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57"/>
  </p:notesMasterIdLst>
  <p:sldIdLst>
    <p:sldId id="256" r:id="rId3"/>
    <p:sldId id="308" r:id="rId4"/>
    <p:sldId id="258" r:id="rId5"/>
    <p:sldId id="309" r:id="rId6"/>
    <p:sldId id="259" r:id="rId7"/>
    <p:sldId id="260" r:id="rId8"/>
    <p:sldId id="310" r:id="rId9"/>
    <p:sldId id="261" r:id="rId10"/>
    <p:sldId id="262" r:id="rId11"/>
    <p:sldId id="317" r:id="rId12"/>
    <p:sldId id="313" r:id="rId13"/>
    <p:sldId id="318" r:id="rId14"/>
    <p:sldId id="263" r:id="rId15"/>
    <p:sldId id="312" r:id="rId16"/>
    <p:sldId id="264" r:id="rId17"/>
    <p:sldId id="314" r:id="rId18"/>
    <p:sldId id="265" r:id="rId19"/>
    <p:sldId id="266" r:id="rId20"/>
    <p:sldId id="267" r:id="rId21"/>
    <p:sldId id="319" r:id="rId22"/>
    <p:sldId id="320" r:id="rId23"/>
    <p:sldId id="321" r:id="rId24"/>
    <p:sldId id="269" r:id="rId25"/>
    <p:sldId id="270" r:id="rId26"/>
    <p:sldId id="271" r:id="rId27"/>
    <p:sldId id="273" r:id="rId28"/>
    <p:sldId id="274" r:id="rId29"/>
    <p:sldId id="276" r:id="rId30"/>
    <p:sldId id="277" r:id="rId31"/>
    <p:sldId id="323" r:id="rId32"/>
    <p:sldId id="322" r:id="rId33"/>
    <p:sldId id="316" r:id="rId34"/>
    <p:sldId id="278" r:id="rId35"/>
    <p:sldId id="279" r:id="rId36"/>
    <p:sldId id="280" r:id="rId37"/>
    <p:sldId id="315" r:id="rId38"/>
    <p:sldId id="281" r:id="rId39"/>
    <p:sldId id="282" r:id="rId40"/>
    <p:sldId id="283" r:id="rId41"/>
    <p:sldId id="286" r:id="rId42"/>
    <p:sldId id="287" r:id="rId43"/>
    <p:sldId id="288" r:id="rId44"/>
    <p:sldId id="289" r:id="rId45"/>
    <p:sldId id="290" r:id="rId46"/>
    <p:sldId id="293" r:id="rId47"/>
    <p:sldId id="291" r:id="rId48"/>
    <p:sldId id="292" r:id="rId49"/>
    <p:sldId id="324" r:id="rId50"/>
    <p:sldId id="325" r:id="rId51"/>
    <p:sldId id="326" r:id="rId52"/>
    <p:sldId id="327" r:id="rId53"/>
    <p:sldId id="328" r:id="rId54"/>
    <p:sldId id="305" r:id="rId55"/>
    <p:sldId id="306" r:id="rId56"/>
  </p:sldIdLst>
  <p:sldSz cx="9144000" cy="5143500" type="screen16x9"/>
  <p:notesSz cx="6858000" cy="9144000"/>
  <p:embeddedFontLst>
    <p:embeddedFont>
      <p:font typeface="FZShuTi" panose="02010601030101010101" pitchFamily="2" charset="-122"/>
      <p:regular r:id="rId58"/>
    </p:embeddedFont>
    <p:embeddedFont>
      <p:font typeface="Vibur" panose="020B0604020202020204" charset="0"/>
      <p:regular r:id="rId59"/>
    </p:embeddedFont>
    <p:embeddedFont>
      <p:font typeface="Bebas Neue" panose="020B0604020202020204" charset="0"/>
      <p:regular r:id="rId60"/>
    </p:embeddedFont>
    <p:embeddedFont>
      <p:font typeface="Proxima Nova" panose="020B0604020202020204" charset="0"/>
      <p:regular r:id="rId61"/>
      <p:bold r:id="rId62"/>
      <p:italic r:id="rId63"/>
      <p:boldItalic r:id="rId64"/>
    </p:embeddedFont>
    <p:embeddedFont>
      <p:font typeface="HY견명조" panose="02030600000101010101" pitchFamily="18" charset="-127"/>
      <p:regular r:id="rId65"/>
    </p:embeddedFont>
    <p:embeddedFont>
      <p:font typeface="Arial Unicode MS" panose="020B0604020202020204" pitchFamily="34" charset="-128"/>
      <p:regular r:id="rId66"/>
    </p:embeddedFont>
    <p:embeddedFont>
      <p:font typeface="맑은 고딕" panose="020B0503020000020004" pitchFamily="34" charset="-127"/>
      <p:regular r:id="rId67"/>
      <p:bold r:id="rId68"/>
    </p:embeddedFont>
    <p:embeddedFont>
      <p:font typeface="Chivo Light" panose="00000500000000000000" pitchFamily="2" charset="0"/>
      <p:regular r:id="rId69"/>
      <p:italic r:id="rId70"/>
    </p:embeddedFont>
    <p:embeddedFont>
      <p:font typeface="Montserrat" panose="020B0604020202020204" charset="0"/>
      <p:regular r:id="rId71"/>
      <p:bold r:id="rId72"/>
      <p:italic r:id="rId73"/>
      <p:boldItalic r:id="rId74"/>
    </p:embeddedFont>
    <p:embeddedFont>
      <p:font typeface="Proxima Nova Semibold" panose="020B0604020202020204" charset="0"/>
      <p:regular r:id="rId75"/>
      <p:bold r:id="rId76"/>
      <p:boldItalic r:id="rId7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B5B3"/>
    <a:srgbClr val="C3E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42141-46A2-49D3-AB85-B6BB7642E47D}">
  <a:tblStyle styleId="{2CB42141-46A2-49D3-AB85-B6BB7642E4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46" d="100"/>
          <a:sy n="46" d="100"/>
        </p:scale>
        <p:origin x="2262" y="1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font" Target="fonts/font6.fntdata"/><Relationship Id="rId68" Type="http://schemas.openxmlformats.org/officeDocument/2006/relationships/font" Target="fonts/font11.fntdata"/><Relationship Id="rId76" Type="http://schemas.openxmlformats.org/officeDocument/2006/relationships/font" Target="fonts/font19.fntdata"/><Relationship Id="rId7" Type="http://schemas.openxmlformats.org/officeDocument/2006/relationships/slide" Target="slides/slide5.xml"/><Relationship Id="rId71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74" Type="http://schemas.openxmlformats.org/officeDocument/2006/relationships/font" Target="fonts/font17.fntdata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73" Type="http://schemas.openxmlformats.org/officeDocument/2006/relationships/font" Target="fonts/font16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7.fntdata"/><Relationship Id="rId69" Type="http://schemas.openxmlformats.org/officeDocument/2006/relationships/font" Target="fonts/font12.fntdata"/><Relationship Id="rId77" Type="http://schemas.openxmlformats.org/officeDocument/2006/relationships/font" Target="fonts/font20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font" Target="fonts/font15.fntdata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2.fntdata"/><Relationship Id="rId67" Type="http://schemas.openxmlformats.org/officeDocument/2006/relationships/font" Target="fonts/font10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5.fntdata"/><Relationship Id="rId70" Type="http://schemas.openxmlformats.org/officeDocument/2006/relationships/font" Target="fonts/font13.fntdata"/><Relationship Id="rId75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55063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d8e3e6b5e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d8e3e6b5e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668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d402131ce1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d402131ce1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4272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d9c12452ae_0_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d9c12452ae_0_7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99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d402131ce1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d402131ce1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089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d9c04d5902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d9c04d5902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0066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d402131ce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d402131ce1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076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d402131ce1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d402131ce1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7807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d402131ce1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d402131ce1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7193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d402131ce1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d402131ce1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052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d9c04d5902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d9c04d5902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276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d8e80ea7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d8e80ea7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8733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6163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d9c12452ae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Google Shape;1079;gd9c12452ae_0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7319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d8e80ea7b3_2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d8e80ea7b3_2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6922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gd9c12452ae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5" name="Google Shape;1325;gd9c12452ae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218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d9c04d590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gd9c04d590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1647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d8e80ea7b3_2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d8e80ea7b3_2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75735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d9c04d5902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gd9c04d5902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11785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d8e80ea7b3_2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d8e80ea7b3_2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8500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gd9c04d5902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5" name="Google Shape;1565;gd9c04d5902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9632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gd8e80ea7b3_2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Google Shape;1597;gd8e80ea7b3_2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4037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d8e80ea7b3_2_4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d8e80ea7b3_2_4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719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d8e3e6b5e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d8e3e6b5e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92923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d9c12452ae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" name="Google Shape;1718;gd9c12452ae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0382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gd8e80ea7b3_2_1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9" name="Google Shape;1749;gd8e80ea7b3_2_1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53751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d8e80ea7b3_2_1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7" name="Google Shape;1767;gd8e80ea7b3_2_1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59133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gd9c12452ae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3" name="Google Shape;1853;gd9c12452ae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9858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7" name="Google Shape;1877;gd9c04d5902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8" name="Google Shape;1878;gd9c04d5902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71398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" name="Google Shape;1919;gd9c04d5902_0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0" name="Google Shape;1920;gd9c04d5902_0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50855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Google Shape;1958;gd402131ce1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9" name="Google Shape;1959;gd402131ce1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60269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2" name="Google Shape;2002;gd9c04d5902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3" name="Google Shape;2003;gd9c04d5902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70790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1" name="Google Shape;2901;gd7af3acff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2" name="Google Shape;2902;gd7af3acff9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67689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gd9c12452ae_0_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5" name="Google Shape;2035;gd9c12452ae_0_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4350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9214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7" name="Google Shape;2847;gd9c12452a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8" name="Google Shape;2848;gd9c12452ae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9490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7" name="Google Shape;2847;gd9c12452a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8" name="Google Shape;2848;gd9c12452ae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48291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7" name="Google Shape;2847;gd9c12452a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8" name="Google Shape;2848;gd9c12452ae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786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7" name="Google Shape;2847;gd9c12452a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8" name="Google Shape;2848;gd9c12452ae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21292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7" name="Google Shape;2847;gd9c12452a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8" name="Google Shape;2848;gd9c12452ae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74548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7" name="Google Shape;2847;gd9c12452ae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8" name="Google Shape;2848;gd9c12452ae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0952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9" name="Google Shape;7479;gd7af3acff9_0_19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0" name="Google Shape;7480;gd7af3acff9_0_19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8887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7" name="Google Shape;8247;gd7af3acff9_0_20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8" name="Google Shape;8248;gd7af3acff9_0_20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3175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d8e80ea7b3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d8e80ea7b3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03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d8e3e6b5e2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d8e3e6b5e2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744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826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d8e3e6b5e2_0_9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d8e3e6b5e2_0_9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2700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d8e3e6b5e2_0_10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d8e3e6b5e2_0_10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4559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03025" y="203099"/>
            <a:ext cx="8737800" cy="4737434"/>
            <a:chOff x="203025" y="257175"/>
            <a:chExt cx="8737800" cy="4635000"/>
          </a:xfrm>
        </p:grpSpPr>
        <p:sp>
          <p:nvSpPr>
            <p:cNvPr id="10" name="Google Shape;10;p2"/>
            <p:cNvSpPr/>
            <p:nvPr/>
          </p:nvSpPr>
          <p:spPr>
            <a:xfrm>
              <a:off x="203025" y="257175"/>
              <a:ext cx="8737800" cy="4635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000149" y="43713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941072" y="45999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80250" y="415429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62250" y="2415581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88307" y="150040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296895" y="60633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231284" y="6209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599380" y="17380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444077" y="145523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72881" y="327649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676850" y="4588545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182895" y="458222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704225" y="1685138"/>
            <a:ext cx="4650900" cy="96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704225" y="2728925"/>
            <a:ext cx="3029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" name="Google Shape;25;p2"/>
          <p:cNvSpPr/>
          <p:nvPr/>
        </p:nvSpPr>
        <p:spPr>
          <a:xfrm rot="-5400000">
            <a:off x="573800" y="-201650"/>
            <a:ext cx="1611300" cy="886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13"/>
          <p:cNvGrpSpPr/>
          <p:nvPr/>
        </p:nvGrpSpPr>
        <p:grpSpPr>
          <a:xfrm>
            <a:off x="203025" y="203099"/>
            <a:ext cx="8737800" cy="4737434"/>
            <a:chOff x="203025" y="257175"/>
            <a:chExt cx="8737800" cy="4635000"/>
          </a:xfrm>
        </p:grpSpPr>
        <p:sp>
          <p:nvSpPr>
            <p:cNvPr id="169" name="Google Shape;169;p13"/>
            <p:cNvSpPr/>
            <p:nvPr/>
          </p:nvSpPr>
          <p:spPr>
            <a:xfrm>
              <a:off x="203025" y="257175"/>
              <a:ext cx="8737800" cy="4635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2000149" y="43713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941072" y="45999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780250" y="415429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462250" y="2415581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1588307" y="150040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4296895" y="60633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6231284" y="6209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4599380" y="17380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8444077" y="145523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8572881" y="327649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7676850" y="4588545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3"/>
            <p:cNvSpPr/>
            <p:nvPr/>
          </p:nvSpPr>
          <p:spPr>
            <a:xfrm>
              <a:off x="5182895" y="458222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13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319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2"/>
          </p:nvPr>
        </p:nvSpPr>
        <p:spPr>
          <a:xfrm>
            <a:off x="720000" y="1742775"/>
            <a:ext cx="25149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3" hasCustomPrompt="1"/>
          </p:nvPr>
        </p:nvSpPr>
        <p:spPr>
          <a:xfrm>
            <a:off x="720000" y="1302000"/>
            <a:ext cx="12753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93B5B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1"/>
          </p:nvPr>
        </p:nvSpPr>
        <p:spPr>
          <a:xfrm>
            <a:off x="720000" y="2176900"/>
            <a:ext cx="2514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title" idx="4"/>
          </p:nvPr>
        </p:nvSpPr>
        <p:spPr>
          <a:xfrm>
            <a:off x="3387000" y="1742775"/>
            <a:ext cx="25149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5" hasCustomPrompt="1"/>
          </p:nvPr>
        </p:nvSpPr>
        <p:spPr>
          <a:xfrm>
            <a:off x="3387000" y="1302000"/>
            <a:ext cx="12753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93B5B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6"/>
          </p:nvPr>
        </p:nvSpPr>
        <p:spPr>
          <a:xfrm>
            <a:off x="3387000" y="2176900"/>
            <a:ext cx="2514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7"/>
          </p:nvPr>
        </p:nvSpPr>
        <p:spPr>
          <a:xfrm>
            <a:off x="3387000" y="3532175"/>
            <a:ext cx="25149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8" hasCustomPrompt="1"/>
          </p:nvPr>
        </p:nvSpPr>
        <p:spPr>
          <a:xfrm>
            <a:off x="3387000" y="3091400"/>
            <a:ext cx="12753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93B5B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9"/>
          </p:nvPr>
        </p:nvSpPr>
        <p:spPr>
          <a:xfrm>
            <a:off x="3387000" y="3966300"/>
            <a:ext cx="2514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title" idx="13"/>
          </p:nvPr>
        </p:nvSpPr>
        <p:spPr>
          <a:xfrm>
            <a:off x="6070800" y="3532175"/>
            <a:ext cx="25149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 idx="14" hasCustomPrompt="1"/>
          </p:nvPr>
        </p:nvSpPr>
        <p:spPr>
          <a:xfrm>
            <a:off x="6070800" y="3091400"/>
            <a:ext cx="12753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93B5B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15"/>
          </p:nvPr>
        </p:nvSpPr>
        <p:spPr>
          <a:xfrm>
            <a:off x="6070800" y="3966300"/>
            <a:ext cx="2514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p14"/>
          <p:cNvGrpSpPr/>
          <p:nvPr/>
        </p:nvGrpSpPr>
        <p:grpSpPr>
          <a:xfrm>
            <a:off x="203025" y="203099"/>
            <a:ext cx="8737800" cy="4737434"/>
            <a:chOff x="203025" y="257175"/>
            <a:chExt cx="8737800" cy="4635000"/>
          </a:xfrm>
        </p:grpSpPr>
        <p:sp>
          <p:nvSpPr>
            <p:cNvPr id="198" name="Google Shape;198;p14"/>
            <p:cNvSpPr/>
            <p:nvPr/>
          </p:nvSpPr>
          <p:spPr>
            <a:xfrm>
              <a:off x="203025" y="257175"/>
              <a:ext cx="8737800" cy="4635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2000149" y="43713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2941072" y="45999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780250" y="415429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462250" y="2415581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1588307" y="150040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4296895" y="60633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6231284" y="6209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8444077" y="145523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8572881" y="327649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7676850" y="4588545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5182895" y="458222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14"/>
          <p:cNvSpPr txBox="1">
            <a:spLocks noGrp="1"/>
          </p:cNvSpPr>
          <p:nvPr>
            <p:ph type="title"/>
          </p:nvPr>
        </p:nvSpPr>
        <p:spPr>
          <a:xfrm>
            <a:off x="3437650" y="2906125"/>
            <a:ext cx="4954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1" name="Google Shape;211;p14"/>
          <p:cNvSpPr txBox="1">
            <a:spLocks noGrp="1"/>
          </p:cNvSpPr>
          <p:nvPr>
            <p:ph type="subTitle" idx="1"/>
          </p:nvPr>
        </p:nvSpPr>
        <p:spPr>
          <a:xfrm>
            <a:off x="3437600" y="1214400"/>
            <a:ext cx="4954200" cy="16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2" name="Google Shape;212;p14"/>
          <p:cNvSpPr/>
          <p:nvPr/>
        </p:nvSpPr>
        <p:spPr>
          <a:xfrm rot="-5400000">
            <a:off x="6966825" y="-287125"/>
            <a:ext cx="1565700" cy="886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15"/>
          <p:cNvGrpSpPr/>
          <p:nvPr/>
        </p:nvGrpSpPr>
        <p:grpSpPr>
          <a:xfrm>
            <a:off x="203025" y="203099"/>
            <a:ext cx="8737800" cy="4737434"/>
            <a:chOff x="203025" y="257175"/>
            <a:chExt cx="8737800" cy="4635000"/>
          </a:xfrm>
        </p:grpSpPr>
        <p:sp>
          <p:nvSpPr>
            <p:cNvPr id="215" name="Google Shape;215;p15"/>
            <p:cNvSpPr/>
            <p:nvPr/>
          </p:nvSpPr>
          <p:spPr>
            <a:xfrm>
              <a:off x="203025" y="257175"/>
              <a:ext cx="8737800" cy="4635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2000149" y="43713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780250" y="415429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462250" y="2415581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1588307" y="150040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4296895" y="60633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6231284" y="6209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4599380" y="17380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8444077" y="145523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8572881" y="327649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7676850" y="4588545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5182895" y="458222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4238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subTitle" idx="1"/>
          </p:nvPr>
        </p:nvSpPr>
        <p:spPr>
          <a:xfrm>
            <a:off x="1689800" y="2831025"/>
            <a:ext cx="26655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4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9" name="Google Shape;229;p15"/>
          <p:cNvSpPr txBox="1">
            <a:spLocks noGrp="1"/>
          </p:cNvSpPr>
          <p:nvPr>
            <p:ph type="subTitle" idx="2"/>
          </p:nvPr>
        </p:nvSpPr>
        <p:spPr>
          <a:xfrm>
            <a:off x="4672300" y="2831025"/>
            <a:ext cx="25017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4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0" name="Google Shape;230;p15"/>
          <p:cNvSpPr txBox="1">
            <a:spLocks noGrp="1"/>
          </p:cNvSpPr>
          <p:nvPr>
            <p:ph type="subTitle" idx="3"/>
          </p:nvPr>
        </p:nvSpPr>
        <p:spPr>
          <a:xfrm>
            <a:off x="1689800" y="3344475"/>
            <a:ext cx="2665500" cy="5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ubTitle" idx="4"/>
          </p:nvPr>
        </p:nvSpPr>
        <p:spPr>
          <a:xfrm>
            <a:off x="4672300" y="3344475"/>
            <a:ext cx="2501700" cy="5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6"/>
          <p:cNvGrpSpPr/>
          <p:nvPr/>
        </p:nvGrpSpPr>
        <p:grpSpPr>
          <a:xfrm>
            <a:off x="203025" y="203099"/>
            <a:ext cx="8737800" cy="4737434"/>
            <a:chOff x="203025" y="257175"/>
            <a:chExt cx="8737800" cy="4635000"/>
          </a:xfrm>
        </p:grpSpPr>
        <p:sp>
          <p:nvSpPr>
            <p:cNvPr id="235" name="Google Shape;235;p16"/>
            <p:cNvSpPr/>
            <p:nvPr/>
          </p:nvSpPr>
          <p:spPr>
            <a:xfrm>
              <a:off x="203025" y="257175"/>
              <a:ext cx="8737800" cy="4635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2000149" y="43713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780250" y="415429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462250" y="2415581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1588307" y="150040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4296895" y="60633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6231284" y="6209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4599380" y="17380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8444077" y="145523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8572881" y="327649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7676850" y="4588545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5182895" y="458222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" name="Google Shape;247;p16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2429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6"/>
          <p:cNvSpPr txBox="1">
            <a:spLocks noGrp="1"/>
          </p:cNvSpPr>
          <p:nvPr>
            <p:ph type="title" idx="2"/>
          </p:nvPr>
        </p:nvSpPr>
        <p:spPr>
          <a:xfrm>
            <a:off x="720000" y="2347123"/>
            <a:ext cx="2336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9" name="Google Shape;249;p16"/>
          <p:cNvSpPr txBox="1">
            <a:spLocks noGrp="1"/>
          </p:cNvSpPr>
          <p:nvPr>
            <p:ph type="subTitle" idx="1"/>
          </p:nvPr>
        </p:nvSpPr>
        <p:spPr>
          <a:xfrm>
            <a:off x="720000" y="27812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16"/>
          <p:cNvSpPr txBox="1">
            <a:spLocks noGrp="1"/>
          </p:cNvSpPr>
          <p:nvPr>
            <p:ph type="title" idx="3"/>
          </p:nvPr>
        </p:nvSpPr>
        <p:spPr>
          <a:xfrm>
            <a:off x="3403800" y="2347123"/>
            <a:ext cx="2336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1" name="Google Shape;251;p16"/>
          <p:cNvSpPr txBox="1">
            <a:spLocks noGrp="1"/>
          </p:cNvSpPr>
          <p:nvPr>
            <p:ph type="subTitle" idx="4"/>
          </p:nvPr>
        </p:nvSpPr>
        <p:spPr>
          <a:xfrm>
            <a:off x="3403800" y="27812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6"/>
          <p:cNvSpPr txBox="1">
            <a:spLocks noGrp="1"/>
          </p:cNvSpPr>
          <p:nvPr>
            <p:ph type="title" idx="5"/>
          </p:nvPr>
        </p:nvSpPr>
        <p:spPr>
          <a:xfrm>
            <a:off x="6087600" y="2347123"/>
            <a:ext cx="2336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3" name="Google Shape;253;p16"/>
          <p:cNvSpPr txBox="1">
            <a:spLocks noGrp="1"/>
          </p:cNvSpPr>
          <p:nvPr>
            <p:ph type="subTitle" idx="6"/>
          </p:nvPr>
        </p:nvSpPr>
        <p:spPr>
          <a:xfrm>
            <a:off x="6087600" y="27812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7"/>
          <p:cNvGrpSpPr/>
          <p:nvPr/>
        </p:nvGrpSpPr>
        <p:grpSpPr>
          <a:xfrm>
            <a:off x="203025" y="203099"/>
            <a:ext cx="8737800" cy="4737434"/>
            <a:chOff x="203025" y="257175"/>
            <a:chExt cx="8737800" cy="4635000"/>
          </a:xfrm>
        </p:grpSpPr>
        <p:sp>
          <p:nvSpPr>
            <p:cNvPr id="257" name="Google Shape;257;p17"/>
            <p:cNvSpPr/>
            <p:nvPr/>
          </p:nvSpPr>
          <p:spPr>
            <a:xfrm>
              <a:off x="203025" y="257175"/>
              <a:ext cx="8737800" cy="4635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2000149" y="43713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2941072" y="45999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780250" y="415429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462250" y="2415581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1588307" y="150040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4296895" y="60633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6231284" y="6209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4599380" y="17380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8444077" y="145523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8572881" y="327649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7676850" y="4588545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5182895" y="458222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" name="Google Shape;270;p17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6699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7"/>
          <p:cNvSpPr txBox="1">
            <a:spLocks noGrp="1"/>
          </p:cNvSpPr>
          <p:nvPr>
            <p:ph type="title" idx="2"/>
          </p:nvPr>
        </p:nvSpPr>
        <p:spPr>
          <a:xfrm>
            <a:off x="1899975" y="1759050"/>
            <a:ext cx="24135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2" name="Google Shape;272;p17"/>
          <p:cNvSpPr txBox="1">
            <a:spLocks noGrp="1"/>
          </p:cNvSpPr>
          <p:nvPr>
            <p:ph type="subTitle" idx="1"/>
          </p:nvPr>
        </p:nvSpPr>
        <p:spPr>
          <a:xfrm>
            <a:off x="1899973" y="2193175"/>
            <a:ext cx="2413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7"/>
          <p:cNvSpPr txBox="1">
            <a:spLocks noGrp="1"/>
          </p:cNvSpPr>
          <p:nvPr>
            <p:ph type="title" idx="3"/>
          </p:nvPr>
        </p:nvSpPr>
        <p:spPr>
          <a:xfrm>
            <a:off x="5642000" y="1759047"/>
            <a:ext cx="24135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4" name="Google Shape;274;p17"/>
          <p:cNvSpPr txBox="1">
            <a:spLocks noGrp="1"/>
          </p:cNvSpPr>
          <p:nvPr>
            <p:ph type="subTitle" idx="4"/>
          </p:nvPr>
        </p:nvSpPr>
        <p:spPr>
          <a:xfrm>
            <a:off x="5642000" y="2193175"/>
            <a:ext cx="2413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17"/>
          <p:cNvSpPr txBox="1">
            <a:spLocks noGrp="1"/>
          </p:cNvSpPr>
          <p:nvPr>
            <p:ph type="title" idx="5"/>
          </p:nvPr>
        </p:nvSpPr>
        <p:spPr>
          <a:xfrm>
            <a:off x="1899975" y="3137675"/>
            <a:ext cx="22650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6" name="Google Shape;276;p17"/>
          <p:cNvSpPr txBox="1">
            <a:spLocks noGrp="1"/>
          </p:cNvSpPr>
          <p:nvPr>
            <p:ph type="subTitle" idx="6"/>
          </p:nvPr>
        </p:nvSpPr>
        <p:spPr>
          <a:xfrm>
            <a:off x="1899973" y="3571800"/>
            <a:ext cx="2265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7"/>
          <p:cNvSpPr txBox="1">
            <a:spLocks noGrp="1"/>
          </p:cNvSpPr>
          <p:nvPr>
            <p:ph type="title" idx="7"/>
          </p:nvPr>
        </p:nvSpPr>
        <p:spPr>
          <a:xfrm>
            <a:off x="5642000" y="3137675"/>
            <a:ext cx="24135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78" name="Google Shape;278;p17"/>
          <p:cNvSpPr txBox="1">
            <a:spLocks noGrp="1"/>
          </p:cNvSpPr>
          <p:nvPr>
            <p:ph type="subTitle" idx="8"/>
          </p:nvPr>
        </p:nvSpPr>
        <p:spPr>
          <a:xfrm>
            <a:off x="5642000" y="3571800"/>
            <a:ext cx="2413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17"/>
          <p:cNvSpPr/>
          <p:nvPr/>
        </p:nvSpPr>
        <p:spPr>
          <a:xfrm rot="-5400000">
            <a:off x="6966825" y="-287125"/>
            <a:ext cx="1565700" cy="886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18"/>
          <p:cNvGrpSpPr/>
          <p:nvPr/>
        </p:nvGrpSpPr>
        <p:grpSpPr>
          <a:xfrm>
            <a:off x="203025" y="203099"/>
            <a:ext cx="8737800" cy="4737434"/>
            <a:chOff x="203025" y="257175"/>
            <a:chExt cx="8737800" cy="4635000"/>
          </a:xfrm>
        </p:grpSpPr>
        <p:sp>
          <p:nvSpPr>
            <p:cNvPr id="282" name="Google Shape;282;p18"/>
            <p:cNvSpPr/>
            <p:nvPr/>
          </p:nvSpPr>
          <p:spPr>
            <a:xfrm>
              <a:off x="203025" y="257175"/>
              <a:ext cx="8737800" cy="4635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2000149" y="43713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780250" y="415429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462250" y="2415581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1588307" y="150040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4296895" y="60633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6231284" y="6209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4599380" y="17380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8444077" y="145523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8572881" y="327649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7676850" y="4588545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5182895" y="458222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18"/>
          <p:cNvSpPr txBox="1">
            <a:spLocks noGrp="1"/>
          </p:cNvSpPr>
          <p:nvPr>
            <p:ph type="title"/>
          </p:nvPr>
        </p:nvSpPr>
        <p:spPr>
          <a:xfrm>
            <a:off x="720000" y="533250"/>
            <a:ext cx="68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18"/>
          <p:cNvSpPr txBox="1">
            <a:spLocks noGrp="1"/>
          </p:cNvSpPr>
          <p:nvPr>
            <p:ph type="title" idx="2"/>
          </p:nvPr>
        </p:nvSpPr>
        <p:spPr>
          <a:xfrm>
            <a:off x="720000" y="1835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6" name="Google Shape;296;p18"/>
          <p:cNvSpPr txBox="1">
            <a:spLocks noGrp="1"/>
          </p:cNvSpPr>
          <p:nvPr>
            <p:ph type="subTitle" idx="1"/>
          </p:nvPr>
        </p:nvSpPr>
        <p:spPr>
          <a:xfrm>
            <a:off x="720000" y="238327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18"/>
          <p:cNvSpPr txBox="1">
            <a:spLocks noGrp="1"/>
          </p:cNvSpPr>
          <p:nvPr>
            <p:ph type="title" idx="3"/>
          </p:nvPr>
        </p:nvSpPr>
        <p:spPr>
          <a:xfrm>
            <a:off x="3419269" y="1835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8" name="Google Shape;298;p18"/>
          <p:cNvSpPr txBox="1">
            <a:spLocks noGrp="1"/>
          </p:cNvSpPr>
          <p:nvPr>
            <p:ph type="subTitle" idx="4"/>
          </p:nvPr>
        </p:nvSpPr>
        <p:spPr>
          <a:xfrm>
            <a:off x="3419275" y="238337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8"/>
          <p:cNvSpPr txBox="1">
            <a:spLocks noGrp="1"/>
          </p:cNvSpPr>
          <p:nvPr>
            <p:ph type="title" idx="5"/>
          </p:nvPr>
        </p:nvSpPr>
        <p:spPr>
          <a:xfrm>
            <a:off x="720000" y="3573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00" name="Google Shape;300;p18"/>
          <p:cNvSpPr txBox="1">
            <a:spLocks noGrp="1"/>
          </p:cNvSpPr>
          <p:nvPr>
            <p:ph type="subTitle" idx="6"/>
          </p:nvPr>
        </p:nvSpPr>
        <p:spPr>
          <a:xfrm>
            <a:off x="720000" y="41214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8"/>
          <p:cNvSpPr txBox="1">
            <a:spLocks noGrp="1"/>
          </p:cNvSpPr>
          <p:nvPr>
            <p:ph type="title" idx="7"/>
          </p:nvPr>
        </p:nvSpPr>
        <p:spPr>
          <a:xfrm>
            <a:off x="3419269" y="3573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8"/>
          </p:nvPr>
        </p:nvSpPr>
        <p:spPr>
          <a:xfrm>
            <a:off x="3419275" y="4121500"/>
            <a:ext cx="2305500" cy="4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title" idx="9"/>
          </p:nvPr>
        </p:nvSpPr>
        <p:spPr>
          <a:xfrm>
            <a:off x="6118545" y="1835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subTitle" idx="13"/>
          </p:nvPr>
        </p:nvSpPr>
        <p:spPr>
          <a:xfrm>
            <a:off x="6118550" y="2383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title" idx="14"/>
          </p:nvPr>
        </p:nvSpPr>
        <p:spPr>
          <a:xfrm>
            <a:off x="6118545" y="3573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subTitle" idx="15"/>
          </p:nvPr>
        </p:nvSpPr>
        <p:spPr>
          <a:xfrm>
            <a:off x="6118550" y="4121475"/>
            <a:ext cx="23055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19"/>
          <p:cNvGrpSpPr/>
          <p:nvPr/>
        </p:nvGrpSpPr>
        <p:grpSpPr>
          <a:xfrm>
            <a:off x="203025" y="203099"/>
            <a:ext cx="8737800" cy="4737434"/>
            <a:chOff x="203025" y="257175"/>
            <a:chExt cx="8737800" cy="4635000"/>
          </a:xfrm>
        </p:grpSpPr>
        <p:sp>
          <p:nvSpPr>
            <p:cNvPr id="310" name="Google Shape;310;p19"/>
            <p:cNvSpPr/>
            <p:nvPr/>
          </p:nvSpPr>
          <p:spPr>
            <a:xfrm>
              <a:off x="203025" y="257175"/>
              <a:ext cx="8737800" cy="4635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9"/>
            <p:cNvSpPr/>
            <p:nvPr/>
          </p:nvSpPr>
          <p:spPr>
            <a:xfrm>
              <a:off x="2000149" y="43713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9"/>
            <p:cNvSpPr/>
            <p:nvPr/>
          </p:nvSpPr>
          <p:spPr>
            <a:xfrm>
              <a:off x="2941072" y="45999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9"/>
            <p:cNvSpPr/>
            <p:nvPr/>
          </p:nvSpPr>
          <p:spPr>
            <a:xfrm>
              <a:off x="780250" y="415429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9"/>
            <p:cNvSpPr/>
            <p:nvPr/>
          </p:nvSpPr>
          <p:spPr>
            <a:xfrm>
              <a:off x="462250" y="2415581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9"/>
            <p:cNvSpPr/>
            <p:nvPr/>
          </p:nvSpPr>
          <p:spPr>
            <a:xfrm>
              <a:off x="1588307" y="150040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9"/>
            <p:cNvSpPr/>
            <p:nvPr/>
          </p:nvSpPr>
          <p:spPr>
            <a:xfrm>
              <a:off x="4296895" y="60633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9"/>
            <p:cNvSpPr/>
            <p:nvPr/>
          </p:nvSpPr>
          <p:spPr>
            <a:xfrm>
              <a:off x="6231284" y="6209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9"/>
            <p:cNvSpPr/>
            <p:nvPr/>
          </p:nvSpPr>
          <p:spPr>
            <a:xfrm>
              <a:off x="4599380" y="17380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9"/>
            <p:cNvSpPr/>
            <p:nvPr/>
          </p:nvSpPr>
          <p:spPr>
            <a:xfrm>
              <a:off x="8444077" y="145523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9"/>
            <p:cNvSpPr/>
            <p:nvPr/>
          </p:nvSpPr>
          <p:spPr>
            <a:xfrm>
              <a:off x="8572881" y="327649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9"/>
            <p:cNvSpPr/>
            <p:nvPr/>
          </p:nvSpPr>
          <p:spPr>
            <a:xfrm>
              <a:off x="7676850" y="4588545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182895" y="458222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" name="Google Shape;323;p19"/>
          <p:cNvSpPr txBox="1">
            <a:spLocks noGrp="1"/>
          </p:cNvSpPr>
          <p:nvPr>
            <p:ph type="title" hasCustomPrompt="1"/>
          </p:nvPr>
        </p:nvSpPr>
        <p:spPr>
          <a:xfrm>
            <a:off x="720000" y="895075"/>
            <a:ext cx="39615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24" name="Google Shape;324;p19"/>
          <p:cNvSpPr txBox="1">
            <a:spLocks noGrp="1"/>
          </p:cNvSpPr>
          <p:nvPr>
            <p:ph type="subTitle" idx="1"/>
          </p:nvPr>
        </p:nvSpPr>
        <p:spPr>
          <a:xfrm>
            <a:off x="720000" y="1601101"/>
            <a:ext cx="3961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9"/>
          <p:cNvSpPr txBox="1">
            <a:spLocks noGrp="1"/>
          </p:cNvSpPr>
          <p:nvPr>
            <p:ph type="title" idx="2" hasCustomPrompt="1"/>
          </p:nvPr>
        </p:nvSpPr>
        <p:spPr>
          <a:xfrm>
            <a:off x="2459250" y="2249917"/>
            <a:ext cx="43779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26" name="Google Shape;326;p19"/>
          <p:cNvSpPr txBox="1">
            <a:spLocks noGrp="1"/>
          </p:cNvSpPr>
          <p:nvPr>
            <p:ph type="subTitle" idx="3"/>
          </p:nvPr>
        </p:nvSpPr>
        <p:spPr>
          <a:xfrm>
            <a:off x="2459250" y="2955945"/>
            <a:ext cx="4377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 idx="4" hasCustomPrompt="1"/>
          </p:nvPr>
        </p:nvSpPr>
        <p:spPr>
          <a:xfrm>
            <a:off x="4681500" y="3452375"/>
            <a:ext cx="37425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5"/>
          </p:nvPr>
        </p:nvSpPr>
        <p:spPr>
          <a:xfrm>
            <a:off x="4681500" y="4158400"/>
            <a:ext cx="3742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20"/>
          <p:cNvGrpSpPr/>
          <p:nvPr/>
        </p:nvGrpSpPr>
        <p:grpSpPr>
          <a:xfrm>
            <a:off x="203025" y="203099"/>
            <a:ext cx="8737800" cy="4737434"/>
            <a:chOff x="203025" y="257175"/>
            <a:chExt cx="8737800" cy="4635000"/>
          </a:xfrm>
        </p:grpSpPr>
        <p:sp>
          <p:nvSpPr>
            <p:cNvPr id="332" name="Google Shape;332;p20"/>
            <p:cNvSpPr/>
            <p:nvPr/>
          </p:nvSpPr>
          <p:spPr>
            <a:xfrm>
              <a:off x="203025" y="257175"/>
              <a:ext cx="8737800" cy="4635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2000149" y="43713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0"/>
            <p:cNvSpPr/>
            <p:nvPr/>
          </p:nvSpPr>
          <p:spPr>
            <a:xfrm>
              <a:off x="2941072" y="45999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780250" y="415429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462250" y="2415581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1588307" y="150040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4296895" y="60633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6231284" y="6209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8444077" y="145523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8572881" y="327649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>
              <a:off x="7676850" y="4588545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5182895" y="458222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" name="Google Shape;344;p20"/>
          <p:cNvSpPr txBox="1">
            <a:spLocks noGrp="1"/>
          </p:cNvSpPr>
          <p:nvPr>
            <p:ph type="ctrTitle"/>
          </p:nvPr>
        </p:nvSpPr>
        <p:spPr>
          <a:xfrm>
            <a:off x="4840425" y="862775"/>
            <a:ext cx="3583500" cy="8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5" name="Google Shape;345;p20"/>
          <p:cNvSpPr txBox="1">
            <a:spLocks noGrp="1"/>
          </p:cNvSpPr>
          <p:nvPr>
            <p:ph type="subTitle" idx="1"/>
          </p:nvPr>
        </p:nvSpPr>
        <p:spPr>
          <a:xfrm>
            <a:off x="4840500" y="1736975"/>
            <a:ext cx="3583500" cy="12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20"/>
          <p:cNvSpPr/>
          <p:nvPr/>
        </p:nvSpPr>
        <p:spPr>
          <a:xfrm rot="-5400000">
            <a:off x="6966825" y="-287125"/>
            <a:ext cx="1565700" cy="886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21"/>
          <p:cNvGrpSpPr/>
          <p:nvPr/>
        </p:nvGrpSpPr>
        <p:grpSpPr>
          <a:xfrm>
            <a:off x="203025" y="203099"/>
            <a:ext cx="8737800" cy="4737434"/>
            <a:chOff x="203025" y="257175"/>
            <a:chExt cx="8737800" cy="4635000"/>
          </a:xfrm>
        </p:grpSpPr>
        <p:sp>
          <p:nvSpPr>
            <p:cNvPr id="350" name="Google Shape;350;p21"/>
            <p:cNvSpPr/>
            <p:nvPr/>
          </p:nvSpPr>
          <p:spPr>
            <a:xfrm>
              <a:off x="203025" y="257175"/>
              <a:ext cx="8737800" cy="4635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2000149" y="43713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2941072" y="45999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780250" y="415429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462250" y="2415581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1588307" y="150040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4296895" y="60633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1"/>
            <p:cNvSpPr/>
            <p:nvPr/>
          </p:nvSpPr>
          <p:spPr>
            <a:xfrm>
              <a:off x="6231284" y="6209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1"/>
            <p:cNvSpPr/>
            <p:nvPr/>
          </p:nvSpPr>
          <p:spPr>
            <a:xfrm>
              <a:off x="4599380" y="17380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1"/>
            <p:cNvSpPr/>
            <p:nvPr/>
          </p:nvSpPr>
          <p:spPr>
            <a:xfrm>
              <a:off x="8444077" y="145523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8572881" y="327649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7676850" y="4588545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1"/>
            <p:cNvSpPr/>
            <p:nvPr/>
          </p:nvSpPr>
          <p:spPr>
            <a:xfrm>
              <a:off x="5182895" y="458222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3" name="Google Shape;363;p21"/>
          <p:cNvSpPr txBox="1">
            <a:spLocks noGrp="1"/>
          </p:cNvSpPr>
          <p:nvPr>
            <p:ph type="title"/>
          </p:nvPr>
        </p:nvSpPr>
        <p:spPr>
          <a:xfrm>
            <a:off x="1024800" y="1080000"/>
            <a:ext cx="266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21"/>
          <p:cNvSpPr txBox="1">
            <a:spLocks noGrp="1"/>
          </p:cNvSpPr>
          <p:nvPr>
            <p:ph type="subTitle" idx="1"/>
          </p:nvPr>
        </p:nvSpPr>
        <p:spPr>
          <a:xfrm>
            <a:off x="1024800" y="1987638"/>
            <a:ext cx="2907600" cy="10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3"/>
          <p:cNvGrpSpPr/>
          <p:nvPr/>
        </p:nvGrpSpPr>
        <p:grpSpPr>
          <a:xfrm>
            <a:off x="203025" y="203099"/>
            <a:ext cx="8737800" cy="4737434"/>
            <a:chOff x="203025" y="257175"/>
            <a:chExt cx="8737800" cy="4635000"/>
          </a:xfrm>
        </p:grpSpPr>
        <p:sp>
          <p:nvSpPr>
            <p:cNvPr id="28" name="Google Shape;28;p3"/>
            <p:cNvSpPr/>
            <p:nvPr/>
          </p:nvSpPr>
          <p:spPr>
            <a:xfrm>
              <a:off x="203025" y="257175"/>
              <a:ext cx="8737800" cy="4635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2000149" y="43713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2941072" y="45999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780250" y="415429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462250" y="2415581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1588307" y="150040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4296895" y="60633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6231284" y="6209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599380" y="17380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8444077" y="145523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8572881" y="327649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7676850" y="4588545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5182895" y="458222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41;p3"/>
          <p:cNvSpPr txBox="1">
            <a:spLocks noGrp="1"/>
          </p:cNvSpPr>
          <p:nvPr>
            <p:ph type="title"/>
          </p:nvPr>
        </p:nvSpPr>
        <p:spPr>
          <a:xfrm>
            <a:off x="4883900" y="2418300"/>
            <a:ext cx="338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title" idx="2" hasCustomPrompt="1"/>
          </p:nvPr>
        </p:nvSpPr>
        <p:spPr>
          <a:xfrm>
            <a:off x="6829675" y="1694375"/>
            <a:ext cx="1441800" cy="6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4884075" y="3323425"/>
            <a:ext cx="338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22"/>
          <p:cNvGrpSpPr/>
          <p:nvPr/>
        </p:nvGrpSpPr>
        <p:grpSpPr>
          <a:xfrm>
            <a:off x="203025" y="203099"/>
            <a:ext cx="8737800" cy="4737434"/>
            <a:chOff x="203025" y="257175"/>
            <a:chExt cx="8737800" cy="4635000"/>
          </a:xfrm>
        </p:grpSpPr>
        <p:sp>
          <p:nvSpPr>
            <p:cNvPr id="368" name="Google Shape;368;p22"/>
            <p:cNvSpPr/>
            <p:nvPr/>
          </p:nvSpPr>
          <p:spPr>
            <a:xfrm>
              <a:off x="203025" y="257175"/>
              <a:ext cx="8737800" cy="4635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2000149" y="43713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780250" y="415429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462250" y="2415581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1588307" y="150040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4296895" y="60633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2"/>
            <p:cNvSpPr/>
            <p:nvPr/>
          </p:nvSpPr>
          <p:spPr>
            <a:xfrm>
              <a:off x="6231284" y="6209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2"/>
            <p:cNvSpPr/>
            <p:nvPr/>
          </p:nvSpPr>
          <p:spPr>
            <a:xfrm>
              <a:off x="4599380" y="17380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8444077" y="145523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2"/>
            <p:cNvSpPr/>
            <p:nvPr/>
          </p:nvSpPr>
          <p:spPr>
            <a:xfrm>
              <a:off x="8572881" y="327649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2"/>
            <p:cNvSpPr/>
            <p:nvPr/>
          </p:nvSpPr>
          <p:spPr>
            <a:xfrm>
              <a:off x="7676850" y="4588545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5182895" y="458222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22"/>
          <p:cNvSpPr txBox="1">
            <a:spLocks noGrp="1"/>
          </p:cNvSpPr>
          <p:nvPr>
            <p:ph type="title"/>
          </p:nvPr>
        </p:nvSpPr>
        <p:spPr>
          <a:xfrm>
            <a:off x="720000" y="2810702"/>
            <a:ext cx="405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1" name="Google Shape;381;p22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688175"/>
            <a:ext cx="14418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2" name="Google Shape;382;p22"/>
          <p:cNvSpPr txBox="1">
            <a:spLocks noGrp="1"/>
          </p:cNvSpPr>
          <p:nvPr>
            <p:ph type="subTitle" idx="1"/>
          </p:nvPr>
        </p:nvSpPr>
        <p:spPr>
          <a:xfrm>
            <a:off x="720000" y="3323425"/>
            <a:ext cx="338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23"/>
          <p:cNvGrpSpPr/>
          <p:nvPr/>
        </p:nvGrpSpPr>
        <p:grpSpPr>
          <a:xfrm>
            <a:off x="203025" y="203099"/>
            <a:ext cx="8737800" cy="4737434"/>
            <a:chOff x="203025" y="257175"/>
            <a:chExt cx="8737800" cy="4635000"/>
          </a:xfrm>
        </p:grpSpPr>
        <p:sp>
          <p:nvSpPr>
            <p:cNvPr id="386" name="Google Shape;386;p23"/>
            <p:cNvSpPr/>
            <p:nvPr/>
          </p:nvSpPr>
          <p:spPr>
            <a:xfrm>
              <a:off x="203025" y="257175"/>
              <a:ext cx="8737800" cy="4635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2000149" y="43713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780250" y="415429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462250" y="2415581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1588307" y="150040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4296895" y="60633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6231284" y="6209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4599380" y="17380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8444077" y="145523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8572881" y="327649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7676850" y="4588545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5182895" y="458222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" name="Google Shape;398;p23"/>
          <p:cNvSpPr txBox="1">
            <a:spLocks noGrp="1"/>
          </p:cNvSpPr>
          <p:nvPr>
            <p:ph type="title"/>
          </p:nvPr>
        </p:nvSpPr>
        <p:spPr>
          <a:xfrm>
            <a:off x="5199707" y="1486850"/>
            <a:ext cx="3072000" cy="9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23"/>
          <p:cNvSpPr txBox="1">
            <a:spLocks noGrp="1"/>
          </p:cNvSpPr>
          <p:nvPr>
            <p:ph type="subTitle" idx="1"/>
          </p:nvPr>
        </p:nvSpPr>
        <p:spPr>
          <a:xfrm>
            <a:off x="5199475" y="2517868"/>
            <a:ext cx="3072000" cy="13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24"/>
          <p:cNvGrpSpPr/>
          <p:nvPr/>
        </p:nvGrpSpPr>
        <p:grpSpPr>
          <a:xfrm>
            <a:off x="203025" y="203099"/>
            <a:ext cx="8737800" cy="4737434"/>
            <a:chOff x="203025" y="257175"/>
            <a:chExt cx="8737800" cy="4635000"/>
          </a:xfrm>
        </p:grpSpPr>
        <p:sp>
          <p:nvSpPr>
            <p:cNvPr id="403" name="Google Shape;403;p24"/>
            <p:cNvSpPr/>
            <p:nvPr/>
          </p:nvSpPr>
          <p:spPr>
            <a:xfrm>
              <a:off x="203025" y="257175"/>
              <a:ext cx="8737800" cy="4635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2000149" y="43713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2941072" y="45999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780250" y="415429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462250" y="2415581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1588307" y="150040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4296895" y="60633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231284" y="6209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4599380" y="17380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8444077" y="145523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8572881" y="327649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7676850" y="4588545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5182895" y="458222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416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68238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1"/>
          </p:nvPr>
        </p:nvSpPr>
        <p:spPr>
          <a:xfrm>
            <a:off x="1270994" y="1939320"/>
            <a:ext cx="2823900" cy="16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8" name="Google Shape;418;p24"/>
          <p:cNvSpPr/>
          <p:nvPr/>
        </p:nvSpPr>
        <p:spPr>
          <a:xfrm rot="-5400000">
            <a:off x="6966825" y="-287125"/>
            <a:ext cx="1565700" cy="886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7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26"/>
          <p:cNvGrpSpPr/>
          <p:nvPr/>
        </p:nvGrpSpPr>
        <p:grpSpPr>
          <a:xfrm>
            <a:off x="203100" y="203037"/>
            <a:ext cx="8737800" cy="4737434"/>
            <a:chOff x="203025" y="257175"/>
            <a:chExt cx="8737800" cy="4635000"/>
          </a:xfrm>
        </p:grpSpPr>
        <p:sp>
          <p:nvSpPr>
            <p:cNvPr id="438" name="Google Shape;438;p26"/>
            <p:cNvSpPr/>
            <p:nvPr/>
          </p:nvSpPr>
          <p:spPr>
            <a:xfrm>
              <a:off x="203025" y="257175"/>
              <a:ext cx="8737800" cy="4635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6"/>
            <p:cNvSpPr/>
            <p:nvPr/>
          </p:nvSpPr>
          <p:spPr>
            <a:xfrm>
              <a:off x="2000149" y="43713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6"/>
            <p:cNvSpPr/>
            <p:nvPr/>
          </p:nvSpPr>
          <p:spPr>
            <a:xfrm>
              <a:off x="2941072" y="45999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6"/>
            <p:cNvSpPr/>
            <p:nvPr/>
          </p:nvSpPr>
          <p:spPr>
            <a:xfrm>
              <a:off x="780250" y="415429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6"/>
            <p:cNvSpPr/>
            <p:nvPr/>
          </p:nvSpPr>
          <p:spPr>
            <a:xfrm>
              <a:off x="462250" y="2415581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6"/>
            <p:cNvSpPr/>
            <p:nvPr/>
          </p:nvSpPr>
          <p:spPr>
            <a:xfrm>
              <a:off x="1588307" y="150040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6"/>
            <p:cNvSpPr/>
            <p:nvPr/>
          </p:nvSpPr>
          <p:spPr>
            <a:xfrm>
              <a:off x="4296895" y="60633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6"/>
            <p:cNvSpPr/>
            <p:nvPr/>
          </p:nvSpPr>
          <p:spPr>
            <a:xfrm>
              <a:off x="6231284" y="6209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6"/>
            <p:cNvSpPr/>
            <p:nvPr/>
          </p:nvSpPr>
          <p:spPr>
            <a:xfrm>
              <a:off x="8444077" y="145523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6"/>
            <p:cNvSpPr/>
            <p:nvPr/>
          </p:nvSpPr>
          <p:spPr>
            <a:xfrm>
              <a:off x="8572881" y="327649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6"/>
            <p:cNvSpPr/>
            <p:nvPr/>
          </p:nvSpPr>
          <p:spPr>
            <a:xfrm>
              <a:off x="7676850" y="4588545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6"/>
            <p:cNvSpPr/>
            <p:nvPr/>
          </p:nvSpPr>
          <p:spPr>
            <a:xfrm>
              <a:off x="5182895" y="458222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" name="Google Shape;450;p26"/>
          <p:cNvSpPr txBox="1">
            <a:spLocks noGrp="1"/>
          </p:cNvSpPr>
          <p:nvPr>
            <p:ph type="title"/>
          </p:nvPr>
        </p:nvSpPr>
        <p:spPr>
          <a:xfrm>
            <a:off x="720075" y="539938"/>
            <a:ext cx="59856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26"/>
          <p:cNvSpPr txBox="1">
            <a:spLocks noGrp="1"/>
          </p:cNvSpPr>
          <p:nvPr>
            <p:ph type="subTitle" idx="1"/>
          </p:nvPr>
        </p:nvSpPr>
        <p:spPr>
          <a:xfrm>
            <a:off x="720075" y="1209613"/>
            <a:ext cx="3852000" cy="339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27"/>
          <p:cNvGrpSpPr/>
          <p:nvPr/>
        </p:nvGrpSpPr>
        <p:grpSpPr>
          <a:xfrm>
            <a:off x="203025" y="203099"/>
            <a:ext cx="8737800" cy="4737434"/>
            <a:chOff x="203025" y="257175"/>
            <a:chExt cx="8737800" cy="4635000"/>
          </a:xfrm>
        </p:grpSpPr>
        <p:sp>
          <p:nvSpPr>
            <p:cNvPr id="454" name="Google Shape;454;p27"/>
            <p:cNvSpPr/>
            <p:nvPr/>
          </p:nvSpPr>
          <p:spPr>
            <a:xfrm>
              <a:off x="203025" y="257175"/>
              <a:ext cx="8737800" cy="4635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7"/>
            <p:cNvSpPr/>
            <p:nvPr/>
          </p:nvSpPr>
          <p:spPr>
            <a:xfrm>
              <a:off x="2000149" y="43713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7"/>
            <p:cNvSpPr/>
            <p:nvPr/>
          </p:nvSpPr>
          <p:spPr>
            <a:xfrm>
              <a:off x="780250" y="415429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7"/>
            <p:cNvSpPr/>
            <p:nvPr/>
          </p:nvSpPr>
          <p:spPr>
            <a:xfrm>
              <a:off x="462250" y="2415581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7"/>
            <p:cNvSpPr/>
            <p:nvPr/>
          </p:nvSpPr>
          <p:spPr>
            <a:xfrm>
              <a:off x="1588307" y="150040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7"/>
            <p:cNvSpPr/>
            <p:nvPr/>
          </p:nvSpPr>
          <p:spPr>
            <a:xfrm>
              <a:off x="4296895" y="60633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7"/>
            <p:cNvSpPr/>
            <p:nvPr/>
          </p:nvSpPr>
          <p:spPr>
            <a:xfrm>
              <a:off x="6231284" y="6209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7"/>
            <p:cNvSpPr/>
            <p:nvPr/>
          </p:nvSpPr>
          <p:spPr>
            <a:xfrm>
              <a:off x="4599380" y="17380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7"/>
            <p:cNvSpPr/>
            <p:nvPr/>
          </p:nvSpPr>
          <p:spPr>
            <a:xfrm>
              <a:off x="8444077" y="145523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7"/>
            <p:cNvSpPr/>
            <p:nvPr/>
          </p:nvSpPr>
          <p:spPr>
            <a:xfrm>
              <a:off x="8572881" y="327649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7"/>
            <p:cNvSpPr/>
            <p:nvPr/>
          </p:nvSpPr>
          <p:spPr>
            <a:xfrm>
              <a:off x="7676850" y="4588545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7"/>
            <p:cNvSpPr/>
            <p:nvPr/>
          </p:nvSpPr>
          <p:spPr>
            <a:xfrm>
              <a:off x="5182895" y="458222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5192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27"/>
          <p:cNvSpPr/>
          <p:nvPr/>
        </p:nvSpPr>
        <p:spPr>
          <a:xfrm rot="-5400000">
            <a:off x="6966825" y="-287125"/>
            <a:ext cx="1565700" cy="886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28"/>
          <p:cNvGrpSpPr/>
          <p:nvPr/>
        </p:nvGrpSpPr>
        <p:grpSpPr>
          <a:xfrm>
            <a:off x="203025" y="203099"/>
            <a:ext cx="8737800" cy="4737434"/>
            <a:chOff x="203025" y="257175"/>
            <a:chExt cx="8737800" cy="4635000"/>
          </a:xfrm>
        </p:grpSpPr>
        <p:sp>
          <p:nvSpPr>
            <p:cNvPr id="470" name="Google Shape;470;p28"/>
            <p:cNvSpPr/>
            <p:nvPr/>
          </p:nvSpPr>
          <p:spPr>
            <a:xfrm>
              <a:off x="203025" y="257175"/>
              <a:ext cx="8737800" cy="4635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2000149" y="43713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780250" y="415429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462250" y="2415581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1588307" y="150040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4296895" y="60633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6231284" y="6209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4599380" y="17380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8444077" y="145523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8572881" y="327649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7676850" y="4588545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5182895" y="458222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36512" y="0"/>
            <a:ext cx="9144000" cy="942975"/>
          </a:xfrm>
          <a:custGeom>
            <a:avLst/>
            <a:gdLst>
              <a:gd name="T0" fmla="*/ 0 w 5760"/>
              <a:gd name="T1" fmla="*/ 0 h 594"/>
              <a:gd name="T2" fmla="*/ 5760 w 5760"/>
              <a:gd name="T3" fmla="*/ 0 h 594"/>
              <a:gd name="T4" fmla="*/ 5760 w 5760"/>
              <a:gd name="T5" fmla="*/ 594 h 594"/>
              <a:gd name="T6" fmla="*/ 0 w 5760"/>
              <a:gd name="T7" fmla="*/ 594 h 594"/>
              <a:gd name="T8" fmla="*/ 0 w 5760"/>
              <a:gd name="T9" fmla="*/ 0 h 594"/>
              <a:gd name="T10" fmla="*/ 0 w 5760"/>
              <a:gd name="T11" fmla="*/ 0 h 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594">
                <a:moveTo>
                  <a:pt x="0" y="0"/>
                </a:moveTo>
                <a:lnTo>
                  <a:pt x="5760" y="0"/>
                </a:lnTo>
                <a:lnTo>
                  <a:pt x="5760" y="594"/>
                </a:lnTo>
                <a:lnTo>
                  <a:pt x="0" y="59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E1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8232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>
            <a:spLocks/>
          </p:cNvSpPr>
          <p:nvPr userDrawn="1"/>
        </p:nvSpPr>
        <p:spPr bwMode="auto">
          <a:xfrm>
            <a:off x="30052" y="-28461"/>
            <a:ext cx="9144000" cy="941388"/>
          </a:xfrm>
          <a:custGeom>
            <a:avLst/>
            <a:gdLst>
              <a:gd name="T0" fmla="*/ 0 w 5760"/>
              <a:gd name="T1" fmla="*/ 0 h 593"/>
              <a:gd name="T2" fmla="*/ 5760 w 5760"/>
              <a:gd name="T3" fmla="*/ 0 h 593"/>
              <a:gd name="T4" fmla="*/ 5760 w 5760"/>
              <a:gd name="T5" fmla="*/ 593 h 593"/>
              <a:gd name="T6" fmla="*/ 0 w 5760"/>
              <a:gd name="T7" fmla="*/ 593 h 593"/>
              <a:gd name="T8" fmla="*/ 0 w 5760"/>
              <a:gd name="T9" fmla="*/ 0 h 593"/>
              <a:gd name="T10" fmla="*/ 0 w 5760"/>
              <a:gd name="T11" fmla="*/ 0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593">
                <a:moveTo>
                  <a:pt x="0" y="0"/>
                </a:moveTo>
                <a:lnTo>
                  <a:pt x="5760" y="0"/>
                </a:lnTo>
                <a:lnTo>
                  <a:pt x="5760" y="593"/>
                </a:lnTo>
                <a:lnTo>
                  <a:pt x="0" y="59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DDE1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14" name="AutoShape 12"/>
          <p:cNvSpPr>
            <a:spLocks noChangeAspect="1" noChangeArrowheads="1" noTextEdit="1"/>
          </p:cNvSpPr>
          <p:nvPr userDrawn="1"/>
        </p:nvSpPr>
        <p:spPr bwMode="auto">
          <a:xfrm>
            <a:off x="216009" y="2283718"/>
            <a:ext cx="914400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5685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4637"/>
            <a:ext cx="9144000" cy="936104"/>
          </a:xfrm>
          <a:prstGeom prst="rect">
            <a:avLst/>
          </a:prstGeom>
          <a:solidFill>
            <a:srgbClr val="EB5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grpSp>
        <p:nvGrpSpPr>
          <p:cNvPr id="14" name="Grupo 13"/>
          <p:cNvGrpSpPr/>
          <p:nvPr userDrawn="1"/>
        </p:nvGrpSpPr>
        <p:grpSpPr>
          <a:xfrm>
            <a:off x="8388424" y="81941"/>
            <a:ext cx="572379" cy="720584"/>
            <a:chOff x="9753600" y="490538"/>
            <a:chExt cx="889000" cy="1119188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9847263" y="1001713"/>
              <a:ext cx="411163" cy="482600"/>
            </a:xfrm>
            <a:custGeom>
              <a:avLst/>
              <a:gdLst>
                <a:gd name="T0" fmla="*/ 0 w 108"/>
                <a:gd name="T1" fmla="*/ 127 h 127"/>
                <a:gd name="T2" fmla="*/ 0 w 108"/>
                <a:gd name="T3" fmla="*/ 0 h 127"/>
                <a:gd name="T4" fmla="*/ 108 w 108"/>
                <a:gd name="T5" fmla="*/ 0 h 127"/>
                <a:gd name="T6" fmla="*/ 108 w 108"/>
                <a:gd name="T7" fmla="*/ 127 h 127"/>
                <a:gd name="T8" fmla="*/ 0 w 108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27">
                  <a:moveTo>
                    <a:pt x="0" y="127"/>
                  </a:moveTo>
                  <a:cubicBezTo>
                    <a:pt x="0" y="84"/>
                    <a:pt x="0" y="42"/>
                    <a:pt x="0" y="0"/>
                  </a:cubicBezTo>
                  <a:cubicBezTo>
                    <a:pt x="36" y="0"/>
                    <a:pt x="72" y="0"/>
                    <a:pt x="108" y="0"/>
                  </a:cubicBezTo>
                  <a:cubicBezTo>
                    <a:pt x="108" y="42"/>
                    <a:pt x="108" y="84"/>
                    <a:pt x="108" y="127"/>
                  </a:cubicBezTo>
                  <a:cubicBezTo>
                    <a:pt x="72" y="127"/>
                    <a:pt x="37" y="127"/>
                    <a:pt x="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9844088" y="730251"/>
              <a:ext cx="422275" cy="234950"/>
            </a:xfrm>
            <a:custGeom>
              <a:avLst/>
              <a:gdLst>
                <a:gd name="T0" fmla="*/ 109 w 111"/>
                <a:gd name="T1" fmla="*/ 62 h 62"/>
                <a:gd name="T2" fmla="*/ 1 w 111"/>
                <a:gd name="T3" fmla="*/ 62 h 62"/>
                <a:gd name="T4" fmla="*/ 8 w 111"/>
                <a:gd name="T5" fmla="*/ 26 h 62"/>
                <a:gd name="T6" fmla="*/ 28 w 111"/>
                <a:gd name="T7" fmla="*/ 6 h 62"/>
                <a:gd name="T8" fmla="*/ 46 w 111"/>
                <a:gd name="T9" fmla="*/ 1 h 62"/>
                <a:gd name="T10" fmla="*/ 61 w 111"/>
                <a:gd name="T11" fmla="*/ 1 h 62"/>
                <a:gd name="T12" fmla="*/ 99 w 111"/>
                <a:gd name="T13" fmla="*/ 22 h 62"/>
                <a:gd name="T14" fmla="*/ 109 w 111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62">
                  <a:moveTo>
                    <a:pt x="109" y="62"/>
                  </a:moveTo>
                  <a:cubicBezTo>
                    <a:pt x="73" y="62"/>
                    <a:pt x="38" y="62"/>
                    <a:pt x="1" y="62"/>
                  </a:cubicBezTo>
                  <a:cubicBezTo>
                    <a:pt x="0" y="49"/>
                    <a:pt x="2" y="37"/>
                    <a:pt x="8" y="26"/>
                  </a:cubicBezTo>
                  <a:cubicBezTo>
                    <a:pt x="13" y="18"/>
                    <a:pt x="19" y="11"/>
                    <a:pt x="28" y="6"/>
                  </a:cubicBezTo>
                  <a:cubicBezTo>
                    <a:pt x="33" y="3"/>
                    <a:pt x="39" y="1"/>
                    <a:pt x="46" y="1"/>
                  </a:cubicBezTo>
                  <a:cubicBezTo>
                    <a:pt x="51" y="2"/>
                    <a:pt x="56" y="2"/>
                    <a:pt x="61" y="1"/>
                  </a:cubicBezTo>
                  <a:cubicBezTo>
                    <a:pt x="78" y="0"/>
                    <a:pt x="90" y="9"/>
                    <a:pt x="99" y="22"/>
                  </a:cubicBezTo>
                  <a:cubicBezTo>
                    <a:pt x="108" y="34"/>
                    <a:pt x="111" y="47"/>
                    <a:pt x="109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10223500" y="490538"/>
              <a:ext cx="419100" cy="284163"/>
            </a:xfrm>
            <a:custGeom>
              <a:avLst/>
              <a:gdLst>
                <a:gd name="T0" fmla="*/ 110 w 110"/>
                <a:gd name="T1" fmla="*/ 75 h 75"/>
                <a:gd name="T2" fmla="*/ 60 w 110"/>
                <a:gd name="T3" fmla="*/ 64 h 75"/>
                <a:gd name="T4" fmla="*/ 4 w 110"/>
                <a:gd name="T5" fmla="*/ 50 h 75"/>
                <a:gd name="T6" fmla="*/ 0 w 110"/>
                <a:gd name="T7" fmla="*/ 45 h 75"/>
                <a:gd name="T8" fmla="*/ 0 w 110"/>
                <a:gd name="T9" fmla="*/ 30 h 75"/>
                <a:gd name="T10" fmla="*/ 5 w 110"/>
                <a:gd name="T11" fmla="*/ 24 h 75"/>
                <a:gd name="T12" fmla="*/ 70 w 110"/>
                <a:gd name="T13" fmla="*/ 9 h 75"/>
                <a:gd name="T14" fmla="*/ 110 w 110"/>
                <a:gd name="T15" fmla="*/ 0 h 75"/>
                <a:gd name="T16" fmla="*/ 110 w 110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75">
                  <a:moveTo>
                    <a:pt x="110" y="75"/>
                  </a:moveTo>
                  <a:cubicBezTo>
                    <a:pt x="93" y="71"/>
                    <a:pt x="76" y="67"/>
                    <a:pt x="60" y="64"/>
                  </a:cubicBezTo>
                  <a:cubicBezTo>
                    <a:pt x="41" y="59"/>
                    <a:pt x="23" y="55"/>
                    <a:pt x="4" y="50"/>
                  </a:cubicBezTo>
                  <a:cubicBezTo>
                    <a:pt x="1" y="50"/>
                    <a:pt x="0" y="49"/>
                    <a:pt x="0" y="45"/>
                  </a:cubicBezTo>
                  <a:cubicBezTo>
                    <a:pt x="0" y="40"/>
                    <a:pt x="0" y="35"/>
                    <a:pt x="0" y="30"/>
                  </a:cubicBezTo>
                  <a:cubicBezTo>
                    <a:pt x="0" y="27"/>
                    <a:pt x="1" y="25"/>
                    <a:pt x="5" y="24"/>
                  </a:cubicBezTo>
                  <a:cubicBezTo>
                    <a:pt x="26" y="19"/>
                    <a:pt x="48" y="14"/>
                    <a:pt x="70" y="9"/>
                  </a:cubicBezTo>
                  <a:cubicBezTo>
                    <a:pt x="83" y="6"/>
                    <a:pt x="96" y="3"/>
                    <a:pt x="110" y="0"/>
                  </a:cubicBezTo>
                  <a:cubicBezTo>
                    <a:pt x="110" y="25"/>
                    <a:pt x="110" y="50"/>
                    <a:pt x="110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auto">
            <a:xfrm>
              <a:off x="9847263" y="1522413"/>
              <a:ext cx="414338" cy="87313"/>
            </a:xfrm>
            <a:custGeom>
              <a:avLst/>
              <a:gdLst>
                <a:gd name="T0" fmla="*/ 0 w 109"/>
                <a:gd name="T1" fmla="*/ 0 h 23"/>
                <a:gd name="T2" fmla="*/ 108 w 109"/>
                <a:gd name="T3" fmla="*/ 0 h 23"/>
                <a:gd name="T4" fmla="*/ 108 w 109"/>
                <a:gd name="T5" fmla="*/ 14 h 23"/>
                <a:gd name="T6" fmla="*/ 95 w 109"/>
                <a:gd name="T7" fmla="*/ 23 h 23"/>
                <a:gd name="T8" fmla="*/ 45 w 109"/>
                <a:gd name="T9" fmla="*/ 23 h 23"/>
                <a:gd name="T10" fmla="*/ 14 w 109"/>
                <a:gd name="T11" fmla="*/ 23 h 23"/>
                <a:gd name="T12" fmla="*/ 0 w 109"/>
                <a:gd name="T13" fmla="*/ 10 h 23"/>
                <a:gd name="T14" fmla="*/ 0 w 109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9" h="23">
                  <a:moveTo>
                    <a:pt x="0" y="0"/>
                  </a:moveTo>
                  <a:cubicBezTo>
                    <a:pt x="37" y="0"/>
                    <a:pt x="72" y="0"/>
                    <a:pt x="108" y="0"/>
                  </a:cubicBezTo>
                  <a:cubicBezTo>
                    <a:pt x="108" y="5"/>
                    <a:pt x="109" y="10"/>
                    <a:pt x="108" y="14"/>
                  </a:cubicBezTo>
                  <a:cubicBezTo>
                    <a:pt x="108" y="20"/>
                    <a:pt x="102" y="23"/>
                    <a:pt x="95" y="23"/>
                  </a:cubicBezTo>
                  <a:cubicBezTo>
                    <a:pt x="78" y="23"/>
                    <a:pt x="62" y="23"/>
                    <a:pt x="45" y="23"/>
                  </a:cubicBezTo>
                  <a:cubicBezTo>
                    <a:pt x="35" y="23"/>
                    <a:pt x="24" y="23"/>
                    <a:pt x="14" y="23"/>
                  </a:cubicBezTo>
                  <a:cubicBezTo>
                    <a:pt x="5" y="23"/>
                    <a:pt x="0" y="19"/>
                    <a:pt x="0" y="10"/>
                  </a:cubicBezTo>
                  <a:cubicBezTo>
                    <a:pt x="0" y="6"/>
                    <a:pt x="0" y="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9980613" y="558801"/>
              <a:ext cx="144463" cy="147638"/>
            </a:xfrm>
            <a:custGeom>
              <a:avLst/>
              <a:gdLst>
                <a:gd name="T0" fmla="*/ 19 w 38"/>
                <a:gd name="T1" fmla="*/ 0 h 39"/>
                <a:gd name="T2" fmla="*/ 30 w 38"/>
                <a:gd name="T3" fmla="*/ 1 h 39"/>
                <a:gd name="T4" fmla="*/ 38 w 38"/>
                <a:gd name="T5" fmla="*/ 9 h 39"/>
                <a:gd name="T6" fmla="*/ 38 w 38"/>
                <a:gd name="T7" fmla="*/ 30 h 39"/>
                <a:gd name="T8" fmla="*/ 29 w 38"/>
                <a:gd name="T9" fmla="*/ 38 h 39"/>
                <a:gd name="T10" fmla="*/ 10 w 38"/>
                <a:gd name="T11" fmla="*/ 38 h 39"/>
                <a:gd name="T12" fmla="*/ 0 w 38"/>
                <a:gd name="T13" fmla="*/ 29 h 39"/>
                <a:gd name="T14" fmla="*/ 0 w 38"/>
                <a:gd name="T15" fmla="*/ 9 h 39"/>
                <a:gd name="T16" fmla="*/ 9 w 38"/>
                <a:gd name="T17" fmla="*/ 1 h 39"/>
                <a:gd name="T18" fmla="*/ 10 w 38"/>
                <a:gd name="T19" fmla="*/ 0 h 39"/>
                <a:gd name="T20" fmla="*/ 19 w 38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39">
                  <a:moveTo>
                    <a:pt x="19" y="0"/>
                  </a:moveTo>
                  <a:cubicBezTo>
                    <a:pt x="23" y="0"/>
                    <a:pt x="26" y="0"/>
                    <a:pt x="30" y="1"/>
                  </a:cubicBezTo>
                  <a:cubicBezTo>
                    <a:pt x="35" y="1"/>
                    <a:pt x="38" y="4"/>
                    <a:pt x="38" y="9"/>
                  </a:cubicBezTo>
                  <a:cubicBezTo>
                    <a:pt x="38" y="16"/>
                    <a:pt x="38" y="23"/>
                    <a:pt x="38" y="30"/>
                  </a:cubicBezTo>
                  <a:cubicBezTo>
                    <a:pt x="38" y="36"/>
                    <a:pt x="35" y="38"/>
                    <a:pt x="29" y="38"/>
                  </a:cubicBezTo>
                  <a:cubicBezTo>
                    <a:pt x="22" y="39"/>
                    <a:pt x="16" y="39"/>
                    <a:pt x="10" y="38"/>
                  </a:cubicBezTo>
                  <a:cubicBezTo>
                    <a:pt x="4" y="38"/>
                    <a:pt x="1" y="35"/>
                    <a:pt x="0" y="29"/>
                  </a:cubicBezTo>
                  <a:cubicBezTo>
                    <a:pt x="0" y="23"/>
                    <a:pt x="0" y="16"/>
                    <a:pt x="0" y="9"/>
                  </a:cubicBezTo>
                  <a:cubicBezTo>
                    <a:pt x="1" y="4"/>
                    <a:pt x="4" y="1"/>
                    <a:pt x="9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3" y="0"/>
                    <a:pt x="16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9753600" y="604838"/>
              <a:ext cx="204788" cy="180975"/>
            </a:xfrm>
            <a:custGeom>
              <a:avLst/>
              <a:gdLst>
                <a:gd name="T0" fmla="*/ 54 w 54"/>
                <a:gd name="T1" fmla="*/ 0 h 48"/>
                <a:gd name="T2" fmla="*/ 54 w 54"/>
                <a:gd name="T3" fmla="*/ 16 h 48"/>
                <a:gd name="T4" fmla="*/ 20 w 54"/>
                <a:gd name="T5" fmla="*/ 39 h 48"/>
                <a:gd name="T6" fmla="*/ 14 w 54"/>
                <a:gd name="T7" fmla="*/ 45 h 48"/>
                <a:gd name="T8" fmla="*/ 3 w 54"/>
                <a:gd name="T9" fmla="*/ 46 h 48"/>
                <a:gd name="T10" fmla="*/ 2 w 54"/>
                <a:gd name="T11" fmla="*/ 34 h 48"/>
                <a:gd name="T12" fmla="*/ 6 w 54"/>
                <a:gd name="T13" fmla="*/ 29 h 48"/>
                <a:gd name="T14" fmla="*/ 54 w 54"/>
                <a:gd name="T1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8">
                  <a:moveTo>
                    <a:pt x="54" y="0"/>
                  </a:moveTo>
                  <a:cubicBezTo>
                    <a:pt x="54" y="5"/>
                    <a:pt x="54" y="11"/>
                    <a:pt x="54" y="16"/>
                  </a:cubicBezTo>
                  <a:cubicBezTo>
                    <a:pt x="40" y="20"/>
                    <a:pt x="30" y="29"/>
                    <a:pt x="20" y="39"/>
                  </a:cubicBezTo>
                  <a:cubicBezTo>
                    <a:pt x="18" y="41"/>
                    <a:pt x="16" y="43"/>
                    <a:pt x="14" y="45"/>
                  </a:cubicBezTo>
                  <a:cubicBezTo>
                    <a:pt x="10" y="48"/>
                    <a:pt x="6" y="48"/>
                    <a:pt x="3" y="46"/>
                  </a:cubicBezTo>
                  <a:cubicBezTo>
                    <a:pt x="0" y="44"/>
                    <a:pt x="0" y="38"/>
                    <a:pt x="2" y="34"/>
                  </a:cubicBezTo>
                  <a:cubicBezTo>
                    <a:pt x="3" y="33"/>
                    <a:pt x="5" y="31"/>
                    <a:pt x="6" y="29"/>
                  </a:cubicBezTo>
                  <a:cubicBezTo>
                    <a:pt x="17" y="15"/>
                    <a:pt x="38" y="2"/>
                    <a:pt x="5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10152063" y="604838"/>
              <a:ext cx="49213" cy="57150"/>
            </a:xfrm>
            <a:custGeom>
              <a:avLst/>
              <a:gdLst>
                <a:gd name="T0" fmla="*/ 0 w 13"/>
                <a:gd name="T1" fmla="*/ 15 h 15"/>
                <a:gd name="T2" fmla="*/ 0 w 13"/>
                <a:gd name="T3" fmla="*/ 0 h 15"/>
                <a:gd name="T4" fmla="*/ 13 w 13"/>
                <a:gd name="T5" fmla="*/ 0 h 15"/>
                <a:gd name="T6" fmla="*/ 13 w 13"/>
                <a:gd name="T7" fmla="*/ 15 h 15"/>
                <a:gd name="T8" fmla="*/ 0 w 1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15"/>
                  </a:moveTo>
                  <a:cubicBezTo>
                    <a:pt x="0" y="10"/>
                    <a:pt x="0" y="5"/>
                    <a:pt x="0" y="0"/>
                  </a:cubicBezTo>
                  <a:cubicBezTo>
                    <a:pt x="4" y="0"/>
                    <a:pt x="9" y="0"/>
                    <a:pt x="13" y="0"/>
                  </a:cubicBezTo>
                  <a:cubicBezTo>
                    <a:pt x="13" y="5"/>
                    <a:pt x="13" y="10"/>
                    <a:pt x="13" y="15"/>
                  </a:cubicBezTo>
                  <a:cubicBezTo>
                    <a:pt x="9" y="15"/>
                    <a:pt x="4" y="15"/>
                    <a:pt x="0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9412504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>
            <a:off x="0" y="-29188"/>
            <a:ext cx="9144000" cy="936104"/>
          </a:xfrm>
          <a:prstGeom prst="rect">
            <a:avLst/>
          </a:prstGeom>
          <a:solidFill>
            <a:srgbClr val="DDE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553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5"/>
          <p:cNvGrpSpPr/>
          <p:nvPr/>
        </p:nvGrpSpPr>
        <p:grpSpPr>
          <a:xfrm>
            <a:off x="203025" y="203099"/>
            <a:ext cx="8737800" cy="4737434"/>
            <a:chOff x="203025" y="257175"/>
            <a:chExt cx="8737800" cy="4635000"/>
          </a:xfrm>
        </p:grpSpPr>
        <p:sp>
          <p:nvSpPr>
            <p:cNvPr id="61" name="Google Shape;61;p5"/>
            <p:cNvSpPr/>
            <p:nvPr/>
          </p:nvSpPr>
          <p:spPr>
            <a:xfrm>
              <a:off x="203025" y="257175"/>
              <a:ext cx="8737800" cy="4635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2000149" y="43713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780250" y="415429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462250" y="2415581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1588307" y="150040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4296895" y="60633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6231284" y="6209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4599380" y="17380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8444077" y="145523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8572881" y="327649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7676850" y="4588545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5182895" y="458222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66903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"/>
          <p:cNvSpPr txBox="1">
            <a:spLocks noGrp="1"/>
          </p:cNvSpPr>
          <p:nvPr>
            <p:ph type="subTitle" idx="1"/>
          </p:nvPr>
        </p:nvSpPr>
        <p:spPr>
          <a:xfrm>
            <a:off x="720000" y="1801800"/>
            <a:ext cx="3537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4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subTitle" idx="2"/>
          </p:nvPr>
        </p:nvSpPr>
        <p:spPr>
          <a:xfrm>
            <a:off x="4886400" y="1801800"/>
            <a:ext cx="3537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4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3"/>
          </p:nvPr>
        </p:nvSpPr>
        <p:spPr>
          <a:xfrm>
            <a:off x="720000" y="2678850"/>
            <a:ext cx="3537600" cy="9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4"/>
          </p:nvPr>
        </p:nvSpPr>
        <p:spPr>
          <a:xfrm>
            <a:off x="4886400" y="2678850"/>
            <a:ext cx="3537600" cy="9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/>
          <p:nvPr/>
        </p:nvSpPr>
        <p:spPr>
          <a:xfrm rot="-5400000">
            <a:off x="6966825" y="-287125"/>
            <a:ext cx="1565700" cy="886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6"/>
          <p:cNvGrpSpPr/>
          <p:nvPr/>
        </p:nvGrpSpPr>
        <p:grpSpPr>
          <a:xfrm>
            <a:off x="203025" y="203099"/>
            <a:ext cx="8737800" cy="4737434"/>
            <a:chOff x="203025" y="257175"/>
            <a:chExt cx="8737800" cy="4635000"/>
          </a:xfrm>
        </p:grpSpPr>
        <p:sp>
          <p:nvSpPr>
            <p:cNvPr id="81" name="Google Shape;81;p6"/>
            <p:cNvSpPr/>
            <p:nvPr/>
          </p:nvSpPr>
          <p:spPr>
            <a:xfrm>
              <a:off x="203025" y="257175"/>
              <a:ext cx="8737800" cy="4635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2000149" y="466958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780250" y="415429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462250" y="2415581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1588307" y="150040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4296895" y="60633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6231284" y="6209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599380" y="17380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8444077" y="145523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8572881" y="327649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7676850" y="4588545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5182895" y="458222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7"/>
          <p:cNvGrpSpPr/>
          <p:nvPr/>
        </p:nvGrpSpPr>
        <p:grpSpPr>
          <a:xfrm>
            <a:off x="203025" y="203099"/>
            <a:ext cx="8737800" cy="4737434"/>
            <a:chOff x="203025" y="257175"/>
            <a:chExt cx="8737800" cy="4635000"/>
          </a:xfrm>
        </p:grpSpPr>
        <p:sp>
          <p:nvSpPr>
            <p:cNvPr id="97" name="Google Shape;97;p7"/>
            <p:cNvSpPr/>
            <p:nvPr/>
          </p:nvSpPr>
          <p:spPr>
            <a:xfrm>
              <a:off x="203025" y="257175"/>
              <a:ext cx="8737800" cy="4635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2000149" y="43713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2941072" y="45999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780250" y="415429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462250" y="2415581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1588307" y="150040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4296895" y="60633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6231284" y="6209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8444077" y="145523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8572881" y="327649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7676850" y="4588545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5182895" y="458222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3715650" y="1480938"/>
            <a:ext cx="171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subTitle" idx="1"/>
          </p:nvPr>
        </p:nvSpPr>
        <p:spPr>
          <a:xfrm>
            <a:off x="2291550" y="2244163"/>
            <a:ext cx="4560900" cy="14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/>
          <p:nvPr/>
        </p:nvSpPr>
        <p:spPr>
          <a:xfrm rot="-5400000">
            <a:off x="6966825" y="-287125"/>
            <a:ext cx="1565700" cy="886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203025" y="203099"/>
            <a:ext cx="8737800" cy="4737434"/>
            <a:chOff x="203025" y="257175"/>
            <a:chExt cx="8737800" cy="4635000"/>
          </a:xfrm>
        </p:grpSpPr>
        <p:sp>
          <p:nvSpPr>
            <p:cNvPr id="114" name="Google Shape;114;p8"/>
            <p:cNvSpPr/>
            <p:nvPr/>
          </p:nvSpPr>
          <p:spPr>
            <a:xfrm>
              <a:off x="203025" y="257175"/>
              <a:ext cx="8737800" cy="4635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2000149" y="43713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780250" y="415429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462250" y="2415581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1588307" y="150040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4296895" y="60633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6231284" y="6209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4599380" y="17380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8444077" y="145523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8572881" y="327649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676850" y="4588545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5182895" y="458222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388100" y="1772250"/>
            <a:ext cx="6367800" cy="159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9"/>
          <p:cNvGrpSpPr/>
          <p:nvPr/>
        </p:nvGrpSpPr>
        <p:grpSpPr>
          <a:xfrm>
            <a:off x="203025" y="203099"/>
            <a:ext cx="8737800" cy="4737434"/>
            <a:chOff x="203025" y="257175"/>
            <a:chExt cx="8737800" cy="4635000"/>
          </a:xfrm>
        </p:grpSpPr>
        <p:sp>
          <p:nvSpPr>
            <p:cNvPr id="130" name="Google Shape;130;p9"/>
            <p:cNvSpPr/>
            <p:nvPr/>
          </p:nvSpPr>
          <p:spPr>
            <a:xfrm>
              <a:off x="203025" y="257175"/>
              <a:ext cx="8737800" cy="4635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000149" y="43713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941072" y="45999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780250" y="415429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462250" y="2415581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1588307" y="150040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4296895" y="60633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6231284" y="6209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4599380" y="17380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8444077" y="145523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8572881" y="327649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7676850" y="4588545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5182895" y="458222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730050" y="1575725"/>
            <a:ext cx="4480200" cy="173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subTitle" idx="1"/>
          </p:nvPr>
        </p:nvSpPr>
        <p:spPr>
          <a:xfrm>
            <a:off x="730050" y="3335425"/>
            <a:ext cx="6723900" cy="8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5" name="Google Shape;145;p9"/>
          <p:cNvSpPr/>
          <p:nvPr/>
        </p:nvSpPr>
        <p:spPr>
          <a:xfrm rot="-5400000">
            <a:off x="6966825" y="-287125"/>
            <a:ext cx="1565700" cy="886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>
            <a:spLocks noGrp="1"/>
          </p:cNvSpPr>
          <p:nvPr>
            <p:ph type="title"/>
          </p:nvPr>
        </p:nvSpPr>
        <p:spPr>
          <a:xfrm>
            <a:off x="3435600" y="390225"/>
            <a:ext cx="4988400" cy="12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11"/>
          <p:cNvGrpSpPr/>
          <p:nvPr/>
        </p:nvGrpSpPr>
        <p:grpSpPr>
          <a:xfrm>
            <a:off x="203025" y="203099"/>
            <a:ext cx="8737800" cy="4737434"/>
            <a:chOff x="203025" y="257175"/>
            <a:chExt cx="8737800" cy="4635000"/>
          </a:xfrm>
        </p:grpSpPr>
        <p:sp>
          <p:nvSpPr>
            <p:cNvPr id="150" name="Google Shape;150;p11"/>
            <p:cNvSpPr/>
            <p:nvPr/>
          </p:nvSpPr>
          <p:spPr>
            <a:xfrm>
              <a:off x="203025" y="257175"/>
              <a:ext cx="8737800" cy="4635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2000149" y="43713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>
              <a:off x="2941072" y="45999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>
              <a:off x="780250" y="415429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>
              <a:off x="462250" y="2415581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1588307" y="150040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4296895" y="60633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1"/>
            <p:cNvSpPr/>
            <p:nvPr/>
          </p:nvSpPr>
          <p:spPr>
            <a:xfrm>
              <a:off x="6231284" y="6209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4599380" y="17380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8444077" y="145523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>
              <a:off x="8572881" y="327649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1"/>
            <p:cNvSpPr/>
            <p:nvPr/>
          </p:nvSpPr>
          <p:spPr>
            <a:xfrm>
              <a:off x="7676850" y="4588545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1"/>
            <p:cNvSpPr/>
            <p:nvPr/>
          </p:nvSpPr>
          <p:spPr>
            <a:xfrm>
              <a:off x="5182895" y="458222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Google Shape;163;p11"/>
          <p:cNvSpPr txBox="1">
            <a:spLocks noGrp="1"/>
          </p:cNvSpPr>
          <p:nvPr>
            <p:ph type="title" hasCustomPrompt="1"/>
          </p:nvPr>
        </p:nvSpPr>
        <p:spPr>
          <a:xfrm>
            <a:off x="1950900" y="1069350"/>
            <a:ext cx="52422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4" name="Google Shape;164;p11"/>
          <p:cNvSpPr txBox="1">
            <a:spLocks noGrp="1"/>
          </p:cNvSpPr>
          <p:nvPr>
            <p:ph type="subTitle" idx="1"/>
          </p:nvPr>
        </p:nvSpPr>
        <p:spPr>
          <a:xfrm>
            <a:off x="1950906" y="3360750"/>
            <a:ext cx="5242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5" name="Google Shape;165;p11"/>
          <p:cNvSpPr/>
          <p:nvPr/>
        </p:nvSpPr>
        <p:spPr>
          <a:xfrm rot="-5400000">
            <a:off x="6966825" y="-287125"/>
            <a:ext cx="1565700" cy="886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ibur"/>
              <a:buNone/>
              <a:defRPr sz="28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2" r:id="rId23"/>
    <p:sldLayoutId id="2147483673" r:id="rId24"/>
    <p:sldLayoutId id="2147483674" r:id="rId25"/>
    <p:sldLayoutId id="2147483678" r:id="rId26"/>
    <p:sldLayoutId id="2147483679" r:id="rId27"/>
    <p:sldLayoutId id="2147483680" r:id="rId28"/>
    <p:sldLayoutId id="2147483681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3E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3" name="Google Shape;483;p29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84" name="Google Shape;484;p29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OSDmZqCxZQAZ0PliFMNlp-Jd5uCoOZ1gtBqafm1zZxk/copy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youremail@freepik.com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emf"/><Relationship Id="rId5" Type="http://schemas.openxmlformats.org/officeDocument/2006/relationships/image" Target="../media/image56.emf"/><Relationship Id="rId4" Type="http://schemas.openxmlformats.org/officeDocument/2006/relationships/image" Target="../media/image5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8.emf"/><Relationship Id="rId4" Type="http://schemas.openxmlformats.org/officeDocument/2006/relationships/image" Target="../media/image4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59.emf"/><Relationship Id="rId7" Type="http://schemas.openxmlformats.org/officeDocument/2006/relationships/image" Target="../media/image62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6.emf"/><Relationship Id="rId9" Type="http://schemas.openxmlformats.org/officeDocument/2006/relationships/image" Target="../media/image6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64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emf"/><Relationship Id="rId4" Type="http://schemas.openxmlformats.org/officeDocument/2006/relationships/image" Target="../media/image2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chrome.google.com/webstore/detail/flaticon-for-gsuit-gslide/haekgjfnhhdkgfgmldhfokhmfkgmciba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B5B3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1"/>
          <p:cNvSpPr txBox="1">
            <a:spLocks noGrp="1"/>
          </p:cNvSpPr>
          <p:nvPr>
            <p:ph type="subTitle" idx="1"/>
          </p:nvPr>
        </p:nvSpPr>
        <p:spPr>
          <a:xfrm>
            <a:off x="704225" y="2728925"/>
            <a:ext cx="30294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grpSp>
        <p:nvGrpSpPr>
          <p:cNvPr id="491" name="Google Shape;491;p31"/>
          <p:cNvGrpSpPr/>
          <p:nvPr/>
        </p:nvGrpSpPr>
        <p:grpSpPr>
          <a:xfrm rot="331691">
            <a:off x="3454353" y="3670328"/>
            <a:ext cx="1546971" cy="824847"/>
            <a:chOff x="1323800" y="2506225"/>
            <a:chExt cx="1780500" cy="1118700"/>
          </a:xfrm>
        </p:grpSpPr>
        <p:sp>
          <p:nvSpPr>
            <p:cNvPr id="492" name="Google Shape;492;p31"/>
            <p:cNvSpPr/>
            <p:nvPr/>
          </p:nvSpPr>
          <p:spPr>
            <a:xfrm>
              <a:off x="1546900" y="2751250"/>
              <a:ext cx="1279600" cy="869300"/>
            </a:xfrm>
            <a:custGeom>
              <a:avLst/>
              <a:gdLst/>
              <a:ahLst/>
              <a:cxnLst/>
              <a:rect l="l" t="t" r="r" b="b"/>
              <a:pathLst>
                <a:path w="51184" h="34772" extrusionOk="0">
                  <a:moveTo>
                    <a:pt x="27592" y="0"/>
                  </a:moveTo>
                  <a:cubicBezTo>
                    <a:pt x="26335" y="0"/>
                    <a:pt x="25013" y="124"/>
                    <a:pt x="23624" y="386"/>
                  </a:cubicBezTo>
                  <a:cubicBezTo>
                    <a:pt x="0" y="4848"/>
                    <a:pt x="3676" y="34771"/>
                    <a:pt x="3676" y="34771"/>
                  </a:cubicBezTo>
                  <a:lnTo>
                    <a:pt x="10500" y="34421"/>
                  </a:lnTo>
                  <a:cubicBezTo>
                    <a:pt x="10500" y="34421"/>
                    <a:pt x="8635" y="7952"/>
                    <a:pt x="24412" y="5899"/>
                  </a:cubicBezTo>
                  <a:cubicBezTo>
                    <a:pt x="24896" y="5836"/>
                    <a:pt x="25369" y="5805"/>
                    <a:pt x="25832" y="5805"/>
                  </a:cubicBezTo>
                  <a:cubicBezTo>
                    <a:pt x="39497" y="5805"/>
                    <a:pt x="43835" y="32409"/>
                    <a:pt x="43835" y="32409"/>
                  </a:cubicBezTo>
                  <a:lnTo>
                    <a:pt x="51184" y="31622"/>
                  </a:lnTo>
                  <a:cubicBezTo>
                    <a:pt x="51184" y="31622"/>
                    <a:pt x="47697" y="0"/>
                    <a:pt x="27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836450" y="2941825"/>
              <a:ext cx="769125" cy="669975"/>
            </a:xfrm>
            <a:custGeom>
              <a:avLst/>
              <a:gdLst/>
              <a:ahLst/>
              <a:cxnLst/>
              <a:rect l="l" t="t" r="r" b="b"/>
              <a:pathLst>
                <a:path w="30765" h="26799" extrusionOk="0">
                  <a:moveTo>
                    <a:pt x="13979" y="1"/>
                  </a:moveTo>
                  <a:cubicBezTo>
                    <a:pt x="13353" y="1"/>
                    <a:pt x="12708" y="65"/>
                    <a:pt x="12042" y="200"/>
                  </a:cubicBezTo>
                  <a:cubicBezTo>
                    <a:pt x="0" y="2639"/>
                    <a:pt x="667" y="26798"/>
                    <a:pt x="667" y="26798"/>
                  </a:cubicBezTo>
                  <a:lnTo>
                    <a:pt x="6267" y="26623"/>
                  </a:lnTo>
                  <a:cubicBezTo>
                    <a:pt x="6267" y="26623"/>
                    <a:pt x="6273" y="6039"/>
                    <a:pt x="12392" y="5450"/>
                  </a:cubicBezTo>
                  <a:cubicBezTo>
                    <a:pt x="12575" y="5432"/>
                    <a:pt x="12755" y="5424"/>
                    <a:pt x="12933" y="5424"/>
                  </a:cubicBezTo>
                  <a:cubicBezTo>
                    <a:pt x="21630" y="5424"/>
                    <a:pt x="24991" y="25924"/>
                    <a:pt x="24991" y="25924"/>
                  </a:cubicBezTo>
                  <a:lnTo>
                    <a:pt x="30765" y="25048"/>
                  </a:lnTo>
                  <a:cubicBezTo>
                    <a:pt x="30765" y="25048"/>
                    <a:pt x="26326" y="1"/>
                    <a:pt x="13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323800" y="2506225"/>
              <a:ext cx="1780500" cy="1118700"/>
            </a:xfrm>
            <a:custGeom>
              <a:avLst/>
              <a:gdLst/>
              <a:ahLst/>
              <a:cxnLst/>
              <a:rect l="l" t="t" r="r" b="b"/>
              <a:pathLst>
                <a:path w="71220" h="44748" extrusionOk="0">
                  <a:moveTo>
                    <a:pt x="33827" y="1"/>
                  </a:moveTo>
                  <a:cubicBezTo>
                    <a:pt x="27762" y="1"/>
                    <a:pt x="21613" y="1712"/>
                    <a:pt x="16274" y="6075"/>
                  </a:cubicBezTo>
                  <a:cubicBezTo>
                    <a:pt x="1" y="19374"/>
                    <a:pt x="4025" y="44747"/>
                    <a:pt x="4025" y="44747"/>
                  </a:cubicBezTo>
                  <a:lnTo>
                    <a:pt x="11199" y="44222"/>
                  </a:lnTo>
                  <a:cubicBezTo>
                    <a:pt x="11199" y="44222"/>
                    <a:pt x="7184" y="14860"/>
                    <a:pt x="31497" y="8524"/>
                  </a:cubicBezTo>
                  <a:cubicBezTo>
                    <a:pt x="33401" y="8028"/>
                    <a:pt x="35193" y="7800"/>
                    <a:pt x="36881" y="7800"/>
                  </a:cubicBezTo>
                  <a:cubicBezTo>
                    <a:pt x="57222" y="7800"/>
                    <a:pt x="62295" y="41073"/>
                    <a:pt x="62295" y="41073"/>
                  </a:cubicBezTo>
                  <a:lnTo>
                    <a:pt x="71220" y="40198"/>
                  </a:lnTo>
                  <a:cubicBezTo>
                    <a:pt x="71220" y="40198"/>
                    <a:pt x="66671" y="15350"/>
                    <a:pt x="57046" y="8000"/>
                  </a:cubicBezTo>
                  <a:cubicBezTo>
                    <a:pt x="51337" y="3640"/>
                    <a:pt x="42672" y="1"/>
                    <a:pt x="338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31"/>
          <p:cNvGrpSpPr/>
          <p:nvPr/>
        </p:nvGrpSpPr>
        <p:grpSpPr>
          <a:xfrm>
            <a:off x="4801824" y="796421"/>
            <a:ext cx="868825" cy="434608"/>
            <a:chOff x="3253475" y="1370475"/>
            <a:chExt cx="1000950" cy="500700"/>
          </a:xfrm>
        </p:grpSpPr>
        <p:sp>
          <p:nvSpPr>
            <p:cNvPr id="496" name="Google Shape;496;p31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" name="Google Shape;506;p31"/>
          <p:cNvSpPr/>
          <p:nvPr/>
        </p:nvSpPr>
        <p:spPr>
          <a:xfrm>
            <a:off x="3274200" y="967125"/>
            <a:ext cx="312819" cy="289153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1"/>
          <p:cNvSpPr/>
          <p:nvPr/>
        </p:nvSpPr>
        <p:spPr>
          <a:xfrm>
            <a:off x="3677752" y="3352692"/>
            <a:ext cx="70979" cy="45953"/>
          </a:xfrm>
          <a:custGeom>
            <a:avLst/>
            <a:gdLst/>
            <a:ahLst/>
            <a:cxnLst/>
            <a:rect l="l" t="t" r="r" b="b"/>
            <a:pathLst>
              <a:path w="3755" h="2767" extrusionOk="0">
                <a:moveTo>
                  <a:pt x="1986" y="0"/>
                </a:moveTo>
                <a:cubicBezTo>
                  <a:pt x="61" y="0"/>
                  <a:pt x="1" y="2275"/>
                  <a:pt x="1568" y="2766"/>
                </a:cubicBezTo>
                <a:cubicBezTo>
                  <a:pt x="3311" y="2697"/>
                  <a:pt x="3755" y="608"/>
                  <a:pt x="2040" y="1"/>
                </a:cubicBezTo>
                <a:cubicBezTo>
                  <a:pt x="2022" y="0"/>
                  <a:pt x="2004" y="0"/>
                  <a:pt x="1986" y="0"/>
                </a:cubicBezTo>
                <a:close/>
              </a:path>
            </a:pathLst>
          </a:custGeom>
          <a:solidFill>
            <a:srgbClr val="4D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31"/>
          <p:cNvSpPr txBox="1">
            <a:spLocks noGrp="1"/>
          </p:cNvSpPr>
          <p:nvPr>
            <p:ph type="ctrTitle"/>
          </p:nvPr>
        </p:nvSpPr>
        <p:spPr>
          <a:xfrm>
            <a:off x="733607" y="2089546"/>
            <a:ext cx="4937042" cy="96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PE" sz="9600" dirty="0"/>
              <a:t>ENGLISH</a:t>
            </a:r>
            <a:endParaRPr sz="9600" dirty="0"/>
          </a:p>
        </p:txBody>
      </p:sp>
      <p:grpSp>
        <p:nvGrpSpPr>
          <p:cNvPr id="511" name="Google Shape;511;p31"/>
          <p:cNvGrpSpPr/>
          <p:nvPr/>
        </p:nvGrpSpPr>
        <p:grpSpPr>
          <a:xfrm>
            <a:off x="7281729" y="504117"/>
            <a:ext cx="1027730" cy="1019205"/>
            <a:chOff x="5198650" y="533750"/>
            <a:chExt cx="934300" cy="926550"/>
          </a:xfrm>
        </p:grpSpPr>
        <p:sp>
          <p:nvSpPr>
            <p:cNvPr id="512" name="Google Shape;512;p31"/>
            <p:cNvSpPr/>
            <p:nvPr/>
          </p:nvSpPr>
          <p:spPr>
            <a:xfrm>
              <a:off x="5599325" y="533750"/>
              <a:ext cx="132975" cy="137975"/>
            </a:xfrm>
            <a:custGeom>
              <a:avLst/>
              <a:gdLst/>
              <a:ahLst/>
              <a:cxnLst/>
              <a:rect l="l" t="t" r="r" b="b"/>
              <a:pathLst>
                <a:path w="5319" h="5519" extrusionOk="0">
                  <a:moveTo>
                    <a:pt x="2659" y="0"/>
                  </a:moveTo>
                  <a:cubicBezTo>
                    <a:pt x="2380" y="0"/>
                    <a:pt x="2101" y="155"/>
                    <a:pt x="1980" y="463"/>
                  </a:cubicBezTo>
                  <a:lnTo>
                    <a:pt x="0" y="5518"/>
                  </a:lnTo>
                  <a:cubicBezTo>
                    <a:pt x="860" y="5344"/>
                    <a:pt x="1749" y="5252"/>
                    <a:pt x="2660" y="5252"/>
                  </a:cubicBezTo>
                  <a:cubicBezTo>
                    <a:pt x="3570" y="5252"/>
                    <a:pt x="4460" y="5344"/>
                    <a:pt x="5319" y="5518"/>
                  </a:cubicBezTo>
                  <a:lnTo>
                    <a:pt x="3338" y="463"/>
                  </a:lnTo>
                  <a:cubicBezTo>
                    <a:pt x="3217" y="155"/>
                    <a:pt x="2938" y="0"/>
                    <a:pt x="2659" y="0"/>
                  </a:cubicBez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5198650" y="930525"/>
              <a:ext cx="141875" cy="132975"/>
            </a:xfrm>
            <a:custGeom>
              <a:avLst/>
              <a:gdLst/>
              <a:ahLst/>
              <a:cxnLst/>
              <a:rect l="l" t="t" r="r" b="b"/>
              <a:pathLst>
                <a:path w="5675" h="5319" extrusionOk="0">
                  <a:moveTo>
                    <a:pt x="5674" y="0"/>
                  </a:moveTo>
                  <a:lnTo>
                    <a:pt x="619" y="1980"/>
                  </a:lnTo>
                  <a:cubicBezTo>
                    <a:pt x="1" y="2223"/>
                    <a:pt x="1" y="3097"/>
                    <a:pt x="619" y="3338"/>
                  </a:cubicBezTo>
                  <a:lnTo>
                    <a:pt x="5674" y="5319"/>
                  </a:lnTo>
                  <a:cubicBezTo>
                    <a:pt x="5500" y="4460"/>
                    <a:pt x="5408" y="3571"/>
                    <a:pt x="5408" y="2660"/>
                  </a:cubicBezTo>
                  <a:cubicBezTo>
                    <a:pt x="5408" y="1749"/>
                    <a:pt x="5500" y="860"/>
                    <a:pt x="5674" y="0"/>
                  </a:cubicBez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5328850" y="6640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887" y="0"/>
                  </a:moveTo>
                  <a:cubicBezTo>
                    <a:pt x="396" y="0"/>
                    <a:pt x="1" y="516"/>
                    <a:pt x="223" y="1024"/>
                  </a:cubicBezTo>
                  <a:lnTo>
                    <a:pt x="2399" y="6003"/>
                  </a:lnTo>
                  <a:cubicBezTo>
                    <a:pt x="3387" y="4510"/>
                    <a:pt x="4668" y="3228"/>
                    <a:pt x="6162" y="2240"/>
                  </a:cubicBezTo>
                  <a:lnTo>
                    <a:pt x="1183" y="64"/>
                  </a:lnTo>
                  <a:cubicBezTo>
                    <a:pt x="1083" y="20"/>
                    <a:pt x="983" y="0"/>
                    <a:pt x="887" y="0"/>
                  </a:cubicBez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5848725" y="6640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5275" y="0"/>
                  </a:moveTo>
                  <a:cubicBezTo>
                    <a:pt x="5178" y="0"/>
                    <a:pt x="5079" y="20"/>
                    <a:pt x="4979" y="64"/>
                  </a:cubicBezTo>
                  <a:lnTo>
                    <a:pt x="0" y="2240"/>
                  </a:lnTo>
                  <a:cubicBezTo>
                    <a:pt x="1494" y="3228"/>
                    <a:pt x="2774" y="4510"/>
                    <a:pt x="3762" y="6003"/>
                  </a:cubicBezTo>
                  <a:lnTo>
                    <a:pt x="5939" y="1024"/>
                  </a:lnTo>
                  <a:cubicBezTo>
                    <a:pt x="6161" y="516"/>
                    <a:pt x="5765" y="0"/>
                    <a:pt x="5275" y="0"/>
                  </a:cubicBez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5848725" y="11799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3762" y="1"/>
                  </a:moveTo>
                  <a:cubicBezTo>
                    <a:pt x="2774" y="1494"/>
                    <a:pt x="1494" y="2774"/>
                    <a:pt x="0" y="3763"/>
                  </a:cubicBezTo>
                  <a:lnTo>
                    <a:pt x="4979" y="5940"/>
                  </a:lnTo>
                  <a:cubicBezTo>
                    <a:pt x="5078" y="5983"/>
                    <a:pt x="5178" y="6003"/>
                    <a:pt x="5274" y="6003"/>
                  </a:cubicBezTo>
                  <a:cubicBezTo>
                    <a:pt x="5765" y="6003"/>
                    <a:pt x="6161" y="5487"/>
                    <a:pt x="5939" y="4979"/>
                  </a:cubicBezTo>
                  <a:lnTo>
                    <a:pt x="3762" y="1"/>
                  </a:ln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5991075" y="930525"/>
              <a:ext cx="141875" cy="132975"/>
            </a:xfrm>
            <a:custGeom>
              <a:avLst/>
              <a:gdLst/>
              <a:ahLst/>
              <a:cxnLst/>
              <a:rect l="l" t="t" r="r" b="b"/>
              <a:pathLst>
                <a:path w="5675" h="5319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860"/>
                    <a:pt x="268" y="1749"/>
                    <a:pt x="268" y="2660"/>
                  </a:cubicBezTo>
                  <a:cubicBezTo>
                    <a:pt x="268" y="3571"/>
                    <a:pt x="175" y="4460"/>
                    <a:pt x="1" y="5319"/>
                  </a:cubicBezTo>
                  <a:lnTo>
                    <a:pt x="5057" y="3338"/>
                  </a:lnTo>
                  <a:cubicBezTo>
                    <a:pt x="5674" y="3097"/>
                    <a:pt x="5674" y="2223"/>
                    <a:pt x="5057" y="198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5328825" y="1179925"/>
              <a:ext cx="154075" cy="150075"/>
            </a:xfrm>
            <a:custGeom>
              <a:avLst/>
              <a:gdLst/>
              <a:ahLst/>
              <a:cxnLst/>
              <a:rect l="l" t="t" r="r" b="b"/>
              <a:pathLst>
                <a:path w="6163" h="6003" extrusionOk="0">
                  <a:moveTo>
                    <a:pt x="2400" y="1"/>
                  </a:moveTo>
                  <a:lnTo>
                    <a:pt x="224" y="4979"/>
                  </a:lnTo>
                  <a:cubicBezTo>
                    <a:pt x="1" y="5487"/>
                    <a:pt x="397" y="6003"/>
                    <a:pt x="888" y="6003"/>
                  </a:cubicBezTo>
                  <a:cubicBezTo>
                    <a:pt x="985" y="6003"/>
                    <a:pt x="1084" y="5983"/>
                    <a:pt x="1184" y="5940"/>
                  </a:cubicBezTo>
                  <a:lnTo>
                    <a:pt x="6163" y="3763"/>
                  </a:lnTo>
                  <a:cubicBezTo>
                    <a:pt x="4669" y="2774"/>
                    <a:pt x="3388" y="1494"/>
                    <a:pt x="2400" y="1"/>
                  </a:cubicBez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5599325" y="1322275"/>
              <a:ext cx="132975" cy="138025"/>
            </a:xfrm>
            <a:custGeom>
              <a:avLst/>
              <a:gdLst/>
              <a:ahLst/>
              <a:cxnLst/>
              <a:rect l="l" t="t" r="r" b="b"/>
              <a:pathLst>
                <a:path w="5319" h="5521" extrusionOk="0">
                  <a:moveTo>
                    <a:pt x="0" y="1"/>
                  </a:moveTo>
                  <a:lnTo>
                    <a:pt x="1980" y="5057"/>
                  </a:lnTo>
                  <a:cubicBezTo>
                    <a:pt x="2101" y="5366"/>
                    <a:pt x="2380" y="5520"/>
                    <a:pt x="2659" y="5520"/>
                  </a:cubicBezTo>
                  <a:cubicBezTo>
                    <a:pt x="2938" y="5520"/>
                    <a:pt x="3217" y="5366"/>
                    <a:pt x="3338" y="5057"/>
                  </a:cubicBezTo>
                  <a:lnTo>
                    <a:pt x="5319" y="1"/>
                  </a:lnTo>
                  <a:lnTo>
                    <a:pt x="5319" y="1"/>
                  </a:lnTo>
                  <a:cubicBezTo>
                    <a:pt x="4460" y="175"/>
                    <a:pt x="3570" y="268"/>
                    <a:pt x="2660" y="268"/>
                  </a:cubicBezTo>
                  <a:cubicBezTo>
                    <a:pt x="1749" y="268"/>
                    <a:pt x="860" y="175"/>
                    <a:pt x="0" y="1"/>
                  </a:cubicBez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5357100" y="688350"/>
              <a:ext cx="617350" cy="617350"/>
            </a:xfrm>
            <a:custGeom>
              <a:avLst/>
              <a:gdLst/>
              <a:ahLst/>
              <a:cxnLst/>
              <a:rect l="l" t="t" r="r" b="b"/>
              <a:pathLst>
                <a:path w="24694" h="24694" extrusionOk="0">
                  <a:moveTo>
                    <a:pt x="12346" y="1"/>
                  </a:moveTo>
                  <a:cubicBezTo>
                    <a:pt x="9072" y="1"/>
                    <a:pt x="5932" y="1302"/>
                    <a:pt x="3617" y="3617"/>
                  </a:cubicBezTo>
                  <a:cubicBezTo>
                    <a:pt x="1301" y="5933"/>
                    <a:pt x="0" y="9073"/>
                    <a:pt x="0" y="12348"/>
                  </a:cubicBezTo>
                  <a:cubicBezTo>
                    <a:pt x="0" y="15621"/>
                    <a:pt x="1301" y="18762"/>
                    <a:pt x="3617" y="21077"/>
                  </a:cubicBezTo>
                  <a:cubicBezTo>
                    <a:pt x="5932" y="23394"/>
                    <a:pt x="9072" y="24694"/>
                    <a:pt x="12346" y="24694"/>
                  </a:cubicBezTo>
                  <a:cubicBezTo>
                    <a:pt x="15621" y="24694"/>
                    <a:pt x="18762" y="23394"/>
                    <a:pt x="21077" y="21077"/>
                  </a:cubicBezTo>
                  <a:cubicBezTo>
                    <a:pt x="23392" y="18762"/>
                    <a:pt x="24694" y="15621"/>
                    <a:pt x="24694" y="12348"/>
                  </a:cubicBezTo>
                  <a:cubicBezTo>
                    <a:pt x="24694" y="9073"/>
                    <a:pt x="23392" y="5933"/>
                    <a:pt x="21077" y="3617"/>
                  </a:cubicBezTo>
                  <a:cubicBezTo>
                    <a:pt x="18762" y="1302"/>
                    <a:pt x="15621" y="1"/>
                    <a:pt x="12346" y="1"/>
                  </a:cubicBez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0705" y="2135144"/>
            <a:ext cx="3320551" cy="2381252"/>
          </a:xfrm>
          <a:prstGeom prst="rect">
            <a:avLst/>
          </a:prstGeom>
        </p:spPr>
      </p:pic>
      <p:sp>
        <p:nvSpPr>
          <p:cNvPr id="34" name="Google Shape;510;p31"/>
          <p:cNvSpPr txBox="1">
            <a:spLocks/>
          </p:cNvSpPr>
          <p:nvPr/>
        </p:nvSpPr>
        <p:spPr>
          <a:xfrm>
            <a:off x="6432848" y="2958462"/>
            <a:ext cx="1578137" cy="734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Vibur"/>
              <a:buNone/>
              <a:defRPr sz="6000" b="0" i="0" u="none" strike="noStrike" cap="none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000" smtClean="0"/>
              <a:t>ENGLISH</a:t>
            </a:r>
            <a:endParaRPr lang="es-PE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138" y="300038"/>
            <a:ext cx="8678862" cy="5429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EB5D07"/>
                </a:solidFill>
              </a:rPr>
              <a:t>Infographic Style</a:t>
            </a:r>
          </a:p>
        </p:txBody>
      </p:sp>
      <p:grpSp>
        <p:nvGrpSpPr>
          <p:cNvPr id="6" name="그룹 6">
            <a:extLst>
              <a:ext uri="{FF2B5EF4-FFF2-40B4-BE49-F238E27FC236}">
                <a16:creationId xmlns:a16="http://schemas.microsoft.com/office/drawing/2014/main" xmlns="" id="{279CF00F-685B-4FB1-ACF8-10DD5724DB02}"/>
              </a:ext>
            </a:extLst>
          </p:cNvPr>
          <p:cNvGrpSpPr/>
          <p:nvPr/>
        </p:nvGrpSpPr>
        <p:grpSpPr>
          <a:xfrm>
            <a:off x="6240581" y="3773089"/>
            <a:ext cx="2479511" cy="827035"/>
            <a:chOff x="467543" y="1705433"/>
            <a:chExt cx="2360724" cy="110271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D8F60CE-4B6F-4412-9BE7-8EB2099638ED}"/>
                </a:ext>
              </a:extLst>
            </p:cNvPr>
            <p:cNvSpPr txBox="1"/>
            <p:nvPr/>
          </p:nvSpPr>
          <p:spPr>
            <a:xfrm>
              <a:off x="467543" y="1705433"/>
              <a:ext cx="23607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6E076D8-06A6-42E4-A691-0ECD28F95591}"/>
                </a:ext>
              </a:extLst>
            </p:cNvPr>
            <p:cNvSpPr txBox="1"/>
            <p:nvPr/>
          </p:nvSpPr>
          <p:spPr>
            <a:xfrm>
              <a:off x="477068" y="1946372"/>
              <a:ext cx="23511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22">
            <a:extLst>
              <a:ext uri="{FF2B5EF4-FFF2-40B4-BE49-F238E27FC236}">
                <a16:creationId xmlns:a16="http://schemas.microsoft.com/office/drawing/2014/main" xmlns="" id="{52D4F139-9E35-4EBC-BF87-824FE01FBFE1}"/>
              </a:ext>
            </a:extLst>
          </p:cNvPr>
          <p:cNvGrpSpPr/>
          <p:nvPr/>
        </p:nvGrpSpPr>
        <p:grpSpPr>
          <a:xfrm>
            <a:off x="748222" y="3773089"/>
            <a:ext cx="2479511" cy="827035"/>
            <a:chOff x="467543" y="5050667"/>
            <a:chExt cx="2360724" cy="110271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92F6902-BCDC-47DC-9CBE-C52AD4B0A161}"/>
                </a:ext>
              </a:extLst>
            </p:cNvPr>
            <p:cNvSpPr txBox="1"/>
            <p:nvPr/>
          </p:nvSpPr>
          <p:spPr>
            <a:xfrm>
              <a:off x="467543" y="5050667"/>
              <a:ext cx="23607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7ADB96C-B0D0-4412-98E1-CFC415ACAD93}"/>
                </a:ext>
              </a:extLst>
            </p:cNvPr>
            <p:cNvSpPr txBox="1"/>
            <p:nvPr/>
          </p:nvSpPr>
          <p:spPr>
            <a:xfrm>
              <a:off x="477068" y="5291606"/>
              <a:ext cx="23511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그룹 6">
            <a:extLst>
              <a:ext uri="{FF2B5EF4-FFF2-40B4-BE49-F238E27FC236}">
                <a16:creationId xmlns:a16="http://schemas.microsoft.com/office/drawing/2014/main" xmlns="" id="{279CF00F-685B-4FB1-ACF8-10DD5724DB02}"/>
              </a:ext>
            </a:extLst>
          </p:cNvPr>
          <p:cNvGrpSpPr/>
          <p:nvPr/>
        </p:nvGrpSpPr>
        <p:grpSpPr>
          <a:xfrm>
            <a:off x="3489400" y="3773089"/>
            <a:ext cx="2479511" cy="827035"/>
            <a:chOff x="467543" y="1705433"/>
            <a:chExt cx="2360724" cy="1102713"/>
          </a:xfrm>
        </p:grpSpPr>
        <p:sp>
          <p:nvSpPr>
            <p:cNvPr id="18" name="TextBox 6">
              <a:extLst>
                <a:ext uri="{FF2B5EF4-FFF2-40B4-BE49-F238E27FC236}">
                  <a16:creationId xmlns:a16="http://schemas.microsoft.com/office/drawing/2014/main" xmlns="" id="{6D8F60CE-4B6F-4412-9BE7-8EB2099638ED}"/>
                </a:ext>
              </a:extLst>
            </p:cNvPr>
            <p:cNvSpPr txBox="1"/>
            <p:nvPr/>
          </p:nvSpPr>
          <p:spPr>
            <a:xfrm>
              <a:off x="467543" y="1705433"/>
              <a:ext cx="23607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7">
              <a:extLst>
                <a:ext uri="{FF2B5EF4-FFF2-40B4-BE49-F238E27FC236}">
                  <a16:creationId xmlns:a16="http://schemas.microsoft.com/office/drawing/2014/main" xmlns="" id="{36E076D8-06A6-42E4-A691-0ECD28F95591}"/>
                </a:ext>
              </a:extLst>
            </p:cNvPr>
            <p:cNvSpPr txBox="1"/>
            <p:nvPr/>
          </p:nvSpPr>
          <p:spPr>
            <a:xfrm>
              <a:off x="477068" y="1946372"/>
              <a:ext cx="23511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024" y="1512315"/>
            <a:ext cx="6738751" cy="18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5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7201" y="507611"/>
            <a:ext cx="8678862" cy="542925"/>
          </a:xfrm>
          <a:prstGeom prst="rect">
            <a:avLst/>
          </a:prstGeom>
        </p:spPr>
        <p:txBody>
          <a:bodyPr/>
          <a:lstStyle/>
          <a:p>
            <a:pPr marL="114300" indent="0">
              <a:buNone/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0677B9-A44D-4B7E-B896-51E94379EE8D}"/>
              </a:ext>
            </a:extLst>
          </p:cNvPr>
          <p:cNvSpPr txBox="1"/>
          <p:nvPr/>
        </p:nvSpPr>
        <p:spPr>
          <a:xfrm>
            <a:off x="457202" y="2010162"/>
            <a:ext cx="257889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rgbClr val="73503F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Easy to change colors, photos and Text. </a:t>
            </a:r>
          </a:p>
          <a:p>
            <a:endParaRPr lang="en-US" altLang="ko-KR" sz="900" dirty="0">
              <a:solidFill>
                <a:srgbClr val="73503F"/>
              </a:solidFill>
              <a:cs typeface="Arial" pitchFamily="34" charset="0"/>
            </a:endParaRPr>
          </a:p>
          <a:p>
            <a:r>
              <a:rPr lang="en-US" altLang="ko-KR" sz="900" dirty="0">
                <a:solidFill>
                  <a:srgbClr val="73503F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AB7C1CC-A860-4FC8-8764-0104347940C7}"/>
              </a:ext>
            </a:extLst>
          </p:cNvPr>
          <p:cNvSpPr txBox="1"/>
          <p:nvPr/>
        </p:nvSpPr>
        <p:spPr>
          <a:xfrm>
            <a:off x="457201" y="1161017"/>
            <a:ext cx="27717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b="1" dirty="0">
                <a:solidFill>
                  <a:srgbClr val="73503F"/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2100" b="1" dirty="0">
              <a:solidFill>
                <a:srgbClr val="73503F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5B7C15A-1716-4CE7-8775-A8A6555CA931}"/>
              </a:ext>
            </a:extLst>
          </p:cNvPr>
          <p:cNvSpPr txBox="1"/>
          <p:nvPr/>
        </p:nvSpPr>
        <p:spPr>
          <a:xfrm>
            <a:off x="3825711" y="1686362"/>
            <a:ext cx="1817852" cy="272382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28588" indent="-128588">
              <a:buFont typeface="Wingdings" pitchFamily="2" charset="2"/>
              <a:buChar char="ü"/>
            </a:pPr>
            <a:r>
              <a:rPr lang="en-US" altLang="ko-KR" sz="900" dirty="0">
                <a:solidFill>
                  <a:srgbClr val="73503F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28588" indent="-128588">
              <a:buFont typeface="Wingdings" pitchFamily="2" charset="2"/>
              <a:buChar char="ü"/>
            </a:pPr>
            <a:endParaRPr lang="en-US" altLang="ko-KR" sz="900" dirty="0">
              <a:solidFill>
                <a:srgbClr val="73503F"/>
              </a:solidFill>
              <a:cs typeface="Arial" pitchFamily="34" charset="0"/>
            </a:endParaRPr>
          </a:p>
          <a:p>
            <a:pPr marL="128588" indent="-128588">
              <a:buFont typeface="Wingdings" pitchFamily="2" charset="2"/>
              <a:buChar char="ü"/>
            </a:pPr>
            <a:r>
              <a:rPr lang="en-US" altLang="ko-KR" sz="900" dirty="0">
                <a:solidFill>
                  <a:srgbClr val="73503F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28588" indent="-128588">
              <a:buFont typeface="Wingdings" pitchFamily="2" charset="2"/>
              <a:buChar char="ü"/>
            </a:pPr>
            <a:endParaRPr lang="en-US" altLang="ko-KR" sz="900" dirty="0">
              <a:solidFill>
                <a:srgbClr val="73503F"/>
              </a:solidFill>
              <a:cs typeface="Arial" pitchFamily="34" charset="0"/>
            </a:endParaRPr>
          </a:p>
          <a:p>
            <a:pPr marL="128588" indent="-128588">
              <a:buFont typeface="Wingdings" pitchFamily="2" charset="2"/>
              <a:buChar char="ü"/>
            </a:pPr>
            <a:r>
              <a:rPr lang="en-US" altLang="ko-KR" sz="900" dirty="0">
                <a:solidFill>
                  <a:srgbClr val="73503F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28588" indent="-128588">
              <a:buFont typeface="Wingdings" pitchFamily="2" charset="2"/>
              <a:buChar char="ü"/>
            </a:pPr>
            <a:endParaRPr lang="en-US" altLang="ko-KR" sz="900" dirty="0">
              <a:solidFill>
                <a:srgbClr val="73503F"/>
              </a:solidFill>
              <a:cs typeface="Arial" pitchFamily="34" charset="0"/>
            </a:endParaRPr>
          </a:p>
          <a:p>
            <a:pPr marL="128588" indent="-128588">
              <a:buFont typeface="Wingdings" pitchFamily="2" charset="2"/>
              <a:buChar char="ü"/>
            </a:pPr>
            <a:r>
              <a:rPr lang="en-US" altLang="ko-KR" sz="900" dirty="0">
                <a:solidFill>
                  <a:srgbClr val="73503F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292" y="1260395"/>
            <a:ext cx="3579553" cy="380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5138" y="300038"/>
            <a:ext cx="8678862" cy="5429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EB5D07"/>
                </a:solidFill>
              </a:rPr>
              <a:t>Infographic Style</a:t>
            </a:r>
          </a:p>
        </p:txBody>
      </p:sp>
      <p:grpSp>
        <p:nvGrpSpPr>
          <p:cNvPr id="6" name="그룹 6">
            <a:extLst>
              <a:ext uri="{FF2B5EF4-FFF2-40B4-BE49-F238E27FC236}">
                <a16:creationId xmlns:a16="http://schemas.microsoft.com/office/drawing/2014/main" xmlns="" id="{279CF00F-685B-4FB1-ACF8-10DD5724DB02}"/>
              </a:ext>
            </a:extLst>
          </p:cNvPr>
          <p:cNvGrpSpPr/>
          <p:nvPr/>
        </p:nvGrpSpPr>
        <p:grpSpPr>
          <a:xfrm>
            <a:off x="6240581" y="3773089"/>
            <a:ext cx="2479511" cy="827035"/>
            <a:chOff x="467543" y="1705433"/>
            <a:chExt cx="2360724" cy="110271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D8F60CE-4B6F-4412-9BE7-8EB2099638ED}"/>
                </a:ext>
              </a:extLst>
            </p:cNvPr>
            <p:cNvSpPr txBox="1"/>
            <p:nvPr/>
          </p:nvSpPr>
          <p:spPr>
            <a:xfrm>
              <a:off x="467543" y="1705433"/>
              <a:ext cx="23607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6E076D8-06A6-42E4-A691-0ECD28F95591}"/>
                </a:ext>
              </a:extLst>
            </p:cNvPr>
            <p:cNvSpPr txBox="1"/>
            <p:nvPr/>
          </p:nvSpPr>
          <p:spPr>
            <a:xfrm>
              <a:off x="477068" y="1946372"/>
              <a:ext cx="23511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그룹 22">
            <a:extLst>
              <a:ext uri="{FF2B5EF4-FFF2-40B4-BE49-F238E27FC236}">
                <a16:creationId xmlns:a16="http://schemas.microsoft.com/office/drawing/2014/main" xmlns="" id="{52D4F139-9E35-4EBC-BF87-824FE01FBFE1}"/>
              </a:ext>
            </a:extLst>
          </p:cNvPr>
          <p:cNvGrpSpPr/>
          <p:nvPr/>
        </p:nvGrpSpPr>
        <p:grpSpPr>
          <a:xfrm>
            <a:off x="748222" y="3773089"/>
            <a:ext cx="2479511" cy="827035"/>
            <a:chOff x="467543" y="5050667"/>
            <a:chExt cx="2360724" cy="110271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92F6902-BCDC-47DC-9CBE-C52AD4B0A161}"/>
                </a:ext>
              </a:extLst>
            </p:cNvPr>
            <p:cNvSpPr txBox="1"/>
            <p:nvPr/>
          </p:nvSpPr>
          <p:spPr>
            <a:xfrm>
              <a:off x="467543" y="5050667"/>
              <a:ext cx="23607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17ADB96C-B0D0-4412-98E1-CFC415ACAD93}"/>
                </a:ext>
              </a:extLst>
            </p:cNvPr>
            <p:cNvSpPr txBox="1"/>
            <p:nvPr/>
          </p:nvSpPr>
          <p:spPr>
            <a:xfrm>
              <a:off x="477068" y="5291606"/>
              <a:ext cx="23511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그룹 6">
            <a:extLst>
              <a:ext uri="{FF2B5EF4-FFF2-40B4-BE49-F238E27FC236}">
                <a16:creationId xmlns:a16="http://schemas.microsoft.com/office/drawing/2014/main" xmlns="" id="{279CF00F-685B-4FB1-ACF8-10DD5724DB02}"/>
              </a:ext>
            </a:extLst>
          </p:cNvPr>
          <p:cNvGrpSpPr/>
          <p:nvPr/>
        </p:nvGrpSpPr>
        <p:grpSpPr>
          <a:xfrm>
            <a:off x="3489400" y="3773089"/>
            <a:ext cx="2479511" cy="827035"/>
            <a:chOff x="467543" y="1705433"/>
            <a:chExt cx="2360724" cy="1102713"/>
          </a:xfrm>
        </p:grpSpPr>
        <p:sp>
          <p:nvSpPr>
            <p:cNvPr id="18" name="TextBox 6">
              <a:extLst>
                <a:ext uri="{FF2B5EF4-FFF2-40B4-BE49-F238E27FC236}">
                  <a16:creationId xmlns:a16="http://schemas.microsoft.com/office/drawing/2014/main" xmlns="" id="{6D8F60CE-4B6F-4412-9BE7-8EB2099638ED}"/>
                </a:ext>
              </a:extLst>
            </p:cNvPr>
            <p:cNvSpPr txBox="1"/>
            <p:nvPr/>
          </p:nvSpPr>
          <p:spPr>
            <a:xfrm>
              <a:off x="467543" y="1705433"/>
              <a:ext cx="236072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7">
              <a:extLst>
                <a:ext uri="{FF2B5EF4-FFF2-40B4-BE49-F238E27FC236}">
                  <a16:creationId xmlns:a16="http://schemas.microsoft.com/office/drawing/2014/main" xmlns="" id="{36E076D8-06A6-42E4-A691-0ECD28F95591}"/>
                </a:ext>
              </a:extLst>
            </p:cNvPr>
            <p:cNvSpPr txBox="1"/>
            <p:nvPr/>
          </p:nvSpPr>
          <p:spPr>
            <a:xfrm>
              <a:off x="477068" y="1946372"/>
              <a:ext cx="235119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47" y="1643625"/>
            <a:ext cx="6783751" cy="18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" name="Google Shape;705;p38"/>
          <p:cNvGrpSpPr/>
          <p:nvPr/>
        </p:nvGrpSpPr>
        <p:grpSpPr>
          <a:xfrm rot="-1156400">
            <a:off x="206110" y="300372"/>
            <a:ext cx="1027779" cy="1019254"/>
            <a:chOff x="5198650" y="533750"/>
            <a:chExt cx="934300" cy="926550"/>
          </a:xfrm>
        </p:grpSpPr>
        <p:sp>
          <p:nvSpPr>
            <p:cNvPr id="706" name="Google Shape;706;p38"/>
            <p:cNvSpPr/>
            <p:nvPr/>
          </p:nvSpPr>
          <p:spPr>
            <a:xfrm>
              <a:off x="5599325" y="533750"/>
              <a:ext cx="132975" cy="137975"/>
            </a:xfrm>
            <a:custGeom>
              <a:avLst/>
              <a:gdLst/>
              <a:ahLst/>
              <a:cxnLst/>
              <a:rect l="l" t="t" r="r" b="b"/>
              <a:pathLst>
                <a:path w="5319" h="5519" extrusionOk="0">
                  <a:moveTo>
                    <a:pt x="2659" y="0"/>
                  </a:moveTo>
                  <a:cubicBezTo>
                    <a:pt x="2380" y="0"/>
                    <a:pt x="2101" y="155"/>
                    <a:pt x="1980" y="463"/>
                  </a:cubicBezTo>
                  <a:lnTo>
                    <a:pt x="0" y="5518"/>
                  </a:lnTo>
                  <a:cubicBezTo>
                    <a:pt x="860" y="5344"/>
                    <a:pt x="1749" y="5252"/>
                    <a:pt x="2660" y="5252"/>
                  </a:cubicBezTo>
                  <a:cubicBezTo>
                    <a:pt x="3570" y="5252"/>
                    <a:pt x="4460" y="5344"/>
                    <a:pt x="5319" y="5518"/>
                  </a:cubicBezTo>
                  <a:lnTo>
                    <a:pt x="3338" y="463"/>
                  </a:lnTo>
                  <a:cubicBezTo>
                    <a:pt x="3217" y="155"/>
                    <a:pt x="2938" y="0"/>
                    <a:pt x="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8"/>
            <p:cNvSpPr/>
            <p:nvPr/>
          </p:nvSpPr>
          <p:spPr>
            <a:xfrm>
              <a:off x="5198650" y="930525"/>
              <a:ext cx="141875" cy="132975"/>
            </a:xfrm>
            <a:custGeom>
              <a:avLst/>
              <a:gdLst/>
              <a:ahLst/>
              <a:cxnLst/>
              <a:rect l="l" t="t" r="r" b="b"/>
              <a:pathLst>
                <a:path w="5675" h="5319" extrusionOk="0">
                  <a:moveTo>
                    <a:pt x="5674" y="0"/>
                  </a:moveTo>
                  <a:lnTo>
                    <a:pt x="619" y="1980"/>
                  </a:lnTo>
                  <a:cubicBezTo>
                    <a:pt x="1" y="2223"/>
                    <a:pt x="1" y="3097"/>
                    <a:pt x="619" y="3338"/>
                  </a:cubicBezTo>
                  <a:lnTo>
                    <a:pt x="5674" y="5319"/>
                  </a:lnTo>
                  <a:cubicBezTo>
                    <a:pt x="5500" y="4460"/>
                    <a:pt x="5408" y="3571"/>
                    <a:pt x="5408" y="2660"/>
                  </a:cubicBezTo>
                  <a:cubicBezTo>
                    <a:pt x="5408" y="1749"/>
                    <a:pt x="5500" y="860"/>
                    <a:pt x="5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8"/>
            <p:cNvSpPr/>
            <p:nvPr/>
          </p:nvSpPr>
          <p:spPr>
            <a:xfrm>
              <a:off x="5328850" y="6640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887" y="0"/>
                  </a:moveTo>
                  <a:cubicBezTo>
                    <a:pt x="396" y="0"/>
                    <a:pt x="1" y="516"/>
                    <a:pt x="223" y="1024"/>
                  </a:cubicBezTo>
                  <a:lnTo>
                    <a:pt x="2399" y="6003"/>
                  </a:lnTo>
                  <a:cubicBezTo>
                    <a:pt x="3387" y="4510"/>
                    <a:pt x="4668" y="3228"/>
                    <a:pt x="6162" y="2240"/>
                  </a:cubicBezTo>
                  <a:lnTo>
                    <a:pt x="1183" y="64"/>
                  </a:lnTo>
                  <a:cubicBezTo>
                    <a:pt x="1083" y="20"/>
                    <a:pt x="983" y="0"/>
                    <a:pt x="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8"/>
            <p:cNvSpPr/>
            <p:nvPr/>
          </p:nvSpPr>
          <p:spPr>
            <a:xfrm>
              <a:off x="5848725" y="6640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5275" y="0"/>
                  </a:moveTo>
                  <a:cubicBezTo>
                    <a:pt x="5178" y="0"/>
                    <a:pt x="5079" y="20"/>
                    <a:pt x="4979" y="64"/>
                  </a:cubicBezTo>
                  <a:lnTo>
                    <a:pt x="0" y="2240"/>
                  </a:lnTo>
                  <a:cubicBezTo>
                    <a:pt x="1494" y="3228"/>
                    <a:pt x="2774" y="4510"/>
                    <a:pt x="3762" y="6003"/>
                  </a:cubicBezTo>
                  <a:lnTo>
                    <a:pt x="5939" y="1024"/>
                  </a:lnTo>
                  <a:cubicBezTo>
                    <a:pt x="6161" y="516"/>
                    <a:pt x="5765" y="0"/>
                    <a:pt x="5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8"/>
            <p:cNvSpPr/>
            <p:nvPr/>
          </p:nvSpPr>
          <p:spPr>
            <a:xfrm>
              <a:off x="5848725" y="11799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3762" y="1"/>
                  </a:moveTo>
                  <a:cubicBezTo>
                    <a:pt x="2774" y="1494"/>
                    <a:pt x="1494" y="2774"/>
                    <a:pt x="0" y="3763"/>
                  </a:cubicBezTo>
                  <a:lnTo>
                    <a:pt x="4979" y="5940"/>
                  </a:lnTo>
                  <a:cubicBezTo>
                    <a:pt x="5078" y="5983"/>
                    <a:pt x="5178" y="6003"/>
                    <a:pt x="5274" y="6003"/>
                  </a:cubicBezTo>
                  <a:cubicBezTo>
                    <a:pt x="5765" y="6003"/>
                    <a:pt x="6161" y="5487"/>
                    <a:pt x="5939" y="4979"/>
                  </a:cubicBezTo>
                  <a:lnTo>
                    <a:pt x="37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8"/>
            <p:cNvSpPr/>
            <p:nvPr/>
          </p:nvSpPr>
          <p:spPr>
            <a:xfrm>
              <a:off x="5991075" y="930525"/>
              <a:ext cx="141875" cy="132975"/>
            </a:xfrm>
            <a:custGeom>
              <a:avLst/>
              <a:gdLst/>
              <a:ahLst/>
              <a:cxnLst/>
              <a:rect l="l" t="t" r="r" b="b"/>
              <a:pathLst>
                <a:path w="5675" h="5319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860"/>
                    <a:pt x="268" y="1749"/>
                    <a:pt x="268" y="2660"/>
                  </a:cubicBezTo>
                  <a:cubicBezTo>
                    <a:pt x="268" y="3571"/>
                    <a:pt x="175" y="4460"/>
                    <a:pt x="1" y="5319"/>
                  </a:cubicBezTo>
                  <a:lnTo>
                    <a:pt x="5057" y="3338"/>
                  </a:lnTo>
                  <a:cubicBezTo>
                    <a:pt x="5674" y="3097"/>
                    <a:pt x="5674" y="2223"/>
                    <a:pt x="5057" y="198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8"/>
            <p:cNvSpPr/>
            <p:nvPr/>
          </p:nvSpPr>
          <p:spPr>
            <a:xfrm>
              <a:off x="5328825" y="1179925"/>
              <a:ext cx="154075" cy="150075"/>
            </a:xfrm>
            <a:custGeom>
              <a:avLst/>
              <a:gdLst/>
              <a:ahLst/>
              <a:cxnLst/>
              <a:rect l="l" t="t" r="r" b="b"/>
              <a:pathLst>
                <a:path w="6163" h="6003" extrusionOk="0">
                  <a:moveTo>
                    <a:pt x="2400" y="1"/>
                  </a:moveTo>
                  <a:lnTo>
                    <a:pt x="224" y="4979"/>
                  </a:lnTo>
                  <a:cubicBezTo>
                    <a:pt x="1" y="5487"/>
                    <a:pt x="397" y="6003"/>
                    <a:pt x="888" y="6003"/>
                  </a:cubicBezTo>
                  <a:cubicBezTo>
                    <a:pt x="985" y="6003"/>
                    <a:pt x="1084" y="5983"/>
                    <a:pt x="1184" y="5940"/>
                  </a:cubicBezTo>
                  <a:lnTo>
                    <a:pt x="6163" y="3763"/>
                  </a:lnTo>
                  <a:cubicBezTo>
                    <a:pt x="4669" y="2774"/>
                    <a:pt x="3388" y="1494"/>
                    <a:pt x="24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8"/>
            <p:cNvSpPr/>
            <p:nvPr/>
          </p:nvSpPr>
          <p:spPr>
            <a:xfrm>
              <a:off x="5599325" y="1322275"/>
              <a:ext cx="132975" cy="138025"/>
            </a:xfrm>
            <a:custGeom>
              <a:avLst/>
              <a:gdLst/>
              <a:ahLst/>
              <a:cxnLst/>
              <a:rect l="l" t="t" r="r" b="b"/>
              <a:pathLst>
                <a:path w="5319" h="5521" extrusionOk="0">
                  <a:moveTo>
                    <a:pt x="0" y="1"/>
                  </a:moveTo>
                  <a:lnTo>
                    <a:pt x="1980" y="5057"/>
                  </a:lnTo>
                  <a:cubicBezTo>
                    <a:pt x="2101" y="5366"/>
                    <a:pt x="2380" y="5520"/>
                    <a:pt x="2659" y="5520"/>
                  </a:cubicBezTo>
                  <a:cubicBezTo>
                    <a:pt x="2938" y="5520"/>
                    <a:pt x="3217" y="5366"/>
                    <a:pt x="3338" y="5057"/>
                  </a:cubicBezTo>
                  <a:lnTo>
                    <a:pt x="5319" y="1"/>
                  </a:lnTo>
                  <a:lnTo>
                    <a:pt x="5319" y="1"/>
                  </a:lnTo>
                  <a:cubicBezTo>
                    <a:pt x="4460" y="175"/>
                    <a:pt x="3570" y="268"/>
                    <a:pt x="2660" y="268"/>
                  </a:cubicBezTo>
                  <a:cubicBezTo>
                    <a:pt x="1749" y="268"/>
                    <a:pt x="860" y="17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8"/>
            <p:cNvSpPr/>
            <p:nvPr/>
          </p:nvSpPr>
          <p:spPr>
            <a:xfrm>
              <a:off x="5357100" y="688350"/>
              <a:ext cx="617350" cy="617350"/>
            </a:xfrm>
            <a:custGeom>
              <a:avLst/>
              <a:gdLst/>
              <a:ahLst/>
              <a:cxnLst/>
              <a:rect l="l" t="t" r="r" b="b"/>
              <a:pathLst>
                <a:path w="24694" h="24694" extrusionOk="0">
                  <a:moveTo>
                    <a:pt x="12346" y="1"/>
                  </a:moveTo>
                  <a:cubicBezTo>
                    <a:pt x="9072" y="1"/>
                    <a:pt x="5932" y="1302"/>
                    <a:pt x="3617" y="3617"/>
                  </a:cubicBezTo>
                  <a:cubicBezTo>
                    <a:pt x="1301" y="5933"/>
                    <a:pt x="0" y="9073"/>
                    <a:pt x="0" y="12348"/>
                  </a:cubicBezTo>
                  <a:cubicBezTo>
                    <a:pt x="0" y="15621"/>
                    <a:pt x="1301" y="18762"/>
                    <a:pt x="3617" y="21077"/>
                  </a:cubicBezTo>
                  <a:cubicBezTo>
                    <a:pt x="5932" y="23394"/>
                    <a:pt x="9072" y="24694"/>
                    <a:pt x="12346" y="24694"/>
                  </a:cubicBezTo>
                  <a:cubicBezTo>
                    <a:pt x="15621" y="24694"/>
                    <a:pt x="18762" y="23394"/>
                    <a:pt x="21077" y="21077"/>
                  </a:cubicBezTo>
                  <a:cubicBezTo>
                    <a:pt x="23392" y="18762"/>
                    <a:pt x="24694" y="15621"/>
                    <a:pt x="24694" y="12348"/>
                  </a:cubicBezTo>
                  <a:cubicBezTo>
                    <a:pt x="24694" y="9073"/>
                    <a:pt x="23392" y="5933"/>
                    <a:pt x="21077" y="3617"/>
                  </a:cubicBezTo>
                  <a:cubicBezTo>
                    <a:pt x="18762" y="1302"/>
                    <a:pt x="15621" y="1"/>
                    <a:pt x="12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0" name="Google Shape;700;p3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66903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take children out without asking first</a:t>
            </a:r>
            <a:endParaRPr/>
          </a:p>
        </p:txBody>
      </p:sp>
      <p:sp>
        <p:nvSpPr>
          <p:cNvPr id="701" name="Google Shape;701;p38"/>
          <p:cNvSpPr txBox="1">
            <a:spLocks noGrp="1"/>
          </p:cNvSpPr>
          <p:nvPr>
            <p:ph type="subTitle" idx="3"/>
          </p:nvPr>
        </p:nvSpPr>
        <p:spPr>
          <a:xfrm>
            <a:off x="720000" y="3785740"/>
            <a:ext cx="3537600" cy="9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Mercury is the closest planet to the Sun and the smallest one in the Solar System. This planet’s name has nothing to do with the liquid metal</a:t>
            </a:r>
            <a:endParaRPr/>
          </a:p>
        </p:txBody>
      </p:sp>
      <p:sp>
        <p:nvSpPr>
          <p:cNvPr id="702" name="Google Shape;702;p38"/>
          <p:cNvSpPr txBox="1">
            <a:spLocks noGrp="1"/>
          </p:cNvSpPr>
          <p:nvPr>
            <p:ph type="subTitle" idx="1"/>
          </p:nvPr>
        </p:nvSpPr>
        <p:spPr>
          <a:xfrm>
            <a:off x="720000" y="2908690"/>
            <a:ext cx="3537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Parents always want to know where their children are</a:t>
            </a:r>
            <a:endParaRPr/>
          </a:p>
        </p:txBody>
      </p:sp>
      <p:sp>
        <p:nvSpPr>
          <p:cNvPr id="703" name="Google Shape;703;p38"/>
          <p:cNvSpPr txBox="1">
            <a:spLocks noGrp="1"/>
          </p:cNvSpPr>
          <p:nvPr>
            <p:ph type="subTitle" idx="2"/>
          </p:nvPr>
        </p:nvSpPr>
        <p:spPr>
          <a:xfrm>
            <a:off x="4828264" y="2943940"/>
            <a:ext cx="3537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 babysitter should always ask for permission in advance</a:t>
            </a:r>
            <a:endParaRPr/>
          </a:p>
        </p:txBody>
      </p:sp>
      <p:sp>
        <p:nvSpPr>
          <p:cNvPr id="704" name="Google Shape;704;p38"/>
          <p:cNvSpPr txBox="1">
            <a:spLocks noGrp="1"/>
          </p:cNvSpPr>
          <p:nvPr>
            <p:ph type="subTitle" idx="4"/>
          </p:nvPr>
        </p:nvSpPr>
        <p:spPr>
          <a:xfrm>
            <a:off x="4828264" y="3820990"/>
            <a:ext cx="3537600" cy="96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Venus has a beautiful name and is the second planet from the Sun. It's terribly hot and its atmosphere is extremely poisonous</a:t>
            </a:r>
            <a:endParaRPr/>
          </a:p>
        </p:txBody>
      </p:sp>
      <p:grpSp>
        <p:nvGrpSpPr>
          <p:cNvPr id="715" name="Google Shape;715;p38"/>
          <p:cNvGrpSpPr/>
          <p:nvPr/>
        </p:nvGrpSpPr>
        <p:grpSpPr>
          <a:xfrm>
            <a:off x="258434" y="4394355"/>
            <a:ext cx="1021269" cy="510814"/>
            <a:chOff x="3253475" y="1370475"/>
            <a:chExt cx="1000950" cy="500700"/>
          </a:xfrm>
        </p:grpSpPr>
        <p:sp>
          <p:nvSpPr>
            <p:cNvPr id="716" name="Google Shape;716;p38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8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8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8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8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8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8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8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8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8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841" y="1635818"/>
            <a:ext cx="1264285" cy="143767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177" y="1635818"/>
            <a:ext cx="1530000" cy="12712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Text Placeholder 1"/>
          <p:cNvSpPr txBox="1">
            <a:spLocks/>
          </p:cNvSpPr>
          <p:nvPr/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indent="0" algn="ctr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17">
              <a:spcBef>
                <a:spcPts val="750"/>
              </a:spcBef>
              <a:defRPr/>
            </a:pPr>
            <a:r>
              <a:rPr lang="en-US" sz="4050" b="1" dirty="0">
                <a:solidFill>
                  <a:srgbClr val="93B5B3"/>
                </a:solidFill>
                <a:latin typeface="Arial"/>
                <a:ea typeface="Arial Unicode MS"/>
              </a:rPr>
              <a:t>Infographic Style</a:t>
            </a:r>
          </a:p>
        </p:txBody>
      </p:sp>
      <p:grpSp>
        <p:nvGrpSpPr>
          <p:cNvPr id="1544" name="Group 8">
            <a:extLst>
              <a:ext uri="{FF2B5EF4-FFF2-40B4-BE49-F238E27FC236}">
                <a16:creationId xmlns:a16="http://schemas.microsoft.com/office/drawing/2014/main" xmlns="" id="{B94EC125-50E4-4863-8ED6-8820C6D03697}"/>
              </a:ext>
            </a:extLst>
          </p:cNvPr>
          <p:cNvGrpSpPr/>
          <p:nvPr/>
        </p:nvGrpSpPr>
        <p:grpSpPr>
          <a:xfrm>
            <a:off x="571651" y="3430905"/>
            <a:ext cx="1444974" cy="1444197"/>
            <a:chOff x="910640" y="3206805"/>
            <a:chExt cx="1527408" cy="1925596"/>
          </a:xfrm>
        </p:grpSpPr>
        <p:sp>
          <p:nvSpPr>
            <p:cNvPr id="1545" name="TextBox 9">
              <a:extLst>
                <a:ext uri="{FF2B5EF4-FFF2-40B4-BE49-F238E27FC236}">
                  <a16:creationId xmlns:a16="http://schemas.microsoft.com/office/drawing/2014/main" xmlns="" id="{354E63C6-1E0F-4E39-BD38-DB62391B91E6}"/>
                </a:ext>
              </a:extLst>
            </p:cNvPr>
            <p:cNvSpPr txBox="1"/>
            <p:nvPr/>
          </p:nvSpPr>
          <p:spPr>
            <a:xfrm>
              <a:off x="910640" y="3206805"/>
              <a:ext cx="152740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546" name="TextBox 10">
              <a:extLst>
                <a:ext uri="{FF2B5EF4-FFF2-40B4-BE49-F238E27FC236}">
                  <a16:creationId xmlns:a16="http://schemas.microsoft.com/office/drawing/2014/main" xmlns="" id="{821B0CF3-F339-4E0C-80FA-64CF4A5BFAD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547" name="Group 8">
            <a:extLst>
              <a:ext uri="{FF2B5EF4-FFF2-40B4-BE49-F238E27FC236}">
                <a16:creationId xmlns:a16="http://schemas.microsoft.com/office/drawing/2014/main" xmlns="" id="{B94EC125-50E4-4863-8ED6-8820C6D03697}"/>
              </a:ext>
            </a:extLst>
          </p:cNvPr>
          <p:cNvGrpSpPr/>
          <p:nvPr/>
        </p:nvGrpSpPr>
        <p:grpSpPr>
          <a:xfrm>
            <a:off x="7286776" y="1717145"/>
            <a:ext cx="1444974" cy="1444197"/>
            <a:chOff x="910640" y="3206805"/>
            <a:chExt cx="1527408" cy="1925596"/>
          </a:xfrm>
        </p:grpSpPr>
        <p:sp>
          <p:nvSpPr>
            <p:cNvPr id="1548" name="TextBox 9">
              <a:extLst>
                <a:ext uri="{FF2B5EF4-FFF2-40B4-BE49-F238E27FC236}">
                  <a16:creationId xmlns:a16="http://schemas.microsoft.com/office/drawing/2014/main" xmlns="" id="{354E63C6-1E0F-4E39-BD38-DB62391B91E6}"/>
                </a:ext>
              </a:extLst>
            </p:cNvPr>
            <p:cNvSpPr txBox="1"/>
            <p:nvPr/>
          </p:nvSpPr>
          <p:spPr>
            <a:xfrm>
              <a:off x="910640" y="3206805"/>
              <a:ext cx="152740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549" name="TextBox 10">
              <a:extLst>
                <a:ext uri="{FF2B5EF4-FFF2-40B4-BE49-F238E27FC236}">
                  <a16:creationId xmlns:a16="http://schemas.microsoft.com/office/drawing/2014/main" xmlns="" id="{821B0CF3-F339-4E0C-80FA-64CF4A5BFAD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550" name="Group 8">
            <a:extLst>
              <a:ext uri="{FF2B5EF4-FFF2-40B4-BE49-F238E27FC236}">
                <a16:creationId xmlns:a16="http://schemas.microsoft.com/office/drawing/2014/main" xmlns="" id="{B94EC125-50E4-4863-8ED6-8820C6D03697}"/>
              </a:ext>
            </a:extLst>
          </p:cNvPr>
          <p:cNvGrpSpPr/>
          <p:nvPr/>
        </p:nvGrpSpPr>
        <p:grpSpPr>
          <a:xfrm>
            <a:off x="7286776" y="3430905"/>
            <a:ext cx="1444974" cy="1444197"/>
            <a:chOff x="910640" y="3206805"/>
            <a:chExt cx="1527408" cy="1925596"/>
          </a:xfrm>
        </p:grpSpPr>
        <p:sp>
          <p:nvSpPr>
            <p:cNvPr id="1551" name="TextBox 9">
              <a:extLst>
                <a:ext uri="{FF2B5EF4-FFF2-40B4-BE49-F238E27FC236}">
                  <a16:creationId xmlns:a16="http://schemas.microsoft.com/office/drawing/2014/main" xmlns="" id="{354E63C6-1E0F-4E39-BD38-DB62391B91E6}"/>
                </a:ext>
              </a:extLst>
            </p:cNvPr>
            <p:cNvSpPr txBox="1"/>
            <p:nvPr/>
          </p:nvSpPr>
          <p:spPr>
            <a:xfrm>
              <a:off x="910640" y="3206805"/>
              <a:ext cx="152740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552" name="TextBox 10">
              <a:extLst>
                <a:ext uri="{FF2B5EF4-FFF2-40B4-BE49-F238E27FC236}">
                  <a16:creationId xmlns:a16="http://schemas.microsoft.com/office/drawing/2014/main" xmlns="" id="{821B0CF3-F339-4E0C-80FA-64CF4A5BFAD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grpSp>
        <p:nvGrpSpPr>
          <p:cNvPr id="1553" name="Group 8">
            <a:extLst>
              <a:ext uri="{FF2B5EF4-FFF2-40B4-BE49-F238E27FC236}">
                <a16:creationId xmlns:a16="http://schemas.microsoft.com/office/drawing/2014/main" xmlns="" id="{B94EC125-50E4-4863-8ED6-8820C6D03697}"/>
              </a:ext>
            </a:extLst>
          </p:cNvPr>
          <p:cNvGrpSpPr/>
          <p:nvPr/>
        </p:nvGrpSpPr>
        <p:grpSpPr>
          <a:xfrm>
            <a:off x="569198" y="1669972"/>
            <a:ext cx="1444974" cy="1444197"/>
            <a:chOff x="910640" y="3206805"/>
            <a:chExt cx="1527408" cy="1925596"/>
          </a:xfrm>
        </p:grpSpPr>
        <p:sp>
          <p:nvSpPr>
            <p:cNvPr id="1554" name="TextBox 9">
              <a:extLst>
                <a:ext uri="{FF2B5EF4-FFF2-40B4-BE49-F238E27FC236}">
                  <a16:creationId xmlns:a16="http://schemas.microsoft.com/office/drawing/2014/main" xmlns="" id="{354E63C6-1E0F-4E39-BD38-DB62391B91E6}"/>
                </a:ext>
              </a:extLst>
            </p:cNvPr>
            <p:cNvSpPr txBox="1"/>
            <p:nvPr/>
          </p:nvSpPr>
          <p:spPr>
            <a:xfrm>
              <a:off x="910640" y="3206805"/>
              <a:ext cx="1527408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rgbClr val="73503F"/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  <p:sp>
          <p:nvSpPr>
            <p:cNvPr id="1555" name="TextBox 10">
              <a:extLst>
                <a:ext uri="{FF2B5EF4-FFF2-40B4-BE49-F238E27FC236}">
                  <a16:creationId xmlns:a16="http://schemas.microsoft.com/office/drawing/2014/main" xmlns="" id="{821B0CF3-F339-4E0C-80FA-64CF4A5BFAD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rgbClr val="73503F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900" dirty="0">
                <a:solidFill>
                  <a:srgbClr val="73503F"/>
                </a:solidFill>
                <a:cs typeface="Arial" pitchFamily="34" charset="0"/>
              </a:endParaRPr>
            </a:p>
          </p:txBody>
        </p:sp>
      </p:grpSp>
      <p:cxnSp>
        <p:nvCxnSpPr>
          <p:cNvPr id="7" name="Conector angular 6"/>
          <p:cNvCxnSpPr/>
          <p:nvPr/>
        </p:nvCxnSpPr>
        <p:spPr>
          <a:xfrm>
            <a:off x="1835696" y="1785388"/>
            <a:ext cx="1224136" cy="107439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angular 8"/>
          <p:cNvCxnSpPr/>
          <p:nvPr/>
        </p:nvCxnSpPr>
        <p:spPr>
          <a:xfrm rot="10800000" flipV="1">
            <a:off x="6247166" y="1832560"/>
            <a:ext cx="917123" cy="90277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angular 10"/>
          <p:cNvCxnSpPr/>
          <p:nvPr/>
        </p:nvCxnSpPr>
        <p:spPr>
          <a:xfrm>
            <a:off x="1835696" y="3546321"/>
            <a:ext cx="864096" cy="7286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r 12"/>
          <p:cNvCxnSpPr/>
          <p:nvPr/>
        </p:nvCxnSpPr>
        <p:spPr>
          <a:xfrm rot="10800000" flipV="1">
            <a:off x="6516216" y="3546320"/>
            <a:ext cx="936104" cy="68653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4782" y="1528592"/>
            <a:ext cx="2742344" cy="361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2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this checklist</a:t>
            </a:r>
            <a:endParaRPr/>
          </a:p>
        </p:txBody>
      </p:sp>
      <p:graphicFrame>
        <p:nvGraphicFramePr>
          <p:cNvPr id="731" name="Google Shape;731;p39"/>
          <p:cNvGraphicFramePr/>
          <p:nvPr/>
        </p:nvGraphicFramePr>
        <p:xfrm>
          <a:off x="1941825" y="1730190"/>
          <a:ext cx="5260350" cy="2194440"/>
        </p:xfrm>
        <a:graphic>
          <a:graphicData uri="http://schemas.openxmlformats.org/drawingml/2006/table">
            <a:tbl>
              <a:tblPr>
                <a:noFill/>
                <a:tableStyleId>{2CB42141-46A2-49D3-AB85-B6BB7642E47D}</a:tableStyleId>
              </a:tblPr>
              <a:tblGrid>
                <a:gridCol w="1874375"/>
                <a:gridCol w="1116025"/>
                <a:gridCol w="1128675"/>
                <a:gridCol w="1141275"/>
              </a:tblGrid>
              <a:tr h="502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Vibur"/>
                          <a:ea typeface="Vibur"/>
                          <a:cs typeface="Vibur"/>
                          <a:sym typeface="Vibur"/>
                        </a:rPr>
                        <a:t>Jupiter</a:t>
                      </a:r>
                      <a:endParaRPr sz="2400">
                        <a:solidFill>
                          <a:schemeClr val="dk1"/>
                        </a:solidFill>
                        <a:latin typeface="Vibur"/>
                        <a:ea typeface="Vibur"/>
                        <a:cs typeface="Vibur"/>
                        <a:sym typeface="Vibur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2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Vibur"/>
                          <a:ea typeface="Vibur"/>
                          <a:cs typeface="Vibur"/>
                          <a:sym typeface="Vibur"/>
                        </a:rPr>
                        <a:t>Mars</a:t>
                      </a:r>
                      <a:endParaRPr sz="2400">
                        <a:solidFill>
                          <a:schemeClr val="dk1"/>
                        </a:solidFill>
                        <a:latin typeface="Vibur"/>
                        <a:ea typeface="Vibur"/>
                        <a:cs typeface="Vibur"/>
                        <a:sym typeface="Vibur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2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Vibur"/>
                          <a:ea typeface="Vibur"/>
                          <a:cs typeface="Vibur"/>
                          <a:sym typeface="Vibur"/>
                        </a:rPr>
                        <a:t>Mercury</a:t>
                      </a:r>
                      <a:endParaRPr sz="2400">
                        <a:solidFill>
                          <a:schemeClr val="dk1"/>
                        </a:solidFill>
                        <a:latin typeface="Vibur"/>
                        <a:ea typeface="Vibur"/>
                        <a:cs typeface="Vibur"/>
                        <a:sym typeface="Vibur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502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chemeClr val="dk1"/>
                          </a:solidFill>
                          <a:latin typeface="Vibur"/>
                          <a:ea typeface="Vibur"/>
                          <a:cs typeface="Vibur"/>
                          <a:sym typeface="Vibur"/>
                        </a:rPr>
                        <a:t>Venus</a:t>
                      </a:r>
                      <a:endParaRPr sz="2400">
                        <a:solidFill>
                          <a:schemeClr val="dk1"/>
                        </a:solidFill>
                        <a:latin typeface="Vibur"/>
                        <a:ea typeface="Vibur"/>
                        <a:cs typeface="Vibur"/>
                        <a:sym typeface="Vibur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pSp>
        <p:nvGrpSpPr>
          <p:cNvPr id="732" name="Google Shape;732;p39"/>
          <p:cNvGrpSpPr/>
          <p:nvPr/>
        </p:nvGrpSpPr>
        <p:grpSpPr>
          <a:xfrm rot="-214809">
            <a:off x="4779642" y="643287"/>
            <a:ext cx="1166189" cy="621868"/>
            <a:chOff x="1323800" y="2506225"/>
            <a:chExt cx="1780500" cy="1118700"/>
          </a:xfrm>
        </p:grpSpPr>
        <p:sp>
          <p:nvSpPr>
            <p:cNvPr id="733" name="Google Shape;733;p39"/>
            <p:cNvSpPr/>
            <p:nvPr/>
          </p:nvSpPr>
          <p:spPr>
            <a:xfrm>
              <a:off x="1546900" y="2751250"/>
              <a:ext cx="1279600" cy="869300"/>
            </a:xfrm>
            <a:custGeom>
              <a:avLst/>
              <a:gdLst/>
              <a:ahLst/>
              <a:cxnLst/>
              <a:rect l="l" t="t" r="r" b="b"/>
              <a:pathLst>
                <a:path w="51184" h="34772" extrusionOk="0">
                  <a:moveTo>
                    <a:pt x="27592" y="0"/>
                  </a:moveTo>
                  <a:cubicBezTo>
                    <a:pt x="26335" y="0"/>
                    <a:pt x="25013" y="124"/>
                    <a:pt x="23624" y="386"/>
                  </a:cubicBezTo>
                  <a:cubicBezTo>
                    <a:pt x="0" y="4848"/>
                    <a:pt x="3676" y="34771"/>
                    <a:pt x="3676" y="34771"/>
                  </a:cubicBezTo>
                  <a:lnTo>
                    <a:pt x="10500" y="34421"/>
                  </a:lnTo>
                  <a:cubicBezTo>
                    <a:pt x="10500" y="34421"/>
                    <a:pt x="8635" y="7952"/>
                    <a:pt x="24412" y="5899"/>
                  </a:cubicBezTo>
                  <a:cubicBezTo>
                    <a:pt x="24896" y="5836"/>
                    <a:pt x="25369" y="5805"/>
                    <a:pt x="25832" y="5805"/>
                  </a:cubicBezTo>
                  <a:cubicBezTo>
                    <a:pt x="39497" y="5805"/>
                    <a:pt x="43835" y="32409"/>
                    <a:pt x="43835" y="32409"/>
                  </a:cubicBezTo>
                  <a:lnTo>
                    <a:pt x="51184" y="31622"/>
                  </a:lnTo>
                  <a:cubicBezTo>
                    <a:pt x="51184" y="31622"/>
                    <a:pt x="47697" y="0"/>
                    <a:pt x="27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1836450" y="2941825"/>
              <a:ext cx="769125" cy="669975"/>
            </a:xfrm>
            <a:custGeom>
              <a:avLst/>
              <a:gdLst/>
              <a:ahLst/>
              <a:cxnLst/>
              <a:rect l="l" t="t" r="r" b="b"/>
              <a:pathLst>
                <a:path w="30765" h="26799" extrusionOk="0">
                  <a:moveTo>
                    <a:pt x="13979" y="1"/>
                  </a:moveTo>
                  <a:cubicBezTo>
                    <a:pt x="13353" y="1"/>
                    <a:pt x="12708" y="65"/>
                    <a:pt x="12042" y="200"/>
                  </a:cubicBezTo>
                  <a:cubicBezTo>
                    <a:pt x="0" y="2639"/>
                    <a:pt x="667" y="26798"/>
                    <a:pt x="667" y="26798"/>
                  </a:cubicBezTo>
                  <a:lnTo>
                    <a:pt x="6267" y="26623"/>
                  </a:lnTo>
                  <a:cubicBezTo>
                    <a:pt x="6267" y="26623"/>
                    <a:pt x="6273" y="6039"/>
                    <a:pt x="12392" y="5450"/>
                  </a:cubicBezTo>
                  <a:cubicBezTo>
                    <a:pt x="12575" y="5432"/>
                    <a:pt x="12755" y="5424"/>
                    <a:pt x="12933" y="5424"/>
                  </a:cubicBezTo>
                  <a:cubicBezTo>
                    <a:pt x="21630" y="5424"/>
                    <a:pt x="24991" y="25924"/>
                    <a:pt x="24991" y="25924"/>
                  </a:cubicBezTo>
                  <a:lnTo>
                    <a:pt x="30765" y="25048"/>
                  </a:lnTo>
                  <a:cubicBezTo>
                    <a:pt x="30765" y="25048"/>
                    <a:pt x="26326" y="1"/>
                    <a:pt x="13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1323800" y="2506225"/>
              <a:ext cx="1780500" cy="1118700"/>
            </a:xfrm>
            <a:custGeom>
              <a:avLst/>
              <a:gdLst/>
              <a:ahLst/>
              <a:cxnLst/>
              <a:rect l="l" t="t" r="r" b="b"/>
              <a:pathLst>
                <a:path w="71220" h="44748" extrusionOk="0">
                  <a:moveTo>
                    <a:pt x="33827" y="1"/>
                  </a:moveTo>
                  <a:cubicBezTo>
                    <a:pt x="27762" y="1"/>
                    <a:pt x="21613" y="1712"/>
                    <a:pt x="16274" y="6075"/>
                  </a:cubicBezTo>
                  <a:cubicBezTo>
                    <a:pt x="1" y="19374"/>
                    <a:pt x="4025" y="44747"/>
                    <a:pt x="4025" y="44747"/>
                  </a:cubicBezTo>
                  <a:lnTo>
                    <a:pt x="11199" y="44222"/>
                  </a:lnTo>
                  <a:cubicBezTo>
                    <a:pt x="11199" y="44222"/>
                    <a:pt x="7184" y="14860"/>
                    <a:pt x="31497" y="8524"/>
                  </a:cubicBezTo>
                  <a:cubicBezTo>
                    <a:pt x="33401" y="8028"/>
                    <a:pt x="35193" y="7800"/>
                    <a:pt x="36881" y="7800"/>
                  </a:cubicBezTo>
                  <a:cubicBezTo>
                    <a:pt x="57222" y="7800"/>
                    <a:pt x="62295" y="41073"/>
                    <a:pt x="62295" y="41073"/>
                  </a:cubicBezTo>
                  <a:lnTo>
                    <a:pt x="71220" y="40198"/>
                  </a:lnTo>
                  <a:cubicBezTo>
                    <a:pt x="71220" y="40198"/>
                    <a:pt x="66671" y="15350"/>
                    <a:pt x="57046" y="8000"/>
                  </a:cubicBezTo>
                  <a:cubicBezTo>
                    <a:pt x="51337" y="3640"/>
                    <a:pt x="42672" y="1"/>
                    <a:pt x="338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39"/>
          <p:cNvGrpSpPr/>
          <p:nvPr/>
        </p:nvGrpSpPr>
        <p:grpSpPr>
          <a:xfrm>
            <a:off x="503919" y="4092674"/>
            <a:ext cx="1021269" cy="510814"/>
            <a:chOff x="3253475" y="1370475"/>
            <a:chExt cx="1000950" cy="500700"/>
          </a:xfrm>
        </p:grpSpPr>
        <p:sp>
          <p:nvSpPr>
            <p:cNvPr id="737" name="Google Shape;737;p39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9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9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9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7" name="Google Shape;747;p39"/>
          <p:cNvSpPr/>
          <p:nvPr/>
        </p:nvSpPr>
        <p:spPr>
          <a:xfrm rot="480791">
            <a:off x="743509" y="2048932"/>
            <a:ext cx="394879" cy="365005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39"/>
          <p:cNvSpPr/>
          <p:nvPr/>
        </p:nvSpPr>
        <p:spPr>
          <a:xfrm rot="-723003">
            <a:off x="7885881" y="2644923"/>
            <a:ext cx="394854" cy="364981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9" name="Google Shape;749;p39"/>
          <p:cNvGrpSpPr/>
          <p:nvPr/>
        </p:nvGrpSpPr>
        <p:grpSpPr>
          <a:xfrm>
            <a:off x="4174272" y="1864102"/>
            <a:ext cx="398556" cy="273130"/>
            <a:chOff x="7907211" y="2056063"/>
            <a:chExt cx="244213" cy="167400"/>
          </a:xfrm>
        </p:grpSpPr>
        <p:sp>
          <p:nvSpPr>
            <p:cNvPr id="750" name="Google Shape;750;p39"/>
            <p:cNvSpPr/>
            <p:nvPr/>
          </p:nvSpPr>
          <p:spPr>
            <a:xfrm rot="2700000">
              <a:off x="7895508" y="2162507"/>
              <a:ext cx="126006" cy="19092"/>
            </a:xfrm>
            <a:prstGeom prst="rect">
              <a:avLst/>
            </a:pr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 rot="8100000">
              <a:off x="7958900" y="2130217"/>
              <a:ext cx="217647" cy="19092"/>
            </a:xfrm>
            <a:prstGeom prst="rect">
              <a:avLst/>
            </a:pr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39"/>
          <p:cNvGrpSpPr/>
          <p:nvPr/>
        </p:nvGrpSpPr>
        <p:grpSpPr>
          <a:xfrm>
            <a:off x="4236965" y="2970428"/>
            <a:ext cx="273160" cy="273141"/>
            <a:chOff x="3460192" y="2596165"/>
            <a:chExt cx="186000" cy="186000"/>
          </a:xfrm>
        </p:grpSpPr>
        <p:sp>
          <p:nvSpPr>
            <p:cNvPr id="753" name="Google Shape;753;p39"/>
            <p:cNvSpPr/>
            <p:nvPr/>
          </p:nvSpPr>
          <p:spPr>
            <a:xfrm rot="8100000">
              <a:off x="3432277" y="2678559"/>
              <a:ext cx="241831" cy="21213"/>
            </a:xfrm>
            <a:prstGeom prst="rect">
              <a:avLst/>
            </a:pr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9"/>
            <p:cNvSpPr/>
            <p:nvPr/>
          </p:nvSpPr>
          <p:spPr>
            <a:xfrm rot="-8100000">
              <a:off x="3432277" y="2678559"/>
              <a:ext cx="241831" cy="21213"/>
            </a:xfrm>
            <a:prstGeom prst="rect">
              <a:avLst/>
            </a:pr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5" name="Google Shape;755;p39"/>
          <p:cNvGrpSpPr/>
          <p:nvPr/>
        </p:nvGrpSpPr>
        <p:grpSpPr>
          <a:xfrm>
            <a:off x="5280347" y="2435189"/>
            <a:ext cx="398556" cy="273130"/>
            <a:chOff x="7907211" y="2056063"/>
            <a:chExt cx="244213" cy="167400"/>
          </a:xfrm>
        </p:grpSpPr>
        <p:sp>
          <p:nvSpPr>
            <p:cNvPr id="756" name="Google Shape;756;p39"/>
            <p:cNvSpPr/>
            <p:nvPr/>
          </p:nvSpPr>
          <p:spPr>
            <a:xfrm rot="2700000">
              <a:off x="7895508" y="2162507"/>
              <a:ext cx="126006" cy="19092"/>
            </a:xfrm>
            <a:prstGeom prst="rect">
              <a:avLst/>
            </a:pr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 rot="8100000">
              <a:off x="7958900" y="2130217"/>
              <a:ext cx="217647" cy="19092"/>
            </a:xfrm>
            <a:prstGeom prst="rect">
              <a:avLst/>
            </a:pr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" name="Google Shape;758;p39"/>
          <p:cNvGrpSpPr/>
          <p:nvPr/>
        </p:nvGrpSpPr>
        <p:grpSpPr>
          <a:xfrm>
            <a:off x="6521090" y="3515503"/>
            <a:ext cx="273160" cy="273141"/>
            <a:chOff x="3460192" y="2596165"/>
            <a:chExt cx="186000" cy="186000"/>
          </a:xfrm>
        </p:grpSpPr>
        <p:sp>
          <p:nvSpPr>
            <p:cNvPr id="759" name="Google Shape;759;p39"/>
            <p:cNvSpPr/>
            <p:nvPr/>
          </p:nvSpPr>
          <p:spPr>
            <a:xfrm rot="8100000">
              <a:off x="3432277" y="2678559"/>
              <a:ext cx="241831" cy="21213"/>
            </a:xfrm>
            <a:prstGeom prst="rect">
              <a:avLst/>
            </a:pr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9"/>
            <p:cNvSpPr/>
            <p:nvPr/>
          </p:nvSpPr>
          <p:spPr>
            <a:xfrm rot="-8100000">
              <a:off x="3432277" y="2678559"/>
              <a:ext cx="241831" cy="21213"/>
            </a:xfrm>
            <a:prstGeom prst="rect">
              <a:avLst/>
            </a:prstGeom>
            <a:solidFill>
              <a:schemeClr val="dk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230" y="-20251"/>
            <a:ext cx="3577500" cy="51637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00F9832-8738-4050-B1C6-FF4425835473}"/>
              </a:ext>
            </a:extLst>
          </p:cNvPr>
          <p:cNvSpPr txBox="1"/>
          <p:nvPr/>
        </p:nvSpPr>
        <p:spPr>
          <a:xfrm>
            <a:off x="340521" y="2377668"/>
            <a:ext cx="4039938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ü"/>
            </a:pPr>
            <a:r>
              <a:rPr lang="en-US" altLang="ko-KR" sz="135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350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F3B4155-E70B-422D-895E-E24D8650FBEA}"/>
              </a:ext>
            </a:extLst>
          </p:cNvPr>
          <p:cNvSpPr txBox="1"/>
          <p:nvPr/>
        </p:nvSpPr>
        <p:spPr>
          <a:xfrm>
            <a:off x="340521" y="2935763"/>
            <a:ext cx="4039938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ü"/>
            </a:pPr>
            <a:r>
              <a:rPr lang="en-US" altLang="ko-KR" sz="135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350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73C40FA-D410-472F-A025-89F400E8B89B}"/>
              </a:ext>
            </a:extLst>
          </p:cNvPr>
          <p:cNvSpPr txBox="1"/>
          <p:nvPr/>
        </p:nvSpPr>
        <p:spPr>
          <a:xfrm>
            <a:off x="430872" y="3406855"/>
            <a:ext cx="4039938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ü"/>
            </a:pPr>
            <a:r>
              <a:rPr lang="en-US" altLang="ko-KR" sz="135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350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C252E46-8654-43BB-BC8F-305B566530E0}"/>
              </a:ext>
            </a:extLst>
          </p:cNvPr>
          <p:cNvSpPr txBox="1"/>
          <p:nvPr/>
        </p:nvSpPr>
        <p:spPr>
          <a:xfrm>
            <a:off x="340520" y="4186264"/>
            <a:ext cx="4039938" cy="507831"/>
          </a:xfrm>
          <a:prstGeom prst="rect">
            <a:avLst/>
          </a:prstGeom>
          <a:noFill/>
        </p:spPr>
        <p:txBody>
          <a:bodyPr wrap="square" lIns="81000" rIns="81000" rtlCol="0">
            <a:spAutoFit/>
          </a:bodyPr>
          <a:lstStyle/>
          <a:p>
            <a:pPr marL="128588" indent="-128588">
              <a:buFont typeface="Wingdings" panose="05000000000000000000" pitchFamily="2" charset="2"/>
              <a:buChar char="ü"/>
            </a:pPr>
            <a:r>
              <a:rPr lang="en-US" altLang="ko-KR" sz="135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350" dirty="0">
              <a:solidFill>
                <a:schemeClr val="bg1">
                  <a:lumMod val="50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EB677D1-0AF8-4FF5-B903-ACE733EB391D}"/>
              </a:ext>
            </a:extLst>
          </p:cNvPr>
          <p:cNvSpPr txBox="1"/>
          <p:nvPr/>
        </p:nvSpPr>
        <p:spPr>
          <a:xfrm>
            <a:off x="515631" y="493513"/>
            <a:ext cx="8628369" cy="307777"/>
          </a:xfrm>
          <a:prstGeom prst="rect">
            <a:avLst/>
          </a:prstGeom>
          <a:noFill/>
        </p:spPr>
        <p:txBody>
          <a:bodyPr wrap="square" lIns="27000" tIns="0" rIns="27000" bIns="0" rtlCol="0">
            <a:spAutoFit/>
          </a:bodyPr>
          <a:lstStyle/>
          <a:p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We </a:t>
            </a: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Create Quality </a:t>
            </a:r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Professional </a:t>
            </a:r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PPT </a:t>
            </a:r>
            <a:r>
              <a:rPr lang="en-US" altLang="ko-KR" sz="20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b="1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C644DE3-4686-4D8B-88FB-63FBDB16023D}"/>
              </a:ext>
            </a:extLst>
          </p:cNvPr>
          <p:cNvSpPr txBox="1"/>
          <p:nvPr/>
        </p:nvSpPr>
        <p:spPr>
          <a:xfrm>
            <a:off x="228298" y="4360660"/>
            <a:ext cx="4737932" cy="473206"/>
          </a:xfrm>
          <a:prstGeom prst="rect">
            <a:avLst/>
          </a:prstGeom>
          <a:noFill/>
        </p:spPr>
        <p:txBody>
          <a:bodyPr wrap="square" lIns="162000" rIns="162000" rtlCol="0">
            <a:spAutoFit/>
          </a:bodyPr>
          <a:lstStyle/>
          <a:p>
            <a:r>
              <a:rPr lang="en-US" altLang="ko-KR" sz="825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825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9" name="Title 11">
            <a:extLst>
              <a:ext uri="{FF2B5EF4-FFF2-40B4-BE49-F238E27FC236}">
                <a16:creationId xmlns="" xmlns:a16="http://schemas.microsoft.com/office/drawing/2014/main" id="{312815B2-95C7-47DC-A2C0-C34522928FFA}"/>
              </a:ext>
            </a:extLst>
          </p:cNvPr>
          <p:cNvSpPr txBox="1">
            <a:spLocks/>
          </p:cNvSpPr>
          <p:nvPr/>
        </p:nvSpPr>
        <p:spPr>
          <a:xfrm>
            <a:off x="3945030" y="4042741"/>
            <a:ext cx="4678978" cy="554522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3300" dirty="0">
                <a:solidFill>
                  <a:schemeClr val="accent2">
                    <a:lumMod val="75000"/>
                  </a:schemeClr>
                </a:solidFill>
              </a:rPr>
              <a:t>Portfolio </a:t>
            </a:r>
          </a:p>
          <a:p>
            <a:pPr algn="r"/>
            <a:r>
              <a:rPr lang="en-US" altLang="ko-KR" sz="3300" dirty="0">
                <a:solidFill>
                  <a:schemeClr val="accent2">
                    <a:lumMod val="75000"/>
                  </a:schemeClr>
                </a:solidFill>
              </a:rPr>
              <a:t>Presentation</a:t>
            </a:r>
            <a:endParaRPr lang="ko-KR" altLang="en-US" sz="33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0" name="Group 21">
            <a:extLst>
              <a:ext uri="{FF2B5EF4-FFF2-40B4-BE49-F238E27FC236}">
                <a16:creationId xmlns="" xmlns:a16="http://schemas.microsoft.com/office/drawing/2014/main" id="{6F869DD5-B1E4-4AE9-94CE-F3BAFFB68224}"/>
              </a:ext>
            </a:extLst>
          </p:cNvPr>
          <p:cNvGrpSpPr/>
          <p:nvPr/>
        </p:nvGrpSpPr>
        <p:grpSpPr>
          <a:xfrm>
            <a:off x="430871" y="1190724"/>
            <a:ext cx="4716059" cy="979726"/>
            <a:chOff x="6378145" y="2245399"/>
            <a:chExt cx="2789750" cy="1306300"/>
          </a:xfrm>
          <a:noFill/>
        </p:grpSpPr>
        <p:sp>
          <p:nvSpPr>
            <p:cNvPr id="11" name="TextBox 22">
              <a:extLst>
                <a:ext uri="{FF2B5EF4-FFF2-40B4-BE49-F238E27FC236}">
                  <a16:creationId xmlns="" xmlns:a16="http://schemas.microsoft.com/office/drawing/2014/main" id="{52745ED8-B4FB-448F-948F-5D1D30AF978D}"/>
                </a:ext>
              </a:extLst>
            </p:cNvPr>
            <p:cNvSpPr txBox="1"/>
            <p:nvPr/>
          </p:nvSpPr>
          <p:spPr>
            <a:xfrm>
              <a:off x="6378145" y="2854073"/>
              <a:ext cx="2736304" cy="6976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Simple Presentation  </a:t>
              </a:r>
              <a:endParaRPr lang="ko-KR" altLang="en-US" sz="28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23">
              <a:extLst>
                <a:ext uri="{FF2B5EF4-FFF2-40B4-BE49-F238E27FC236}">
                  <a16:creationId xmlns="" xmlns:a16="http://schemas.microsoft.com/office/drawing/2014/main" id="{6F14BE40-4A31-42D8-80F1-12372974E6DA}"/>
                </a:ext>
              </a:extLst>
            </p:cNvPr>
            <p:cNvSpPr txBox="1"/>
            <p:nvPr/>
          </p:nvSpPr>
          <p:spPr>
            <a:xfrm>
              <a:off x="6431591" y="2245399"/>
              <a:ext cx="2736304" cy="6976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accent2">
                      <a:lumMod val="7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28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40"/>
          <p:cNvSpPr/>
          <p:nvPr/>
        </p:nvSpPr>
        <p:spPr>
          <a:xfrm rot="900014">
            <a:off x="5665318" y="1976980"/>
            <a:ext cx="2168703" cy="2004629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6" name="Google Shape;766;p40"/>
          <p:cNvGrpSpPr/>
          <p:nvPr/>
        </p:nvGrpSpPr>
        <p:grpSpPr>
          <a:xfrm rot="-214580">
            <a:off x="781018" y="776238"/>
            <a:ext cx="1726887" cy="920691"/>
            <a:chOff x="1323800" y="2506225"/>
            <a:chExt cx="1780500" cy="1118700"/>
          </a:xfrm>
        </p:grpSpPr>
        <p:sp>
          <p:nvSpPr>
            <p:cNvPr id="767" name="Google Shape;767;p40"/>
            <p:cNvSpPr/>
            <p:nvPr/>
          </p:nvSpPr>
          <p:spPr>
            <a:xfrm>
              <a:off x="1546900" y="2751250"/>
              <a:ext cx="1279600" cy="869300"/>
            </a:xfrm>
            <a:custGeom>
              <a:avLst/>
              <a:gdLst/>
              <a:ahLst/>
              <a:cxnLst/>
              <a:rect l="l" t="t" r="r" b="b"/>
              <a:pathLst>
                <a:path w="51184" h="34772" extrusionOk="0">
                  <a:moveTo>
                    <a:pt x="27592" y="0"/>
                  </a:moveTo>
                  <a:cubicBezTo>
                    <a:pt x="26335" y="0"/>
                    <a:pt x="25013" y="124"/>
                    <a:pt x="23624" y="386"/>
                  </a:cubicBezTo>
                  <a:cubicBezTo>
                    <a:pt x="0" y="4848"/>
                    <a:pt x="3676" y="34771"/>
                    <a:pt x="3676" y="34771"/>
                  </a:cubicBezTo>
                  <a:lnTo>
                    <a:pt x="10500" y="34421"/>
                  </a:lnTo>
                  <a:cubicBezTo>
                    <a:pt x="10500" y="34421"/>
                    <a:pt x="8635" y="7952"/>
                    <a:pt x="24412" y="5899"/>
                  </a:cubicBezTo>
                  <a:cubicBezTo>
                    <a:pt x="24896" y="5836"/>
                    <a:pt x="25369" y="5805"/>
                    <a:pt x="25832" y="5805"/>
                  </a:cubicBezTo>
                  <a:cubicBezTo>
                    <a:pt x="39497" y="5805"/>
                    <a:pt x="43835" y="32409"/>
                    <a:pt x="43835" y="32409"/>
                  </a:cubicBezTo>
                  <a:lnTo>
                    <a:pt x="51184" y="31622"/>
                  </a:lnTo>
                  <a:cubicBezTo>
                    <a:pt x="51184" y="31622"/>
                    <a:pt x="47697" y="0"/>
                    <a:pt x="27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0"/>
            <p:cNvSpPr/>
            <p:nvPr/>
          </p:nvSpPr>
          <p:spPr>
            <a:xfrm>
              <a:off x="1836450" y="2941825"/>
              <a:ext cx="769125" cy="669975"/>
            </a:xfrm>
            <a:custGeom>
              <a:avLst/>
              <a:gdLst/>
              <a:ahLst/>
              <a:cxnLst/>
              <a:rect l="l" t="t" r="r" b="b"/>
              <a:pathLst>
                <a:path w="30765" h="26799" extrusionOk="0">
                  <a:moveTo>
                    <a:pt x="13979" y="1"/>
                  </a:moveTo>
                  <a:cubicBezTo>
                    <a:pt x="13353" y="1"/>
                    <a:pt x="12708" y="65"/>
                    <a:pt x="12042" y="200"/>
                  </a:cubicBezTo>
                  <a:cubicBezTo>
                    <a:pt x="0" y="2639"/>
                    <a:pt x="667" y="26798"/>
                    <a:pt x="667" y="26798"/>
                  </a:cubicBezTo>
                  <a:lnTo>
                    <a:pt x="6267" y="26623"/>
                  </a:lnTo>
                  <a:cubicBezTo>
                    <a:pt x="6267" y="26623"/>
                    <a:pt x="6273" y="6039"/>
                    <a:pt x="12392" y="5450"/>
                  </a:cubicBezTo>
                  <a:cubicBezTo>
                    <a:pt x="12575" y="5432"/>
                    <a:pt x="12755" y="5424"/>
                    <a:pt x="12933" y="5424"/>
                  </a:cubicBezTo>
                  <a:cubicBezTo>
                    <a:pt x="21630" y="5424"/>
                    <a:pt x="24991" y="25924"/>
                    <a:pt x="24991" y="25924"/>
                  </a:cubicBezTo>
                  <a:lnTo>
                    <a:pt x="30765" y="25048"/>
                  </a:lnTo>
                  <a:cubicBezTo>
                    <a:pt x="30765" y="25048"/>
                    <a:pt x="26326" y="1"/>
                    <a:pt x="13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1323800" y="2506225"/>
              <a:ext cx="1780500" cy="1118700"/>
            </a:xfrm>
            <a:custGeom>
              <a:avLst/>
              <a:gdLst/>
              <a:ahLst/>
              <a:cxnLst/>
              <a:rect l="l" t="t" r="r" b="b"/>
              <a:pathLst>
                <a:path w="71220" h="44748" extrusionOk="0">
                  <a:moveTo>
                    <a:pt x="33827" y="1"/>
                  </a:moveTo>
                  <a:cubicBezTo>
                    <a:pt x="27762" y="1"/>
                    <a:pt x="21613" y="1712"/>
                    <a:pt x="16274" y="6075"/>
                  </a:cubicBezTo>
                  <a:cubicBezTo>
                    <a:pt x="1" y="19374"/>
                    <a:pt x="4025" y="44747"/>
                    <a:pt x="4025" y="44747"/>
                  </a:cubicBezTo>
                  <a:lnTo>
                    <a:pt x="11199" y="44222"/>
                  </a:lnTo>
                  <a:cubicBezTo>
                    <a:pt x="11199" y="44222"/>
                    <a:pt x="7184" y="14860"/>
                    <a:pt x="31497" y="8524"/>
                  </a:cubicBezTo>
                  <a:cubicBezTo>
                    <a:pt x="33401" y="8028"/>
                    <a:pt x="35193" y="7800"/>
                    <a:pt x="36881" y="7800"/>
                  </a:cubicBezTo>
                  <a:cubicBezTo>
                    <a:pt x="57222" y="7800"/>
                    <a:pt x="62295" y="41073"/>
                    <a:pt x="62295" y="41073"/>
                  </a:cubicBezTo>
                  <a:lnTo>
                    <a:pt x="71220" y="40198"/>
                  </a:lnTo>
                  <a:cubicBezTo>
                    <a:pt x="71220" y="40198"/>
                    <a:pt x="66671" y="15350"/>
                    <a:pt x="57046" y="8000"/>
                  </a:cubicBezTo>
                  <a:cubicBezTo>
                    <a:pt x="51337" y="3640"/>
                    <a:pt x="42672" y="1"/>
                    <a:pt x="338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0" name="Google Shape;770;p40"/>
          <p:cNvSpPr txBox="1">
            <a:spLocks noGrp="1"/>
          </p:cNvSpPr>
          <p:nvPr>
            <p:ph type="title"/>
          </p:nvPr>
        </p:nvSpPr>
        <p:spPr>
          <a:xfrm>
            <a:off x="1388100" y="1772250"/>
            <a:ext cx="6367800" cy="159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Awesome words</a:t>
            </a:r>
            <a:endParaRPr/>
          </a:p>
        </p:txBody>
      </p:sp>
      <p:grpSp>
        <p:nvGrpSpPr>
          <p:cNvPr id="771" name="Google Shape;771;p40"/>
          <p:cNvGrpSpPr/>
          <p:nvPr/>
        </p:nvGrpSpPr>
        <p:grpSpPr>
          <a:xfrm>
            <a:off x="1589857" y="3612599"/>
            <a:ext cx="1021269" cy="510814"/>
            <a:chOff x="3253475" y="1370475"/>
            <a:chExt cx="1000950" cy="500700"/>
          </a:xfrm>
        </p:grpSpPr>
        <p:sp>
          <p:nvSpPr>
            <p:cNvPr id="772" name="Google Shape;772;p40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0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0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0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40"/>
          <p:cNvGrpSpPr/>
          <p:nvPr/>
        </p:nvGrpSpPr>
        <p:grpSpPr>
          <a:xfrm>
            <a:off x="4880157" y="1079999"/>
            <a:ext cx="1021269" cy="510814"/>
            <a:chOff x="3253475" y="1370475"/>
            <a:chExt cx="1000950" cy="500700"/>
          </a:xfrm>
        </p:grpSpPr>
        <p:sp>
          <p:nvSpPr>
            <p:cNvPr id="783" name="Google Shape;783;p40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0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0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0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3" name="Google Shape;793;p40"/>
          <p:cNvSpPr/>
          <p:nvPr/>
        </p:nvSpPr>
        <p:spPr>
          <a:xfrm rot="480791">
            <a:off x="7094709" y="1292557"/>
            <a:ext cx="394879" cy="365005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40"/>
          <p:cNvSpPr/>
          <p:nvPr/>
        </p:nvSpPr>
        <p:spPr>
          <a:xfrm rot="-986525">
            <a:off x="4145307" y="3968902"/>
            <a:ext cx="435387" cy="402448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0"/>
          <p:cNvSpPr/>
          <p:nvPr/>
        </p:nvSpPr>
        <p:spPr>
          <a:xfrm>
            <a:off x="1435907" y="2693006"/>
            <a:ext cx="70979" cy="46970"/>
          </a:xfrm>
          <a:custGeom>
            <a:avLst/>
            <a:gdLst/>
            <a:ahLst/>
            <a:cxnLst/>
            <a:rect l="l" t="t" r="r" b="b"/>
            <a:pathLst>
              <a:path w="3755" h="2767" extrusionOk="0">
                <a:moveTo>
                  <a:pt x="1986" y="0"/>
                </a:moveTo>
                <a:cubicBezTo>
                  <a:pt x="61" y="0"/>
                  <a:pt x="1" y="2275"/>
                  <a:pt x="1568" y="2766"/>
                </a:cubicBezTo>
                <a:cubicBezTo>
                  <a:pt x="3311" y="2697"/>
                  <a:pt x="3755" y="608"/>
                  <a:pt x="2040" y="1"/>
                </a:cubicBezTo>
                <a:cubicBezTo>
                  <a:pt x="2022" y="0"/>
                  <a:pt x="2004" y="0"/>
                  <a:pt x="1986" y="0"/>
                </a:cubicBezTo>
                <a:close/>
              </a:path>
            </a:pathLst>
          </a:custGeom>
          <a:solidFill>
            <a:srgbClr val="4D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4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so sad?</a:t>
            </a:r>
            <a:endParaRPr/>
          </a:p>
        </p:txBody>
      </p:sp>
      <p:cxnSp>
        <p:nvCxnSpPr>
          <p:cNvPr id="803" name="Google Shape;803;p41"/>
          <p:cNvCxnSpPr/>
          <p:nvPr/>
        </p:nvCxnSpPr>
        <p:spPr>
          <a:xfrm rot="10800000" flipH="1">
            <a:off x="5405959" y="1902163"/>
            <a:ext cx="1165800" cy="3144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4" name="Google Shape;804;p41"/>
          <p:cNvCxnSpPr/>
          <p:nvPr/>
        </p:nvCxnSpPr>
        <p:spPr>
          <a:xfrm>
            <a:off x="5405959" y="3496068"/>
            <a:ext cx="1252200" cy="2439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05" name="Google Shape;805;p41"/>
          <p:cNvCxnSpPr/>
          <p:nvPr/>
        </p:nvCxnSpPr>
        <p:spPr>
          <a:xfrm>
            <a:off x="2505662" y="1945963"/>
            <a:ext cx="1239000" cy="2268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806" name="Google Shape;806;p41"/>
          <p:cNvCxnSpPr/>
          <p:nvPr/>
        </p:nvCxnSpPr>
        <p:spPr>
          <a:xfrm rot="10800000" flipH="1">
            <a:off x="2485838" y="3506118"/>
            <a:ext cx="1258800" cy="2238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807" name="Google Shape;807;p41"/>
          <p:cNvSpPr txBox="1">
            <a:spLocks noGrp="1"/>
          </p:cNvSpPr>
          <p:nvPr>
            <p:ph type="title" idx="4294967295"/>
          </p:nvPr>
        </p:nvSpPr>
        <p:spPr>
          <a:xfrm>
            <a:off x="6656425" y="1432825"/>
            <a:ext cx="1627500" cy="4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Mercury</a:t>
            </a:r>
            <a:endParaRPr sz="2400"/>
          </a:p>
        </p:txBody>
      </p:sp>
      <p:sp>
        <p:nvSpPr>
          <p:cNvPr id="808" name="Google Shape;808;p41"/>
          <p:cNvSpPr txBox="1">
            <a:spLocks noGrp="1"/>
          </p:cNvSpPr>
          <p:nvPr>
            <p:ph type="subTitle" idx="4294967295"/>
          </p:nvPr>
        </p:nvSpPr>
        <p:spPr>
          <a:xfrm>
            <a:off x="6656425" y="1882550"/>
            <a:ext cx="1627500" cy="8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Mercury is the closest planet to the Sun</a:t>
            </a:r>
            <a:endParaRPr sz="1400"/>
          </a:p>
        </p:txBody>
      </p:sp>
      <p:sp>
        <p:nvSpPr>
          <p:cNvPr id="809" name="Google Shape;809;p41"/>
          <p:cNvSpPr txBox="1">
            <a:spLocks noGrp="1"/>
          </p:cNvSpPr>
          <p:nvPr>
            <p:ph type="title" idx="4294967295"/>
          </p:nvPr>
        </p:nvSpPr>
        <p:spPr>
          <a:xfrm>
            <a:off x="829775" y="1354225"/>
            <a:ext cx="1657800" cy="4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Mars</a:t>
            </a:r>
            <a:endParaRPr sz="2400"/>
          </a:p>
        </p:txBody>
      </p:sp>
      <p:sp>
        <p:nvSpPr>
          <p:cNvPr id="810" name="Google Shape;810;p41"/>
          <p:cNvSpPr txBox="1">
            <a:spLocks noGrp="1"/>
          </p:cNvSpPr>
          <p:nvPr>
            <p:ph type="subTitle" idx="4294967295"/>
          </p:nvPr>
        </p:nvSpPr>
        <p:spPr>
          <a:xfrm>
            <a:off x="829775" y="1788350"/>
            <a:ext cx="1657800" cy="8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Mars is actually a very cold place</a:t>
            </a:r>
            <a:endParaRPr sz="1400"/>
          </a:p>
        </p:txBody>
      </p:sp>
      <p:sp>
        <p:nvSpPr>
          <p:cNvPr id="811" name="Google Shape;811;p41"/>
          <p:cNvSpPr txBox="1">
            <a:spLocks noGrp="1"/>
          </p:cNvSpPr>
          <p:nvPr>
            <p:ph type="title" idx="4294967295"/>
          </p:nvPr>
        </p:nvSpPr>
        <p:spPr>
          <a:xfrm>
            <a:off x="6656425" y="3287900"/>
            <a:ext cx="1627500" cy="4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Saturn</a:t>
            </a:r>
            <a:endParaRPr sz="2400"/>
          </a:p>
        </p:txBody>
      </p:sp>
      <p:sp>
        <p:nvSpPr>
          <p:cNvPr id="812" name="Google Shape;812;p41"/>
          <p:cNvSpPr txBox="1">
            <a:spLocks noGrp="1"/>
          </p:cNvSpPr>
          <p:nvPr>
            <p:ph type="subTitle" idx="4294967295"/>
          </p:nvPr>
        </p:nvSpPr>
        <p:spPr>
          <a:xfrm>
            <a:off x="6656425" y="3722025"/>
            <a:ext cx="1627500" cy="8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It’s composed of hydrogen and helium</a:t>
            </a:r>
            <a:endParaRPr sz="1400"/>
          </a:p>
        </p:txBody>
      </p:sp>
      <p:sp>
        <p:nvSpPr>
          <p:cNvPr id="813" name="Google Shape;813;p41"/>
          <p:cNvSpPr txBox="1">
            <a:spLocks noGrp="1"/>
          </p:cNvSpPr>
          <p:nvPr>
            <p:ph type="title" idx="4294967295"/>
          </p:nvPr>
        </p:nvSpPr>
        <p:spPr>
          <a:xfrm>
            <a:off x="829775" y="3287900"/>
            <a:ext cx="1657800" cy="4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Venus</a:t>
            </a:r>
            <a:endParaRPr sz="2400"/>
          </a:p>
        </p:txBody>
      </p:sp>
      <p:sp>
        <p:nvSpPr>
          <p:cNvPr id="814" name="Google Shape;814;p41"/>
          <p:cNvSpPr txBox="1">
            <a:spLocks noGrp="1"/>
          </p:cNvSpPr>
          <p:nvPr>
            <p:ph type="subTitle" idx="4294967295"/>
          </p:nvPr>
        </p:nvSpPr>
        <p:spPr>
          <a:xfrm>
            <a:off x="829775" y="3722025"/>
            <a:ext cx="1657800" cy="8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Venus is the second planet from the Sun </a:t>
            </a:r>
            <a:endParaRPr sz="1400"/>
          </a:p>
        </p:txBody>
      </p:sp>
      <p:grpSp>
        <p:nvGrpSpPr>
          <p:cNvPr id="815" name="Google Shape;815;p41"/>
          <p:cNvGrpSpPr/>
          <p:nvPr/>
        </p:nvGrpSpPr>
        <p:grpSpPr>
          <a:xfrm>
            <a:off x="530098" y="2747001"/>
            <a:ext cx="796056" cy="398157"/>
            <a:chOff x="3253475" y="1370475"/>
            <a:chExt cx="1000950" cy="500700"/>
          </a:xfrm>
        </p:grpSpPr>
        <p:sp>
          <p:nvSpPr>
            <p:cNvPr id="816" name="Google Shape;816;p41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1"/>
          <p:cNvGrpSpPr/>
          <p:nvPr/>
        </p:nvGrpSpPr>
        <p:grpSpPr>
          <a:xfrm>
            <a:off x="5879222" y="837601"/>
            <a:ext cx="969220" cy="484778"/>
            <a:chOff x="3253475" y="1370475"/>
            <a:chExt cx="1000950" cy="500700"/>
          </a:xfrm>
        </p:grpSpPr>
        <p:sp>
          <p:nvSpPr>
            <p:cNvPr id="827" name="Google Shape;827;p41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1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1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1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1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1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1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7" name="Google Shape;837;p41"/>
          <p:cNvSpPr/>
          <p:nvPr/>
        </p:nvSpPr>
        <p:spPr>
          <a:xfrm rot="-388264">
            <a:off x="5900524" y="4346255"/>
            <a:ext cx="435428" cy="402485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41"/>
          <p:cNvSpPr/>
          <p:nvPr/>
        </p:nvSpPr>
        <p:spPr>
          <a:xfrm rot="-693252">
            <a:off x="3156233" y="997281"/>
            <a:ext cx="435412" cy="402470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617" y="1339965"/>
            <a:ext cx="3531088" cy="362756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34" y="1362759"/>
            <a:ext cx="4083750" cy="3442500"/>
          </a:xfrm>
          <a:prstGeom prst="rect">
            <a:avLst/>
          </a:prstGeom>
        </p:spPr>
      </p:pic>
      <p:sp>
        <p:nvSpPr>
          <p:cNvPr id="843" name="Google Shape;843;p42"/>
          <p:cNvSpPr txBox="1">
            <a:spLocks noGrp="1"/>
          </p:cNvSpPr>
          <p:nvPr>
            <p:ph type="title"/>
          </p:nvPr>
        </p:nvSpPr>
        <p:spPr>
          <a:xfrm>
            <a:off x="3437650" y="2906125"/>
            <a:ext cx="4954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—Someone famous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42"/>
          <p:cNvSpPr txBox="1">
            <a:spLocks noGrp="1"/>
          </p:cNvSpPr>
          <p:nvPr>
            <p:ph type="subTitle" idx="1"/>
          </p:nvPr>
        </p:nvSpPr>
        <p:spPr>
          <a:xfrm>
            <a:off x="3437600" y="1214400"/>
            <a:ext cx="4954200" cy="16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“This is a quote, words full of wisdom that someone important said and can make the reader get inspired”</a:t>
            </a:r>
            <a:endParaRPr/>
          </a:p>
        </p:txBody>
      </p:sp>
      <p:grpSp>
        <p:nvGrpSpPr>
          <p:cNvPr id="847" name="Google Shape;847;p42"/>
          <p:cNvGrpSpPr/>
          <p:nvPr/>
        </p:nvGrpSpPr>
        <p:grpSpPr>
          <a:xfrm>
            <a:off x="1168607" y="819449"/>
            <a:ext cx="1021269" cy="510814"/>
            <a:chOff x="3253475" y="1370475"/>
            <a:chExt cx="1000950" cy="500700"/>
          </a:xfrm>
        </p:grpSpPr>
        <p:sp>
          <p:nvSpPr>
            <p:cNvPr id="848" name="Google Shape;848;p42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2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2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2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2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2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2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2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2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2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" name="Google Shape;858;p42"/>
          <p:cNvGrpSpPr/>
          <p:nvPr/>
        </p:nvGrpSpPr>
        <p:grpSpPr>
          <a:xfrm rot="325161">
            <a:off x="4058075" y="3164141"/>
            <a:ext cx="1027840" cy="1019314"/>
            <a:chOff x="5198650" y="533750"/>
            <a:chExt cx="934300" cy="926550"/>
          </a:xfrm>
        </p:grpSpPr>
        <p:sp>
          <p:nvSpPr>
            <p:cNvPr id="859" name="Google Shape;859;p42"/>
            <p:cNvSpPr/>
            <p:nvPr/>
          </p:nvSpPr>
          <p:spPr>
            <a:xfrm>
              <a:off x="5599325" y="533750"/>
              <a:ext cx="132975" cy="137975"/>
            </a:xfrm>
            <a:custGeom>
              <a:avLst/>
              <a:gdLst/>
              <a:ahLst/>
              <a:cxnLst/>
              <a:rect l="l" t="t" r="r" b="b"/>
              <a:pathLst>
                <a:path w="5319" h="5519" extrusionOk="0">
                  <a:moveTo>
                    <a:pt x="2659" y="0"/>
                  </a:moveTo>
                  <a:cubicBezTo>
                    <a:pt x="2380" y="0"/>
                    <a:pt x="2101" y="155"/>
                    <a:pt x="1980" y="463"/>
                  </a:cubicBezTo>
                  <a:lnTo>
                    <a:pt x="0" y="5518"/>
                  </a:lnTo>
                  <a:cubicBezTo>
                    <a:pt x="860" y="5344"/>
                    <a:pt x="1749" y="5252"/>
                    <a:pt x="2660" y="5252"/>
                  </a:cubicBezTo>
                  <a:cubicBezTo>
                    <a:pt x="3570" y="5252"/>
                    <a:pt x="4460" y="5344"/>
                    <a:pt x="5319" y="5518"/>
                  </a:cubicBezTo>
                  <a:lnTo>
                    <a:pt x="3338" y="463"/>
                  </a:lnTo>
                  <a:cubicBezTo>
                    <a:pt x="3217" y="155"/>
                    <a:pt x="2938" y="0"/>
                    <a:pt x="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2"/>
            <p:cNvSpPr/>
            <p:nvPr/>
          </p:nvSpPr>
          <p:spPr>
            <a:xfrm>
              <a:off x="5198650" y="930525"/>
              <a:ext cx="141875" cy="132975"/>
            </a:xfrm>
            <a:custGeom>
              <a:avLst/>
              <a:gdLst/>
              <a:ahLst/>
              <a:cxnLst/>
              <a:rect l="l" t="t" r="r" b="b"/>
              <a:pathLst>
                <a:path w="5675" h="5319" extrusionOk="0">
                  <a:moveTo>
                    <a:pt x="5674" y="0"/>
                  </a:moveTo>
                  <a:lnTo>
                    <a:pt x="619" y="1980"/>
                  </a:lnTo>
                  <a:cubicBezTo>
                    <a:pt x="1" y="2223"/>
                    <a:pt x="1" y="3097"/>
                    <a:pt x="619" y="3338"/>
                  </a:cubicBezTo>
                  <a:lnTo>
                    <a:pt x="5674" y="5319"/>
                  </a:lnTo>
                  <a:cubicBezTo>
                    <a:pt x="5500" y="4460"/>
                    <a:pt x="5408" y="3571"/>
                    <a:pt x="5408" y="2660"/>
                  </a:cubicBezTo>
                  <a:cubicBezTo>
                    <a:pt x="5408" y="1749"/>
                    <a:pt x="5500" y="860"/>
                    <a:pt x="5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2"/>
            <p:cNvSpPr/>
            <p:nvPr/>
          </p:nvSpPr>
          <p:spPr>
            <a:xfrm>
              <a:off x="5328850" y="6640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887" y="0"/>
                  </a:moveTo>
                  <a:cubicBezTo>
                    <a:pt x="396" y="0"/>
                    <a:pt x="1" y="516"/>
                    <a:pt x="223" y="1024"/>
                  </a:cubicBezTo>
                  <a:lnTo>
                    <a:pt x="2399" y="6003"/>
                  </a:lnTo>
                  <a:cubicBezTo>
                    <a:pt x="3387" y="4510"/>
                    <a:pt x="4668" y="3228"/>
                    <a:pt x="6162" y="2240"/>
                  </a:cubicBezTo>
                  <a:lnTo>
                    <a:pt x="1183" y="64"/>
                  </a:lnTo>
                  <a:cubicBezTo>
                    <a:pt x="1083" y="20"/>
                    <a:pt x="983" y="0"/>
                    <a:pt x="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2"/>
            <p:cNvSpPr/>
            <p:nvPr/>
          </p:nvSpPr>
          <p:spPr>
            <a:xfrm>
              <a:off x="5848725" y="6640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5275" y="0"/>
                  </a:moveTo>
                  <a:cubicBezTo>
                    <a:pt x="5178" y="0"/>
                    <a:pt x="5079" y="20"/>
                    <a:pt x="4979" y="64"/>
                  </a:cubicBezTo>
                  <a:lnTo>
                    <a:pt x="0" y="2240"/>
                  </a:lnTo>
                  <a:cubicBezTo>
                    <a:pt x="1494" y="3228"/>
                    <a:pt x="2774" y="4510"/>
                    <a:pt x="3762" y="6003"/>
                  </a:cubicBezTo>
                  <a:lnTo>
                    <a:pt x="5939" y="1024"/>
                  </a:lnTo>
                  <a:cubicBezTo>
                    <a:pt x="6161" y="516"/>
                    <a:pt x="5765" y="0"/>
                    <a:pt x="5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2"/>
            <p:cNvSpPr/>
            <p:nvPr/>
          </p:nvSpPr>
          <p:spPr>
            <a:xfrm>
              <a:off x="5848725" y="11799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3762" y="1"/>
                  </a:moveTo>
                  <a:cubicBezTo>
                    <a:pt x="2774" y="1494"/>
                    <a:pt x="1494" y="2774"/>
                    <a:pt x="0" y="3763"/>
                  </a:cubicBezTo>
                  <a:lnTo>
                    <a:pt x="4979" y="5940"/>
                  </a:lnTo>
                  <a:cubicBezTo>
                    <a:pt x="5078" y="5983"/>
                    <a:pt x="5178" y="6003"/>
                    <a:pt x="5274" y="6003"/>
                  </a:cubicBezTo>
                  <a:cubicBezTo>
                    <a:pt x="5765" y="6003"/>
                    <a:pt x="6161" y="5487"/>
                    <a:pt x="5939" y="4979"/>
                  </a:cubicBezTo>
                  <a:lnTo>
                    <a:pt x="37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2"/>
            <p:cNvSpPr/>
            <p:nvPr/>
          </p:nvSpPr>
          <p:spPr>
            <a:xfrm>
              <a:off x="5991075" y="930525"/>
              <a:ext cx="141875" cy="132975"/>
            </a:xfrm>
            <a:custGeom>
              <a:avLst/>
              <a:gdLst/>
              <a:ahLst/>
              <a:cxnLst/>
              <a:rect l="l" t="t" r="r" b="b"/>
              <a:pathLst>
                <a:path w="5675" h="5319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860"/>
                    <a:pt x="268" y="1749"/>
                    <a:pt x="268" y="2660"/>
                  </a:cubicBezTo>
                  <a:cubicBezTo>
                    <a:pt x="268" y="3571"/>
                    <a:pt x="175" y="4460"/>
                    <a:pt x="1" y="5319"/>
                  </a:cubicBezTo>
                  <a:lnTo>
                    <a:pt x="5057" y="3338"/>
                  </a:lnTo>
                  <a:cubicBezTo>
                    <a:pt x="5674" y="3097"/>
                    <a:pt x="5674" y="2223"/>
                    <a:pt x="5057" y="198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2"/>
            <p:cNvSpPr/>
            <p:nvPr/>
          </p:nvSpPr>
          <p:spPr>
            <a:xfrm>
              <a:off x="5328825" y="1179925"/>
              <a:ext cx="154075" cy="150075"/>
            </a:xfrm>
            <a:custGeom>
              <a:avLst/>
              <a:gdLst/>
              <a:ahLst/>
              <a:cxnLst/>
              <a:rect l="l" t="t" r="r" b="b"/>
              <a:pathLst>
                <a:path w="6163" h="6003" extrusionOk="0">
                  <a:moveTo>
                    <a:pt x="2400" y="1"/>
                  </a:moveTo>
                  <a:lnTo>
                    <a:pt x="224" y="4979"/>
                  </a:lnTo>
                  <a:cubicBezTo>
                    <a:pt x="1" y="5487"/>
                    <a:pt x="397" y="6003"/>
                    <a:pt x="888" y="6003"/>
                  </a:cubicBezTo>
                  <a:cubicBezTo>
                    <a:pt x="985" y="6003"/>
                    <a:pt x="1084" y="5983"/>
                    <a:pt x="1184" y="5940"/>
                  </a:cubicBezTo>
                  <a:lnTo>
                    <a:pt x="6163" y="3763"/>
                  </a:lnTo>
                  <a:cubicBezTo>
                    <a:pt x="4669" y="2774"/>
                    <a:pt x="3388" y="1494"/>
                    <a:pt x="24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2"/>
            <p:cNvSpPr/>
            <p:nvPr/>
          </p:nvSpPr>
          <p:spPr>
            <a:xfrm>
              <a:off x="5599325" y="1322275"/>
              <a:ext cx="132975" cy="138025"/>
            </a:xfrm>
            <a:custGeom>
              <a:avLst/>
              <a:gdLst/>
              <a:ahLst/>
              <a:cxnLst/>
              <a:rect l="l" t="t" r="r" b="b"/>
              <a:pathLst>
                <a:path w="5319" h="5521" extrusionOk="0">
                  <a:moveTo>
                    <a:pt x="0" y="1"/>
                  </a:moveTo>
                  <a:lnTo>
                    <a:pt x="1980" y="5057"/>
                  </a:lnTo>
                  <a:cubicBezTo>
                    <a:pt x="2101" y="5366"/>
                    <a:pt x="2380" y="5520"/>
                    <a:pt x="2659" y="5520"/>
                  </a:cubicBezTo>
                  <a:cubicBezTo>
                    <a:pt x="2938" y="5520"/>
                    <a:pt x="3217" y="5366"/>
                    <a:pt x="3338" y="5057"/>
                  </a:cubicBezTo>
                  <a:lnTo>
                    <a:pt x="5319" y="1"/>
                  </a:lnTo>
                  <a:lnTo>
                    <a:pt x="5319" y="1"/>
                  </a:lnTo>
                  <a:cubicBezTo>
                    <a:pt x="4460" y="175"/>
                    <a:pt x="3570" y="268"/>
                    <a:pt x="2660" y="268"/>
                  </a:cubicBezTo>
                  <a:cubicBezTo>
                    <a:pt x="1749" y="268"/>
                    <a:pt x="860" y="17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2"/>
            <p:cNvSpPr/>
            <p:nvPr/>
          </p:nvSpPr>
          <p:spPr>
            <a:xfrm>
              <a:off x="5357100" y="688350"/>
              <a:ext cx="617350" cy="617350"/>
            </a:xfrm>
            <a:custGeom>
              <a:avLst/>
              <a:gdLst/>
              <a:ahLst/>
              <a:cxnLst/>
              <a:rect l="l" t="t" r="r" b="b"/>
              <a:pathLst>
                <a:path w="24694" h="24694" extrusionOk="0">
                  <a:moveTo>
                    <a:pt x="12346" y="1"/>
                  </a:moveTo>
                  <a:cubicBezTo>
                    <a:pt x="9072" y="1"/>
                    <a:pt x="5932" y="1302"/>
                    <a:pt x="3617" y="3617"/>
                  </a:cubicBezTo>
                  <a:cubicBezTo>
                    <a:pt x="1301" y="5933"/>
                    <a:pt x="0" y="9073"/>
                    <a:pt x="0" y="12348"/>
                  </a:cubicBezTo>
                  <a:cubicBezTo>
                    <a:pt x="0" y="15621"/>
                    <a:pt x="1301" y="18762"/>
                    <a:pt x="3617" y="21077"/>
                  </a:cubicBezTo>
                  <a:cubicBezTo>
                    <a:pt x="5932" y="23394"/>
                    <a:pt x="9072" y="24694"/>
                    <a:pt x="12346" y="24694"/>
                  </a:cubicBezTo>
                  <a:cubicBezTo>
                    <a:pt x="15621" y="24694"/>
                    <a:pt x="18762" y="23394"/>
                    <a:pt x="21077" y="21077"/>
                  </a:cubicBezTo>
                  <a:cubicBezTo>
                    <a:pt x="23392" y="18762"/>
                    <a:pt x="24694" y="15621"/>
                    <a:pt x="24694" y="12348"/>
                  </a:cubicBezTo>
                  <a:cubicBezTo>
                    <a:pt x="24694" y="9073"/>
                    <a:pt x="23392" y="5933"/>
                    <a:pt x="21077" y="3617"/>
                  </a:cubicBezTo>
                  <a:cubicBezTo>
                    <a:pt x="18762" y="1302"/>
                    <a:pt x="15621" y="1"/>
                    <a:pt x="12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" name="Google Shape;868;p42"/>
          <p:cNvSpPr/>
          <p:nvPr/>
        </p:nvSpPr>
        <p:spPr>
          <a:xfrm rot="2520851">
            <a:off x="7269820" y="3990035"/>
            <a:ext cx="435381" cy="402442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42"/>
          <p:cNvSpPr/>
          <p:nvPr/>
        </p:nvSpPr>
        <p:spPr>
          <a:xfrm>
            <a:off x="2391895" y="712373"/>
            <a:ext cx="70979" cy="46970"/>
          </a:xfrm>
          <a:custGeom>
            <a:avLst/>
            <a:gdLst/>
            <a:ahLst/>
            <a:cxnLst/>
            <a:rect l="l" t="t" r="r" b="b"/>
            <a:pathLst>
              <a:path w="3755" h="2767" extrusionOk="0">
                <a:moveTo>
                  <a:pt x="1986" y="0"/>
                </a:moveTo>
                <a:cubicBezTo>
                  <a:pt x="61" y="0"/>
                  <a:pt x="1" y="2275"/>
                  <a:pt x="1568" y="2766"/>
                </a:cubicBezTo>
                <a:cubicBezTo>
                  <a:pt x="3311" y="2697"/>
                  <a:pt x="3755" y="608"/>
                  <a:pt x="2040" y="1"/>
                </a:cubicBezTo>
                <a:cubicBezTo>
                  <a:pt x="2022" y="0"/>
                  <a:pt x="2004" y="0"/>
                  <a:pt x="1986" y="0"/>
                </a:cubicBezTo>
                <a:close/>
              </a:path>
            </a:pathLst>
          </a:custGeom>
          <a:solidFill>
            <a:srgbClr val="4D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42"/>
          <p:cNvSpPr/>
          <p:nvPr/>
        </p:nvSpPr>
        <p:spPr>
          <a:xfrm>
            <a:off x="3855472" y="3270274"/>
            <a:ext cx="70979" cy="46970"/>
          </a:xfrm>
          <a:custGeom>
            <a:avLst/>
            <a:gdLst/>
            <a:ahLst/>
            <a:cxnLst/>
            <a:rect l="l" t="t" r="r" b="b"/>
            <a:pathLst>
              <a:path w="3755" h="2767" extrusionOk="0">
                <a:moveTo>
                  <a:pt x="1986" y="0"/>
                </a:moveTo>
                <a:cubicBezTo>
                  <a:pt x="61" y="0"/>
                  <a:pt x="1" y="2275"/>
                  <a:pt x="1568" y="2766"/>
                </a:cubicBezTo>
                <a:cubicBezTo>
                  <a:pt x="3311" y="2697"/>
                  <a:pt x="3755" y="608"/>
                  <a:pt x="2040" y="1"/>
                </a:cubicBezTo>
                <a:cubicBezTo>
                  <a:pt x="2022" y="0"/>
                  <a:pt x="2004" y="0"/>
                  <a:pt x="1986" y="0"/>
                </a:cubicBezTo>
                <a:close/>
              </a:path>
            </a:pathLst>
          </a:custGeom>
          <a:solidFill>
            <a:srgbClr val="4D4D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8;p15"/>
          <p:cNvSpPr txBox="1">
            <a:spLocks/>
          </p:cNvSpPr>
          <p:nvPr/>
        </p:nvSpPr>
        <p:spPr>
          <a:xfrm>
            <a:off x="2603713" y="4564080"/>
            <a:ext cx="4261800" cy="3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/>
              <a:t>Here is where your presentation begins</a:t>
            </a:r>
          </a:p>
        </p:txBody>
      </p:sp>
      <p:sp>
        <p:nvSpPr>
          <p:cNvPr id="52" name="Rectángulo 51"/>
          <p:cNvSpPr/>
          <p:nvPr/>
        </p:nvSpPr>
        <p:spPr>
          <a:xfrm>
            <a:off x="2432919" y="3412951"/>
            <a:ext cx="4603387" cy="1015663"/>
          </a:xfrm>
          <a:prstGeom prst="rect">
            <a:avLst/>
          </a:prstGeom>
          <a:solidFill>
            <a:srgbClr val="93B5B3"/>
          </a:solidFill>
        </p:spPr>
        <p:txBody>
          <a:bodyPr wrap="square">
            <a:spAutoFit/>
          </a:bodyPr>
          <a:lstStyle/>
          <a:p>
            <a:pPr algn="ctr"/>
            <a:r>
              <a:rPr lang="en" sz="6000" b="1" dirty="0">
                <a:solidFill>
                  <a:schemeClr val="accent6"/>
                </a:solidFill>
              </a:rPr>
              <a:t>Break Out</a:t>
            </a:r>
            <a:endParaRPr lang="es-PE" sz="6000" b="1" dirty="0">
              <a:solidFill>
                <a:schemeClr val="accent6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585" y="300796"/>
            <a:ext cx="3467347" cy="3112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43"/>
          <p:cNvGrpSpPr/>
          <p:nvPr/>
        </p:nvGrpSpPr>
        <p:grpSpPr>
          <a:xfrm>
            <a:off x="462250" y="559973"/>
            <a:ext cx="8181610" cy="4117188"/>
            <a:chOff x="462250" y="606332"/>
            <a:chExt cx="8181610" cy="4028165"/>
          </a:xfrm>
        </p:grpSpPr>
        <p:sp>
          <p:nvSpPr>
            <p:cNvPr id="876" name="Google Shape;876;p43"/>
            <p:cNvSpPr/>
            <p:nvPr/>
          </p:nvSpPr>
          <p:spPr>
            <a:xfrm>
              <a:off x="2000149" y="43713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3"/>
            <p:cNvSpPr/>
            <p:nvPr/>
          </p:nvSpPr>
          <p:spPr>
            <a:xfrm>
              <a:off x="780250" y="415429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3"/>
            <p:cNvSpPr/>
            <p:nvPr/>
          </p:nvSpPr>
          <p:spPr>
            <a:xfrm>
              <a:off x="462250" y="2415581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3"/>
            <p:cNvSpPr/>
            <p:nvPr/>
          </p:nvSpPr>
          <p:spPr>
            <a:xfrm>
              <a:off x="1588307" y="150040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3"/>
            <p:cNvSpPr/>
            <p:nvPr/>
          </p:nvSpPr>
          <p:spPr>
            <a:xfrm>
              <a:off x="4296895" y="60633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3"/>
            <p:cNvSpPr/>
            <p:nvPr/>
          </p:nvSpPr>
          <p:spPr>
            <a:xfrm>
              <a:off x="6231284" y="6209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3"/>
            <p:cNvSpPr/>
            <p:nvPr/>
          </p:nvSpPr>
          <p:spPr>
            <a:xfrm>
              <a:off x="4599380" y="17380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3"/>
            <p:cNvSpPr/>
            <p:nvPr/>
          </p:nvSpPr>
          <p:spPr>
            <a:xfrm>
              <a:off x="8444077" y="145523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3"/>
            <p:cNvSpPr/>
            <p:nvPr/>
          </p:nvSpPr>
          <p:spPr>
            <a:xfrm>
              <a:off x="8572881" y="327649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3"/>
            <p:cNvSpPr/>
            <p:nvPr/>
          </p:nvSpPr>
          <p:spPr>
            <a:xfrm>
              <a:off x="7676850" y="4588545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3"/>
            <p:cNvSpPr/>
            <p:nvPr/>
          </p:nvSpPr>
          <p:spPr>
            <a:xfrm>
              <a:off x="5182895" y="458222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7" name="Google Shape;887;p4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day with children</a:t>
            </a:r>
            <a:endParaRPr/>
          </a:p>
        </p:txBody>
      </p:sp>
      <p:sp>
        <p:nvSpPr>
          <p:cNvPr id="888" name="Google Shape;888;p43"/>
          <p:cNvSpPr txBox="1">
            <a:spLocks noGrp="1"/>
          </p:cNvSpPr>
          <p:nvPr>
            <p:ph type="title" idx="4294967295"/>
          </p:nvPr>
        </p:nvSpPr>
        <p:spPr>
          <a:xfrm>
            <a:off x="1783400" y="1515500"/>
            <a:ext cx="19653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5:00 pm</a:t>
            </a:r>
            <a:endParaRPr sz="2400"/>
          </a:p>
        </p:txBody>
      </p:sp>
      <p:sp>
        <p:nvSpPr>
          <p:cNvPr id="889" name="Google Shape;889;p43"/>
          <p:cNvSpPr/>
          <p:nvPr/>
        </p:nvSpPr>
        <p:spPr>
          <a:xfrm>
            <a:off x="884575" y="2485014"/>
            <a:ext cx="7146225" cy="735871"/>
          </a:xfrm>
          <a:custGeom>
            <a:avLst/>
            <a:gdLst/>
            <a:ahLst/>
            <a:cxnLst/>
            <a:rect l="l" t="t" r="r" b="b"/>
            <a:pathLst>
              <a:path w="285849" h="91869" extrusionOk="0">
                <a:moveTo>
                  <a:pt x="0" y="46130"/>
                </a:moveTo>
                <a:cubicBezTo>
                  <a:pt x="7289" y="38643"/>
                  <a:pt x="29022" y="1271"/>
                  <a:pt x="43732" y="1205"/>
                </a:cubicBezTo>
                <a:cubicBezTo>
                  <a:pt x="58442" y="1139"/>
                  <a:pt x="71827" y="30626"/>
                  <a:pt x="88260" y="45733"/>
                </a:cubicBezTo>
                <a:cubicBezTo>
                  <a:pt x="104693" y="60841"/>
                  <a:pt x="124106" y="92778"/>
                  <a:pt x="142328" y="91850"/>
                </a:cubicBezTo>
                <a:cubicBezTo>
                  <a:pt x="160550" y="90922"/>
                  <a:pt x="180428" y="55473"/>
                  <a:pt x="197590" y="40167"/>
                </a:cubicBezTo>
                <a:cubicBezTo>
                  <a:pt x="214752" y="24861"/>
                  <a:pt x="230588" y="-649"/>
                  <a:pt x="245298" y="13"/>
                </a:cubicBezTo>
                <a:cubicBezTo>
                  <a:pt x="260008" y="676"/>
                  <a:pt x="279091" y="36787"/>
                  <a:pt x="285849" y="44142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oval" w="sm" len="sm"/>
            <a:tailEnd type="oval" w="sm" len="sm"/>
          </a:ln>
        </p:spPr>
      </p:sp>
      <p:cxnSp>
        <p:nvCxnSpPr>
          <p:cNvPr id="907" name="Google Shape;907;p43"/>
          <p:cNvCxnSpPr/>
          <p:nvPr/>
        </p:nvCxnSpPr>
        <p:spPr>
          <a:xfrm flipH="1">
            <a:off x="1744225" y="1451107"/>
            <a:ext cx="15000" cy="10875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oval" w="sm" len="sm"/>
            <a:tailEnd type="none" w="sm" len="sm"/>
          </a:ln>
        </p:spPr>
      </p:cxnSp>
      <p:sp>
        <p:nvSpPr>
          <p:cNvPr id="908" name="Google Shape;908;p43"/>
          <p:cNvSpPr txBox="1">
            <a:spLocks noGrp="1"/>
          </p:cNvSpPr>
          <p:nvPr>
            <p:ph type="subTitle" idx="4294967295"/>
          </p:nvPr>
        </p:nvSpPr>
        <p:spPr>
          <a:xfrm>
            <a:off x="1783400" y="1931900"/>
            <a:ext cx="19653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Play and have fun</a:t>
            </a:r>
            <a:endParaRPr sz="1400"/>
          </a:p>
        </p:txBody>
      </p:sp>
      <p:sp>
        <p:nvSpPr>
          <p:cNvPr id="941" name="Google Shape;941;p43"/>
          <p:cNvSpPr txBox="1">
            <a:spLocks noGrp="1"/>
          </p:cNvSpPr>
          <p:nvPr>
            <p:ph type="title" idx="4294967295"/>
          </p:nvPr>
        </p:nvSpPr>
        <p:spPr>
          <a:xfrm>
            <a:off x="6707300" y="1515500"/>
            <a:ext cx="17166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9:00 pm</a:t>
            </a:r>
            <a:endParaRPr sz="2400"/>
          </a:p>
        </p:txBody>
      </p:sp>
      <p:cxnSp>
        <p:nvCxnSpPr>
          <p:cNvPr id="942" name="Google Shape;942;p43"/>
          <p:cNvCxnSpPr/>
          <p:nvPr/>
        </p:nvCxnSpPr>
        <p:spPr>
          <a:xfrm flipH="1">
            <a:off x="6668125" y="1439785"/>
            <a:ext cx="15000" cy="10875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oval" w="sm" len="sm"/>
            <a:tailEnd type="none" w="sm" len="sm"/>
          </a:ln>
        </p:spPr>
      </p:cxnSp>
      <p:sp>
        <p:nvSpPr>
          <p:cNvPr id="943" name="Google Shape;943;p43"/>
          <p:cNvSpPr txBox="1">
            <a:spLocks noGrp="1"/>
          </p:cNvSpPr>
          <p:nvPr>
            <p:ph type="subTitle" idx="4294967295"/>
          </p:nvPr>
        </p:nvSpPr>
        <p:spPr>
          <a:xfrm>
            <a:off x="6707300" y="1931900"/>
            <a:ext cx="17166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Read  and sleep</a:t>
            </a:r>
            <a:endParaRPr sz="1400"/>
          </a:p>
        </p:txBody>
      </p:sp>
      <p:sp>
        <p:nvSpPr>
          <p:cNvPr id="944" name="Google Shape;944;p43"/>
          <p:cNvSpPr txBox="1">
            <a:spLocks noGrp="1"/>
          </p:cNvSpPr>
          <p:nvPr>
            <p:ph type="title" idx="4294967295"/>
          </p:nvPr>
        </p:nvSpPr>
        <p:spPr>
          <a:xfrm>
            <a:off x="4179225" y="3238875"/>
            <a:ext cx="19653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7:00 pm</a:t>
            </a:r>
            <a:endParaRPr sz="2400"/>
          </a:p>
        </p:txBody>
      </p:sp>
      <p:cxnSp>
        <p:nvCxnSpPr>
          <p:cNvPr id="945" name="Google Shape;945;p43"/>
          <p:cNvCxnSpPr/>
          <p:nvPr/>
        </p:nvCxnSpPr>
        <p:spPr>
          <a:xfrm flipH="1">
            <a:off x="4140050" y="3184441"/>
            <a:ext cx="15000" cy="10875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</p:cxnSp>
      <p:sp>
        <p:nvSpPr>
          <p:cNvPr id="946" name="Google Shape;946;p43"/>
          <p:cNvSpPr txBox="1">
            <a:spLocks noGrp="1"/>
          </p:cNvSpPr>
          <p:nvPr>
            <p:ph type="subTitle" idx="4294967295"/>
          </p:nvPr>
        </p:nvSpPr>
        <p:spPr>
          <a:xfrm>
            <a:off x="4179225" y="3655275"/>
            <a:ext cx="19653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Shower and dinner</a:t>
            </a:r>
            <a:endParaRPr sz="1400"/>
          </a:p>
        </p:txBody>
      </p:sp>
      <p:sp>
        <p:nvSpPr>
          <p:cNvPr id="947" name="Google Shape;947;p43"/>
          <p:cNvSpPr/>
          <p:nvPr/>
        </p:nvSpPr>
        <p:spPr>
          <a:xfrm rot="480791">
            <a:off x="2751334" y="3984569"/>
            <a:ext cx="394879" cy="365005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43"/>
          <p:cNvSpPr/>
          <p:nvPr/>
        </p:nvSpPr>
        <p:spPr>
          <a:xfrm rot="-986525">
            <a:off x="5520482" y="1198265"/>
            <a:ext cx="435387" cy="402448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232" y="2772444"/>
            <a:ext cx="630000" cy="1406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277" y="1521987"/>
            <a:ext cx="922500" cy="135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0829" y="2692068"/>
            <a:ext cx="990000" cy="154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65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43"/>
          <p:cNvGrpSpPr/>
          <p:nvPr/>
        </p:nvGrpSpPr>
        <p:grpSpPr>
          <a:xfrm>
            <a:off x="462250" y="559973"/>
            <a:ext cx="8181610" cy="4117188"/>
            <a:chOff x="462250" y="606332"/>
            <a:chExt cx="8181610" cy="4028165"/>
          </a:xfrm>
        </p:grpSpPr>
        <p:sp>
          <p:nvSpPr>
            <p:cNvPr id="876" name="Google Shape;876;p43"/>
            <p:cNvSpPr/>
            <p:nvPr/>
          </p:nvSpPr>
          <p:spPr>
            <a:xfrm>
              <a:off x="2000149" y="43713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3"/>
            <p:cNvSpPr/>
            <p:nvPr/>
          </p:nvSpPr>
          <p:spPr>
            <a:xfrm>
              <a:off x="780250" y="415429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3"/>
            <p:cNvSpPr/>
            <p:nvPr/>
          </p:nvSpPr>
          <p:spPr>
            <a:xfrm>
              <a:off x="462250" y="2415581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3"/>
            <p:cNvSpPr/>
            <p:nvPr/>
          </p:nvSpPr>
          <p:spPr>
            <a:xfrm>
              <a:off x="1588307" y="150040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3"/>
            <p:cNvSpPr/>
            <p:nvPr/>
          </p:nvSpPr>
          <p:spPr>
            <a:xfrm>
              <a:off x="4296895" y="60633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3"/>
            <p:cNvSpPr/>
            <p:nvPr/>
          </p:nvSpPr>
          <p:spPr>
            <a:xfrm>
              <a:off x="6231284" y="6209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3"/>
            <p:cNvSpPr/>
            <p:nvPr/>
          </p:nvSpPr>
          <p:spPr>
            <a:xfrm>
              <a:off x="4599380" y="17380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3"/>
            <p:cNvSpPr/>
            <p:nvPr/>
          </p:nvSpPr>
          <p:spPr>
            <a:xfrm>
              <a:off x="8444077" y="145523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3"/>
            <p:cNvSpPr/>
            <p:nvPr/>
          </p:nvSpPr>
          <p:spPr>
            <a:xfrm>
              <a:off x="8572881" y="327649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3"/>
            <p:cNvSpPr/>
            <p:nvPr/>
          </p:nvSpPr>
          <p:spPr>
            <a:xfrm>
              <a:off x="7676850" y="4588545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3"/>
            <p:cNvSpPr/>
            <p:nvPr/>
          </p:nvSpPr>
          <p:spPr>
            <a:xfrm>
              <a:off x="5182895" y="458222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7" name="Google Shape;887;p4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day with children</a:t>
            </a:r>
            <a:endParaRPr/>
          </a:p>
        </p:txBody>
      </p:sp>
      <p:sp>
        <p:nvSpPr>
          <p:cNvPr id="888" name="Google Shape;888;p43"/>
          <p:cNvSpPr txBox="1">
            <a:spLocks noGrp="1"/>
          </p:cNvSpPr>
          <p:nvPr>
            <p:ph type="title" idx="4294967295"/>
          </p:nvPr>
        </p:nvSpPr>
        <p:spPr>
          <a:xfrm>
            <a:off x="1783400" y="1515500"/>
            <a:ext cx="19653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5:00 pm</a:t>
            </a:r>
            <a:endParaRPr sz="2400"/>
          </a:p>
        </p:txBody>
      </p:sp>
      <p:sp>
        <p:nvSpPr>
          <p:cNvPr id="889" name="Google Shape;889;p43"/>
          <p:cNvSpPr/>
          <p:nvPr/>
        </p:nvSpPr>
        <p:spPr>
          <a:xfrm>
            <a:off x="884575" y="2485014"/>
            <a:ext cx="7146225" cy="735871"/>
          </a:xfrm>
          <a:custGeom>
            <a:avLst/>
            <a:gdLst/>
            <a:ahLst/>
            <a:cxnLst/>
            <a:rect l="l" t="t" r="r" b="b"/>
            <a:pathLst>
              <a:path w="285849" h="91869" extrusionOk="0">
                <a:moveTo>
                  <a:pt x="0" y="46130"/>
                </a:moveTo>
                <a:cubicBezTo>
                  <a:pt x="7289" y="38643"/>
                  <a:pt x="29022" y="1271"/>
                  <a:pt x="43732" y="1205"/>
                </a:cubicBezTo>
                <a:cubicBezTo>
                  <a:pt x="58442" y="1139"/>
                  <a:pt x="71827" y="30626"/>
                  <a:pt x="88260" y="45733"/>
                </a:cubicBezTo>
                <a:cubicBezTo>
                  <a:pt x="104693" y="60841"/>
                  <a:pt x="124106" y="92778"/>
                  <a:pt x="142328" y="91850"/>
                </a:cubicBezTo>
                <a:cubicBezTo>
                  <a:pt x="160550" y="90922"/>
                  <a:pt x="180428" y="55473"/>
                  <a:pt x="197590" y="40167"/>
                </a:cubicBezTo>
                <a:cubicBezTo>
                  <a:pt x="214752" y="24861"/>
                  <a:pt x="230588" y="-649"/>
                  <a:pt x="245298" y="13"/>
                </a:cubicBezTo>
                <a:cubicBezTo>
                  <a:pt x="260008" y="676"/>
                  <a:pt x="279091" y="36787"/>
                  <a:pt x="285849" y="44142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oval" w="sm" len="sm"/>
            <a:tailEnd type="oval" w="sm" len="sm"/>
          </a:ln>
        </p:spPr>
      </p:sp>
      <p:cxnSp>
        <p:nvCxnSpPr>
          <p:cNvPr id="907" name="Google Shape;907;p43"/>
          <p:cNvCxnSpPr/>
          <p:nvPr/>
        </p:nvCxnSpPr>
        <p:spPr>
          <a:xfrm flipH="1">
            <a:off x="1744225" y="1451107"/>
            <a:ext cx="15000" cy="10875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oval" w="sm" len="sm"/>
            <a:tailEnd type="none" w="sm" len="sm"/>
          </a:ln>
        </p:spPr>
      </p:cxnSp>
      <p:sp>
        <p:nvSpPr>
          <p:cNvPr id="908" name="Google Shape;908;p43"/>
          <p:cNvSpPr txBox="1">
            <a:spLocks noGrp="1"/>
          </p:cNvSpPr>
          <p:nvPr>
            <p:ph type="subTitle" idx="4294967295"/>
          </p:nvPr>
        </p:nvSpPr>
        <p:spPr>
          <a:xfrm>
            <a:off x="1783400" y="1931900"/>
            <a:ext cx="19653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Play and have fun</a:t>
            </a:r>
            <a:endParaRPr sz="1400"/>
          </a:p>
        </p:txBody>
      </p:sp>
      <p:sp>
        <p:nvSpPr>
          <p:cNvPr id="941" name="Google Shape;941;p43"/>
          <p:cNvSpPr txBox="1">
            <a:spLocks noGrp="1"/>
          </p:cNvSpPr>
          <p:nvPr>
            <p:ph type="title" idx="4294967295"/>
          </p:nvPr>
        </p:nvSpPr>
        <p:spPr>
          <a:xfrm>
            <a:off x="6707300" y="1515500"/>
            <a:ext cx="17166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9:00 pm</a:t>
            </a:r>
            <a:endParaRPr sz="2400"/>
          </a:p>
        </p:txBody>
      </p:sp>
      <p:cxnSp>
        <p:nvCxnSpPr>
          <p:cNvPr id="942" name="Google Shape;942;p43"/>
          <p:cNvCxnSpPr/>
          <p:nvPr/>
        </p:nvCxnSpPr>
        <p:spPr>
          <a:xfrm flipH="1">
            <a:off x="6668125" y="1439785"/>
            <a:ext cx="15000" cy="10875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oval" w="sm" len="sm"/>
            <a:tailEnd type="none" w="sm" len="sm"/>
          </a:ln>
        </p:spPr>
      </p:cxnSp>
      <p:sp>
        <p:nvSpPr>
          <p:cNvPr id="943" name="Google Shape;943;p43"/>
          <p:cNvSpPr txBox="1">
            <a:spLocks noGrp="1"/>
          </p:cNvSpPr>
          <p:nvPr>
            <p:ph type="subTitle" idx="4294967295"/>
          </p:nvPr>
        </p:nvSpPr>
        <p:spPr>
          <a:xfrm>
            <a:off x="6707300" y="1931900"/>
            <a:ext cx="17166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Read  and sleep</a:t>
            </a:r>
            <a:endParaRPr sz="1400"/>
          </a:p>
        </p:txBody>
      </p:sp>
      <p:sp>
        <p:nvSpPr>
          <p:cNvPr id="944" name="Google Shape;944;p43"/>
          <p:cNvSpPr txBox="1">
            <a:spLocks noGrp="1"/>
          </p:cNvSpPr>
          <p:nvPr>
            <p:ph type="title" idx="4294967295"/>
          </p:nvPr>
        </p:nvSpPr>
        <p:spPr>
          <a:xfrm>
            <a:off x="4179225" y="3238875"/>
            <a:ext cx="19653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7:00 pm</a:t>
            </a:r>
            <a:endParaRPr sz="2400"/>
          </a:p>
        </p:txBody>
      </p:sp>
      <p:cxnSp>
        <p:nvCxnSpPr>
          <p:cNvPr id="945" name="Google Shape;945;p43"/>
          <p:cNvCxnSpPr/>
          <p:nvPr/>
        </p:nvCxnSpPr>
        <p:spPr>
          <a:xfrm flipH="1">
            <a:off x="4140050" y="3184441"/>
            <a:ext cx="15000" cy="10875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</p:cxnSp>
      <p:sp>
        <p:nvSpPr>
          <p:cNvPr id="946" name="Google Shape;946;p43"/>
          <p:cNvSpPr txBox="1">
            <a:spLocks noGrp="1"/>
          </p:cNvSpPr>
          <p:nvPr>
            <p:ph type="subTitle" idx="4294967295"/>
          </p:nvPr>
        </p:nvSpPr>
        <p:spPr>
          <a:xfrm>
            <a:off x="4179225" y="3655275"/>
            <a:ext cx="19653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Shower and dinner</a:t>
            </a:r>
            <a:endParaRPr sz="1400"/>
          </a:p>
        </p:txBody>
      </p:sp>
      <p:sp>
        <p:nvSpPr>
          <p:cNvPr id="947" name="Google Shape;947;p43"/>
          <p:cNvSpPr/>
          <p:nvPr/>
        </p:nvSpPr>
        <p:spPr>
          <a:xfrm rot="480791">
            <a:off x="2751334" y="3984569"/>
            <a:ext cx="394879" cy="365005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43"/>
          <p:cNvSpPr/>
          <p:nvPr/>
        </p:nvSpPr>
        <p:spPr>
          <a:xfrm rot="-986525">
            <a:off x="5520482" y="1198265"/>
            <a:ext cx="435387" cy="402448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813" y="2653294"/>
            <a:ext cx="967500" cy="1462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336" y="1381817"/>
            <a:ext cx="708750" cy="1485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7759" y="2590468"/>
            <a:ext cx="742500" cy="15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19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5" name="Google Shape;875;p43"/>
          <p:cNvGrpSpPr/>
          <p:nvPr/>
        </p:nvGrpSpPr>
        <p:grpSpPr>
          <a:xfrm>
            <a:off x="462250" y="559973"/>
            <a:ext cx="8181610" cy="4117188"/>
            <a:chOff x="462250" y="606332"/>
            <a:chExt cx="8181610" cy="4028165"/>
          </a:xfrm>
        </p:grpSpPr>
        <p:sp>
          <p:nvSpPr>
            <p:cNvPr id="876" name="Google Shape;876;p43"/>
            <p:cNvSpPr/>
            <p:nvPr/>
          </p:nvSpPr>
          <p:spPr>
            <a:xfrm>
              <a:off x="2000149" y="4371374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3"/>
            <p:cNvSpPr/>
            <p:nvPr/>
          </p:nvSpPr>
          <p:spPr>
            <a:xfrm>
              <a:off x="780250" y="415429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3"/>
            <p:cNvSpPr/>
            <p:nvPr/>
          </p:nvSpPr>
          <p:spPr>
            <a:xfrm>
              <a:off x="462250" y="2415581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3"/>
            <p:cNvSpPr/>
            <p:nvPr/>
          </p:nvSpPr>
          <p:spPr>
            <a:xfrm>
              <a:off x="1588307" y="150040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3"/>
            <p:cNvSpPr/>
            <p:nvPr/>
          </p:nvSpPr>
          <p:spPr>
            <a:xfrm>
              <a:off x="4296895" y="60633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3"/>
            <p:cNvSpPr/>
            <p:nvPr/>
          </p:nvSpPr>
          <p:spPr>
            <a:xfrm>
              <a:off x="6231284" y="6209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3"/>
            <p:cNvSpPr/>
            <p:nvPr/>
          </p:nvSpPr>
          <p:spPr>
            <a:xfrm>
              <a:off x="4599380" y="173800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3"/>
            <p:cNvSpPr/>
            <p:nvPr/>
          </p:nvSpPr>
          <p:spPr>
            <a:xfrm>
              <a:off x="8444077" y="1455230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3"/>
            <p:cNvSpPr/>
            <p:nvPr/>
          </p:nvSpPr>
          <p:spPr>
            <a:xfrm>
              <a:off x="8572881" y="3276492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3"/>
            <p:cNvSpPr/>
            <p:nvPr/>
          </p:nvSpPr>
          <p:spPr>
            <a:xfrm>
              <a:off x="7676850" y="4588545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3"/>
            <p:cNvSpPr/>
            <p:nvPr/>
          </p:nvSpPr>
          <p:spPr>
            <a:xfrm>
              <a:off x="5182895" y="4582227"/>
              <a:ext cx="70979" cy="45953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4D4D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7" name="Google Shape;887;p4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day with children</a:t>
            </a:r>
            <a:endParaRPr/>
          </a:p>
        </p:txBody>
      </p:sp>
      <p:sp>
        <p:nvSpPr>
          <p:cNvPr id="888" name="Google Shape;888;p43"/>
          <p:cNvSpPr txBox="1">
            <a:spLocks noGrp="1"/>
          </p:cNvSpPr>
          <p:nvPr>
            <p:ph type="title" idx="4294967295"/>
          </p:nvPr>
        </p:nvSpPr>
        <p:spPr>
          <a:xfrm>
            <a:off x="1783400" y="1515500"/>
            <a:ext cx="19653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5:00 pm</a:t>
            </a:r>
            <a:endParaRPr sz="2400"/>
          </a:p>
        </p:txBody>
      </p:sp>
      <p:sp>
        <p:nvSpPr>
          <p:cNvPr id="889" name="Google Shape;889;p43"/>
          <p:cNvSpPr/>
          <p:nvPr/>
        </p:nvSpPr>
        <p:spPr>
          <a:xfrm>
            <a:off x="884575" y="2485014"/>
            <a:ext cx="7146225" cy="735871"/>
          </a:xfrm>
          <a:custGeom>
            <a:avLst/>
            <a:gdLst/>
            <a:ahLst/>
            <a:cxnLst/>
            <a:rect l="l" t="t" r="r" b="b"/>
            <a:pathLst>
              <a:path w="285849" h="91869" extrusionOk="0">
                <a:moveTo>
                  <a:pt x="0" y="46130"/>
                </a:moveTo>
                <a:cubicBezTo>
                  <a:pt x="7289" y="38643"/>
                  <a:pt x="29022" y="1271"/>
                  <a:pt x="43732" y="1205"/>
                </a:cubicBezTo>
                <a:cubicBezTo>
                  <a:pt x="58442" y="1139"/>
                  <a:pt x="71827" y="30626"/>
                  <a:pt x="88260" y="45733"/>
                </a:cubicBezTo>
                <a:cubicBezTo>
                  <a:pt x="104693" y="60841"/>
                  <a:pt x="124106" y="92778"/>
                  <a:pt x="142328" y="91850"/>
                </a:cubicBezTo>
                <a:cubicBezTo>
                  <a:pt x="160550" y="90922"/>
                  <a:pt x="180428" y="55473"/>
                  <a:pt x="197590" y="40167"/>
                </a:cubicBezTo>
                <a:cubicBezTo>
                  <a:pt x="214752" y="24861"/>
                  <a:pt x="230588" y="-649"/>
                  <a:pt x="245298" y="13"/>
                </a:cubicBezTo>
                <a:cubicBezTo>
                  <a:pt x="260008" y="676"/>
                  <a:pt x="279091" y="36787"/>
                  <a:pt x="285849" y="44142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oval" w="sm" len="sm"/>
            <a:tailEnd type="oval" w="sm" len="sm"/>
          </a:ln>
        </p:spPr>
      </p:sp>
      <p:cxnSp>
        <p:nvCxnSpPr>
          <p:cNvPr id="907" name="Google Shape;907;p43"/>
          <p:cNvCxnSpPr/>
          <p:nvPr/>
        </p:nvCxnSpPr>
        <p:spPr>
          <a:xfrm flipH="1">
            <a:off x="1744225" y="1451107"/>
            <a:ext cx="15000" cy="10875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oval" w="sm" len="sm"/>
            <a:tailEnd type="none" w="sm" len="sm"/>
          </a:ln>
        </p:spPr>
      </p:cxnSp>
      <p:sp>
        <p:nvSpPr>
          <p:cNvPr id="908" name="Google Shape;908;p43"/>
          <p:cNvSpPr txBox="1">
            <a:spLocks noGrp="1"/>
          </p:cNvSpPr>
          <p:nvPr>
            <p:ph type="subTitle" idx="4294967295"/>
          </p:nvPr>
        </p:nvSpPr>
        <p:spPr>
          <a:xfrm>
            <a:off x="1783400" y="1931900"/>
            <a:ext cx="19653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Play and have fun</a:t>
            </a:r>
            <a:endParaRPr sz="1400"/>
          </a:p>
        </p:txBody>
      </p:sp>
      <p:sp>
        <p:nvSpPr>
          <p:cNvPr id="941" name="Google Shape;941;p43"/>
          <p:cNvSpPr txBox="1">
            <a:spLocks noGrp="1"/>
          </p:cNvSpPr>
          <p:nvPr>
            <p:ph type="title" idx="4294967295"/>
          </p:nvPr>
        </p:nvSpPr>
        <p:spPr>
          <a:xfrm>
            <a:off x="6707300" y="1515500"/>
            <a:ext cx="17166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9:00 pm</a:t>
            </a:r>
            <a:endParaRPr sz="2400"/>
          </a:p>
        </p:txBody>
      </p:sp>
      <p:cxnSp>
        <p:nvCxnSpPr>
          <p:cNvPr id="942" name="Google Shape;942;p43"/>
          <p:cNvCxnSpPr/>
          <p:nvPr/>
        </p:nvCxnSpPr>
        <p:spPr>
          <a:xfrm flipH="1">
            <a:off x="6668125" y="1439785"/>
            <a:ext cx="15000" cy="10875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oval" w="sm" len="sm"/>
            <a:tailEnd type="none" w="sm" len="sm"/>
          </a:ln>
        </p:spPr>
      </p:cxnSp>
      <p:sp>
        <p:nvSpPr>
          <p:cNvPr id="943" name="Google Shape;943;p43"/>
          <p:cNvSpPr txBox="1">
            <a:spLocks noGrp="1"/>
          </p:cNvSpPr>
          <p:nvPr>
            <p:ph type="subTitle" idx="4294967295"/>
          </p:nvPr>
        </p:nvSpPr>
        <p:spPr>
          <a:xfrm>
            <a:off x="6707300" y="1931900"/>
            <a:ext cx="17166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Read  and sleep</a:t>
            </a:r>
            <a:endParaRPr sz="1400"/>
          </a:p>
        </p:txBody>
      </p:sp>
      <p:sp>
        <p:nvSpPr>
          <p:cNvPr id="944" name="Google Shape;944;p43"/>
          <p:cNvSpPr txBox="1">
            <a:spLocks noGrp="1"/>
          </p:cNvSpPr>
          <p:nvPr>
            <p:ph type="title" idx="4294967295"/>
          </p:nvPr>
        </p:nvSpPr>
        <p:spPr>
          <a:xfrm>
            <a:off x="4179225" y="3238875"/>
            <a:ext cx="1965300" cy="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7:00 pm</a:t>
            </a:r>
            <a:endParaRPr sz="2400"/>
          </a:p>
        </p:txBody>
      </p:sp>
      <p:cxnSp>
        <p:nvCxnSpPr>
          <p:cNvPr id="945" name="Google Shape;945;p43"/>
          <p:cNvCxnSpPr/>
          <p:nvPr/>
        </p:nvCxnSpPr>
        <p:spPr>
          <a:xfrm flipH="1">
            <a:off x="4140050" y="3184441"/>
            <a:ext cx="15000" cy="10875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</p:cxnSp>
      <p:sp>
        <p:nvSpPr>
          <p:cNvPr id="946" name="Google Shape;946;p43"/>
          <p:cNvSpPr txBox="1">
            <a:spLocks noGrp="1"/>
          </p:cNvSpPr>
          <p:nvPr>
            <p:ph type="subTitle" idx="4294967295"/>
          </p:nvPr>
        </p:nvSpPr>
        <p:spPr>
          <a:xfrm>
            <a:off x="4179225" y="3655275"/>
            <a:ext cx="19653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Shower and dinner</a:t>
            </a:r>
            <a:endParaRPr sz="1400"/>
          </a:p>
        </p:txBody>
      </p:sp>
      <p:sp>
        <p:nvSpPr>
          <p:cNvPr id="947" name="Google Shape;947;p43"/>
          <p:cNvSpPr/>
          <p:nvPr/>
        </p:nvSpPr>
        <p:spPr>
          <a:xfrm rot="480791">
            <a:off x="2751334" y="3984569"/>
            <a:ext cx="394879" cy="365005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43"/>
          <p:cNvSpPr/>
          <p:nvPr/>
        </p:nvSpPr>
        <p:spPr>
          <a:xfrm rot="-986525">
            <a:off x="5520482" y="1198265"/>
            <a:ext cx="435387" cy="402448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544" y="2653294"/>
            <a:ext cx="1012500" cy="15187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84" y="1244544"/>
            <a:ext cx="922500" cy="1676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579" y="2660387"/>
            <a:ext cx="866250" cy="15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17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44"/>
          <p:cNvSpPr txBox="1">
            <a:spLocks noGrp="1"/>
          </p:cNvSpPr>
          <p:nvPr>
            <p:ph type="title"/>
          </p:nvPr>
        </p:nvSpPr>
        <p:spPr>
          <a:xfrm>
            <a:off x="720000" y="2810702"/>
            <a:ext cx="4058700" cy="53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play gentle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44"/>
          <p:cNvSpPr txBox="1">
            <a:spLocks noGrp="1"/>
          </p:cNvSpPr>
          <p:nvPr>
            <p:ph type="title" idx="2"/>
          </p:nvPr>
        </p:nvSpPr>
        <p:spPr>
          <a:xfrm>
            <a:off x="720000" y="1688175"/>
            <a:ext cx="14418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55" name="Google Shape;955;p44"/>
          <p:cNvSpPr txBox="1">
            <a:spLocks noGrp="1"/>
          </p:cNvSpPr>
          <p:nvPr>
            <p:ph type="subTitle" idx="1"/>
          </p:nvPr>
        </p:nvSpPr>
        <p:spPr>
          <a:xfrm>
            <a:off x="720000" y="3323425"/>
            <a:ext cx="338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956" name="Google Shape;956;p44"/>
          <p:cNvSpPr/>
          <p:nvPr/>
        </p:nvSpPr>
        <p:spPr>
          <a:xfrm>
            <a:off x="4721626" y="1051900"/>
            <a:ext cx="3702366" cy="3422179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8" name="Google Shape;958;p44"/>
          <p:cNvGrpSpPr/>
          <p:nvPr/>
        </p:nvGrpSpPr>
        <p:grpSpPr>
          <a:xfrm rot="267352">
            <a:off x="2360055" y="811571"/>
            <a:ext cx="1546945" cy="824851"/>
            <a:chOff x="1323800" y="2506225"/>
            <a:chExt cx="1780500" cy="1118700"/>
          </a:xfrm>
        </p:grpSpPr>
        <p:sp>
          <p:nvSpPr>
            <p:cNvPr id="959" name="Google Shape;959;p44"/>
            <p:cNvSpPr/>
            <p:nvPr/>
          </p:nvSpPr>
          <p:spPr>
            <a:xfrm>
              <a:off x="1546900" y="2751250"/>
              <a:ext cx="1279600" cy="869300"/>
            </a:xfrm>
            <a:custGeom>
              <a:avLst/>
              <a:gdLst/>
              <a:ahLst/>
              <a:cxnLst/>
              <a:rect l="l" t="t" r="r" b="b"/>
              <a:pathLst>
                <a:path w="51184" h="34772" extrusionOk="0">
                  <a:moveTo>
                    <a:pt x="27592" y="0"/>
                  </a:moveTo>
                  <a:cubicBezTo>
                    <a:pt x="26335" y="0"/>
                    <a:pt x="25013" y="124"/>
                    <a:pt x="23624" y="386"/>
                  </a:cubicBezTo>
                  <a:cubicBezTo>
                    <a:pt x="0" y="4848"/>
                    <a:pt x="3676" y="34771"/>
                    <a:pt x="3676" y="34771"/>
                  </a:cubicBezTo>
                  <a:lnTo>
                    <a:pt x="10500" y="34421"/>
                  </a:lnTo>
                  <a:cubicBezTo>
                    <a:pt x="10500" y="34421"/>
                    <a:pt x="8635" y="7952"/>
                    <a:pt x="24412" y="5899"/>
                  </a:cubicBezTo>
                  <a:cubicBezTo>
                    <a:pt x="24896" y="5836"/>
                    <a:pt x="25369" y="5805"/>
                    <a:pt x="25832" y="5805"/>
                  </a:cubicBezTo>
                  <a:cubicBezTo>
                    <a:pt x="39497" y="5805"/>
                    <a:pt x="43835" y="32409"/>
                    <a:pt x="43835" y="32409"/>
                  </a:cubicBezTo>
                  <a:lnTo>
                    <a:pt x="51184" y="31622"/>
                  </a:lnTo>
                  <a:cubicBezTo>
                    <a:pt x="51184" y="31622"/>
                    <a:pt x="47697" y="0"/>
                    <a:pt x="27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4"/>
            <p:cNvSpPr/>
            <p:nvPr/>
          </p:nvSpPr>
          <p:spPr>
            <a:xfrm>
              <a:off x="1836450" y="2941825"/>
              <a:ext cx="769125" cy="669975"/>
            </a:xfrm>
            <a:custGeom>
              <a:avLst/>
              <a:gdLst/>
              <a:ahLst/>
              <a:cxnLst/>
              <a:rect l="l" t="t" r="r" b="b"/>
              <a:pathLst>
                <a:path w="30765" h="26799" extrusionOk="0">
                  <a:moveTo>
                    <a:pt x="13979" y="1"/>
                  </a:moveTo>
                  <a:cubicBezTo>
                    <a:pt x="13353" y="1"/>
                    <a:pt x="12708" y="65"/>
                    <a:pt x="12042" y="200"/>
                  </a:cubicBezTo>
                  <a:cubicBezTo>
                    <a:pt x="0" y="2639"/>
                    <a:pt x="667" y="26798"/>
                    <a:pt x="667" y="26798"/>
                  </a:cubicBezTo>
                  <a:lnTo>
                    <a:pt x="6267" y="26623"/>
                  </a:lnTo>
                  <a:cubicBezTo>
                    <a:pt x="6267" y="26623"/>
                    <a:pt x="6273" y="6039"/>
                    <a:pt x="12392" y="5450"/>
                  </a:cubicBezTo>
                  <a:cubicBezTo>
                    <a:pt x="12575" y="5432"/>
                    <a:pt x="12755" y="5424"/>
                    <a:pt x="12933" y="5424"/>
                  </a:cubicBezTo>
                  <a:cubicBezTo>
                    <a:pt x="21630" y="5424"/>
                    <a:pt x="24991" y="25924"/>
                    <a:pt x="24991" y="25924"/>
                  </a:cubicBezTo>
                  <a:lnTo>
                    <a:pt x="30765" y="25048"/>
                  </a:lnTo>
                  <a:cubicBezTo>
                    <a:pt x="30765" y="25048"/>
                    <a:pt x="26326" y="1"/>
                    <a:pt x="13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4"/>
            <p:cNvSpPr/>
            <p:nvPr/>
          </p:nvSpPr>
          <p:spPr>
            <a:xfrm>
              <a:off x="1323800" y="2506225"/>
              <a:ext cx="1780500" cy="1118700"/>
            </a:xfrm>
            <a:custGeom>
              <a:avLst/>
              <a:gdLst/>
              <a:ahLst/>
              <a:cxnLst/>
              <a:rect l="l" t="t" r="r" b="b"/>
              <a:pathLst>
                <a:path w="71220" h="44748" extrusionOk="0">
                  <a:moveTo>
                    <a:pt x="33827" y="1"/>
                  </a:moveTo>
                  <a:cubicBezTo>
                    <a:pt x="27762" y="1"/>
                    <a:pt x="21613" y="1712"/>
                    <a:pt x="16274" y="6075"/>
                  </a:cubicBezTo>
                  <a:cubicBezTo>
                    <a:pt x="1" y="19374"/>
                    <a:pt x="4025" y="44747"/>
                    <a:pt x="4025" y="44747"/>
                  </a:cubicBezTo>
                  <a:lnTo>
                    <a:pt x="11199" y="44222"/>
                  </a:lnTo>
                  <a:cubicBezTo>
                    <a:pt x="11199" y="44222"/>
                    <a:pt x="7184" y="14860"/>
                    <a:pt x="31497" y="8524"/>
                  </a:cubicBezTo>
                  <a:cubicBezTo>
                    <a:pt x="33401" y="8028"/>
                    <a:pt x="35193" y="7800"/>
                    <a:pt x="36881" y="7800"/>
                  </a:cubicBezTo>
                  <a:cubicBezTo>
                    <a:pt x="57222" y="7800"/>
                    <a:pt x="62295" y="41073"/>
                    <a:pt x="62295" y="41073"/>
                  </a:cubicBezTo>
                  <a:lnTo>
                    <a:pt x="71220" y="40198"/>
                  </a:lnTo>
                  <a:cubicBezTo>
                    <a:pt x="71220" y="40198"/>
                    <a:pt x="66671" y="15350"/>
                    <a:pt x="57046" y="8000"/>
                  </a:cubicBezTo>
                  <a:cubicBezTo>
                    <a:pt x="51337" y="3640"/>
                    <a:pt x="42672" y="1"/>
                    <a:pt x="338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" name="Google Shape;962;p44"/>
          <p:cNvGrpSpPr/>
          <p:nvPr/>
        </p:nvGrpSpPr>
        <p:grpSpPr>
          <a:xfrm>
            <a:off x="3757432" y="3963249"/>
            <a:ext cx="1021269" cy="510814"/>
            <a:chOff x="3253475" y="1370475"/>
            <a:chExt cx="1000950" cy="500700"/>
          </a:xfrm>
        </p:grpSpPr>
        <p:sp>
          <p:nvSpPr>
            <p:cNvPr id="963" name="Google Shape;963;p44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4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4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4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4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4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4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4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4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4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3" name="Google Shape;973;p44"/>
          <p:cNvSpPr/>
          <p:nvPr/>
        </p:nvSpPr>
        <p:spPr>
          <a:xfrm rot="480791">
            <a:off x="5424134" y="492307"/>
            <a:ext cx="394879" cy="365005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867" y="759843"/>
            <a:ext cx="3215117" cy="360995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45"/>
          <p:cNvSpPr txBox="1">
            <a:spLocks noGrp="1"/>
          </p:cNvSpPr>
          <p:nvPr>
            <p:ph type="title"/>
          </p:nvPr>
        </p:nvSpPr>
        <p:spPr>
          <a:xfrm>
            <a:off x="472500" y="422261"/>
            <a:ext cx="68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 your language</a:t>
            </a:r>
            <a:endParaRPr/>
          </a:p>
        </p:txBody>
      </p:sp>
      <p:sp>
        <p:nvSpPr>
          <p:cNvPr id="980" name="Google Shape;980;p45"/>
          <p:cNvSpPr txBox="1">
            <a:spLocks noGrp="1"/>
          </p:cNvSpPr>
          <p:nvPr>
            <p:ph type="subTitle" idx="1"/>
          </p:nvPr>
        </p:nvSpPr>
        <p:spPr>
          <a:xfrm>
            <a:off x="720000" y="238327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It’s the closest planet to the Sun</a:t>
            </a:r>
            <a:endParaRPr/>
          </a:p>
        </p:txBody>
      </p:sp>
      <p:sp>
        <p:nvSpPr>
          <p:cNvPr id="982" name="Google Shape;982;p45"/>
          <p:cNvSpPr txBox="1">
            <a:spLocks noGrp="1"/>
          </p:cNvSpPr>
          <p:nvPr>
            <p:ph type="subTitle" idx="4"/>
          </p:nvPr>
        </p:nvSpPr>
        <p:spPr>
          <a:xfrm>
            <a:off x="3419275" y="2383375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984" name="Google Shape;984;p45"/>
          <p:cNvSpPr txBox="1">
            <a:spLocks noGrp="1"/>
          </p:cNvSpPr>
          <p:nvPr>
            <p:ph type="subTitle" idx="6"/>
          </p:nvPr>
        </p:nvSpPr>
        <p:spPr>
          <a:xfrm>
            <a:off x="720000" y="41214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986" name="Google Shape;986;p45"/>
          <p:cNvSpPr txBox="1">
            <a:spLocks noGrp="1"/>
          </p:cNvSpPr>
          <p:nvPr>
            <p:ph type="subTitle" idx="8"/>
          </p:nvPr>
        </p:nvSpPr>
        <p:spPr>
          <a:xfrm>
            <a:off x="3419275" y="4121500"/>
            <a:ext cx="2305500" cy="4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It’s composed of hydrogen and helium</a:t>
            </a:r>
            <a:endParaRPr/>
          </a:p>
        </p:txBody>
      </p:sp>
      <p:sp>
        <p:nvSpPr>
          <p:cNvPr id="988" name="Google Shape;988;p45"/>
          <p:cNvSpPr txBox="1">
            <a:spLocks noGrp="1"/>
          </p:cNvSpPr>
          <p:nvPr>
            <p:ph type="subTitle" idx="13"/>
          </p:nvPr>
        </p:nvSpPr>
        <p:spPr>
          <a:xfrm>
            <a:off x="6118550" y="2383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Mars is actually a very cold place</a:t>
            </a:r>
            <a:endParaRPr/>
          </a:p>
        </p:txBody>
      </p:sp>
      <p:sp>
        <p:nvSpPr>
          <p:cNvPr id="990" name="Google Shape;990;p45"/>
          <p:cNvSpPr txBox="1">
            <a:spLocks noGrp="1"/>
          </p:cNvSpPr>
          <p:nvPr>
            <p:ph type="subTitle" idx="15"/>
          </p:nvPr>
        </p:nvSpPr>
        <p:spPr>
          <a:xfrm>
            <a:off x="6118550" y="4121475"/>
            <a:ext cx="2305500" cy="4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It’s the farthest planet from the Sun</a:t>
            </a:r>
            <a:endParaRPr/>
          </a:p>
        </p:txBody>
      </p:sp>
      <p:sp>
        <p:nvSpPr>
          <p:cNvPr id="1010" name="Google Shape;1010;p45"/>
          <p:cNvSpPr/>
          <p:nvPr/>
        </p:nvSpPr>
        <p:spPr>
          <a:xfrm>
            <a:off x="5949689" y="3507597"/>
            <a:ext cx="35258" cy="22678"/>
          </a:xfrm>
          <a:custGeom>
            <a:avLst/>
            <a:gdLst/>
            <a:ahLst/>
            <a:cxnLst/>
            <a:rect l="l" t="t" r="r" b="b"/>
            <a:pathLst>
              <a:path w="1222" h="786" extrusionOk="0">
                <a:moveTo>
                  <a:pt x="1" y="0"/>
                </a:moveTo>
                <a:cubicBezTo>
                  <a:pt x="217" y="0"/>
                  <a:pt x="393" y="176"/>
                  <a:pt x="393" y="393"/>
                </a:cubicBezTo>
                <a:cubicBezTo>
                  <a:pt x="393" y="611"/>
                  <a:pt x="217" y="785"/>
                  <a:pt x="1" y="785"/>
                </a:cubicBezTo>
                <a:lnTo>
                  <a:pt x="782" y="785"/>
                </a:lnTo>
                <a:cubicBezTo>
                  <a:pt x="969" y="785"/>
                  <a:pt x="1136" y="657"/>
                  <a:pt x="1173" y="473"/>
                </a:cubicBezTo>
                <a:cubicBezTo>
                  <a:pt x="1222" y="221"/>
                  <a:pt x="1030" y="0"/>
                  <a:pt x="7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45"/>
          <p:cNvSpPr/>
          <p:nvPr/>
        </p:nvSpPr>
        <p:spPr>
          <a:xfrm rot="-656002">
            <a:off x="5881175" y="756443"/>
            <a:ext cx="394883" cy="365008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45"/>
          <p:cNvSpPr/>
          <p:nvPr/>
        </p:nvSpPr>
        <p:spPr>
          <a:xfrm rot="801869">
            <a:off x="642491" y="3352320"/>
            <a:ext cx="435345" cy="402409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087" y="1309511"/>
            <a:ext cx="779327" cy="107373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60" y="1083932"/>
            <a:ext cx="640284" cy="122407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4800" y="1461475"/>
            <a:ext cx="517500" cy="81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3375" y="3300575"/>
            <a:ext cx="438750" cy="81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8060" y="3208554"/>
            <a:ext cx="495000" cy="8437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4800" y="3240170"/>
            <a:ext cx="540000" cy="843750"/>
          </a:xfrm>
          <a:prstGeom prst="rect">
            <a:avLst/>
          </a:prstGeom>
        </p:spPr>
      </p:pic>
      <p:sp>
        <p:nvSpPr>
          <p:cNvPr id="113" name="Google Shape;1076;p45"/>
          <p:cNvSpPr/>
          <p:nvPr/>
        </p:nvSpPr>
        <p:spPr>
          <a:xfrm rot="801869">
            <a:off x="8410427" y="4440825"/>
            <a:ext cx="435345" cy="402409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75;p45"/>
          <p:cNvSpPr/>
          <p:nvPr/>
        </p:nvSpPr>
        <p:spPr>
          <a:xfrm rot="-656002">
            <a:off x="5685470" y="3819687"/>
            <a:ext cx="394883" cy="365008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75;p45"/>
          <p:cNvSpPr/>
          <p:nvPr/>
        </p:nvSpPr>
        <p:spPr>
          <a:xfrm rot="-656002">
            <a:off x="611274" y="1118067"/>
            <a:ext cx="394883" cy="365008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75;p45"/>
          <p:cNvSpPr/>
          <p:nvPr/>
        </p:nvSpPr>
        <p:spPr>
          <a:xfrm rot="-656002">
            <a:off x="2964536" y="3371019"/>
            <a:ext cx="394883" cy="365008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76;p45"/>
          <p:cNvSpPr/>
          <p:nvPr/>
        </p:nvSpPr>
        <p:spPr>
          <a:xfrm rot="801869">
            <a:off x="3437538" y="1506341"/>
            <a:ext cx="435345" cy="402409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76;p45"/>
          <p:cNvSpPr/>
          <p:nvPr/>
        </p:nvSpPr>
        <p:spPr>
          <a:xfrm rot="801869">
            <a:off x="8410426" y="1345435"/>
            <a:ext cx="435345" cy="402409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75;p45"/>
          <p:cNvSpPr/>
          <p:nvPr/>
        </p:nvSpPr>
        <p:spPr>
          <a:xfrm rot="-656002">
            <a:off x="8401942" y="2777512"/>
            <a:ext cx="394883" cy="365008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4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5192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 at home</a:t>
            </a:r>
            <a:endParaRPr/>
          </a:p>
        </p:txBody>
      </p:sp>
      <p:sp>
        <p:nvSpPr>
          <p:cNvPr id="1082" name="Google Shape;1082;p46"/>
          <p:cNvSpPr txBox="1">
            <a:spLocks noGrp="1"/>
          </p:cNvSpPr>
          <p:nvPr>
            <p:ph type="title" idx="4294967295"/>
          </p:nvPr>
        </p:nvSpPr>
        <p:spPr>
          <a:xfrm>
            <a:off x="1759613" y="1741988"/>
            <a:ext cx="1528500" cy="527700"/>
          </a:xfrm>
          <a:prstGeom prst="rect">
            <a:avLst/>
          </a:prstGeom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Yes</a:t>
            </a:r>
            <a:endParaRPr sz="2400"/>
          </a:p>
        </p:txBody>
      </p:sp>
      <p:sp>
        <p:nvSpPr>
          <p:cNvPr id="1083" name="Google Shape;1083;p46"/>
          <p:cNvSpPr txBox="1">
            <a:spLocks noGrp="1"/>
          </p:cNvSpPr>
          <p:nvPr>
            <p:ph type="title" idx="4294967295"/>
          </p:nvPr>
        </p:nvSpPr>
        <p:spPr>
          <a:xfrm>
            <a:off x="4918188" y="1741988"/>
            <a:ext cx="1528500" cy="527700"/>
          </a:xfrm>
          <a:prstGeom prst="rect">
            <a:avLst/>
          </a:prstGeom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No</a:t>
            </a:r>
            <a:endParaRPr sz="2400"/>
          </a:p>
        </p:txBody>
      </p:sp>
      <p:sp>
        <p:nvSpPr>
          <p:cNvPr id="1084" name="Google Shape;1084;p46"/>
          <p:cNvSpPr txBox="1">
            <a:spLocks noGrp="1"/>
          </p:cNvSpPr>
          <p:nvPr>
            <p:ph type="title" idx="4294967295"/>
          </p:nvPr>
        </p:nvSpPr>
        <p:spPr>
          <a:xfrm>
            <a:off x="2688613" y="2629302"/>
            <a:ext cx="1528500" cy="599100"/>
          </a:xfrm>
          <a:prstGeom prst="rect">
            <a:avLst/>
          </a:prstGeom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Keep games gentle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5" name="Google Shape;1085;p46"/>
          <p:cNvSpPr txBox="1">
            <a:spLocks noGrp="1"/>
          </p:cNvSpPr>
          <p:nvPr>
            <p:ph type="title" idx="4294967295"/>
          </p:nvPr>
        </p:nvSpPr>
        <p:spPr>
          <a:xfrm>
            <a:off x="2688613" y="3497727"/>
            <a:ext cx="1528500" cy="599100"/>
          </a:xfrm>
          <a:prstGeom prst="rect">
            <a:avLst/>
          </a:prstGeom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Respect privacy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86" name="Google Shape;1086;p46"/>
          <p:cNvCxnSpPr>
            <a:stCxn id="1082" idx="2"/>
            <a:endCxn id="1084" idx="1"/>
          </p:cNvCxnSpPr>
          <p:nvPr/>
        </p:nvCxnSpPr>
        <p:spPr>
          <a:xfrm rot="-5400000" flipH="1">
            <a:off x="2276663" y="2516888"/>
            <a:ext cx="659100" cy="164700"/>
          </a:xfrm>
          <a:prstGeom prst="bentConnector2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7" name="Google Shape;1087;p46"/>
          <p:cNvCxnSpPr>
            <a:stCxn id="1082" idx="2"/>
            <a:endCxn id="1085" idx="1"/>
          </p:cNvCxnSpPr>
          <p:nvPr/>
        </p:nvCxnSpPr>
        <p:spPr>
          <a:xfrm rot="-5400000" flipH="1">
            <a:off x="1842413" y="2951138"/>
            <a:ext cx="1527600" cy="164700"/>
          </a:xfrm>
          <a:prstGeom prst="bentConnector2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88" name="Google Shape;1088;p46"/>
          <p:cNvSpPr txBox="1">
            <a:spLocks noGrp="1"/>
          </p:cNvSpPr>
          <p:nvPr>
            <p:ph type="title" idx="4294967295"/>
          </p:nvPr>
        </p:nvSpPr>
        <p:spPr>
          <a:xfrm>
            <a:off x="5855888" y="2629327"/>
            <a:ext cx="1528500" cy="599100"/>
          </a:xfrm>
          <a:prstGeom prst="rect">
            <a:avLst/>
          </a:prstGeom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Don’t watch movies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9" name="Google Shape;1089;p46"/>
          <p:cNvSpPr txBox="1">
            <a:spLocks noGrp="1"/>
          </p:cNvSpPr>
          <p:nvPr>
            <p:ph type="title" idx="4294967295"/>
          </p:nvPr>
        </p:nvSpPr>
        <p:spPr>
          <a:xfrm>
            <a:off x="5855888" y="3497752"/>
            <a:ext cx="1528500" cy="599100"/>
          </a:xfrm>
          <a:prstGeom prst="rect">
            <a:avLst/>
          </a:prstGeom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Don’t be on your phone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90" name="Google Shape;1090;p46"/>
          <p:cNvCxnSpPr>
            <a:endCxn id="1089" idx="1"/>
          </p:cNvCxnSpPr>
          <p:nvPr/>
        </p:nvCxnSpPr>
        <p:spPr>
          <a:xfrm rot="-5400000" flipH="1">
            <a:off x="5009738" y="2951152"/>
            <a:ext cx="1527600" cy="164700"/>
          </a:xfrm>
          <a:prstGeom prst="bentConnector2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1" name="Google Shape;1091;p46"/>
          <p:cNvCxnSpPr/>
          <p:nvPr/>
        </p:nvCxnSpPr>
        <p:spPr>
          <a:xfrm rot="-5400000" flipH="1">
            <a:off x="5443988" y="2565038"/>
            <a:ext cx="659100" cy="164700"/>
          </a:xfrm>
          <a:prstGeom prst="bentConnector2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92" name="Google Shape;1092;p46"/>
          <p:cNvGrpSpPr/>
          <p:nvPr/>
        </p:nvGrpSpPr>
        <p:grpSpPr>
          <a:xfrm rot="386007">
            <a:off x="6885848" y="1107059"/>
            <a:ext cx="1364981" cy="727934"/>
            <a:chOff x="1323800" y="2506225"/>
            <a:chExt cx="1780500" cy="1118700"/>
          </a:xfrm>
        </p:grpSpPr>
        <p:sp>
          <p:nvSpPr>
            <p:cNvPr id="1093" name="Google Shape;1093;p46"/>
            <p:cNvSpPr/>
            <p:nvPr/>
          </p:nvSpPr>
          <p:spPr>
            <a:xfrm>
              <a:off x="1546900" y="2751250"/>
              <a:ext cx="1279600" cy="869300"/>
            </a:xfrm>
            <a:custGeom>
              <a:avLst/>
              <a:gdLst/>
              <a:ahLst/>
              <a:cxnLst/>
              <a:rect l="l" t="t" r="r" b="b"/>
              <a:pathLst>
                <a:path w="51184" h="34772" extrusionOk="0">
                  <a:moveTo>
                    <a:pt x="27592" y="0"/>
                  </a:moveTo>
                  <a:cubicBezTo>
                    <a:pt x="26335" y="0"/>
                    <a:pt x="25013" y="124"/>
                    <a:pt x="23624" y="386"/>
                  </a:cubicBezTo>
                  <a:cubicBezTo>
                    <a:pt x="0" y="4848"/>
                    <a:pt x="3676" y="34771"/>
                    <a:pt x="3676" y="34771"/>
                  </a:cubicBezTo>
                  <a:lnTo>
                    <a:pt x="10500" y="34421"/>
                  </a:lnTo>
                  <a:cubicBezTo>
                    <a:pt x="10500" y="34421"/>
                    <a:pt x="8635" y="7952"/>
                    <a:pt x="24412" y="5899"/>
                  </a:cubicBezTo>
                  <a:cubicBezTo>
                    <a:pt x="24896" y="5836"/>
                    <a:pt x="25369" y="5805"/>
                    <a:pt x="25832" y="5805"/>
                  </a:cubicBezTo>
                  <a:cubicBezTo>
                    <a:pt x="39497" y="5805"/>
                    <a:pt x="43835" y="32409"/>
                    <a:pt x="43835" y="32409"/>
                  </a:cubicBezTo>
                  <a:lnTo>
                    <a:pt x="51184" y="31622"/>
                  </a:lnTo>
                  <a:cubicBezTo>
                    <a:pt x="51184" y="31622"/>
                    <a:pt x="47697" y="0"/>
                    <a:pt x="27592" y="0"/>
                  </a:cubicBezTo>
                  <a:close/>
                </a:path>
              </a:pathLst>
            </a:custGeom>
            <a:solidFill>
              <a:srgbClr val="FFA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6"/>
            <p:cNvSpPr/>
            <p:nvPr/>
          </p:nvSpPr>
          <p:spPr>
            <a:xfrm>
              <a:off x="1836450" y="2941825"/>
              <a:ext cx="769125" cy="669975"/>
            </a:xfrm>
            <a:custGeom>
              <a:avLst/>
              <a:gdLst/>
              <a:ahLst/>
              <a:cxnLst/>
              <a:rect l="l" t="t" r="r" b="b"/>
              <a:pathLst>
                <a:path w="30765" h="26799" extrusionOk="0">
                  <a:moveTo>
                    <a:pt x="13979" y="1"/>
                  </a:moveTo>
                  <a:cubicBezTo>
                    <a:pt x="13353" y="1"/>
                    <a:pt x="12708" y="65"/>
                    <a:pt x="12042" y="200"/>
                  </a:cubicBezTo>
                  <a:cubicBezTo>
                    <a:pt x="0" y="2639"/>
                    <a:pt x="667" y="26798"/>
                    <a:pt x="667" y="26798"/>
                  </a:cubicBezTo>
                  <a:lnTo>
                    <a:pt x="6267" y="26623"/>
                  </a:lnTo>
                  <a:cubicBezTo>
                    <a:pt x="6267" y="26623"/>
                    <a:pt x="6273" y="6039"/>
                    <a:pt x="12392" y="5450"/>
                  </a:cubicBezTo>
                  <a:cubicBezTo>
                    <a:pt x="12575" y="5432"/>
                    <a:pt x="12755" y="5424"/>
                    <a:pt x="12933" y="5424"/>
                  </a:cubicBezTo>
                  <a:cubicBezTo>
                    <a:pt x="21630" y="5424"/>
                    <a:pt x="24991" y="25924"/>
                    <a:pt x="24991" y="25924"/>
                  </a:cubicBezTo>
                  <a:lnTo>
                    <a:pt x="30765" y="25048"/>
                  </a:lnTo>
                  <a:cubicBezTo>
                    <a:pt x="30765" y="25048"/>
                    <a:pt x="26326" y="1"/>
                    <a:pt x="13979" y="1"/>
                  </a:cubicBez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6"/>
            <p:cNvSpPr/>
            <p:nvPr/>
          </p:nvSpPr>
          <p:spPr>
            <a:xfrm>
              <a:off x="1323800" y="2506225"/>
              <a:ext cx="1780500" cy="1118700"/>
            </a:xfrm>
            <a:custGeom>
              <a:avLst/>
              <a:gdLst/>
              <a:ahLst/>
              <a:cxnLst/>
              <a:rect l="l" t="t" r="r" b="b"/>
              <a:pathLst>
                <a:path w="71220" h="44748" extrusionOk="0">
                  <a:moveTo>
                    <a:pt x="33827" y="1"/>
                  </a:moveTo>
                  <a:cubicBezTo>
                    <a:pt x="27762" y="1"/>
                    <a:pt x="21613" y="1712"/>
                    <a:pt x="16274" y="6075"/>
                  </a:cubicBezTo>
                  <a:cubicBezTo>
                    <a:pt x="1" y="19374"/>
                    <a:pt x="4025" y="44747"/>
                    <a:pt x="4025" y="44747"/>
                  </a:cubicBezTo>
                  <a:lnTo>
                    <a:pt x="11199" y="44222"/>
                  </a:lnTo>
                  <a:cubicBezTo>
                    <a:pt x="11199" y="44222"/>
                    <a:pt x="7184" y="14860"/>
                    <a:pt x="31497" y="8524"/>
                  </a:cubicBezTo>
                  <a:cubicBezTo>
                    <a:pt x="33401" y="8028"/>
                    <a:pt x="35193" y="7800"/>
                    <a:pt x="36881" y="7800"/>
                  </a:cubicBezTo>
                  <a:cubicBezTo>
                    <a:pt x="57222" y="7800"/>
                    <a:pt x="62295" y="41073"/>
                    <a:pt x="62295" y="41073"/>
                  </a:cubicBezTo>
                  <a:lnTo>
                    <a:pt x="71220" y="40198"/>
                  </a:lnTo>
                  <a:cubicBezTo>
                    <a:pt x="71220" y="40198"/>
                    <a:pt x="66671" y="15350"/>
                    <a:pt x="57046" y="8000"/>
                  </a:cubicBezTo>
                  <a:cubicBezTo>
                    <a:pt x="51337" y="3640"/>
                    <a:pt x="42672" y="1"/>
                    <a:pt x="33827" y="1"/>
                  </a:cubicBezTo>
                  <a:close/>
                </a:path>
              </a:pathLst>
            </a:custGeom>
            <a:solidFill>
              <a:srgbClr val="C2F1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" name="Google Shape;1096;p46"/>
          <p:cNvGrpSpPr/>
          <p:nvPr/>
        </p:nvGrpSpPr>
        <p:grpSpPr>
          <a:xfrm>
            <a:off x="586182" y="3355049"/>
            <a:ext cx="1021269" cy="510814"/>
            <a:chOff x="3253475" y="1370475"/>
            <a:chExt cx="1000950" cy="500700"/>
          </a:xfrm>
        </p:grpSpPr>
        <p:sp>
          <p:nvSpPr>
            <p:cNvPr id="1097" name="Google Shape;1097;p46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6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6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6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6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6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6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6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6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6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7" name="Google Shape;1107;p46"/>
          <p:cNvSpPr/>
          <p:nvPr/>
        </p:nvSpPr>
        <p:spPr>
          <a:xfrm rot="-899864">
            <a:off x="3976161" y="805972"/>
            <a:ext cx="444962" cy="411298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4238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children</a:t>
            </a:r>
            <a:endParaRPr/>
          </a:p>
        </p:txBody>
      </p:sp>
      <p:sp>
        <p:nvSpPr>
          <p:cNvPr id="1288" name="Google Shape;1288;p48"/>
          <p:cNvSpPr txBox="1">
            <a:spLocks noGrp="1"/>
          </p:cNvSpPr>
          <p:nvPr>
            <p:ph type="subTitle" idx="2"/>
          </p:nvPr>
        </p:nvSpPr>
        <p:spPr>
          <a:xfrm>
            <a:off x="1674593" y="3784658"/>
            <a:ext cx="25017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Timmy Jimmy</a:t>
            </a:r>
            <a:endParaRPr dirty="0"/>
          </a:p>
        </p:txBody>
      </p:sp>
      <p:sp>
        <p:nvSpPr>
          <p:cNvPr id="1289" name="Google Shape;1289;p48"/>
          <p:cNvSpPr txBox="1">
            <a:spLocks noGrp="1"/>
          </p:cNvSpPr>
          <p:nvPr>
            <p:ph type="subTitle" idx="4"/>
          </p:nvPr>
        </p:nvSpPr>
        <p:spPr>
          <a:xfrm>
            <a:off x="4672300" y="3344475"/>
            <a:ext cx="2501700" cy="5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You can talk a bit about this person here</a:t>
            </a:r>
            <a:endParaRPr dirty="0"/>
          </a:p>
        </p:txBody>
      </p:sp>
      <p:sp>
        <p:nvSpPr>
          <p:cNvPr id="1290" name="Google Shape;1290;p48"/>
          <p:cNvSpPr txBox="1">
            <a:spLocks noGrp="1"/>
          </p:cNvSpPr>
          <p:nvPr>
            <p:ph type="subTitle" idx="1"/>
          </p:nvPr>
        </p:nvSpPr>
        <p:spPr>
          <a:xfrm>
            <a:off x="4478592" y="3945948"/>
            <a:ext cx="26655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Jenna Doe</a:t>
            </a:r>
            <a:endParaRPr dirty="0"/>
          </a:p>
        </p:txBody>
      </p:sp>
      <p:sp>
        <p:nvSpPr>
          <p:cNvPr id="1291" name="Google Shape;1291;p48"/>
          <p:cNvSpPr txBox="1">
            <a:spLocks noGrp="1"/>
          </p:cNvSpPr>
          <p:nvPr>
            <p:ph type="subTitle" idx="3"/>
          </p:nvPr>
        </p:nvSpPr>
        <p:spPr>
          <a:xfrm>
            <a:off x="1689800" y="3344475"/>
            <a:ext cx="2665500" cy="5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You can talk a bit about this person here</a:t>
            </a:r>
            <a:endParaRPr dirty="0"/>
          </a:p>
        </p:txBody>
      </p:sp>
      <p:sp>
        <p:nvSpPr>
          <p:cNvPr id="1292" name="Google Shape;1292;p48"/>
          <p:cNvSpPr/>
          <p:nvPr/>
        </p:nvSpPr>
        <p:spPr>
          <a:xfrm>
            <a:off x="2175576" y="1206525"/>
            <a:ext cx="1693947" cy="1565706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48"/>
          <p:cNvSpPr/>
          <p:nvPr/>
        </p:nvSpPr>
        <p:spPr>
          <a:xfrm>
            <a:off x="5076186" y="1206525"/>
            <a:ext cx="1693947" cy="1565706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6" name="Google Shape;1296;p48"/>
          <p:cNvGrpSpPr/>
          <p:nvPr/>
        </p:nvGrpSpPr>
        <p:grpSpPr>
          <a:xfrm rot="-298548">
            <a:off x="6982952" y="3780736"/>
            <a:ext cx="1533448" cy="817598"/>
            <a:chOff x="1323800" y="2506225"/>
            <a:chExt cx="1780500" cy="1118700"/>
          </a:xfrm>
        </p:grpSpPr>
        <p:sp>
          <p:nvSpPr>
            <p:cNvPr id="1297" name="Google Shape;1297;p48"/>
            <p:cNvSpPr/>
            <p:nvPr/>
          </p:nvSpPr>
          <p:spPr>
            <a:xfrm>
              <a:off x="1546900" y="2751250"/>
              <a:ext cx="1279600" cy="869300"/>
            </a:xfrm>
            <a:custGeom>
              <a:avLst/>
              <a:gdLst/>
              <a:ahLst/>
              <a:cxnLst/>
              <a:rect l="l" t="t" r="r" b="b"/>
              <a:pathLst>
                <a:path w="51184" h="34772" extrusionOk="0">
                  <a:moveTo>
                    <a:pt x="27592" y="0"/>
                  </a:moveTo>
                  <a:cubicBezTo>
                    <a:pt x="26335" y="0"/>
                    <a:pt x="25013" y="124"/>
                    <a:pt x="23624" y="386"/>
                  </a:cubicBezTo>
                  <a:cubicBezTo>
                    <a:pt x="0" y="4848"/>
                    <a:pt x="3676" y="34771"/>
                    <a:pt x="3676" y="34771"/>
                  </a:cubicBezTo>
                  <a:lnTo>
                    <a:pt x="10500" y="34421"/>
                  </a:lnTo>
                  <a:cubicBezTo>
                    <a:pt x="10500" y="34421"/>
                    <a:pt x="8635" y="7952"/>
                    <a:pt x="24412" y="5899"/>
                  </a:cubicBezTo>
                  <a:cubicBezTo>
                    <a:pt x="24896" y="5836"/>
                    <a:pt x="25369" y="5805"/>
                    <a:pt x="25832" y="5805"/>
                  </a:cubicBezTo>
                  <a:cubicBezTo>
                    <a:pt x="39497" y="5805"/>
                    <a:pt x="43835" y="32409"/>
                    <a:pt x="43835" y="32409"/>
                  </a:cubicBezTo>
                  <a:lnTo>
                    <a:pt x="51184" y="31622"/>
                  </a:lnTo>
                  <a:cubicBezTo>
                    <a:pt x="51184" y="31622"/>
                    <a:pt x="47697" y="0"/>
                    <a:pt x="27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1836450" y="2941825"/>
              <a:ext cx="769125" cy="669975"/>
            </a:xfrm>
            <a:custGeom>
              <a:avLst/>
              <a:gdLst/>
              <a:ahLst/>
              <a:cxnLst/>
              <a:rect l="l" t="t" r="r" b="b"/>
              <a:pathLst>
                <a:path w="30765" h="26799" extrusionOk="0">
                  <a:moveTo>
                    <a:pt x="13979" y="1"/>
                  </a:moveTo>
                  <a:cubicBezTo>
                    <a:pt x="13353" y="1"/>
                    <a:pt x="12708" y="65"/>
                    <a:pt x="12042" y="200"/>
                  </a:cubicBezTo>
                  <a:cubicBezTo>
                    <a:pt x="0" y="2639"/>
                    <a:pt x="667" y="26798"/>
                    <a:pt x="667" y="26798"/>
                  </a:cubicBezTo>
                  <a:lnTo>
                    <a:pt x="6267" y="26623"/>
                  </a:lnTo>
                  <a:cubicBezTo>
                    <a:pt x="6267" y="26623"/>
                    <a:pt x="6273" y="6039"/>
                    <a:pt x="12392" y="5450"/>
                  </a:cubicBezTo>
                  <a:cubicBezTo>
                    <a:pt x="12575" y="5432"/>
                    <a:pt x="12755" y="5424"/>
                    <a:pt x="12933" y="5424"/>
                  </a:cubicBezTo>
                  <a:cubicBezTo>
                    <a:pt x="21630" y="5424"/>
                    <a:pt x="24991" y="25924"/>
                    <a:pt x="24991" y="25924"/>
                  </a:cubicBezTo>
                  <a:lnTo>
                    <a:pt x="30765" y="25048"/>
                  </a:lnTo>
                  <a:cubicBezTo>
                    <a:pt x="30765" y="25048"/>
                    <a:pt x="26326" y="1"/>
                    <a:pt x="13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1323800" y="2506225"/>
              <a:ext cx="1780500" cy="1118700"/>
            </a:xfrm>
            <a:custGeom>
              <a:avLst/>
              <a:gdLst/>
              <a:ahLst/>
              <a:cxnLst/>
              <a:rect l="l" t="t" r="r" b="b"/>
              <a:pathLst>
                <a:path w="71220" h="44748" extrusionOk="0">
                  <a:moveTo>
                    <a:pt x="33827" y="1"/>
                  </a:moveTo>
                  <a:cubicBezTo>
                    <a:pt x="27762" y="1"/>
                    <a:pt x="21613" y="1712"/>
                    <a:pt x="16274" y="6075"/>
                  </a:cubicBezTo>
                  <a:cubicBezTo>
                    <a:pt x="1" y="19374"/>
                    <a:pt x="4025" y="44747"/>
                    <a:pt x="4025" y="44747"/>
                  </a:cubicBezTo>
                  <a:lnTo>
                    <a:pt x="11199" y="44222"/>
                  </a:lnTo>
                  <a:cubicBezTo>
                    <a:pt x="11199" y="44222"/>
                    <a:pt x="7184" y="14860"/>
                    <a:pt x="31497" y="8524"/>
                  </a:cubicBezTo>
                  <a:cubicBezTo>
                    <a:pt x="33401" y="8028"/>
                    <a:pt x="35193" y="7800"/>
                    <a:pt x="36881" y="7800"/>
                  </a:cubicBezTo>
                  <a:cubicBezTo>
                    <a:pt x="57222" y="7800"/>
                    <a:pt x="62295" y="41073"/>
                    <a:pt x="62295" y="41073"/>
                  </a:cubicBezTo>
                  <a:lnTo>
                    <a:pt x="71220" y="40198"/>
                  </a:lnTo>
                  <a:cubicBezTo>
                    <a:pt x="71220" y="40198"/>
                    <a:pt x="66671" y="15350"/>
                    <a:pt x="57046" y="8000"/>
                  </a:cubicBezTo>
                  <a:cubicBezTo>
                    <a:pt x="51337" y="3640"/>
                    <a:pt x="42672" y="1"/>
                    <a:pt x="338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48"/>
          <p:cNvGrpSpPr/>
          <p:nvPr/>
        </p:nvGrpSpPr>
        <p:grpSpPr>
          <a:xfrm>
            <a:off x="808632" y="2024499"/>
            <a:ext cx="1021269" cy="510814"/>
            <a:chOff x="3253475" y="1370475"/>
            <a:chExt cx="1000950" cy="500700"/>
          </a:xfrm>
        </p:grpSpPr>
        <p:sp>
          <p:nvSpPr>
            <p:cNvPr id="1301" name="Google Shape;1301;p48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1" name="Google Shape;1311;p48"/>
          <p:cNvSpPr/>
          <p:nvPr/>
        </p:nvSpPr>
        <p:spPr>
          <a:xfrm rot="480791">
            <a:off x="1178809" y="3906832"/>
            <a:ext cx="394879" cy="365005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2" name="Google Shape;1312;p48"/>
          <p:cNvGrpSpPr/>
          <p:nvPr/>
        </p:nvGrpSpPr>
        <p:grpSpPr>
          <a:xfrm>
            <a:off x="7396186" y="1134031"/>
            <a:ext cx="1027823" cy="1019298"/>
            <a:chOff x="5198650" y="533750"/>
            <a:chExt cx="934300" cy="926550"/>
          </a:xfrm>
        </p:grpSpPr>
        <p:sp>
          <p:nvSpPr>
            <p:cNvPr id="1313" name="Google Shape;1313;p48"/>
            <p:cNvSpPr/>
            <p:nvPr/>
          </p:nvSpPr>
          <p:spPr>
            <a:xfrm>
              <a:off x="5599325" y="533750"/>
              <a:ext cx="132975" cy="137975"/>
            </a:xfrm>
            <a:custGeom>
              <a:avLst/>
              <a:gdLst/>
              <a:ahLst/>
              <a:cxnLst/>
              <a:rect l="l" t="t" r="r" b="b"/>
              <a:pathLst>
                <a:path w="5319" h="5519" extrusionOk="0">
                  <a:moveTo>
                    <a:pt x="2659" y="0"/>
                  </a:moveTo>
                  <a:cubicBezTo>
                    <a:pt x="2380" y="0"/>
                    <a:pt x="2101" y="155"/>
                    <a:pt x="1980" y="463"/>
                  </a:cubicBezTo>
                  <a:lnTo>
                    <a:pt x="0" y="5518"/>
                  </a:lnTo>
                  <a:cubicBezTo>
                    <a:pt x="860" y="5344"/>
                    <a:pt x="1749" y="5252"/>
                    <a:pt x="2660" y="5252"/>
                  </a:cubicBezTo>
                  <a:cubicBezTo>
                    <a:pt x="3570" y="5252"/>
                    <a:pt x="4460" y="5344"/>
                    <a:pt x="5319" y="5518"/>
                  </a:cubicBezTo>
                  <a:lnTo>
                    <a:pt x="3338" y="463"/>
                  </a:lnTo>
                  <a:cubicBezTo>
                    <a:pt x="3217" y="155"/>
                    <a:pt x="2938" y="0"/>
                    <a:pt x="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5198650" y="930525"/>
              <a:ext cx="141875" cy="132975"/>
            </a:xfrm>
            <a:custGeom>
              <a:avLst/>
              <a:gdLst/>
              <a:ahLst/>
              <a:cxnLst/>
              <a:rect l="l" t="t" r="r" b="b"/>
              <a:pathLst>
                <a:path w="5675" h="5319" extrusionOk="0">
                  <a:moveTo>
                    <a:pt x="5674" y="0"/>
                  </a:moveTo>
                  <a:lnTo>
                    <a:pt x="619" y="1980"/>
                  </a:lnTo>
                  <a:cubicBezTo>
                    <a:pt x="1" y="2223"/>
                    <a:pt x="1" y="3097"/>
                    <a:pt x="619" y="3338"/>
                  </a:cubicBezTo>
                  <a:lnTo>
                    <a:pt x="5674" y="5319"/>
                  </a:lnTo>
                  <a:cubicBezTo>
                    <a:pt x="5500" y="4460"/>
                    <a:pt x="5408" y="3571"/>
                    <a:pt x="5408" y="2660"/>
                  </a:cubicBezTo>
                  <a:cubicBezTo>
                    <a:pt x="5408" y="1749"/>
                    <a:pt x="5500" y="860"/>
                    <a:pt x="5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5328850" y="6640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887" y="0"/>
                  </a:moveTo>
                  <a:cubicBezTo>
                    <a:pt x="396" y="0"/>
                    <a:pt x="1" y="516"/>
                    <a:pt x="223" y="1024"/>
                  </a:cubicBezTo>
                  <a:lnTo>
                    <a:pt x="2399" y="6003"/>
                  </a:lnTo>
                  <a:cubicBezTo>
                    <a:pt x="3387" y="4510"/>
                    <a:pt x="4668" y="3228"/>
                    <a:pt x="6162" y="2240"/>
                  </a:cubicBezTo>
                  <a:lnTo>
                    <a:pt x="1183" y="64"/>
                  </a:lnTo>
                  <a:cubicBezTo>
                    <a:pt x="1083" y="20"/>
                    <a:pt x="983" y="0"/>
                    <a:pt x="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5848725" y="6640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5275" y="0"/>
                  </a:moveTo>
                  <a:cubicBezTo>
                    <a:pt x="5178" y="0"/>
                    <a:pt x="5079" y="20"/>
                    <a:pt x="4979" y="64"/>
                  </a:cubicBezTo>
                  <a:lnTo>
                    <a:pt x="0" y="2240"/>
                  </a:lnTo>
                  <a:cubicBezTo>
                    <a:pt x="1494" y="3228"/>
                    <a:pt x="2774" y="4510"/>
                    <a:pt x="3762" y="6003"/>
                  </a:cubicBezTo>
                  <a:lnTo>
                    <a:pt x="5939" y="1024"/>
                  </a:lnTo>
                  <a:cubicBezTo>
                    <a:pt x="6161" y="516"/>
                    <a:pt x="5765" y="0"/>
                    <a:pt x="5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5848725" y="11799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3762" y="1"/>
                  </a:moveTo>
                  <a:cubicBezTo>
                    <a:pt x="2774" y="1494"/>
                    <a:pt x="1494" y="2774"/>
                    <a:pt x="0" y="3763"/>
                  </a:cubicBezTo>
                  <a:lnTo>
                    <a:pt x="4979" y="5940"/>
                  </a:lnTo>
                  <a:cubicBezTo>
                    <a:pt x="5078" y="5983"/>
                    <a:pt x="5178" y="6003"/>
                    <a:pt x="5274" y="6003"/>
                  </a:cubicBezTo>
                  <a:cubicBezTo>
                    <a:pt x="5765" y="6003"/>
                    <a:pt x="6161" y="5487"/>
                    <a:pt x="5939" y="4979"/>
                  </a:cubicBezTo>
                  <a:lnTo>
                    <a:pt x="37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5991075" y="930525"/>
              <a:ext cx="141875" cy="132975"/>
            </a:xfrm>
            <a:custGeom>
              <a:avLst/>
              <a:gdLst/>
              <a:ahLst/>
              <a:cxnLst/>
              <a:rect l="l" t="t" r="r" b="b"/>
              <a:pathLst>
                <a:path w="5675" h="5319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860"/>
                    <a:pt x="268" y="1749"/>
                    <a:pt x="268" y="2660"/>
                  </a:cubicBezTo>
                  <a:cubicBezTo>
                    <a:pt x="268" y="3571"/>
                    <a:pt x="175" y="4460"/>
                    <a:pt x="1" y="5319"/>
                  </a:cubicBezTo>
                  <a:lnTo>
                    <a:pt x="5057" y="3338"/>
                  </a:lnTo>
                  <a:cubicBezTo>
                    <a:pt x="5674" y="3097"/>
                    <a:pt x="5674" y="2223"/>
                    <a:pt x="5057" y="198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5328825" y="1179925"/>
              <a:ext cx="154075" cy="150075"/>
            </a:xfrm>
            <a:custGeom>
              <a:avLst/>
              <a:gdLst/>
              <a:ahLst/>
              <a:cxnLst/>
              <a:rect l="l" t="t" r="r" b="b"/>
              <a:pathLst>
                <a:path w="6163" h="6003" extrusionOk="0">
                  <a:moveTo>
                    <a:pt x="2400" y="1"/>
                  </a:moveTo>
                  <a:lnTo>
                    <a:pt x="224" y="4979"/>
                  </a:lnTo>
                  <a:cubicBezTo>
                    <a:pt x="1" y="5487"/>
                    <a:pt x="397" y="6003"/>
                    <a:pt x="888" y="6003"/>
                  </a:cubicBezTo>
                  <a:cubicBezTo>
                    <a:pt x="985" y="6003"/>
                    <a:pt x="1084" y="5983"/>
                    <a:pt x="1184" y="5940"/>
                  </a:cubicBezTo>
                  <a:lnTo>
                    <a:pt x="6163" y="3763"/>
                  </a:lnTo>
                  <a:cubicBezTo>
                    <a:pt x="4669" y="2774"/>
                    <a:pt x="3388" y="1494"/>
                    <a:pt x="24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5599325" y="1322275"/>
              <a:ext cx="132975" cy="138025"/>
            </a:xfrm>
            <a:custGeom>
              <a:avLst/>
              <a:gdLst/>
              <a:ahLst/>
              <a:cxnLst/>
              <a:rect l="l" t="t" r="r" b="b"/>
              <a:pathLst>
                <a:path w="5319" h="5521" extrusionOk="0">
                  <a:moveTo>
                    <a:pt x="0" y="1"/>
                  </a:moveTo>
                  <a:lnTo>
                    <a:pt x="1980" y="5057"/>
                  </a:lnTo>
                  <a:cubicBezTo>
                    <a:pt x="2101" y="5366"/>
                    <a:pt x="2380" y="5520"/>
                    <a:pt x="2659" y="5520"/>
                  </a:cubicBezTo>
                  <a:cubicBezTo>
                    <a:pt x="2938" y="5520"/>
                    <a:pt x="3217" y="5366"/>
                    <a:pt x="3338" y="5057"/>
                  </a:cubicBezTo>
                  <a:lnTo>
                    <a:pt x="5319" y="1"/>
                  </a:lnTo>
                  <a:lnTo>
                    <a:pt x="5319" y="1"/>
                  </a:lnTo>
                  <a:cubicBezTo>
                    <a:pt x="4460" y="175"/>
                    <a:pt x="3570" y="268"/>
                    <a:pt x="2660" y="268"/>
                  </a:cubicBezTo>
                  <a:cubicBezTo>
                    <a:pt x="1749" y="268"/>
                    <a:pt x="860" y="17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5357100" y="688350"/>
              <a:ext cx="617350" cy="617350"/>
            </a:xfrm>
            <a:custGeom>
              <a:avLst/>
              <a:gdLst/>
              <a:ahLst/>
              <a:cxnLst/>
              <a:rect l="l" t="t" r="r" b="b"/>
              <a:pathLst>
                <a:path w="24694" h="24694" extrusionOk="0">
                  <a:moveTo>
                    <a:pt x="12346" y="1"/>
                  </a:moveTo>
                  <a:cubicBezTo>
                    <a:pt x="9072" y="1"/>
                    <a:pt x="5932" y="1302"/>
                    <a:pt x="3617" y="3617"/>
                  </a:cubicBezTo>
                  <a:cubicBezTo>
                    <a:pt x="1301" y="5933"/>
                    <a:pt x="0" y="9073"/>
                    <a:pt x="0" y="12348"/>
                  </a:cubicBezTo>
                  <a:cubicBezTo>
                    <a:pt x="0" y="15621"/>
                    <a:pt x="1301" y="18762"/>
                    <a:pt x="3617" y="21077"/>
                  </a:cubicBezTo>
                  <a:cubicBezTo>
                    <a:pt x="5932" y="23394"/>
                    <a:pt x="9072" y="24694"/>
                    <a:pt x="12346" y="24694"/>
                  </a:cubicBezTo>
                  <a:cubicBezTo>
                    <a:pt x="15621" y="24694"/>
                    <a:pt x="18762" y="23394"/>
                    <a:pt x="21077" y="21077"/>
                  </a:cubicBezTo>
                  <a:cubicBezTo>
                    <a:pt x="23392" y="18762"/>
                    <a:pt x="24694" y="15621"/>
                    <a:pt x="24694" y="12348"/>
                  </a:cubicBezTo>
                  <a:cubicBezTo>
                    <a:pt x="24694" y="9073"/>
                    <a:pt x="23392" y="5933"/>
                    <a:pt x="21077" y="3617"/>
                  </a:cubicBezTo>
                  <a:cubicBezTo>
                    <a:pt x="18762" y="1302"/>
                    <a:pt x="15621" y="1"/>
                    <a:pt x="12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2" name="Google Shape;1322;p48"/>
          <p:cNvSpPr/>
          <p:nvPr/>
        </p:nvSpPr>
        <p:spPr>
          <a:xfrm rot="480791">
            <a:off x="3742209" y="627494"/>
            <a:ext cx="394879" cy="365005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703" y="1018241"/>
            <a:ext cx="1227181" cy="222725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524" y="911553"/>
            <a:ext cx="1204010" cy="233170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4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Favorite activities</a:t>
            </a:r>
            <a:endParaRPr/>
          </a:p>
        </p:txBody>
      </p:sp>
      <p:sp>
        <p:nvSpPr>
          <p:cNvPr id="1328" name="Google Shape;1328;p49"/>
          <p:cNvSpPr txBox="1">
            <a:spLocks noGrp="1"/>
          </p:cNvSpPr>
          <p:nvPr>
            <p:ph type="subTitle" idx="4294967295"/>
          </p:nvPr>
        </p:nvSpPr>
        <p:spPr>
          <a:xfrm>
            <a:off x="832588" y="3524725"/>
            <a:ext cx="21531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latin typeface="Vibur"/>
                <a:ea typeface="Vibur"/>
                <a:cs typeface="Vibur"/>
                <a:sym typeface="Vibur"/>
              </a:rPr>
              <a:t>Timmy Jimmy</a:t>
            </a:r>
            <a:endParaRPr sz="2400">
              <a:latin typeface="Vibur"/>
              <a:ea typeface="Vibur"/>
              <a:cs typeface="Vibur"/>
              <a:sym typeface="Vibur"/>
            </a:endParaRPr>
          </a:p>
        </p:txBody>
      </p:sp>
      <p:sp>
        <p:nvSpPr>
          <p:cNvPr id="1329" name="Google Shape;1329;p49"/>
          <p:cNvSpPr txBox="1">
            <a:spLocks noGrp="1"/>
          </p:cNvSpPr>
          <p:nvPr>
            <p:ph type="subTitle" idx="4294967295"/>
          </p:nvPr>
        </p:nvSpPr>
        <p:spPr>
          <a:xfrm>
            <a:off x="832588" y="2236175"/>
            <a:ext cx="21531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latin typeface="Vibur"/>
                <a:ea typeface="Vibur"/>
                <a:cs typeface="Vibur"/>
                <a:sym typeface="Vibur"/>
              </a:rPr>
              <a:t>Jenna Doe</a:t>
            </a:r>
            <a:endParaRPr sz="2400">
              <a:latin typeface="Vibur"/>
              <a:ea typeface="Vibur"/>
              <a:cs typeface="Vibur"/>
              <a:sym typeface="Vibur"/>
            </a:endParaRPr>
          </a:p>
        </p:txBody>
      </p:sp>
      <p:grpSp>
        <p:nvGrpSpPr>
          <p:cNvPr id="1330" name="Google Shape;1330;p49"/>
          <p:cNvGrpSpPr/>
          <p:nvPr/>
        </p:nvGrpSpPr>
        <p:grpSpPr>
          <a:xfrm>
            <a:off x="3374625" y="3230425"/>
            <a:ext cx="990600" cy="990600"/>
            <a:chOff x="2644713" y="3474425"/>
            <a:chExt cx="990600" cy="990600"/>
          </a:xfrm>
        </p:grpSpPr>
        <p:sp>
          <p:nvSpPr>
            <p:cNvPr id="1331" name="Google Shape;1331;p49"/>
            <p:cNvSpPr/>
            <p:nvPr/>
          </p:nvSpPr>
          <p:spPr>
            <a:xfrm>
              <a:off x="2714300" y="3544025"/>
              <a:ext cx="851400" cy="8514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9"/>
            <p:cNvSpPr/>
            <p:nvPr/>
          </p:nvSpPr>
          <p:spPr>
            <a:xfrm rot="-5400000">
              <a:off x="2644713" y="3474425"/>
              <a:ext cx="990600" cy="990600"/>
            </a:xfrm>
            <a:prstGeom prst="blockArc">
              <a:avLst>
                <a:gd name="adj1" fmla="val 10947595"/>
                <a:gd name="adj2" fmla="val 20132534"/>
                <a:gd name="adj3" fmla="val 1058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3" name="Google Shape;1333;p49"/>
            <p:cNvGrpSpPr/>
            <p:nvPr/>
          </p:nvGrpSpPr>
          <p:grpSpPr>
            <a:xfrm>
              <a:off x="2732242" y="3576279"/>
              <a:ext cx="815524" cy="786908"/>
              <a:chOff x="6426205" y="1966189"/>
              <a:chExt cx="387459" cy="373863"/>
            </a:xfrm>
          </p:grpSpPr>
          <p:sp>
            <p:nvSpPr>
              <p:cNvPr id="1334" name="Google Shape;1334;p49"/>
              <p:cNvSpPr/>
              <p:nvPr/>
            </p:nvSpPr>
            <p:spPr>
              <a:xfrm>
                <a:off x="6469800" y="1966189"/>
                <a:ext cx="343864" cy="333852"/>
              </a:xfrm>
              <a:custGeom>
                <a:avLst/>
                <a:gdLst/>
                <a:ahLst/>
                <a:cxnLst/>
                <a:rect l="l" t="t" r="r" b="b"/>
                <a:pathLst>
                  <a:path w="11918" h="11571" extrusionOk="0">
                    <a:moveTo>
                      <a:pt x="7921" y="1"/>
                    </a:moveTo>
                    <a:cubicBezTo>
                      <a:pt x="6987" y="1"/>
                      <a:pt x="6052" y="357"/>
                      <a:pt x="5340" y="1069"/>
                    </a:cubicBezTo>
                    <a:cubicBezTo>
                      <a:pt x="4502" y="1905"/>
                      <a:pt x="4157" y="3047"/>
                      <a:pt x="4303" y="4136"/>
                    </a:cubicBezTo>
                    <a:cubicBezTo>
                      <a:pt x="4470" y="5398"/>
                      <a:pt x="4022" y="6664"/>
                      <a:pt x="3122" y="7564"/>
                    </a:cubicBezTo>
                    <a:lnTo>
                      <a:pt x="0" y="10686"/>
                    </a:lnTo>
                    <a:lnTo>
                      <a:pt x="885" y="11571"/>
                    </a:lnTo>
                    <a:lnTo>
                      <a:pt x="4007" y="8449"/>
                    </a:lnTo>
                    <a:cubicBezTo>
                      <a:pt x="4791" y="7665"/>
                      <a:pt x="5851" y="7240"/>
                      <a:pt x="6946" y="7240"/>
                    </a:cubicBezTo>
                    <a:cubicBezTo>
                      <a:pt x="7120" y="7240"/>
                      <a:pt x="7295" y="7251"/>
                      <a:pt x="7469" y="7273"/>
                    </a:cubicBezTo>
                    <a:cubicBezTo>
                      <a:pt x="7619" y="7291"/>
                      <a:pt x="7770" y="7300"/>
                      <a:pt x="7920" y="7300"/>
                    </a:cubicBezTo>
                    <a:cubicBezTo>
                      <a:pt x="8878" y="7300"/>
                      <a:pt x="9834" y="6926"/>
                      <a:pt x="10554" y="6179"/>
                    </a:cubicBezTo>
                    <a:cubicBezTo>
                      <a:pt x="11917" y="4759"/>
                      <a:pt x="11902" y="2490"/>
                      <a:pt x="10520" y="1088"/>
                    </a:cubicBezTo>
                    <a:cubicBezTo>
                      <a:pt x="9805" y="363"/>
                      <a:pt x="8863" y="1"/>
                      <a:pt x="79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49"/>
              <p:cNvSpPr/>
              <p:nvPr/>
            </p:nvSpPr>
            <p:spPr>
              <a:xfrm>
                <a:off x="6484053" y="2175076"/>
                <a:ext cx="174933" cy="12496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4331" extrusionOk="0">
                    <a:moveTo>
                      <a:pt x="5668" y="0"/>
                    </a:moveTo>
                    <a:cubicBezTo>
                      <a:pt x="4573" y="0"/>
                      <a:pt x="3514" y="426"/>
                      <a:pt x="2731" y="1209"/>
                    </a:cubicBezTo>
                    <a:lnTo>
                      <a:pt x="0" y="3940"/>
                    </a:lnTo>
                    <a:lnTo>
                      <a:pt x="391" y="4331"/>
                    </a:lnTo>
                    <a:lnTo>
                      <a:pt x="3513" y="1209"/>
                    </a:lnTo>
                    <a:cubicBezTo>
                      <a:pt x="4203" y="519"/>
                      <a:pt x="5108" y="108"/>
                      <a:pt x="6062" y="19"/>
                    </a:cubicBezTo>
                    <a:cubicBezTo>
                      <a:pt x="5931" y="7"/>
                      <a:pt x="5799" y="0"/>
                      <a:pt x="5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9"/>
              <p:cNvSpPr/>
              <p:nvPr/>
            </p:nvSpPr>
            <p:spPr>
              <a:xfrm>
                <a:off x="6686997" y="1966189"/>
                <a:ext cx="126662" cy="210652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7301" extrusionOk="0">
                    <a:moveTo>
                      <a:pt x="394" y="1"/>
                    </a:moveTo>
                    <a:cubicBezTo>
                      <a:pt x="263" y="1"/>
                      <a:pt x="131" y="8"/>
                      <a:pt x="1" y="22"/>
                    </a:cubicBezTo>
                    <a:cubicBezTo>
                      <a:pt x="809" y="108"/>
                      <a:pt x="1595" y="464"/>
                      <a:pt x="2210" y="1088"/>
                    </a:cubicBezTo>
                    <a:cubicBezTo>
                      <a:pt x="3592" y="2490"/>
                      <a:pt x="3607" y="4760"/>
                      <a:pt x="2243" y="6179"/>
                    </a:cubicBezTo>
                    <a:cubicBezTo>
                      <a:pt x="1622" y="6825"/>
                      <a:pt x="824" y="7191"/>
                      <a:pt x="2" y="7280"/>
                    </a:cubicBezTo>
                    <a:cubicBezTo>
                      <a:pt x="131" y="7294"/>
                      <a:pt x="261" y="7301"/>
                      <a:pt x="391" y="7301"/>
                    </a:cubicBezTo>
                    <a:cubicBezTo>
                      <a:pt x="1348" y="7301"/>
                      <a:pt x="2306" y="6927"/>
                      <a:pt x="3026" y="6179"/>
                    </a:cubicBezTo>
                    <a:cubicBezTo>
                      <a:pt x="4389" y="4759"/>
                      <a:pt x="4374" y="2490"/>
                      <a:pt x="2992" y="1088"/>
                    </a:cubicBezTo>
                    <a:cubicBezTo>
                      <a:pt x="2277" y="363"/>
                      <a:pt x="1336" y="1"/>
                      <a:pt x="3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9"/>
              <p:cNvSpPr/>
              <p:nvPr/>
            </p:nvSpPr>
            <p:spPr>
              <a:xfrm>
                <a:off x="6603759" y="1981625"/>
                <a:ext cx="184454" cy="184454"/>
              </a:xfrm>
              <a:custGeom>
                <a:avLst/>
                <a:gdLst/>
                <a:ahLst/>
                <a:cxnLst/>
                <a:rect l="l" t="t" r="r" b="b"/>
                <a:pathLst>
                  <a:path w="6393" h="6393" extrusionOk="0">
                    <a:moveTo>
                      <a:pt x="1372" y="1"/>
                    </a:moveTo>
                    <a:cubicBezTo>
                      <a:pt x="1131" y="148"/>
                      <a:pt x="904" y="326"/>
                      <a:pt x="697" y="534"/>
                    </a:cubicBezTo>
                    <a:cubicBezTo>
                      <a:pt x="404" y="826"/>
                      <a:pt x="172" y="1154"/>
                      <a:pt x="0" y="1505"/>
                    </a:cubicBezTo>
                    <a:lnTo>
                      <a:pt x="4888" y="6392"/>
                    </a:lnTo>
                    <a:cubicBezTo>
                      <a:pt x="5237" y="6221"/>
                      <a:pt x="5567" y="5988"/>
                      <a:pt x="5859" y="5696"/>
                    </a:cubicBezTo>
                    <a:cubicBezTo>
                      <a:pt x="6067" y="5487"/>
                      <a:pt x="6244" y="5260"/>
                      <a:pt x="6392" y="5021"/>
                    </a:cubicBezTo>
                    <a:lnTo>
                      <a:pt x="13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49"/>
              <p:cNvSpPr/>
              <p:nvPr/>
            </p:nvSpPr>
            <p:spPr>
              <a:xfrm>
                <a:off x="6736362" y="2111429"/>
                <a:ext cx="51848" cy="54647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1894" extrusionOk="0">
                    <a:moveTo>
                      <a:pt x="1275" y="1"/>
                    </a:moveTo>
                    <a:cubicBezTo>
                      <a:pt x="1106" y="415"/>
                      <a:pt x="859" y="804"/>
                      <a:pt x="532" y="1145"/>
                    </a:cubicBezTo>
                    <a:cubicBezTo>
                      <a:pt x="367" y="1317"/>
                      <a:pt x="187" y="1469"/>
                      <a:pt x="0" y="1602"/>
                    </a:cubicBezTo>
                    <a:lnTo>
                      <a:pt x="292" y="1893"/>
                    </a:lnTo>
                    <a:cubicBezTo>
                      <a:pt x="641" y="1722"/>
                      <a:pt x="971" y="1489"/>
                      <a:pt x="1263" y="1197"/>
                    </a:cubicBezTo>
                    <a:cubicBezTo>
                      <a:pt x="1471" y="988"/>
                      <a:pt x="1648" y="761"/>
                      <a:pt x="1796" y="522"/>
                    </a:cubicBezTo>
                    <a:lnTo>
                      <a:pt x="127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9"/>
              <p:cNvSpPr/>
              <p:nvPr/>
            </p:nvSpPr>
            <p:spPr>
              <a:xfrm>
                <a:off x="6426205" y="2269335"/>
                <a:ext cx="77642" cy="70717"/>
              </a:xfrm>
              <a:custGeom>
                <a:avLst/>
                <a:gdLst/>
                <a:ahLst/>
                <a:cxnLst/>
                <a:rect l="l" t="t" r="r" b="b"/>
                <a:pathLst>
                  <a:path w="2691" h="2451" extrusionOk="0">
                    <a:moveTo>
                      <a:pt x="1346" y="783"/>
                    </a:moveTo>
                    <a:cubicBezTo>
                      <a:pt x="1464" y="783"/>
                      <a:pt x="1574" y="829"/>
                      <a:pt x="1659" y="912"/>
                    </a:cubicBezTo>
                    <a:cubicBezTo>
                      <a:pt x="1741" y="996"/>
                      <a:pt x="1789" y="1108"/>
                      <a:pt x="1789" y="1226"/>
                    </a:cubicBezTo>
                    <a:cubicBezTo>
                      <a:pt x="1789" y="1344"/>
                      <a:pt x="1741" y="1455"/>
                      <a:pt x="1659" y="1539"/>
                    </a:cubicBezTo>
                    <a:cubicBezTo>
                      <a:pt x="1574" y="1622"/>
                      <a:pt x="1464" y="1670"/>
                      <a:pt x="1346" y="1670"/>
                    </a:cubicBezTo>
                    <a:cubicBezTo>
                      <a:pt x="1228" y="1670"/>
                      <a:pt x="1116" y="1622"/>
                      <a:pt x="1031" y="1539"/>
                    </a:cubicBezTo>
                    <a:cubicBezTo>
                      <a:pt x="948" y="1455"/>
                      <a:pt x="902" y="1344"/>
                      <a:pt x="902" y="1226"/>
                    </a:cubicBezTo>
                    <a:cubicBezTo>
                      <a:pt x="902" y="1108"/>
                      <a:pt x="948" y="996"/>
                      <a:pt x="1031" y="912"/>
                    </a:cubicBezTo>
                    <a:cubicBezTo>
                      <a:pt x="1116" y="829"/>
                      <a:pt x="1228" y="783"/>
                      <a:pt x="1346" y="783"/>
                    </a:cubicBezTo>
                    <a:close/>
                    <a:moveTo>
                      <a:pt x="1345" y="1"/>
                    </a:moveTo>
                    <a:cubicBezTo>
                      <a:pt x="1032" y="1"/>
                      <a:pt x="718" y="120"/>
                      <a:pt x="479" y="360"/>
                    </a:cubicBezTo>
                    <a:cubicBezTo>
                      <a:pt x="0" y="838"/>
                      <a:pt x="0" y="1614"/>
                      <a:pt x="479" y="2091"/>
                    </a:cubicBezTo>
                    <a:cubicBezTo>
                      <a:pt x="718" y="2331"/>
                      <a:pt x="1032" y="2450"/>
                      <a:pt x="1345" y="2450"/>
                    </a:cubicBezTo>
                    <a:cubicBezTo>
                      <a:pt x="1659" y="2450"/>
                      <a:pt x="1972" y="2331"/>
                      <a:pt x="2211" y="2091"/>
                    </a:cubicBezTo>
                    <a:cubicBezTo>
                      <a:pt x="2691" y="1614"/>
                      <a:pt x="2691" y="838"/>
                      <a:pt x="2211" y="360"/>
                    </a:cubicBezTo>
                    <a:cubicBezTo>
                      <a:pt x="1972" y="120"/>
                      <a:pt x="1659" y="1"/>
                      <a:pt x="134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9"/>
              <p:cNvSpPr/>
              <p:nvPr/>
            </p:nvSpPr>
            <p:spPr>
              <a:xfrm>
                <a:off x="6453730" y="2269335"/>
                <a:ext cx="50117" cy="70717"/>
              </a:xfrm>
              <a:custGeom>
                <a:avLst/>
                <a:gdLst/>
                <a:ahLst/>
                <a:cxnLst/>
                <a:rect l="l" t="t" r="r" b="b"/>
                <a:pathLst>
                  <a:path w="1737" h="2451" extrusionOk="0">
                    <a:moveTo>
                      <a:pt x="392" y="1"/>
                    </a:moveTo>
                    <a:cubicBezTo>
                      <a:pt x="260" y="1"/>
                      <a:pt x="127" y="22"/>
                      <a:pt x="1" y="65"/>
                    </a:cubicBezTo>
                    <a:cubicBezTo>
                      <a:pt x="174" y="123"/>
                      <a:pt x="336" y="222"/>
                      <a:pt x="476" y="360"/>
                    </a:cubicBezTo>
                    <a:cubicBezTo>
                      <a:pt x="955" y="838"/>
                      <a:pt x="955" y="1614"/>
                      <a:pt x="476" y="2091"/>
                    </a:cubicBezTo>
                    <a:cubicBezTo>
                      <a:pt x="336" y="2231"/>
                      <a:pt x="174" y="2329"/>
                      <a:pt x="1" y="2387"/>
                    </a:cubicBezTo>
                    <a:cubicBezTo>
                      <a:pt x="127" y="2430"/>
                      <a:pt x="259" y="2451"/>
                      <a:pt x="390" y="2451"/>
                    </a:cubicBezTo>
                    <a:cubicBezTo>
                      <a:pt x="704" y="2451"/>
                      <a:pt x="1018" y="2331"/>
                      <a:pt x="1257" y="2091"/>
                    </a:cubicBezTo>
                    <a:cubicBezTo>
                      <a:pt x="1737" y="1614"/>
                      <a:pt x="1737" y="838"/>
                      <a:pt x="1257" y="360"/>
                    </a:cubicBezTo>
                    <a:cubicBezTo>
                      <a:pt x="1019" y="120"/>
                      <a:pt x="706" y="1"/>
                      <a:pt x="3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41" name="Google Shape;1341;p49"/>
          <p:cNvGrpSpPr/>
          <p:nvPr/>
        </p:nvGrpSpPr>
        <p:grpSpPr>
          <a:xfrm>
            <a:off x="3374625" y="1941875"/>
            <a:ext cx="990600" cy="990600"/>
            <a:chOff x="2644713" y="2322150"/>
            <a:chExt cx="990600" cy="990600"/>
          </a:xfrm>
        </p:grpSpPr>
        <p:sp>
          <p:nvSpPr>
            <p:cNvPr id="1342" name="Google Shape;1342;p49"/>
            <p:cNvSpPr/>
            <p:nvPr/>
          </p:nvSpPr>
          <p:spPr>
            <a:xfrm>
              <a:off x="2714300" y="2391750"/>
              <a:ext cx="851400" cy="8514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9"/>
            <p:cNvSpPr/>
            <p:nvPr/>
          </p:nvSpPr>
          <p:spPr>
            <a:xfrm rot="-5400000">
              <a:off x="2644713" y="2322150"/>
              <a:ext cx="990600" cy="990600"/>
            </a:xfrm>
            <a:prstGeom prst="blockArc">
              <a:avLst>
                <a:gd name="adj1" fmla="val 10947595"/>
                <a:gd name="adj2" fmla="val 2635778"/>
                <a:gd name="adj3" fmla="val 1069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4" name="Google Shape;1344;p49"/>
            <p:cNvGrpSpPr/>
            <p:nvPr/>
          </p:nvGrpSpPr>
          <p:grpSpPr>
            <a:xfrm>
              <a:off x="2746395" y="2519399"/>
              <a:ext cx="787227" cy="596103"/>
              <a:chOff x="8039828" y="2606757"/>
              <a:chExt cx="374015" cy="283211"/>
            </a:xfrm>
          </p:grpSpPr>
          <p:sp>
            <p:nvSpPr>
              <p:cNvPr id="1345" name="Google Shape;1345;p49"/>
              <p:cNvSpPr/>
              <p:nvPr/>
            </p:nvSpPr>
            <p:spPr>
              <a:xfrm>
                <a:off x="8342397" y="2700756"/>
                <a:ext cx="71439" cy="42586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1476" extrusionOk="0">
                    <a:moveTo>
                      <a:pt x="1044" y="0"/>
                    </a:moveTo>
                    <a:cubicBezTo>
                      <a:pt x="469" y="0"/>
                      <a:pt x="1" y="467"/>
                      <a:pt x="1" y="1043"/>
                    </a:cubicBezTo>
                    <a:lnTo>
                      <a:pt x="1" y="1476"/>
                    </a:lnTo>
                    <a:lnTo>
                      <a:pt x="1349" y="1476"/>
                    </a:lnTo>
                    <a:cubicBezTo>
                      <a:pt x="1970" y="1476"/>
                      <a:pt x="2475" y="973"/>
                      <a:pt x="2475" y="350"/>
                    </a:cubicBezTo>
                    <a:lnTo>
                      <a:pt x="2475" y="200"/>
                    </a:lnTo>
                    <a:cubicBezTo>
                      <a:pt x="2475" y="89"/>
                      <a:pt x="2385" y="0"/>
                      <a:pt x="22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49"/>
              <p:cNvSpPr/>
              <p:nvPr/>
            </p:nvSpPr>
            <p:spPr>
              <a:xfrm>
                <a:off x="8087722" y="2636301"/>
                <a:ext cx="78537" cy="97089"/>
              </a:xfrm>
              <a:custGeom>
                <a:avLst/>
                <a:gdLst/>
                <a:ahLst/>
                <a:cxnLst/>
                <a:rect l="l" t="t" r="r" b="b"/>
                <a:pathLst>
                  <a:path w="2722" h="3365" extrusionOk="0">
                    <a:moveTo>
                      <a:pt x="2720" y="1"/>
                    </a:moveTo>
                    <a:lnTo>
                      <a:pt x="1448" y="614"/>
                    </a:lnTo>
                    <a:cubicBezTo>
                      <a:pt x="1648" y="1108"/>
                      <a:pt x="1416" y="1377"/>
                      <a:pt x="779" y="1961"/>
                    </a:cubicBezTo>
                    <a:cubicBezTo>
                      <a:pt x="141" y="2546"/>
                      <a:pt x="0" y="3365"/>
                      <a:pt x="0" y="3365"/>
                    </a:cubicBezTo>
                    <a:lnTo>
                      <a:pt x="1757" y="3365"/>
                    </a:lnTo>
                    <a:cubicBezTo>
                      <a:pt x="1757" y="3365"/>
                      <a:pt x="1306" y="2785"/>
                      <a:pt x="1956" y="2026"/>
                    </a:cubicBezTo>
                    <a:cubicBezTo>
                      <a:pt x="2721" y="1131"/>
                      <a:pt x="2720" y="1"/>
                      <a:pt x="27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9"/>
              <p:cNvSpPr/>
              <p:nvPr/>
            </p:nvSpPr>
            <p:spPr>
              <a:xfrm>
                <a:off x="8083510" y="2623837"/>
                <a:ext cx="33209" cy="24352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844" extrusionOk="0">
                    <a:moveTo>
                      <a:pt x="517" y="0"/>
                    </a:moveTo>
                    <a:cubicBezTo>
                      <a:pt x="232" y="0"/>
                      <a:pt x="0" y="232"/>
                      <a:pt x="0" y="517"/>
                    </a:cubicBezTo>
                    <a:lnTo>
                      <a:pt x="0" y="657"/>
                    </a:lnTo>
                    <a:cubicBezTo>
                      <a:pt x="0" y="760"/>
                      <a:pt x="85" y="844"/>
                      <a:pt x="189" y="844"/>
                    </a:cubicBezTo>
                    <a:lnTo>
                      <a:pt x="1151" y="844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49"/>
              <p:cNvSpPr/>
              <p:nvPr/>
            </p:nvSpPr>
            <p:spPr>
              <a:xfrm>
                <a:off x="8065593" y="2777617"/>
                <a:ext cx="322427" cy="55916"/>
              </a:xfrm>
              <a:custGeom>
                <a:avLst/>
                <a:gdLst/>
                <a:ahLst/>
                <a:cxnLst/>
                <a:rect l="l" t="t" r="r" b="b"/>
                <a:pathLst>
                  <a:path w="11175" h="1938" extrusionOk="0">
                    <a:moveTo>
                      <a:pt x="1034" y="1"/>
                    </a:moveTo>
                    <a:cubicBezTo>
                      <a:pt x="457" y="1"/>
                      <a:pt x="0" y="504"/>
                      <a:pt x="72" y="1093"/>
                    </a:cubicBezTo>
                    <a:cubicBezTo>
                      <a:pt x="134" y="1579"/>
                      <a:pt x="556" y="1938"/>
                      <a:pt x="1045" y="1938"/>
                    </a:cubicBezTo>
                    <a:lnTo>
                      <a:pt x="10141" y="1938"/>
                    </a:lnTo>
                    <a:cubicBezTo>
                      <a:pt x="10716" y="1938"/>
                      <a:pt x="11175" y="1436"/>
                      <a:pt x="11101" y="846"/>
                    </a:cubicBezTo>
                    <a:cubicBezTo>
                      <a:pt x="11041" y="360"/>
                      <a:pt x="10618" y="1"/>
                      <a:pt x="101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49"/>
              <p:cNvSpPr/>
              <p:nvPr/>
            </p:nvSpPr>
            <p:spPr>
              <a:xfrm>
                <a:off x="8077191" y="2777617"/>
                <a:ext cx="310337" cy="55916"/>
              </a:xfrm>
              <a:custGeom>
                <a:avLst/>
                <a:gdLst/>
                <a:ahLst/>
                <a:cxnLst/>
                <a:rect l="l" t="t" r="r" b="b"/>
                <a:pathLst>
                  <a:path w="10756" h="1938" extrusionOk="0">
                    <a:moveTo>
                      <a:pt x="647" y="1"/>
                    </a:moveTo>
                    <a:cubicBezTo>
                      <a:pt x="397" y="1"/>
                      <a:pt x="170" y="96"/>
                      <a:pt x="0" y="251"/>
                    </a:cubicBezTo>
                    <a:lnTo>
                      <a:pt x="8931" y="251"/>
                    </a:lnTo>
                    <a:cubicBezTo>
                      <a:pt x="9414" y="251"/>
                      <a:pt x="9833" y="603"/>
                      <a:pt x="9898" y="1084"/>
                    </a:cubicBezTo>
                    <a:cubicBezTo>
                      <a:pt x="9945" y="1421"/>
                      <a:pt x="9816" y="1732"/>
                      <a:pt x="9589" y="1938"/>
                    </a:cubicBezTo>
                    <a:lnTo>
                      <a:pt x="9711" y="1938"/>
                    </a:lnTo>
                    <a:cubicBezTo>
                      <a:pt x="10199" y="1938"/>
                      <a:pt x="10622" y="1579"/>
                      <a:pt x="10682" y="1093"/>
                    </a:cubicBezTo>
                    <a:cubicBezTo>
                      <a:pt x="10756" y="504"/>
                      <a:pt x="10297" y="1"/>
                      <a:pt x="97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9"/>
              <p:cNvSpPr/>
              <p:nvPr/>
            </p:nvSpPr>
            <p:spPr>
              <a:xfrm>
                <a:off x="8160428" y="2777617"/>
                <a:ext cx="35950" cy="55916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1938" extrusionOk="0">
                    <a:moveTo>
                      <a:pt x="0" y="1"/>
                    </a:moveTo>
                    <a:lnTo>
                      <a:pt x="0" y="1938"/>
                    </a:lnTo>
                    <a:lnTo>
                      <a:pt x="1246" y="1938"/>
                    </a:lnTo>
                    <a:lnTo>
                      <a:pt x="124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49"/>
              <p:cNvSpPr/>
              <p:nvPr/>
            </p:nvSpPr>
            <p:spPr>
              <a:xfrm>
                <a:off x="8257226" y="2777617"/>
                <a:ext cx="36008" cy="55916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938" extrusionOk="0">
                    <a:moveTo>
                      <a:pt x="0" y="1"/>
                    </a:moveTo>
                    <a:lnTo>
                      <a:pt x="0" y="1938"/>
                    </a:lnTo>
                    <a:lnTo>
                      <a:pt x="1247" y="1938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49"/>
              <p:cNvSpPr/>
              <p:nvPr/>
            </p:nvSpPr>
            <p:spPr>
              <a:xfrm>
                <a:off x="8068016" y="2721760"/>
                <a:ext cx="317579" cy="57561"/>
              </a:xfrm>
              <a:custGeom>
                <a:avLst/>
                <a:gdLst/>
                <a:ahLst/>
                <a:cxnLst/>
                <a:rect l="l" t="t" r="r" b="b"/>
                <a:pathLst>
                  <a:path w="11007" h="1995" extrusionOk="0">
                    <a:moveTo>
                      <a:pt x="984" y="1"/>
                    </a:moveTo>
                    <a:cubicBezTo>
                      <a:pt x="441" y="1"/>
                      <a:pt x="1" y="441"/>
                      <a:pt x="1" y="983"/>
                    </a:cubicBezTo>
                    <a:lnTo>
                      <a:pt x="1" y="1012"/>
                    </a:lnTo>
                    <a:cubicBezTo>
                      <a:pt x="1" y="1555"/>
                      <a:pt x="441" y="1995"/>
                      <a:pt x="984" y="1995"/>
                    </a:cubicBezTo>
                    <a:lnTo>
                      <a:pt x="10025" y="1995"/>
                    </a:lnTo>
                    <a:cubicBezTo>
                      <a:pt x="10566" y="1995"/>
                      <a:pt x="11006" y="1556"/>
                      <a:pt x="11006" y="1015"/>
                    </a:cubicBezTo>
                    <a:lnTo>
                      <a:pt x="11006" y="983"/>
                    </a:lnTo>
                    <a:cubicBezTo>
                      <a:pt x="11006" y="441"/>
                      <a:pt x="10568" y="1"/>
                      <a:pt x="100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49"/>
              <p:cNvSpPr/>
              <p:nvPr/>
            </p:nvSpPr>
            <p:spPr>
              <a:xfrm>
                <a:off x="8077480" y="2721760"/>
                <a:ext cx="308058" cy="57561"/>
              </a:xfrm>
              <a:custGeom>
                <a:avLst/>
                <a:gdLst/>
                <a:ahLst/>
                <a:cxnLst/>
                <a:rect l="l" t="t" r="r" b="b"/>
                <a:pathLst>
                  <a:path w="10677" h="1995" extrusionOk="0">
                    <a:moveTo>
                      <a:pt x="627" y="1"/>
                    </a:moveTo>
                    <a:cubicBezTo>
                      <a:pt x="386" y="1"/>
                      <a:pt x="167" y="94"/>
                      <a:pt x="1" y="249"/>
                    </a:cubicBezTo>
                    <a:lnTo>
                      <a:pt x="8939" y="249"/>
                    </a:lnTo>
                    <a:cubicBezTo>
                      <a:pt x="9471" y="249"/>
                      <a:pt x="9904" y="697"/>
                      <a:pt x="9904" y="1251"/>
                    </a:cubicBezTo>
                    <a:cubicBezTo>
                      <a:pt x="9904" y="1546"/>
                      <a:pt x="9780" y="1811"/>
                      <a:pt x="9583" y="1995"/>
                    </a:cubicBezTo>
                    <a:lnTo>
                      <a:pt x="9715" y="1995"/>
                    </a:lnTo>
                    <a:cubicBezTo>
                      <a:pt x="10246" y="1995"/>
                      <a:pt x="10677" y="1549"/>
                      <a:pt x="10677" y="998"/>
                    </a:cubicBezTo>
                    <a:cubicBezTo>
                      <a:pt x="10677" y="447"/>
                      <a:pt x="10246" y="1"/>
                      <a:pt x="97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49"/>
              <p:cNvSpPr/>
              <p:nvPr/>
            </p:nvSpPr>
            <p:spPr>
              <a:xfrm>
                <a:off x="8160428" y="2721760"/>
                <a:ext cx="35950" cy="57561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1995" extrusionOk="0">
                    <a:moveTo>
                      <a:pt x="0" y="1"/>
                    </a:moveTo>
                    <a:lnTo>
                      <a:pt x="0" y="1995"/>
                    </a:lnTo>
                    <a:lnTo>
                      <a:pt x="1246" y="1995"/>
                    </a:lnTo>
                    <a:lnTo>
                      <a:pt x="124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49"/>
              <p:cNvSpPr/>
              <p:nvPr/>
            </p:nvSpPr>
            <p:spPr>
              <a:xfrm>
                <a:off x="8257226" y="2721760"/>
                <a:ext cx="36008" cy="57561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995" extrusionOk="0">
                    <a:moveTo>
                      <a:pt x="0" y="1"/>
                    </a:moveTo>
                    <a:lnTo>
                      <a:pt x="0" y="1995"/>
                    </a:lnTo>
                    <a:lnTo>
                      <a:pt x="1247" y="1995"/>
                    </a:lnTo>
                    <a:lnTo>
                      <a:pt x="12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49"/>
              <p:cNvSpPr/>
              <p:nvPr/>
            </p:nvSpPr>
            <p:spPr>
              <a:xfrm>
                <a:off x="8107457" y="2606757"/>
                <a:ext cx="58744" cy="58715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035" extrusionOk="0">
                    <a:moveTo>
                      <a:pt x="1017" y="0"/>
                    </a:moveTo>
                    <a:cubicBezTo>
                      <a:pt x="456" y="0"/>
                      <a:pt x="0" y="456"/>
                      <a:pt x="0" y="1017"/>
                    </a:cubicBezTo>
                    <a:cubicBezTo>
                      <a:pt x="0" y="1579"/>
                      <a:pt x="456" y="2034"/>
                      <a:pt x="1017" y="2034"/>
                    </a:cubicBezTo>
                    <a:cubicBezTo>
                      <a:pt x="1580" y="2034"/>
                      <a:pt x="2036" y="1579"/>
                      <a:pt x="2036" y="1017"/>
                    </a:cubicBezTo>
                    <a:cubicBezTo>
                      <a:pt x="2036" y="456"/>
                      <a:pt x="1580" y="0"/>
                      <a:pt x="10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49"/>
              <p:cNvSpPr/>
              <p:nvPr/>
            </p:nvSpPr>
            <p:spPr>
              <a:xfrm>
                <a:off x="8125518" y="2606757"/>
                <a:ext cx="40682" cy="58715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035" extrusionOk="0">
                    <a:moveTo>
                      <a:pt x="391" y="0"/>
                    </a:moveTo>
                    <a:cubicBezTo>
                      <a:pt x="253" y="0"/>
                      <a:pt x="121" y="28"/>
                      <a:pt x="0" y="78"/>
                    </a:cubicBezTo>
                    <a:cubicBezTo>
                      <a:pt x="368" y="232"/>
                      <a:pt x="626" y="594"/>
                      <a:pt x="626" y="1017"/>
                    </a:cubicBezTo>
                    <a:cubicBezTo>
                      <a:pt x="626" y="1441"/>
                      <a:pt x="368" y="1803"/>
                      <a:pt x="0" y="1956"/>
                    </a:cubicBezTo>
                    <a:cubicBezTo>
                      <a:pt x="121" y="2007"/>
                      <a:pt x="253" y="2034"/>
                      <a:pt x="391" y="2034"/>
                    </a:cubicBezTo>
                    <a:cubicBezTo>
                      <a:pt x="954" y="2034"/>
                      <a:pt x="1410" y="1579"/>
                      <a:pt x="1410" y="1017"/>
                    </a:cubicBezTo>
                    <a:cubicBezTo>
                      <a:pt x="1410" y="456"/>
                      <a:pt x="954" y="0"/>
                      <a:pt x="3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9"/>
              <p:cNvSpPr/>
              <p:nvPr/>
            </p:nvSpPr>
            <p:spPr>
              <a:xfrm>
                <a:off x="8230654" y="2657478"/>
                <a:ext cx="134972" cy="99426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3446" extrusionOk="0">
                    <a:moveTo>
                      <a:pt x="4542" y="0"/>
                    </a:moveTo>
                    <a:cubicBezTo>
                      <a:pt x="4536" y="0"/>
                      <a:pt x="4529" y="1"/>
                      <a:pt x="4523" y="2"/>
                    </a:cubicBezTo>
                    <a:cubicBezTo>
                      <a:pt x="4268" y="37"/>
                      <a:pt x="3666" y="97"/>
                      <a:pt x="2528" y="97"/>
                    </a:cubicBezTo>
                    <a:cubicBezTo>
                      <a:pt x="2377" y="97"/>
                      <a:pt x="2215" y="96"/>
                      <a:pt x="2044" y="94"/>
                    </a:cubicBezTo>
                    <a:cubicBezTo>
                      <a:pt x="2029" y="93"/>
                      <a:pt x="2014" y="93"/>
                      <a:pt x="1999" y="93"/>
                    </a:cubicBezTo>
                    <a:cubicBezTo>
                      <a:pt x="60" y="93"/>
                      <a:pt x="1" y="1983"/>
                      <a:pt x="1" y="1983"/>
                    </a:cubicBezTo>
                    <a:lnTo>
                      <a:pt x="1" y="2675"/>
                    </a:lnTo>
                    <a:cubicBezTo>
                      <a:pt x="1" y="3123"/>
                      <a:pt x="371" y="3446"/>
                      <a:pt x="771" y="3446"/>
                    </a:cubicBezTo>
                    <a:cubicBezTo>
                      <a:pt x="902" y="3446"/>
                      <a:pt x="1036" y="3411"/>
                      <a:pt x="1162" y="3335"/>
                    </a:cubicBezTo>
                    <a:cubicBezTo>
                      <a:pt x="1533" y="3108"/>
                      <a:pt x="1964" y="2925"/>
                      <a:pt x="2406" y="2901"/>
                    </a:cubicBezTo>
                    <a:cubicBezTo>
                      <a:pt x="3112" y="2862"/>
                      <a:pt x="3236" y="2299"/>
                      <a:pt x="3256" y="2043"/>
                    </a:cubicBezTo>
                    <a:cubicBezTo>
                      <a:pt x="3262" y="1971"/>
                      <a:pt x="3309" y="1907"/>
                      <a:pt x="3380" y="1882"/>
                    </a:cubicBezTo>
                    <a:cubicBezTo>
                      <a:pt x="3851" y="1713"/>
                      <a:pt x="3885" y="1358"/>
                      <a:pt x="3855" y="1138"/>
                    </a:cubicBezTo>
                    <a:cubicBezTo>
                      <a:pt x="3842" y="1043"/>
                      <a:pt x="3908" y="953"/>
                      <a:pt x="4003" y="934"/>
                    </a:cubicBezTo>
                    <a:cubicBezTo>
                      <a:pt x="4529" y="831"/>
                      <a:pt x="4645" y="387"/>
                      <a:pt x="4670" y="141"/>
                    </a:cubicBezTo>
                    <a:cubicBezTo>
                      <a:pt x="4677" y="65"/>
                      <a:pt x="4616" y="0"/>
                      <a:pt x="45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9"/>
              <p:cNvSpPr/>
              <p:nvPr/>
            </p:nvSpPr>
            <p:spPr>
              <a:xfrm>
                <a:off x="8241560" y="2657478"/>
                <a:ext cx="124095" cy="99426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3446" extrusionOk="0">
                    <a:moveTo>
                      <a:pt x="4165" y="0"/>
                    </a:moveTo>
                    <a:cubicBezTo>
                      <a:pt x="4159" y="0"/>
                      <a:pt x="4153" y="1"/>
                      <a:pt x="4146" y="2"/>
                    </a:cubicBezTo>
                    <a:cubicBezTo>
                      <a:pt x="4020" y="18"/>
                      <a:pt x="3810" y="43"/>
                      <a:pt x="3491" y="61"/>
                    </a:cubicBezTo>
                    <a:cubicBezTo>
                      <a:pt x="3507" y="84"/>
                      <a:pt x="3513" y="112"/>
                      <a:pt x="3510" y="141"/>
                    </a:cubicBezTo>
                    <a:cubicBezTo>
                      <a:pt x="3487" y="387"/>
                      <a:pt x="3370" y="831"/>
                      <a:pt x="2844" y="934"/>
                    </a:cubicBezTo>
                    <a:cubicBezTo>
                      <a:pt x="2749" y="953"/>
                      <a:pt x="2683" y="1043"/>
                      <a:pt x="2695" y="1138"/>
                    </a:cubicBezTo>
                    <a:cubicBezTo>
                      <a:pt x="2726" y="1358"/>
                      <a:pt x="2692" y="1713"/>
                      <a:pt x="2220" y="1882"/>
                    </a:cubicBezTo>
                    <a:cubicBezTo>
                      <a:pt x="2151" y="1907"/>
                      <a:pt x="2103" y="1971"/>
                      <a:pt x="2097" y="2043"/>
                    </a:cubicBezTo>
                    <a:cubicBezTo>
                      <a:pt x="2077" y="2299"/>
                      <a:pt x="1951" y="2862"/>
                      <a:pt x="1246" y="2901"/>
                    </a:cubicBezTo>
                    <a:cubicBezTo>
                      <a:pt x="804" y="2925"/>
                      <a:pt x="374" y="3108"/>
                      <a:pt x="2" y="3335"/>
                    </a:cubicBezTo>
                    <a:lnTo>
                      <a:pt x="0" y="3335"/>
                    </a:lnTo>
                    <a:cubicBezTo>
                      <a:pt x="118" y="3406"/>
                      <a:pt x="254" y="3446"/>
                      <a:pt x="394" y="3446"/>
                    </a:cubicBezTo>
                    <a:cubicBezTo>
                      <a:pt x="525" y="3446"/>
                      <a:pt x="659" y="3411"/>
                      <a:pt x="784" y="3335"/>
                    </a:cubicBezTo>
                    <a:cubicBezTo>
                      <a:pt x="1157" y="3108"/>
                      <a:pt x="1586" y="2925"/>
                      <a:pt x="2028" y="2901"/>
                    </a:cubicBezTo>
                    <a:cubicBezTo>
                      <a:pt x="2735" y="2861"/>
                      <a:pt x="2859" y="2299"/>
                      <a:pt x="2879" y="2043"/>
                    </a:cubicBezTo>
                    <a:cubicBezTo>
                      <a:pt x="2885" y="1971"/>
                      <a:pt x="2933" y="1907"/>
                      <a:pt x="3002" y="1882"/>
                    </a:cubicBezTo>
                    <a:cubicBezTo>
                      <a:pt x="3474" y="1713"/>
                      <a:pt x="3508" y="1358"/>
                      <a:pt x="3477" y="1138"/>
                    </a:cubicBezTo>
                    <a:cubicBezTo>
                      <a:pt x="3465" y="1043"/>
                      <a:pt x="3531" y="953"/>
                      <a:pt x="3626" y="934"/>
                    </a:cubicBezTo>
                    <a:cubicBezTo>
                      <a:pt x="4152" y="831"/>
                      <a:pt x="4269" y="387"/>
                      <a:pt x="4294" y="141"/>
                    </a:cubicBezTo>
                    <a:cubicBezTo>
                      <a:pt x="4301" y="65"/>
                      <a:pt x="4240" y="0"/>
                      <a:pt x="41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9"/>
              <p:cNvSpPr/>
              <p:nvPr/>
            </p:nvSpPr>
            <p:spPr>
              <a:xfrm>
                <a:off x="8299465" y="2684599"/>
                <a:ext cx="46164" cy="13041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452" extrusionOk="0">
                    <a:moveTo>
                      <a:pt x="1599" y="0"/>
                    </a:moveTo>
                    <a:lnTo>
                      <a:pt x="1599" y="0"/>
                    </a:lnTo>
                    <a:cubicBezTo>
                      <a:pt x="1373" y="30"/>
                      <a:pt x="970" y="72"/>
                      <a:pt x="476" y="72"/>
                    </a:cubicBezTo>
                    <a:cubicBezTo>
                      <a:pt x="387" y="72"/>
                      <a:pt x="295" y="71"/>
                      <a:pt x="200" y="68"/>
                    </a:cubicBezTo>
                    <a:cubicBezTo>
                      <a:pt x="198" y="68"/>
                      <a:pt x="195" y="68"/>
                      <a:pt x="192" y="68"/>
                    </a:cubicBezTo>
                    <a:cubicBezTo>
                      <a:pt x="91" y="68"/>
                      <a:pt x="7" y="149"/>
                      <a:pt x="4" y="252"/>
                    </a:cubicBezTo>
                    <a:cubicBezTo>
                      <a:pt x="1" y="356"/>
                      <a:pt x="82" y="444"/>
                      <a:pt x="188" y="447"/>
                    </a:cubicBezTo>
                    <a:cubicBezTo>
                      <a:pt x="288" y="450"/>
                      <a:pt x="384" y="451"/>
                      <a:pt x="478" y="451"/>
                    </a:cubicBezTo>
                    <a:cubicBezTo>
                      <a:pt x="885" y="451"/>
                      <a:pt x="1230" y="425"/>
                      <a:pt x="1475" y="398"/>
                    </a:cubicBezTo>
                    <a:cubicBezTo>
                      <a:pt x="1483" y="326"/>
                      <a:pt x="1480" y="257"/>
                      <a:pt x="1472" y="198"/>
                    </a:cubicBezTo>
                    <a:cubicBezTo>
                      <a:pt x="1460" y="109"/>
                      <a:pt x="1516" y="25"/>
                      <a:pt x="15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9"/>
              <p:cNvSpPr/>
              <p:nvPr/>
            </p:nvSpPr>
            <p:spPr>
              <a:xfrm>
                <a:off x="8291589" y="2711778"/>
                <a:ext cx="36700" cy="13157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456" extrusionOk="0">
                    <a:moveTo>
                      <a:pt x="1270" y="0"/>
                    </a:moveTo>
                    <a:cubicBezTo>
                      <a:pt x="1269" y="0"/>
                      <a:pt x="1269" y="0"/>
                      <a:pt x="1268" y="1"/>
                    </a:cubicBezTo>
                    <a:lnTo>
                      <a:pt x="1268" y="1"/>
                    </a:lnTo>
                    <a:cubicBezTo>
                      <a:pt x="1269" y="0"/>
                      <a:pt x="1270" y="0"/>
                      <a:pt x="1271" y="0"/>
                    </a:cubicBezTo>
                    <a:close/>
                    <a:moveTo>
                      <a:pt x="1268" y="1"/>
                    </a:moveTo>
                    <a:cubicBezTo>
                      <a:pt x="1050" y="32"/>
                      <a:pt x="680" y="76"/>
                      <a:pt x="273" y="76"/>
                    </a:cubicBezTo>
                    <a:cubicBezTo>
                      <a:pt x="248" y="76"/>
                      <a:pt x="222" y="76"/>
                      <a:pt x="196" y="75"/>
                    </a:cubicBezTo>
                    <a:lnTo>
                      <a:pt x="193" y="75"/>
                    </a:lnTo>
                    <a:cubicBezTo>
                      <a:pt x="88" y="75"/>
                      <a:pt x="4" y="158"/>
                      <a:pt x="2" y="263"/>
                    </a:cubicBezTo>
                    <a:cubicBezTo>
                      <a:pt x="1" y="367"/>
                      <a:pt x="85" y="453"/>
                      <a:pt x="190" y="454"/>
                    </a:cubicBezTo>
                    <a:cubicBezTo>
                      <a:pt x="220" y="456"/>
                      <a:pt x="249" y="456"/>
                      <a:pt x="279" y="456"/>
                    </a:cubicBezTo>
                    <a:cubicBezTo>
                      <a:pt x="592" y="456"/>
                      <a:pt x="878" y="433"/>
                      <a:pt x="1101" y="405"/>
                    </a:cubicBezTo>
                    <a:cubicBezTo>
                      <a:pt x="1128" y="313"/>
                      <a:pt x="1141" y="227"/>
                      <a:pt x="1145" y="161"/>
                    </a:cubicBezTo>
                    <a:cubicBezTo>
                      <a:pt x="1151" y="90"/>
                      <a:pt x="1198" y="25"/>
                      <a:pt x="12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9"/>
              <p:cNvSpPr/>
              <p:nvPr/>
            </p:nvSpPr>
            <p:spPr>
              <a:xfrm>
                <a:off x="8039828" y="2810941"/>
                <a:ext cx="374015" cy="79027"/>
              </a:xfrm>
              <a:custGeom>
                <a:avLst/>
                <a:gdLst/>
                <a:ahLst/>
                <a:cxnLst/>
                <a:rect l="l" t="t" r="r" b="b"/>
                <a:pathLst>
                  <a:path w="12963" h="2739" extrusionOk="0">
                    <a:moveTo>
                      <a:pt x="2160" y="1"/>
                    </a:moveTo>
                    <a:cubicBezTo>
                      <a:pt x="1620" y="1"/>
                      <a:pt x="1620" y="453"/>
                      <a:pt x="1080" y="453"/>
                    </a:cubicBezTo>
                    <a:cubicBezTo>
                      <a:pt x="571" y="453"/>
                      <a:pt x="542" y="51"/>
                      <a:pt x="88" y="4"/>
                    </a:cubicBezTo>
                    <a:cubicBezTo>
                      <a:pt x="85" y="4"/>
                      <a:pt x="83" y="3"/>
                      <a:pt x="80" y="3"/>
                    </a:cubicBezTo>
                    <a:cubicBezTo>
                      <a:pt x="37" y="3"/>
                      <a:pt x="1" y="39"/>
                      <a:pt x="1" y="84"/>
                    </a:cubicBezTo>
                    <a:lnTo>
                      <a:pt x="1" y="654"/>
                    </a:lnTo>
                    <a:cubicBezTo>
                      <a:pt x="1" y="1805"/>
                      <a:pt x="935" y="2739"/>
                      <a:pt x="2087" y="2739"/>
                    </a:cubicBezTo>
                    <a:lnTo>
                      <a:pt x="10876" y="2739"/>
                    </a:lnTo>
                    <a:cubicBezTo>
                      <a:pt x="12028" y="2739"/>
                      <a:pt x="12962" y="1805"/>
                      <a:pt x="12962" y="654"/>
                    </a:cubicBezTo>
                    <a:lnTo>
                      <a:pt x="12962" y="84"/>
                    </a:lnTo>
                    <a:cubicBezTo>
                      <a:pt x="12962" y="39"/>
                      <a:pt x="12927" y="3"/>
                      <a:pt x="12883" y="3"/>
                    </a:cubicBezTo>
                    <a:cubicBezTo>
                      <a:pt x="12880" y="3"/>
                      <a:pt x="12877" y="4"/>
                      <a:pt x="12875" y="4"/>
                    </a:cubicBezTo>
                    <a:cubicBezTo>
                      <a:pt x="12421" y="50"/>
                      <a:pt x="12391" y="453"/>
                      <a:pt x="11882" y="453"/>
                    </a:cubicBezTo>
                    <a:cubicBezTo>
                      <a:pt x="11341" y="453"/>
                      <a:pt x="11341" y="1"/>
                      <a:pt x="10801" y="1"/>
                    </a:cubicBezTo>
                    <a:cubicBezTo>
                      <a:pt x="10261" y="1"/>
                      <a:pt x="10261" y="453"/>
                      <a:pt x="9721" y="453"/>
                    </a:cubicBezTo>
                    <a:cubicBezTo>
                      <a:pt x="9181" y="453"/>
                      <a:pt x="9181" y="1"/>
                      <a:pt x="8641" y="1"/>
                    </a:cubicBezTo>
                    <a:cubicBezTo>
                      <a:pt x="8101" y="1"/>
                      <a:pt x="8101" y="453"/>
                      <a:pt x="7561" y="453"/>
                    </a:cubicBezTo>
                    <a:cubicBezTo>
                      <a:pt x="7021" y="453"/>
                      <a:pt x="7021" y="1"/>
                      <a:pt x="6481" y="1"/>
                    </a:cubicBezTo>
                    <a:cubicBezTo>
                      <a:pt x="5941" y="1"/>
                      <a:pt x="5941" y="453"/>
                      <a:pt x="5401" y="453"/>
                    </a:cubicBezTo>
                    <a:cubicBezTo>
                      <a:pt x="4860" y="453"/>
                      <a:pt x="4860" y="1"/>
                      <a:pt x="4320" y="1"/>
                    </a:cubicBezTo>
                    <a:cubicBezTo>
                      <a:pt x="3780" y="1"/>
                      <a:pt x="3780" y="453"/>
                      <a:pt x="3240" y="453"/>
                    </a:cubicBezTo>
                    <a:cubicBezTo>
                      <a:pt x="2700" y="453"/>
                      <a:pt x="2700" y="1"/>
                      <a:pt x="21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9"/>
              <p:cNvSpPr/>
              <p:nvPr/>
            </p:nvSpPr>
            <p:spPr>
              <a:xfrm>
                <a:off x="8330625" y="2811028"/>
                <a:ext cx="83211" cy="78940"/>
              </a:xfrm>
              <a:custGeom>
                <a:avLst/>
                <a:gdLst/>
                <a:ahLst/>
                <a:cxnLst/>
                <a:rect l="l" t="t" r="r" b="b"/>
                <a:pathLst>
                  <a:path w="2884" h="2736" extrusionOk="0">
                    <a:moveTo>
                      <a:pt x="2803" y="0"/>
                    </a:moveTo>
                    <a:cubicBezTo>
                      <a:pt x="2801" y="0"/>
                      <a:pt x="2798" y="1"/>
                      <a:pt x="2796" y="1"/>
                    </a:cubicBezTo>
                    <a:cubicBezTo>
                      <a:pt x="2449" y="36"/>
                      <a:pt x="2348" y="275"/>
                      <a:pt x="2096" y="390"/>
                    </a:cubicBezTo>
                    <a:lnTo>
                      <a:pt x="2096" y="651"/>
                    </a:lnTo>
                    <a:cubicBezTo>
                      <a:pt x="2096" y="1802"/>
                      <a:pt x="1157" y="2736"/>
                      <a:pt x="1" y="2736"/>
                    </a:cubicBezTo>
                    <a:lnTo>
                      <a:pt x="786" y="2736"/>
                    </a:lnTo>
                    <a:cubicBezTo>
                      <a:pt x="1944" y="2736"/>
                      <a:pt x="2883" y="1802"/>
                      <a:pt x="2883" y="651"/>
                    </a:cubicBezTo>
                    <a:lnTo>
                      <a:pt x="2883" y="81"/>
                    </a:lnTo>
                    <a:cubicBezTo>
                      <a:pt x="2883" y="36"/>
                      <a:pt x="2846" y="0"/>
                      <a:pt x="28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9"/>
              <p:cNvSpPr/>
              <p:nvPr/>
            </p:nvSpPr>
            <p:spPr>
              <a:xfrm>
                <a:off x="8125143" y="2623837"/>
                <a:ext cx="17917" cy="11079"/>
              </a:xfrm>
              <a:custGeom>
                <a:avLst/>
                <a:gdLst/>
                <a:ahLst/>
                <a:cxnLst/>
                <a:rect l="l" t="t" r="r" b="b"/>
                <a:pathLst>
                  <a:path w="621" h="384" extrusionOk="0">
                    <a:moveTo>
                      <a:pt x="220" y="0"/>
                    </a:moveTo>
                    <a:cubicBezTo>
                      <a:pt x="131" y="0"/>
                      <a:pt x="50" y="60"/>
                      <a:pt x="30" y="148"/>
                    </a:cubicBezTo>
                    <a:cubicBezTo>
                      <a:pt x="1" y="273"/>
                      <a:pt x="96" y="384"/>
                      <a:pt x="217" y="384"/>
                    </a:cubicBezTo>
                    <a:lnTo>
                      <a:pt x="403" y="384"/>
                    </a:lnTo>
                    <a:cubicBezTo>
                      <a:pt x="492" y="384"/>
                      <a:pt x="573" y="326"/>
                      <a:pt x="593" y="238"/>
                    </a:cubicBezTo>
                    <a:cubicBezTo>
                      <a:pt x="621" y="112"/>
                      <a:pt x="527" y="0"/>
                      <a:pt x="406" y="0"/>
                    </a:cubicBezTo>
                    <a:close/>
                  </a:path>
                </a:pathLst>
              </a:custGeom>
              <a:solidFill>
                <a:srgbClr val="FFE1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65" name="Google Shape;1365;p49"/>
          <p:cNvGrpSpPr/>
          <p:nvPr/>
        </p:nvGrpSpPr>
        <p:grpSpPr>
          <a:xfrm>
            <a:off x="5938818" y="3230425"/>
            <a:ext cx="990600" cy="990600"/>
            <a:chOff x="5614650" y="3442175"/>
            <a:chExt cx="990600" cy="990600"/>
          </a:xfrm>
        </p:grpSpPr>
        <p:sp>
          <p:nvSpPr>
            <p:cNvPr id="1366" name="Google Shape;1366;p49"/>
            <p:cNvSpPr/>
            <p:nvPr/>
          </p:nvSpPr>
          <p:spPr>
            <a:xfrm>
              <a:off x="5684250" y="3511775"/>
              <a:ext cx="851400" cy="8514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9"/>
            <p:cNvSpPr/>
            <p:nvPr/>
          </p:nvSpPr>
          <p:spPr>
            <a:xfrm rot="-5400000">
              <a:off x="5614650" y="3442175"/>
              <a:ext cx="990600" cy="990600"/>
            </a:xfrm>
            <a:prstGeom prst="blockArc">
              <a:avLst>
                <a:gd name="adj1" fmla="val 10947595"/>
                <a:gd name="adj2" fmla="val 21419776"/>
                <a:gd name="adj3" fmla="val 9279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8" name="Google Shape;1368;p49"/>
            <p:cNvGrpSpPr/>
            <p:nvPr/>
          </p:nvGrpSpPr>
          <p:grpSpPr>
            <a:xfrm>
              <a:off x="5765051" y="3617118"/>
              <a:ext cx="689795" cy="705212"/>
              <a:chOff x="4815093" y="2561402"/>
              <a:chExt cx="365726" cy="373900"/>
            </a:xfrm>
          </p:grpSpPr>
          <p:sp>
            <p:nvSpPr>
              <p:cNvPr id="1369" name="Google Shape;1369;p49"/>
              <p:cNvSpPr/>
              <p:nvPr/>
            </p:nvSpPr>
            <p:spPr>
              <a:xfrm>
                <a:off x="5156929" y="2773780"/>
                <a:ext cx="23890" cy="22736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88" extrusionOk="0">
                    <a:moveTo>
                      <a:pt x="1" y="0"/>
                    </a:moveTo>
                    <a:lnTo>
                      <a:pt x="1" y="787"/>
                    </a:lnTo>
                    <a:lnTo>
                      <a:pt x="387" y="787"/>
                    </a:lnTo>
                    <a:cubicBezTo>
                      <a:pt x="574" y="787"/>
                      <a:pt x="743" y="657"/>
                      <a:pt x="778" y="473"/>
                    </a:cubicBezTo>
                    <a:cubicBezTo>
                      <a:pt x="828" y="221"/>
                      <a:pt x="636" y="0"/>
                      <a:pt x="3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70" name="Google Shape;1370;p49"/>
              <p:cNvGrpSpPr/>
              <p:nvPr/>
            </p:nvGrpSpPr>
            <p:grpSpPr>
              <a:xfrm>
                <a:off x="4815093" y="2561402"/>
                <a:ext cx="365238" cy="373900"/>
                <a:chOff x="4815093" y="2561402"/>
                <a:chExt cx="365238" cy="373900"/>
              </a:xfrm>
            </p:grpSpPr>
            <p:sp>
              <p:nvSpPr>
                <p:cNvPr id="1371" name="Google Shape;1371;p49"/>
                <p:cNvSpPr/>
                <p:nvPr/>
              </p:nvSpPr>
              <p:spPr>
                <a:xfrm>
                  <a:off x="5042185" y="2599169"/>
                  <a:ext cx="138146" cy="186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8" h="6473" extrusionOk="0">
                      <a:moveTo>
                        <a:pt x="198" y="0"/>
                      </a:moveTo>
                      <a:cubicBezTo>
                        <a:pt x="100" y="0"/>
                        <a:pt x="18" y="76"/>
                        <a:pt x="9" y="174"/>
                      </a:cubicBezTo>
                      <a:cubicBezTo>
                        <a:pt x="0" y="279"/>
                        <a:pt x="79" y="371"/>
                        <a:pt x="183" y="380"/>
                      </a:cubicBezTo>
                      <a:cubicBezTo>
                        <a:pt x="194" y="380"/>
                        <a:pt x="1326" y="483"/>
                        <a:pt x="2399" y="1253"/>
                      </a:cubicBezTo>
                      <a:cubicBezTo>
                        <a:pt x="3027" y="1704"/>
                        <a:pt x="3510" y="2293"/>
                        <a:pt x="3835" y="3004"/>
                      </a:cubicBezTo>
                      <a:cubicBezTo>
                        <a:pt x="4245" y="3902"/>
                        <a:pt x="4404" y="5000"/>
                        <a:pt x="4308" y="6268"/>
                      </a:cubicBezTo>
                      <a:cubicBezTo>
                        <a:pt x="4300" y="6373"/>
                        <a:pt x="4378" y="6463"/>
                        <a:pt x="4482" y="6473"/>
                      </a:cubicBezTo>
                      <a:lnTo>
                        <a:pt x="4498" y="6473"/>
                      </a:lnTo>
                      <a:cubicBezTo>
                        <a:pt x="4596" y="6473"/>
                        <a:pt x="4679" y="6397"/>
                        <a:pt x="4686" y="6298"/>
                      </a:cubicBezTo>
                      <a:cubicBezTo>
                        <a:pt x="4788" y="4965"/>
                        <a:pt x="4617" y="3803"/>
                        <a:pt x="4180" y="2846"/>
                      </a:cubicBezTo>
                      <a:cubicBezTo>
                        <a:pt x="3827" y="2075"/>
                        <a:pt x="3303" y="1435"/>
                        <a:pt x="2620" y="944"/>
                      </a:cubicBezTo>
                      <a:cubicBezTo>
                        <a:pt x="1462" y="113"/>
                        <a:pt x="264" y="6"/>
                        <a:pt x="215" y="1"/>
                      </a:cubicBezTo>
                      <a:cubicBezTo>
                        <a:pt x="209" y="0"/>
                        <a:pt x="204" y="0"/>
                        <a:pt x="19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2" name="Google Shape;1372;p49"/>
                <p:cNvSpPr/>
                <p:nvPr/>
              </p:nvSpPr>
              <p:spPr>
                <a:xfrm>
                  <a:off x="4857707" y="2599169"/>
                  <a:ext cx="175221" cy="1898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3" h="6579" extrusionOk="0">
                      <a:moveTo>
                        <a:pt x="194" y="1"/>
                      </a:moveTo>
                      <a:cubicBezTo>
                        <a:pt x="192" y="1"/>
                        <a:pt x="190" y="1"/>
                        <a:pt x="188" y="1"/>
                      </a:cubicBezTo>
                      <a:cubicBezTo>
                        <a:pt x="84" y="4"/>
                        <a:pt x="1" y="91"/>
                        <a:pt x="4" y="196"/>
                      </a:cubicBezTo>
                      <a:cubicBezTo>
                        <a:pt x="6" y="260"/>
                        <a:pt x="59" y="1803"/>
                        <a:pt x="802" y="3371"/>
                      </a:cubicBezTo>
                      <a:cubicBezTo>
                        <a:pt x="1242" y="4299"/>
                        <a:pt x="1832" y="5040"/>
                        <a:pt x="2558" y="5572"/>
                      </a:cubicBezTo>
                      <a:cubicBezTo>
                        <a:pt x="3468" y="6239"/>
                        <a:pt x="4586" y="6578"/>
                        <a:pt x="5882" y="6578"/>
                      </a:cubicBezTo>
                      <a:cubicBezTo>
                        <a:pt x="5988" y="6578"/>
                        <a:pt x="6072" y="6492"/>
                        <a:pt x="6072" y="6388"/>
                      </a:cubicBezTo>
                      <a:cubicBezTo>
                        <a:pt x="6072" y="6284"/>
                        <a:pt x="5988" y="6198"/>
                        <a:pt x="5882" y="6198"/>
                      </a:cubicBezTo>
                      <a:cubicBezTo>
                        <a:pt x="4670" y="6198"/>
                        <a:pt x="3629" y="5887"/>
                        <a:pt x="2788" y="5270"/>
                      </a:cubicBezTo>
                      <a:cubicBezTo>
                        <a:pt x="2115" y="4778"/>
                        <a:pt x="1562" y="4086"/>
                        <a:pt x="1150" y="3218"/>
                      </a:cubicBezTo>
                      <a:cubicBezTo>
                        <a:pt x="438" y="1722"/>
                        <a:pt x="384" y="199"/>
                        <a:pt x="384" y="185"/>
                      </a:cubicBezTo>
                      <a:cubicBezTo>
                        <a:pt x="381" y="81"/>
                        <a:pt x="297" y="1"/>
                        <a:pt x="1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3" name="Google Shape;1373;p49"/>
                <p:cNvSpPr/>
                <p:nvPr/>
              </p:nvSpPr>
              <p:spPr>
                <a:xfrm>
                  <a:off x="4815093" y="2561402"/>
                  <a:ext cx="246314" cy="37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7" h="12959" extrusionOk="0">
                      <a:moveTo>
                        <a:pt x="7211" y="1"/>
                      </a:moveTo>
                      <a:cubicBezTo>
                        <a:pt x="7175" y="1"/>
                        <a:pt x="7140" y="5"/>
                        <a:pt x="7104" y="15"/>
                      </a:cubicBezTo>
                      <a:cubicBezTo>
                        <a:pt x="6896" y="75"/>
                        <a:pt x="6775" y="290"/>
                        <a:pt x="6833" y="498"/>
                      </a:cubicBezTo>
                      <a:cubicBezTo>
                        <a:pt x="6842" y="529"/>
                        <a:pt x="7678" y="3540"/>
                        <a:pt x="6498" y="5091"/>
                      </a:cubicBezTo>
                      <a:cubicBezTo>
                        <a:pt x="6034" y="5702"/>
                        <a:pt x="5322" y="5998"/>
                        <a:pt x="4322" y="5998"/>
                      </a:cubicBezTo>
                      <a:cubicBezTo>
                        <a:pt x="3312" y="5998"/>
                        <a:pt x="2581" y="5695"/>
                        <a:pt x="2087" y="5071"/>
                      </a:cubicBezTo>
                      <a:cubicBezTo>
                        <a:pt x="855" y="3519"/>
                        <a:pt x="1558" y="518"/>
                        <a:pt x="1567" y="483"/>
                      </a:cubicBezTo>
                      <a:cubicBezTo>
                        <a:pt x="1618" y="273"/>
                        <a:pt x="1487" y="63"/>
                        <a:pt x="1275" y="12"/>
                      </a:cubicBezTo>
                      <a:cubicBezTo>
                        <a:pt x="1245" y="5"/>
                        <a:pt x="1214" y="1"/>
                        <a:pt x="1183" y="1"/>
                      </a:cubicBezTo>
                      <a:cubicBezTo>
                        <a:pt x="1006" y="1"/>
                        <a:pt x="845" y="121"/>
                        <a:pt x="801" y="301"/>
                      </a:cubicBezTo>
                      <a:cubicBezTo>
                        <a:pt x="769" y="439"/>
                        <a:pt x="1" y="3700"/>
                        <a:pt x="1469" y="5554"/>
                      </a:cubicBezTo>
                      <a:cubicBezTo>
                        <a:pt x="1980" y="6200"/>
                        <a:pt x="2690" y="6593"/>
                        <a:pt x="3586" y="6728"/>
                      </a:cubicBezTo>
                      <a:cubicBezTo>
                        <a:pt x="3783" y="6757"/>
                        <a:pt x="3929" y="6927"/>
                        <a:pt x="3929" y="7127"/>
                      </a:cubicBezTo>
                      <a:lnTo>
                        <a:pt x="3929" y="12669"/>
                      </a:lnTo>
                      <a:cubicBezTo>
                        <a:pt x="3929" y="12728"/>
                        <a:pt x="3955" y="12787"/>
                        <a:pt x="4000" y="12825"/>
                      </a:cubicBezTo>
                      <a:cubicBezTo>
                        <a:pt x="4107" y="12919"/>
                        <a:pt x="4220" y="12958"/>
                        <a:pt x="4323" y="12958"/>
                      </a:cubicBezTo>
                      <a:cubicBezTo>
                        <a:pt x="4540" y="12958"/>
                        <a:pt x="4716" y="12783"/>
                        <a:pt x="4716" y="12567"/>
                      </a:cubicBezTo>
                      <a:lnTo>
                        <a:pt x="4716" y="7125"/>
                      </a:lnTo>
                      <a:cubicBezTo>
                        <a:pt x="4716" y="6926"/>
                        <a:pt x="4862" y="6757"/>
                        <a:pt x="5058" y="6726"/>
                      </a:cubicBezTo>
                      <a:cubicBezTo>
                        <a:pt x="5945" y="6593"/>
                        <a:pt x="6638" y="6203"/>
                        <a:pt x="7126" y="5562"/>
                      </a:cubicBezTo>
                      <a:cubicBezTo>
                        <a:pt x="8537" y="3706"/>
                        <a:pt x="7629" y="425"/>
                        <a:pt x="7589" y="285"/>
                      </a:cubicBezTo>
                      <a:cubicBezTo>
                        <a:pt x="7541" y="113"/>
                        <a:pt x="7382" y="1"/>
                        <a:pt x="721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4" name="Google Shape;1374;p49"/>
                <p:cNvSpPr/>
                <p:nvPr/>
              </p:nvSpPr>
              <p:spPr>
                <a:xfrm>
                  <a:off x="4928451" y="2561402"/>
                  <a:ext cx="132952" cy="37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8" h="12959" extrusionOk="0">
                      <a:moveTo>
                        <a:pt x="3282" y="1"/>
                      </a:moveTo>
                      <a:cubicBezTo>
                        <a:pt x="3246" y="1"/>
                        <a:pt x="3211" y="5"/>
                        <a:pt x="3175" y="15"/>
                      </a:cubicBezTo>
                      <a:cubicBezTo>
                        <a:pt x="3016" y="60"/>
                        <a:pt x="2907" y="196"/>
                        <a:pt x="2892" y="351"/>
                      </a:cubicBezTo>
                      <a:cubicBezTo>
                        <a:pt x="2953" y="587"/>
                        <a:pt x="3151" y="1407"/>
                        <a:pt x="3191" y="2385"/>
                      </a:cubicBezTo>
                      <a:cubicBezTo>
                        <a:pt x="3204" y="2683"/>
                        <a:pt x="3203" y="2994"/>
                        <a:pt x="3174" y="3306"/>
                      </a:cubicBezTo>
                      <a:cubicBezTo>
                        <a:pt x="3109" y="4103"/>
                        <a:pt x="2899" y="4919"/>
                        <a:pt x="2410" y="5562"/>
                      </a:cubicBezTo>
                      <a:cubicBezTo>
                        <a:pt x="1973" y="6137"/>
                        <a:pt x="1368" y="6510"/>
                        <a:pt x="609" y="6679"/>
                      </a:cubicBezTo>
                      <a:cubicBezTo>
                        <a:pt x="253" y="6755"/>
                        <a:pt x="2" y="7070"/>
                        <a:pt x="0" y="7430"/>
                      </a:cubicBezTo>
                      <a:cubicBezTo>
                        <a:pt x="0" y="7432"/>
                        <a:pt x="0" y="7435"/>
                        <a:pt x="0" y="7436"/>
                      </a:cubicBezTo>
                      <a:lnTo>
                        <a:pt x="0" y="12558"/>
                      </a:lnTo>
                      <a:cubicBezTo>
                        <a:pt x="0" y="12754"/>
                        <a:pt x="141" y="12926"/>
                        <a:pt x="336" y="12954"/>
                      </a:cubicBezTo>
                      <a:cubicBezTo>
                        <a:pt x="356" y="12957"/>
                        <a:pt x="376" y="12958"/>
                        <a:pt x="395" y="12958"/>
                      </a:cubicBezTo>
                      <a:cubicBezTo>
                        <a:pt x="611" y="12958"/>
                        <a:pt x="785" y="12783"/>
                        <a:pt x="785" y="12567"/>
                      </a:cubicBezTo>
                      <a:lnTo>
                        <a:pt x="785" y="7436"/>
                      </a:lnTo>
                      <a:cubicBezTo>
                        <a:pt x="785" y="7074"/>
                        <a:pt x="1036" y="6757"/>
                        <a:pt x="1390" y="6679"/>
                      </a:cubicBezTo>
                      <a:cubicBezTo>
                        <a:pt x="2152" y="6511"/>
                        <a:pt x="2758" y="6139"/>
                        <a:pt x="3197" y="5562"/>
                      </a:cubicBezTo>
                      <a:cubicBezTo>
                        <a:pt x="4608" y="3706"/>
                        <a:pt x="3700" y="425"/>
                        <a:pt x="3660" y="285"/>
                      </a:cubicBezTo>
                      <a:cubicBezTo>
                        <a:pt x="3612" y="113"/>
                        <a:pt x="3453" y="1"/>
                        <a:pt x="328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5" name="Google Shape;1375;p49"/>
                <p:cNvSpPr/>
                <p:nvPr/>
              </p:nvSpPr>
              <p:spPr>
                <a:xfrm>
                  <a:off x="5027499" y="2758287"/>
                  <a:ext cx="129461" cy="54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1880" extrusionOk="0">
                      <a:moveTo>
                        <a:pt x="311" y="0"/>
                      </a:moveTo>
                      <a:cubicBezTo>
                        <a:pt x="140" y="0"/>
                        <a:pt x="0" y="141"/>
                        <a:pt x="0" y="313"/>
                      </a:cubicBezTo>
                      <a:lnTo>
                        <a:pt x="0" y="1566"/>
                      </a:lnTo>
                      <a:cubicBezTo>
                        <a:pt x="0" y="1740"/>
                        <a:pt x="140" y="1879"/>
                        <a:pt x="311" y="1879"/>
                      </a:cubicBezTo>
                      <a:lnTo>
                        <a:pt x="4174" y="1879"/>
                      </a:lnTo>
                      <a:cubicBezTo>
                        <a:pt x="4346" y="1879"/>
                        <a:pt x="4487" y="1740"/>
                        <a:pt x="4487" y="1566"/>
                      </a:cubicBezTo>
                      <a:lnTo>
                        <a:pt x="4487" y="313"/>
                      </a:lnTo>
                      <a:cubicBezTo>
                        <a:pt x="4487" y="141"/>
                        <a:pt x="4346" y="0"/>
                        <a:pt x="417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6" name="Google Shape;1376;p49"/>
                <p:cNvSpPr/>
                <p:nvPr/>
              </p:nvSpPr>
              <p:spPr>
                <a:xfrm>
                  <a:off x="5125163" y="2758287"/>
                  <a:ext cx="31795" cy="54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1880" extrusionOk="0">
                      <a:moveTo>
                        <a:pt x="0" y="0"/>
                      </a:moveTo>
                      <a:cubicBezTo>
                        <a:pt x="174" y="0"/>
                        <a:pt x="315" y="141"/>
                        <a:pt x="315" y="315"/>
                      </a:cubicBezTo>
                      <a:lnTo>
                        <a:pt x="315" y="1566"/>
                      </a:lnTo>
                      <a:cubicBezTo>
                        <a:pt x="315" y="1740"/>
                        <a:pt x="174" y="1879"/>
                        <a:pt x="0" y="1879"/>
                      </a:cubicBezTo>
                      <a:lnTo>
                        <a:pt x="789" y="1879"/>
                      </a:lnTo>
                      <a:cubicBezTo>
                        <a:pt x="961" y="1879"/>
                        <a:pt x="1102" y="1740"/>
                        <a:pt x="1102" y="1566"/>
                      </a:cubicBezTo>
                      <a:lnTo>
                        <a:pt x="1102" y="313"/>
                      </a:lnTo>
                      <a:cubicBezTo>
                        <a:pt x="1102" y="141"/>
                        <a:pt x="961" y="0"/>
                        <a:pt x="78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7" name="Google Shape;1377;p49"/>
                <p:cNvSpPr/>
                <p:nvPr/>
              </p:nvSpPr>
              <p:spPr>
                <a:xfrm>
                  <a:off x="5003581" y="2773780"/>
                  <a:ext cx="23890" cy="22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" h="788" extrusionOk="0">
                      <a:moveTo>
                        <a:pt x="435" y="0"/>
                      </a:moveTo>
                      <a:cubicBezTo>
                        <a:pt x="192" y="0"/>
                        <a:pt x="1" y="221"/>
                        <a:pt x="50" y="473"/>
                      </a:cubicBezTo>
                      <a:cubicBezTo>
                        <a:pt x="87" y="657"/>
                        <a:pt x="254" y="787"/>
                        <a:pt x="441" y="787"/>
                      </a:cubicBezTo>
                      <a:lnTo>
                        <a:pt x="827" y="787"/>
                      </a:lnTo>
                      <a:lnTo>
                        <a:pt x="82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8" name="Google Shape;1378;p49"/>
                <p:cNvSpPr/>
                <p:nvPr/>
              </p:nvSpPr>
              <p:spPr>
                <a:xfrm>
                  <a:off x="4821123" y="2593427"/>
                  <a:ext cx="48184" cy="22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0" h="788" extrusionOk="0">
                      <a:moveTo>
                        <a:pt x="390" y="1"/>
                      </a:moveTo>
                      <a:cubicBezTo>
                        <a:pt x="175" y="1"/>
                        <a:pt x="0" y="175"/>
                        <a:pt x="0" y="392"/>
                      </a:cubicBezTo>
                      <a:lnTo>
                        <a:pt x="0" y="398"/>
                      </a:lnTo>
                      <a:cubicBezTo>
                        <a:pt x="0" y="613"/>
                        <a:pt x="175" y="787"/>
                        <a:pt x="390" y="787"/>
                      </a:cubicBezTo>
                      <a:lnTo>
                        <a:pt x="1278" y="787"/>
                      </a:lnTo>
                      <a:cubicBezTo>
                        <a:pt x="1494" y="787"/>
                        <a:pt x="1669" y="613"/>
                        <a:pt x="1669" y="398"/>
                      </a:cubicBezTo>
                      <a:lnTo>
                        <a:pt x="1669" y="392"/>
                      </a:lnTo>
                      <a:cubicBezTo>
                        <a:pt x="1669" y="175"/>
                        <a:pt x="1494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9" name="Google Shape;1379;p49"/>
                <p:cNvSpPr/>
                <p:nvPr/>
              </p:nvSpPr>
              <p:spPr>
                <a:xfrm>
                  <a:off x="5004245" y="2593427"/>
                  <a:ext cx="48155" cy="22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9" h="788" extrusionOk="0">
                      <a:moveTo>
                        <a:pt x="390" y="1"/>
                      </a:moveTo>
                      <a:cubicBezTo>
                        <a:pt x="176" y="1"/>
                        <a:pt x="1" y="175"/>
                        <a:pt x="1" y="392"/>
                      </a:cubicBezTo>
                      <a:lnTo>
                        <a:pt x="1" y="398"/>
                      </a:lnTo>
                      <a:cubicBezTo>
                        <a:pt x="1" y="613"/>
                        <a:pt x="176" y="787"/>
                        <a:pt x="390" y="787"/>
                      </a:cubicBezTo>
                      <a:lnTo>
                        <a:pt x="1278" y="787"/>
                      </a:lnTo>
                      <a:cubicBezTo>
                        <a:pt x="1493" y="787"/>
                        <a:pt x="1668" y="613"/>
                        <a:pt x="1668" y="398"/>
                      </a:cubicBezTo>
                      <a:lnTo>
                        <a:pt x="1668" y="392"/>
                      </a:lnTo>
                      <a:cubicBezTo>
                        <a:pt x="1668" y="175"/>
                        <a:pt x="1493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380" name="Google Shape;1380;p49"/>
          <p:cNvGrpSpPr/>
          <p:nvPr/>
        </p:nvGrpSpPr>
        <p:grpSpPr>
          <a:xfrm>
            <a:off x="5938818" y="1941875"/>
            <a:ext cx="990600" cy="990600"/>
            <a:chOff x="5666861" y="2322150"/>
            <a:chExt cx="990600" cy="990600"/>
          </a:xfrm>
        </p:grpSpPr>
        <p:sp>
          <p:nvSpPr>
            <p:cNvPr id="1381" name="Google Shape;1381;p49"/>
            <p:cNvSpPr/>
            <p:nvPr/>
          </p:nvSpPr>
          <p:spPr>
            <a:xfrm>
              <a:off x="5684250" y="2427250"/>
              <a:ext cx="851400" cy="8514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9"/>
            <p:cNvSpPr/>
            <p:nvPr/>
          </p:nvSpPr>
          <p:spPr>
            <a:xfrm rot="-5400000">
              <a:off x="5666861" y="2322150"/>
              <a:ext cx="990600" cy="990600"/>
            </a:xfrm>
            <a:prstGeom prst="blockArc">
              <a:avLst>
                <a:gd name="adj1" fmla="val 10947595"/>
                <a:gd name="adj2" fmla="val 16529949"/>
                <a:gd name="adj3" fmla="val 1084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3" name="Google Shape;1383;p49"/>
            <p:cNvGrpSpPr/>
            <p:nvPr/>
          </p:nvGrpSpPr>
          <p:grpSpPr>
            <a:xfrm>
              <a:off x="5915972" y="2427246"/>
              <a:ext cx="387967" cy="851395"/>
              <a:chOff x="832306" y="1966131"/>
              <a:chExt cx="170430" cy="374009"/>
            </a:xfrm>
          </p:grpSpPr>
          <p:sp>
            <p:nvSpPr>
              <p:cNvPr id="1384" name="Google Shape;1384;p49"/>
              <p:cNvSpPr/>
              <p:nvPr/>
            </p:nvSpPr>
            <p:spPr>
              <a:xfrm>
                <a:off x="894798" y="2205111"/>
                <a:ext cx="45385" cy="135030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4680" extrusionOk="0">
                    <a:moveTo>
                      <a:pt x="0" y="1"/>
                    </a:moveTo>
                    <a:lnTo>
                      <a:pt x="0" y="4274"/>
                    </a:lnTo>
                    <a:cubicBezTo>
                      <a:pt x="0" y="4497"/>
                      <a:pt x="183" y="4679"/>
                      <a:pt x="405" y="4679"/>
                    </a:cubicBezTo>
                    <a:lnTo>
                      <a:pt x="1168" y="4679"/>
                    </a:lnTo>
                    <a:cubicBezTo>
                      <a:pt x="1392" y="4679"/>
                      <a:pt x="1573" y="4498"/>
                      <a:pt x="1573" y="4274"/>
                    </a:cubicBezTo>
                    <a:lnTo>
                      <a:pt x="15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49"/>
              <p:cNvSpPr/>
              <p:nvPr/>
            </p:nvSpPr>
            <p:spPr>
              <a:xfrm>
                <a:off x="906310" y="2205111"/>
                <a:ext cx="33873" cy="13503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4680" extrusionOk="0">
                    <a:moveTo>
                      <a:pt x="407" y="1"/>
                    </a:moveTo>
                    <a:lnTo>
                      <a:pt x="407" y="4273"/>
                    </a:lnTo>
                    <a:cubicBezTo>
                      <a:pt x="407" y="4497"/>
                      <a:pt x="226" y="4678"/>
                      <a:pt x="0" y="4679"/>
                    </a:cubicBezTo>
                    <a:lnTo>
                      <a:pt x="769" y="4679"/>
                    </a:lnTo>
                    <a:cubicBezTo>
                      <a:pt x="993" y="4679"/>
                      <a:pt x="1174" y="4497"/>
                      <a:pt x="1174" y="4274"/>
                    </a:cubicBezTo>
                    <a:lnTo>
                      <a:pt x="11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49"/>
              <p:cNvSpPr/>
              <p:nvPr/>
            </p:nvSpPr>
            <p:spPr>
              <a:xfrm>
                <a:off x="832306" y="1966131"/>
                <a:ext cx="169855" cy="271127"/>
              </a:xfrm>
              <a:custGeom>
                <a:avLst/>
                <a:gdLst/>
                <a:ahLst/>
                <a:cxnLst/>
                <a:rect l="l" t="t" r="r" b="b"/>
                <a:pathLst>
                  <a:path w="5887" h="9397" extrusionOk="0">
                    <a:moveTo>
                      <a:pt x="2860" y="1"/>
                    </a:moveTo>
                    <a:cubicBezTo>
                      <a:pt x="1280" y="1"/>
                      <a:pt x="1" y="1280"/>
                      <a:pt x="1" y="2860"/>
                    </a:cubicBezTo>
                    <a:lnTo>
                      <a:pt x="1" y="8732"/>
                    </a:lnTo>
                    <a:cubicBezTo>
                      <a:pt x="1" y="9098"/>
                      <a:pt x="297" y="9396"/>
                      <a:pt x="663" y="9396"/>
                    </a:cubicBezTo>
                    <a:lnTo>
                      <a:pt x="5224" y="9396"/>
                    </a:lnTo>
                    <a:cubicBezTo>
                      <a:pt x="5590" y="9396"/>
                      <a:pt x="5886" y="9098"/>
                      <a:pt x="5886" y="8732"/>
                    </a:cubicBezTo>
                    <a:lnTo>
                      <a:pt x="5886" y="2860"/>
                    </a:lnTo>
                    <a:cubicBezTo>
                      <a:pt x="5886" y="1280"/>
                      <a:pt x="4607" y="1"/>
                      <a:pt x="30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9"/>
              <p:cNvSpPr/>
              <p:nvPr/>
            </p:nvSpPr>
            <p:spPr>
              <a:xfrm>
                <a:off x="905762" y="1966131"/>
                <a:ext cx="96973" cy="271127"/>
              </a:xfrm>
              <a:custGeom>
                <a:avLst/>
                <a:gdLst/>
                <a:ahLst/>
                <a:cxnLst/>
                <a:rect l="l" t="t" r="r" b="b"/>
                <a:pathLst>
                  <a:path w="3361" h="9397" extrusionOk="0">
                    <a:moveTo>
                      <a:pt x="297" y="1"/>
                    </a:moveTo>
                    <a:cubicBezTo>
                      <a:pt x="197" y="1"/>
                      <a:pt x="98" y="5"/>
                      <a:pt x="1" y="15"/>
                    </a:cubicBezTo>
                    <a:cubicBezTo>
                      <a:pt x="1457" y="162"/>
                      <a:pt x="2593" y="1381"/>
                      <a:pt x="2593" y="2863"/>
                    </a:cubicBezTo>
                    <a:lnTo>
                      <a:pt x="2593" y="8732"/>
                    </a:lnTo>
                    <a:cubicBezTo>
                      <a:pt x="2593" y="9098"/>
                      <a:pt x="2293" y="9396"/>
                      <a:pt x="1923" y="9396"/>
                    </a:cubicBezTo>
                    <a:lnTo>
                      <a:pt x="2696" y="9396"/>
                    </a:lnTo>
                    <a:cubicBezTo>
                      <a:pt x="3063" y="9396"/>
                      <a:pt x="3360" y="9098"/>
                      <a:pt x="3360" y="8732"/>
                    </a:cubicBezTo>
                    <a:lnTo>
                      <a:pt x="3360" y="2860"/>
                    </a:lnTo>
                    <a:cubicBezTo>
                      <a:pt x="3360" y="1280"/>
                      <a:pt x="2079" y="1"/>
                      <a:pt x="4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9"/>
              <p:cNvSpPr/>
              <p:nvPr/>
            </p:nvSpPr>
            <p:spPr>
              <a:xfrm>
                <a:off x="832306" y="2072883"/>
                <a:ext cx="169855" cy="100724"/>
              </a:xfrm>
              <a:custGeom>
                <a:avLst/>
                <a:gdLst/>
                <a:ahLst/>
                <a:cxnLst/>
                <a:rect l="l" t="t" r="r" b="b"/>
                <a:pathLst>
                  <a:path w="5887" h="3491" extrusionOk="0">
                    <a:moveTo>
                      <a:pt x="1" y="1"/>
                    </a:moveTo>
                    <a:lnTo>
                      <a:pt x="1" y="3490"/>
                    </a:lnTo>
                    <a:lnTo>
                      <a:pt x="5886" y="3490"/>
                    </a:lnTo>
                    <a:lnTo>
                      <a:pt x="58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89" name="Google Shape;1389;p49"/>
          <p:cNvSpPr/>
          <p:nvPr/>
        </p:nvSpPr>
        <p:spPr>
          <a:xfrm rot="480791">
            <a:off x="2167134" y="1317557"/>
            <a:ext cx="394879" cy="365005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0" name="Google Shape;1390;p49"/>
          <p:cNvGrpSpPr/>
          <p:nvPr/>
        </p:nvGrpSpPr>
        <p:grpSpPr>
          <a:xfrm>
            <a:off x="4650289" y="804833"/>
            <a:ext cx="803663" cy="402012"/>
            <a:chOff x="3253475" y="1370475"/>
            <a:chExt cx="1000950" cy="500700"/>
          </a:xfrm>
        </p:grpSpPr>
        <p:sp>
          <p:nvSpPr>
            <p:cNvPr id="1391" name="Google Shape;1391;p49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9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9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9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9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9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9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1" name="Google Shape;1401;p49"/>
          <p:cNvSpPr/>
          <p:nvPr/>
        </p:nvSpPr>
        <p:spPr>
          <a:xfrm rot="480791">
            <a:off x="6952946" y="1346832"/>
            <a:ext cx="394879" cy="365005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49"/>
          <p:cNvSpPr txBox="1">
            <a:spLocks noGrp="1"/>
          </p:cNvSpPr>
          <p:nvPr>
            <p:ph type="subTitle" idx="4294967295"/>
          </p:nvPr>
        </p:nvSpPr>
        <p:spPr>
          <a:xfrm>
            <a:off x="6925784" y="2035175"/>
            <a:ext cx="14346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latin typeface="Vibur"/>
                <a:ea typeface="Vibur"/>
                <a:cs typeface="Vibur"/>
                <a:sym typeface="Vibur"/>
              </a:rPr>
              <a:t>30%</a:t>
            </a:r>
            <a:endParaRPr sz="2400">
              <a:latin typeface="Vibur"/>
              <a:ea typeface="Vibur"/>
              <a:cs typeface="Vibur"/>
              <a:sym typeface="Vibur"/>
            </a:endParaRPr>
          </a:p>
        </p:txBody>
      </p:sp>
      <p:sp>
        <p:nvSpPr>
          <p:cNvPr id="1403" name="Google Shape;1403;p49"/>
          <p:cNvSpPr txBox="1">
            <a:spLocks noGrp="1"/>
          </p:cNvSpPr>
          <p:nvPr>
            <p:ph type="subTitle" idx="4294967295"/>
          </p:nvPr>
        </p:nvSpPr>
        <p:spPr>
          <a:xfrm>
            <a:off x="6922984" y="3317450"/>
            <a:ext cx="14346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latin typeface="Vibur"/>
                <a:ea typeface="Vibur"/>
                <a:cs typeface="Vibur"/>
                <a:sym typeface="Vibur"/>
              </a:rPr>
              <a:t>50%</a:t>
            </a:r>
            <a:endParaRPr sz="2400">
              <a:latin typeface="Vibur"/>
              <a:ea typeface="Vibur"/>
              <a:cs typeface="Vibur"/>
              <a:sym typeface="Vibur"/>
            </a:endParaRPr>
          </a:p>
        </p:txBody>
      </p:sp>
      <p:sp>
        <p:nvSpPr>
          <p:cNvPr id="1404" name="Google Shape;1404;p49"/>
          <p:cNvSpPr txBox="1">
            <a:spLocks noGrp="1"/>
          </p:cNvSpPr>
          <p:nvPr>
            <p:ph type="subTitle" idx="4294967295"/>
          </p:nvPr>
        </p:nvSpPr>
        <p:spPr>
          <a:xfrm>
            <a:off x="6925775" y="2437175"/>
            <a:ext cx="14346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Eating</a:t>
            </a:r>
            <a:endParaRPr sz="1400"/>
          </a:p>
        </p:txBody>
      </p:sp>
      <p:sp>
        <p:nvSpPr>
          <p:cNvPr id="1405" name="Google Shape;1405;p49"/>
          <p:cNvSpPr txBox="1">
            <a:spLocks noGrp="1"/>
          </p:cNvSpPr>
          <p:nvPr>
            <p:ph type="subTitle" idx="4294967295"/>
          </p:nvPr>
        </p:nvSpPr>
        <p:spPr>
          <a:xfrm>
            <a:off x="6922975" y="3732000"/>
            <a:ext cx="14346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Street games</a:t>
            </a:r>
            <a:endParaRPr sz="1400"/>
          </a:p>
        </p:txBody>
      </p:sp>
      <p:sp>
        <p:nvSpPr>
          <p:cNvPr id="1406" name="Google Shape;1406;p49"/>
          <p:cNvSpPr txBox="1">
            <a:spLocks noGrp="1"/>
          </p:cNvSpPr>
          <p:nvPr>
            <p:ph type="subTitle" idx="4294967295"/>
          </p:nvPr>
        </p:nvSpPr>
        <p:spPr>
          <a:xfrm>
            <a:off x="4381963" y="2035175"/>
            <a:ext cx="14955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latin typeface="Vibur"/>
                <a:ea typeface="Vibur"/>
                <a:cs typeface="Vibur"/>
                <a:sym typeface="Vibur"/>
              </a:rPr>
              <a:t>65%</a:t>
            </a:r>
            <a:endParaRPr sz="2400">
              <a:latin typeface="Vibur"/>
              <a:ea typeface="Vibur"/>
              <a:cs typeface="Vibur"/>
              <a:sym typeface="Vibur"/>
            </a:endParaRPr>
          </a:p>
        </p:txBody>
      </p:sp>
      <p:sp>
        <p:nvSpPr>
          <p:cNvPr id="1407" name="Google Shape;1407;p49"/>
          <p:cNvSpPr txBox="1">
            <a:spLocks noGrp="1"/>
          </p:cNvSpPr>
          <p:nvPr>
            <p:ph type="subTitle" idx="4294967295"/>
          </p:nvPr>
        </p:nvSpPr>
        <p:spPr>
          <a:xfrm>
            <a:off x="4381963" y="2437175"/>
            <a:ext cx="14955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Water games</a:t>
            </a:r>
            <a:endParaRPr sz="1400"/>
          </a:p>
        </p:txBody>
      </p:sp>
      <p:sp>
        <p:nvSpPr>
          <p:cNvPr id="1408" name="Google Shape;1408;p49"/>
          <p:cNvSpPr txBox="1">
            <a:spLocks noGrp="1"/>
          </p:cNvSpPr>
          <p:nvPr>
            <p:ph type="subTitle" idx="4294967295"/>
          </p:nvPr>
        </p:nvSpPr>
        <p:spPr>
          <a:xfrm>
            <a:off x="4379185" y="3317450"/>
            <a:ext cx="14955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>
                <a:latin typeface="Vibur"/>
                <a:ea typeface="Vibur"/>
                <a:cs typeface="Vibur"/>
                <a:sym typeface="Vibur"/>
              </a:rPr>
              <a:t>40%</a:t>
            </a:r>
            <a:endParaRPr sz="2400">
              <a:latin typeface="Vibur"/>
              <a:ea typeface="Vibur"/>
              <a:cs typeface="Vibur"/>
              <a:sym typeface="Vibur"/>
            </a:endParaRPr>
          </a:p>
        </p:txBody>
      </p:sp>
      <p:sp>
        <p:nvSpPr>
          <p:cNvPr id="1409" name="Google Shape;1409;p49"/>
          <p:cNvSpPr txBox="1">
            <a:spLocks noGrp="1"/>
          </p:cNvSpPr>
          <p:nvPr>
            <p:ph type="subTitle" idx="4294967295"/>
          </p:nvPr>
        </p:nvSpPr>
        <p:spPr>
          <a:xfrm>
            <a:off x="4379175" y="3732000"/>
            <a:ext cx="14955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Playing</a:t>
            </a:r>
            <a:endParaRPr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51"/>
          <p:cNvSpPr txBox="1">
            <a:spLocks noGrp="1"/>
          </p:cNvSpPr>
          <p:nvPr>
            <p:ph type="title"/>
          </p:nvPr>
        </p:nvSpPr>
        <p:spPr>
          <a:xfrm>
            <a:off x="5199707" y="1486850"/>
            <a:ext cx="3072000" cy="9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always reinforces the concept</a:t>
            </a:r>
            <a:endParaRPr/>
          </a:p>
        </p:txBody>
      </p:sp>
      <p:sp>
        <p:nvSpPr>
          <p:cNvPr id="1438" name="Google Shape;1438;p51"/>
          <p:cNvSpPr txBox="1">
            <a:spLocks noGrp="1"/>
          </p:cNvSpPr>
          <p:nvPr>
            <p:ph type="subTitle" idx="1"/>
          </p:nvPr>
        </p:nvSpPr>
        <p:spPr>
          <a:xfrm>
            <a:off x="5199475" y="2517868"/>
            <a:ext cx="3072000" cy="13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Images reveal large amount of data, so remember: use an image instead of a long text. Your audience will appreciate it</a:t>
            </a:r>
            <a:endParaRPr/>
          </a:p>
        </p:txBody>
      </p:sp>
      <p:sp>
        <p:nvSpPr>
          <p:cNvPr id="1439" name="Google Shape;1439;p51"/>
          <p:cNvSpPr/>
          <p:nvPr/>
        </p:nvSpPr>
        <p:spPr>
          <a:xfrm rot="-274884">
            <a:off x="850759" y="821594"/>
            <a:ext cx="3702341" cy="3422156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51"/>
          <p:cNvSpPr/>
          <p:nvPr/>
        </p:nvSpPr>
        <p:spPr>
          <a:xfrm rot="480791">
            <a:off x="795509" y="733007"/>
            <a:ext cx="394879" cy="365005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2" name="Google Shape;1442;p51"/>
          <p:cNvGrpSpPr/>
          <p:nvPr/>
        </p:nvGrpSpPr>
        <p:grpSpPr>
          <a:xfrm>
            <a:off x="4372461" y="707281"/>
            <a:ext cx="1027823" cy="1019298"/>
            <a:chOff x="5198650" y="533750"/>
            <a:chExt cx="934300" cy="926550"/>
          </a:xfrm>
        </p:grpSpPr>
        <p:sp>
          <p:nvSpPr>
            <p:cNvPr id="1443" name="Google Shape;1443;p51"/>
            <p:cNvSpPr/>
            <p:nvPr/>
          </p:nvSpPr>
          <p:spPr>
            <a:xfrm>
              <a:off x="5599325" y="533750"/>
              <a:ext cx="132975" cy="137975"/>
            </a:xfrm>
            <a:custGeom>
              <a:avLst/>
              <a:gdLst/>
              <a:ahLst/>
              <a:cxnLst/>
              <a:rect l="l" t="t" r="r" b="b"/>
              <a:pathLst>
                <a:path w="5319" h="5519" extrusionOk="0">
                  <a:moveTo>
                    <a:pt x="2659" y="0"/>
                  </a:moveTo>
                  <a:cubicBezTo>
                    <a:pt x="2380" y="0"/>
                    <a:pt x="2101" y="155"/>
                    <a:pt x="1980" y="463"/>
                  </a:cubicBezTo>
                  <a:lnTo>
                    <a:pt x="0" y="5518"/>
                  </a:lnTo>
                  <a:cubicBezTo>
                    <a:pt x="860" y="5344"/>
                    <a:pt x="1749" y="5252"/>
                    <a:pt x="2660" y="5252"/>
                  </a:cubicBezTo>
                  <a:cubicBezTo>
                    <a:pt x="3570" y="5252"/>
                    <a:pt x="4460" y="5344"/>
                    <a:pt x="5319" y="5518"/>
                  </a:cubicBezTo>
                  <a:lnTo>
                    <a:pt x="3338" y="463"/>
                  </a:lnTo>
                  <a:cubicBezTo>
                    <a:pt x="3217" y="155"/>
                    <a:pt x="2938" y="0"/>
                    <a:pt x="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1"/>
            <p:cNvSpPr/>
            <p:nvPr/>
          </p:nvSpPr>
          <p:spPr>
            <a:xfrm>
              <a:off x="5198650" y="930525"/>
              <a:ext cx="141875" cy="132975"/>
            </a:xfrm>
            <a:custGeom>
              <a:avLst/>
              <a:gdLst/>
              <a:ahLst/>
              <a:cxnLst/>
              <a:rect l="l" t="t" r="r" b="b"/>
              <a:pathLst>
                <a:path w="5675" h="5319" extrusionOk="0">
                  <a:moveTo>
                    <a:pt x="5674" y="0"/>
                  </a:moveTo>
                  <a:lnTo>
                    <a:pt x="619" y="1980"/>
                  </a:lnTo>
                  <a:cubicBezTo>
                    <a:pt x="1" y="2223"/>
                    <a:pt x="1" y="3097"/>
                    <a:pt x="619" y="3338"/>
                  </a:cubicBezTo>
                  <a:lnTo>
                    <a:pt x="5674" y="5319"/>
                  </a:lnTo>
                  <a:cubicBezTo>
                    <a:pt x="5500" y="4460"/>
                    <a:pt x="5408" y="3571"/>
                    <a:pt x="5408" y="2660"/>
                  </a:cubicBezTo>
                  <a:cubicBezTo>
                    <a:pt x="5408" y="1749"/>
                    <a:pt x="5500" y="860"/>
                    <a:pt x="5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1"/>
            <p:cNvSpPr/>
            <p:nvPr/>
          </p:nvSpPr>
          <p:spPr>
            <a:xfrm>
              <a:off x="5328850" y="6640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887" y="0"/>
                  </a:moveTo>
                  <a:cubicBezTo>
                    <a:pt x="396" y="0"/>
                    <a:pt x="1" y="516"/>
                    <a:pt x="223" y="1024"/>
                  </a:cubicBezTo>
                  <a:lnTo>
                    <a:pt x="2399" y="6003"/>
                  </a:lnTo>
                  <a:cubicBezTo>
                    <a:pt x="3387" y="4510"/>
                    <a:pt x="4668" y="3228"/>
                    <a:pt x="6162" y="2240"/>
                  </a:cubicBezTo>
                  <a:lnTo>
                    <a:pt x="1183" y="64"/>
                  </a:lnTo>
                  <a:cubicBezTo>
                    <a:pt x="1083" y="20"/>
                    <a:pt x="983" y="0"/>
                    <a:pt x="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1"/>
            <p:cNvSpPr/>
            <p:nvPr/>
          </p:nvSpPr>
          <p:spPr>
            <a:xfrm>
              <a:off x="5848725" y="6640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5275" y="0"/>
                  </a:moveTo>
                  <a:cubicBezTo>
                    <a:pt x="5178" y="0"/>
                    <a:pt x="5079" y="20"/>
                    <a:pt x="4979" y="64"/>
                  </a:cubicBezTo>
                  <a:lnTo>
                    <a:pt x="0" y="2240"/>
                  </a:lnTo>
                  <a:cubicBezTo>
                    <a:pt x="1494" y="3228"/>
                    <a:pt x="2774" y="4510"/>
                    <a:pt x="3762" y="6003"/>
                  </a:cubicBezTo>
                  <a:lnTo>
                    <a:pt x="5939" y="1024"/>
                  </a:lnTo>
                  <a:cubicBezTo>
                    <a:pt x="6161" y="516"/>
                    <a:pt x="5765" y="0"/>
                    <a:pt x="5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1"/>
            <p:cNvSpPr/>
            <p:nvPr/>
          </p:nvSpPr>
          <p:spPr>
            <a:xfrm>
              <a:off x="5848725" y="11799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3762" y="1"/>
                  </a:moveTo>
                  <a:cubicBezTo>
                    <a:pt x="2774" y="1494"/>
                    <a:pt x="1494" y="2774"/>
                    <a:pt x="0" y="3763"/>
                  </a:cubicBezTo>
                  <a:lnTo>
                    <a:pt x="4979" y="5940"/>
                  </a:lnTo>
                  <a:cubicBezTo>
                    <a:pt x="5078" y="5983"/>
                    <a:pt x="5178" y="6003"/>
                    <a:pt x="5274" y="6003"/>
                  </a:cubicBezTo>
                  <a:cubicBezTo>
                    <a:pt x="5765" y="6003"/>
                    <a:pt x="6161" y="5487"/>
                    <a:pt x="5939" y="4979"/>
                  </a:cubicBezTo>
                  <a:lnTo>
                    <a:pt x="37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1"/>
            <p:cNvSpPr/>
            <p:nvPr/>
          </p:nvSpPr>
          <p:spPr>
            <a:xfrm>
              <a:off x="5991075" y="930525"/>
              <a:ext cx="141875" cy="132975"/>
            </a:xfrm>
            <a:custGeom>
              <a:avLst/>
              <a:gdLst/>
              <a:ahLst/>
              <a:cxnLst/>
              <a:rect l="l" t="t" r="r" b="b"/>
              <a:pathLst>
                <a:path w="5675" h="5319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860"/>
                    <a:pt x="268" y="1749"/>
                    <a:pt x="268" y="2660"/>
                  </a:cubicBezTo>
                  <a:cubicBezTo>
                    <a:pt x="268" y="3571"/>
                    <a:pt x="175" y="4460"/>
                    <a:pt x="1" y="5319"/>
                  </a:cubicBezTo>
                  <a:lnTo>
                    <a:pt x="5057" y="3338"/>
                  </a:lnTo>
                  <a:cubicBezTo>
                    <a:pt x="5674" y="3097"/>
                    <a:pt x="5674" y="2223"/>
                    <a:pt x="5057" y="198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1"/>
            <p:cNvSpPr/>
            <p:nvPr/>
          </p:nvSpPr>
          <p:spPr>
            <a:xfrm>
              <a:off x="5328825" y="1179925"/>
              <a:ext cx="154075" cy="150075"/>
            </a:xfrm>
            <a:custGeom>
              <a:avLst/>
              <a:gdLst/>
              <a:ahLst/>
              <a:cxnLst/>
              <a:rect l="l" t="t" r="r" b="b"/>
              <a:pathLst>
                <a:path w="6163" h="6003" extrusionOk="0">
                  <a:moveTo>
                    <a:pt x="2400" y="1"/>
                  </a:moveTo>
                  <a:lnTo>
                    <a:pt x="224" y="4979"/>
                  </a:lnTo>
                  <a:cubicBezTo>
                    <a:pt x="1" y="5487"/>
                    <a:pt x="397" y="6003"/>
                    <a:pt x="888" y="6003"/>
                  </a:cubicBezTo>
                  <a:cubicBezTo>
                    <a:pt x="985" y="6003"/>
                    <a:pt x="1084" y="5983"/>
                    <a:pt x="1184" y="5940"/>
                  </a:cubicBezTo>
                  <a:lnTo>
                    <a:pt x="6163" y="3763"/>
                  </a:lnTo>
                  <a:cubicBezTo>
                    <a:pt x="4669" y="2774"/>
                    <a:pt x="3388" y="1494"/>
                    <a:pt x="24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1"/>
            <p:cNvSpPr/>
            <p:nvPr/>
          </p:nvSpPr>
          <p:spPr>
            <a:xfrm>
              <a:off x="5599325" y="1322275"/>
              <a:ext cx="132975" cy="138025"/>
            </a:xfrm>
            <a:custGeom>
              <a:avLst/>
              <a:gdLst/>
              <a:ahLst/>
              <a:cxnLst/>
              <a:rect l="l" t="t" r="r" b="b"/>
              <a:pathLst>
                <a:path w="5319" h="5521" extrusionOk="0">
                  <a:moveTo>
                    <a:pt x="0" y="1"/>
                  </a:moveTo>
                  <a:lnTo>
                    <a:pt x="1980" y="5057"/>
                  </a:lnTo>
                  <a:cubicBezTo>
                    <a:pt x="2101" y="5366"/>
                    <a:pt x="2380" y="5520"/>
                    <a:pt x="2659" y="5520"/>
                  </a:cubicBezTo>
                  <a:cubicBezTo>
                    <a:pt x="2938" y="5520"/>
                    <a:pt x="3217" y="5366"/>
                    <a:pt x="3338" y="5057"/>
                  </a:cubicBezTo>
                  <a:lnTo>
                    <a:pt x="5319" y="1"/>
                  </a:lnTo>
                  <a:lnTo>
                    <a:pt x="5319" y="1"/>
                  </a:lnTo>
                  <a:cubicBezTo>
                    <a:pt x="4460" y="175"/>
                    <a:pt x="3570" y="268"/>
                    <a:pt x="2660" y="268"/>
                  </a:cubicBezTo>
                  <a:cubicBezTo>
                    <a:pt x="1749" y="268"/>
                    <a:pt x="860" y="17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1"/>
            <p:cNvSpPr/>
            <p:nvPr/>
          </p:nvSpPr>
          <p:spPr>
            <a:xfrm>
              <a:off x="5357100" y="688350"/>
              <a:ext cx="617350" cy="617350"/>
            </a:xfrm>
            <a:custGeom>
              <a:avLst/>
              <a:gdLst/>
              <a:ahLst/>
              <a:cxnLst/>
              <a:rect l="l" t="t" r="r" b="b"/>
              <a:pathLst>
                <a:path w="24694" h="24694" extrusionOk="0">
                  <a:moveTo>
                    <a:pt x="12346" y="1"/>
                  </a:moveTo>
                  <a:cubicBezTo>
                    <a:pt x="9072" y="1"/>
                    <a:pt x="5932" y="1302"/>
                    <a:pt x="3617" y="3617"/>
                  </a:cubicBezTo>
                  <a:cubicBezTo>
                    <a:pt x="1301" y="5933"/>
                    <a:pt x="0" y="9073"/>
                    <a:pt x="0" y="12348"/>
                  </a:cubicBezTo>
                  <a:cubicBezTo>
                    <a:pt x="0" y="15621"/>
                    <a:pt x="1301" y="18762"/>
                    <a:pt x="3617" y="21077"/>
                  </a:cubicBezTo>
                  <a:cubicBezTo>
                    <a:pt x="5932" y="23394"/>
                    <a:pt x="9072" y="24694"/>
                    <a:pt x="12346" y="24694"/>
                  </a:cubicBezTo>
                  <a:cubicBezTo>
                    <a:pt x="15621" y="24694"/>
                    <a:pt x="18762" y="23394"/>
                    <a:pt x="21077" y="21077"/>
                  </a:cubicBezTo>
                  <a:cubicBezTo>
                    <a:pt x="23392" y="18762"/>
                    <a:pt x="24694" y="15621"/>
                    <a:pt x="24694" y="12348"/>
                  </a:cubicBezTo>
                  <a:cubicBezTo>
                    <a:pt x="24694" y="9073"/>
                    <a:pt x="23392" y="5933"/>
                    <a:pt x="21077" y="3617"/>
                  </a:cubicBezTo>
                  <a:cubicBezTo>
                    <a:pt x="18762" y="1302"/>
                    <a:pt x="15621" y="1"/>
                    <a:pt x="12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2" name="Google Shape;1452;p51"/>
          <p:cNvGrpSpPr/>
          <p:nvPr/>
        </p:nvGrpSpPr>
        <p:grpSpPr>
          <a:xfrm>
            <a:off x="4375732" y="3834874"/>
            <a:ext cx="1021269" cy="510814"/>
            <a:chOff x="3253475" y="1370475"/>
            <a:chExt cx="1000950" cy="500700"/>
          </a:xfrm>
        </p:grpSpPr>
        <p:sp>
          <p:nvSpPr>
            <p:cNvPr id="1453" name="Google Shape;1453;p51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1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1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1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1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1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1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1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1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1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244" y="1958947"/>
            <a:ext cx="4076694" cy="305229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52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2429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columns</a:t>
            </a:r>
            <a:endParaRPr/>
          </a:p>
        </p:txBody>
      </p:sp>
      <p:grpSp>
        <p:nvGrpSpPr>
          <p:cNvPr id="1468" name="Google Shape;1468;p52"/>
          <p:cNvGrpSpPr/>
          <p:nvPr/>
        </p:nvGrpSpPr>
        <p:grpSpPr>
          <a:xfrm rot="-298548">
            <a:off x="828727" y="3896786"/>
            <a:ext cx="1533448" cy="817598"/>
            <a:chOff x="1323800" y="2506225"/>
            <a:chExt cx="1780500" cy="1118700"/>
          </a:xfrm>
        </p:grpSpPr>
        <p:sp>
          <p:nvSpPr>
            <p:cNvPr id="1469" name="Google Shape;1469;p52"/>
            <p:cNvSpPr/>
            <p:nvPr/>
          </p:nvSpPr>
          <p:spPr>
            <a:xfrm>
              <a:off x="1546900" y="2751250"/>
              <a:ext cx="1279600" cy="869300"/>
            </a:xfrm>
            <a:custGeom>
              <a:avLst/>
              <a:gdLst/>
              <a:ahLst/>
              <a:cxnLst/>
              <a:rect l="l" t="t" r="r" b="b"/>
              <a:pathLst>
                <a:path w="51184" h="34772" extrusionOk="0">
                  <a:moveTo>
                    <a:pt x="27592" y="0"/>
                  </a:moveTo>
                  <a:cubicBezTo>
                    <a:pt x="26335" y="0"/>
                    <a:pt x="25013" y="124"/>
                    <a:pt x="23624" y="386"/>
                  </a:cubicBezTo>
                  <a:cubicBezTo>
                    <a:pt x="0" y="4848"/>
                    <a:pt x="3676" y="34771"/>
                    <a:pt x="3676" y="34771"/>
                  </a:cubicBezTo>
                  <a:lnTo>
                    <a:pt x="10500" y="34421"/>
                  </a:lnTo>
                  <a:cubicBezTo>
                    <a:pt x="10500" y="34421"/>
                    <a:pt x="8635" y="7952"/>
                    <a:pt x="24412" y="5899"/>
                  </a:cubicBezTo>
                  <a:cubicBezTo>
                    <a:pt x="24896" y="5836"/>
                    <a:pt x="25369" y="5805"/>
                    <a:pt x="25832" y="5805"/>
                  </a:cubicBezTo>
                  <a:cubicBezTo>
                    <a:pt x="39497" y="5805"/>
                    <a:pt x="43835" y="32409"/>
                    <a:pt x="43835" y="32409"/>
                  </a:cubicBezTo>
                  <a:lnTo>
                    <a:pt x="51184" y="31622"/>
                  </a:lnTo>
                  <a:cubicBezTo>
                    <a:pt x="51184" y="31622"/>
                    <a:pt x="47697" y="0"/>
                    <a:pt x="27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2"/>
            <p:cNvSpPr/>
            <p:nvPr/>
          </p:nvSpPr>
          <p:spPr>
            <a:xfrm>
              <a:off x="1836450" y="2941825"/>
              <a:ext cx="769125" cy="669975"/>
            </a:xfrm>
            <a:custGeom>
              <a:avLst/>
              <a:gdLst/>
              <a:ahLst/>
              <a:cxnLst/>
              <a:rect l="l" t="t" r="r" b="b"/>
              <a:pathLst>
                <a:path w="30765" h="26799" extrusionOk="0">
                  <a:moveTo>
                    <a:pt x="13979" y="1"/>
                  </a:moveTo>
                  <a:cubicBezTo>
                    <a:pt x="13353" y="1"/>
                    <a:pt x="12708" y="65"/>
                    <a:pt x="12042" y="200"/>
                  </a:cubicBezTo>
                  <a:cubicBezTo>
                    <a:pt x="0" y="2639"/>
                    <a:pt x="667" y="26798"/>
                    <a:pt x="667" y="26798"/>
                  </a:cubicBezTo>
                  <a:lnTo>
                    <a:pt x="6267" y="26623"/>
                  </a:lnTo>
                  <a:cubicBezTo>
                    <a:pt x="6267" y="26623"/>
                    <a:pt x="6273" y="6039"/>
                    <a:pt x="12392" y="5450"/>
                  </a:cubicBezTo>
                  <a:cubicBezTo>
                    <a:pt x="12575" y="5432"/>
                    <a:pt x="12755" y="5424"/>
                    <a:pt x="12933" y="5424"/>
                  </a:cubicBezTo>
                  <a:cubicBezTo>
                    <a:pt x="21630" y="5424"/>
                    <a:pt x="24991" y="25924"/>
                    <a:pt x="24991" y="25924"/>
                  </a:cubicBezTo>
                  <a:lnTo>
                    <a:pt x="30765" y="25048"/>
                  </a:lnTo>
                  <a:cubicBezTo>
                    <a:pt x="30765" y="25048"/>
                    <a:pt x="26326" y="1"/>
                    <a:pt x="13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2"/>
            <p:cNvSpPr/>
            <p:nvPr/>
          </p:nvSpPr>
          <p:spPr>
            <a:xfrm>
              <a:off x="1323800" y="2506225"/>
              <a:ext cx="1780500" cy="1118700"/>
            </a:xfrm>
            <a:custGeom>
              <a:avLst/>
              <a:gdLst/>
              <a:ahLst/>
              <a:cxnLst/>
              <a:rect l="l" t="t" r="r" b="b"/>
              <a:pathLst>
                <a:path w="71220" h="44748" extrusionOk="0">
                  <a:moveTo>
                    <a:pt x="33827" y="1"/>
                  </a:moveTo>
                  <a:cubicBezTo>
                    <a:pt x="27762" y="1"/>
                    <a:pt x="21613" y="1712"/>
                    <a:pt x="16274" y="6075"/>
                  </a:cubicBezTo>
                  <a:cubicBezTo>
                    <a:pt x="1" y="19374"/>
                    <a:pt x="4025" y="44747"/>
                    <a:pt x="4025" y="44747"/>
                  </a:cubicBezTo>
                  <a:lnTo>
                    <a:pt x="11199" y="44222"/>
                  </a:lnTo>
                  <a:cubicBezTo>
                    <a:pt x="11199" y="44222"/>
                    <a:pt x="7184" y="14860"/>
                    <a:pt x="31497" y="8524"/>
                  </a:cubicBezTo>
                  <a:cubicBezTo>
                    <a:pt x="33401" y="8028"/>
                    <a:pt x="35193" y="7800"/>
                    <a:pt x="36881" y="7800"/>
                  </a:cubicBezTo>
                  <a:cubicBezTo>
                    <a:pt x="57222" y="7800"/>
                    <a:pt x="62295" y="41073"/>
                    <a:pt x="62295" y="41073"/>
                  </a:cubicBezTo>
                  <a:lnTo>
                    <a:pt x="71220" y="40198"/>
                  </a:lnTo>
                  <a:cubicBezTo>
                    <a:pt x="71220" y="40198"/>
                    <a:pt x="66671" y="15350"/>
                    <a:pt x="57046" y="8000"/>
                  </a:cubicBezTo>
                  <a:cubicBezTo>
                    <a:pt x="51337" y="3640"/>
                    <a:pt x="42672" y="1"/>
                    <a:pt x="338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2" name="Google Shape;1472;p52"/>
          <p:cNvGrpSpPr/>
          <p:nvPr/>
        </p:nvGrpSpPr>
        <p:grpSpPr>
          <a:xfrm>
            <a:off x="7486359" y="1015174"/>
            <a:ext cx="805647" cy="798964"/>
            <a:chOff x="5198650" y="533750"/>
            <a:chExt cx="934300" cy="926550"/>
          </a:xfrm>
        </p:grpSpPr>
        <p:sp>
          <p:nvSpPr>
            <p:cNvPr id="1473" name="Google Shape;1473;p52"/>
            <p:cNvSpPr/>
            <p:nvPr/>
          </p:nvSpPr>
          <p:spPr>
            <a:xfrm>
              <a:off x="5599325" y="533750"/>
              <a:ext cx="132975" cy="137975"/>
            </a:xfrm>
            <a:custGeom>
              <a:avLst/>
              <a:gdLst/>
              <a:ahLst/>
              <a:cxnLst/>
              <a:rect l="l" t="t" r="r" b="b"/>
              <a:pathLst>
                <a:path w="5319" h="5519" extrusionOk="0">
                  <a:moveTo>
                    <a:pt x="2659" y="0"/>
                  </a:moveTo>
                  <a:cubicBezTo>
                    <a:pt x="2380" y="0"/>
                    <a:pt x="2101" y="155"/>
                    <a:pt x="1980" y="463"/>
                  </a:cubicBezTo>
                  <a:lnTo>
                    <a:pt x="0" y="5518"/>
                  </a:lnTo>
                  <a:cubicBezTo>
                    <a:pt x="860" y="5344"/>
                    <a:pt x="1749" y="5252"/>
                    <a:pt x="2660" y="5252"/>
                  </a:cubicBezTo>
                  <a:cubicBezTo>
                    <a:pt x="3570" y="5252"/>
                    <a:pt x="4460" y="5344"/>
                    <a:pt x="5319" y="5518"/>
                  </a:cubicBezTo>
                  <a:lnTo>
                    <a:pt x="3338" y="463"/>
                  </a:lnTo>
                  <a:cubicBezTo>
                    <a:pt x="3217" y="155"/>
                    <a:pt x="2938" y="0"/>
                    <a:pt x="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2"/>
            <p:cNvSpPr/>
            <p:nvPr/>
          </p:nvSpPr>
          <p:spPr>
            <a:xfrm>
              <a:off x="5198650" y="930525"/>
              <a:ext cx="141875" cy="132975"/>
            </a:xfrm>
            <a:custGeom>
              <a:avLst/>
              <a:gdLst/>
              <a:ahLst/>
              <a:cxnLst/>
              <a:rect l="l" t="t" r="r" b="b"/>
              <a:pathLst>
                <a:path w="5675" h="5319" extrusionOk="0">
                  <a:moveTo>
                    <a:pt x="5674" y="0"/>
                  </a:moveTo>
                  <a:lnTo>
                    <a:pt x="619" y="1980"/>
                  </a:lnTo>
                  <a:cubicBezTo>
                    <a:pt x="1" y="2223"/>
                    <a:pt x="1" y="3097"/>
                    <a:pt x="619" y="3338"/>
                  </a:cubicBezTo>
                  <a:lnTo>
                    <a:pt x="5674" y="5319"/>
                  </a:lnTo>
                  <a:cubicBezTo>
                    <a:pt x="5500" y="4460"/>
                    <a:pt x="5408" y="3571"/>
                    <a:pt x="5408" y="2660"/>
                  </a:cubicBezTo>
                  <a:cubicBezTo>
                    <a:pt x="5408" y="1749"/>
                    <a:pt x="5500" y="860"/>
                    <a:pt x="5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2"/>
            <p:cNvSpPr/>
            <p:nvPr/>
          </p:nvSpPr>
          <p:spPr>
            <a:xfrm>
              <a:off x="5328850" y="6640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887" y="0"/>
                  </a:moveTo>
                  <a:cubicBezTo>
                    <a:pt x="396" y="0"/>
                    <a:pt x="1" y="516"/>
                    <a:pt x="223" y="1024"/>
                  </a:cubicBezTo>
                  <a:lnTo>
                    <a:pt x="2399" y="6003"/>
                  </a:lnTo>
                  <a:cubicBezTo>
                    <a:pt x="3387" y="4510"/>
                    <a:pt x="4668" y="3228"/>
                    <a:pt x="6162" y="2240"/>
                  </a:cubicBezTo>
                  <a:lnTo>
                    <a:pt x="1183" y="64"/>
                  </a:lnTo>
                  <a:cubicBezTo>
                    <a:pt x="1083" y="20"/>
                    <a:pt x="983" y="0"/>
                    <a:pt x="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2"/>
            <p:cNvSpPr/>
            <p:nvPr/>
          </p:nvSpPr>
          <p:spPr>
            <a:xfrm>
              <a:off x="5848725" y="6640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5275" y="0"/>
                  </a:moveTo>
                  <a:cubicBezTo>
                    <a:pt x="5178" y="0"/>
                    <a:pt x="5079" y="20"/>
                    <a:pt x="4979" y="64"/>
                  </a:cubicBezTo>
                  <a:lnTo>
                    <a:pt x="0" y="2240"/>
                  </a:lnTo>
                  <a:cubicBezTo>
                    <a:pt x="1494" y="3228"/>
                    <a:pt x="2774" y="4510"/>
                    <a:pt x="3762" y="6003"/>
                  </a:cubicBezTo>
                  <a:lnTo>
                    <a:pt x="5939" y="1024"/>
                  </a:lnTo>
                  <a:cubicBezTo>
                    <a:pt x="6161" y="516"/>
                    <a:pt x="5765" y="0"/>
                    <a:pt x="5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2"/>
            <p:cNvSpPr/>
            <p:nvPr/>
          </p:nvSpPr>
          <p:spPr>
            <a:xfrm>
              <a:off x="5848725" y="11799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3762" y="1"/>
                  </a:moveTo>
                  <a:cubicBezTo>
                    <a:pt x="2774" y="1494"/>
                    <a:pt x="1494" y="2774"/>
                    <a:pt x="0" y="3763"/>
                  </a:cubicBezTo>
                  <a:lnTo>
                    <a:pt x="4979" y="5940"/>
                  </a:lnTo>
                  <a:cubicBezTo>
                    <a:pt x="5078" y="5983"/>
                    <a:pt x="5178" y="6003"/>
                    <a:pt x="5274" y="6003"/>
                  </a:cubicBezTo>
                  <a:cubicBezTo>
                    <a:pt x="5765" y="6003"/>
                    <a:pt x="6161" y="5487"/>
                    <a:pt x="5939" y="4979"/>
                  </a:cubicBezTo>
                  <a:lnTo>
                    <a:pt x="37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2"/>
            <p:cNvSpPr/>
            <p:nvPr/>
          </p:nvSpPr>
          <p:spPr>
            <a:xfrm>
              <a:off x="5991075" y="930525"/>
              <a:ext cx="141875" cy="132975"/>
            </a:xfrm>
            <a:custGeom>
              <a:avLst/>
              <a:gdLst/>
              <a:ahLst/>
              <a:cxnLst/>
              <a:rect l="l" t="t" r="r" b="b"/>
              <a:pathLst>
                <a:path w="5675" h="5319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860"/>
                    <a:pt x="268" y="1749"/>
                    <a:pt x="268" y="2660"/>
                  </a:cubicBezTo>
                  <a:cubicBezTo>
                    <a:pt x="268" y="3571"/>
                    <a:pt x="175" y="4460"/>
                    <a:pt x="1" y="5319"/>
                  </a:cubicBezTo>
                  <a:lnTo>
                    <a:pt x="5057" y="3338"/>
                  </a:lnTo>
                  <a:cubicBezTo>
                    <a:pt x="5674" y="3097"/>
                    <a:pt x="5674" y="2223"/>
                    <a:pt x="5057" y="198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2"/>
            <p:cNvSpPr/>
            <p:nvPr/>
          </p:nvSpPr>
          <p:spPr>
            <a:xfrm>
              <a:off x="5328825" y="1179925"/>
              <a:ext cx="154075" cy="150075"/>
            </a:xfrm>
            <a:custGeom>
              <a:avLst/>
              <a:gdLst/>
              <a:ahLst/>
              <a:cxnLst/>
              <a:rect l="l" t="t" r="r" b="b"/>
              <a:pathLst>
                <a:path w="6163" h="6003" extrusionOk="0">
                  <a:moveTo>
                    <a:pt x="2400" y="1"/>
                  </a:moveTo>
                  <a:lnTo>
                    <a:pt x="224" y="4979"/>
                  </a:lnTo>
                  <a:cubicBezTo>
                    <a:pt x="1" y="5487"/>
                    <a:pt x="397" y="6003"/>
                    <a:pt x="888" y="6003"/>
                  </a:cubicBezTo>
                  <a:cubicBezTo>
                    <a:pt x="985" y="6003"/>
                    <a:pt x="1084" y="5983"/>
                    <a:pt x="1184" y="5940"/>
                  </a:cubicBezTo>
                  <a:lnTo>
                    <a:pt x="6163" y="3763"/>
                  </a:lnTo>
                  <a:cubicBezTo>
                    <a:pt x="4669" y="2774"/>
                    <a:pt x="3388" y="1494"/>
                    <a:pt x="24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2"/>
            <p:cNvSpPr/>
            <p:nvPr/>
          </p:nvSpPr>
          <p:spPr>
            <a:xfrm>
              <a:off x="5599325" y="1322275"/>
              <a:ext cx="132975" cy="138025"/>
            </a:xfrm>
            <a:custGeom>
              <a:avLst/>
              <a:gdLst/>
              <a:ahLst/>
              <a:cxnLst/>
              <a:rect l="l" t="t" r="r" b="b"/>
              <a:pathLst>
                <a:path w="5319" h="5521" extrusionOk="0">
                  <a:moveTo>
                    <a:pt x="0" y="1"/>
                  </a:moveTo>
                  <a:lnTo>
                    <a:pt x="1980" y="5057"/>
                  </a:lnTo>
                  <a:cubicBezTo>
                    <a:pt x="2101" y="5366"/>
                    <a:pt x="2380" y="5520"/>
                    <a:pt x="2659" y="5520"/>
                  </a:cubicBezTo>
                  <a:cubicBezTo>
                    <a:pt x="2938" y="5520"/>
                    <a:pt x="3217" y="5366"/>
                    <a:pt x="3338" y="5057"/>
                  </a:cubicBezTo>
                  <a:lnTo>
                    <a:pt x="5319" y="1"/>
                  </a:lnTo>
                  <a:lnTo>
                    <a:pt x="5319" y="1"/>
                  </a:lnTo>
                  <a:cubicBezTo>
                    <a:pt x="4460" y="175"/>
                    <a:pt x="3570" y="268"/>
                    <a:pt x="2660" y="268"/>
                  </a:cubicBezTo>
                  <a:cubicBezTo>
                    <a:pt x="1749" y="268"/>
                    <a:pt x="860" y="17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2"/>
            <p:cNvSpPr/>
            <p:nvPr/>
          </p:nvSpPr>
          <p:spPr>
            <a:xfrm>
              <a:off x="5357100" y="688350"/>
              <a:ext cx="617350" cy="617350"/>
            </a:xfrm>
            <a:custGeom>
              <a:avLst/>
              <a:gdLst/>
              <a:ahLst/>
              <a:cxnLst/>
              <a:rect l="l" t="t" r="r" b="b"/>
              <a:pathLst>
                <a:path w="24694" h="24694" extrusionOk="0">
                  <a:moveTo>
                    <a:pt x="12346" y="1"/>
                  </a:moveTo>
                  <a:cubicBezTo>
                    <a:pt x="9072" y="1"/>
                    <a:pt x="5932" y="1302"/>
                    <a:pt x="3617" y="3617"/>
                  </a:cubicBezTo>
                  <a:cubicBezTo>
                    <a:pt x="1301" y="5933"/>
                    <a:pt x="0" y="9073"/>
                    <a:pt x="0" y="12348"/>
                  </a:cubicBezTo>
                  <a:cubicBezTo>
                    <a:pt x="0" y="15621"/>
                    <a:pt x="1301" y="18762"/>
                    <a:pt x="3617" y="21077"/>
                  </a:cubicBezTo>
                  <a:cubicBezTo>
                    <a:pt x="5932" y="23394"/>
                    <a:pt x="9072" y="24694"/>
                    <a:pt x="12346" y="24694"/>
                  </a:cubicBezTo>
                  <a:cubicBezTo>
                    <a:pt x="15621" y="24694"/>
                    <a:pt x="18762" y="23394"/>
                    <a:pt x="21077" y="21077"/>
                  </a:cubicBezTo>
                  <a:cubicBezTo>
                    <a:pt x="23392" y="18762"/>
                    <a:pt x="24694" y="15621"/>
                    <a:pt x="24694" y="12348"/>
                  </a:cubicBezTo>
                  <a:cubicBezTo>
                    <a:pt x="24694" y="9073"/>
                    <a:pt x="23392" y="5933"/>
                    <a:pt x="21077" y="3617"/>
                  </a:cubicBezTo>
                  <a:cubicBezTo>
                    <a:pt x="18762" y="1302"/>
                    <a:pt x="15621" y="1"/>
                    <a:pt x="12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2" name="Google Shape;1482;p52"/>
          <p:cNvSpPr/>
          <p:nvPr/>
        </p:nvSpPr>
        <p:spPr>
          <a:xfrm rot="480791">
            <a:off x="3229859" y="1202544"/>
            <a:ext cx="394879" cy="365005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52"/>
          <p:cNvSpPr txBox="1">
            <a:spLocks noGrp="1"/>
          </p:cNvSpPr>
          <p:nvPr>
            <p:ph type="subTitle" idx="1"/>
          </p:nvPr>
        </p:nvSpPr>
        <p:spPr>
          <a:xfrm>
            <a:off x="720000" y="27812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1486" name="Google Shape;1486;p52"/>
          <p:cNvSpPr txBox="1">
            <a:spLocks noGrp="1"/>
          </p:cNvSpPr>
          <p:nvPr>
            <p:ph type="subTitle" idx="4"/>
          </p:nvPr>
        </p:nvSpPr>
        <p:spPr>
          <a:xfrm>
            <a:off x="3403800" y="27812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1488" name="Google Shape;1488;p52"/>
          <p:cNvSpPr txBox="1">
            <a:spLocks noGrp="1"/>
          </p:cNvSpPr>
          <p:nvPr>
            <p:ph type="subTitle" idx="6"/>
          </p:nvPr>
        </p:nvSpPr>
        <p:spPr>
          <a:xfrm>
            <a:off x="6087600" y="27812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Venus has a beautiful name, but it’s hot</a:t>
            </a:r>
            <a:endParaRPr/>
          </a:p>
        </p:txBody>
      </p:sp>
      <p:sp>
        <p:nvSpPr>
          <p:cNvPr id="1489" name="Google Shape;1489;p52"/>
          <p:cNvSpPr/>
          <p:nvPr/>
        </p:nvSpPr>
        <p:spPr>
          <a:xfrm rot="480791">
            <a:off x="7239884" y="3944319"/>
            <a:ext cx="394879" cy="365005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0" name="Google Shape;1490;p52"/>
          <p:cNvGrpSpPr/>
          <p:nvPr/>
        </p:nvGrpSpPr>
        <p:grpSpPr>
          <a:xfrm>
            <a:off x="3559552" y="3884426"/>
            <a:ext cx="969220" cy="484778"/>
            <a:chOff x="3253475" y="1370475"/>
            <a:chExt cx="1000950" cy="500700"/>
          </a:xfrm>
        </p:grpSpPr>
        <p:sp>
          <p:nvSpPr>
            <p:cNvPr id="1491" name="Google Shape;1491;p52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2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2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2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2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2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2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2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2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2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1" name="Google Shape;1501;p52"/>
          <p:cNvGrpSpPr/>
          <p:nvPr/>
        </p:nvGrpSpPr>
        <p:grpSpPr>
          <a:xfrm>
            <a:off x="4935857" y="754674"/>
            <a:ext cx="1021269" cy="510814"/>
            <a:chOff x="3253475" y="1370475"/>
            <a:chExt cx="1000950" cy="500700"/>
          </a:xfrm>
        </p:grpSpPr>
        <p:sp>
          <p:nvSpPr>
            <p:cNvPr id="1502" name="Google Shape;1502;p52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2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2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2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2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2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2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2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2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2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801" y="1491316"/>
            <a:ext cx="1229565" cy="12619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325" y="1870143"/>
            <a:ext cx="1186214" cy="89087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259" y="1503141"/>
            <a:ext cx="1170606" cy="12851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B5B3"/>
        </a:solidFill>
        <a:effectLst/>
      </p:bgPr>
    </p:bg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3"/>
          <p:cNvSpPr txBox="1">
            <a:spLocks noGrp="1"/>
          </p:cNvSpPr>
          <p:nvPr>
            <p:ph type="title" idx="2"/>
          </p:nvPr>
        </p:nvSpPr>
        <p:spPr>
          <a:xfrm>
            <a:off x="720000" y="1742775"/>
            <a:ext cx="25149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new medication</a:t>
            </a:r>
            <a:endParaRPr/>
          </a:p>
        </p:txBody>
      </p:sp>
      <p:sp>
        <p:nvSpPr>
          <p:cNvPr id="532" name="Google Shape;532;p33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319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533" name="Google Shape;533;p33"/>
          <p:cNvSpPr txBox="1">
            <a:spLocks noGrp="1"/>
          </p:cNvSpPr>
          <p:nvPr>
            <p:ph type="title" idx="3"/>
          </p:nvPr>
        </p:nvSpPr>
        <p:spPr>
          <a:xfrm>
            <a:off x="720000" y="1302000"/>
            <a:ext cx="12753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34" name="Google Shape;534;p33"/>
          <p:cNvSpPr txBox="1">
            <a:spLocks noGrp="1"/>
          </p:cNvSpPr>
          <p:nvPr>
            <p:ph type="subTitle" idx="1"/>
          </p:nvPr>
        </p:nvSpPr>
        <p:spPr>
          <a:xfrm>
            <a:off x="720000" y="2176900"/>
            <a:ext cx="2514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You can describe the topic of the section here</a:t>
            </a:r>
            <a:endParaRPr/>
          </a:p>
        </p:txBody>
      </p:sp>
      <p:sp>
        <p:nvSpPr>
          <p:cNvPr id="535" name="Google Shape;535;p33"/>
          <p:cNvSpPr txBox="1">
            <a:spLocks noGrp="1"/>
          </p:cNvSpPr>
          <p:nvPr>
            <p:ph type="title" idx="4"/>
          </p:nvPr>
        </p:nvSpPr>
        <p:spPr>
          <a:xfrm>
            <a:off x="3387000" y="1742775"/>
            <a:ext cx="25149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games gentle</a:t>
            </a:r>
            <a:endParaRPr/>
          </a:p>
        </p:txBody>
      </p:sp>
      <p:sp>
        <p:nvSpPr>
          <p:cNvPr id="536" name="Google Shape;536;p33"/>
          <p:cNvSpPr txBox="1">
            <a:spLocks noGrp="1"/>
          </p:cNvSpPr>
          <p:nvPr>
            <p:ph type="title" idx="5"/>
          </p:nvPr>
        </p:nvSpPr>
        <p:spPr>
          <a:xfrm>
            <a:off x="3387000" y="1302000"/>
            <a:ext cx="12753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37" name="Google Shape;537;p33"/>
          <p:cNvSpPr txBox="1">
            <a:spLocks noGrp="1"/>
          </p:cNvSpPr>
          <p:nvPr>
            <p:ph type="subTitle" idx="6"/>
          </p:nvPr>
        </p:nvSpPr>
        <p:spPr>
          <a:xfrm>
            <a:off x="3387000" y="2176900"/>
            <a:ext cx="2514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describe the topic of the section here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538" name="Google Shape;538;p33"/>
          <p:cNvSpPr txBox="1">
            <a:spLocks noGrp="1"/>
          </p:cNvSpPr>
          <p:nvPr>
            <p:ph type="title" idx="7"/>
          </p:nvPr>
        </p:nvSpPr>
        <p:spPr>
          <a:xfrm>
            <a:off x="3387000" y="3532175"/>
            <a:ext cx="25149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Bath time instructions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33"/>
          <p:cNvSpPr txBox="1">
            <a:spLocks noGrp="1"/>
          </p:cNvSpPr>
          <p:nvPr>
            <p:ph type="title" idx="8"/>
          </p:nvPr>
        </p:nvSpPr>
        <p:spPr>
          <a:xfrm>
            <a:off x="3387000" y="3091400"/>
            <a:ext cx="12753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40" name="Google Shape;540;p33"/>
          <p:cNvSpPr txBox="1">
            <a:spLocks noGrp="1"/>
          </p:cNvSpPr>
          <p:nvPr>
            <p:ph type="subTitle" idx="9"/>
          </p:nvPr>
        </p:nvSpPr>
        <p:spPr>
          <a:xfrm>
            <a:off x="3387000" y="3966300"/>
            <a:ext cx="2514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describe the topic of the section here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541" name="Google Shape;541;p33"/>
          <p:cNvSpPr txBox="1">
            <a:spLocks noGrp="1"/>
          </p:cNvSpPr>
          <p:nvPr>
            <p:ph type="title" idx="13"/>
          </p:nvPr>
        </p:nvSpPr>
        <p:spPr>
          <a:xfrm>
            <a:off x="6070800" y="3532175"/>
            <a:ext cx="25149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take photos</a:t>
            </a:r>
            <a:endParaRPr/>
          </a:p>
        </p:txBody>
      </p:sp>
      <p:sp>
        <p:nvSpPr>
          <p:cNvPr id="542" name="Google Shape;542;p33"/>
          <p:cNvSpPr txBox="1">
            <a:spLocks noGrp="1"/>
          </p:cNvSpPr>
          <p:nvPr>
            <p:ph type="title" idx="14"/>
          </p:nvPr>
        </p:nvSpPr>
        <p:spPr>
          <a:xfrm>
            <a:off x="6070800" y="3091400"/>
            <a:ext cx="1275300" cy="44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43" name="Google Shape;543;p33"/>
          <p:cNvSpPr txBox="1">
            <a:spLocks noGrp="1"/>
          </p:cNvSpPr>
          <p:nvPr>
            <p:ph type="subTitle" idx="15"/>
          </p:nvPr>
        </p:nvSpPr>
        <p:spPr>
          <a:xfrm>
            <a:off x="6070800" y="3966300"/>
            <a:ext cx="2514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describe the topic of the section here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57" y="1225648"/>
            <a:ext cx="735485" cy="593403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657" y="1185908"/>
            <a:ext cx="735485" cy="59340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14" y="2951368"/>
            <a:ext cx="735485" cy="593403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257" y="2938697"/>
            <a:ext cx="735485" cy="59340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51"/>
          <p:cNvSpPr txBox="1">
            <a:spLocks noGrp="1"/>
          </p:cNvSpPr>
          <p:nvPr>
            <p:ph type="title"/>
          </p:nvPr>
        </p:nvSpPr>
        <p:spPr>
          <a:xfrm>
            <a:off x="852925" y="1641109"/>
            <a:ext cx="3072000" cy="9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always reinforces the concept</a:t>
            </a:r>
            <a:endParaRPr/>
          </a:p>
        </p:txBody>
      </p:sp>
      <p:sp>
        <p:nvSpPr>
          <p:cNvPr id="1438" name="Google Shape;1438;p51"/>
          <p:cNvSpPr txBox="1">
            <a:spLocks noGrp="1"/>
          </p:cNvSpPr>
          <p:nvPr>
            <p:ph type="subTitle" idx="1"/>
          </p:nvPr>
        </p:nvSpPr>
        <p:spPr>
          <a:xfrm>
            <a:off x="852693" y="2672127"/>
            <a:ext cx="3072000" cy="13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Images reveal large amount of data, so remember: use an image instead of a long text. Your audience will appreciate it</a:t>
            </a:r>
            <a:endParaRPr/>
          </a:p>
        </p:txBody>
      </p:sp>
      <p:sp>
        <p:nvSpPr>
          <p:cNvPr id="1441" name="Google Shape;1441;p51"/>
          <p:cNvSpPr/>
          <p:nvPr/>
        </p:nvSpPr>
        <p:spPr>
          <a:xfrm rot="480791">
            <a:off x="795509" y="733007"/>
            <a:ext cx="394879" cy="365005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2" name="Google Shape;1442;p51"/>
          <p:cNvGrpSpPr/>
          <p:nvPr/>
        </p:nvGrpSpPr>
        <p:grpSpPr>
          <a:xfrm>
            <a:off x="1082821" y="314405"/>
            <a:ext cx="1027823" cy="1019298"/>
            <a:chOff x="5198650" y="533750"/>
            <a:chExt cx="934300" cy="926550"/>
          </a:xfrm>
        </p:grpSpPr>
        <p:sp>
          <p:nvSpPr>
            <p:cNvPr id="1443" name="Google Shape;1443;p51"/>
            <p:cNvSpPr/>
            <p:nvPr/>
          </p:nvSpPr>
          <p:spPr>
            <a:xfrm>
              <a:off x="5599325" y="533750"/>
              <a:ext cx="132975" cy="137975"/>
            </a:xfrm>
            <a:custGeom>
              <a:avLst/>
              <a:gdLst/>
              <a:ahLst/>
              <a:cxnLst/>
              <a:rect l="l" t="t" r="r" b="b"/>
              <a:pathLst>
                <a:path w="5319" h="5519" extrusionOk="0">
                  <a:moveTo>
                    <a:pt x="2659" y="0"/>
                  </a:moveTo>
                  <a:cubicBezTo>
                    <a:pt x="2380" y="0"/>
                    <a:pt x="2101" y="155"/>
                    <a:pt x="1980" y="463"/>
                  </a:cubicBezTo>
                  <a:lnTo>
                    <a:pt x="0" y="5518"/>
                  </a:lnTo>
                  <a:cubicBezTo>
                    <a:pt x="860" y="5344"/>
                    <a:pt x="1749" y="5252"/>
                    <a:pt x="2660" y="5252"/>
                  </a:cubicBezTo>
                  <a:cubicBezTo>
                    <a:pt x="3570" y="5252"/>
                    <a:pt x="4460" y="5344"/>
                    <a:pt x="5319" y="5518"/>
                  </a:cubicBezTo>
                  <a:lnTo>
                    <a:pt x="3338" y="463"/>
                  </a:lnTo>
                  <a:cubicBezTo>
                    <a:pt x="3217" y="155"/>
                    <a:pt x="2938" y="0"/>
                    <a:pt x="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1"/>
            <p:cNvSpPr/>
            <p:nvPr/>
          </p:nvSpPr>
          <p:spPr>
            <a:xfrm>
              <a:off x="5198650" y="930525"/>
              <a:ext cx="141875" cy="132975"/>
            </a:xfrm>
            <a:custGeom>
              <a:avLst/>
              <a:gdLst/>
              <a:ahLst/>
              <a:cxnLst/>
              <a:rect l="l" t="t" r="r" b="b"/>
              <a:pathLst>
                <a:path w="5675" h="5319" extrusionOk="0">
                  <a:moveTo>
                    <a:pt x="5674" y="0"/>
                  </a:moveTo>
                  <a:lnTo>
                    <a:pt x="619" y="1980"/>
                  </a:lnTo>
                  <a:cubicBezTo>
                    <a:pt x="1" y="2223"/>
                    <a:pt x="1" y="3097"/>
                    <a:pt x="619" y="3338"/>
                  </a:cubicBezTo>
                  <a:lnTo>
                    <a:pt x="5674" y="5319"/>
                  </a:lnTo>
                  <a:cubicBezTo>
                    <a:pt x="5500" y="4460"/>
                    <a:pt x="5408" y="3571"/>
                    <a:pt x="5408" y="2660"/>
                  </a:cubicBezTo>
                  <a:cubicBezTo>
                    <a:pt x="5408" y="1749"/>
                    <a:pt x="5500" y="860"/>
                    <a:pt x="5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1"/>
            <p:cNvSpPr/>
            <p:nvPr/>
          </p:nvSpPr>
          <p:spPr>
            <a:xfrm>
              <a:off x="5328850" y="6640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887" y="0"/>
                  </a:moveTo>
                  <a:cubicBezTo>
                    <a:pt x="396" y="0"/>
                    <a:pt x="1" y="516"/>
                    <a:pt x="223" y="1024"/>
                  </a:cubicBezTo>
                  <a:lnTo>
                    <a:pt x="2399" y="6003"/>
                  </a:lnTo>
                  <a:cubicBezTo>
                    <a:pt x="3387" y="4510"/>
                    <a:pt x="4668" y="3228"/>
                    <a:pt x="6162" y="2240"/>
                  </a:cubicBezTo>
                  <a:lnTo>
                    <a:pt x="1183" y="64"/>
                  </a:lnTo>
                  <a:cubicBezTo>
                    <a:pt x="1083" y="20"/>
                    <a:pt x="983" y="0"/>
                    <a:pt x="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1"/>
            <p:cNvSpPr/>
            <p:nvPr/>
          </p:nvSpPr>
          <p:spPr>
            <a:xfrm>
              <a:off x="5848725" y="6640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5275" y="0"/>
                  </a:moveTo>
                  <a:cubicBezTo>
                    <a:pt x="5178" y="0"/>
                    <a:pt x="5079" y="20"/>
                    <a:pt x="4979" y="64"/>
                  </a:cubicBezTo>
                  <a:lnTo>
                    <a:pt x="0" y="2240"/>
                  </a:lnTo>
                  <a:cubicBezTo>
                    <a:pt x="1494" y="3228"/>
                    <a:pt x="2774" y="4510"/>
                    <a:pt x="3762" y="6003"/>
                  </a:cubicBezTo>
                  <a:lnTo>
                    <a:pt x="5939" y="1024"/>
                  </a:lnTo>
                  <a:cubicBezTo>
                    <a:pt x="6161" y="516"/>
                    <a:pt x="5765" y="0"/>
                    <a:pt x="5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1"/>
            <p:cNvSpPr/>
            <p:nvPr/>
          </p:nvSpPr>
          <p:spPr>
            <a:xfrm>
              <a:off x="5848725" y="11799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3762" y="1"/>
                  </a:moveTo>
                  <a:cubicBezTo>
                    <a:pt x="2774" y="1494"/>
                    <a:pt x="1494" y="2774"/>
                    <a:pt x="0" y="3763"/>
                  </a:cubicBezTo>
                  <a:lnTo>
                    <a:pt x="4979" y="5940"/>
                  </a:lnTo>
                  <a:cubicBezTo>
                    <a:pt x="5078" y="5983"/>
                    <a:pt x="5178" y="6003"/>
                    <a:pt x="5274" y="6003"/>
                  </a:cubicBezTo>
                  <a:cubicBezTo>
                    <a:pt x="5765" y="6003"/>
                    <a:pt x="6161" y="5487"/>
                    <a:pt x="5939" y="4979"/>
                  </a:cubicBezTo>
                  <a:lnTo>
                    <a:pt x="37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51"/>
            <p:cNvSpPr/>
            <p:nvPr/>
          </p:nvSpPr>
          <p:spPr>
            <a:xfrm>
              <a:off x="5991075" y="930525"/>
              <a:ext cx="141875" cy="132975"/>
            </a:xfrm>
            <a:custGeom>
              <a:avLst/>
              <a:gdLst/>
              <a:ahLst/>
              <a:cxnLst/>
              <a:rect l="l" t="t" r="r" b="b"/>
              <a:pathLst>
                <a:path w="5675" h="5319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860"/>
                    <a:pt x="268" y="1749"/>
                    <a:pt x="268" y="2660"/>
                  </a:cubicBezTo>
                  <a:cubicBezTo>
                    <a:pt x="268" y="3571"/>
                    <a:pt x="175" y="4460"/>
                    <a:pt x="1" y="5319"/>
                  </a:cubicBezTo>
                  <a:lnTo>
                    <a:pt x="5057" y="3338"/>
                  </a:lnTo>
                  <a:cubicBezTo>
                    <a:pt x="5674" y="3097"/>
                    <a:pt x="5674" y="2223"/>
                    <a:pt x="5057" y="198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51"/>
            <p:cNvSpPr/>
            <p:nvPr/>
          </p:nvSpPr>
          <p:spPr>
            <a:xfrm>
              <a:off x="5328825" y="1179925"/>
              <a:ext cx="154075" cy="150075"/>
            </a:xfrm>
            <a:custGeom>
              <a:avLst/>
              <a:gdLst/>
              <a:ahLst/>
              <a:cxnLst/>
              <a:rect l="l" t="t" r="r" b="b"/>
              <a:pathLst>
                <a:path w="6163" h="6003" extrusionOk="0">
                  <a:moveTo>
                    <a:pt x="2400" y="1"/>
                  </a:moveTo>
                  <a:lnTo>
                    <a:pt x="224" y="4979"/>
                  </a:lnTo>
                  <a:cubicBezTo>
                    <a:pt x="1" y="5487"/>
                    <a:pt x="397" y="6003"/>
                    <a:pt x="888" y="6003"/>
                  </a:cubicBezTo>
                  <a:cubicBezTo>
                    <a:pt x="985" y="6003"/>
                    <a:pt x="1084" y="5983"/>
                    <a:pt x="1184" y="5940"/>
                  </a:cubicBezTo>
                  <a:lnTo>
                    <a:pt x="6163" y="3763"/>
                  </a:lnTo>
                  <a:cubicBezTo>
                    <a:pt x="4669" y="2774"/>
                    <a:pt x="3388" y="1494"/>
                    <a:pt x="24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1"/>
            <p:cNvSpPr/>
            <p:nvPr/>
          </p:nvSpPr>
          <p:spPr>
            <a:xfrm>
              <a:off x="5599325" y="1322275"/>
              <a:ext cx="132975" cy="138025"/>
            </a:xfrm>
            <a:custGeom>
              <a:avLst/>
              <a:gdLst/>
              <a:ahLst/>
              <a:cxnLst/>
              <a:rect l="l" t="t" r="r" b="b"/>
              <a:pathLst>
                <a:path w="5319" h="5521" extrusionOk="0">
                  <a:moveTo>
                    <a:pt x="0" y="1"/>
                  </a:moveTo>
                  <a:lnTo>
                    <a:pt x="1980" y="5057"/>
                  </a:lnTo>
                  <a:cubicBezTo>
                    <a:pt x="2101" y="5366"/>
                    <a:pt x="2380" y="5520"/>
                    <a:pt x="2659" y="5520"/>
                  </a:cubicBezTo>
                  <a:cubicBezTo>
                    <a:pt x="2938" y="5520"/>
                    <a:pt x="3217" y="5366"/>
                    <a:pt x="3338" y="5057"/>
                  </a:cubicBezTo>
                  <a:lnTo>
                    <a:pt x="5319" y="1"/>
                  </a:lnTo>
                  <a:lnTo>
                    <a:pt x="5319" y="1"/>
                  </a:lnTo>
                  <a:cubicBezTo>
                    <a:pt x="4460" y="175"/>
                    <a:pt x="3570" y="268"/>
                    <a:pt x="2660" y="268"/>
                  </a:cubicBezTo>
                  <a:cubicBezTo>
                    <a:pt x="1749" y="268"/>
                    <a:pt x="860" y="17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1"/>
            <p:cNvSpPr/>
            <p:nvPr/>
          </p:nvSpPr>
          <p:spPr>
            <a:xfrm>
              <a:off x="5357100" y="688350"/>
              <a:ext cx="617350" cy="617350"/>
            </a:xfrm>
            <a:custGeom>
              <a:avLst/>
              <a:gdLst/>
              <a:ahLst/>
              <a:cxnLst/>
              <a:rect l="l" t="t" r="r" b="b"/>
              <a:pathLst>
                <a:path w="24694" h="24694" extrusionOk="0">
                  <a:moveTo>
                    <a:pt x="12346" y="1"/>
                  </a:moveTo>
                  <a:cubicBezTo>
                    <a:pt x="9072" y="1"/>
                    <a:pt x="5932" y="1302"/>
                    <a:pt x="3617" y="3617"/>
                  </a:cubicBezTo>
                  <a:cubicBezTo>
                    <a:pt x="1301" y="5933"/>
                    <a:pt x="0" y="9073"/>
                    <a:pt x="0" y="12348"/>
                  </a:cubicBezTo>
                  <a:cubicBezTo>
                    <a:pt x="0" y="15621"/>
                    <a:pt x="1301" y="18762"/>
                    <a:pt x="3617" y="21077"/>
                  </a:cubicBezTo>
                  <a:cubicBezTo>
                    <a:pt x="5932" y="23394"/>
                    <a:pt x="9072" y="24694"/>
                    <a:pt x="12346" y="24694"/>
                  </a:cubicBezTo>
                  <a:cubicBezTo>
                    <a:pt x="15621" y="24694"/>
                    <a:pt x="18762" y="23394"/>
                    <a:pt x="21077" y="21077"/>
                  </a:cubicBezTo>
                  <a:cubicBezTo>
                    <a:pt x="23392" y="18762"/>
                    <a:pt x="24694" y="15621"/>
                    <a:pt x="24694" y="12348"/>
                  </a:cubicBezTo>
                  <a:cubicBezTo>
                    <a:pt x="24694" y="9073"/>
                    <a:pt x="23392" y="5933"/>
                    <a:pt x="21077" y="3617"/>
                  </a:cubicBezTo>
                  <a:cubicBezTo>
                    <a:pt x="18762" y="1302"/>
                    <a:pt x="15621" y="1"/>
                    <a:pt x="12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2" name="Google Shape;1452;p51"/>
          <p:cNvGrpSpPr/>
          <p:nvPr/>
        </p:nvGrpSpPr>
        <p:grpSpPr>
          <a:xfrm>
            <a:off x="342058" y="4142109"/>
            <a:ext cx="1021269" cy="510814"/>
            <a:chOff x="3253475" y="1370475"/>
            <a:chExt cx="1000950" cy="500700"/>
          </a:xfrm>
        </p:grpSpPr>
        <p:sp>
          <p:nvSpPr>
            <p:cNvPr id="1453" name="Google Shape;1453;p51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1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1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1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1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1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1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1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1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1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137" y="1163628"/>
            <a:ext cx="4077181" cy="361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35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52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7242900" cy="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columns</a:t>
            </a:r>
            <a:endParaRPr/>
          </a:p>
        </p:txBody>
      </p:sp>
      <p:grpSp>
        <p:nvGrpSpPr>
          <p:cNvPr id="1468" name="Google Shape;1468;p52"/>
          <p:cNvGrpSpPr/>
          <p:nvPr/>
        </p:nvGrpSpPr>
        <p:grpSpPr>
          <a:xfrm rot="-298548">
            <a:off x="828727" y="3896786"/>
            <a:ext cx="1533448" cy="817598"/>
            <a:chOff x="1323800" y="2506225"/>
            <a:chExt cx="1780500" cy="1118700"/>
          </a:xfrm>
        </p:grpSpPr>
        <p:sp>
          <p:nvSpPr>
            <p:cNvPr id="1469" name="Google Shape;1469;p52"/>
            <p:cNvSpPr/>
            <p:nvPr/>
          </p:nvSpPr>
          <p:spPr>
            <a:xfrm>
              <a:off x="1546900" y="2751250"/>
              <a:ext cx="1279600" cy="869300"/>
            </a:xfrm>
            <a:custGeom>
              <a:avLst/>
              <a:gdLst/>
              <a:ahLst/>
              <a:cxnLst/>
              <a:rect l="l" t="t" r="r" b="b"/>
              <a:pathLst>
                <a:path w="51184" h="34772" extrusionOk="0">
                  <a:moveTo>
                    <a:pt x="27592" y="0"/>
                  </a:moveTo>
                  <a:cubicBezTo>
                    <a:pt x="26335" y="0"/>
                    <a:pt x="25013" y="124"/>
                    <a:pt x="23624" y="386"/>
                  </a:cubicBezTo>
                  <a:cubicBezTo>
                    <a:pt x="0" y="4848"/>
                    <a:pt x="3676" y="34771"/>
                    <a:pt x="3676" y="34771"/>
                  </a:cubicBezTo>
                  <a:lnTo>
                    <a:pt x="10500" y="34421"/>
                  </a:lnTo>
                  <a:cubicBezTo>
                    <a:pt x="10500" y="34421"/>
                    <a:pt x="8635" y="7952"/>
                    <a:pt x="24412" y="5899"/>
                  </a:cubicBezTo>
                  <a:cubicBezTo>
                    <a:pt x="24896" y="5836"/>
                    <a:pt x="25369" y="5805"/>
                    <a:pt x="25832" y="5805"/>
                  </a:cubicBezTo>
                  <a:cubicBezTo>
                    <a:pt x="39497" y="5805"/>
                    <a:pt x="43835" y="32409"/>
                    <a:pt x="43835" y="32409"/>
                  </a:cubicBezTo>
                  <a:lnTo>
                    <a:pt x="51184" y="31622"/>
                  </a:lnTo>
                  <a:cubicBezTo>
                    <a:pt x="51184" y="31622"/>
                    <a:pt x="47697" y="0"/>
                    <a:pt x="27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2"/>
            <p:cNvSpPr/>
            <p:nvPr/>
          </p:nvSpPr>
          <p:spPr>
            <a:xfrm>
              <a:off x="1836450" y="2941825"/>
              <a:ext cx="769125" cy="669975"/>
            </a:xfrm>
            <a:custGeom>
              <a:avLst/>
              <a:gdLst/>
              <a:ahLst/>
              <a:cxnLst/>
              <a:rect l="l" t="t" r="r" b="b"/>
              <a:pathLst>
                <a:path w="30765" h="26799" extrusionOk="0">
                  <a:moveTo>
                    <a:pt x="13979" y="1"/>
                  </a:moveTo>
                  <a:cubicBezTo>
                    <a:pt x="13353" y="1"/>
                    <a:pt x="12708" y="65"/>
                    <a:pt x="12042" y="200"/>
                  </a:cubicBezTo>
                  <a:cubicBezTo>
                    <a:pt x="0" y="2639"/>
                    <a:pt x="667" y="26798"/>
                    <a:pt x="667" y="26798"/>
                  </a:cubicBezTo>
                  <a:lnTo>
                    <a:pt x="6267" y="26623"/>
                  </a:lnTo>
                  <a:cubicBezTo>
                    <a:pt x="6267" y="26623"/>
                    <a:pt x="6273" y="6039"/>
                    <a:pt x="12392" y="5450"/>
                  </a:cubicBezTo>
                  <a:cubicBezTo>
                    <a:pt x="12575" y="5432"/>
                    <a:pt x="12755" y="5424"/>
                    <a:pt x="12933" y="5424"/>
                  </a:cubicBezTo>
                  <a:cubicBezTo>
                    <a:pt x="21630" y="5424"/>
                    <a:pt x="24991" y="25924"/>
                    <a:pt x="24991" y="25924"/>
                  </a:cubicBezTo>
                  <a:lnTo>
                    <a:pt x="30765" y="25048"/>
                  </a:lnTo>
                  <a:cubicBezTo>
                    <a:pt x="30765" y="25048"/>
                    <a:pt x="26326" y="1"/>
                    <a:pt x="13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2"/>
            <p:cNvSpPr/>
            <p:nvPr/>
          </p:nvSpPr>
          <p:spPr>
            <a:xfrm>
              <a:off x="1323800" y="2506225"/>
              <a:ext cx="1780500" cy="1118700"/>
            </a:xfrm>
            <a:custGeom>
              <a:avLst/>
              <a:gdLst/>
              <a:ahLst/>
              <a:cxnLst/>
              <a:rect l="l" t="t" r="r" b="b"/>
              <a:pathLst>
                <a:path w="71220" h="44748" extrusionOk="0">
                  <a:moveTo>
                    <a:pt x="33827" y="1"/>
                  </a:moveTo>
                  <a:cubicBezTo>
                    <a:pt x="27762" y="1"/>
                    <a:pt x="21613" y="1712"/>
                    <a:pt x="16274" y="6075"/>
                  </a:cubicBezTo>
                  <a:cubicBezTo>
                    <a:pt x="1" y="19374"/>
                    <a:pt x="4025" y="44747"/>
                    <a:pt x="4025" y="44747"/>
                  </a:cubicBezTo>
                  <a:lnTo>
                    <a:pt x="11199" y="44222"/>
                  </a:lnTo>
                  <a:cubicBezTo>
                    <a:pt x="11199" y="44222"/>
                    <a:pt x="7184" y="14860"/>
                    <a:pt x="31497" y="8524"/>
                  </a:cubicBezTo>
                  <a:cubicBezTo>
                    <a:pt x="33401" y="8028"/>
                    <a:pt x="35193" y="7800"/>
                    <a:pt x="36881" y="7800"/>
                  </a:cubicBezTo>
                  <a:cubicBezTo>
                    <a:pt x="57222" y="7800"/>
                    <a:pt x="62295" y="41073"/>
                    <a:pt x="62295" y="41073"/>
                  </a:cubicBezTo>
                  <a:lnTo>
                    <a:pt x="71220" y="40198"/>
                  </a:lnTo>
                  <a:cubicBezTo>
                    <a:pt x="71220" y="40198"/>
                    <a:pt x="66671" y="15350"/>
                    <a:pt x="57046" y="8000"/>
                  </a:cubicBezTo>
                  <a:cubicBezTo>
                    <a:pt x="51337" y="3640"/>
                    <a:pt x="42672" y="1"/>
                    <a:pt x="338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2" name="Google Shape;1472;p52"/>
          <p:cNvGrpSpPr/>
          <p:nvPr/>
        </p:nvGrpSpPr>
        <p:grpSpPr>
          <a:xfrm>
            <a:off x="7486359" y="1015174"/>
            <a:ext cx="805647" cy="798964"/>
            <a:chOff x="5198650" y="533750"/>
            <a:chExt cx="934300" cy="926550"/>
          </a:xfrm>
        </p:grpSpPr>
        <p:sp>
          <p:nvSpPr>
            <p:cNvPr id="1473" name="Google Shape;1473;p52"/>
            <p:cNvSpPr/>
            <p:nvPr/>
          </p:nvSpPr>
          <p:spPr>
            <a:xfrm>
              <a:off x="5599325" y="533750"/>
              <a:ext cx="132975" cy="137975"/>
            </a:xfrm>
            <a:custGeom>
              <a:avLst/>
              <a:gdLst/>
              <a:ahLst/>
              <a:cxnLst/>
              <a:rect l="l" t="t" r="r" b="b"/>
              <a:pathLst>
                <a:path w="5319" h="5519" extrusionOk="0">
                  <a:moveTo>
                    <a:pt x="2659" y="0"/>
                  </a:moveTo>
                  <a:cubicBezTo>
                    <a:pt x="2380" y="0"/>
                    <a:pt x="2101" y="155"/>
                    <a:pt x="1980" y="463"/>
                  </a:cubicBezTo>
                  <a:lnTo>
                    <a:pt x="0" y="5518"/>
                  </a:lnTo>
                  <a:cubicBezTo>
                    <a:pt x="860" y="5344"/>
                    <a:pt x="1749" y="5252"/>
                    <a:pt x="2660" y="5252"/>
                  </a:cubicBezTo>
                  <a:cubicBezTo>
                    <a:pt x="3570" y="5252"/>
                    <a:pt x="4460" y="5344"/>
                    <a:pt x="5319" y="5518"/>
                  </a:cubicBezTo>
                  <a:lnTo>
                    <a:pt x="3338" y="463"/>
                  </a:lnTo>
                  <a:cubicBezTo>
                    <a:pt x="3217" y="155"/>
                    <a:pt x="2938" y="0"/>
                    <a:pt x="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2"/>
            <p:cNvSpPr/>
            <p:nvPr/>
          </p:nvSpPr>
          <p:spPr>
            <a:xfrm>
              <a:off x="5198650" y="930525"/>
              <a:ext cx="141875" cy="132975"/>
            </a:xfrm>
            <a:custGeom>
              <a:avLst/>
              <a:gdLst/>
              <a:ahLst/>
              <a:cxnLst/>
              <a:rect l="l" t="t" r="r" b="b"/>
              <a:pathLst>
                <a:path w="5675" h="5319" extrusionOk="0">
                  <a:moveTo>
                    <a:pt x="5674" y="0"/>
                  </a:moveTo>
                  <a:lnTo>
                    <a:pt x="619" y="1980"/>
                  </a:lnTo>
                  <a:cubicBezTo>
                    <a:pt x="1" y="2223"/>
                    <a:pt x="1" y="3097"/>
                    <a:pt x="619" y="3338"/>
                  </a:cubicBezTo>
                  <a:lnTo>
                    <a:pt x="5674" y="5319"/>
                  </a:lnTo>
                  <a:cubicBezTo>
                    <a:pt x="5500" y="4460"/>
                    <a:pt x="5408" y="3571"/>
                    <a:pt x="5408" y="2660"/>
                  </a:cubicBezTo>
                  <a:cubicBezTo>
                    <a:pt x="5408" y="1749"/>
                    <a:pt x="5500" y="860"/>
                    <a:pt x="5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2"/>
            <p:cNvSpPr/>
            <p:nvPr/>
          </p:nvSpPr>
          <p:spPr>
            <a:xfrm>
              <a:off x="5328850" y="6640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887" y="0"/>
                  </a:moveTo>
                  <a:cubicBezTo>
                    <a:pt x="396" y="0"/>
                    <a:pt x="1" y="516"/>
                    <a:pt x="223" y="1024"/>
                  </a:cubicBezTo>
                  <a:lnTo>
                    <a:pt x="2399" y="6003"/>
                  </a:lnTo>
                  <a:cubicBezTo>
                    <a:pt x="3387" y="4510"/>
                    <a:pt x="4668" y="3228"/>
                    <a:pt x="6162" y="2240"/>
                  </a:cubicBezTo>
                  <a:lnTo>
                    <a:pt x="1183" y="64"/>
                  </a:lnTo>
                  <a:cubicBezTo>
                    <a:pt x="1083" y="20"/>
                    <a:pt x="983" y="0"/>
                    <a:pt x="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52"/>
            <p:cNvSpPr/>
            <p:nvPr/>
          </p:nvSpPr>
          <p:spPr>
            <a:xfrm>
              <a:off x="5848725" y="6640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5275" y="0"/>
                  </a:moveTo>
                  <a:cubicBezTo>
                    <a:pt x="5178" y="0"/>
                    <a:pt x="5079" y="20"/>
                    <a:pt x="4979" y="64"/>
                  </a:cubicBezTo>
                  <a:lnTo>
                    <a:pt x="0" y="2240"/>
                  </a:lnTo>
                  <a:cubicBezTo>
                    <a:pt x="1494" y="3228"/>
                    <a:pt x="2774" y="4510"/>
                    <a:pt x="3762" y="6003"/>
                  </a:cubicBezTo>
                  <a:lnTo>
                    <a:pt x="5939" y="1024"/>
                  </a:lnTo>
                  <a:cubicBezTo>
                    <a:pt x="6161" y="516"/>
                    <a:pt x="5765" y="0"/>
                    <a:pt x="5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52"/>
            <p:cNvSpPr/>
            <p:nvPr/>
          </p:nvSpPr>
          <p:spPr>
            <a:xfrm>
              <a:off x="5848725" y="11799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3762" y="1"/>
                  </a:moveTo>
                  <a:cubicBezTo>
                    <a:pt x="2774" y="1494"/>
                    <a:pt x="1494" y="2774"/>
                    <a:pt x="0" y="3763"/>
                  </a:cubicBezTo>
                  <a:lnTo>
                    <a:pt x="4979" y="5940"/>
                  </a:lnTo>
                  <a:cubicBezTo>
                    <a:pt x="5078" y="5983"/>
                    <a:pt x="5178" y="6003"/>
                    <a:pt x="5274" y="6003"/>
                  </a:cubicBezTo>
                  <a:cubicBezTo>
                    <a:pt x="5765" y="6003"/>
                    <a:pt x="6161" y="5487"/>
                    <a:pt x="5939" y="4979"/>
                  </a:cubicBezTo>
                  <a:lnTo>
                    <a:pt x="37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52"/>
            <p:cNvSpPr/>
            <p:nvPr/>
          </p:nvSpPr>
          <p:spPr>
            <a:xfrm>
              <a:off x="5991075" y="930525"/>
              <a:ext cx="141875" cy="132975"/>
            </a:xfrm>
            <a:custGeom>
              <a:avLst/>
              <a:gdLst/>
              <a:ahLst/>
              <a:cxnLst/>
              <a:rect l="l" t="t" r="r" b="b"/>
              <a:pathLst>
                <a:path w="5675" h="5319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860"/>
                    <a:pt x="268" y="1749"/>
                    <a:pt x="268" y="2660"/>
                  </a:cubicBezTo>
                  <a:cubicBezTo>
                    <a:pt x="268" y="3571"/>
                    <a:pt x="175" y="4460"/>
                    <a:pt x="1" y="5319"/>
                  </a:cubicBezTo>
                  <a:lnTo>
                    <a:pt x="5057" y="3338"/>
                  </a:lnTo>
                  <a:cubicBezTo>
                    <a:pt x="5674" y="3097"/>
                    <a:pt x="5674" y="2223"/>
                    <a:pt x="5057" y="198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52"/>
            <p:cNvSpPr/>
            <p:nvPr/>
          </p:nvSpPr>
          <p:spPr>
            <a:xfrm>
              <a:off x="5328825" y="1179925"/>
              <a:ext cx="154075" cy="150075"/>
            </a:xfrm>
            <a:custGeom>
              <a:avLst/>
              <a:gdLst/>
              <a:ahLst/>
              <a:cxnLst/>
              <a:rect l="l" t="t" r="r" b="b"/>
              <a:pathLst>
                <a:path w="6163" h="6003" extrusionOk="0">
                  <a:moveTo>
                    <a:pt x="2400" y="1"/>
                  </a:moveTo>
                  <a:lnTo>
                    <a:pt x="224" y="4979"/>
                  </a:lnTo>
                  <a:cubicBezTo>
                    <a:pt x="1" y="5487"/>
                    <a:pt x="397" y="6003"/>
                    <a:pt x="888" y="6003"/>
                  </a:cubicBezTo>
                  <a:cubicBezTo>
                    <a:pt x="985" y="6003"/>
                    <a:pt x="1084" y="5983"/>
                    <a:pt x="1184" y="5940"/>
                  </a:cubicBezTo>
                  <a:lnTo>
                    <a:pt x="6163" y="3763"/>
                  </a:lnTo>
                  <a:cubicBezTo>
                    <a:pt x="4669" y="2774"/>
                    <a:pt x="3388" y="1494"/>
                    <a:pt x="24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52"/>
            <p:cNvSpPr/>
            <p:nvPr/>
          </p:nvSpPr>
          <p:spPr>
            <a:xfrm>
              <a:off x="5599325" y="1322275"/>
              <a:ext cx="132975" cy="138025"/>
            </a:xfrm>
            <a:custGeom>
              <a:avLst/>
              <a:gdLst/>
              <a:ahLst/>
              <a:cxnLst/>
              <a:rect l="l" t="t" r="r" b="b"/>
              <a:pathLst>
                <a:path w="5319" h="5521" extrusionOk="0">
                  <a:moveTo>
                    <a:pt x="0" y="1"/>
                  </a:moveTo>
                  <a:lnTo>
                    <a:pt x="1980" y="5057"/>
                  </a:lnTo>
                  <a:cubicBezTo>
                    <a:pt x="2101" y="5366"/>
                    <a:pt x="2380" y="5520"/>
                    <a:pt x="2659" y="5520"/>
                  </a:cubicBezTo>
                  <a:cubicBezTo>
                    <a:pt x="2938" y="5520"/>
                    <a:pt x="3217" y="5366"/>
                    <a:pt x="3338" y="5057"/>
                  </a:cubicBezTo>
                  <a:lnTo>
                    <a:pt x="5319" y="1"/>
                  </a:lnTo>
                  <a:lnTo>
                    <a:pt x="5319" y="1"/>
                  </a:lnTo>
                  <a:cubicBezTo>
                    <a:pt x="4460" y="175"/>
                    <a:pt x="3570" y="268"/>
                    <a:pt x="2660" y="268"/>
                  </a:cubicBezTo>
                  <a:cubicBezTo>
                    <a:pt x="1749" y="268"/>
                    <a:pt x="860" y="17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52"/>
            <p:cNvSpPr/>
            <p:nvPr/>
          </p:nvSpPr>
          <p:spPr>
            <a:xfrm>
              <a:off x="5357100" y="688350"/>
              <a:ext cx="617350" cy="617350"/>
            </a:xfrm>
            <a:custGeom>
              <a:avLst/>
              <a:gdLst/>
              <a:ahLst/>
              <a:cxnLst/>
              <a:rect l="l" t="t" r="r" b="b"/>
              <a:pathLst>
                <a:path w="24694" h="24694" extrusionOk="0">
                  <a:moveTo>
                    <a:pt x="12346" y="1"/>
                  </a:moveTo>
                  <a:cubicBezTo>
                    <a:pt x="9072" y="1"/>
                    <a:pt x="5932" y="1302"/>
                    <a:pt x="3617" y="3617"/>
                  </a:cubicBezTo>
                  <a:cubicBezTo>
                    <a:pt x="1301" y="5933"/>
                    <a:pt x="0" y="9073"/>
                    <a:pt x="0" y="12348"/>
                  </a:cubicBezTo>
                  <a:cubicBezTo>
                    <a:pt x="0" y="15621"/>
                    <a:pt x="1301" y="18762"/>
                    <a:pt x="3617" y="21077"/>
                  </a:cubicBezTo>
                  <a:cubicBezTo>
                    <a:pt x="5932" y="23394"/>
                    <a:pt x="9072" y="24694"/>
                    <a:pt x="12346" y="24694"/>
                  </a:cubicBezTo>
                  <a:cubicBezTo>
                    <a:pt x="15621" y="24694"/>
                    <a:pt x="18762" y="23394"/>
                    <a:pt x="21077" y="21077"/>
                  </a:cubicBezTo>
                  <a:cubicBezTo>
                    <a:pt x="23392" y="18762"/>
                    <a:pt x="24694" y="15621"/>
                    <a:pt x="24694" y="12348"/>
                  </a:cubicBezTo>
                  <a:cubicBezTo>
                    <a:pt x="24694" y="9073"/>
                    <a:pt x="23392" y="5933"/>
                    <a:pt x="21077" y="3617"/>
                  </a:cubicBezTo>
                  <a:cubicBezTo>
                    <a:pt x="18762" y="1302"/>
                    <a:pt x="15621" y="1"/>
                    <a:pt x="12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2" name="Google Shape;1482;p52"/>
          <p:cNvSpPr/>
          <p:nvPr/>
        </p:nvSpPr>
        <p:spPr>
          <a:xfrm rot="480791">
            <a:off x="3229859" y="1202544"/>
            <a:ext cx="394879" cy="365005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52"/>
          <p:cNvSpPr txBox="1">
            <a:spLocks noGrp="1"/>
          </p:cNvSpPr>
          <p:nvPr>
            <p:ph type="subTitle" idx="1"/>
          </p:nvPr>
        </p:nvSpPr>
        <p:spPr>
          <a:xfrm>
            <a:off x="720000" y="27812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1486" name="Google Shape;1486;p52"/>
          <p:cNvSpPr txBox="1">
            <a:spLocks noGrp="1"/>
          </p:cNvSpPr>
          <p:nvPr>
            <p:ph type="subTitle" idx="4"/>
          </p:nvPr>
        </p:nvSpPr>
        <p:spPr>
          <a:xfrm>
            <a:off x="3403800" y="27812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1488" name="Google Shape;1488;p52"/>
          <p:cNvSpPr txBox="1">
            <a:spLocks noGrp="1"/>
          </p:cNvSpPr>
          <p:nvPr>
            <p:ph type="subTitle" idx="6"/>
          </p:nvPr>
        </p:nvSpPr>
        <p:spPr>
          <a:xfrm>
            <a:off x="6087600" y="27812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Venus has a beautiful name, but it’s hot</a:t>
            </a:r>
            <a:endParaRPr/>
          </a:p>
        </p:txBody>
      </p:sp>
      <p:sp>
        <p:nvSpPr>
          <p:cNvPr id="1489" name="Google Shape;1489;p52"/>
          <p:cNvSpPr/>
          <p:nvPr/>
        </p:nvSpPr>
        <p:spPr>
          <a:xfrm rot="480791">
            <a:off x="7239884" y="3944319"/>
            <a:ext cx="394879" cy="365005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0" name="Google Shape;1490;p52"/>
          <p:cNvGrpSpPr/>
          <p:nvPr/>
        </p:nvGrpSpPr>
        <p:grpSpPr>
          <a:xfrm>
            <a:off x="3559552" y="3884426"/>
            <a:ext cx="969220" cy="484778"/>
            <a:chOff x="3253475" y="1370475"/>
            <a:chExt cx="1000950" cy="500700"/>
          </a:xfrm>
        </p:grpSpPr>
        <p:sp>
          <p:nvSpPr>
            <p:cNvPr id="1491" name="Google Shape;1491;p52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52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52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52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52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52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52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52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52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52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1" name="Google Shape;1501;p52"/>
          <p:cNvGrpSpPr/>
          <p:nvPr/>
        </p:nvGrpSpPr>
        <p:grpSpPr>
          <a:xfrm>
            <a:off x="4935857" y="754674"/>
            <a:ext cx="1021269" cy="510814"/>
            <a:chOff x="3253475" y="1370475"/>
            <a:chExt cx="1000950" cy="500700"/>
          </a:xfrm>
        </p:grpSpPr>
        <p:sp>
          <p:nvSpPr>
            <p:cNvPr id="1502" name="Google Shape;1502;p52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52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52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52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52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52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52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52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52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52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07" y="1385046"/>
            <a:ext cx="2436768" cy="140114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497" y="1648231"/>
            <a:ext cx="1378669" cy="10292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038" y="754674"/>
            <a:ext cx="1414699" cy="213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6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9EAB501-DAC3-4A55-A55C-A9B7A36E1199}"/>
              </a:ext>
            </a:extLst>
          </p:cNvPr>
          <p:cNvSpPr/>
          <p:nvPr/>
        </p:nvSpPr>
        <p:spPr>
          <a:xfrm>
            <a:off x="149381" y="118828"/>
            <a:ext cx="4277763" cy="4888871"/>
          </a:xfrm>
          <a:prstGeom prst="rect">
            <a:avLst/>
          </a:prstGeom>
          <a:solidFill>
            <a:srgbClr val="93B5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ABE4AD7-2A5D-45EA-A4AC-AA20E2B3EBD2}"/>
              </a:ext>
            </a:extLst>
          </p:cNvPr>
          <p:cNvSpPr txBox="1"/>
          <p:nvPr/>
        </p:nvSpPr>
        <p:spPr>
          <a:xfrm>
            <a:off x="530659" y="226049"/>
            <a:ext cx="3190160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3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ECB2A4D-2288-4909-8E0A-5C424D92928C}"/>
              </a:ext>
            </a:extLst>
          </p:cNvPr>
          <p:cNvSpPr txBox="1"/>
          <p:nvPr/>
        </p:nvSpPr>
        <p:spPr>
          <a:xfrm>
            <a:off x="530659" y="711420"/>
            <a:ext cx="31901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b="1" dirty="0">
                <a:solidFill>
                  <a:schemeClr val="accent6"/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49FE22E-56E8-49D9-9A90-CFC29FCF8BDB}"/>
              </a:ext>
            </a:extLst>
          </p:cNvPr>
          <p:cNvSpPr txBox="1"/>
          <p:nvPr/>
        </p:nvSpPr>
        <p:spPr>
          <a:xfrm>
            <a:off x="560495" y="1497579"/>
            <a:ext cx="3190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500" dirty="0">
                <a:solidFill>
                  <a:schemeClr val="accent6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500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341562" y="2579118"/>
            <a:ext cx="1946700" cy="958225"/>
            <a:chOff x="8915900" y="526320"/>
            <a:chExt cx="1946700" cy="958225"/>
          </a:xfrm>
        </p:grpSpPr>
        <p:sp>
          <p:nvSpPr>
            <p:cNvPr id="16" name="Google Shape;1572;p53"/>
            <p:cNvSpPr txBox="1">
              <a:spLocks/>
            </p:cNvSpPr>
            <p:nvPr/>
          </p:nvSpPr>
          <p:spPr>
            <a:xfrm>
              <a:off x="8915900" y="526320"/>
              <a:ext cx="1946700" cy="3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Vibur"/>
                <a:buNone/>
                <a:defRPr sz="28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s-PE" sz="2400" smtClean="0">
                  <a:solidFill>
                    <a:schemeClr val="accent6"/>
                  </a:solidFill>
                </a:rPr>
                <a:t>Saturn</a:t>
              </a:r>
              <a:endParaRPr lang="es-PE" sz="2400" dirty="0">
                <a:solidFill>
                  <a:schemeClr val="accent6"/>
                </a:solidFill>
              </a:endParaRPr>
            </a:p>
          </p:txBody>
        </p:sp>
        <p:sp>
          <p:nvSpPr>
            <p:cNvPr id="17" name="Google Shape;1577;p53"/>
            <p:cNvSpPr txBox="1">
              <a:spLocks/>
            </p:cNvSpPr>
            <p:nvPr/>
          </p:nvSpPr>
          <p:spPr>
            <a:xfrm>
              <a:off x="8915900" y="882745"/>
              <a:ext cx="1946700" cy="60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Char char="●"/>
                <a:defRPr sz="18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○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■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●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○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■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●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○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■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>
                <a:spcAft>
                  <a:spcPts val="1200"/>
                </a:spcAft>
                <a:buFont typeface="Montserrat"/>
                <a:buNone/>
              </a:pPr>
              <a:r>
                <a:rPr lang="en-US" sz="1400" dirty="0" smtClean="0">
                  <a:solidFill>
                    <a:schemeClr val="accent6"/>
                  </a:solidFill>
                </a:rPr>
                <a:t>It’s composed mostly of hydrogen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341562" y="3783285"/>
            <a:ext cx="1946700" cy="958225"/>
            <a:chOff x="8915900" y="526320"/>
            <a:chExt cx="1946700" cy="958225"/>
          </a:xfrm>
        </p:grpSpPr>
        <p:sp>
          <p:nvSpPr>
            <p:cNvPr id="20" name="Google Shape;1572;p53"/>
            <p:cNvSpPr txBox="1">
              <a:spLocks/>
            </p:cNvSpPr>
            <p:nvPr/>
          </p:nvSpPr>
          <p:spPr>
            <a:xfrm>
              <a:off x="8915900" y="526320"/>
              <a:ext cx="1946700" cy="3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Vibur"/>
                <a:buNone/>
                <a:defRPr sz="28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s-PE" sz="2400" smtClean="0">
                  <a:solidFill>
                    <a:schemeClr val="accent6"/>
                  </a:solidFill>
                </a:rPr>
                <a:t>Saturn</a:t>
              </a:r>
              <a:endParaRPr lang="es-PE" sz="2400" dirty="0">
                <a:solidFill>
                  <a:schemeClr val="accent6"/>
                </a:solidFill>
              </a:endParaRPr>
            </a:p>
          </p:txBody>
        </p:sp>
        <p:sp>
          <p:nvSpPr>
            <p:cNvPr id="21" name="Google Shape;1577;p53"/>
            <p:cNvSpPr txBox="1">
              <a:spLocks/>
            </p:cNvSpPr>
            <p:nvPr/>
          </p:nvSpPr>
          <p:spPr>
            <a:xfrm>
              <a:off x="8915900" y="882745"/>
              <a:ext cx="1946700" cy="60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Char char="●"/>
                <a:defRPr sz="18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○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■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●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○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■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●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○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■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>
                <a:spcAft>
                  <a:spcPts val="1200"/>
                </a:spcAft>
                <a:buFont typeface="Montserrat"/>
                <a:buNone/>
              </a:pPr>
              <a:r>
                <a:rPr lang="en-US" sz="1400" dirty="0" smtClean="0">
                  <a:solidFill>
                    <a:schemeClr val="accent6"/>
                  </a:solidFill>
                </a:rPr>
                <a:t>It’s composed mostly of hydrogen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2384353" y="3783285"/>
            <a:ext cx="1946700" cy="958225"/>
            <a:chOff x="8915900" y="526320"/>
            <a:chExt cx="1946700" cy="958225"/>
          </a:xfrm>
        </p:grpSpPr>
        <p:sp>
          <p:nvSpPr>
            <p:cNvPr id="23" name="Google Shape;1572;p53"/>
            <p:cNvSpPr txBox="1">
              <a:spLocks/>
            </p:cNvSpPr>
            <p:nvPr/>
          </p:nvSpPr>
          <p:spPr>
            <a:xfrm>
              <a:off x="8915900" y="526320"/>
              <a:ext cx="1946700" cy="3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Vibur"/>
                <a:buNone/>
                <a:defRPr sz="28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s-PE" sz="2400" smtClean="0">
                  <a:solidFill>
                    <a:schemeClr val="accent6"/>
                  </a:solidFill>
                </a:rPr>
                <a:t>Saturn</a:t>
              </a:r>
              <a:endParaRPr lang="es-PE" sz="2400" dirty="0">
                <a:solidFill>
                  <a:schemeClr val="accent6"/>
                </a:solidFill>
              </a:endParaRPr>
            </a:p>
          </p:txBody>
        </p:sp>
        <p:sp>
          <p:nvSpPr>
            <p:cNvPr id="24" name="Google Shape;1577;p53"/>
            <p:cNvSpPr txBox="1">
              <a:spLocks/>
            </p:cNvSpPr>
            <p:nvPr/>
          </p:nvSpPr>
          <p:spPr>
            <a:xfrm>
              <a:off x="8915900" y="882745"/>
              <a:ext cx="1946700" cy="60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Char char="●"/>
                <a:defRPr sz="18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○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■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●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○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■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●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○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■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>
                <a:spcAft>
                  <a:spcPts val="1200"/>
                </a:spcAft>
                <a:buFont typeface="Montserrat"/>
                <a:buNone/>
              </a:pPr>
              <a:r>
                <a:rPr lang="en-US" sz="1400" dirty="0" smtClean="0">
                  <a:solidFill>
                    <a:schemeClr val="accent6"/>
                  </a:solidFill>
                </a:rPr>
                <a:t>It’s composed mostly of hydrogen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2384353" y="2616531"/>
            <a:ext cx="1946700" cy="958225"/>
            <a:chOff x="8915900" y="526320"/>
            <a:chExt cx="1946700" cy="958225"/>
          </a:xfrm>
        </p:grpSpPr>
        <p:sp>
          <p:nvSpPr>
            <p:cNvPr id="26" name="Google Shape;1572;p53"/>
            <p:cNvSpPr txBox="1">
              <a:spLocks/>
            </p:cNvSpPr>
            <p:nvPr/>
          </p:nvSpPr>
          <p:spPr>
            <a:xfrm>
              <a:off x="8915900" y="526320"/>
              <a:ext cx="1946700" cy="37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Vibur"/>
                <a:buNone/>
                <a:defRPr sz="2800" b="0" i="0" u="none" strike="noStrike" cap="none">
                  <a:solidFill>
                    <a:schemeClr val="dk1"/>
                  </a:solidFill>
                  <a:latin typeface="Vibur"/>
                  <a:ea typeface="Vibur"/>
                  <a:cs typeface="Vibur"/>
                  <a:sym typeface="Vibur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Arial"/>
                <a:buNone/>
                <a:defRPr sz="2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s-PE" sz="2400" smtClean="0">
                  <a:solidFill>
                    <a:schemeClr val="accent6"/>
                  </a:solidFill>
                </a:rPr>
                <a:t>Saturn</a:t>
              </a:r>
              <a:endParaRPr lang="es-PE" sz="2400" dirty="0">
                <a:solidFill>
                  <a:schemeClr val="accent6"/>
                </a:solidFill>
              </a:endParaRPr>
            </a:p>
          </p:txBody>
        </p:sp>
        <p:sp>
          <p:nvSpPr>
            <p:cNvPr id="27" name="Google Shape;1577;p53"/>
            <p:cNvSpPr txBox="1">
              <a:spLocks/>
            </p:cNvSpPr>
            <p:nvPr/>
          </p:nvSpPr>
          <p:spPr>
            <a:xfrm>
              <a:off x="8915900" y="882745"/>
              <a:ext cx="1946700" cy="60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Char char="●"/>
                <a:defRPr sz="18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1pPr>
              <a:lvl2pPr marL="914400" marR="0" lvl="1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○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2pPr>
              <a:lvl3pPr marL="1371600" marR="0" lvl="2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■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3pPr>
              <a:lvl4pPr marL="1828800" marR="0" lvl="3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●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4pPr>
              <a:lvl5pPr marL="2286000" marR="0" lvl="4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○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5pPr>
              <a:lvl6pPr marL="2743200" marR="0" lvl="5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■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6pPr>
              <a:lvl7pPr marL="3200400" marR="0" lvl="6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●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7pPr>
              <a:lvl8pPr marL="3657600" marR="0" lvl="7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○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8pPr>
              <a:lvl9pPr marL="4114800" marR="0" lvl="8" indent="-3175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Montserrat"/>
                <a:buChar char="■"/>
                <a:defRPr sz="1400" b="0" i="0" u="none" strike="noStrike" cap="none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defRPr>
              </a:lvl9pPr>
            </a:lstStyle>
            <a:p>
              <a:pPr marL="0" indent="0">
                <a:spcAft>
                  <a:spcPts val="1200"/>
                </a:spcAft>
                <a:buFont typeface="Montserrat"/>
                <a:buNone/>
              </a:pPr>
              <a:r>
                <a:rPr lang="en-US" sz="1400" dirty="0" smtClean="0">
                  <a:solidFill>
                    <a:schemeClr val="accent6"/>
                  </a:solidFill>
                </a:rPr>
                <a:t>It’s composed mostly of hydrogen</a:t>
              </a:r>
              <a:endParaRPr lang="en-US" sz="1400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945608" y="1181889"/>
            <a:ext cx="3433016" cy="39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5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graph</a:t>
            </a:r>
            <a:endParaRPr/>
          </a:p>
        </p:txBody>
      </p:sp>
      <p:pic>
        <p:nvPicPr>
          <p:cNvPr id="1568" name="Google Shape;1568;p53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9850" y="1755012"/>
            <a:ext cx="4044300" cy="2500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9" name="Google Shape;1569;p53"/>
          <p:cNvCxnSpPr>
            <a:endCxn id="1570" idx="1"/>
          </p:cNvCxnSpPr>
          <p:nvPr/>
        </p:nvCxnSpPr>
        <p:spPr>
          <a:xfrm rot="10800000" flipH="1">
            <a:off x="4891400" y="1636963"/>
            <a:ext cx="1586100" cy="4233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</p:cxnSp>
      <p:cxnSp>
        <p:nvCxnSpPr>
          <p:cNvPr id="1571" name="Google Shape;1571;p53"/>
          <p:cNvCxnSpPr>
            <a:endCxn id="1572" idx="1"/>
          </p:cNvCxnSpPr>
          <p:nvPr/>
        </p:nvCxnSpPr>
        <p:spPr>
          <a:xfrm>
            <a:off x="5435600" y="3493813"/>
            <a:ext cx="1041900" cy="2919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</p:cxnSp>
      <p:cxnSp>
        <p:nvCxnSpPr>
          <p:cNvPr id="1573" name="Google Shape;1573;p53"/>
          <p:cNvCxnSpPr>
            <a:endCxn id="1574" idx="3"/>
          </p:cNvCxnSpPr>
          <p:nvPr/>
        </p:nvCxnSpPr>
        <p:spPr>
          <a:xfrm rot="10800000">
            <a:off x="2666700" y="2711388"/>
            <a:ext cx="917100" cy="3579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oval" w="sm" len="sm"/>
          </a:ln>
        </p:spPr>
      </p:cxnSp>
      <p:sp>
        <p:nvSpPr>
          <p:cNvPr id="1570" name="Google Shape;1570;p53"/>
          <p:cNvSpPr txBox="1">
            <a:spLocks noGrp="1"/>
          </p:cNvSpPr>
          <p:nvPr>
            <p:ph type="title" idx="4294967295"/>
          </p:nvPr>
        </p:nvSpPr>
        <p:spPr>
          <a:xfrm>
            <a:off x="6477500" y="1451863"/>
            <a:ext cx="1946700" cy="3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Mercury</a:t>
            </a:r>
            <a:endParaRPr sz="2400"/>
          </a:p>
        </p:txBody>
      </p:sp>
      <p:sp>
        <p:nvSpPr>
          <p:cNvPr id="1575" name="Google Shape;1575;p53"/>
          <p:cNvSpPr txBox="1">
            <a:spLocks noGrp="1"/>
          </p:cNvSpPr>
          <p:nvPr>
            <p:ph type="subTitle" idx="4294967295"/>
          </p:nvPr>
        </p:nvSpPr>
        <p:spPr>
          <a:xfrm>
            <a:off x="6477500" y="1808290"/>
            <a:ext cx="1946700" cy="6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Mercury is the smallest planet</a:t>
            </a:r>
            <a:endParaRPr sz="1400"/>
          </a:p>
        </p:txBody>
      </p:sp>
      <p:sp>
        <p:nvSpPr>
          <p:cNvPr id="1574" name="Google Shape;1574;p53"/>
          <p:cNvSpPr txBox="1">
            <a:spLocks noGrp="1"/>
          </p:cNvSpPr>
          <p:nvPr>
            <p:ph type="title" idx="4294967295"/>
          </p:nvPr>
        </p:nvSpPr>
        <p:spPr>
          <a:xfrm>
            <a:off x="720000" y="2526288"/>
            <a:ext cx="1946700" cy="3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Mars</a:t>
            </a:r>
            <a:endParaRPr sz="2400"/>
          </a:p>
        </p:txBody>
      </p:sp>
      <p:sp>
        <p:nvSpPr>
          <p:cNvPr id="1576" name="Google Shape;1576;p53"/>
          <p:cNvSpPr txBox="1">
            <a:spLocks noGrp="1"/>
          </p:cNvSpPr>
          <p:nvPr>
            <p:ph type="subTitle" idx="4294967295"/>
          </p:nvPr>
        </p:nvSpPr>
        <p:spPr>
          <a:xfrm>
            <a:off x="720111" y="2882592"/>
            <a:ext cx="1946700" cy="6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Mars is actually a cold place</a:t>
            </a:r>
            <a:endParaRPr sz="1400"/>
          </a:p>
        </p:txBody>
      </p:sp>
      <p:sp>
        <p:nvSpPr>
          <p:cNvPr id="1572" name="Google Shape;1572;p53"/>
          <p:cNvSpPr txBox="1">
            <a:spLocks noGrp="1"/>
          </p:cNvSpPr>
          <p:nvPr>
            <p:ph type="title" idx="4294967295"/>
          </p:nvPr>
        </p:nvSpPr>
        <p:spPr>
          <a:xfrm>
            <a:off x="6477500" y="3600613"/>
            <a:ext cx="1946700" cy="37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Saturn</a:t>
            </a:r>
            <a:endParaRPr sz="2400" dirty="0"/>
          </a:p>
        </p:txBody>
      </p:sp>
      <p:sp>
        <p:nvSpPr>
          <p:cNvPr id="1577" name="Google Shape;1577;p53"/>
          <p:cNvSpPr txBox="1">
            <a:spLocks noGrp="1"/>
          </p:cNvSpPr>
          <p:nvPr>
            <p:ph type="subTitle" idx="4294967295"/>
          </p:nvPr>
        </p:nvSpPr>
        <p:spPr>
          <a:xfrm>
            <a:off x="6477500" y="3957038"/>
            <a:ext cx="1946700" cy="6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It’s composed mostly of hydrogen</a:t>
            </a:r>
            <a:endParaRPr sz="1400"/>
          </a:p>
        </p:txBody>
      </p:sp>
      <p:grpSp>
        <p:nvGrpSpPr>
          <p:cNvPr id="1578" name="Google Shape;1578;p53"/>
          <p:cNvGrpSpPr/>
          <p:nvPr/>
        </p:nvGrpSpPr>
        <p:grpSpPr>
          <a:xfrm>
            <a:off x="405608" y="3934003"/>
            <a:ext cx="1533367" cy="817546"/>
            <a:chOff x="1323800" y="2506225"/>
            <a:chExt cx="1780500" cy="1118700"/>
          </a:xfrm>
        </p:grpSpPr>
        <p:sp>
          <p:nvSpPr>
            <p:cNvPr id="1579" name="Google Shape;1579;p53"/>
            <p:cNvSpPr/>
            <p:nvPr/>
          </p:nvSpPr>
          <p:spPr>
            <a:xfrm>
              <a:off x="1546900" y="2751250"/>
              <a:ext cx="1279600" cy="869300"/>
            </a:xfrm>
            <a:custGeom>
              <a:avLst/>
              <a:gdLst/>
              <a:ahLst/>
              <a:cxnLst/>
              <a:rect l="l" t="t" r="r" b="b"/>
              <a:pathLst>
                <a:path w="51184" h="34772" extrusionOk="0">
                  <a:moveTo>
                    <a:pt x="27592" y="0"/>
                  </a:moveTo>
                  <a:cubicBezTo>
                    <a:pt x="26335" y="0"/>
                    <a:pt x="25013" y="124"/>
                    <a:pt x="23624" y="386"/>
                  </a:cubicBezTo>
                  <a:cubicBezTo>
                    <a:pt x="0" y="4848"/>
                    <a:pt x="3676" y="34771"/>
                    <a:pt x="3676" y="34771"/>
                  </a:cubicBezTo>
                  <a:lnTo>
                    <a:pt x="10500" y="34421"/>
                  </a:lnTo>
                  <a:cubicBezTo>
                    <a:pt x="10500" y="34421"/>
                    <a:pt x="8635" y="7952"/>
                    <a:pt x="24412" y="5899"/>
                  </a:cubicBezTo>
                  <a:cubicBezTo>
                    <a:pt x="24896" y="5836"/>
                    <a:pt x="25369" y="5805"/>
                    <a:pt x="25832" y="5805"/>
                  </a:cubicBezTo>
                  <a:cubicBezTo>
                    <a:pt x="39497" y="5805"/>
                    <a:pt x="43835" y="32409"/>
                    <a:pt x="43835" y="32409"/>
                  </a:cubicBezTo>
                  <a:lnTo>
                    <a:pt x="51184" y="31622"/>
                  </a:lnTo>
                  <a:cubicBezTo>
                    <a:pt x="51184" y="31622"/>
                    <a:pt x="47697" y="0"/>
                    <a:pt x="27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3"/>
            <p:cNvSpPr/>
            <p:nvPr/>
          </p:nvSpPr>
          <p:spPr>
            <a:xfrm>
              <a:off x="1836450" y="2941825"/>
              <a:ext cx="769125" cy="669975"/>
            </a:xfrm>
            <a:custGeom>
              <a:avLst/>
              <a:gdLst/>
              <a:ahLst/>
              <a:cxnLst/>
              <a:rect l="l" t="t" r="r" b="b"/>
              <a:pathLst>
                <a:path w="30765" h="26799" extrusionOk="0">
                  <a:moveTo>
                    <a:pt x="13979" y="1"/>
                  </a:moveTo>
                  <a:cubicBezTo>
                    <a:pt x="13353" y="1"/>
                    <a:pt x="12708" y="65"/>
                    <a:pt x="12042" y="200"/>
                  </a:cubicBezTo>
                  <a:cubicBezTo>
                    <a:pt x="0" y="2639"/>
                    <a:pt x="667" y="26798"/>
                    <a:pt x="667" y="26798"/>
                  </a:cubicBezTo>
                  <a:lnTo>
                    <a:pt x="6267" y="26623"/>
                  </a:lnTo>
                  <a:cubicBezTo>
                    <a:pt x="6267" y="26623"/>
                    <a:pt x="6273" y="6039"/>
                    <a:pt x="12392" y="5450"/>
                  </a:cubicBezTo>
                  <a:cubicBezTo>
                    <a:pt x="12575" y="5432"/>
                    <a:pt x="12755" y="5424"/>
                    <a:pt x="12933" y="5424"/>
                  </a:cubicBezTo>
                  <a:cubicBezTo>
                    <a:pt x="21630" y="5424"/>
                    <a:pt x="24991" y="25924"/>
                    <a:pt x="24991" y="25924"/>
                  </a:cubicBezTo>
                  <a:lnTo>
                    <a:pt x="30765" y="25048"/>
                  </a:lnTo>
                  <a:cubicBezTo>
                    <a:pt x="30765" y="25048"/>
                    <a:pt x="26326" y="1"/>
                    <a:pt x="13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3"/>
            <p:cNvSpPr/>
            <p:nvPr/>
          </p:nvSpPr>
          <p:spPr>
            <a:xfrm>
              <a:off x="1323800" y="2506225"/>
              <a:ext cx="1780500" cy="1118700"/>
            </a:xfrm>
            <a:custGeom>
              <a:avLst/>
              <a:gdLst/>
              <a:ahLst/>
              <a:cxnLst/>
              <a:rect l="l" t="t" r="r" b="b"/>
              <a:pathLst>
                <a:path w="71220" h="44748" extrusionOk="0">
                  <a:moveTo>
                    <a:pt x="33827" y="1"/>
                  </a:moveTo>
                  <a:cubicBezTo>
                    <a:pt x="27762" y="1"/>
                    <a:pt x="21613" y="1712"/>
                    <a:pt x="16274" y="6075"/>
                  </a:cubicBezTo>
                  <a:cubicBezTo>
                    <a:pt x="1" y="19374"/>
                    <a:pt x="4025" y="44747"/>
                    <a:pt x="4025" y="44747"/>
                  </a:cubicBezTo>
                  <a:lnTo>
                    <a:pt x="11199" y="44222"/>
                  </a:lnTo>
                  <a:cubicBezTo>
                    <a:pt x="11199" y="44222"/>
                    <a:pt x="7184" y="14860"/>
                    <a:pt x="31497" y="8524"/>
                  </a:cubicBezTo>
                  <a:cubicBezTo>
                    <a:pt x="33401" y="8028"/>
                    <a:pt x="35193" y="7800"/>
                    <a:pt x="36881" y="7800"/>
                  </a:cubicBezTo>
                  <a:cubicBezTo>
                    <a:pt x="57222" y="7800"/>
                    <a:pt x="62295" y="41073"/>
                    <a:pt x="62295" y="41073"/>
                  </a:cubicBezTo>
                  <a:lnTo>
                    <a:pt x="71220" y="40198"/>
                  </a:lnTo>
                  <a:cubicBezTo>
                    <a:pt x="71220" y="40198"/>
                    <a:pt x="66671" y="15350"/>
                    <a:pt x="57046" y="8000"/>
                  </a:cubicBezTo>
                  <a:cubicBezTo>
                    <a:pt x="51337" y="3640"/>
                    <a:pt x="42672" y="1"/>
                    <a:pt x="338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3" name="Google Shape;1593;p53"/>
          <p:cNvSpPr/>
          <p:nvPr/>
        </p:nvSpPr>
        <p:spPr>
          <a:xfrm rot="-986525">
            <a:off x="6932357" y="2880327"/>
            <a:ext cx="435387" cy="402448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53"/>
          <p:cNvSpPr/>
          <p:nvPr/>
        </p:nvSpPr>
        <p:spPr>
          <a:xfrm rot="-818114">
            <a:off x="2613824" y="1770291"/>
            <a:ext cx="394894" cy="365018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54"/>
          <p:cNvSpPr/>
          <p:nvPr/>
        </p:nvSpPr>
        <p:spPr>
          <a:xfrm rot="-818269">
            <a:off x="1835089" y="452013"/>
            <a:ext cx="1403892" cy="1297598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54"/>
          <p:cNvSpPr txBox="1">
            <a:spLocks noGrp="1"/>
          </p:cNvSpPr>
          <p:nvPr>
            <p:ph type="title"/>
          </p:nvPr>
        </p:nvSpPr>
        <p:spPr>
          <a:xfrm>
            <a:off x="720000" y="895075"/>
            <a:ext cx="39615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78%</a:t>
            </a:r>
            <a:endParaRPr/>
          </a:p>
        </p:txBody>
      </p:sp>
      <p:sp>
        <p:nvSpPr>
          <p:cNvPr id="1601" name="Google Shape;1601;p54"/>
          <p:cNvSpPr txBox="1">
            <a:spLocks noGrp="1"/>
          </p:cNvSpPr>
          <p:nvPr>
            <p:ph type="subTitle" idx="1"/>
          </p:nvPr>
        </p:nvSpPr>
        <p:spPr>
          <a:xfrm>
            <a:off x="720000" y="1601101"/>
            <a:ext cx="3961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children pick up on language</a:t>
            </a:r>
            <a:endParaRPr/>
          </a:p>
        </p:txBody>
      </p:sp>
      <p:sp>
        <p:nvSpPr>
          <p:cNvPr id="1602" name="Google Shape;1602;p54"/>
          <p:cNvSpPr/>
          <p:nvPr/>
        </p:nvSpPr>
        <p:spPr>
          <a:xfrm rot="1026003">
            <a:off x="3650005" y="1820765"/>
            <a:ext cx="1735182" cy="1603826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54"/>
          <p:cNvSpPr txBox="1">
            <a:spLocks noGrp="1"/>
          </p:cNvSpPr>
          <p:nvPr>
            <p:ph type="title" idx="2"/>
          </p:nvPr>
        </p:nvSpPr>
        <p:spPr>
          <a:xfrm>
            <a:off x="2459250" y="2249917"/>
            <a:ext cx="43779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2h 15m</a:t>
            </a:r>
            <a:endParaRPr/>
          </a:p>
        </p:txBody>
      </p:sp>
      <p:sp>
        <p:nvSpPr>
          <p:cNvPr id="1604" name="Google Shape;1604;p54"/>
          <p:cNvSpPr txBox="1">
            <a:spLocks noGrp="1"/>
          </p:cNvSpPr>
          <p:nvPr>
            <p:ph type="subTitle" idx="3"/>
          </p:nvPr>
        </p:nvSpPr>
        <p:spPr>
          <a:xfrm>
            <a:off x="2459250" y="2955945"/>
            <a:ext cx="43779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limit of TV time</a:t>
            </a:r>
            <a:endParaRPr/>
          </a:p>
        </p:txBody>
      </p:sp>
      <p:sp>
        <p:nvSpPr>
          <p:cNvPr id="1605" name="Google Shape;1605;p54"/>
          <p:cNvSpPr/>
          <p:nvPr/>
        </p:nvSpPr>
        <p:spPr>
          <a:xfrm rot="-818269">
            <a:off x="5583914" y="2995338"/>
            <a:ext cx="1403892" cy="1297598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54"/>
          <p:cNvSpPr txBox="1">
            <a:spLocks noGrp="1"/>
          </p:cNvSpPr>
          <p:nvPr>
            <p:ph type="title" idx="4"/>
          </p:nvPr>
        </p:nvSpPr>
        <p:spPr>
          <a:xfrm>
            <a:off x="4681500" y="3452375"/>
            <a:ext cx="37425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30%</a:t>
            </a:r>
            <a:endParaRPr/>
          </a:p>
        </p:txBody>
      </p:sp>
      <p:sp>
        <p:nvSpPr>
          <p:cNvPr id="1607" name="Google Shape;1607;p54"/>
          <p:cNvSpPr txBox="1">
            <a:spLocks noGrp="1"/>
          </p:cNvSpPr>
          <p:nvPr>
            <p:ph type="subTitle" idx="5"/>
          </p:nvPr>
        </p:nvSpPr>
        <p:spPr>
          <a:xfrm>
            <a:off x="4681500" y="4158400"/>
            <a:ext cx="37425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bad experiences with babysitters</a:t>
            </a:r>
            <a:endParaRPr/>
          </a:p>
        </p:txBody>
      </p:sp>
      <p:grpSp>
        <p:nvGrpSpPr>
          <p:cNvPr id="1608" name="Google Shape;1608;p54"/>
          <p:cNvGrpSpPr/>
          <p:nvPr/>
        </p:nvGrpSpPr>
        <p:grpSpPr>
          <a:xfrm rot="386010">
            <a:off x="979528" y="2692055"/>
            <a:ext cx="1533408" cy="817550"/>
            <a:chOff x="1323800" y="2506225"/>
            <a:chExt cx="1780500" cy="1118700"/>
          </a:xfrm>
        </p:grpSpPr>
        <p:sp>
          <p:nvSpPr>
            <p:cNvPr id="1609" name="Google Shape;1609;p54"/>
            <p:cNvSpPr/>
            <p:nvPr/>
          </p:nvSpPr>
          <p:spPr>
            <a:xfrm>
              <a:off x="1546900" y="2751250"/>
              <a:ext cx="1279600" cy="869300"/>
            </a:xfrm>
            <a:custGeom>
              <a:avLst/>
              <a:gdLst/>
              <a:ahLst/>
              <a:cxnLst/>
              <a:rect l="l" t="t" r="r" b="b"/>
              <a:pathLst>
                <a:path w="51184" h="34772" extrusionOk="0">
                  <a:moveTo>
                    <a:pt x="27592" y="0"/>
                  </a:moveTo>
                  <a:cubicBezTo>
                    <a:pt x="26335" y="0"/>
                    <a:pt x="25013" y="124"/>
                    <a:pt x="23624" y="386"/>
                  </a:cubicBezTo>
                  <a:cubicBezTo>
                    <a:pt x="0" y="4848"/>
                    <a:pt x="3676" y="34771"/>
                    <a:pt x="3676" y="34771"/>
                  </a:cubicBezTo>
                  <a:lnTo>
                    <a:pt x="10500" y="34421"/>
                  </a:lnTo>
                  <a:cubicBezTo>
                    <a:pt x="10500" y="34421"/>
                    <a:pt x="8635" y="7952"/>
                    <a:pt x="24412" y="5899"/>
                  </a:cubicBezTo>
                  <a:cubicBezTo>
                    <a:pt x="24896" y="5836"/>
                    <a:pt x="25369" y="5805"/>
                    <a:pt x="25832" y="5805"/>
                  </a:cubicBezTo>
                  <a:cubicBezTo>
                    <a:pt x="39497" y="5805"/>
                    <a:pt x="43835" y="32409"/>
                    <a:pt x="43835" y="32409"/>
                  </a:cubicBezTo>
                  <a:lnTo>
                    <a:pt x="51184" y="31622"/>
                  </a:lnTo>
                  <a:cubicBezTo>
                    <a:pt x="51184" y="31622"/>
                    <a:pt x="47697" y="0"/>
                    <a:pt x="27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54"/>
            <p:cNvSpPr/>
            <p:nvPr/>
          </p:nvSpPr>
          <p:spPr>
            <a:xfrm>
              <a:off x="1836450" y="2941825"/>
              <a:ext cx="769125" cy="669975"/>
            </a:xfrm>
            <a:custGeom>
              <a:avLst/>
              <a:gdLst/>
              <a:ahLst/>
              <a:cxnLst/>
              <a:rect l="l" t="t" r="r" b="b"/>
              <a:pathLst>
                <a:path w="30765" h="26799" extrusionOk="0">
                  <a:moveTo>
                    <a:pt x="13979" y="1"/>
                  </a:moveTo>
                  <a:cubicBezTo>
                    <a:pt x="13353" y="1"/>
                    <a:pt x="12708" y="65"/>
                    <a:pt x="12042" y="200"/>
                  </a:cubicBezTo>
                  <a:cubicBezTo>
                    <a:pt x="0" y="2639"/>
                    <a:pt x="667" y="26798"/>
                    <a:pt x="667" y="26798"/>
                  </a:cubicBezTo>
                  <a:lnTo>
                    <a:pt x="6267" y="26623"/>
                  </a:lnTo>
                  <a:cubicBezTo>
                    <a:pt x="6267" y="26623"/>
                    <a:pt x="6273" y="6039"/>
                    <a:pt x="12392" y="5450"/>
                  </a:cubicBezTo>
                  <a:cubicBezTo>
                    <a:pt x="12575" y="5432"/>
                    <a:pt x="12755" y="5424"/>
                    <a:pt x="12933" y="5424"/>
                  </a:cubicBezTo>
                  <a:cubicBezTo>
                    <a:pt x="21630" y="5424"/>
                    <a:pt x="24991" y="25924"/>
                    <a:pt x="24991" y="25924"/>
                  </a:cubicBezTo>
                  <a:lnTo>
                    <a:pt x="30765" y="25048"/>
                  </a:lnTo>
                  <a:cubicBezTo>
                    <a:pt x="30765" y="25048"/>
                    <a:pt x="26326" y="1"/>
                    <a:pt x="13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54"/>
            <p:cNvSpPr/>
            <p:nvPr/>
          </p:nvSpPr>
          <p:spPr>
            <a:xfrm>
              <a:off x="1323800" y="2506225"/>
              <a:ext cx="1780500" cy="1118700"/>
            </a:xfrm>
            <a:custGeom>
              <a:avLst/>
              <a:gdLst/>
              <a:ahLst/>
              <a:cxnLst/>
              <a:rect l="l" t="t" r="r" b="b"/>
              <a:pathLst>
                <a:path w="71220" h="44748" extrusionOk="0">
                  <a:moveTo>
                    <a:pt x="33827" y="1"/>
                  </a:moveTo>
                  <a:cubicBezTo>
                    <a:pt x="27762" y="1"/>
                    <a:pt x="21613" y="1712"/>
                    <a:pt x="16274" y="6075"/>
                  </a:cubicBezTo>
                  <a:cubicBezTo>
                    <a:pt x="1" y="19374"/>
                    <a:pt x="4025" y="44747"/>
                    <a:pt x="4025" y="44747"/>
                  </a:cubicBezTo>
                  <a:lnTo>
                    <a:pt x="11199" y="44222"/>
                  </a:lnTo>
                  <a:cubicBezTo>
                    <a:pt x="11199" y="44222"/>
                    <a:pt x="7184" y="14860"/>
                    <a:pt x="31497" y="8524"/>
                  </a:cubicBezTo>
                  <a:cubicBezTo>
                    <a:pt x="33401" y="8028"/>
                    <a:pt x="35193" y="7800"/>
                    <a:pt x="36881" y="7800"/>
                  </a:cubicBezTo>
                  <a:cubicBezTo>
                    <a:pt x="57222" y="7800"/>
                    <a:pt x="62295" y="41073"/>
                    <a:pt x="62295" y="41073"/>
                  </a:cubicBezTo>
                  <a:lnTo>
                    <a:pt x="71220" y="40198"/>
                  </a:lnTo>
                  <a:cubicBezTo>
                    <a:pt x="71220" y="40198"/>
                    <a:pt x="66671" y="15350"/>
                    <a:pt x="57046" y="8000"/>
                  </a:cubicBezTo>
                  <a:cubicBezTo>
                    <a:pt x="51337" y="3640"/>
                    <a:pt x="42672" y="1"/>
                    <a:pt x="338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2" name="Google Shape;1612;p54"/>
          <p:cNvGrpSpPr/>
          <p:nvPr/>
        </p:nvGrpSpPr>
        <p:grpSpPr>
          <a:xfrm>
            <a:off x="7121012" y="1802299"/>
            <a:ext cx="969243" cy="961203"/>
            <a:chOff x="5198650" y="533750"/>
            <a:chExt cx="934300" cy="926550"/>
          </a:xfrm>
        </p:grpSpPr>
        <p:sp>
          <p:nvSpPr>
            <p:cNvPr id="1613" name="Google Shape;1613;p54"/>
            <p:cNvSpPr/>
            <p:nvPr/>
          </p:nvSpPr>
          <p:spPr>
            <a:xfrm>
              <a:off x="5599325" y="533750"/>
              <a:ext cx="132975" cy="137975"/>
            </a:xfrm>
            <a:custGeom>
              <a:avLst/>
              <a:gdLst/>
              <a:ahLst/>
              <a:cxnLst/>
              <a:rect l="l" t="t" r="r" b="b"/>
              <a:pathLst>
                <a:path w="5319" h="5519" extrusionOk="0">
                  <a:moveTo>
                    <a:pt x="2659" y="0"/>
                  </a:moveTo>
                  <a:cubicBezTo>
                    <a:pt x="2380" y="0"/>
                    <a:pt x="2101" y="155"/>
                    <a:pt x="1980" y="463"/>
                  </a:cubicBezTo>
                  <a:lnTo>
                    <a:pt x="0" y="5518"/>
                  </a:lnTo>
                  <a:cubicBezTo>
                    <a:pt x="860" y="5344"/>
                    <a:pt x="1749" y="5252"/>
                    <a:pt x="2660" y="5252"/>
                  </a:cubicBezTo>
                  <a:cubicBezTo>
                    <a:pt x="3570" y="5252"/>
                    <a:pt x="4460" y="5344"/>
                    <a:pt x="5319" y="5518"/>
                  </a:cubicBezTo>
                  <a:lnTo>
                    <a:pt x="3338" y="463"/>
                  </a:lnTo>
                  <a:cubicBezTo>
                    <a:pt x="3217" y="155"/>
                    <a:pt x="2938" y="0"/>
                    <a:pt x="2659" y="0"/>
                  </a:cubicBez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4"/>
            <p:cNvSpPr/>
            <p:nvPr/>
          </p:nvSpPr>
          <p:spPr>
            <a:xfrm>
              <a:off x="5198650" y="930525"/>
              <a:ext cx="141875" cy="132975"/>
            </a:xfrm>
            <a:custGeom>
              <a:avLst/>
              <a:gdLst/>
              <a:ahLst/>
              <a:cxnLst/>
              <a:rect l="l" t="t" r="r" b="b"/>
              <a:pathLst>
                <a:path w="5675" h="5319" extrusionOk="0">
                  <a:moveTo>
                    <a:pt x="5674" y="0"/>
                  </a:moveTo>
                  <a:lnTo>
                    <a:pt x="619" y="1980"/>
                  </a:lnTo>
                  <a:cubicBezTo>
                    <a:pt x="1" y="2223"/>
                    <a:pt x="1" y="3097"/>
                    <a:pt x="619" y="3338"/>
                  </a:cubicBezTo>
                  <a:lnTo>
                    <a:pt x="5674" y="5319"/>
                  </a:lnTo>
                  <a:cubicBezTo>
                    <a:pt x="5500" y="4460"/>
                    <a:pt x="5408" y="3571"/>
                    <a:pt x="5408" y="2660"/>
                  </a:cubicBezTo>
                  <a:cubicBezTo>
                    <a:pt x="5408" y="1749"/>
                    <a:pt x="5500" y="860"/>
                    <a:pt x="5674" y="0"/>
                  </a:cubicBez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4"/>
            <p:cNvSpPr/>
            <p:nvPr/>
          </p:nvSpPr>
          <p:spPr>
            <a:xfrm>
              <a:off x="5328850" y="6640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887" y="0"/>
                  </a:moveTo>
                  <a:cubicBezTo>
                    <a:pt x="396" y="0"/>
                    <a:pt x="1" y="516"/>
                    <a:pt x="223" y="1024"/>
                  </a:cubicBezTo>
                  <a:lnTo>
                    <a:pt x="2399" y="6003"/>
                  </a:lnTo>
                  <a:cubicBezTo>
                    <a:pt x="3387" y="4510"/>
                    <a:pt x="4668" y="3228"/>
                    <a:pt x="6162" y="2240"/>
                  </a:cubicBezTo>
                  <a:lnTo>
                    <a:pt x="1183" y="64"/>
                  </a:lnTo>
                  <a:cubicBezTo>
                    <a:pt x="1083" y="20"/>
                    <a:pt x="983" y="0"/>
                    <a:pt x="887" y="0"/>
                  </a:cubicBez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54"/>
            <p:cNvSpPr/>
            <p:nvPr/>
          </p:nvSpPr>
          <p:spPr>
            <a:xfrm>
              <a:off x="5848725" y="6640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5275" y="0"/>
                  </a:moveTo>
                  <a:cubicBezTo>
                    <a:pt x="5178" y="0"/>
                    <a:pt x="5079" y="20"/>
                    <a:pt x="4979" y="64"/>
                  </a:cubicBezTo>
                  <a:lnTo>
                    <a:pt x="0" y="2240"/>
                  </a:lnTo>
                  <a:cubicBezTo>
                    <a:pt x="1494" y="3228"/>
                    <a:pt x="2774" y="4510"/>
                    <a:pt x="3762" y="6003"/>
                  </a:cubicBezTo>
                  <a:lnTo>
                    <a:pt x="5939" y="1024"/>
                  </a:lnTo>
                  <a:cubicBezTo>
                    <a:pt x="6161" y="516"/>
                    <a:pt x="5765" y="0"/>
                    <a:pt x="5275" y="0"/>
                  </a:cubicBez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54"/>
            <p:cNvSpPr/>
            <p:nvPr/>
          </p:nvSpPr>
          <p:spPr>
            <a:xfrm>
              <a:off x="5848725" y="11799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3762" y="1"/>
                  </a:moveTo>
                  <a:cubicBezTo>
                    <a:pt x="2774" y="1494"/>
                    <a:pt x="1494" y="2774"/>
                    <a:pt x="0" y="3763"/>
                  </a:cubicBezTo>
                  <a:lnTo>
                    <a:pt x="4979" y="5940"/>
                  </a:lnTo>
                  <a:cubicBezTo>
                    <a:pt x="5078" y="5983"/>
                    <a:pt x="5178" y="6003"/>
                    <a:pt x="5274" y="6003"/>
                  </a:cubicBezTo>
                  <a:cubicBezTo>
                    <a:pt x="5765" y="6003"/>
                    <a:pt x="6161" y="5487"/>
                    <a:pt x="5939" y="4979"/>
                  </a:cubicBezTo>
                  <a:lnTo>
                    <a:pt x="3762" y="1"/>
                  </a:ln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54"/>
            <p:cNvSpPr/>
            <p:nvPr/>
          </p:nvSpPr>
          <p:spPr>
            <a:xfrm>
              <a:off x="5991075" y="930525"/>
              <a:ext cx="141875" cy="132975"/>
            </a:xfrm>
            <a:custGeom>
              <a:avLst/>
              <a:gdLst/>
              <a:ahLst/>
              <a:cxnLst/>
              <a:rect l="l" t="t" r="r" b="b"/>
              <a:pathLst>
                <a:path w="5675" h="5319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860"/>
                    <a:pt x="268" y="1749"/>
                    <a:pt x="268" y="2660"/>
                  </a:cubicBezTo>
                  <a:cubicBezTo>
                    <a:pt x="268" y="3571"/>
                    <a:pt x="175" y="4460"/>
                    <a:pt x="1" y="5319"/>
                  </a:cubicBezTo>
                  <a:lnTo>
                    <a:pt x="5057" y="3338"/>
                  </a:lnTo>
                  <a:cubicBezTo>
                    <a:pt x="5674" y="3097"/>
                    <a:pt x="5674" y="2223"/>
                    <a:pt x="5057" y="198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54"/>
            <p:cNvSpPr/>
            <p:nvPr/>
          </p:nvSpPr>
          <p:spPr>
            <a:xfrm>
              <a:off x="5328825" y="1179925"/>
              <a:ext cx="154075" cy="150075"/>
            </a:xfrm>
            <a:custGeom>
              <a:avLst/>
              <a:gdLst/>
              <a:ahLst/>
              <a:cxnLst/>
              <a:rect l="l" t="t" r="r" b="b"/>
              <a:pathLst>
                <a:path w="6163" h="6003" extrusionOk="0">
                  <a:moveTo>
                    <a:pt x="2400" y="1"/>
                  </a:moveTo>
                  <a:lnTo>
                    <a:pt x="224" y="4979"/>
                  </a:lnTo>
                  <a:cubicBezTo>
                    <a:pt x="1" y="5487"/>
                    <a:pt x="397" y="6003"/>
                    <a:pt x="888" y="6003"/>
                  </a:cubicBezTo>
                  <a:cubicBezTo>
                    <a:pt x="985" y="6003"/>
                    <a:pt x="1084" y="5983"/>
                    <a:pt x="1184" y="5940"/>
                  </a:cubicBezTo>
                  <a:lnTo>
                    <a:pt x="6163" y="3763"/>
                  </a:lnTo>
                  <a:cubicBezTo>
                    <a:pt x="4669" y="2774"/>
                    <a:pt x="3388" y="1494"/>
                    <a:pt x="2400" y="1"/>
                  </a:cubicBez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54"/>
            <p:cNvSpPr/>
            <p:nvPr/>
          </p:nvSpPr>
          <p:spPr>
            <a:xfrm>
              <a:off x="5599325" y="1322275"/>
              <a:ext cx="132975" cy="138025"/>
            </a:xfrm>
            <a:custGeom>
              <a:avLst/>
              <a:gdLst/>
              <a:ahLst/>
              <a:cxnLst/>
              <a:rect l="l" t="t" r="r" b="b"/>
              <a:pathLst>
                <a:path w="5319" h="5521" extrusionOk="0">
                  <a:moveTo>
                    <a:pt x="0" y="1"/>
                  </a:moveTo>
                  <a:lnTo>
                    <a:pt x="1980" y="5057"/>
                  </a:lnTo>
                  <a:cubicBezTo>
                    <a:pt x="2101" y="5366"/>
                    <a:pt x="2380" y="5520"/>
                    <a:pt x="2659" y="5520"/>
                  </a:cubicBezTo>
                  <a:cubicBezTo>
                    <a:pt x="2938" y="5520"/>
                    <a:pt x="3217" y="5366"/>
                    <a:pt x="3338" y="5057"/>
                  </a:cubicBezTo>
                  <a:lnTo>
                    <a:pt x="5319" y="1"/>
                  </a:lnTo>
                  <a:lnTo>
                    <a:pt x="5319" y="1"/>
                  </a:lnTo>
                  <a:cubicBezTo>
                    <a:pt x="4460" y="175"/>
                    <a:pt x="3570" y="268"/>
                    <a:pt x="2660" y="268"/>
                  </a:cubicBezTo>
                  <a:cubicBezTo>
                    <a:pt x="1749" y="268"/>
                    <a:pt x="860" y="175"/>
                    <a:pt x="0" y="1"/>
                  </a:cubicBez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54"/>
            <p:cNvSpPr/>
            <p:nvPr/>
          </p:nvSpPr>
          <p:spPr>
            <a:xfrm>
              <a:off x="5357100" y="688350"/>
              <a:ext cx="617350" cy="617350"/>
            </a:xfrm>
            <a:custGeom>
              <a:avLst/>
              <a:gdLst/>
              <a:ahLst/>
              <a:cxnLst/>
              <a:rect l="l" t="t" r="r" b="b"/>
              <a:pathLst>
                <a:path w="24694" h="24694" extrusionOk="0">
                  <a:moveTo>
                    <a:pt x="12346" y="1"/>
                  </a:moveTo>
                  <a:cubicBezTo>
                    <a:pt x="9072" y="1"/>
                    <a:pt x="5932" y="1302"/>
                    <a:pt x="3617" y="3617"/>
                  </a:cubicBezTo>
                  <a:cubicBezTo>
                    <a:pt x="1301" y="5933"/>
                    <a:pt x="0" y="9073"/>
                    <a:pt x="0" y="12348"/>
                  </a:cubicBezTo>
                  <a:cubicBezTo>
                    <a:pt x="0" y="15621"/>
                    <a:pt x="1301" y="18762"/>
                    <a:pt x="3617" y="21077"/>
                  </a:cubicBezTo>
                  <a:cubicBezTo>
                    <a:pt x="5932" y="23394"/>
                    <a:pt x="9072" y="24694"/>
                    <a:pt x="12346" y="24694"/>
                  </a:cubicBezTo>
                  <a:cubicBezTo>
                    <a:pt x="15621" y="24694"/>
                    <a:pt x="18762" y="23394"/>
                    <a:pt x="21077" y="21077"/>
                  </a:cubicBezTo>
                  <a:cubicBezTo>
                    <a:pt x="23392" y="18762"/>
                    <a:pt x="24694" y="15621"/>
                    <a:pt x="24694" y="12348"/>
                  </a:cubicBezTo>
                  <a:cubicBezTo>
                    <a:pt x="24694" y="9073"/>
                    <a:pt x="23392" y="5933"/>
                    <a:pt x="21077" y="3617"/>
                  </a:cubicBezTo>
                  <a:cubicBezTo>
                    <a:pt x="18762" y="1302"/>
                    <a:pt x="15621" y="1"/>
                    <a:pt x="12346" y="1"/>
                  </a:cubicBez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54"/>
          <p:cNvGrpSpPr/>
          <p:nvPr/>
        </p:nvGrpSpPr>
        <p:grpSpPr>
          <a:xfrm>
            <a:off x="4854690" y="770176"/>
            <a:ext cx="969220" cy="484778"/>
            <a:chOff x="3253475" y="1370475"/>
            <a:chExt cx="1000950" cy="500700"/>
          </a:xfrm>
        </p:grpSpPr>
        <p:sp>
          <p:nvSpPr>
            <p:cNvPr id="1623" name="Google Shape;1623;p54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54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54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54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54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54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54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54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54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54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3" name="Google Shape;1633;p54"/>
          <p:cNvSpPr/>
          <p:nvPr/>
        </p:nvSpPr>
        <p:spPr>
          <a:xfrm rot="-986525">
            <a:off x="3361457" y="3984315"/>
            <a:ext cx="435387" cy="402448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55"/>
          <p:cNvSpPr/>
          <p:nvPr/>
        </p:nvSpPr>
        <p:spPr>
          <a:xfrm>
            <a:off x="2714724" y="2600687"/>
            <a:ext cx="695664" cy="643034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55"/>
          <p:cNvSpPr/>
          <p:nvPr/>
        </p:nvSpPr>
        <p:spPr>
          <a:xfrm>
            <a:off x="4222462" y="3998512"/>
            <a:ext cx="695664" cy="643034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55"/>
          <p:cNvSpPr/>
          <p:nvPr/>
        </p:nvSpPr>
        <p:spPr>
          <a:xfrm>
            <a:off x="5733249" y="2639737"/>
            <a:ext cx="695664" cy="643034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55"/>
          <p:cNvSpPr/>
          <p:nvPr/>
        </p:nvSpPr>
        <p:spPr>
          <a:xfrm>
            <a:off x="4222449" y="1242887"/>
            <a:ext cx="695664" cy="643034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5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Infographics make your idea understandable</a:t>
            </a:r>
            <a:endParaRPr sz="3000"/>
          </a:p>
        </p:txBody>
      </p:sp>
      <p:cxnSp>
        <p:nvCxnSpPr>
          <p:cNvPr id="1644" name="Google Shape;1644;p55"/>
          <p:cNvCxnSpPr/>
          <p:nvPr/>
        </p:nvCxnSpPr>
        <p:spPr>
          <a:xfrm>
            <a:off x="4954826" y="1730935"/>
            <a:ext cx="918900" cy="8901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5" name="Google Shape;1645;p55"/>
          <p:cNvCxnSpPr/>
          <p:nvPr/>
        </p:nvCxnSpPr>
        <p:spPr>
          <a:xfrm flipH="1">
            <a:off x="4942653" y="3300900"/>
            <a:ext cx="1013100" cy="9744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6" name="Google Shape;1646;p55"/>
          <p:cNvCxnSpPr/>
          <p:nvPr/>
        </p:nvCxnSpPr>
        <p:spPr>
          <a:xfrm rot="10800000">
            <a:off x="3270081" y="3260529"/>
            <a:ext cx="855900" cy="9558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47" name="Google Shape;1647;p55"/>
          <p:cNvCxnSpPr/>
          <p:nvPr/>
        </p:nvCxnSpPr>
        <p:spPr>
          <a:xfrm rot="10800000" flipH="1">
            <a:off x="3270155" y="1751382"/>
            <a:ext cx="915600" cy="84930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97" name="Google Shape;1697;p55"/>
          <p:cNvSpPr txBox="1">
            <a:spLocks noGrp="1"/>
          </p:cNvSpPr>
          <p:nvPr>
            <p:ph type="subTitle" idx="4294967295"/>
          </p:nvPr>
        </p:nvSpPr>
        <p:spPr>
          <a:xfrm>
            <a:off x="5534875" y="1323513"/>
            <a:ext cx="1570500" cy="7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Venus has a beautiful name and is hot</a:t>
            </a:r>
            <a:endParaRPr sz="1400"/>
          </a:p>
        </p:txBody>
      </p:sp>
      <p:sp>
        <p:nvSpPr>
          <p:cNvPr id="1698" name="Google Shape;1698;p55"/>
          <p:cNvSpPr txBox="1">
            <a:spLocks noGrp="1"/>
          </p:cNvSpPr>
          <p:nvPr>
            <p:ph type="subTitle" idx="4294967295"/>
          </p:nvPr>
        </p:nvSpPr>
        <p:spPr>
          <a:xfrm>
            <a:off x="5534875" y="3585575"/>
            <a:ext cx="1570500" cy="7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Saturn is a gas giant and has a several rings</a:t>
            </a:r>
            <a:endParaRPr sz="1400"/>
          </a:p>
        </p:txBody>
      </p:sp>
      <p:sp>
        <p:nvSpPr>
          <p:cNvPr id="1699" name="Google Shape;1699;p55"/>
          <p:cNvSpPr txBox="1">
            <a:spLocks noGrp="1"/>
          </p:cNvSpPr>
          <p:nvPr>
            <p:ph type="subTitle" idx="4294967295"/>
          </p:nvPr>
        </p:nvSpPr>
        <p:spPr>
          <a:xfrm>
            <a:off x="2114825" y="3582000"/>
            <a:ext cx="1570500" cy="7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Despite being red, Mars is a cold place</a:t>
            </a:r>
            <a:endParaRPr sz="1400"/>
          </a:p>
        </p:txBody>
      </p:sp>
      <p:sp>
        <p:nvSpPr>
          <p:cNvPr id="1700" name="Google Shape;1700;p55"/>
          <p:cNvSpPr txBox="1">
            <a:spLocks noGrp="1"/>
          </p:cNvSpPr>
          <p:nvPr>
            <p:ph type="subTitle" idx="4294967295"/>
          </p:nvPr>
        </p:nvSpPr>
        <p:spPr>
          <a:xfrm>
            <a:off x="2114825" y="1319938"/>
            <a:ext cx="1570500" cy="7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Mercury is the closest planet to the Sun</a:t>
            </a:r>
            <a:endParaRPr sz="1400"/>
          </a:p>
        </p:txBody>
      </p:sp>
      <p:grpSp>
        <p:nvGrpSpPr>
          <p:cNvPr id="1705" name="Google Shape;1705;p55"/>
          <p:cNvGrpSpPr/>
          <p:nvPr/>
        </p:nvGrpSpPr>
        <p:grpSpPr>
          <a:xfrm>
            <a:off x="7454790" y="3300901"/>
            <a:ext cx="969220" cy="484778"/>
            <a:chOff x="3253475" y="1370475"/>
            <a:chExt cx="1000950" cy="500700"/>
          </a:xfrm>
        </p:grpSpPr>
        <p:sp>
          <p:nvSpPr>
            <p:cNvPr id="1706" name="Google Shape;1706;p55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5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5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5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5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5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5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5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5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5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76" y="3517535"/>
            <a:ext cx="945000" cy="1316250"/>
          </a:xfrm>
          <a:prstGeom prst="rect">
            <a:avLst/>
          </a:prstGeom>
        </p:spPr>
      </p:pic>
      <p:pic>
        <p:nvPicPr>
          <p:cNvPr id="81" name="Imagen 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725" y="479919"/>
            <a:ext cx="937942" cy="120016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892" y="2235562"/>
            <a:ext cx="1057500" cy="1305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="" xmlns:a16="http://schemas.microsoft.com/office/drawing/2014/main" id="{B6FFFE06-B842-4A48-B654-32531C150C27}"/>
              </a:ext>
            </a:extLst>
          </p:cNvPr>
          <p:cNvSpPr/>
          <p:nvPr/>
        </p:nvSpPr>
        <p:spPr>
          <a:xfrm>
            <a:off x="567581" y="2409732"/>
            <a:ext cx="5516587" cy="4860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accent6"/>
              </a:solidFill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="" xmlns:a16="http://schemas.microsoft.com/office/drawing/2014/main" id="{7D9C1902-3DA6-45C8-A747-9D34854FBE3D}"/>
              </a:ext>
            </a:extLst>
          </p:cNvPr>
          <p:cNvSpPr/>
          <p:nvPr/>
        </p:nvSpPr>
        <p:spPr>
          <a:xfrm>
            <a:off x="567582" y="3054992"/>
            <a:ext cx="5516586" cy="156617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772208" y="3237914"/>
            <a:ext cx="5107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208" y="2498870"/>
            <a:ext cx="4911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Get a modern PowerPoint</a:t>
            </a:r>
            <a:endParaRPr lang="ko-KR" altLang="en-US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00E15FA-B00E-4676-8DD9-64B2BBAC0B23}"/>
              </a:ext>
            </a:extLst>
          </p:cNvPr>
          <p:cNvSpPr txBox="1"/>
          <p:nvPr/>
        </p:nvSpPr>
        <p:spPr>
          <a:xfrm>
            <a:off x="567582" y="433805"/>
            <a:ext cx="662548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6000" b="1" dirty="0">
                <a:solidFill>
                  <a:srgbClr val="93B5B3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9A586B0-F632-4F26-8FE8-DCEE60C401A9}"/>
              </a:ext>
            </a:extLst>
          </p:cNvPr>
          <p:cNvSpPr txBox="1"/>
          <p:nvPr/>
        </p:nvSpPr>
        <p:spPr>
          <a:xfrm>
            <a:off x="567582" y="1416031"/>
            <a:ext cx="319016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EBCB635-0A6A-492B-9081-8ABCCA073597}"/>
              </a:ext>
            </a:extLst>
          </p:cNvPr>
          <p:cNvSpPr txBox="1"/>
          <p:nvPr/>
        </p:nvSpPr>
        <p:spPr>
          <a:xfrm>
            <a:off x="567583" y="1850923"/>
            <a:ext cx="319015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05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oogle Shape;1701;p55"/>
          <p:cNvGrpSpPr/>
          <p:nvPr/>
        </p:nvGrpSpPr>
        <p:grpSpPr>
          <a:xfrm>
            <a:off x="7287047" y="433805"/>
            <a:ext cx="1533367" cy="817546"/>
            <a:chOff x="1323800" y="2506225"/>
            <a:chExt cx="1780500" cy="1118700"/>
          </a:xfrm>
        </p:grpSpPr>
        <p:sp>
          <p:nvSpPr>
            <p:cNvPr id="13" name="Google Shape;1702;p55"/>
            <p:cNvSpPr/>
            <p:nvPr/>
          </p:nvSpPr>
          <p:spPr>
            <a:xfrm>
              <a:off x="1546900" y="2751250"/>
              <a:ext cx="1279600" cy="869300"/>
            </a:xfrm>
            <a:custGeom>
              <a:avLst/>
              <a:gdLst/>
              <a:ahLst/>
              <a:cxnLst/>
              <a:rect l="l" t="t" r="r" b="b"/>
              <a:pathLst>
                <a:path w="51184" h="34772" extrusionOk="0">
                  <a:moveTo>
                    <a:pt x="27592" y="0"/>
                  </a:moveTo>
                  <a:cubicBezTo>
                    <a:pt x="26335" y="0"/>
                    <a:pt x="25013" y="124"/>
                    <a:pt x="23624" y="386"/>
                  </a:cubicBezTo>
                  <a:cubicBezTo>
                    <a:pt x="0" y="4848"/>
                    <a:pt x="3676" y="34771"/>
                    <a:pt x="3676" y="34771"/>
                  </a:cubicBezTo>
                  <a:lnTo>
                    <a:pt x="10500" y="34421"/>
                  </a:lnTo>
                  <a:cubicBezTo>
                    <a:pt x="10500" y="34421"/>
                    <a:pt x="8635" y="7952"/>
                    <a:pt x="24412" y="5899"/>
                  </a:cubicBezTo>
                  <a:cubicBezTo>
                    <a:pt x="24896" y="5836"/>
                    <a:pt x="25369" y="5805"/>
                    <a:pt x="25832" y="5805"/>
                  </a:cubicBezTo>
                  <a:cubicBezTo>
                    <a:pt x="39497" y="5805"/>
                    <a:pt x="43835" y="32409"/>
                    <a:pt x="43835" y="32409"/>
                  </a:cubicBezTo>
                  <a:lnTo>
                    <a:pt x="51184" y="31622"/>
                  </a:lnTo>
                  <a:cubicBezTo>
                    <a:pt x="51184" y="31622"/>
                    <a:pt x="47697" y="0"/>
                    <a:pt x="27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03;p55"/>
            <p:cNvSpPr/>
            <p:nvPr/>
          </p:nvSpPr>
          <p:spPr>
            <a:xfrm>
              <a:off x="1836450" y="2941825"/>
              <a:ext cx="769125" cy="669975"/>
            </a:xfrm>
            <a:custGeom>
              <a:avLst/>
              <a:gdLst/>
              <a:ahLst/>
              <a:cxnLst/>
              <a:rect l="l" t="t" r="r" b="b"/>
              <a:pathLst>
                <a:path w="30765" h="26799" extrusionOk="0">
                  <a:moveTo>
                    <a:pt x="13979" y="1"/>
                  </a:moveTo>
                  <a:cubicBezTo>
                    <a:pt x="13353" y="1"/>
                    <a:pt x="12708" y="65"/>
                    <a:pt x="12042" y="200"/>
                  </a:cubicBezTo>
                  <a:cubicBezTo>
                    <a:pt x="0" y="2639"/>
                    <a:pt x="667" y="26798"/>
                    <a:pt x="667" y="26798"/>
                  </a:cubicBezTo>
                  <a:lnTo>
                    <a:pt x="6267" y="26623"/>
                  </a:lnTo>
                  <a:cubicBezTo>
                    <a:pt x="6267" y="26623"/>
                    <a:pt x="6273" y="6039"/>
                    <a:pt x="12392" y="5450"/>
                  </a:cubicBezTo>
                  <a:cubicBezTo>
                    <a:pt x="12575" y="5432"/>
                    <a:pt x="12755" y="5424"/>
                    <a:pt x="12933" y="5424"/>
                  </a:cubicBezTo>
                  <a:cubicBezTo>
                    <a:pt x="21630" y="5424"/>
                    <a:pt x="24991" y="25924"/>
                    <a:pt x="24991" y="25924"/>
                  </a:cubicBezTo>
                  <a:lnTo>
                    <a:pt x="30765" y="25048"/>
                  </a:lnTo>
                  <a:cubicBezTo>
                    <a:pt x="30765" y="25048"/>
                    <a:pt x="26326" y="1"/>
                    <a:pt x="13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04;p55"/>
            <p:cNvSpPr/>
            <p:nvPr/>
          </p:nvSpPr>
          <p:spPr>
            <a:xfrm>
              <a:off x="1323800" y="2506225"/>
              <a:ext cx="1780500" cy="1118700"/>
            </a:xfrm>
            <a:custGeom>
              <a:avLst/>
              <a:gdLst/>
              <a:ahLst/>
              <a:cxnLst/>
              <a:rect l="l" t="t" r="r" b="b"/>
              <a:pathLst>
                <a:path w="71220" h="44748" extrusionOk="0">
                  <a:moveTo>
                    <a:pt x="33827" y="1"/>
                  </a:moveTo>
                  <a:cubicBezTo>
                    <a:pt x="27762" y="1"/>
                    <a:pt x="21613" y="1712"/>
                    <a:pt x="16274" y="6075"/>
                  </a:cubicBezTo>
                  <a:cubicBezTo>
                    <a:pt x="1" y="19374"/>
                    <a:pt x="4025" y="44747"/>
                    <a:pt x="4025" y="44747"/>
                  </a:cubicBezTo>
                  <a:lnTo>
                    <a:pt x="11199" y="44222"/>
                  </a:lnTo>
                  <a:cubicBezTo>
                    <a:pt x="11199" y="44222"/>
                    <a:pt x="7184" y="14860"/>
                    <a:pt x="31497" y="8524"/>
                  </a:cubicBezTo>
                  <a:cubicBezTo>
                    <a:pt x="33401" y="8028"/>
                    <a:pt x="35193" y="7800"/>
                    <a:pt x="36881" y="7800"/>
                  </a:cubicBezTo>
                  <a:cubicBezTo>
                    <a:pt x="57222" y="7800"/>
                    <a:pt x="62295" y="41073"/>
                    <a:pt x="62295" y="41073"/>
                  </a:cubicBezTo>
                  <a:lnTo>
                    <a:pt x="71220" y="40198"/>
                  </a:lnTo>
                  <a:cubicBezTo>
                    <a:pt x="71220" y="40198"/>
                    <a:pt x="66671" y="15350"/>
                    <a:pt x="57046" y="8000"/>
                  </a:cubicBezTo>
                  <a:cubicBezTo>
                    <a:pt x="51337" y="3640"/>
                    <a:pt x="42672" y="1"/>
                    <a:pt x="338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441" y="2813639"/>
            <a:ext cx="2196973" cy="223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p5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68238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Activities you can do</a:t>
            </a:r>
            <a:endParaRPr/>
          </a:p>
        </p:txBody>
      </p:sp>
      <p:sp>
        <p:nvSpPr>
          <p:cNvPr id="1721" name="Google Shape;1721;p56"/>
          <p:cNvSpPr/>
          <p:nvPr/>
        </p:nvSpPr>
        <p:spPr>
          <a:xfrm>
            <a:off x="1201925" y="1756300"/>
            <a:ext cx="2892900" cy="2013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56"/>
          <p:cNvSpPr txBox="1">
            <a:spLocks noGrp="1"/>
          </p:cNvSpPr>
          <p:nvPr>
            <p:ph type="subTitle" idx="1"/>
          </p:nvPr>
        </p:nvSpPr>
        <p:spPr>
          <a:xfrm>
            <a:off x="1270994" y="1939320"/>
            <a:ext cx="2823900" cy="16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Lists like this one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They’re simple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can organize your ideas clearly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You’ll never forget to buy milk!</a:t>
            </a:r>
            <a:endParaRPr/>
          </a:p>
        </p:txBody>
      </p:sp>
      <p:sp>
        <p:nvSpPr>
          <p:cNvPr id="1723" name="Google Shape;1723;p56"/>
          <p:cNvSpPr/>
          <p:nvPr/>
        </p:nvSpPr>
        <p:spPr>
          <a:xfrm>
            <a:off x="4932900" y="1207238"/>
            <a:ext cx="3366297" cy="3111535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5" name="Google Shape;1725;p56"/>
          <p:cNvGrpSpPr/>
          <p:nvPr/>
        </p:nvGrpSpPr>
        <p:grpSpPr>
          <a:xfrm>
            <a:off x="4283389" y="3960345"/>
            <a:ext cx="858248" cy="851129"/>
            <a:chOff x="5198650" y="533750"/>
            <a:chExt cx="934300" cy="926550"/>
          </a:xfrm>
        </p:grpSpPr>
        <p:sp>
          <p:nvSpPr>
            <p:cNvPr id="1726" name="Google Shape;1726;p56"/>
            <p:cNvSpPr/>
            <p:nvPr/>
          </p:nvSpPr>
          <p:spPr>
            <a:xfrm>
              <a:off x="5599325" y="533750"/>
              <a:ext cx="132975" cy="137975"/>
            </a:xfrm>
            <a:custGeom>
              <a:avLst/>
              <a:gdLst/>
              <a:ahLst/>
              <a:cxnLst/>
              <a:rect l="l" t="t" r="r" b="b"/>
              <a:pathLst>
                <a:path w="5319" h="5519" extrusionOk="0">
                  <a:moveTo>
                    <a:pt x="2659" y="0"/>
                  </a:moveTo>
                  <a:cubicBezTo>
                    <a:pt x="2380" y="0"/>
                    <a:pt x="2101" y="155"/>
                    <a:pt x="1980" y="463"/>
                  </a:cubicBezTo>
                  <a:lnTo>
                    <a:pt x="0" y="5518"/>
                  </a:lnTo>
                  <a:cubicBezTo>
                    <a:pt x="860" y="5344"/>
                    <a:pt x="1749" y="5252"/>
                    <a:pt x="2660" y="5252"/>
                  </a:cubicBezTo>
                  <a:cubicBezTo>
                    <a:pt x="3570" y="5252"/>
                    <a:pt x="4460" y="5344"/>
                    <a:pt x="5319" y="5518"/>
                  </a:cubicBezTo>
                  <a:lnTo>
                    <a:pt x="3338" y="463"/>
                  </a:lnTo>
                  <a:cubicBezTo>
                    <a:pt x="3217" y="155"/>
                    <a:pt x="2938" y="0"/>
                    <a:pt x="2659" y="0"/>
                  </a:cubicBez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6"/>
            <p:cNvSpPr/>
            <p:nvPr/>
          </p:nvSpPr>
          <p:spPr>
            <a:xfrm>
              <a:off x="5198650" y="930525"/>
              <a:ext cx="141875" cy="132975"/>
            </a:xfrm>
            <a:custGeom>
              <a:avLst/>
              <a:gdLst/>
              <a:ahLst/>
              <a:cxnLst/>
              <a:rect l="l" t="t" r="r" b="b"/>
              <a:pathLst>
                <a:path w="5675" h="5319" extrusionOk="0">
                  <a:moveTo>
                    <a:pt x="5674" y="0"/>
                  </a:moveTo>
                  <a:lnTo>
                    <a:pt x="619" y="1980"/>
                  </a:lnTo>
                  <a:cubicBezTo>
                    <a:pt x="1" y="2223"/>
                    <a:pt x="1" y="3097"/>
                    <a:pt x="619" y="3338"/>
                  </a:cubicBezTo>
                  <a:lnTo>
                    <a:pt x="5674" y="5319"/>
                  </a:lnTo>
                  <a:cubicBezTo>
                    <a:pt x="5500" y="4460"/>
                    <a:pt x="5408" y="3571"/>
                    <a:pt x="5408" y="2660"/>
                  </a:cubicBezTo>
                  <a:cubicBezTo>
                    <a:pt x="5408" y="1749"/>
                    <a:pt x="5500" y="860"/>
                    <a:pt x="5674" y="0"/>
                  </a:cubicBez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6"/>
            <p:cNvSpPr/>
            <p:nvPr/>
          </p:nvSpPr>
          <p:spPr>
            <a:xfrm>
              <a:off x="5328850" y="6640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887" y="0"/>
                  </a:moveTo>
                  <a:cubicBezTo>
                    <a:pt x="396" y="0"/>
                    <a:pt x="1" y="516"/>
                    <a:pt x="223" y="1024"/>
                  </a:cubicBezTo>
                  <a:lnTo>
                    <a:pt x="2399" y="6003"/>
                  </a:lnTo>
                  <a:cubicBezTo>
                    <a:pt x="3387" y="4510"/>
                    <a:pt x="4668" y="3228"/>
                    <a:pt x="6162" y="2240"/>
                  </a:cubicBezTo>
                  <a:lnTo>
                    <a:pt x="1183" y="64"/>
                  </a:lnTo>
                  <a:cubicBezTo>
                    <a:pt x="1083" y="20"/>
                    <a:pt x="983" y="0"/>
                    <a:pt x="887" y="0"/>
                  </a:cubicBez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6"/>
            <p:cNvSpPr/>
            <p:nvPr/>
          </p:nvSpPr>
          <p:spPr>
            <a:xfrm>
              <a:off x="5848725" y="6640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5275" y="0"/>
                  </a:moveTo>
                  <a:cubicBezTo>
                    <a:pt x="5178" y="0"/>
                    <a:pt x="5079" y="20"/>
                    <a:pt x="4979" y="64"/>
                  </a:cubicBezTo>
                  <a:lnTo>
                    <a:pt x="0" y="2240"/>
                  </a:lnTo>
                  <a:cubicBezTo>
                    <a:pt x="1494" y="3228"/>
                    <a:pt x="2774" y="4510"/>
                    <a:pt x="3762" y="6003"/>
                  </a:cubicBezTo>
                  <a:lnTo>
                    <a:pt x="5939" y="1024"/>
                  </a:lnTo>
                  <a:cubicBezTo>
                    <a:pt x="6161" y="516"/>
                    <a:pt x="5765" y="0"/>
                    <a:pt x="5275" y="0"/>
                  </a:cubicBez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56"/>
            <p:cNvSpPr/>
            <p:nvPr/>
          </p:nvSpPr>
          <p:spPr>
            <a:xfrm>
              <a:off x="5848725" y="11799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3762" y="1"/>
                  </a:moveTo>
                  <a:cubicBezTo>
                    <a:pt x="2774" y="1494"/>
                    <a:pt x="1494" y="2774"/>
                    <a:pt x="0" y="3763"/>
                  </a:cubicBezTo>
                  <a:lnTo>
                    <a:pt x="4979" y="5940"/>
                  </a:lnTo>
                  <a:cubicBezTo>
                    <a:pt x="5078" y="5983"/>
                    <a:pt x="5178" y="6003"/>
                    <a:pt x="5274" y="6003"/>
                  </a:cubicBezTo>
                  <a:cubicBezTo>
                    <a:pt x="5765" y="6003"/>
                    <a:pt x="6161" y="5487"/>
                    <a:pt x="5939" y="4979"/>
                  </a:cubicBezTo>
                  <a:lnTo>
                    <a:pt x="3762" y="1"/>
                  </a:ln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56"/>
            <p:cNvSpPr/>
            <p:nvPr/>
          </p:nvSpPr>
          <p:spPr>
            <a:xfrm>
              <a:off x="5991075" y="930525"/>
              <a:ext cx="141875" cy="132975"/>
            </a:xfrm>
            <a:custGeom>
              <a:avLst/>
              <a:gdLst/>
              <a:ahLst/>
              <a:cxnLst/>
              <a:rect l="l" t="t" r="r" b="b"/>
              <a:pathLst>
                <a:path w="5675" h="5319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860"/>
                    <a:pt x="268" y="1749"/>
                    <a:pt x="268" y="2660"/>
                  </a:cubicBezTo>
                  <a:cubicBezTo>
                    <a:pt x="268" y="3571"/>
                    <a:pt x="175" y="4460"/>
                    <a:pt x="1" y="5319"/>
                  </a:cubicBezTo>
                  <a:lnTo>
                    <a:pt x="5057" y="3338"/>
                  </a:lnTo>
                  <a:cubicBezTo>
                    <a:pt x="5674" y="3097"/>
                    <a:pt x="5674" y="2223"/>
                    <a:pt x="5057" y="198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6"/>
            <p:cNvSpPr/>
            <p:nvPr/>
          </p:nvSpPr>
          <p:spPr>
            <a:xfrm>
              <a:off x="5328825" y="1179925"/>
              <a:ext cx="154075" cy="150075"/>
            </a:xfrm>
            <a:custGeom>
              <a:avLst/>
              <a:gdLst/>
              <a:ahLst/>
              <a:cxnLst/>
              <a:rect l="l" t="t" r="r" b="b"/>
              <a:pathLst>
                <a:path w="6163" h="6003" extrusionOk="0">
                  <a:moveTo>
                    <a:pt x="2400" y="1"/>
                  </a:moveTo>
                  <a:lnTo>
                    <a:pt x="224" y="4979"/>
                  </a:lnTo>
                  <a:cubicBezTo>
                    <a:pt x="1" y="5487"/>
                    <a:pt x="397" y="6003"/>
                    <a:pt x="888" y="6003"/>
                  </a:cubicBezTo>
                  <a:cubicBezTo>
                    <a:pt x="985" y="6003"/>
                    <a:pt x="1084" y="5983"/>
                    <a:pt x="1184" y="5940"/>
                  </a:cubicBezTo>
                  <a:lnTo>
                    <a:pt x="6163" y="3763"/>
                  </a:lnTo>
                  <a:cubicBezTo>
                    <a:pt x="4669" y="2774"/>
                    <a:pt x="3388" y="1494"/>
                    <a:pt x="2400" y="1"/>
                  </a:cubicBez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6"/>
            <p:cNvSpPr/>
            <p:nvPr/>
          </p:nvSpPr>
          <p:spPr>
            <a:xfrm>
              <a:off x="5599325" y="1322275"/>
              <a:ext cx="132975" cy="138025"/>
            </a:xfrm>
            <a:custGeom>
              <a:avLst/>
              <a:gdLst/>
              <a:ahLst/>
              <a:cxnLst/>
              <a:rect l="l" t="t" r="r" b="b"/>
              <a:pathLst>
                <a:path w="5319" h="5521" extrusionOk="0">
                  <a:moveTo>
                    <a:pt x="0" y="1"/>
                  </a:moveTo>
                  <a:lnTo>
                    <a:pt x="1980" y="5057"/>
                  </a:lnTo>
                  <a:cubicBezTo>
                    <a:pt x="2101" y="5366"/>
                    <a:pt x="2380" y="5520"/>
                    <a:pt x="2659" y="5520"/>
                  </a:cubicBezTo>
                  <a:cubicBezTo>
                    <a:pt x="2938" y="5520"/>
                    <a:pt x="3217" y="5366"/>
                    <a:pt x="3338" y="5057"/>
                  </a:cubicBezTo>
                  <a:lnTo>
                    <a:pt x="5319" y="1"/>
                  </a:lnTo>
                  <a:lnTo>
                    <a:pt x="5319" y="1"/>
                  </a:lnTo>
                  <a:cubicBezTo>
                    <a:pt x="4460" y="175"/>
                    <a:pt x="3570" y="268"/>
                    <a:pt x="2660" y="268"/>
                  </a:cubicBezTo>
                  <a:cubicBezTo>
                    <a:pt x="1749" y="268"/>
                    <a:pt x="860" y="175"/>
                    <a:pt x="0" y="1"/>
                  </a:cubicBez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6"/>
            <p:cNvSpPr/>
            <p:nvPr/>
          </p:nvSpPr>
          <p:spPr>
            <a:xfrm>
              <a:off x="5357100" y="688350"/>
              <a:ext cx="617350" cy="617350"/>
            </a:xfrm>
            <a:custGeom>
              <a:avLst/>
              <a:gdLst/>
              <a:ahLst/>
              <a:cxnLst/>
              <a:rect l="l" t="t" r="r" b="b"/>
              <a:pathLst>
                <a:path w="24694" h="24694" extrusionOk="0">
                  <a:moveTo>
                    <a:pt x="12346" y="1"/>
                  </a:moveTo>
                  <a:cubicBezTo>
                    <a:pt x="9072" y="1"/>
                    <a:pt x="5932" y="1302"/>
                    <a:pt x="3617" y="3617"/>
                  </a:cubicBezTo>
                  <a:cubicBezTo>
                    <a:pt x="1301" y="5933"/>
                    <a:pt x="0" y="9073"/>
                    <a:pt x="0" y="12348"/>
                  </a:cubicBezTo>
                  <a:cubicBezTo>
                    <a:pt x="0" y="15621"/>
                    <a:pt x="1301" y="18762"/>
                    <a:pt x="3617" y="21077"/>
                  </a:cubicBezTo>
                  <a:cubicBezTo>
                    <a:pt x="5932" y="23394"/>
                    <a:pt x="9072" y="24694"/>
                    <a:pt x="12346" y="24694"/>
                  </a:cubicBezTo>
                  <a:cubicBezTo>
                    <a:pt x="15621" y="24694"/>
                    <a:pt x="18762" y="23394"/>
                    <a:pt x="21077" y="21077"/>
                  </a:cubicBezTo>
                  <a:cubicBezTo>
                    <a:pt x="23392" y="18762"/>
                    <a:pt x="24694" y="15621"/>
                    <a:pt x="24694" y="12348"/>
                  </a:cubicBezTo>
                  <a:cubicBezTo>
                    <a:pt x="24694" y="9073"/>
                    <a:pt x="23392" y="5933"/>
                    <a:pt x="21077" y="3617"/>
                  </a:cubicBezTo>
                  <a:cubicBezTo>
                    <a:pt x="18762" y="1302"/>
                    <a:pt x="15621" y="1"/>
                    <a:pt x="12346" y="1"/>
                  </a:cubicBez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5" name="Google Shape;1735;p56"/>
          <p:cNvGrpSpPr/>
          <p:nvPr/>
        </p:nvGrpSpPr>
        <p:grpSpPr>
          <a:xfrm>
            <a:off x="4932890" y="752801"/>
            <a:ext cx="969220" cy="484778"/>
            <a:chOff x="3253475" y="1370475"/>
            <a:chExt cx="1000950" cy="500700"/>
          </a:xfrm>
        </p:grpSpPr>
        <p:sp>
          <p:nvSpPr>
            <p:cNvPr id="1736" name="Google Shape;1736;p56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6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6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6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6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6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6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6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6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6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6" name="Google Shape;1746;p56"/>
          <p:cNvSpPr/>
          <p:nvPr/>
        </p:nvSpPr>
        <p:spPr>
          <a:xfrm rot="-986773">
            <a:off x="1290572" y="4297609"/>
            <a:ext cx="340824" cy="315039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007" y="1349304"/>
            <a:ext cx="2389875" cy="330514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57"/>
          <p:cNvSpPr txBox="1">
            <a:spLocks noGrp="1"/>
          </p:cNvSpPr>
          <p:nvPr>
            <p:ph type="title" idx="4294967295"/>
          </p:nvPr>
        </p:nvSpPr>
        <p:spPr>
          <a:xfrm>
            <a:off x="4156075" y="390525"/>
            <a:ext cx="4987925" cy="1298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picture is worth a thousand words</a:t>
            </a:r>
            <a:endParaRPr dirty="0"/>
          </a:p>
        </p:txBody>
      </p:sp>
      <p:grpSp>
        <p:nvGrpSpPr>
          <p:cNvPr id="1752" name="Google Shape;1752;p57"/>
          <p:cNvGrpSpPr/>
          <p:nvPr/>
        </p:nvGrpSpPr>
        <p:grpSpPr>
          <a:xfrm>
            <a:off x="473052" y="390229"/>
            <a:ext cx="1276111" cy="638292"/>
            <a:chOff x="3253475" y="1370475"/>
            <a:chExt cx="1000950" cy="500700"/>
          </a:xfrm>
        </p:grpSpPr>
        <p:sp>
          <p:nvSpPr>
            <p:cNvPr id="1753" name="Google Shape;1753;p57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57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57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57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7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57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57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7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57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57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3" name="Google Shape;1763;p57"/>
          <p:cNvSpPr/>
          <p:nvPr/>
        </p:nvSpPr>
        <p:spPr>
          <a:xfrm rot="-986773">
            <a:off x="7878272" y="2571059"/>
            <a:ext cx="340824" cy="315039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57"/>
          <p:cNvSpPr/>
          <p:nvPr/>
        </p:nvSpPr>
        <p:spPr>
          <a:xfrm rot="669869">
            <a:off x="8294369" y="3402318"/>
            <a:ext cx="340772" cy="314991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819" y="1802932"/>
            <a:ext cx="5388751" cy="3138750"/>
          </a:xfrm>
          <a:prstGeom prst="rect">
            <a:avLst/>
          </a:prstGeom>
        </p:spPr>
      </p:pic>
      <p:sp>
        <p:nvSpPr>
          <p:cNvPr id="17" name="Google Shape;1770;p58"/>
          <p:cNvSpPr txBox="1">
            <a:spLocks/>
          </p:cNvSpPr>
          <p:nvPr/>
        </p:nvSpPr>
        <p:spPr>
          <a:xfrm>
            <a:off x="5845156" y="3043063"/>
            <a:ext cx="2907600" cy="10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1200"/>
              </a:spcAft>
            </a:pPr>
            <a:r>
              <a:rPr lang="en-US" smtClean="0"/>
              <a:t>You can replace the image on the screen with your own work. Just right-click on it and select “Replace image”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58"/>
          <p:cNvSpPr txBox="1">
            <a:spLocks noGrp="1"/>
          </p:cNvSpPr>
          <p:nvPr>
            <p:ph type="title"/>
          </p:nvPr>
        </p:nvSpPr>
        <p:spPr>
          <a:xfrm>
            <a:off x="1024800" y="1080000"/>
            <a:ext cx="266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software</a:t>
            </a:r>
            <a:endParaRPr/>
          </a:p>
        </p:txBody>
      </p:sp>
      <p:sp>
        <p:nvSpPr>
          <p:cNvPr id="1770" name="Google Shape;1770;p58"/>
          <p:cNvSpPr txBox="1">
            <a:spLocks noGrp="1"/>
          </p:cNvSpPr>
          <p:nvPr>
            <p:ph type="subTitle" idx="1"/>
          </p:nvPr>
        </p:nvSpPr>
        <p:spPr>
          <a:xfrm>
            <a:off x="1024800" y="1987638"/>
            <a:ext cx="2907600" cy="10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You can replace the image on the screen with your own work. Just right-click on it and select “Replace image”</a:t>
            </a:r>
            <a:endParaRPr dirty="0"/>
          </a:p>
        </p:txBody>
      </p:sp>
      <p:grpSp>
        <p:nvGrpSpPr>
          <p:cNvPr id="1777" name="Google Shape;1777;p58"/>
          <p:cNvGrpSpPr/>
          <p:nvPr/>
        </p:nvGrpSpPr>
        <p:grpSpPr>
          <a:xfrm>
            <a:off x="1475247" y="3356106"/>
            <a:ext cx="1533367" cy="817546"/>
            <a:chOff x="1323800" y="2506225"/>
            <a:chExt cx="1780500" cy="1118700"/>
          </a:xfrm>
        </p:grpSpPr>
        <p:sp>
          <p:nvSpPr>
            <p:cNvPr id="1778" name="Google Shape;1778;p58"/>
            <p:cNvSpPr/>
            <p:nvPr/>
          </p:nvSpPr>
          <p:spPr>
            <a:xfrm>
              <a:off x="1546900" y="2751250"/>
              <a:ext cx="1279600" cy="869300"/>
            </a:xfrm>
            <a:custGeom>
              <a:avLst/>
              <a:gdLst/>
              <a:ahLst/>
              <a:cxnLst/>
              <a:rect l="l" t="t" r="r" b="b"/>
              <a:pathLst>
                <a:path w="51184" h="34772" extrusionOk="0">
                  <a:moveTo>
                    <a:pt x="27592" y="0"/>
                  </a:moveTo>
                  <a:cubicBezTo>
                    <a:pt x="26335" y="0"/>
                    <a:pt x="25013" y="124"/>
                    <a:pt x="23624" y="386"/>
                  </a:cubicBezTo>
                  <a:cubicBezTo>
                    <a:pt x="0" y="4848"/>
                    <a:pt x="3676" y="34771"/>
                    <a:pt x="3676" y="34771"/>
                  </a:cubicBezTo>
                  <a:lnTo>
                    <a:pt x="10500" y="34421"/>
                  </a:lnTo>
                  <a:cubicBezTo>
                    <a:pt x="10500" y="34421"/>
                    <a:pt x="8635" y="7952"/>
                    <a:pt x="24412" y="5899"/>
                  </a:cubicBezTo>
                  <a:cubicBezTo>
                    <a:pt x="24896" y="5836"/>
                    <a:pt x="25369" y="5805"/>
                    <a:pt x="25832" y="5805"/>
                  </a:cubicBezTo>
                  <a:cubicBezTo>
                    <a:pt x="39497" y="5805"/>
                    <a:pt x="43835" y="32409"/>
                    <a:pt x="43835" y="32409"/>
                  </a:cubicBezTo>
                  <a:lnTo>
                    <a:pt x="51184" y="31622"/>
                  </a:lnTo>
                  <a:cubicBezTo>
                    <a:pt x="51184" y="31622"/>
                    <a:pt x="47697" y="0"/>
                    <a:pt x="27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58"/>
            <p:cNvSpPr/>
            <p:nvPr/>
          </p:nvSpPr>
          <p:spPr>
            <a:xfrm>
              <a:off x="1836450" y="2941825"/>
              <a:ext cx="769125" cy="669975"/>
            </a:xfrm>
            <a:custGeom>
              <a:avLst/>
              <a:gdLst/>
              <a:ahLst/>
              <a:cxnLst/>
              <a:rect l="l" t="t" r="r" b="b"/>
              <a:pathLst>
                <a:path w="30765" h="26799" extrusionOk="0">
                  <a:moveTo>
                    <a:pt x="13979" y="1"/>
                  </a:moveTo>
                  <a:cubicBezTo>
                    <a:pt x="13353" y="1"/>
                    <a:pt x="12708" y="65"/>
                    <a:pt x="12042" y="200"/>
                  </a:cubicBezTo>
                  <a:cubicBezTo>
                    <a:pt x="0" y="2639"/>
                    <a:pt x="667" y="26798"/>
                    <a:pt x="667" y="26798"/>
                  </a:cubicBezTo>
                  <a:lnTo>
                    <a:pt x="6267" y="26623"/>
                  </a:lnTo>
                  <a:cubicBezTo>
                    <a:pt x="6267" y="26623"/>
                    <a:pt x="6273" y="6039"/>
                    <a:pt x="12392" y="5450"/>
                  </a:cubicBezTo>
                  <a:cubicBezTo>
                    <a:pt x="12575" y="5432"/>
                    <a:pt x="12755" y="5424"/>
                    <a:pt x="12933" y="5424"/>
                  </a:cubicBezTo>
                  <a:cubicBezTo>
                    <a:pt x="21630" y="5424"/>
                    <a:pt x="24991" y="25924"/>
                    <a:pt x="24991" y="25924"/>
                  </a:cubicBezTo>
                  <a:lnTo>
                    <a:pt x="30765" y="25048"/>
                  </a:lnTo>
                  <a:cubicBezTo>
                    <a:pt x="30765" y="25048"/>
                    <a:pt x="26326" y="1"/>
                    <a:pt x="13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8"/>
            <p:cNvSpPr/>
            <p:nvPr/>
          </p:nvSpPr>
          <p:spPr>
            <a:xfrm>
              <a:off x="1323800" y="2506225"/>
              <a:ext cx="1780500" cy="1118700"/>
            </a:xfrm>
            <a:custGeom>
              <a:avLst/>
              <a:gdLst/>
              <a:ahLst/>
              <a:cxnLst/>
              <a:rect l="l" t="t" r="r" b="b"/>
              <a:pathLst>
                <a:path w="71220" h="44748" extrusionOk="0">
                  <a:moveTo>
                    <a:pt x="33827" y="1"/>
                  </a:moveTo>
                  <a:cubicBezTo>
                    <a:pt x="27762" y="1"/>
                    <a:pt x="21613" y="1712"/>
                    <a:pt x="16274" y="6075"/>
                  </a:cubicBezTo>
                  <a:cubicBezTo>
                    <a:pt x="1" y="19374"/>
                    <a:pt x="4025" y="44747"/>
                    <a:pt x="4025" y="44747"/>
                  </a:cubicBezTo>
                  <a:lnTo>
                    <a:pt x="11199" y="44222"/>
                  </a:lnTo>
                  <a:cubicBezTo>
                    <a:pt x="11199" y="44222"/>
                    <a:pt x="7184" y="14860"/>
                    <a:pt x="31497" y="8524"/>
                  </a:cubicBezTo>
                  <a:cubicBezTo>
                    <a:pt x="33401" y="8028"/>
                    <a:pt x="35193" y="7800"/>
                    <a:pt x="36881" y="7800"/>
                  </a:cubicBezTo>
                  <a:cubicBezTo>
                    <a:pt x="57222" y="7800"/>
                    <a:pt x="62295" y="41073"/>
                    <a:pt x="62295" y="41073"/>
                  </a:cubicBezTo>
                  <a:lnTo>
                    <a:pt x="71220" y="40198"/>
                  </a:lnTo>
                  <a:cubicBezTo>
                    <a:pt x="71220" y="40198"/>
                    <a:pt x="66671" y="15350"/>
                    <a:pt x="57046" y="8000"/>
                  </a:cubicBezTo>
                  <a:cubicBezTo>
                    <a:pt x="51337" y="3640"/>
                    <a:pt x="42672" y="1"/>
                    <a:pt x="338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1" name="Google Shape;1781;p58"/>
          <p:cNvGrpSpPr/>
          <p:nvPr/>
        </p:nvGrpSpPr>
        <p:grpSpPr>
          <a:xfrm>
            <a:off x="3316019" y="432001"/>
            <a:ext cx="802962" cy="346284"/>
            <a:chOff x="3253475" y="1370475"/>
            <a:chExt cx="1000950" cy="500700"/>
          </a:xfrm>
        </p:grpSpPr>
        <p:sp>
          <p:nvSpPr>
            <p:cNvPr id="1782" name="Google Shape;1782;p58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8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8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8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8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8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8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8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8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8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164" y="380823"/>
            <a:ext cx="3065055" cy="43504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7"/>
          <p:cNvSpPr txBox="1">
            <a:spLocks noGrp="1"/>
          </p:cNvSpPr>
          <p:nvPr>
            <p:ph type="title"/>
          </p:nvPr>
        </p:nvSpPr>
        <p:spPr>
          <a:xfrm>
            <a:off x="1691680" y="1620446"/>
            <a:ext cx="9144000" cy="884466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6000" dirty="0">
                <a:solidFill>
                  <a:srgbClr val="93B5B3"/>
                </a:solidFill>
              </a:rPr>
              <a:t>Hello!</a:t>
            </a:r>
            <a:endParaRPr sz="6000" dirty="0">
              <a:solidFill>
                <a:srgbClr val="93B5B3"/>
              </a:solidFill>
            </a:endParaRPr>
          </a:p>
        </p:txBody>
      </p:sp>
      <p:sp>
        <p:nvSpPr>
          <p:cNvPr id="357" name="Google Shape;357;p17"/>
          <p:cNvSpPr txBox="1">
            <a:spLocks noGrp="1"/>
          </p:cNvSpPr>
          <p:nvPr>
            <p:ph idx="4294967295"/>
          </p:nvPr>
        </p:nvSpPr>
        <p:spPr>
          <a:xfrm>
            <a:off x="899592" y="2571750"/>
            <a:ext cx="3887788" cy="16811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" sz="1800" b="1" dirty="0"/>
              <a:t>I am Jayden Smith</a:t>
            </a:r>
            <a:endParaRPr sz="1800" b="1" dirty="0"/>
          </a:p>
          <a:p>
            <a:pPr marL="0" indent="0" algn="ctr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en" sz="1800" dirty="0"/>
              <a:t>I am here because I love to give presentations. </a:t>
            </a:r>
            <a:endParaRPr sz="1800" dirty="0"/>
          </a:p>
          <a:p>
            <a:pPr marL="0" indent="0" algn="ctr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en" sz="1800" dirty="0"/>
              <a:t>You can find me at @username</a:t>
            </a:r>
            <a:endParaRPr sz="1800" b="1" dirty="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2382441" y="2705427"/>
            <a:ext cx="45802" cy="35392"/>
          </a:xfrm>
          <a:custGeom>
            <a:avLst/>
            <a:gdLst>
              <a:gd name="T0" fmla="*/ 9 w 9"/>
              <a:gd name="T1" fmla="*/ 4 h 7"/>
              <a:gd name="T2" fmla="*/ 4 w 9"/>
              <a:gd name="T3" fmla="*/ 7 h 7"/>
              <a:gd name="T4" fmla="*/ 0 w 9"/>
              <a:gd name="T5" fmla="*/ 3 h 7"/>
              <a:gd name="T6" fmla="*/ 4 w 9"/>
              <a:gd name="T7" fmla="*/ 0 h 7"/>
              <a:gd name="T8" fmla="*/ 9 w 9"/>
              <a:gd name="T9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7">
                <a:moveTo>
                  <a:pt x="9" y="4"/>
                </a:moveTo>
                <a:cubicBezTo>
                  <a:pt x="6" y="6"/>
                  <a:pt x="5" y="7"/>
                  <a:pt x="4" y="7"/>
                </a:cubicBezTo>
                <a:cubicBezTo>
                  <a:pt x="2" y="6"/>
                  <a:pt x="1" y="5"/>
                  <a:pt x="0" y="3"/>
                </a:cubicBezTo>
                <a:cubicBezTo>
                  <a:pt x="1" y="2"/>
                  <a:pt x="3" y="0"/>
                  <a:pt x="4" y="0"/>
                </a:cubicBezTo>
                <a:cubicBezTo>
                  <a:pt x="5" y="0"/>
                  <a:pt x="7" y="2"/>
                  <a:pt x="9" y="4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s-PE" sz="135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29311" y="14968"/>
            <a:ext cx="9144000" cy="884466"/>
          </a:xfrm>
          <a:prstGeom prst="rect">
            <a:avLst/>
          </a:prstGeom>
          <a:solidFill>
            <a:srgbClr val="93B5B3"/>
          </a:solidFill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>
                <a:solidFill>
                  <a:schemeClr val="accent6"/>
                </a:solidFill>
              </a:rPr>
              <a:t> Free Template</a:t>
            </a:r>
            <a:endParaRPr lang="en-US" dirty="0">
              <a:solidFill>
                <a:schemeClr val="accent6"/>
              </a:solidFill>
            </a:endParaRPr>
          </a:p>
        </p:txBody>
      </p:sp>
      <p:grpSp>
        <p:nvGrpSpPr>
          <p:cNvPr id="377" name="Grupo 376"/>
          <p:cNvGrpSpPr/>
          <p:nvPr/>
        </p:nvGrpSpPr>
        <p:grpSpPr>
          <a:xfrm>
            <a:off x="4842933" y="1085880"/>
            <a:ext cx="4040895" cy="4068910"/>
            <a:chOff x="5895976" y="2146301"/>
            <a:chExt cx="2976563" cy="2997199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5929313" y="2179638"/>
              <a:ext cx="2898775" cy="296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7221538" y="3062288"/>
              <a:ext cx="1452563" cy="1187450"/>
            </a:xfrm>
            <a:custGeom>
              <a:avLst/>
              <a:gdLst>
                <a:gd name="T0" fmla="*/ 237 w 263"/>
                <a:gd name="T1" fmla="*/ 180 h 215"/>
                <a:gd name="T2" fmla="*/ 227 w 263"/>
                <a:gd name="T3" fmla="*/ 182 h 215"/>
                <a:gd name="T4" fmla="*/ 177 w 263"/>
                <a:gd name="T5" fmla="*/ 210 h 215"/>
                <a:gd name="T6" fmla="*/ 171 w 263"/>
                <a:gd name="T7" fmla="*/ 212 h 215"/>
                <a:gd name="T8" fmla="*/ 157 w 263"/>
                <a:gd name="T9" fmla="*/ 215 h 215"/>
                <a:gd name="T10" fmla="*/ 128 w 263"/>
                <a:gd name="T11" fmla="*/ 214 h 215"/>
                <a:gd name="T12" fmla="*/ 86 w 263"/>
                <a:gd name="T13" fmla="*/ 198 h 215"/>
                <a:gd name="T14" fmla="*/ 60 w 263"/>
                <a:gd name="T15" fmla="*/ 174 h 215"/>
                <a:gd name="T16" fmla="*/ 48 w 263"/>
                <a:gd name="T17" fmla="*/ 167 h 215"/>
                <a:gd name="T18" fmla="*/ 44 w 263"/>
                <a:gd name="T19" fmla="*/ 147 h 215"/>
                <a:gd name="T20" fmla="*/ 44 w 263"/>
                <a:gd name="T21" fmla="*/ 106 h 215"/>
                <a:gd name="T22" fmla="*/ 57 w 263"/>
                <a:gd name="T23" fmla="*/ 92 h 215"/>
                <a:gd name="T24" fmla="*/ 80 w 263"/>
                <a:gd name="T25" fmla="*/ 69 h 215"/>
                <a:gd name="T26" fmla="*/ 88 w 263"/>
                <a:gd name="T27" fmla="*/ 59 h 215"/>
                <a:gd name="T28" fmla="*/ 109 w 263"/>
                <a:gd name="T29" fmla="*/ 55 h 215"/>
                <a:gd name="T30" fmla="*/ 100 w 263"/>
                <a:gd name="T31" fmla="*/ 50 h 215"/>
                <a:gd name="T32" fmla="*/ 102 w 263"/>
                <a:gd name="T33" fmla="*/ 46 h 215"/>
                <a:gd name="T34" fmla="*/ 97 w 263"/>
                <a:gd name="T35" fmla="*/ 48 h 215"/>
                <a:gd name="T36" fmla="*/ 78 w 263"/>
                <a:gd name="T37" fmla="*/ 69 h 215"/>
                <a:gd name="T38" fmla="*/ 59 w 263"/>
                <a:gd name="T39" fmla="*/ 92 h 215"/>
                <a:gd name="T40" fmla="*/ 38 w 263"/>
                <a:gd name="T41" fmla="*/ 101 h 215"/>
                <a:gd name="T42" fmla="*/ 22 w 263"/>
                <a:gd name="T43" fmla="*/ 102 h 215"/>
                <a:gd name="T44" fmla="*/ 11 w 263"/>
                <a:gd name="T45" fmla="*/ 112 h 215"/>
                <a:gd name="T46" fmla="*/ 9 w 263"/>
                <a:gd name="T47" fmla="*/ 129 h 215"/>
                <a:gd name="T48" fmla="*/ 7 w 263"/>
                <a:gd name="T49" fmla="*/ 135 h 215"/>
                <a:gd name="T50" fmla="*/ 8 w 263"/>
                <a:gd name="T51" fmla="*/ 93 h 215"/>
                <a:gd name="T52" fmla="*/ 10 w 263"/>
                <a:gd name="T53" fmla="*/ 89 h 215"/>
                <a:gd name="T54" fmla="*/ 25 w 263"/>
                <a:gd name="T55" fmla="*/ 53 h 215"/>
                <a:gd name="T56" fmla="*/ 26 w 263"/>
                <a:gd name="T57" fmla="*/ 43 h 215"/>
                <a:gd name="T58" fmla="*/ 28 w 263"/>
                <a:gd name="T59" fmla="*/ 58 h 215"/>
                <a:gd name="T60" fmla="*/ 54 w 263"/>
                <a:gd name="T61" fmla="*/ 22 h 215"/>
                <a:gd name="T62" fmla="*/ 69 w 263"/>
                <a:gd name="T63" fmla="*/ 5 h 215"/>
                <a:gd name="T64" fmla="*/ 82 w 263"/>
                <a:gd name="T65" fmla="*/ 3 h 215"/>
                <a:gd name="T66" fmla="*/ 140 w 263"/>
                <a:gd name="T67" fmla="*/ 17 h 215"/>
                <a:gd name="T68" fmla="*/ 224 w 263"/>
                <a:gd name="T69" fmla="*/ 10 h 215"/>
                <a:gd name="T70" fmla="*/ 239 w 263"/>
                <a:gd name="T71" fmla="*/ 15 h 215"/>
                <a:gd name="T72" fmla="*/ 256 w 263"/>
                <a:gd name="T73" fmla="*/ 43 h 215"/>
                <a:gd name="T74" fmla="*/ 261 w 263"/>
                <a:gd name="T75" fmla="*/ 100 h 215"/>
                <a:gd name="T76" fmla="*/ 255 w 263"/>
                <a:gd name="T77" fmla="*/ 134 h 215"/>
                <a:gd name="T78" fmla="*/ 243 w 263"/>
                <a:gd name="T79" fmla="*/ 165 h 215"/>
                <a:gd name="T80" fmla="*/ 237 w 263"/>
                <a:gd name="T81" fmla="*/ 18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215">
                  <a:moveTo>
                    <a:pt x="237" y="180"/>
                  </a:moveTo>
                  <a:cubicBezTo>
                    <a:pt x="234" y="180"/>
                    <a:pt x="230" y="179"/>
                    <a:pt x="227" y="182"/>
                  </a:cubicBezTo>
                  <a:cubicBezTo>
                    <a:pt x="213" y="197"/>
                    <a:pt x="196" y="206"/>
                    <a:pt x="177" y="210"/>
                  </a:cubicBezTo>
                  <a:cubicBezTo>
                    <a:pt x="175" y="211"/>
                    <a:pt x="173" y="212"/>
                    <a:pt x="171" y="212"/>
                  </a:cubicBezTo>
                  <a:cubicBezTo>
                    <a:pt x="167" y="215"/>
                    <a:pt x="162" y="215"/>
                    <a:pt x="157" y="215"/>
                  </a:cubicBezTo>
                  <a:cubicBezTo>
                    <a:pt x="148" y="214"/>
                    <a:pt x="138" y="215"/>
                    <a:pt x="128" y="214"/>
                  </a:cubicBezTo>
                  <a:cubicBezTo>
                    <a:pt x="114" y="210"/>
                    <a:pt x="99" y="207"/>
                    <a:pt x="86" y="198"/>
                  </a:cubicBezTo>
                  <a:cubicBezTo>
                    <a:pt x="76" y="192"/>
                    <a:pt x="66" y="185"/>
                    <a:pt x="60" y="174"/>
                  </a:cubicBezTo>
                  <a:cubicBezTo>
                    <a:pt x="57" y="169"/>
                    <a:pt x="53" y="167"/>
                    <a:pt x="48" y="167"/>
                  </a:cubicBezTo>
                  <a:cubicBezTo>
                    <a:pt x="45" y="160"/>
                    <a:pt x="44" y="153"/>
                    <a:pt x="44" y="147"/>
                  </a:cubicBezTo>
                  <a:cubicBezTo>
                    <a:pt x="43" y="133"/>
                    <a:pt x="43" y="120"/>
                    <a:pt x="44" y="106"/>
                  </a:cubicBezTo>
                  <a:cubicBezTo>
                    <a:pt x="45" y="98"/>
                    <a:pt x="51" y="95"/>
                    <a:pt x="57" y="92"/>
                  </a:cubicBezTo>
                  <a:cubicBezTo>
                    <a:pt x="68" y="88"/>
                    <a:pt x="77" y="81"/>
                    <a:pt x="80" y="69"/>
                  </a:cubicBezTo>
                  <a:cubicBezTo>
                    <a:pt x="81" y="65"/>
                    <a:pt x="86" y="63"/>
                    <a:pt x="88" y="59"/>
                  </a:cubicBezTo>
                  <a:cubicBezTo>
                    <a:pt x="94" y="53"/>
                    <a:pt x="101" y="54"/>
                    <a:pt x="109" y="55"/>
                  </a:cubicBezTo>
                  <a:cubicBezTo>
                    <a:pt x="106" y="52"/>
                    <a:pt x="102" y="53"/>
                    <a:pt x="100" y="50"/>
                  </a:cubicBezTo>
                  <a:cubicBezTo>
                    <a:pt x="100" y="48"/>
                    <a:pt x="101" y="47"/>
                    <a:pt x="102" y="46"/>
                  </a:cubicBezTo>
                  <a:cubicBezTo>
                    <a:pt x="100" y="46"/>
                    <a:pt x="99" y="48"/>
                    <a:pt x="97" y="48"/>
                  </a:cubicBezTo>
                  <a:cubicBezTo>
                    <a:pt x="83" y="49"/>
                    <a:pt x="81" y="58"/>
                    <a:pt x="78" y="69"/>
                  </a:cubicBezTo>
                  <a:cubicBezTo>
                    <a:pt x="75" y="79"/>
                    <a:pt x="69" y="88"/>
                    <a:pt x="59" y="92"/>
                  </a:cubicBezTo>
                  <a:cubicBezTo>
                    <a:pt x="51" y="94"/>
                    <a:pt x="44" y="97"/>
                    <a:pt x="38" y="101"/>
                  </a:cubicBezTo>
                  <a:cubicBezTo>
                    <a:pt x="33" y="102"/>
                    <a:pt x="27" y="102"/>
                    <a:pt x="22" y="102"/>
                  </a:cubicBezTo>
                  <a:cubicBezTo>
                    <a:pt x="12" y="102"/>
                    <a:pt x="12" y="102"/>
                    <a:pt x="11" y="112"/>
                  </a:cubicBezTo>
                  <a:cubicBezTo>
                    <a:pt x="10" y="117"/>
                    <a:pt x="9" y="123"/>
                    <a:pt x="9" y="129"/>
                  </a:cubicBezTo>
                  <a:cubicBezTo>
                    <a:pt x="9" y="131"/>
                    <a:pt x="9" y="133"/>
                    <a:pt x="7" y="135"/>
                  </a:cubicBezTo>
                  <a:cubicBezTo>
                    <a:pt x="1" y="121"/>
                    <a:pt x="0" y="107"/>
                    <a:pt x="8" y="93"/>
                  </a:cubicBezTo>
                  <a:cubicBezTo>
                    <a:pt x="9" y="92"/>
                    <a:pt x="9" y="90"/>
                    <a:pt x="10" y="89"/>
                  </a:cubicBezTo>
                  <a:cubicBezTo>
                    <a:pt x="22" y="80"/>
                    <a:pt x="24" y="67"/>
                    <a:pt x="25" y="53"/>
                  </a:cubicBezTo>
                  <a:cubicBezTo>
                    <a:pt x="25" y="50"/>
                    <a:pt x="24" y="47"/>
                    <a:pt x="26" y="43"/>
                  </a:cubicBezTo>
                  <a:cubicBezTo>
                    <a:pt x="30" y="48"/>
                    <a:pt x="28" y="54"/>
                    <a:pt x="28" y="58"/>
                  </a:cubicBezTo>
                  <a:cubicBezTo>
                    <a:pt x="42" y="51"/>
                    <a:pt x="47" y="36"/>
                    <a:pt x="54" y="22"/>
                  </a:cubicBezTo>
                  <a:cubicBezTo>
                    <a:pt x="58" y="15"/>
                    <a:pt x="63" y="10"/>
                    <a:pt x="69" y="5"/>
                  </a:cubicBezTo>
                  <a:cubicBezTo>
                    <a:pt x="73" y="2"/>
                    <a:pt x="77" y="0"/>
                    <a:pt x="82" y="3"/>
                  </a:cubicBezTo>
                  <a:cubicBezTo>
                    <a:pt x="100" y="14"/>
                    <a:pt x="120" y="15"/>
                    <a:pt x="140" y="17"/>
                  </a:cubicBezTo>
                  <a:cubicBezTo>
                    <a:pt x="169" y="20"/>
                    <a:pt x="197" y="18"/>
                    <a:pt x="224" y="10"/>
                  </a:cubicBezTo>
                  <a:cubicBezTo>
                    <a:pt x="230" y="8"/>
                    <a:pt x="235" y="12"/>
                    <a:pt x="239" y="15"/>
                  </a:cubicBezTo>
                  <a:cubicBezTo>
                    <a:pt x="247" y="23"/>
                    <a:pt x="252" y="33"/>
                    <a:pt x="256" y="43"/>
                  </a:cubicBezTo>
                  <a:cubicBezTo>
                    <a:pt x="263" y="62"/>
                    <a:pt x="263" y="81"/>
                    <a:pt x="261" y="100"/>
                  </a:cubicBezTo>
                  <a:cubicBezTo>
                    <a:pt x="260" y="111"/>
                    <a:pt x="259" y="123"/>
                    <a:pt x="255" y="134"/>
                  </a:cubicBezTo>
                  <a:cubicBezTo>
                    <a:pt x="252" y="145"/>
                    <a:pt x="248" y="155"/>
                    <a:pt x="243" y="165"/>
                  </a:cubicBezTo>
                  <a:cubicBezTo>
                    <a:pt x="240" y="169"/>
                    <a:pt x="236" y="174"/>
                    <a:pt x="237" y="180"/>
                  </a:cubicBezTo>
                  <a:close/>
                </a:path>
              </a:pathLst>
            </a:custGeom>
            <a:solidFill>
              <a:srgbClr val="F9B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7359651" y="2770188"/>
              <a:ext cx="1457325" cy="1049337"/>
            </a:xfrm>
            <a:custGeom>
              <a:avLst/>
              <a:gdLst>
                <a:gd name="T0" fmla="*/ 228 w 264"/>
                <a:gd name="T1" fmla="*/ 188 h 190"/>
                <a:gd name="T2" fmla="*/ 230 w 264"/>
                <a:gd name="T3" fmla="*/ 99 h 190"/>
                <a:gd name="T4" fmla="*/ 208 w 264"/>
                <a:gd name="T5" fmla="*/ 67 h 190"/>
                <a:gd name="T6" fmla="*/ 201 w 264"/>
                <a:gd name="T7" fmla="*/ 65 h 190"/>
                <a:gd name="T8" fmla="*/ 104 w 264"/>
                <a:gd name="T9" fmla="*/ 71 h 190"/>
                <a:gd name="T10" fmla="*/ 84 w 264"/>
                <a:gd name="T11" fmla="*/ 68 h 190"/>
                <a:gd name="T12" fmla="*/ 70 w 264"/>
                <a:gd name="T13" fmla="*/ 64 h 190"/>
                <a:gd name="T14" fmla="*/ 56 w 264"/>
                <a:gd name="T15" fmla="*/ 58 h 190"/>
                <a:gd name="T16" fmla="*/ 47 w 264"/>
                <a:gd name="T17" fmla="*/ 59 h 190"/>
                <a:gd name="T18" fmla="*/ 25 w 264"/>
                <a:gd name="T19" fmla="*/ 87 h 190"/>
                <a:gd name="T20" fmla="*/ 11 w 264"/>
                <a:gd name="T21" fmla="*/ 107 h 190"/>
                <a:gd name="T22" fmla="*/ 2 w 264"/>
                <a:gd name="T23" fmla="*/ 117 h 190"/>
                <a:gd name="T24" fmla="*/ 1 w 264"/>
                <a:gd name="T25" fmla="*/ 96 h 190"/>
                <a:gd name="T26" fmla="*/ 76 w 264"/>
                <a:gd name="T27" fmla="*/ 10 h 190"/>
                <a:gd name="T28" fmla="*/ 196 w 264"/>
                <a:gd name="T29" fmla="*/ 20 h 190"/>
                <a:gd name="T30" fmla="*/ 257 w 264"/>
                <a:gd name="T31" fmla="*/ 130 h 190"/>
                <a:gd name="T32" fmla="*/ 252 w 264"/>
                <a:gd name="T33" fmla="*/ 153 h 190"/>
                <a:gd name="T34" fmla="*/ 236 w 264"/>
                <a:gd name="T35" fmla="*/ 186 h 190"/>
                <a:gd name="T36" fmla="*/ 228 w 264"/>
                <a:gd name="T37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4" h="190">
                  <a:moveTo>
                    <a:pt x="228" y="188"/>
                  </a:moveTo>
                  <a:cubicBezTo>
                    <a:pt x="236" y="158"/>
                    <a:pt x="238" y="129"/>
                    <a:pt x="230" y="99"/>
                  </a:cubicBezTo>
                  <a:cubicBezTo>
                    <a:pt x="226" y="86"/>
                    <a:pt x="219" y="75"/>
                    <a:pt x="208" y="67"/>
                  </a:cubicBezTo>
                  <a:cubicBezTo>
                    <a:pt x="206" y="65"/>
                    <a:pt x="204" y="63"/>
                    <a:pt x="201" y="65"/>
                  </a:cubicBezTo>
                  <a:cubicBezTo>
                    <a:pt x="169" y="75"/>
                    <a:pt x="137" y="75"/>
                    <a:pt x="104" y="71"/>
                  </a:cubicBezTo>
                  <a:cubicBezTo>
                    <a:pt x="97" y="70"/>
                    <a:pt x="91" y="69"/>
                    <a:pt x="84" y="68"/>
                  </a:cubicBezTo>
                  <a:cubicBezTo>
                    <a:pt x="79" y="67"/>
                    <a:pt x="75" y="67"/>
                    <a:pt x="70" y="64"/>
                  </a:cubicBezTo>
                  <a:cubicBezTo>
                    <a:pt x="66" y="62"/>
                    <a:pt x="60" y="61"/>
                    <a:pt x="56" y="58"/>
                  </a:cubicBezTo>
                  <a:cubicBezTo>
                    <a:pt x="52" y="55"/>
                    <a:pt x="50" y="56"/>
                    <a:pt x="47" y="59"/>
                  </a:cubicBezTo>
                  <a:cubicBezTo>
                    <a:pt x="37" y="66"/>
                    <a:pt x="30" y="76"/>
                    <a:pt x="25" y="87"/>
                  </a:cubicBezTo>
                  <a:cubicBezTo>
                    <a:pt x="23" y="96"/>
                    <a:pt x="18" y="102"/>
                    <a:pt x="11" y="107"/>
                  </a:cubicBezTo>
                  <a:cubicBezTo>
                    <a:pt x="8" y="109"/>
                    <a:pt x="6" y="113"/>
                    <a:pt x="2" y="117"/>
                  </a:cubicBezTo>
                  <a:cubicBezTo>
                    <a:pt x="0" y="109"/>
                    <a:pt x="2" y="103"/>
                    <a:pt x="1" y="96"/>
                  </a:cubicBezTo>
                  <a:cubicBezTo>
                    <a:pt x="5" y="51"/>
                    <a:pt x="31" y="20"/>
                    <a:pt x="76" y="10"/>
                  </a:cubicBezTo>
                  <a:cubicBezTo>
                    <a:pt x="117" y="0"/>
                    <a:pt x="157" y="4"/>
                    <a:pt x="196" y="20"/>
                  </a:cubicBezTo>
                  <a:cubicBezTo>
                    <a:pt x="242" y="39"/>
                    <a:pt x="264" y="80"/>
                    <a:pt x="257" y="130"/>
                  </a:cubicBezTo>
                  <a:cubicBezTo>
                    <a:pt x="255" y="138"/>
                    <a:pt x="254" y="145"/>
                    <a:pt x="252" y="153"/>
                  </a:cubicBezTo>
                  <a:cubicBezTo>
                    <a:pt x="251" y="166"/>
                    <a:pt x="243" y="176"/>
                    <a:pt x="236" y="186"/>
                  </a:cubicBezTo>
                  <a:cubicBezTo>
                    <a:pt x="231" y="190"/>
                    <a:pt x="231" y="190"/>
                    <a:pt x="228" y="188"/>
                  </a:cubicBezTo>
                  <a:close/>
                </a:path>
              </a:pathLst>
            </a:custGeom>
            <a:solidFill>
              <a:srgbClr val="5B37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7464426" y="4149725"/>
              <a:ext cx="1281113" cy="993775"/>
            </a:xfrm>
            <a:custGeom>
              <a:avLst/>
              <a:gdLst>
                <a:gd name="T0" fmla="*/ 142 w 232"/>
                <a:gd name="T1" fmla="*/ 25 h 180"/>
                <a:gd name="T2" fmla="*/ 171 w 232"/>
                <a:gd name="T3" fmla="*/ 40 h 180"/>
                <a:gd name="T4" fmla="*/ 208 w 232"/>
                <a:gd name="T5" fmla="*/ 117 h 180"/>
                <a:gd name="T6" fmla="*/ 216 w 232"/>
                <a:gd name="T7" fmla="*/ 136 h 180"/>
                <a:gd name="T8" fmla="*/ 230 w 232"/>
                <a:gd name="T9" fmla="*/ 173 h 180"/>
                <a:gd name="T10" fmla="*/ 226 w 232"/>
                <a:gd name="T11" fmla="*/ 179 h 180"/>
                <a:gd name="T12" fmla="*/ 201 w 232"/>
                <a:gd name="T13" fmla="*/ 179 h 180"/>
                <a:gd name="T14" fmla="*/ 193 w 232"/>
                <a:gd name="T15" fmla="*/ 173 h 180"/>
                <a:gd name="T16" fmla="*/ 169 w 232"/>
                <a:gd name="T17" fmla="*/ 116 h 180"/>
                <a:gd name="T18" fmla="*/ 163 w 232"/>
                <a:gd name="T19" fmla="*/ 107 h 180"/>
                <a:gd name="T20" fmla="*/ 123 w 232"/>
                <a:gd name="T21" fmla="*/ 109 h 180"/>
                <a:gd name="T22" fmla="*/ 74 w 232"/>
                <a:gd name="T23" fmla="*/ 107 h 180"/>
                <a:gd name="T24" fmla="*/ 55 w 232"/>
                <a:gd name="T25" fmla="*/ 104 h 180"/>
                <a:gd name="T26" fmla="*/ 46 w 232"/>
                <a:gd name="T27" fmla="*/ 98 h 180"/>
                <a:gd name="T28" fmla="*/ 47 w 232"/>
                <a:gd name="T29" fmla="*/ 92 h 180"/>
                <a:gd name="T30" fmla="*/ 60 w 232"/>
                <a:gd name="T31" fmla="*/ 91 h 180"/>
                <a:gd name="T32" fmla="*/ 89 w 232"/>
                <a:gd name="T33" fmla="*/ 87 h 180"/>
                <a:gd name="T34" fmla="*/ 79 w 232"/>
                <a:gd name="T35" fmla="*/ 91 h 180"/>
                <a:gd name="T36" fmla="*/ 51 w 232"/>
                <a:gd name="T37" fmla="*/ 84 h 180"/>
                <a:gd name="T38" fmla="*/ 52 w 232"/>
                <a:gd name="T39" fmla="*/ 76 h 180"/>
                <a:gd name="T40" fmla="*/ 62 w 232"/>
                <a:gd name="T41" fmla="*/ 76 h 180"/>
                <a:gd name="T42" fmla="*/ 93 w 232"/>
                <a:gd name="T43" fmla="*/ 76 h 180"/>
                <a:gd name="T44" fmla="*/ 155 w 232"/>
                <a:gd name="T45" fmla="*/ 74 h 180"/>
                <a:gd name="T46" fmla="*/ 94 w 232"/>
                <a:gd name="T47" fmla="*/ 73 h 180"/>
                <a:gd name="T48" fmla="*/ 43 w 232"/>
                <a:gd name="T49" fmla="*/ 70 h 180"/>
                <a:gd name="T50" fmla="*/ 30 w 232"/>
                <a:gd name="T51" fmla="*/ 61 h 180"/>
                <a:gd name="T52" fmla="*/ 19 w 232"/>
                <a:gd name="T53" fmla="*/ 48 h 180"/>
                <a:gd name="T54" fmla="*/ 13 w 232"/>
                <a:gd name="T55" fmla="*/ 45 h 180"/>
                <a:gd name="T56" fmla="*/ 17 w 232"/>
                <a:gd name="T57" fmla="*/ 38 h 180"/>
                <a:gd name="T58" fmla="*/ 25 w 232"/>
                <a:gd name="T59" fmla="*/ 38 h 180"/>
                <a:gd name="T60" fmla="*/ 35 w 232"/>
                <a:gd name="T61" fmla="*/ 45 h 180"/>
                <a:gd name="T62" fmla="*/ 9 w 232"/>
                <a:gd name="T63" fmla="*/ 24 h 180"/>
                <a:gd name="T64" fmla="*/ 0 w 232"/>
                <a:gd name="T65" fmla="*/ 11 h 180"/>
                <a:gd name="T66" fmla="*/ 6 w 232"/>
                <a:gd name="T67" fmla="*/ 7 h 180"/>
                <a:gd name="T68" fmla="*/ 12 w 232"/>
                <a:gd name="T69" fmla="*/ 5 h 180"/>
                <a:gd name="T70" fmla="*/ 27 w 232"/>
                <a:gd name="T71" fmla="*/ 8 h 180"/>
                <a:gd name="T72" fmla="*/ 40 w 232"/>
                <a:gd name="T73" fmla="*/ 13 h 180"/>
                <a:gd name="T74" fmla="*/ 80 w 232"/>
                <a:gd name="T75" fmla="*/ 20 h 180"/>
                <a:gd name="T76" fmla="*/ 84 w 232"/>
                <a:gd name="T77" fmla="*/ 24 h 180"/>
                <a:gd name="T78" fmla="*/ 104 w 232"/>
                <a:gd name="T79" fmla="*/ 38 h 180"/>
                <a:gd name="T80" fmla="*/ 125 w 232"/>
                <a:gd name="T81" fmla="*/ 28 h 180"/>
                <a:gd name="T82" fmla="*/ 142 w 232"/>
                <a:gd name="T83" fmla="*/ 2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2" h="180">
                  <a:moveTo>
                    <a:pt x="142" y="25"/>
                  </a:moveTo>
                  <a:cubicBezTo>
                    <a:pt x="155" y="24"/>
                    <a:pt x="164" y="30"/>
                    <a:pt x="171" y="40"/>
                  </a:cubicBezTo>
                  <a:cubicBezTo>
                    <a:pt x="187" y="64"/>
                    <a:pt x="197" y="90"/>
                    <a:pt x="208" y="117"/>
                  </a:cubicBezTo>
                  <a:cubicBezTo>
                    <a:pt x="211" y="123"/>
                    <a:pt x="213" y="129"/>
                    <a:pt x="216" y="136"/>
                  </a:cubicBezTo>
                  <a:cubicBezTo>
                    <a:pt x="222" y="148"/>
                    <a:pt x="225" y="161"/>
                    <a:pt x="230" y="173"/>
                  </a:cubicBezTo>
                  <a:cubicBezTo>
                    <a:pt x="232" y="177"/>
                    <a:pt x="230" y="179"/>
                    <a:pt x="226" y="179"/>
                  </a:cubicBezTo>
                  <a:cubicBezTo>
                    <a:pt x="217" y="178"/>
                    <a:pt x="209" y="180"/>
                    <a:pt x="201" y="179"/>
                  </a:cubicBezTo>
                  <a:cubicBezTo>
                    <a:pt x="197" y="179"/>
                    <a:pt x="194" y="177"/>
                    <a:pt x="193" y="173"/>
                  </a:cubicBezTo>
                  <a:cubicBezTo>
                    <a:pt x="184" y="155"/>
                    <a:pt x="177" y="136"/>
                    <a:pt x="169" y="116"/>
                  </a:cubicBezTo>
                  <a:cubicBezTo>
                    <a:pt x="168" y="113"/>
                    <a:pt x="167" y="108"/>
                    <a:pt x="163" y="107"/>
                  </a:cubicBezTo>
                  <a:cubicBezTo>
                    <a:pt x="149" y="108"/>
                    <a:pt x="136" y="108"/>
                    <a:pt x="123" y="109"/>
                  </a:cubicBezTo>
                  <a:cubicBezTo>
                    <a:pt x="106" y="109"/>
                    <a:pt x="90" y="109"/>
                    <a:pt x="74" y="107"/>
                  </a:cubicBezTo>
                  <a:cubicBezTo>
                    <a:pt x="68" y="106"/>
                    <a:pt x="61" y="107"/>
                    <a:pt x="55" y="104"/>
                  </a:cubicBezTo>
                  <a:cubicBezTo>
                    <a:pt x="52" y="102"/>
                    <a:pt x="49" y="100"/>
                    <a:pt x="46" y="98"/>
                  </a:cubicBezTo>
                  <a:cubicBezTo>
                    <a:pt x="43" y="96"/>
                    <a:pt x="42" y="94"/>
                    <a:pt x="47" y="92"/>
                  </a:cubicBezTo>
                  <a:cubicBezTo>
                    <a:pt x="51" y="91"/>
                    <a:pt x="55" y="90"/>
                    <a:pt x="60" y="91"/>
                  </a:cubicBezTo>
                  <a:cubicBezTo>
                    <a:pt x="76" y="97"/>
                    <a:pt x="77" y="97"/>
                    <a:pt x="89" y="87"/>
                  </a:cubicBezTo>
                  <a:cubicBezTo>
                    <a:pt x="86" y="89"/>
                    <a:pt x="82" y="90"/>
                    <a:pt x="79" y="91"/>
                  </a:cubicBezTo>
                  <a:cubicBezTo>
                    <a:pt x="68" y="96"/>
                    <a:pt x="59" y="89"/>
                    <a:pt x="51" y="84"/>
                  </a:cubicBezTo>
                  <a:cubicBezTo>
                    <a:pt x="47" y="82"/>
                    <a:pt x="48" y="78"/>
                    <a:pt x="52" y="76"/>
                  </a:cubicBezTo>
                  <a:cubicBezTo>
                    <a:pt x="55" y="75"/>
                    <a:pt x="59" y="75"/>
                    <a:pt x="62" y="76"/>
                  </a:cubicBezTo>
                  <a:cubicBezTo>
                    <a:pt x="72" y="79"/>
                    <a:pt x="82" y="79"/>
                    <a:pt x="93" y="76"/>
                  </a:cubicBezTo>
                  <a:cubicBezTo>
                    <a:pt x="114" y="75"/>
                    <a:pt x="134" y="76"/>
                    <a:pt x="155" y="74"/>
                  </a:cubicBezTo>
                  <a:cubicBezTo>
                    <a:pt x="135" y="76"/>
                    <a:pt x="114" y="75"/>
                    <a:pt x="94" y="73"/>
                  </a:cubicBezTo>
                  <a:cubicBezTo>
                    <a:pt x="77" y="66"/>
                    <a:pt x="60" y="66"/>
                    <a:pt x="43" y="70"/>
                  </a:cubicBezTo>
                  <a:cubicBezTo>
                    <a:pt x="34" y="72"/>
                    <a:pt x="32" y="71"/>
                    <a:pt x="30" y="61"/>
                  </a:cubicBezTo>
                  <a:cubicBezTo>
                    <a:pt x="29" y="55"/>
                    <a:pt x="25" y="51"/>
                    <a:pt x="19" y="48"/>
                  </a:cubicBezTo>
                  <a:cubicBezTo>
                    <a:pt x="17" y="47"/>
                    <a:pt x="14" y="49"/>
                    <a:pt x="13" y="45"/>
                  </a:cubicBezTo>
                  <a:cubicBezTo>
                    <a:pt x="13" y="42"/>
                    <a:pt x="14" y="40"/>
                    <a:pt x="17" y="38"/>
                  </a:cubicBezTo>
                  <a:cubicBezTo>
                    <a:pt x="19" y="36"/>
                    <a:pt x="22" y="36"/>
                    <a:pt x="25" y="38"/>
                  </a:cubicBezTo>
                  <a:cubicBezTo>
                    <a:pt x="28" y="41"/>
                    <a:pt x="31" y="44"/>
                    <a:pt x="35" y="45"/>
                  </a:cubicBezTo>
                  <a:cubicBezTo>
                    <a:pt x="27" y="38"/>
                    <a:pt x="22" y="27"/>
                    <a:pt x="9" y="24"/>
                  </a:cubicBezTo>
                  <a:cubicBezTo>
                    <a:pt x="3" y="23"/>
                    <a:pt x="0" y="17"/>
                    <a:pt x="0" y="11"/>
                  </a:cubicBezTo>
                  <a:cubicBezTo>
                    <a:pt x="0" y="8"/>
                    <a:pt x="1" y="3"/>
                    <a:pt x="6" y="7"/>
                  </a:cubicBezTo>
                  <a:cubicBezTo>
                    <a:pt x="10" y="9"/>
                    <a:pt x="11" y="5"/>
                    <a:pt x="12" y="5"/>
                  </a:cubicBezTo>
                  <a:cubicBezTo>
                    <a:pt x="21" y="0"/>
                    <a:pt x="22" y="0"/>
                    <a:pt x="27" y="8"/>
                  </a:cubicBezTo>
                  <a:cubicBezTo>
                    <a:pt x="30" y="13"/>
                    <a:pt x="35" y="12"/>
                    <a:pt x="40" y="13"/>
                  </a:cubicBezTo>
                  <a:cubicBezTo>
                    <a:pt x="52" y="23"/>
                    <a:pt x="67" y="18"/>
                    <a:pt x="80" y="20"/>
                  </a:cubicBezTo>
                  <a:cubicBezTo>
                    <a:pt x="82" y="21"/>
                    <a:pt x="83" y="22"/>
                    <a:pt x="84" y="24"/>
                  </a:cubicBezTo>
                  <a:cubicBezTo>
                    <a:pt x="86" y="36"/>
                    <a:pt x="95" y="38"/>
                    <a:pt x="104" y="38"/>
                  </a:cubicBezTo>
                  <a:cubicBezTo>
                    <a:pt x="112" y="39"/>
                    <a:pt x="121" y="38"/>
                    <a:pt x="125" y="28"/>
                  </a:cubicBezTo>
                  <a:cubicBezTo>
                    <a:pt x="129" y="21"/>
                    <a:pt x="136" y="25"/>
                    <a:pt x="142" y="25"/>
                  </a:cubicBezTo>
                  <a:close/>
                </a:path>
              </a:pathLst>
            </a:custGeom>
            <a:solidFill>
              <a:srgbClr val="E03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7259638" y="3603625"/>
              <a:ext cx="717550" cy="1125537"/>
            </a:xfrm>
            <a:custGeom>
              <a:avLst/>
              <a:gdLst>
                <a:gd name="T0" fmla="*/ 98 w 130"/>
                <a:gd name="T1" fmla="*/ 176 h 204"/>
                <a:gd name="T2" fmla="*/ 87 w 130"/>
                <a:gd name="T3" fmla="*/ 179 h 204"/>
                <a:gd name="T4" fmla="*/ 97 w 130"/>
                <a:gd name="T5" fmla="*/ 184 h 204"/>
                <a:gd name="T6" fmla="*/ 130 w 130"/>
                <a:gd name="T7" fmla="*/ 185 h 204"/>
                <a:gd name="T8" fmla="*/ 113 w 130"/>
                <a:gd name="T9" fmla="*/ 196 h 204"/>
                <a:gd name="T10" fmla="*/ 82 w 130"/>
                <a:gd name="T11" fmla="*/ 194 h 204"/>
                <a:gd name="T12" fmla="*/ 81 w 130"/>
                <a:gd name="T13" fmla="*/ 203 h 204"/>
                <a:gd name="T14" fmla="*/ 68 w 130"/>
                <a:gd name="T15" fmla="*/ 198 h 204"/>
                <a:gd name="T16" fmla="*/ 65 w 130"/>
                <a:gd name="T17" fmla="*/ 167 h 204"/>
                <a:gd name="T18" fmla="*/ 6 w 130"/>
                <a:gd name="T19" fmla="*/ 82 h 204"/>
                <a:gd name="T20" fmla="*/ 12 w 130"/>
                <a:gd name="T21" fmla="*/ 72 h 204"/>
                <a:gd name="T22" fmla="*/ 18 w 130"/>
                <a:gd name="T23" fmla="*/ 97 h 204"/>
                <a:gd name="T24" fmla="*/ 26 w 130"/>
                <a:gd name="T25" fmla="*/ 115 h 204"/>
                <a:gd name="T26" fmla="*/ 42 w 130"/>
                <a:gd name="T27" fmla="*/ 98 h 204"/>
                <a:gd name="T28" fmla="*/ 44 w 130"/>
                <a:gd name="T29" fmla="*/ 92 h 204"/>
                <a:gd name="T30" fmla="*/ 31 w 130"/>
                <a:gd name="T31" fmla="*/ 62 h 204"/>
                <a:gd name="T32" fmla="*/ 35 w 130"/>
                <a:gd name="T33" fmla="*/ 52 h 204"/>
                <a:gd name="T34" fmla="*/ 23 w 130"/>
                <a:gd name="T35" fmla="*/ 67 h 204"/>
                <a:gd name="T36" fmla="*/ 18 w 130"/>
                <a:gd name="T37" fmla="*/ 58 h 204"/>
                <a:gd name="T38" fmla="*/ 31 w 130"/>
                <a:gd name="T39" fmla="*/ 20 h 204"/>
                <a:gd name="T40" fmla="*/ 24 w 130"/>
                <a:gd name="T41" fmla="*/ 21 h 204"/>
                <a:gd name="T42" fmla="*/ 11 w 130"/>
                <a:gd name="T43" fmla="*/ 9 h 204"/>
                <a:gd name="T44" fmla="*/ 13 w 130"/>
                <a:gd name="T45" fmla="*/ 26 h 204"/>
                <a:gd name="T46" fmla="*/ 6 w 130"/>
                <a:gd name="T47" fmla="*/ 29 h 204"/>
                <a:gd name="T48" fmla="*/ 8 w 130"/>
                <a:gd name="T49" fmla="*/ 55 h 204"/>
                <a:gd name="T50" fmla="*/ 0 w 130"/>
                <a:gd name="T51" fmla="*/ 37 h 204"/>
                <a:gd name="T52" fmla="*/ 11 w 130"/>
                <a:gd name="T53" fmla="*/ 1 h 204"/>
                <a:gd name="T54" fmla="*/ 39 w 130"/>
                <a:gd name="T55" fmla="*/ 6 h 204"/>
                <a:gd name="T56" fmla="*/ 43 w 130"/>
                <a:gd name="T57" fmla="*/ 69 h 204"/>
                <a:gd name="T58" fmla="*/ 71 w 130"/>
                <a:gd name="T59" fmla="*/ 106 h 204"/>
                <a:gd name="T60" fmla="*/ 63 w 130"/>
                <a:gd name="T61" fmla="*/ 110 h 204"/>
                <a:gd name="T62" fmla="*/ 55 w 130"/>
                <a:gd name="T63" fmla="*/ 103 h 204"/>
                <a:gd name="T64" fmla="*/ 44 w 130"/>
                <a:gd name="T65" fmla="*/ 111 h 204"/>
                <a:gd name="T66" fmla="*/ 39 w 130"/>
                <a:gd name="T67" fmla="*/ 113 h 204"/>
                <a:gd name="T68" fmla="*/ 62 w 130"/>
                <a:gd name="T69" fmla="*/ 130 h 204"/>
                <a:gd name="T70" fmla="*/ 75 w 130"/>
                <a:gd name="T71" fmla="*/ 148 h 204"/>
                <a:gd name="T72" fmla="*/ 62 w 130"/>
                <a:gd name="T73" fmla="*/ 141 h 204"/>
                <a:gd name="T74" fmla="*/ 69 w 130"/>
                <a:gd name="T75" fmla="*/ 155 h 204"/>
                <a:gd name="T76" fmla="*/ 78 w 130"/>
                <a:gd name="T77" fmla="*/ 167 h 204"/>
                <a:gd name="T78" fmla="*/ 115 w 130"/>
                <a:gd name="T79" fmla="*/ 165 h 204"/>
                <a:gd name="T80" fmla="*/ 113 w 130"/>
                <a:gd name="T81" fmla="*/ 172 h 204"/>
                <a:gd name="T82" fmla="*/ 123 w 130"/>
                <a:gd name="T83" fmla="*/ 17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0" h="204">
                  <a:moveTo>
                    <a:pt x="129" y="177"/>
                  </a:moveTo>
                  <a:cubicBezTo>
                    <a:pt x="119" y="181"/>
                    <a:pt x="109" y="180"/>
                    <a:pt x="98" y="176"/>
                  </a:cubicBezTo>
                  <a:cubicBezTo>
                    <a:pt x="97" y="176"/>
                    <a:pt x="95" y="177"/>
                    <a:pt x="94" y="177"/>
                  </a:cubicBezTo>
                  <a:cubicBezTo>
                    <a:pt x="91" y="176"/>
                    <a:pt x="88" y="176"/>
                    <a:pt x="87" y="179"/>
                  </a:cubicBezTo>
                  <a:cubicBezTo>
                    <a:pt x="87" y="183"/>
                    <a:pt x="91" y="183"/>
                    <a:pt x="94" y="183"/>
                  </a:cubicBezTo>
                  <a:cubicBezTo>
                    <a:pt x="95" y="183"/>
                    <a:pt x="96" y="183"/>
                    <a:pt x="97" y="184"/>
                  </a:cubicBezTo>
                  <a:cubicBezTo>
                    <a:pt x="103" y="195"/>
                    <a:pt x="111" y="188"/>
                    <a:pt x="119" y="187"/>
                  </a:cubicBezTo>
                  <a:cubicBezTo>
                    <a:pt x="123" y="186"/>
                    <a:pt x="126" y="184"/>
                    <a:pt x="130" y="185"/>
                  </a:cubicBezTo>
                  <a:cubicBezTo>
                    <a:pt x="130" y="188"/>
                    <a:pt x="126" y="186"/>
                    <a:pt x="126" y="188"/>
                  </a:cubicBezTo>
                  <a:cubicBezTo>
                    <a:pt x="124" y="196"/>
                    <a:pt x="118" y="195"/>
                    <a:pt x="113" y="196"/>
                  </a:cubicBezTo>
                  <a:cubicBezTo>
                    <a:pt x="107" y="197"/>
                    <a:pt x="102" y="198"/>
                    <a:pt x="97" y="193"/>
                  </a:cubicBezTo>
                  <a:cubicBezTo>
                    <a:pt x="93" y="189"/>
                    <a:pt x="87" y="193"/>
                    <a:pt x="82" y="194"/>
                  </a:cubicBezTo>
                  <a:cubicBezTo>
                    <a:pt x="84" y="197"/>
                    <a:pt x="90" y="197"/>
                    <a:pt x="92" y="201"/>
                  </a:cubicBezTo>
                  <a:cubicBezTo>
                    <a:pt x="89" y="204"/>
                    <a:pt x="85" y="203"/>
                    <a:pt x="81" y="203"/>
                  </a:cubicBezTo>
                  <a:cubicBezTo>
                    <a:pt x="77" y="202"/>
                    <a:pt x="72" y="202"/>
                    <a:pt x="68" y="202"/>
                  </a:cubicBezTo>
                  <a:cubicBezTo>
                    <a:pt x="67" y="200"/>
                    <a:pt x="66" y="199"/>
                    <a:pt x="68" y="198"/>
                  </a:cubicBezTo>
                  <a:cubicBezTo>
                    <a:pt x="69" y="190"/>
                    <a:pt x="71" y="183"/>
                    <a:pt x="72" y="175"/>
                  </a:cubicBezTo>
                  <a:cubicBezTo>
                    <a:pt x="73" y="170"/>
                    <a:pt x="68" y="169"/>
                    <a:pt x="65" y="167"/>
                  </a:cubicBezTo>
                  <a:cubicBezTo>
                    <a:pt x="44" y="149"/>
                    <a:pt x="26" y="128"/>
                    <a:pt x="14" y="103"/>
                  </a:cubicBezTo>
                  <a:cubicBezTo>
                    <a:pt x="10" y="96"/>
                    <a:pt x="7" y="90"/>
                    <a:pt x="6" y="82"/>
                  </a:cubicBezTo>
                  <a:cubicBezTo>
                    <a:pt x="6" y="81"/>
                    <a:pt x="7" y="79"/>
                    <a:pt x="7" y="78"/>
                  </a:cubicBezTo>
                  <a:cubicBezTo>
                    <a:pt x="8" y="76"/>
                    <a:pt x="9" y="72"/>
                    <a:pt x="12" y="72"/>
                  </a:cubicBezTo>
                  <a:cubicBezTo>
                    <a:pt x="16" y="72"/>
                    <a:pt x="16" y="76"/>
                    <a:pt x="17" y="78"/>
                  </a:cubicBezTo>
                  <a:cubicBezTo>
                    <a:pt x="19" y="84"/>
                    <a:pt x="24" y="90"/>
                    <a:pt x="18" y="97"/>
                  </a:cubicBezTo>
                  <a:cubicBezTo>
                    <a:pt x="17" y="99"/>
                    <a:pt x="20" y="100"/>
                    <a:pt x="21" y="101"/>
                  </a:cubicBezTo>
                  <a:cubicBezTo>
                    <a:pt x="26" y="104"/>
                    <a:pt x="29" y="108"/>
                    <a:pt x="26" y="115"/>
                  </a:cubicBezTo>
                  <a:cubicBezTo>
                    <a:pt x="31" y="112"/>
                    <a:pt x="31" y="108"/>
                    <a:pt x="32" y="104"/>
                  </a:cubicBezTo>
                  <a:cubicBezTo>
                    <a:pt x="33" y="99"/>
                    <a:pt x="36" y="95"/>
                    <a:pt x="42" y="98"/>
                  </a:cubicBezTo>
                  <a:cubicBezTo>
                    <a:pt x="45" y="99"/>
                    <a:pt x="47" y="99"/>
                    <a:pt x="48" y="96"/>
                  </a:cubicBezTo>
                  <a:cubicBezTo>
                    <a:pt x="49" y="93"/>
                    <a:pt x="46" y="92"/>
                    <a:pt x="44" y="92"/>
                  </a:cubicBezTo>
                  <a:cubicBezTo>
                    <a:pt x="34" y="91"/>
                    <a:pt x="31" y="83"/>
                    <a:pt x="29" y="75"/>
                  </a:cubicBezTo>
                  <a:cubicBezTo>
                    <a:pt x="27" y="70"/>
                    <a:pt x="27" y="66"/>
                    <a:pt x="31" y="62"/>
                  </a:cubicBezTo>
                  <a:cubicBezTo>
                    <a:pt x="34" y="59"/>
                    <a:pt x="35" y="56"/>
                    <a:pt x="35" y="52"/>
                  </a:cubicBezTo>
                  <a:cubicBezTo>
                    <a:pt x="36" y="51"/>
                    <a:pt x="34" y="52"/>
                    <a:pt x="35" y="52"/>
                  </a:cubicBezTo>
                  <a:cubicBezTo>
                    <a:pt x="35" y="52"/>
                    <a:pt x="35" y="52"/>
                    <a:pt x="35" y="53"/>
                  </a:cubicBezTo>
                  <a:cubicBezTo>
                    <a:pt x="33" y="59"/>
                    <a:pt x="27" y="62"/>
                    <a:pt x="23" y="67"/>
                  </a:cubicBezTo>
                  <a:cubicBezTo>
                    <a:pt x="21" y="69"/>
                    <a:pt x="19" y="68"/>
                    <a:pt x="18" y="66"/>
                  </a:cubicBezTo>
                  <a:cubicBezTo>
                    <a:pt x="16" y="63"/>
                    <a:pt x="15" y="60"/>
                    <a:pt x="18" y="58"/>
                  </a:cubicBezTo>
                  <a:cubicBezTo>
                    <a:pt x="35" y="43"/>
                    <a:pt x="34" y="25"/>
                    <a:pt x="32" y="9"/>
                  </a:cubicBezTo>
                  <a:cubicBezTo>
                    <a:pt x="30" y="13"/>
                    <a:pt x="31" y="17"/>
                    <a:pt x="31" y="20"/>
                  </a:cubicBezTo>
                  <a:cubicBezTo>
                    <a:pt x="30" y="23"/>
                    <a:pt x="30" y="25"/>
                    <a:pt x="27" y="25"/>
                  </a:cubicBezTo>
                  <a:cubicBezTo>
                    <a:pt x="24" y="26"/>
                    <a:pt x="24" y="23"/>
                    <a:pt x="24" y="21"/>
                  </a:cubicBezTo>
                  <a:cubicBezTo>
                    <a:pt x="23" y="16"/>
                    <a:pt x="16" y="13"/>
                    <a:pt x="15" y="7"/>
                  </a:cubicBezTo>
                  <a:cubicBezTo>
                    <a:pt x="15" y="5"/>
                    <a:pt x="12" y="7"/>
                    <a:pt x="11" y="9"/>
                  </a:cubicBezTo>
                  <a:cubicBezTo>
                    <a:pt x="10" y="12"/>
                    <a:pt x="10" y="16"/>
                    <a:pt x="11" y="20"/>
                  </a:cubicBezTo>
                  <a:cubicBezTo>
                    <a:pt x="11" y="22"/>
                    <a:pt x="12" y="24"/>
                    <a:pt x="13" y="26"/>
                  </a:cubicBezTo>
                  <a:cubicBezTo>
                    <a:pt x="14" y="28"/>
                    <a:pt x="15" y="31"/>
                    <a:pt x="13" y="33"/>
                  </a:cubicBezTo>
                  <a:cubicBezTo>
                    <a:pt x="10" y="35"/>
                    <a:pt x="8" y="31"/>
                    <a:pt x="6" y="29"/>
                  </a:cubicBezTo>
                  <a:cubicBezTo>
                    <a:pt x="6" y="36"/>
                    <a:pt x="8" y="43"/>
                    <a:pt x="7" y="49"/>
                  </a:cubicBezTo>
                  <a:cubicBezTo>
                    <a:pt x="7" y="51"/>
                    <a:pt x="7" y="53"/>
                    <a:pt x="8" y="55"/>
                  </a:cubicBezTo>
                  <a:cubicBezTo>
                    <a:pt x="16" y="64"/>
                    <a:pt x="8" y="71"/>
                    <a:pt x="5" y="79"/>
                  </a:cubicBezTo>
                  <a:cubicBezTo>
                    <a:pt x="1" y="65"/>
                    <a:pt x="0" y="51"/>
                    <a:pt x="0" y="37"/>
                  </a:cubicBezTo>
                  <a:cubicBezTo>
                    <a:pt x="0" y="28"/>
                    <a:pt x="1" y="18"/>
                    <a:pt x="2" y="9"/>
                  </a:cubicBezTo>
                  <a:cubicBezTo>
                    <a:pt x="2" y="3"/>
                    <a:pt x="4" y="0"/>
                    <a:pt x="11" y="1"/>
                  </a:cubicBezTo>
                  <a:cubicBezTo>
                    <a:pt x="18" y="2"/>
                    <a:pt x="25" y="1"/>
                    <a:pt x="32" y="1"/>
                  </a:cubicBezTo>
                  <a:cubicBezTo>
                    <a:pt x="37" y="0"/>
                    <a:pt x="40" y="1"/>
                    <a:pt x="39" y="6"/>
                  </a:cubicBezTo>
                  <a:cubicBezTo>
                    <a:pt x="38" y="26"/>
                    <a:pt x="37" y="47"/>
                    <a:pt x="42" y="66"/>
                  </a:cubicBezTo>
                  <a:cubicBezTo>
                    <a:pt x="42" y="67"/>
                    <a:pt x="43" y="68"/>
                    <a:pt x="43" y="69"/>
                  </a:cubicBezTo>
                  <a:cubicBezTo>
                    <a:pt x="48" y="73"/>
                    <a:pt x="48" y="79"/>
                    <a:pt x="52" y="84"/>
                  </a:cubicBezTo>
                  <a:cubicBezTo>
                    <a:pt x="58" y="92"/>
                    <a:pt x="64" y="100"/>
                    <a:pt x="71" y="106"/>
                  </a:cubicBezTo>
                  <a:cubicBezTo>
                    <a:pt x="73" y="108"/>
                    <a:pt x="76" y="109"/>
                    <a:pt x="76" y="112"/>
                  </a:cubicBezTo>
                  <a:cubicBezTo>
                    <a:pt x="71" y="114"/>
                    <a:pt x="67" y="112"/>
                    <a:pt x="63" y="110"/>
                  </a:cubicBezTo>
                  <a:cubicBezTo>
                    <a:pt x="62" y="110"/>
                    <a:pt x="61" y="109"/>
                    <a:pt x="61" y="109"/>
                  </a:cubicBezTo>
                  <a:cubicBezTo>
                    <a:pt x="60" y="106"/>
                    <a:pt x="63" y="98"/>
                    <a:pt x="55" y="103"/>
                  </a:cubicBezTo>
                  <a:cubicBezTo>
                    <a:pt x="51" y="106"/>
                    <a:pt x="45" y="105"/>
                    <a:pt x="46" y="112"/>
                  </a:cubicBezTo>
                  <a:cubicBezTo>
                    <a:pt x="45" y="111"/>
                    <a:pt x="44" y="111"/>
                    <a:pt x="44" y="111"/>
                  </a:cubicBezTo>
                  <a:cubicBezTo>
                    <a:pt x="43" y="109"/>
                    <a:pt x="44" y="105"/>
                    <a:pt x="41" y="106"/>
                  </a:cubicBezTo>
                  <a:cubicBezTo>
                    <a:pt x="37" y="107"/>
                    <a:pt x="38" y="111"/>
                    <a:pt x="39" y="113"/>
                  </a:cubicBezTo>
                  <a:cubicBezTo>
                    <a:pt x="42" y="117"/>
                    <a:pt x="44" y="123"/>
                    <a:pt x="51" y="122"/>
                  </a:cubicBezTo>
                  <a:cubicBezTo>
                    <a:pt x="57" y="121"/>
                    <a:pt x="58" y="128"/>
                    <a:pt x="62" y="130"/>
                  </a:cubicBezTo>
                  <a:cubicBezTo>
                    <a:pt x="67" y="133"/>
                    <a:pt x="68" y="140"/>
                    <a:pt x="75" y="142"/>
                  </a:cubicBezTo>
                  <a:cubicBezTo>
                    <a:pt x="76" y="143"/>
                    <a:pt x="76" y="146"/>
                    <a:pt x="75" y="148"/>
                  </a:cubicBezTo>
                  <a:cubicBezTo>
                    <a:pt x="73" y="150"/>
                    <a:pt x="71" y="148"/>
                    <a:pt x="70" y="147"/>
                  </a:cubicBezTo>
                  <a:cubicBezTo>
                    <a:pt x="68" y="144"/>
                    <a:pt x="65" y="143"/>
                    <a:pt x="62" y="141"/>
                  </a:cubicBezTo>
                  <a:cubicBezTo>
                    <a:pt x="57" y="135"/>
                    <a:pt x="55" y="136"/>
                    <a:pt x="51" y="145"/>
                  </a:cubicBezTo>
                  <a:cubicBezTo>
                    <a:pt x="61" y="142"/>
                    <a:pt x="64" y="151"/>
                    <a:pt x="69" y="155"/>
                  </a:cubicBezTo>
                  <a:cubicBezTo>
                    <a:pt x="70" y="157"/>
                    <a:pt x="71" y="159"/>
                    <a:pt x="70" y="161"/>
                  </a:cubicBezTo>
                  <a:cubicBezTo>
                    <a:pt x="70" y="168"/>
                    <a:pt x="71" y="170"/>
                    <a:pt x="78" y="167"/>
                  </a:cubicBezTo>
                  <a:cubicBezTo>
                    <a:pt x="88" y="164"/>
                    <a:pt x="97" y="163"/>
                    <a:pt x="107" y="165"/>
                  </a:cubicBezTo>
                  <a:cubicBezTo>
                    <a:pt x="110" y="166"/>
                    <a:pt x="113" y="166"/>
                    <a:pt x="115" y="165"/>
                  </a:cubicBezTo>
                  <a:cubicBezTo>
                    <a:pt x="121" y="163"/>
                    <a:pt x="125" y="166"/>
                    <a:pt x="129" y="170"/>
                  </a:cubicBezTo>
                  <a:cubicBezTo>
                    <a:pt x="124" y="174"/>
                    <a:pt x="119" y="173"/>
                    <a:pt x="113" y="172"/>
                  </a:cubicBezTo>
                  <a:cubicBezTo>
                    <a:pt x="107" y="171"/>
                    <a:pt x="100" y="171"/>
                    <a:pt x="94" y="171"/>
                  </a:cubicBezTo>
                  <a:cubicBezTo>
                    <a:pt x="103" y="172"/>
                    <a:pt x="113" y="173"/>
                    <a:pt x="123" y="173"/>
                  </a:cubicBezTo>
                  <a:cubicBezTo>
                    <a:pt x="125" y="173"/>
                    <a:pt x="128" y="173"/>
                    <a:pt x="129" y="177"/>
                  </a:cubicBezTo>
                  <a:close/>
                </a:path>
              </a:pathLst>
            </a:custGeom>
            <a:solidFill>
              <a:srgbClr val="DF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7270751" y="3614738"/>
              <a:ext cx="282575" cy="646112"/>
            </a:xfrm>
            <a:custGeom>
              <a:avLst/>
              <a:gdLst>
                <a:gd name="T0" fmla="*/ 3 w 51"/>
                <a:gd name="T1" fmla="*/ 77 h 117"/>
                <a:gd name="T2" fmla="*/ 8 w 51"/>
                <a:gd name="T3" fmla="*/ 61 h 117"/>
                <a:gd name="T4" fmla="*/ 7 w 51"/>
                <a:gd name="T5" fmla="*/ 56 h 117"/>
                <a:gd name="T6" fmla="*/ 3 w 51"/>
                <a:gd name="T7" fmla="*/ 47 h 117"/>
                <a:gd name="T8" fmla="*/ 2 w 51"/>
                <a:gd name="T9" fmla="*/ 29 h 117"/>
                <a:gd name="T10" fmla="*/ 3 w 51"/>
                <a:gd name="T11" fmla="*/ 23 h 117"/>
                <a:gd name="T12" fmla="*/ 6 w 51"/>
                <a:gd name="T13" fmla="*/ 27 h 117"/>
                <a:gd name="T14" fmla="*/ 10 w 51"/>
                <a:gd name="T15" fmla="*/ 31 h 117"/>
                <a:gd name="T16" fmla="*/ 9 w 51"/>
                <a:gd name="T17" fmla="*/ 24 h 117"/>
                <a:gd name="T18" fmla="*/ 7 w 51"/>
                <a:gd name="T19" fmla="*/ 6 h 117"/>
                <a:gd name="T20" fmla="*/ 13 w 51"/>
                <a:gd name="T21" fmla="*/ 1 h 117"/>
                <a:gd name="T22" fmla="*/ 16 w 51"/>
                <a:gd name="T23" fmla="*/ 7 h 117"/>
                <a:gd name="T24" fmla="*/ 17 w 51"/>
                <a:gd name="T25" fmla="*/ 10 h 117"/>
                <a:gd name="T26" fmla="*/ 25 w 51"/>
                <a:gd name="T27" fmla="*/ 23 h 117"/>
                <a:gd name="T28" fmla="*/ 27 w 51"/>
                <a:gd name="T29" fmla="*/ 10 h 117"/>
                <a:gd name="T30" fmla="*/ 30 w 51"/>
                <a:gd name="T31" fmla="*/ 4 h 117"/>
                <a:gd name="T32" fmla="*/ 33 w 51"/>
                <a:gd name="T33" fmla="*/ 10 h 117"/>
                <a:gd name="T34" fmla="*/ 31 w 51"/>
                <a:gd name="T35" fmla="*/ 38 h 117"/>
                <a:gd name="T36" fmla="*/ 18 w 51"/>
                <a:gd name="T37" fmla="*/ 56 h 117"/>
                <a:gd name="T38" fmla="*/ 16 w 51"/>
                <a:gd name="T39" fmla="*/ 60 h 117"/>
                <a:gd name="T40" fmla="*/ 18 w 51"/>
                <a:gd name="T41" fmla="*/ 65 h 117"/>
                <a:gd name="T42" fmla="*/ 22 w 51"/>
                <a:gd name="T43" fmla="*/ 62 h 117"/>
                <a:gd name="T44" fmla="*/ 32 w 51"/>
                <a:gd name="T45" fmla="*/ 46 h 117"/>
                <a:gd name="T46" fmla="*/ 30 w 51"/>
                <a:gd name="T47" fmla="*/ 62 h 117"/>
                <a:gd name="T48" fmla="*/ 28 w 51"/>
                <a:gd name="T49" fmla="*/ 70 h 117"/>
                <a:gd name="T50" fmla="*/ 45 w 51"/>
                <a:gd name="T51" fmla="*/ 89 h 117"/>
                <a:gd name="T52" fmla="*/ 49 w 51"/>
                <a:gd name="T53" fmla="*/ 94 h 117"/>
                <a:gd name="T54" fmla="*/ 41 w 51"/>
                <a:gd name="T55" fmla="*/ 99 h 117"/>
                <a:gd name="T56" fmla="*/ 32 w 51"/>
                <a:gd name="T57" fmla="*/ 104 h 117"/>
                <a:gd name="T58" fmla="*/ 27 w 51"/>
                <a:gd name="T59" fmla="*/ 115 h 117"/>
                <a:gd name="T60" fmla="*/ 23 w 51"/>
                <a:gd name="T61" fmla="*/ 116 h 117"/>
                <a:gd name="T62" fmla="*/ 22 w 51"/>
                <a:gd name="T63" fmla="*/ 112 h 117"/>
                <a:gd name="T64" fmla="*/ 17 w 51"/>
                <a:gd name="T65" fmla="*/ 100 h 117"/>
                <a:gd name="T66" fmla="*/ 16 w 51"/>
                <a:gd name="T67" fmla="*/ 92 h 117"/>
                <a:gd name="T68" fmla="*/ 16 w 51"/>
                <a:gd name="T69" fmla="*/ 84 h 117"/>
                <a:gd name="T70" fmla="*/ 13 w 51"/>
                <a:gd name="T71" fmla="*/ 76 h 117"/>
                <a:gd name="T72" fmla="*/ 10 w 51"/>
                <a:gd name="T73" fmla="*/ 71 h 117"/>
                <a:gd name="T74" fmla="*/ 7 w 51"/>
                <a:gd name="T75" fmla="*/ 75 h 117"/>
                <a:gd name="T76" fmla="*/ 4 w 51"/>
                <a:gd name="T77" fmla="*/ 80 h 117"/>
                <a:gd name="T78" fmla="*/ 3 w 51"/>
                <a:gd name="T79" fmla="*/ 7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" h="117">
                  <a:moveTo>
                    <a:pt x="3" y="77"/>
                  </a:moveTo>
                  <a:cubicBezTo>
                    <a:pt x="5" y="71"/>
                    <a:pt x="4" y="65"/>
                    <a:pt x="8" y="61"/>
                  </a:cubicBezTo>
                  <a:cubicBezTo>
                    <a:pt x="10" y="59"/>
                    <a:pt x="9" y="57"/>
                    <a:pt x="7" y="56"/>
                  </a:cubicBezTo>
                  <a:cubicBezTo>
                    <a:pt x="3" y="54"/>
                    <a:pt x="2" y="51"/>
                    <a:pt x="3" y="47"/>
                  </a:cubicBezTo>
                  <a:cubicBezTo>
                    <a:pt x="4" y="41"/>
                    <a:pt x="3" y="35"/>
                    <a:pt x="2" y="29"/>
                  </a:cubicBezTo>
                  <a:cubicBezTo>
                    <a:pt x="1" y="26"/>
                    <a:pt x="0" y="23"/>
                    <a:pt x="3" y="23"/>
                  </a:cubicBezTo>
                  <a:cubicBezTo>
                    <a:pt x="6" y="22"/>
                    <a:pt x="6" y="25"/>
                    <a:pt x="6" y="27"/>
                  </a:cubicBezTo>
                  <a:cubicBezTo>
                    <a:pt x="7" y="29"/>
                    <a:pt x="8" y="30"/>
                    <a:pt x="10" y="31"/>
                  </a:cubicBezTo>
                  <a:cubicBezTo>
                    <a:pt x="12" y="28"/>
                    <a:pt x="10" y="26"/>
                    <a:pt x="9" y="24"/>
                  </a:cubicBezTo>
                  <a:cubicBezTo>
                    <a:pt x="6" y="18"/>
                    <a:pt x="5" y="12"/>
                    <a:pt x="7" y="6"/>
                  </a:cubicBezTo>
                  <a:cubicBezTo>
                    <a:pt x="8" y="3"/>
                    <a:pt x="9" y="0"/>
                    <a:pt x="13" y="1"/>
                  </a:cubicBezTo>
                  <a:cubicBezTo>
                    <a:pt x="16" y="2"/>
                    <a:pt x="18" y="4"/>
                    <a:pt x="16" y="7"/>
                  </a:cubicBezTo>
                  <a:cubicBezTo>
                    <a:pt x="16" y="8"/>
                    <a:pt x="16" y="10"/>
                    <a:pt x="17" y="10"/>
                  </a:cubicBezTo>
                  <a:cubicBezTo>
                    <a:pt x="24" y="11"/>
                    <a:pt x="22" y="18"/>
                    <a:pt x="25" y="23"/>
                  </a:cubicBezTo>
                  <a:cubicBezTo>
                    <a:pt x="29" y="19"/>
                    <a:pt x="26" y="14"/>
                    <a:pt x="27" y="10"/>
                  </a:cubicBezTo>
                  <a:cubicBezTo>
                    <a:pt x="27" y="7"/>
                    <a:pt x="26" y="4"/>
                    <a:pt x="30" y="4"/>
                  </a:cubicBezTo>
                  <a:cubicBezTo>
                    <a:pt x="34" y="3"/>
                    <a:pt x="33" y="8"/>
                    <a:pt x="33" y="10"/>
                  </a:cubicBezTo>
                  <a:cubicBezTo>
                    <a:pt x="34" y="20"/>
                    <a:pt x="34" y="30"/>
                    <a:pt x="31" y="38"/>
                  </a:cubicBezTo>
                  <a:cubicBezTo>
                    <a:pt x="28" y="44"/>
                    <a:pt x="28" y="54"/>
                    <a:pt x="18" y="56"/>
                  </a:cubicBezTo>
                  <a:cubicBezTo>
                    <a:pt x="16" y="56"/>
                    <a:pt x="16" y="58"/>
                    <a:pt x="16" y="60"/>
                  </a:cubicBezTo>
                  <a:cubicBezTo>
                    <a:pt x="16" y="62"/>
                    <a:pt x="17" y="64"/>
                    <a:pt x="18" y="65"/>
                  </a:cubicBezTo>
                  <a:cubicBezTo>
                    <a:pt x="20" y="65"/>
                    <a:pt x="21" y="63"/>
                    <a:pt x="22" y="62"/>
                  </a:cubicBezTo>
                  <a:cubicBezTo>
                    <a:pt x="24" y="56"/>
                    <a:pt x="34" y="54"/>
                    <a:pt x="32" y="46"/>
                  </a:cubicBezTo>
                  <a:cubicBezTo>
                    <a:pt x="36" y="52"/>
                    <a:pt x="37" y="57"/>
                    <a:pt x="30" y="62"/>
                  </a:cubicBezTo>
                  <a:cubicBezTo>
                    <a:pt x="28" y="64"/>
                    <a:pt x="27" y="66"/>
                    <a:pt x="28" y="70"/>
                  </a:cubicBezTo>
                  <a:cubicBezTo>
                    <a:pt x="30" y="80"/>
                    <a:pt x="34" y="88"/>
                    <a:pt x="45" y="89"/>
                  </a:cubicBezTo>
                  <a:cubicBezTo>
                    <a:pt x="48" y="89"/>
                    <a:pt x="51" y="89"/>
                    <a:pt x="49" y="94"/>
                  </a:cubicBezTo>
                  <a:cubicBezTo>
                    <a:pt x="47" y="97"/>
                    <a:pt x="45" y="103"/>
                    <a:pt x="41" y="99"/>
                  </a:cubicBezTo>
                  <a:cubicBezTo>
                    <a:pt x="32" y="93"/>
                    <a:pt x="32" y="100"/>
                    <a:pt x="32" y="104"/>
                  </a:cubicBezTo>
                  <a:cubicBezTo>
                    <a:pt x="32" y="108"/>
                    <a:pt x="30" y="112"/>
                    <a:pt x="27" y="115"/>
                  </a:cubicBezTo>
                  <a:cubicBezTo>
                    <a:pt x="25" y="116"/>
                    <a:pt x="24" y="117"/>
                    <a:pt x="23" y="116"/>
                  </a:cubicBezTo>
                  <a:cubicBezTo>
                    <a:pt x="22" y="115"/>
                    <a:pt x="21" y="114"/>
                    <a:pt x="22" y="112"/>
                  </a:cubicBezTo>
                  <a:cubicBezTo>
                    <a:pt x="27" y="106"/>
                    <a:pt x="21" y="103"/>
                    <a:pt x="17" y="100"/>
                  </a:cubicBezTo>
                  <a:cubicBezTo>
                    <a:pt x="14" y="98"/>
                    <a:pt x="9" y="96"/>
                    <a:pt x="16" y="92"/>
                  </a:cubicBezTo>
                  <a:cubicBezTo>
                    <a:pt x="19" y="90"/>
                    <a:pt x="17" y="87"/>
                    <a:pt x="16" y="84"/>
                  </a:cubicBezTo>
                  <a:cubicBezTo>
                    <a:pt x="15" y="81"/>
                    <a:pt x="14" y="79"/>
                    <a:pt x="13" y="76"/>
                  </a:cubicBezTo>
                  <a:cubicBezTo>
                    <a:pt x="12" y="74"/>
                    <a:pt x="13" y="71"/>
                    <a:pt x="10" y="71"/>
                  </a:cubicBezTo>
                  <a:cubicBezTo>
                    <a:pt x="8" y="71"/>
                    <a:pt x="8" y="73"/>
                    <a:pt x="7" y="75"/>
                  </a:cubicBezTo>
                  <a:cubicBezTo>
                    <a:pt x="6" y="77"/>
                    <a:pt x="5" y="78"/>
                    <a:pt x="4" y="80"/>
                  </a:cubicBezTo>
                  <a:cubicBezTo>
                    <a:pt x="3" y="79"/>
                    <a:pt x="3" y="78"/>
                    <a:pt x="3" y="77"/>
                  </a:cubicBezTo>
                  <a:close/>
                </a:path>
              </a:pathLst>
            </a:custGeom>
            <a:solidFill>
              <a:srgbClr val="E03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8502651" y="3614738"/>
              <a:ext cx="369888" cy="463550"/>
            </a:xfrm>
            <a:custGeom>
              <a:avLst/>
              <a:gdLst>
                <a:gd name="T0" fmla="*/ 28 w 67"/>
                <a:gd name="T1" fmla="*/ 32 h 84"/>
                <a:gd name="T2" fmla="*/ 45 w 67"/>
                <a:gd name="T3" fmla="*/ 0 h 84"/>
                <a:gd name="T4" fmla="*/ 47 w 67"/>
                <a:gd name="T5" fmla="*/ 5 h 84"/>
                <a:gd name="T6" fmla="*/ 42 w 67"/>
                <a:gd name="T7" fmla="*/ 68 h 84"/>
                <a:gd name="T8" fmla="*/ 5 w 67"/>
                <a:gd name="T9" fmla="*/ 80 h 84"/>
                <a:gd name="T10" fmla="*/ 10 w 67"/>
                <a:gd name="T11" fmla="*/ 65 h 84"/>
                <a:gd name="T12" fmla="*/ 14 w 67"/>
                <a:gd name="T13" fmla="*/ 64 h 84"/>
                <a:gd name="T14" fmla="*/ 29 w 67"/>
                <a:gd name="T15" fmla="*/ 38 h 84"/>
                <a:gd name="T16" fmla="*/ 28 w 67"/>
                <a:gd name="T17" fmla="*/ 3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84">
                  <a:moveTo>
                    <a:pt x="28" y="32"/>
                  </a:moveTo>
                  <a:cubicBezTo>
                    <a:pt x="35" y="22"/>
                    <a:pt x="41" y="11"/>
                    <a:pt x="45" y="0"/>
                  </a:cubicBezTo>
                  <a:cubicBezTo>
                    <a:pt x="45" y="2"/>
                    <a:pt x="45" y="4"/>
                    <a:pt x="47" y="5"/>
                  </a:cubicBezTo>
                  <a:cubicBezTo>
                    <a:pt x="67" y="21"/>
                    <a:pt x="60" y="53"/>
                    <a:pt x="42" y="68"/>
                  </a:cubicBezTo>
                  <a:cubicBezTo>
                    <a:pt x="32" y="77"/>
                    <a:pt x="20" y="84"/>
                    <a:pt x="5" y="80"/>
                  </a:cubicBezTo>
                  <a:cubicBezTo>
                    <a:pt x="0" y="73"/>
                    <a:pt x="5" y="69"/>
                    <a:pt x="10" y="65"/>
                  </a:cubicBezTo>
                  <a:cubicBezTo>
                    <a:pt x="11" y="64"/>
                    <a:pt x="13" y="64"/>
                    <a:pt x="14" y="64"/>
                  </a:cubicBezTo>
                  <a:cubicBezTo>
                    <a:pt x="28" y="61"/>
                    <a:pt x="33" y="52"/>
                    <a:pt x="29" y="38"/>
                  </a:cubicBezTo>
                  <a:cubicBezTo>
                    <a:pt x="28" y="36"/>
                    <a:pt x="27" y="34"/>
                    <a:pt x="28" y="32"/>
                  </a:cubicBezTo>
                  <a:close/>
                </a:path>
              </a:pathLst>
            </a:custGeom>
            <a:solidFill>
              <a:srgbClr val="F4B0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7900988" y="4232275"/>
              <a:ext cx="347663" cy="144462"/>
            </a:xfrm>
            <a:custGeom>
              <a:avLst/>
              <a:gdLst>
                <a:gd name="T0" fmla="*/ 63 w 63"/>
                <a:gd name="T1" fmla="*/ 10 h 26"/>
                <a:gd name="T2" fmla="*/ 56 w 63"/>
                <a:gd name="T3" fmla="*/ 10 h 26"/>
                <a:gd name="T4" fmla="*/ 48 w 63"/>
                <a:gd name="T5" fmla="*/ 15 h 26"/>
                <a:gd name="T6" fmla="*/ 30 w 63"/>
                <a:gd name="T7" fmla="*/ 25 h 26"/>
                <a:gd name="T8" fmla="*/ 6 w 63"/>
                <a:gd name="T9" fmla="*/ 19 h 26"/>
                <a:gd name="T10" fmla="*/ 1 w 63"/>
                <a:gd name="T11" fmla="*/ 6 h 26"/>
                <a:gd name="T12" fmla="*/ 3 w 63"/>
                <a:gd name="T13" fmla="*/ 0 h 26"/>
                <a:gd name="T14" fmla="*/ 48 w 63"/>
                <a:gd name="T15" fmla="*/ 0 h 26"/>
                <a:gd name="T16" fmla="*/ 56 w 63"/>
                <a:gd name="T17" fmla="*/ 8 h 26"/>
                <a:gd name="T18" fmla="*/ 63 w 63"/>
                <a:gd name="T19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26">
                  <a:moveTo>
                    <a:pt x="63" y="10"/>
                  </a:moveTo>
                  <a:cubicBezTo>
                    <a:pt x="60" y="10"/>
                    <a:pt x="58" y="10"/>
                    <a:pt x="56" y="10"/>
                  </a:cubicBezTo>
                  <a:cubicBezTo>
                    <a:pt x="52" y="10"/>
                    <a:pt x="49" y="10"/>
                    <a:pt x="48" y="15"/>
                  </a:cubicBezTo>
                  <a:cubicBezTo>
                    <a:pt x="45" y="23"/>
                    <a:pt x="37" y="25"/>
                    <a:pt x="30" y="25"/>
                  </a:cubicBezTo>
                  <a:cubicBezTo>
                    <a:pt x="21" y="26"/>
                    <a:pt x="13" y="24"/>
                    <a:pt x="6" y="19"/>
                  </a:cubicBezTo>
                  <a:cubicBezTo>
                    <a:pt x="2" y="15"/>
                    <a:pt x="5" y="10"/>
                    <a:pt x="1" y="6"/>
                  </a:cubicBezTo>
                  <a:cubicBezTo>
                    <a:pt x="0" y="4"/>
                    <a:pt x="1" y="2"/>
                    <a:pt x="3" y="0"/>
                  </a:cubicBezTo>
                  <a:cubicBezTo>
                    <a:pt x="18" y="0"/>
                    <a:pt x="33" y="0"/>
                    <a:pt x="48" y="0"/>
                  </a:cubicBezTo>
                  <a:cubicBezTo>
                    <a:pt x="47" y="6"/>
                    <a:pt x="50" y="9"/>
                    <a:pt x="56" y="8"/>
                  </a:cubicBezTo>
                  <a:cubicBezTo>
                    <a:pt x="58" y="8"/>
                    <a:pt x="61" y="8"/>
                    <a:pt x="63" y="10"/>
                  </a:cubicBezTo>
                  <a:close/>
                </a:path>
              </a:pathLst>
            </a:custGeom>
            <a:solidFill>
              <a:srgbClr val="E195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7729538" y="3846513"/>
              <a:ext cx="541338" cy="236537"/>
            </a:xfrm>
            <a:custGeom>
              <a:avLst/>
              <a:gdLst>
                <a:gd name="T0" fmla="*/ 23 w 98"/>
                <a:gd name="T1" fmla="*/ 39 h 43"/>
                <a:gd name="T2" fmla="*/ 4 w 98"/>
                <a:gd name="T3" fmla="*/ 17 h 43"/>
                <a:gd name="T4" fmla="*/ 18 w 98"/>
                <a:gd name="T5" fmla="*/ 1 h 43"/>
                <a:gd name="T6" fmla="*/ 67 w 98"/>
                <a:gd name="T7" fmla="*/ 11 h 43"/>
                <a:gd name="T8" fmla="*/ 84 w 98"/>
                <a:gd name="T9" fmla="*/ 4 h 43"/>
                <a:gd name="T10" fmla="*/ 94 w 98"/>
                <a:gd name="T11" fmla="*/ 22 h 43"/>
                <a:gd name="T12" fmla="*/ 76 w 98"/>
                <a:gd name="T13" fmla="*/ 43 h 43"/>
                <a:gd name="T14" fmla="*/ 72 w 98"/>
                <a:gd name="T15" fmla="*/ 42 h 43"/>
                <a:gd name="T16" fmla="*/ 23 w 98"/>
                <a:gd name="T17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43">
                  <a:moveTo>
                    <a:pt x="23" y="39"/>
                  </a:moveTo>
                  <a:cubicBezTo>
                    <a:pt x="14" y="35"/>
                    <a:pt x="7" y="27"/>
                    <a:pt x="4" y="17"/>
                  </a:cubicBezTo>
                  <a:cubicBezTo>
                    <a:pt x="0" y="6"/>
                    <a:pt x="5" y="0"/>
                    <a:pt x="18" y="1"/>
                  </a:cubicBezTo>
                  <a:cubicBezTo>
                    <a:pt x="32" y="12"/>
                    <a:pt x="50" y="12"/>
                    <a:pt x="67" y="11"/>
                  </a:cubicBezTo>
                  <a:cubicBezTo>
                    <a:pt x="73" y="11"/>
                    <a:pt x="79" y="7"/>
                    <a:pt x="84" y="4"/>
                  </a:cubicBezTo>
                  <a:cubicBezTo>
                    <a:pt x="97" y="7"/>
                    <a:pt x="98" y="11"/>
                    <a:pt x="94" y="22"/>
                  </a:cubicBezTo>
                  <a:cubicBezTo>
                    <a:pt x="90" y="31"/>
                    <a:pt x="84" y="38"/>
                    <a:pt x="76" y="43"/>
                  </a:cubicBezTo>
                  <a:cubicBezTo>
                    <a:pt x="74" y="43"/>
                    <a:pt x="73" y="43"/>
                    <a:pt x="72" y="42"/>
                  </a:cubicBezTo>
                  <a:cubicBezTo>
                    <a:pt x="56" y="34"/>
                    <a:pt x="40" y="33"/>
                    <a:pt x="23" y="39"/>
                  </a:cubicBezTo>
                  <a:close/>
                </a:path>
              </a:pathLst>
            </a:custGeom>
            <a:solidFill>
              <a:srgbClr val="6F18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7827963" y="3835400"/>
              <a:ext cx="365125" cy="93662"/>
            </a:xfrm>
            <a:custGeom>
              <a:avLst/>
              <a:gdLst>
                <a:gd name="T0" fmla="*/ 66 w 66"/>
                <a:gd name="T1" fmla="*/ 6 h 17"/>
                <a:gd name="T2" fmla="*/ 51 w 66"/>
                <a:gd name="T3" fmla="*/ 15 h 17"/>
                <a:gd name="T4" fmla="*/ 8 w 66"/>
                <a:gd name="T5" fmla="*/ 11 h 17"/>
                <a:gd name="T6" fmla="*/ 0 w 66"/>
                <a:gd name="T7" fmla="*/ 3 h 17"/>
                <a:gd name="T8" fmla="*/ 13 w 66"/>
                <a:gd name="T9" fmla="*/ 2 h 17"/>
                <a:gd name="T10" fmla="*/ 57 w 66"/>
                <a:gd name="T11" fmla="*/ 5 h 17"/>
                <a:gd name="T12" fmla="*/ 66 w 66"/>
                <a:gd name="T13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7">
                  <a:moveTo>
                    <a:pt x="66" y="6"/>
                  </a:moveTo>
                  <a:cubicBezTo>
                    <a:pt x="63" y="12"/>
                    <a:pt x="57" y="14"/>
                    <a:pt x="51" y="15"/>
                  </a:cubicBezTo>
                  <a:cubicBezTo>
                    <a:pt x="37" y="17"/>
                    <a:pt x="22" y="17"/>
                    <a:pt x="8" y="11"/>
                  </a:cubicBezTo>
                  <a:cubicBezTo>
                    <a:pt x="5" y="9"/>
                    <a:pt x="1" y="8"/>
                    <a:pt x="0" y="3"/>
                  </a:cubicBezTo>
                  <a:cubicBezTo>
                    <a:pt x="4" y="0"/>
                    <a:pt x="8" y="1"/>
                    <a:pt x="13" y="2"/>
                  </a:cubicBezTo>
                  <a:cubicBezTo>
                    <a:pt x="27" y="3"/>
                    <a:pt x="42" y="5"/>
                    <a:pt x="57" y="5"/>
                  </a:cubicBezTo>
                  <a:cubicBezTo>
                    <a:pt x="60" y="5"/>
                    <a:pt x="63" y="6"/>
                    <a:pt x="66" y="6"/>
                  </a:cubicBezTo>
                  <a:close/>
                </a:path>
              </a:pathLst>
            </a:custGeom>
            <a:solidFill>
              <a:srgbClr val="FDF9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7673976" y="3554413"/>
              <a:ext cx="187325" cy="192087"/>
            </a:xfrm>
            <a:custGeom>
              <a:avLst/>
              <a:gdLst>
                <a:gd name="T0" fmla="*/ 29 w 34"/>
                <a:gd name="T1" fmla="*/ 14 h 35"/>
                <a:gd name="T2" fmla="*/ 33 w 34"/>
                <a:gd name="T3" fmla="*/ 22 h 35"/>
                <a:gd name="T4" fmla="*/ 23 w 34"/>
                <a:gd name="T5" fmla="*/ 33 h 35"/>
                <a:gd name="T6" fmla="*/ 5 w 34"/>
                <a:gd name="T7" fmla="*/ 28 h 35"/>
                <a:gd name="T8" fmla="*/ 2 w 34"/>
                <a:gd name="T9" fmla="*/ 12 h 35"/>
                <a:gd name="T10" fmla="*/ 9 w 34"/>
                <a:gd name="T11" fmla="*/ 2 h 35"/>
                <a:gd name="T12" fmla="*/ 12 w 34"/>
                <a:gd name="T13" fmla="*/ 1 h 35"/>
                <a:gd name="T14" fmla="*/ 28 w 34"/>
                <a:gd name="T15" fmla="*/ 12 h 35"/>
                <a:gd name="T16" fmla="*/ 25 w 34"/>
                <a:gd name="T17" fmla="*/ 15 h 35"/>
                <a:gd name="T18" fmla="*/ 29 w 34"/>
                <a:gd name="T1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29" y="14"/>
                  </a:moveTo>
                  <a:cubicBezTo>
                    <a:pt x="33" y="15"/>
                    <a:pt x="34" y="18"/>
                    <a:pt x="33" y="22"/>
                  </a:cubicBezTo>
                  <a:cubicBezTo>
                    <a:pt x="34" y="29"/>
                    <a:pt x="28" y="32"/>
                    <a:pt x="23" y="33"/>
                  </a:cubicBezTo>
                  <a:cubicBezTo>
                    <a:pt x="16" y="35"/>
                    <a:pt x="10" y="33"/>
                    <a:pt x="5" y="28"/>
                  </a:cubicBezTo>
                  <a:cubicBezTo>
                    <a:pt x="1" y="24"/>
                    <a:pt x="0" y="18"/>
                    <a:pt x="2" y="12"/>
                  </a:cubicBezTo>
                  <a:cubicBezTo>
                    <a:pt x="3" y="8"/>
                    <a:pt x="6" y="5"/>
                    <a:pt x="9" y="2"/>
                  </a:cubicBezTo>
                  <a:cubicBezTo>
                    <a:pt x="10" y="1"/>
                    <a:pt x="11" y="0"/>
                    <a:pt x="12" y="1"/>
                  </a:cubicBezTo>
                  <a:cubicBezTo>
                    <a:pt x="19" y="3"/>
                    <a:pt x="25" y="6"/>
                    <a:pt x="28" y="12"/>
                  </a:cubicBezTo>
                  <a:cubicBezTo>
                    <a:pt x="27" y="13"/>
                    <a:pt x="26" y="14"/>
                    <a:pt x="25" y="15"/>
                  </a:cubicBezTo>
                  <a:cubicBezTo>
                    <a:pt x="27" y="15"/>
                    <a:pt x="28" y="14"/>
                    <a:pt x="29" y="14"/>
                  </a:cubicBezTo>
                  <a:close/>
                </a:path>
              </a:pathLst>
            </a:custGeom>
            <a:solidFill>
              <a:srgbClr val="492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7856538" y="4022725"/>
              <a:ext cx="292100" cy="115887"/>
            </a:xfrm>
            <a:custGeom>
              <a:avLst/>
              <a:gdLst>
                <a:gd name="T0" fmla="*/ 0 w 53"/>
                <a:gd name="T1" fmla="*/ 7 h 21"/>
                <a:gd name="T2" fmla="*/ 13 w 53"/>
                <a:gd name="T3" fmla="*/ 2 h 21"/>
                <a:gd name="T4" fmla="*/ 53 w 53"/>
                <a:gd name="T5" fmla="*/ 11 h 21"/>
                <a:gd name="T6" fmla="*/ 0 w 53"/>
                <a:gd name="T7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1">
                  <a:moveTo>
                    <a:pt x="0" y="7"/>
                  </a:moveTo>
                  <a:cubicBezTo>
                    <a:pt x="3" y="2"/>
                    <a:pt x="9" y="2"/>
                    <a:pt x="13" y="2"/>
                  </a:cubicBezTo>
                  <a:cubicBezTo>
                    <a:pt x="27" y="0"/>
                    <a:pt x="41" y="2"/>
                    <a:pt x="53" y="11"/>
                  </a:cubicBezTo>
                  <a:cubicBezTo>
                    <a:pt x="33" y="21"/>
                    <a:pt x="14" y="20"/>
                    <a:pt x="0" y="7"/>
                  </a:cubicBezTo>
                  <a:close/>
                </a:path>
              </a:pathLst>
            </a:custGeom>
            <a:solidFill>
              <a:srgbClr val="DB6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8208963" y="3608388"/>
              <a:ext cx="188913" cy="177800"/>
            </a:xfrm>
            <a:custGeom>
              <a:avLst/>
              <a:gdLst>
                <a:gd name="T0" fmla="*/ 7 w 34"/>
                <a:gd name="T1" fmla="*/ 9 h 32"/>
                <a:gd name="T2" fmla="*/ 24 w 34"/>
                <a:gd name="T3" fmla="*/ 0 h 32"/>
                <a:gd name="T4" fmla="*/ 28 w 34"/>
                <a:gd name="T5" fmla="*/ 3 h 32"/>
                <a:gd name="T6" fmla="*/ 30 w 34"/>
                <a:gd name="T7" fmla="*/ 24 h 32"/>
                <a:gd name="T8" fmla="*/ 12 w 34"/>
                <a:gd name="T9" fmla="*/ 31 h 32"/>
                <a:gd name="T10" fmla="*/ 0 w 34"/>
                <a:gd name="T11" fmla="*/ 16 h 32"/>
                <a:gd name="T12" fmla="*/ 5 w 34"/>
                <a:gd name="T13" fmla="*/ 10 h 32"/>
                <a:gd name="T14" fmla="*/ 9 w 34"/>
                <a:gd name="T15" fmla="*/ 13 h 32"/>
                <a:gd name="T16" fmla="*/ 7 w 34"/>
                <a:gd name="T1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2">
                  <a:moveTo>
                    <a:pt x="7" y="9"/>
                  </a:moveTo>
                  <a:cubicBezTo>
                    <a:pt x="11" y="3"/>
                    <a:pt x="17" y="1"/>
                    <a:pt x="24" y="0"/>
                  </a:cubicBezTo>
                  <a:cubicBezTo>
                    <a:pt x="26" y="1"/>
                    <a:pt x="27" y="2"/>
                    <a:pt x="28" y="3"/>
                  </a:cubicBezTo>
                  <a:cubicBezTo>
                    <a:pt x="34" y="10"/>
                    <a:pt x="34" y="17"/>
                    <a:pt x="30" y="24"/>
                  </a:cubicBezTo>
                  <a:cubicBezTo>
                    <a:pt x="26" y="31"/>
                    <a:pt x="20" y="32"/>
                    <a:pt x="12" y="31"/>
                  </a:cubicBezTo>
                  <a:cubicBezTo>
                    <a:pt x="5" y="30"/>
                    <a:pt x="0" y="25"/>
                    <a:pt x="0" y="16"/>
                  </a:cubicBezTo>
                  <a:cubicBezTo>
                    <a:pt x="1" y="14"/>
                    <a:pt x="2" y="11"/>
                    <a:pt x="5" y="10"/>
                  </a:cubicBezTo>
                  <a:cubicBezTo>
                    <a:pt x="6" y="11"/>
                    <a:pt x="7" y="13"/>
                    <a:pt x="9" y="13"/>
                  </a:cubicBezTo>
                  <a:cubicBezTo>
                    <a:pt x="10" y="10"/>
                    <a:pt x="7" y="10"/>
                    <a:pt x="7" y="9"/>
                  </a:cubicBezTo>
                  <a:close/>
                </a:path>
              </a:pathLst>
            </a:custGeom>
            <a:solidFill>
              <a:srgbClr val="462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8154988" y="3608388"/>
              <a:ext cx="314325" cy="204787"/>
            </a:xfrm>
            <a:custGeom>
              <a:avLst/>
              <a:gdLst>
                <a:gd name="T0" fmla="*/ 10 w 57"/>
                <a:gd name="T1" fmla="*/ 16 h 37"/>
                <a:gd name="T2" fmla="*/ 22 w 57"/>
                <a:gd name="T3" fmla="*/ 29 h 37"/>
                <a:gd name="T4" fmla="*/ 39 w 57"/>
                <a:gd name="T5" fmla="*/ 22 h 37"/>
                <a:gd name="T6" fmla="*/ 36 w 57"/>
                <a:gd name="T7" fmla="*/ 4 h 37"/>
                <a:gd name="T8" fmla="*/ 53 w 57"/>
                <a:gd name="T9" fmla="*/ 4 h 37"/>
                <a:gd name="T10" fmla="*/ 54 w 57"/>
                <a:gd name="T11" fmla="*/ 14 h 37"/>
                <a:gd name="T12" fmla="*/ 52 w 57"/>
                <a:gd name="T13" fmla="*/ 18 h 37"/>
                <a:gd name="T14" fmla="*/ 4 w 57"/>
                <a:gd name="T15" fmla="*/ 31 h 37"/>
                <a:gd name="T16" fmla="*/ 2 w 57"/>
                <a:gd name="T17" fmla="*/ 27 h 37"/>
                <a:gd name="T18" fmla="*/ 10 w 57"/>
                <a:gd name="T19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37">
                  <a:moveTo>
                    <a:pt x="10" y="16"/>
                  </a:moveTo>
                  <a:cubicBezTo>
                    <a:pt x="12" y="22"/>
                    <a:pt x="15" y="28"/>
                    <a:pt x="22" y="29"/>
                  </a:cubicBezTo>
                  <a:cubicBezTo>
                    <a:pt x="29" y="31"/>
                    <a:pt x="35" y="29"/>
                    <a:pt x="39" y="22"/>
                  </a:cubicBezTo>
                  <a:cubicBezTo>
                    <a:pt x="43" y="16"/>
                    <a:pt x="42" y="9"/>
                    <a:pt x="36" y="4"/>
                  </a:cubicBezTo>
                  <a:cubicBezTo>
                    <a:pt x="40" y="0"/>
                    <a:pt x="47" y="0"/>
                    <a:pt x="53" y="4"/>
                  </a:cubicBezTo>
                  <a:cubicBezTo>
                    <a:pt x="57" y="7"/>
                    <a:pt x="57" y="10"/>
                    <a:pt x="54" y="14"/>
                  </a:cubicBezTo>
                  <a:cubicBezTo>
                    <a:pt x="54" y="16"/>
                    <a:pt x="53" y="17"/>
                    <a:pt x="52" y="18"/>
                  </a:cubicBezTo>
                  <a:cubicBezTo>
                    <a:pt x="42" y="34"/>
                    <a:pt x="19" y="37"/>
                    <a:pt x="4" y="31"/>
                  </a:cubicBezTo>
                  <a:cubicBezTo>
                    <a:pt x="2" y="31"/>
                    <a:pt x="0" y="30"/>
                    <a:pt x="2" y="27"/>
                  </a:cubicBezTo>
                  <a:cubicBezTo>
                    <a:pt x="5" y="23"/>
                    <a:pt x="6" y="19"/>
                    <a:pt x="10" y="16"/>
                  </a:cubicBezTo>
                  <a:close/>
                </a:path>
              </a:pathLst>
            </a:custGeom>
            <a:solidFill>
              <a:srgbClr val="F9F6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7607301" y="3554413"/>
              <a:ext cx="287338" cy="214312"/>
            </a:xfrm>
            <a:custGeom>
              <a:avLst/>
              <a:gdLst>
                <a:gd name="T0" fmla="*/ 22 w 52"/>
                <a:gd name="T1" fmla="*/ 2 h 39"/>
                <a:gd name="T2" fmla="*/ 16 w 52"/>
                <a:gd name="T3" fmla="*/ 13 h 39"/>
                <a:gd name="T4" fmla="*/ 23 w 52"/>
                <a:gd name="T5" fmla="*/ 30 h 39"/>
                <a:gd name="T6" fmla="*/ 42 w 52"/>
                <a:gd name="T7" fmla="*/ 26 h 39"/>
                <a:gd name="T8" fmla="*/ 45 w 52"/>
                <a:gd name="T9" fmla="*/ 22 h 39"/>
                <a:gd name="T10" fmla="*/ 51 w 52"/>
                <a:gd name="T11" fmla="*/ 32 h 39"/>
                <a:gd name="T12" fmla="*/ 43 w 52"/>
                <a:gd name="T13" fmla="*/ 38 h 39"/>
                <a:gd name="T14" fmla="*/ 3 w 52"/>
                <a:gd name="T15" fmla="*/ 12 h 39"/>
                <a:gd name="T16" fmla="*/ 10 w 52"/>
                <a:gd name="T17" fmla="*/ 1 h 39"/>
                <a:gd name="T18" fmla="*/ 22 w 52"/>
                <a:gd name="T19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39">
                  <a:moveTo>
                    <a:pt x="22" y="2"/>
                  </a:moveTo>
                  <a:cubicBezTo>
                    <a:pt x="21" y="6"/>
                    <a:pt x="16" y="8"/>
                    <a:pt x="16" y="13"/>
                  </a:cubicBezTo>
                  <a:cubicBezTo>
                    <a:pt x="14" y="20"/>
                    <a:pt x="16" y="27"/>
                    <a:pt x="23" y="30"/>
                  </a:cubicBezTo>
                  <a:cubicBezTo>
                    <a:pt x="29" y="34"/>
                    <a:pt x="37" y="32"/>
                    <a:pt x="42" y="26"/>
                  </a:cubicBezTo>
                  <a:cubicBezTo>
                    <a:pt x="43" y="25"/>
                    <a:pt x="44" y="23"/>
                    <a:pt x="45" y="22"/>
                  </a:cubicBezTo>
                  <a:cubicBezTo>
                    <a:pt x="50" y="24"/>
                    <a:pt x="50" y="28"/>
                    <a:pt x="51" y="32"/>
                  </a:cubicBezTo>
                  <a:cubicBezTo>
                    <a:pt x="52" y="38"/>
                    <a:pt x="46" y="37"/>
                    <a:pt x="43" y="38"/>
                  </a:cubicBezTo>
                  <a:cubicBezTo>
                    <a:pt x="25" y="39"/>
                    <a:pt x="10" y="29"/>
                    <a:pt x="3" y="12"/>
                  </a:cubicBezTo>
                  <a:cubicBezTo>
                    <a:pt x="0" y="4"/>
                    <a:pt x="2" y="1"/>
                    <a:pt x="10" y="1"/>
                  </a:cubicBezTo>
                  <a:cubicBezTo>
                    <a:pt x="14" y="1"/>
                    <a:pt x="18" y="0"/>
                    <a:pt x="22" y="2"/>
                  </a:cubicBezTo>
                  <a:close/>
                </a:path>
              </a:pathLst>
            </a:custGeom>
            <a:solidFill>
              <a:srgbClr val="F8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8558213" y="3790950"/>
              <a:ext cx="131763" cy="193675"/>
            </a:xfrm>
            <a:custGeom>
              <a:avLst/>
              <a:gdLst>
                <a:gd name="T0" fmla="*/ 18 w 24"/>
                <a:gd name="T1" fmla="*/ 0 h 35"/>
                <a:gd name="T2" fmla="*/ 21 w 24"/>
                <a:gd name="T3" fmla="*/ 22 h 35"/>
                <a:gd name="T4" fmla="*/ 0 w 24"/>
                <a:gd name="T5" fmla="*/ 33 h 35"/>
                <a:gd name="T6" fmla="*/ 11 w 24"/>
                <a:gd name="T7" fmla="*/ 3 h 35"/>
                <a:gd name="T8" fmla="*/ 18 w 2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23" y="6"/>
                    <a:pt x="24" y="14"/>
                    <a:pt x="21" y="22"/>
                  </a:cubicBezTo>
                  <a:cubicBezTo>
                    <a:pt x="17" y="32"/>
                    <a:pt x="10" y="35"/>
                    <a:pt x="0" y="33"/>
                  </a:cubicBezTo>
                  <a:cubicBezTo>
                    <a:pt x="4" y="23"/>
                    <a:pt x="7" y="13"/>
                    <a:pt x="11" y="3"/>
                  </a:cubicBezTo>
                  <a:cubicBezTo>
                    <a:pt x="15" y="6"/>
                    <a:pt x="15" y="0"/>
                    <a:pt x="18" y="0"/>
                  </a:cubicBezTo>
                  <a:close/>
                </a:path>
              </a:pathLst>
            </a:custGeom>
            <a:solidFill>
              <a:srgbClr val="DF9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7435851" y="3282950"/>
              <a:ext cx="371475" cy="354012"/>
            </a:xfrm>
            <a:custGeom>
              <a:avLst/>
              <a:gdLst>
                <a:gd name="T0" fmla="*/ 7 w 67"/>
                <a:gd name="T1" fmla="*/ 64 h 64"/>
                <a:gd name="T2" fmla="*/ 0 w 67"/>
                <a:gd name="T3" fmla="*/ 59 h 64"/>
                <a:gd name="T4" fmla="*/ 19 w 67"/>
                <a:gd name="T5" fmla="*/ 50 h 64"/>
                <a:gd name="T6" fmla="*/ 37 w 67"/>
                <a:gd name="T7" fmla="*/ 27 h 64"/>
                <a:gd name="T8" fmla="*/ 40 w 67"/>
                <a:gd name="T9" fmla="*/ 13 h 64"/>
                <a:gd name="T10" fmla="*/ 46 w 67"/>
                <a:gd name="T11" fmla="*/ 10 h 64"/>
                <a:gd name="T12" fmla="*/ 67 w 67"/>
                <a:gd name="T13" fmla="*/ 0 h 64"/>
                <a:gd name="T14" fmla="*/ 61 w 67"/>
                <a:gd name="T15" fmla="*/ 9 h 64"/>
                <a:gd name="T16" fmla="*/ 46 w 67"/>
                <a:gd name="T17" fmla="*/ 16 h 64"/>
                <a:gd name="T18" fmla="*/ 50 w 67"/>
                <a:gd name="T19" fmla="*/ 19 h 64"/>
                <a:gd name="T20" fmla="*/ 45 w 67"/>
                <a:gd name="T21" fmla="*/ 26 h 64"/>
                <a:gd name="T22" fmla="*/ 42 w 67"/>
                <a:gd name="T23" fmla="*/ 30 h 64"/>
                <a:gd name="T24" fmla="*/ 23 w 67"/>
                <a:gd name="T25" fmla="*/ 52 h 64"/>
                <a:gd name="T26" fmla="*/ 7 w 67"/>
                <a:gd name="T2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64">
                  <a:moveTo>
                    <a:pt x="7" y="64"/>
                  </a:moveTo>
                  <a:cubicBezTo>
                    <a:pt x="6" y="61"/>
                    <a:pt x="3" y="60"/>
                    <a:pt x="0" y="59"/>
                  </a:cubicBezTo>
                  <a:cubicBezTo>
                    <a:pt x="4" y="52"/>
                    <a:pt x="12" y="52"/>
                    <a:pt x="19" y="50"/>
                  </a:cubicBezTo>
                  <a:cubicBezTo>
                    <a:pt x="30" y="46"/>
                    <a:pt x="33" y="37"/>
                    <a:pt x="37" y="27"/>
                  </a:cubicBezTo>
                  <a:cubicBezTo>
                    <a:pt x="39" y="23"/>
                    <a:pt x="41" y="18"/>
                    <a:pt x="40" y="13"/>
                  </a:cubicBezTo>
                  <a:cubicBezTo>
                    <a:pt x="39" y="11"/>
                    <a:pt x="43" y="10"/>
                    <a:pt x="46" y="10"/>
                  </a:cubicBezTo>
                  <a:cubicBezTo>
                    <a:pt x="53" y="8"/>
                    <a:pt x="61" y="6"/>
                    <a:pt x="67" y="0"/>
                  </a:cubicBezTo>
                  <a:cubicBezTo>
                    <a:pt x="67" y="5"/>
                    <a:pt x="64" y="7"/>
                    <a:pt x="61" y="9"/>
                  </a:cubicBezTo>
                  <a:cubicBezTo>
                    <a:pt x="57" y="14"/>
                    <a:pt x="50" y="12"/>
                    <a:pt x="46" y="16"/>
                  </a:cubicBezTo>
                  <a:cubicBezTo>
                    <a:pt x="46" y="19"/>
                    <a:pt x="49" y="18"/>
                    <a:pt x="50" y="19"/>
                  </a:cubicBezTo>
                  <a:cubicBezTo>
                    <a:pt x="50" y="23"/>
                    <a:pt x="47" y="24"/>
                    <a:pt x="45" y="26"/>
                  </a:cubicBezTo>
                  <a:cubicBezTo>
                    <a:pt x="44" y="27"/>
                    <a:pt x="42" y="28"/>
                    <a:pt x="42" y="30"/>
                  </a:cubicBezTo>
                  <a:cubicBezTo>
                    <a:pt x="41" y="42"/>
                    <a:pt x="32" y="47"/>
                    <a:pt x="23" y="52"/>
                  </a:cubicBezTo>
                  <a:cubicBezTo>
                    <a:pt x="17" y="56"/>
                    <a:pt x="9" y="56"/>
                    <a:pt x="7" y="64"/>
                  </a:cubicBezTo>
                  <a:close/>
                </a:path>
              </a:pathLst>
            </a:custGeom>
            <a:solidFill>
              <a:srgbClr val="B579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7573963" y="3786188"/>
              <a:ext cx="160338" cy="93662"/>
            </a:xfrm>
            <a:custGeom>
              <a:avLst/>
              <a:gdLst>
                <a:gd name="T0" fmla="*/ 16 w 29"/>
                <a:gd name="T1" fmla="*/ 17 h 17"/>
                <a:gd name="T2" fmla="*/ 1 w 29"/>
                <a:gd name="T3" fmla="*/ 9 h 17"/>
                <a:gd name="T4" fmla="*/ 16 w 29"/>
                <a:gd name="T5" fmla="*/ 1 h 17"/>
                <a:gd name="T6" fmla="*/ 28 w 29"/>
                <a:gd name="T7" fmla="*/ 10 h 17"/>
                <a:gd name="T8" fmla="*/ 16 w 2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16" y="17"/>
                  </a:moveTo>
                  <a:cubicBezTo>
                    <a:pt x="9" y="17"/>
                    <a:pt x="3" y="17"/>
                    <a:pt x="1" y="9"/>
                  </a:cubicBezTo>
                  <a:cubicBezTo>
                    <a:pt x="0" y="4"/>
                    <a:pt x="8" y="0"/>
                    <a:pt x="16" y="1"/>
                  </a:cubicBezTo>
                  <a:cubicBezTo>
                    <a:pt x="22" y="1"/>
                    <a:pt x="27" y="4"/>
                    <a:pt x="28" y="10"/>
                  </a:cubicBezTo>
                  <a:cubicBezTo>
                    <a:pt x="29" y="13"/>
                    <a:pt x="22" y="17"/>
                    <a:pt x="16" y="17"/>
                  </a:cubicBezTo>
                  <a:close/>
                </a:path>
              </a:pathLst>
            </a:custGeom>
            <a:solidFill>
              <a:srgbClr val="F29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8308976" y="3841750"/>
              <a:ext cx="149225" cy="98425"/>
            </a:xfrm>
            <a:custGeom>
              <a:avLst/>
              <a:gdLst>
                <a:gd name="T0" fmla="*/ 15 w 27"/>
                <a:gd name="T1" fmla="*/ 18 h 18"/>
                <a:gd name="T2" fmla="*/ 0 w 27"/>
                <a:gd name="T3" fmla="*/ 9 h 18"/>
                <a:gd name="T4" fmla="*/ 14 w 27"/>
                <a:gd name="T5" fmla="*/ 1 h 18"/>
                <a:gd name="T6" fmla="*/ 27 w 27"/>
                <a:gd name="T7" fmla="*/ 10 h 18"/>
                <a:gd name="T8" fmla="*/ 15 w 27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8">
                  <a:moveTo>
                    <a:pt x="15" y="18"/>
                  </a:moveTo>
                  <a:cubicBezTo>
                    <a:pt x="10" y="18"/>
                    <a:pt x="1" y="12"/>
                    <a:pt x="0" y="9"/>
                  </a:cubicBezTo>
                  <a:cubicBezTo>
                    <a:pt x="0" y="5"/>
                    <a:pt x="8" y="0"/>
                    <a:pt x="14" y="1"/>
                  </a:cubicBezTo>
                  <a:cubicBezTo>
                    <a:pt x="19" y="2"/>
                    <a:pt x="27" y="2"/>
                    <a:pt x="27" y="10"/>
                  </a:cubicBezTo>
                  <a:cubicBezTo>
                    <a:pt x="27" y="18"/>
                    <a:pt x="19" y="16"/>
                    <a:pt x="15" y="18"/>
                  </a:cubicBezTo>
                  <a:close/>
                </a:path>
              </a:pathLst>
            </a:custGeom>
            <a:solidFill>
              <a:srgbClr val="F29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8281988" y="3371850"/>
              <a:ext cx="214313" cy="131762"/>
            </a:xfrm>
            <a:custGeom>
              <a:avLst/>
              <a:gdLst>
                <a:gd name="T0" fmla="*/ 6 w 39"/>
                <a:gd name="T1" fmla="*/ 1 h 24"/>
                <a:gd name="T2" fmla="*/ 34 w 39"/>
                <a:gd name="T3" fmla="*/ 14 h 24"/>
                <a:gd name="T4" fmla="*/ 36 w 39"/>
                <a:gd name="T5" fmla="*/ 22 h 24"/>
                <a:gd name="T6" fmla="*/ 30 w 39"/>
                <a:gd name="T7" fmla="*/ 19 h 24"/>
                <a:gd name="T8" fmla="*/ 7 w 39"/>
                <a:gd name="T9" fmla="*/ 8 h 24"/>
                <a:gd name="T10" fmla="*/ 0 w 39"/>
                <a:gd name="T11" fmla="*/ 4 h 24"/>
                <a:gd name="T12" fmla="*/ 6 w 39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4">
                  <a:moveTo>
                    <a:pt x="6" y="1"/>
                  </a:moveTo>
                  <a:cubicBezTo>
                    <a:pt x="18" y="2"/>
                    <a:pt x="27" y="6"/>
                    <a:pt x="34" y="14"/>
                  </a:cubicBezTo>
                  <a:cubicBezTo>
                    <a:pt x="36" y="16"/>
                    <a:pt x="39" y="19"/>
                    <a:pt x="36" y="22"/>
                  </a:cubicBezTo>
                  <a:cubicBezTo>
                    <a:pt x="33" y="24"/>
                    <a:pt x="32" y="20"/>
                    <a:pt x="30" y="19"/>
                  </a:cubicBezTo>
                  <a:cubicBezTo>
                    <a:pt x="24" y="12"/>
                    <a:pt x="16" y="8"/>
                    <a:pt x="7" y="8"/>
                  </a:cubicBezTo>
                  <a:cubicBezTo>
                    <a:pt x="4" y="7"/>
                    <a:pt x="0" y="9"/>
                    <a:pt x="0" y="4"/>
                  </a:cubicBezTo>
                  <a:cubicBezTo>
                    <a:pt x="0" y="0"/>
                    <a:pt x="5" y="3"/>
                    <a:pt x="6" y="1"/>
                  </a:cubicBezTo>
                  <a:close/>
                </a:path>
              </a:pathLst>
            </a:custGeom>
            <a:solidFill>
              <a:srgbClr val="6739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2" name="Freeform 24"/>
            <p:cNvSpPr>
              <a:spLocks/>
            </p:cNvSpPr>
            <p:nvPr/>
          </p:nvSpPr>
          <p:spPr bwMode="auto">
            <a:xfrm>
              <a:off x="7662863" y="3333750"/>
              <a:ext cx="187325" cy="71437"/>
            </a:xfrm>
            <a:custGeom>
              <a:avLst/>
              <a:gdLst>
                <a:gd name="T0" fmla="*/ 9 w 34"/>
                <a:gd name="T1" fmla="*/ 10 h 13"/>
                <a:gd name="T2" fmla="*/ 6 w 34"/>
                <a:gd name="T3" fmla="*/ 10 h 13"/>
                <a:gd name="T4" fmla="*/ 1 w 34"/>
                <a:gd name="T5" fmla="*/ 10 h 13"/>
                <a:gd name="T6" fmla="*/ 4 w 34"/>
                <a:gd name="T7" fmla="*/ 5 h 13"/>
                <a:gd name="T8" fmla="*/ 20 w 34"/>
                <a:gd name="T9" fmla="*/ 0 h 13"/>
                <a:gd name="T10" fmla="*/ 28 w 34"/>
                <a:gd name="T11" fmla="*/ 2 h 13"/>
                <a:gd name="T12" fmla="*/ 33 w 34"/>
                <a:gd name="T13" fmla="*/ 6 h 13"/>
                <a:gd name="T14" fmla="*/ 27 w 34"/>
                <a:gd name="T15" fmla="*/ 8 h 13"/>
                <a:gd name="T16" fmla="*/ 9 w 34"/>
                <a:gd name="T1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3">
                  <a:moveTo>
                    <a:pt x="9" y="10"/>
                  </a:moveTo>
                  <a:cubicBezTo>
                    <a:pt x="8" y="10"/>
                    <a:pt x="7" y="10"/>
                    <a:pt x="6" y="10"/>
                  </a:cubicBezTo>
                  <a:cubicBezTo>
                    <a:pt x="4" y="11"/>
                    <a:pt x="2" y="13"/>
                    <a:pt x="1" y="10"/>
                  </a:cubicBezTo>
                  <a:cubicBezTo>
                    <a:pt x="0" y="8"/>
                    <a:pt x="1" y="6"/>
                    <a:pt x="4" y="5"/>
                  </a:cubicBezTo>
                  <a:cubicBezTo>
                    <a:pt x="9" y="2"/>
                    <a:pt x="15" y="1"/>
                    <a:pt x="20" y="0"/>
                  </a:cubicBezTo>
                  <a:cubicBezTo>
                    <a:pt x="23" y="3"/>
                    <a:pt x="25" y="2"/>
                    <a:pt x="28" y="2"/>
                  </a:cubicBezTo>
                  <a:cubicBezTo>
                    <a:pt x="31" y="2"/>
                    <a:pt x="34" y="2"/>
                    <a:pt x="33" y="6"/>
                  </a:cubicBezTo>
                  <a:cubicBezTo>
                    <a:pt x="33" y="10"/>
                    <a:pt x="30" y="9"/>
                    <a:pt x="27" y="8"/>
                  </a:cubicBezTo>
                  <a:cubicBezTo>
                    <a:pt x="21" y="6"/>
                    <a:pt x="15" y="7"/>
                    <a:pt x="9" y="10"/>
                  </a:cubicBezTo>
                  <a:close/>
                </a:path>
              </a:pathLst>
            </a:custGeom>
            <a:solidFill>
              <a:srgbClr val="6133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3" name="Freeform 25"/>
            <p:cNvSpPr>
              <a:spLocks/>
            </p:cNvSpPr>
            <p:nvPr/>
          </p:nvSpPr>
          <p:spPr bwMode="auto">
            <a:xfrm>
              <a:off x="8342313" y="3592513"/>
              <a:ext cx="142875" cy="115887"/>
            </a:xfrm>
            <a:custGeom>
              <a:avLst/>
              <a:gdLst>
                <a:gd name="T0" fmla="*/ 18 w 26"/>
                <a:gd name="T1" fmla="*/ 21 h 21"/>
                <a:gd name="T2" fmla="*/ 18 w 26"/>
                <a:gd name="T3" fmla="*/ 9 h 21"/>
                <a:gd name="T4" fmla="*/ 2 w 26"/>
                <a:gd name="T5" fmla="*/ 7 h 21"/>
                <a:gd name="T6" fmla="*/ 0 w 26"/>
                <a:gd name="T7" fmla="*/ 3 h 21"/>
                <a:gd name="T8" fmla="*/ 21 w 26"/>
                <a:gd name="T9" fmla="*/ 6 h 21"/>
                <a:gd name="T10" fmla="*/ 23 w 26"/>
                <a:gd name="T11" fmla="*/ 14 h 21"/>
                <a:gd name="T12" fmla="*/ 18 w 2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1">
                  <a:moveTo>
                    <a:pt x="18" y="21"/>
                  </a:moveTo>
                  <a:cubicBezTo>
                    <a:pt x="18" y="17"/>
                    <a:pt x="24" y="13"/>
                    <a:pt x="18" y="9"/>
                  </a:cubicBezTo>
                  <a:cubicBezTo>
                    <a:pt x="14" y="6"/>
                    <a:pt x="8" y="3"/>
                    <a:pt x="2" y="7"/>
                  </a:cubicBezTo>
                  <a:cubicBezTo>
                    <a:pt x="0" y="6"/>
                    <a:pt x="0" y="5"/>
                    <a:pt x="0" y="3"/>
                  </a:cubicBezTo>
                  <a:cubicBezTo>
                    <a:pt x="8" y="0"/>
                    <a:pt x="14" y="3"/>
                    <a:pt x="21" y="6"/>
                  </a:cubicBezTo>
                  <a:cubicBezTo>
                    <a:pt x="26" y="7"/>
                    <a:pt x="24" y="11"/>
                    <a:pt x="23" y="14"/>
                  </a:cubicBezTo>
                  <a:cubicBezTo>
                    <a:pt x="22" y="17"/>
                    <a:pt x="21" y="20"/>
                    <a:pt x="18" y="21"/>
                  </a:cubicBezTo>
                  <a:close/>
                </a:path>
              </a:pathLst>
            </a:custGeom>
            <a:solidFill>
              <a:srgbClr val="6A49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4" name="Freeform 26"/>
            <p:cNvSpPr>
              <a:spLocks/>
            </p:cNvSpPr>
            <p:nvPr/>
          </p:nvSpPr>
          <p:spPr bwMode="auto">
            <a:xfrm>
              <a:off x="7602538" y="3543300"/>
              <a:ext cx="138113" cy="76200"/>
            </a:xfrm>
            <a:custGeom>
              <a:avLst/>
              <a:gdLst>
                <a:gd name="T0" fmla="*/ 23 w 25"/>
                <a:gd name="T1" fmla="*/ 4 h 14"/>
                <a:gd name="T2" fmla="*/ 12 w 25"/>
                <a:gd name="T3" fmla="*/ 4 h 14"/>
                <a:gd name="T4" fmla="*/ 4 w 25"/>
                <a:gd name="T5" fmla="*/ 14 h 14"/>
                <a:gd name="T6" fmla="*/ 1 w 25"/>
                <a:gd name="T7" fmla="*/ 6 h 14"/>
                <a:gd name="T8" fmla="*/ 6 w 25"/>
                <a:gd name="T9" fmla="*/ 2 h 14"/>
                <a:gd name="T10" fmla="*/ 25 w 25"/>
                <a:gd name="T11" fmla="*/ 3 h 14"/>
                <a:gd name="T12" fmla="*/ 23 w 25"/>
                <a:gd name="T1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4">
                  <a:moveTo>
                    <a:pt x="23" y="4"/>
                  </a:moveTo>
                  <a:cubicBezTo>
                    <a:pt x="20" y="4"/>
                    <a:pt x="16" y="4"/>
                    <a:pt x="12" y="4"/>
                  </a:cubicBezTo>
                  <a:cubicBezTo>
                    <a:pt x="6" y="4"/>
                    <a:pt x="3" y="7"/>
                    <a:pt x="4" y="14"/>
                  </a:cubicBezTo>
                  <a:cubicBezTo>
                    <a:pt x="1" y="12"/>
                    <a:pt x="0" y="9"/>
                    <a:pt x="1" y="6"/>
                  </a:cubicBezTo>
                  <a:cubicBezTo>
                    <a:pt x="1" y="3"/>
                    <a:pt x="3" y="2"/>
                    <a:pt x="6" y="2"/>
                  </a:cubicBezTo>
                  <a:cubicBezTo>
                    <a:pt x="12" y="1"/>
                    <a:pt x="19" y="0"/>
                    <a:pt x="25" y="3"/>
                  </a:cubicBezTo>
                  <a:cubicBezTo>
                    <a:pt x="24" y="3"/>
                    <a:pt x="24" y="4"/>
                    <a:pt x="23" y="4"/>
                  </a:cubicBezTo>
                  <a:close/>
                </a:path>
              </a:pathLst>
            </a:custGeom>
            <a:solidFill>
              <a:srgbClr val="694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5" name="Freeform 27"/>
            <p:cNvSpPr>
              <a:spLocks/>
            </p:cNvSpPr>
            <p:nvPr/>
          </p:nvSpPr>
          <p:spPr bwMode="auto">
            <a:xfrm>
              <a:off x="7524751" y="3260725"/>
              <a:ext cx="198438" cy="28575"/>
            </a:xfrm>
            <a:custGeom>
              <a:avLst/>
              <a:gdLst>
                <a:gd name="T0" fmla="*/ 0 w 36"/>
                <a:gd name="T1" fmla="*/ 5 h 5"/>
                <a:gd name="T2" fmla="*/ 36 w 36"/>
                <a:gd name="T3" fmla="*/ 0 h 5"/>
                <a:gd name="T4" fmla="*/ 0 w 3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5">
                  <a:moveTo>
                    <a:pt x="0" y="5"/>
                  </a:moveTo>
                  <a:cubicBezTo>
                    <a:pt x="12" y="1"/>
                    <a:pt x="24" y="0"/>
                    <a:pt x="36" y="0"/>
                  </a:cubicBezTo>
                  <a:cubicBezTo>
                    <a:pt x="24" y="2"/>
                    <a:pt x="12" y="4"/>
                    <a:pt x="0" y="5"/>
                  </a:cubicBezTo>
                  <a:close/>
                </a:path>
              </a:pathLst>
            </a:custGeom>
            <a:solidFill>
              <a:srgbClr val="D29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8" name="Freeform 28"/>
            <p:cNvSpPr>
              <a:spLocks/>
            </p:cNvSpPr>
            <p:nvPr/>
          </p:nvSpPr>
          <p:spPr bwMode="auto">
            <a:xfrm>
              <a:off x="7977188" y="3741738"/>
              <a:ext cx="93663" cy="60325"/>
            </a:xfrm>
            <a:custGeom>
              <a:avLst/>
              <a:gdLst>
                <a:gd name="T0" fmla="*/ 16 w 17"/>
                <a:gd name="T1" fmla="*/ 11 h 11"/>
                <a:gd name="T2" fmla="*/ 0 w 17"/>
                <a:gd name="T3" fmla="*/ 9 h 11"/>
                <a:gd name="T4" fmla="*/ 10 w 17"/>
                <a:gd name="T5" fmla="*/ 1 h 11"/>
                <a:gd name="T6" fmla="*/ 16 w 17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1">
                  <a:moveTo>
                    <a:pt x="16" y="11"/>
                  </a:moveTo>
                  <a:cubicBezTo>
                    <a:pt x="11" y="2"/>
                    <a:pt x="7" y="1"/>
                    <a:pt x="0" y="9"/>
                  </a:cubicBezTo>
                  <a:cubicBezTo>
                    <a:pt x="0" y="3"/>
                    <a:pt x="5" y="0"/>
                    <a:pt x="10" y="1"/>
                  </a:cubicBezTo>
                  <a:cubicBezTo>
                    <a:pt x="15" y="2"/>
                    <a:pt x="17" y="5"/>
                    <a:pt x="16" y="11"/>
                  </a:cubicBezTo>
                  <a:close/>
                </a:path>
              </a:pathLst>
            </a:custGeom>
            <a:solidFill>
              <a:srgbClr val="C78B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0" name="Freeform 29"/>
            <p:cNvSpPr>
              <a:spLocks/>
            </p:cNvSpPr>
            <p:nvPr/>
          </p:nvSpPr>
          <p:spPr bwMode="auto">
            <a:xfrm>
              <a:off x="7646988" y="3155950"/>
              <a:ext cx="93663" cy="39687"/>
            </a:xfrm>
            <a:custGeom>
              <a:avLst/>
              <a:gdLst>
                <a:gd name="T0" fmla="*/ 17 w 17"/>
                <a:gd name="T1" fmla="*/ 7 h 7"/>
                <a:gd name="T2" fmla="*/ 0 w 17"/>
                <a:gd name="T3" fmla="*/ 2 h 7"/>
                <a:gd name="T4" fmla="*/ 17 w 17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7">
                  <a:moveTo>
                    <a:pt x="17" y="7"/>
                  </a:moveTo>
                  <a:cubicBezTo>
                    <a:pt x="10" y="7"/>
                    <a:pt x="6" y="6"/>
                    <a:pt x="0" y="2"/>
                  </a:cubicBezTo>
                  <a:cubicBezTo>
                    <a:pt x="6" y="0"/>
                    <a:pt x="13" y="3"/>
                    <a:pt x="17" y="7"/>
                  </a:cubicBezTo>
                  <a:close/>
                </a:path>
              </a:pathLst>
            </a:custGeom>
            <a:solidFill>
              <a:srgbClr val="A37D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1" name="Freeform 30"/>
            <p:cNvSpPr>
              <a:spLocks/>
            </p:cNvSpPr>
            <p:nvPr/>
          </p:nvSpPr>
          <p:spPr bwMode="auto">
            <a:xfrm>
              <a:off x="8237538" y="3652838"/>
              <a:ext cx="44450" cy="44450"/>
            </a:xfrm>
            <a:custGeom>
              <a:avLst/>
              <a:gdLst>
                <a:gd name="T0" fmla="*/ 2 w 8"/>
                <a:gd name="T1" fmla="*/ 1 h 8"/>
                <a:gd name="T2" fmla="*/ 8 w 8"/>
                <a:gd name="T3" fmla="*/ 4 h 8"/>
                <a:gd name="T4" fmla="*/ 4 w 8"/>
                <a:gd name="T5" fmla="*/ 8 h 8"/>
                <a:gd name="T6" fmla="*/ 0 w 8"/>
                <a:gd name="T7" fmla="*/ 2 h 8"/>
                <a:gd name="T8" fmla="*/ 2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1"/>
                  </a:moveTo>
                  <a:cubicBezTo>
                    <a:pt x="5" y="0"/>
                    <a:pt x="8" y="1"/>
                    <a:pt x="8" y="4"/>
                  </a:cubicBezTo>
                  <a:cubicBezTo>
                    <a:pt x="8" y="6"/>
                    <a:pt x="6" y="8"/>
                    <a:pt x="4" y="8"/>
                  </a:cubicBezTo>
                  <a:cubicBezTo>
                    <a:pt x="1" y="8"/>
                    <a:pt x="0" y="5"/>
                    <a:pt x="0" y="2"/>
                  </a:cubicBezTo>
                  <a:cubicBezTo>
                    <a:pt x="1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ECB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2" name="Freeform 31"/>
            <p:cNvSpPr>
              <a:spLocks/>
            </p:cNvSpPr>
            <p:nvPr/>
          </p:nvSpPr>
          <p:spPr bwMode="auto">
            <a:xfrm>
              <a:off x="7789863" y="3614738"/>
              <a:ext cx="44450" cy="44450"/>
            </a:xfrm>
            <a:custGeom>
              <a:avLst/>
              <a:gdLst>
                <a:gd name="T0" fmla="*/ 8 w 8"/>
                <a:gd name="T1" fmla="*/ 3 h 8"/>
                <a:gd name="T2" fmla="*/ 4 w 8"/>
                <a:gd name="T3" fmla="*/ 8 h 8"/>
                <a:gd name="T4" fmla="*/ 1 w 8"/>
                <a:gd name="T5" fmla="*/ 4 h 8"/>
                <a:gd name="T6" fmla="*/ 7 w 8"/>
                <a:gd name="T7" fmla="*/ 1 h 8"/>
                <a:gd name="T8" fmla="*/ 8 w 8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8" y="3"/>
                  </a:moveTo>
                  <a:cubicBezTo>
                    <a:pt x="8" y="5"/>
                    <a:pt x="8" y="8"/>
                    <a:pt x="4" y="8"/>
                  </a:cubicBezTo>
                  <a:cubicBezTo>
                    <a:pt x="2" y="8"/>
                    <a:pt x="0" y="6"/>
                    <a:pt x="1" y="4"/>
                  </a:cubicBezTo>
                  <a:cubicBezTo>
                    <a:pt x="1" y="0"/>
                    <a:pt x="4" y="1"/>
                    <a:pt x="7" y="1"/>
                  </a:cubicBezTo>
                  <a:cubicBezTo>
                    <a:pt x="7" y="2"/>
                    <a:pt x="8" y="2"/>
                    <a:pt x="8" y="3"/>
                  </a:cubicBezTo>
                  <a:close/>
                </a:path>
              </a:pathLst>
            </a:custGeom>
            <a:solidFill>
              <a:srgbClr val="F4E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3" name="Freeform 32"/>
            <p:cNvSpPr>
              <a:spLocks/>
            </p:cNvSpPr>
            <p:nvPr/>
          </p:nvSpPr>
          <p:spPr bwMode="auto">
            <a:xfrm>
              <a:off x="7635876" y="4691063"/>
              <a:ext cx="750888" cy="93662"/>
            </a:xfrm>
            <a:custGeom>
              <a:avLst/>
              <a:gdLst>
                <a:gd name="T0" fmla="*/ 0 w 136"/>
                <a:gd name="T1" fmla="*/ 8 h 17"/>
                <a:gd name="T2" fmla="*/ 0 w 136"/>
                <a:gd name="T3" fmla="*/ 3 h 17"/>
                <a:gd name="T4" fmla="*/ 24 w 136"/>
                <a:gd name="T5" fmla="*/ 4 h 17"/>
                <a:gd name="T6" fmla="*/ 49 w 136"/>
                <a:gd name="T7" fmla="*/ 7 h 17"/>
                <a:gd name="T8" fmla="*/ 121 w 136"/>
                <a:gd name="T9" fmla="*/ 7 h 17"/>
                <a:gd name="T10" fmla="*/ 135 w 136"/>
                <a:gd name="T11" fmla="*/ 7 h 17"/>
                <a:gd name="T12" fmla="*/ 135 w 136"/>
                <a:gd name="T13" fmla="*/ 13 h 17"/>
                <a:gd name="T14" fmla="*/ 132 w 136"/>
                <a:gd name="T15" fmla="*/ 14 h 17"/>
                <a:gd name="T16" fmla="*/ 52 w 136"/>
                <a:gd name="T17" fmla="*/ 15 h 17"/>
                <a:gd name="T18" fmla="*/ 14 w 136"/>
                <a:gd name="T19" fmla="*/ 11 h 17"/>
                <a:gd name="T20" fmla="*/ 0 w 136"/>
                <a:gd name="T2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6" h="17">
                  <a:moveTo>
                    <a:pt x="0" y="8"/>
                  </a:moveTo>
                  <a:cubicBezTo>
                    <a:pt x="0" y="6"/>
                    <a:pt x="0" y="5"/>
                    <a:pt x="0" y="3"/>
                  </a:cubicBezTo>
                  <a:cubicBezTo>
                    <a:pt x="8" y="0"/>
                    <a:pt x="16" y="6"/>
                    <a:pt x="24" y="4"/>
                  </a:cubicBezTo>
                  <a:cubicBezTo>
                    <a:pt x="32" y="7"/>
                    <a:pt x="41" y="7"/>
                    <a:pt x="49" y="7"/>
                  </a:cubicBezTo>
                  <a:cubicBezTo>
                    <a:pt x="73" y="8"/>
                    <a:pt x="97" y="8"/>
                    <a:pt x="121" y="7"/>
                  </a:cubicBezTo>
                  <a:cubicBezTo>
                    <a:pt x="125" y="7"/>
                    <a:pt x="130" y="4"/>
                    <a:pt x="135" y="7"/>
                  </a:cubicBezTo>
                  <a:cubicBezTo>
                    <a:pt x="136" y="9"/>
                    <a:pt x="136" y="11"/>
                    <a:pt x="135" y="13"/>
                  </a:cubicBezTo>
                  <a:cubicBezTo>
                    <a:pt x="134" y="13"/>
                    <a:pt x="133" y="14"/>
                    <a:pt x="132" y="14"/>
                  </a:cubicBezTo>
                  <a:cubicBezTo>
                    <a:pt x="105" y="17"/>
                    <a:pt x="79" y="17"/>
                    <a:pt x="52" y="15"/>
                  </a:cubicBezTo>
                  <a:cubicBezTo>
                    <a:pt x="39" y="14"/>
                    <a:pt x="27" y="13"/>
                    <a:pt x="14" y="11"/>
                  </a:cubicBezTo>
                  <a:cubicBezTo>
                    <a:pt x="9" y="11"/>
                    <a:pt x="4" y="11"/>
                    <a:pt x="0" y="8"/>
                  </a:cubicBezTo>
                  <a:close/>
                </a:path>
              </a:pathLst>
            </a:custGeom>
            <a:solidFill>
              <a:srgbClr val="AF1E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4" name="Freeform 33"/>
            <p:cNvSpPr>
              <a:spLocks/>
            </p:cNvSpPr>
            <p:nvPr/>
          </p:nvSpPr>
          <p:spPr bwMode="auto">
            <a:xfrm>
              <a:off x="7734301" y="4537075"/>
              <a:ext cx="623888" cy="49212"/>
            </a:xfrm>
            <a:custGeom>
              <a:avLst/>
              <a:gdLst>
                <a:gd name="T0" fmla="*/ 43 w 113"/>
                <a:gd name="T1" fmla="*/ 8 h 9"/>
                <a:gd name="T2" fmla="*/ 9 w 113"/>
                <a:gd name="T3" fmla="*/ 5 h 9"/>
                <a:gd name="T4" fmla="*/ 3 w 113"/>
                <a:gd name="T5" fmla="*/ 5 h 9"/>
                <a:gd name="T6" fmla="*/ 0 w 113"/>
                <a:gd name="T7" fmla="*/ 2 h 9"/>
                <a:gd name="T8" fmla="*/ 4 w 113"/>
                <a:gd name="T9" fmla="*/ 0 h 9"/>
                <a:gd name="T10" fmla="*/ 24 w 113"/>
                <a:gd name="T11" fmla="*/ 1 h 9"/>
                <a:gd name="T12" fmla="*/ 43 w 113"/>
                <a:gd name="T13" fmla="*/ 1 h 9"/>
                <a:gd name="T14" fmla="*/ 102 w 113"/>
                <a:gd name="T15" fmla="*/ 2 h 9"/>
                <a:gd name="T16" fmla="*/ 108 w 113"/>
                <a:gd name="T17" fmla="*/ 2 h 9"/>
                <a:gd name="T18" fmla="*/ 113 w 113"/>
                <a:gd name="T19" fmla="*/ 5 h 9"/>
                <a:gd name="T20" fmla="*/ 108 w 113"/>
                <a:gd name="T21" fmla="*/ 8 h 9"/>
                <a:gd name="T22" fmla="*/ 53 w 113"/>
                <a:gd name="T23" fmla="*/ 8 h 9"/>
                <a:gd name="T24" fmla="*/ 43 w 113"/>
                <a:gd name="T2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9">
                  <a:moveTo>
                    <a:pt x="43" y="8"/>
                  </a:moveTo>
                  <a:cubicBezTo>
                    <a:pt x="32" y="5"/>
                    <a:pt x="20" y="7"/>
                    <a:pt x="9" y="5"/>
                  </a:cubicBezTo>
                  <a:cubicBezTo>
                    <a:pt x="7" y="4"/>
                    <a:pt x="5" y="5"/>
                    <a:pt x="3" y="5"/>
                  </a:cubicBezTo>
                  <a:cubicBezTo>
                    <a:pt x="2" y="5"/>
                    <a:pt x="0" y="5"/>
                    <a:pt x="0" y="2"/>
                  </a:cubicBezTo>
                  <a:cubicBezTo>
                    <a:pt x="0" y="0"/>
                    <a:pt x="2" y="0"/>
                    <a:pt x="4" y="0"/>
                  </a:cubicBezTo>
                  <a:cubicBezTo>
                    <a:pt x="11" y="0"/>
                    <a:pt x="18" y="0"/>
                    <a:pt x="24" y="1"/>
                  </a:cubicBezTo>
                  <a:cubicBezTo>
                    <a:pt x="31" y="2"/>
                    <a:pt x="37" y="1"/>
                    <a:pt x="43" y="1"/>
                  </a:cubicBezTo>
                  <a:cubicBezTo>
                    <a:pt x="62" y="2"/>
                    <a:pt x="82" y="4"/>
                    <a:pt x="102" y="2"/>
                  </a:cubicBezTo>
                  <a:cubicBezTo>
                    <a:pt x="104" y="1"/>
                    <a:pt x="106" y="2"/>
                    <a:pt x="108" y="2"/>
                  </a:cubicBezTo>
                  <a:cubicBezTo>
                    <a:pt x="111" y="2"/>
                    <a:pt x="113" y="3"/>
                    <a:pt x="113" y="5"/>
                  </a:cubicBezTo>
                  <a:cubicBezTo>
                    <a:pt x="113" y="9"/>
                    <a:pt x="110" y="8"/>
                    <a:pt x="108" y="8"/>
                  </a:cubicBezTo>
                  <a:cubicBezTo>
                    <a:pt x="90" y="8"/>
                    <a:pt x="72" y="8"/>
                    <a:pt x="53" y="8"/>
                  </a:cubicBezTo>
                  <a:cubicBezTo>
                    <a:pt x="50" y="8"/>
                    <a:pt x="46" y="8"/>
                    <a:pt x="43" y="8"/>
                  </a:cubicBezTo>
                  <a:close/>
                </a:path>
              </a:pathLst>
            </a:custGeom>
            <a:solidFill>
              <a:srgbClr val="AC1F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5" name="Freeform 34"/>
            <p:cNvSpPr>
              <a:spLocks/>
            </p:cNvSpPr>
            <p:nvPr/>
          </p:nvSpPr>
          <p:spPr bwMode="auto">
            <a:xfrm>
              <a:off x="7778751" y="4370388"/>
              <a:ext cx="557213" cy="50800"/>
            </a:xfrm>
            <a:custGeom>
              <a:avLst/>
              <a:gdLst>
                <a:gd name="T0" fmla="*/ 50 w 101"/>
                <a:gd name="T1" fmla="*/ 7 h 9"/>
                <a:gd name="T2" fmla="*/ 8 w 101"/>
                <a:gd name="T3" fmla="*/ 7 h 9"/>
                <a:gd name="T4" fmla="*/ 0 w 101"/>
                <a:gd name="T5" fmla="*/ 5 h 9"/>
                <a:gd name="T6" fmla="*/ 7 w 101"/>
                <a:gd name="T7" fmla="*/ 3 h 9"/>
                <a:gd name="T8" fmla="*/ 77 w 101"/>
                <a:gd name="T9" fmla="*/ 3 h 9"/>
                <a:gd name="T10" fmla="*/ 94 w 101"/>
                <a:gd name="T11" fmla="*/ 1 h 9"/>
                <a:gd name="T12" fmla="*/ 101 w 101"/>
                <a:gd name="T13" fmla="*/ 4 h 9"/>
                <a:gd name="T14" fmla="*/ 95 w 101"/>
                <a:gd name="T15" fmla="*/ 7 h 9"/>
                <a:gd name="T16" fmla="*/ 50 w 101"/>
                <a:gd name="T17" fmla="*/ 7 h 9"/>
                <a:gd name="T18" fmla="*/ 50 w 101"/>
                <a:gd name="T1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9">
                  <a:moveTo>
                    <a:pt x="50" y="7"/>
                  </a:moveTo>
                  <a:cubicBezTo>
                    <a:pt x="36" y="7"/>
                    <a:pt x="22" y="8"/>
                    <a:pt x="8" y="7"/>
                  </a:cubicBezTo>
                  <a:cubicBezTo>
                    <a:pt x="5" y="7"/>
                    <a:pt x="0" y="9"/>
                    <a:pt x="0" y="5"/>
                  </a:cubicBezTo>
                  <a:cubicBezTo>
                    <a:pt x="0" y="1"/>
                    <a:pt x="5" y="3"/>
                    <a:pt x="7" y="3"/>
                  </a:cubicBezTo>
                  <a:cubicBezTo>
                    <a:pt x="31" y="2"/>
                    <a:pt x="54" y="2"/>
                    <a:pt x="77" y="3"/>
                  </a:cubicBezTo>
                  <a:cubicBezTo>
                    <a:pt x="83" y="3"/>
                    <a:pt x="89" y="2"/>
                    <a:pt x="94" y="1"/>
                  </a:cubicBezTo>
                  <a:cubicBezTo>
                    <a:pt x="97" y="1"/>
                    <a:pt x="100" y="0"/>
                    <a:pt x="101" y="4"/>
                  </a:cubicBezTo>
                  <a:cubicBezTo>
                    <a:pt x="101" y="8"/>
                    <a:pt x="97" y="7"/>
                    <a:pt x="95" y="7"/>
                  </a:cubicBezTo>
                  <a:cubicBezTo>
                    <a:pt x="80" y="7"/>
                    <a:pt x="65" y="7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lose/>
                </a:path>
              </a:pathLst>
            </a:custGeom>
            <a:solidFill>
              <a:srgbClr val="B12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6" name="Freeform 35"/>
            <p:cNvSpPr>
              <a:spLocks/>
            </p:cNvSpPr>
            <p:nvPr/>
          </p:nvSpPr>
          <p:spPr bwMode="auto">
            <a:xfrm>
              <a:off x="7486651" y="4310063"/>
              <a:ext cx="60325" cy="60325"/>
            </a:xfrm>
            <a:custGeom>
              <a:avLst/>
              <a:gdLst>
                <a:gd name="T0" fmla="*/ 1 w 11"/>
                <a:gd name="T1" fmla="*/ 7 h 11"/>
                <a:gd name="T2" fmla="*/ 5 w 11"/>
                <a:gd name="T3" fmla="*/ 1 h 11"/>
                <a:gd name="T4" fmla="*/ 10 w 11"/>
                <a:gd name="T5" fmla="*/ 6 h 11"/>
                <a:gd name="T6" fmla="*/ 3 w 11"/>
                <a:gd name="T7" fmla="*/ 11 h 11"/>
                <a:gd name="T8" fmla="*/ 1 w 11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" y="7"/>
                  </a:moveTo>
                  <a:cubicBezTo>
                    <a:pt x="1" y="4"/>
                    <a:pt x="0" y="0"/>
                    <a:pt x="5" y="1"/>
                  </a:cubicBezTo>
                  <a:cubicBezTo>
                    <a:pt x="8" y="1"/>
                    <a:pt x="11" y="2"/>
                    <a:pt x="10" y="6"/>
                  </a:cubicBezTo>
                  <a:cubicBezTo>
                    <a:pt x="9" y="9"/>
                    <a:pt x="7" y="11"/>
                    <a:pt x="3" y="11"/>
                  </a:cubicBezTo>
                  <a:cubicBezTo>
                    <a:pt x="0" y="11"/>
                    <a:pt x="0" y="9"/>
                    <a:pt x="1" y="7"/>
                  </a:cubicBezTo>
                  <a:close/>
                </a:path>
              </a:pathLst>
            </a:custGeom>
            <a:solidFill>
              <a:srgbClr val="E03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7" name="Freeform 36"/>
            <p:cNvSpPr>
              <a:spLocks/>
            </p:cNvSpPr>
            <p:nvPr/>
          </p:nvSpPr>
          <p:spPr bwMode="auto">
            <a:xfrm>
              <a:off x="7431088" y="4271963"/>
              <a:ext cx="49213" cy="49212"/>
            </a:xfrm>
            <a:custGeom>
              <a:avLst/>
              <a:gdLst>
                <a:gd name="T0" fmla="*/ 9 w 9"/>
                <a:gd name="T1" fmla="*/ 4 h 9"/>
                <a:gd name="T2" fmla="*/ 5 w 9"/>
                <a:gd name="T3" fmla="*/ 9 h 9"/>
                <a:gd name="T4" fmla="*/ 0 w 9"/>
                <a:gd name="T5" fmla="*/ 6 h 9"/>
                <a:gd name="T6" fmla="*/ 4 w 9"/>
                <a:gd name="T7" fmla="*/ 0 h 9"/>
                <a:gd name="T8" fmla="*/ 9 w 9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7"/>
                    <a:pt x="8" y="9"/>
                    <a:pt x="5" y="9"/>
                  </a:cubicBezTo>
                  <a:cubicBezTo>
                    <a:pt x="3" y="9"/>
                    <a:pt x="0" y="9"/>
                    <a:pt x="0" y="6"/>
                  </a:cubicBezTo>
                  <a:cubicBezTo>
                    <a:pt x="0" y="4"/>
                    <a:pt x="1" y="1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lose/>
                </a:path>
              </a:pathLst>
            </a:custGeom>
            <a:solidFill>
              <a:srgbClr val="E03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8" name="Freeform 37"/>
            <p:cNvSpPr>
              <a:spLocks/>
            </p:cNvSpPr>
            <p:nvPr/>
          </p:nvSpPr>
          <p:spPr bwMode="auto">
            <a:xfrm>
              <a:off x="7453313" y="3973513"/>
              <a:ext cx="26988" cy="44450"/>
            </a:xfrm>
            <a:custGeom>
              <a:avLst/>
              <a:gdLst>
                <a:gd name="T0" fmla="*/ 3 w 5"/>
                <a:gd name="T1" fmla="*/ 8 h 8"/>
                <a:gd name="T2" fmla="*/ 0 w 5"/>
                <a:gd name="T3" fmla="*/ 4 h 8"/>
                <a:gd name="T4" fmla="*/ 2 w 5"/>
                <a:gd name="T5" fmla="*/ 0 h 8"/>
                <a:gd name="T6" fmla="*/ 5 w 5"/>
                <a:gd name="T7" fmla="*/ 5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0" y="8"/>
                    <a:pt x="0" y="6"/>
                    <a:pt x="0" y="4"/>
                  </a:cubicBezTo>
                  <a:cubicBezTo>
                    <a:pt x="1" y="3"/>
                    <a:pt x="0" y="0"/>
                    <a:pt x="2" y="0"/>
                  </a:cubicBezTo>
                  <a:cubicBezTo>
                    <a:pt x="5" y="0"/>
                    <a:pt x="5" y="2"/>
                    <a:pt x="5" y="5"/>
                  </a:cubicBezTo>
                  <a:cubicBezTo>
                    <a:pt x="5" y="6"/>
                    <a:pt x="5" y="8"/>
                    <a:pt x="3" y="8"/>
                  </a:cubicBezTo>
                  <a:close/>
                </a:path>
              </a:pathLst>
            </a:custGeom>
            <a:solidFill>
              <a:srgbClr val="E03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9" name="Freeform 38"/>
            <p:cNvSpPr>
              <a:spLocks/>
            </p:cNvSpPr>
            <p:nvPr/>
          </p:nvSpPr>
          <p:spPr bwMode="auto">
            <a:xfrm>
              <a:off x="7558088" y="4430713"/>
              <a:ext cx="26988" cy="33337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4 h 6"/>
                <a:gd name="T4" fmla="*/ 3 w 5"/>
                <a:gd name="T5" fmla="*/ 5 h 6"/>
                <a:gd name="T6" fmla="*/ 0 w 5"/>
                <a:gd name="T7" fmla="*/ 1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4" y="0"/>
                    <a:pt x="5" y="2"/>
                    <a:pt x="5" y="4"/>
                  </a:cubicBezTo>
                  <a:cubicBezTo>
                    <a:pt x="5" y="5"/>
                    <a:pt x="4" y="6"/>
                    <a:pt x="3" y="5"/>
                  </a:cubicBezTo>
                  <a:cubicBezTo>
                    <a:pt x="1" y="4"/>
                    <a:pt x="0" y="3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E03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0" name="Freeform 39"/>
            <p:cNvSpPr>
              <a:spLocks/>
            </p:cNvSpPr>
            <p:nvPr/>
          </p:nvSpPr>
          <p:spPr bwMode="auto">
            <a:xfrm>
              <a:off x="5895976" y="2146301"/>
              <a:ext cx="1524000" cy="1192212"/>
            </a:xfrm>
            <a:custGeom>
              <a:avLst/>
              <a:gdLst>
                <a:gd name="T0" fmla="*/ 231 w 276"/>
                <a:gd name="T1" fmla="*/ 216 h 216"/>
                <a:gd name="T2" fmla="*/ 190 w 276"/>
                <a:gd name="T3" fmla="*/ 191 h 216"/>
                <a:gd name="T4" fmla="*/ 176 w 276"/>
                <a:gd name="T5" fmla="*/ 189 h 216"/>
                <a:gd name="T6" fmla="*/ 64 w 276"/>
                <a:gd name="T7" fmla="*/ 175 h 216"/>
                <a:gd name="T8" fmla="*/ 26 w 276"/>
                <a:gd name="T9" fmla="*/ 147 h 216"/>
                <a:gd name="T10" fmla="*/ 27 w 276"/>
                <a:gd name="T11" fmla="*/ 49 h 216"/>
                <a:gd name="T12" fmla="*/ 103 w 276"/>
                <a:gd name="T13" fmla="*/ 9 h 216"/>
                <a:gd name="T14" fmla="*/ 235 w 276"/>
                <a:gd name="T15" fmla="*/ 33 h 216"/>
                <a:gd name="T16" fmla="*/ 274 w 276"/>
                <a:gd name="T17" fmla="*/ 104 h 216"/>
                <a:gd name="T18" fmla="*/ 245 w 276"/>
                <a:gd name="T19" fmla="*/ 157 h 216"/>
                <a:gd name="T20" fmla="*/ 225 w 276"/>
                <a:gd name="T21" fmla="*/ 171 h 216"/>
                <a:gd name="T22" fmla="*/ 221 w 276"/>
                <a:gd name="T23" fmla="*/ 182 h 216"/>
                <a:gd name="T24" fmla="*/ 231 w 276"/>
                <a:gd name="T2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" h="216">
                  <a:moveTo>
                    <a:pt x="231" y="216"/>
                  </a:moveTo>
                  <a:cubicBezTo>
                    <a:pt x="216" y="207"/>
                    <a:pt x="203" y="199"/>
                    <a:pt x="190" y="191"/>
                  </a:cubicBezTo>
                  <a:cubicBezTo>
                    <a:pt x="185" y="188"/>
                    <a:pt x="181" y="188"/>
                    <a:pt x="176" y="189"/>
                  </a:cubicBezTo>
                  <a:cubicBezTo>
                    <a:pt x="137" y="196"/>
                    <a:pt x="99" y="193"/>
                    <a:pt x="64" y="175"/>
                  </a:cubicBezTo>
                  <a:cubicBezTo>
                    <a:pt x="49" y="169"/>
                    <a:pt x="36" y="159"/>
                    <a:pt x="26" y="147"/>
                  </a:cubicBezTo>
                  <a:cubicBezTo>
                    <a:pt x="0" y="117"/>
                    <a:pt x="0" y="79"/>
                    <a:pt x="27" y="49"/>
                  </a:cubicBezTo>
                  <a:cubicBezTo>
                    <a:pt x="47" y="27"/>
                    <a:pt x="74" y="15"/>
                    <a:pt x="103" y="9"/>
                  </a:cubicBezTo>
                  <a:cubicBezTo>
                    <a:pt x="150" y="0"/>
                    <a:pt x="194" y="6"/>
                    <a:pt x="235" y="33"/>
                  </a:cubicBezTo>
                  <a:cubicBezTo>
                    <a:pt x="260" y="49"/>
                    <a:pt x="276" y="72"/>
                    <a:pt x="274" y="104"/>
                  </a:cubicBezTo>
                  <a:cubicBezTo>
                    <a:pt x="273" y="126"/>
                    <a:pt x="261" y="143"/>
                    <a:pt x="245" y="157"/>
                  </a:cubicBezTo>
                  <a:cubicBezTo>
                    <a:pt x="239" y="163"/>
                    <a:pt x="232" y="168"/>
                    <a:pt x="225" y="171"/>
                  </a:cubicBezTo>
                  <a:cubicBezTo>
                    <a:pt x="219" y="174"/>
                    <a:pt x="219" y="177"/>
                    <a:pt x="221" y="182"/>
                  </a:cubicBezTo>
                  <a:cubicBezTo>
                    <a:pt x="224" y="192"/>
                    <a:pt x="227" y="203"/>
                    <a:pt x="231" y="216"/>
                  </a:cubicBezTo>
                  <a:close/>
                </a:path>
              </a:pathLst>
            </a:custGeom>
            <a:solidFill>
              <a:srgbClr val="93B5B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1" name="Freeform 40"/>
            <p:cNvSpPr>
              <a:spLocks/>
            </p:cNvSpPr>
            <p:nvPr/>
          </p:nvSpPr>
          <p:spPr bwMode="auto">
            <a:xfrm>
              <a:off x="7618413" y="4895850"/>
              <a:ext cx="812800" cy="198437"/>
            </a:xfrm>
            <a:custGeom>
              <a:avLst/>
              <a:gdLst>
                <a:gd name="T0" fmla="*/ 143 w 147"/>
                <a:gd name="T1" fmla="*/ 3 h 36"/>
                <a:gd name="T2" fmla="*/ 147 w 147"/>
                <a:gd name="T3" fmla="*/ 23 h 36"/>
                <a:gd name="T4" fmla="*/ 138 w 147"/>
                <a:gd name="T5" fmla="*/ 29 h 36"/>
                <a:gd name="T6" fmla="*/ 41 w 147"/>
                <a:gd name="T7" fmla="*/ 33 h 36"/>
                <a:gd name="T8" fmla="*/ 12 w 147"/>
                <a:gd name="T9" fmla="*/ 29 h 36"/>
                <a:gd name="T10" fmla="*/ 2 w 147"/>
                <a:gd name="T11" fmla="*/ 12 h 36"/>
                <a:gd name="T12" fmla="*/ 13 w 147"/>
                <a:gd name="T13" fmla="*/ 0 h 36"/>
                <a:gd name="T14" fmla="*/ 101 w 147"/>
                <a:gd name="T15" fmla="*/ 4 h 36"/>
                <a:gd name="T16" fmla="*/ 135 w 147"/>
                <a:gd name="T17" fmla="*/ 2 h 36"/>
                <a:gd name="T18" fmla="*/ 143 w 147"/>
                <a:gd name="T1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36">
                  <a:moveTo>
                    <a:pt x="143" y="3"/>
                  </a:moveTo>
                  <a:cubicBezTo>
                    <a:pt x="145" y="9"/>
                    <a:pt x="147" y="16"/>
                    <a:pt x="147" y="23"/>
                  </a:cubicBezTo>
                  <a:cubicBezTo>
                    <a:pt x="145" y="27"/>
                    <a:pt x="142" y="28"/>
                    <a:pt x="138" y="29"/>
                  </a:cubicBezTo>
                  <a:cubicBezTo>
                    <a:pt x="106" y="33"/>
                    <a:pt x="74" y="36"/>
                    <a:pt x="41" y="33"/>
                  </a:cubicBezTo>
                  <a:cubicBezTo>
                    <a:pt x="32" y="32"/>
                    <a:pt x="22" y="32"/>
                    <a:pt x="12" y="29"/>
                  </a:cubicBezTo>
                  <a:cubicBezTo>
                    <a:pt x="6" y="25"/>
                    <a:pt x="0" y="21"/>
                    <a:pt x="2" y="12"/>
                  </a:cubicBezTo>
                  <a:cubicBezTo>
                    <a:pt x="3" y="3"/>
                    <a:pt x="4" y="2"/>
                    <a:pt x="13" y="0"/>
                  </a:cubicBezTo>
                  <a:cubicBezTo>
                    <a:pt x="42" y="3"/>
                    <a:pt x="71" y="4"/>
                    <a:pt x="101" y="4"/>
                  </a:cubicBezTo>
                  <a:cubicBezTo>
                    <a:pt x="112" y="3"/>
                    <a:pt x="124" y="2"/>
                    <a:pt x="135" y="2"/>
                  </a:cubicBezTo>
                  <a:cubicBezTo>
                    <a:pt x="138" y="2"/>
                    <a:pt x="140" y="2"/>
                    <a:pt x="143" y="3"/>
                  </a:cubicBezTo>
                  <a:close/>
                </a:path>
              </a:pathLst>
            </a:custGeom>
            <a:solidFill>
              <a:srgbClr val="DE3A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2" name="Freeform 41"/>
            <p:cNvSpPr>
              <a:spLocks/>
            </p:cNvSpPr>
            <p:nvPr/>
          </p:nvSpPr>
          <p:spPr bwMode="auto">
            <a:xfrm>
              <a:off x="7618413" y="4729163"/>
              <a:ext cx="779463" cy="193675"/>
            </a:xfrm>
            <a:custGeom>
              <a:avLst/>
              <a:gdLst>
                <a:gd name="T0" fmla="*/ 3 w 141"/>
                <a:gd name="T1" fmla="*/ 1 h 35"/>
                <a:gd name="T2" fmla="*/ 37 w 141"/>
                <a:gd name="T3" fmla="*/ 4 h 35"/>
                <a:gd name="T4" fmla="*/ 125 w 141"/>
                <a:gd name="T5" fmla="*/ 6 h 35"/>
                <a:gd name="T6" fmla="*/ 136 w 141"/>
                <a:gd name="T7" fmla="*/ 5 h 35"/>
                <a:gd name="T8" fmla="*/ 139 w 141"/>
                <a:gd name="T9" fmla="*/ 29 h 35"/>
                <a:gd name="T10" fmla="*/ 131 w 141"/>
                <a:gd name="T11" fmla="*/ 32 h 35"/>
                <a:gd name="T12" fmla="*/ 30 w 141"/>
                <a:gd name="T13" fmla="*/ 31 h 35"/>
                <a:gd name="T14" fmla="*/ 8 w 141"/>
                <a:gd name="T15" fmla="*/ 28 h 35"/>
                <a:gd name="T16" fmla="*/ 0 w 141"/>
                <a:gd name="T17" fmla="*/ 24 h 35"/>
                <a:gd name="T18" fmla="*/ 3 w 141"/>
                <a:gd name="T19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35">
                  <a:moveTo>
                    <a:pt x="3" y="1"/>
                  </a:moveTo>
                  <a:cubicBezTo>
                    <a:pt x="15" y="0"/>
                    <a:pt x="26" y="3"/>
                    <a:pt x="37" y="4"/>
                  </a:cubicBezTo>
                  <a:cubicBezTo>
                    <a:pt x="66" y="7"/>
                    <a:pt x="96" y="8"/>
                    <a:pt x="125" y="6"/>
                  </a:cubicBezTo>
                  <a:cubicBezTo>
                    <a:pt x="129" y="5"/>
                    <a:pt x="132" y="5"/>
                    <a:pt x="136" y="5"/>
                  </a:cubicBezTo>
                  <a:cubicBezTo>
                    <a:pt x="138" y="13"/>
                    <a:pt x="141" y="20"/>
                    <a:pt x="139" y="29"/>
                  </a:cubicBezTo>
                  <a:cubicBezTo>
                    <a:pt x="137" y="31"/>
                    <a:pt x="134" y="31"/>
                    <a:pt x="131" y="32"/>
                  </a:cubicBezTo>
                  <a:cubicBezTo>
                    <a:pt x="97" y="34"/>
                    <a:pt x="63" y="35"/>
                    <a:pt x="30" y="31"/>
                  </a:cubicBezTo>
                  <a:cubicBezTo>
                    <a:pt x="23" y="30"/>
                    <a:pt x="15" y="30"/>
                    <a:pt x="8" y="28"/>
                  </a:cubicBezTo>
                  <a:cubicBezTo>
                    <a:pt x="5" y="28"/>
                    <a:pt x="2" y="27"/>
                    <a:pt x="0" y="24"/>
                  </a:cubicBezTo>
                  <a:cubicBezTo>
                    <a:pt x="1" y="16"/>
                    <a:pt x="1" y="8"/>
                    <a:pt x="3" y="1"/>
                  </a:cubicBezTo>
                  <a:close/>
                </a:path>
              </a:pathLst>
            </a:custGeom>
            <a:solidFill>
              <a:srgbClr val="DF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3" name="Freeform 42"/>
            <p:cNvSpPr>
              <a:spLocks/>
            </p:cNvSpPr>
            <p:nvPr/>
          </p:nvSpPr>
          <p:spPr bwMode="auto">
            <a:xfrm>
              <a:off x="7591426" y="4878388"/>
              <a:ext cx="877888" cy="254000"/>
            </a:xfrm>
            <a:custGeom>
              <a:avLst/>
              <a:gdLst>
                <a:gd name="T0" fmla="*/ 17 w 159"/>
                <a:gd name="T1" fmla="*/ 5 h 46"/>
                <a:gd name="T2" fmla="*/ 10 w 159"/>
                <a:gd name="T3" fmla="*/ 10 h 46"/>
                <a:gd name="T4" fmla="*/ 12 w 159"/>
                <a:gd name="T5" fmla="*/ 25 h 46"/>
                <a:gd name="T6" fmla="*/ 17 w 159"/>
                <a:gd name="T7" fmla="*/ 30 h 46"/>
                <a:gd name="T8" fmla="*/ 10 w 159"/>
                <a:gd name="T9" fmla="*/ 31 h 46"/>
                <a:gd name="T10" fmla="*/ 99 w 159"/>
                <a:gd name="T11" fmla="*/ 37 h 46"/>
                <a:gd name="T12" fmla="*/ 146 w 159"/>
                <a:gd name="T13" fmla="*/ 32 h 46"/>
                <a:gd name="T14" fmla="*/ 154 w 159"/>
                <a:gd name="T15" fmla="*/ 33 h 46"/>
                <a:gd name="T16" fmla="*/ 145 w 159"/>
                <a:gd name="T17" fmla="*/ 46 h 46"/>
                <a:gd name="T18" fmla="*/ 9 w 159"/>
                <a:gd name="T19" fmla="*/ 46 h 46"/>
                <a:gd name="T20" fmla="*/ 1 w 159"/>
                <a:gd name="T21" fmla="*/ 38 h 46"/>
                <a:gd name="T22" fmla="*/ 5 w 159"/>
                <a:gd name="T23" fmla="*/ 4 h 46"/>
                <a:gd name="T24" fmla="*/ 17 w 159"/>
                <a:gd name="T25" fmla="*/ 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46">
                  <a:moveTo>
                    <a:pt x="17" y="5"/>
                  </a:moveTo>
                  <a:cubicBezTo>
                    <a:pt x="14" y="6"/>
                    <a:pt x="9" y="6"/>
                    <a:pt x="10" y="10"/>
                  </a:cubicBezTo>
                  <a:cubicBezTo>
                    <a:pt x="10" y="15"/>
                    <a:pt x="5" y="21"/>
                    <a:pt x="12" y="25"/>
                  </a:cubicBezTo>
                  <a:cubicBezTo>
                    <a:pt x="14" y="26"/>
                    <a:pt x="15" y="28"/>
                    <a:pt x="17" y="30"/>
                  </a:cubicBezTo>
                  <a:cubicBezTo>
                    <a:pt x="15" y="32"/>
                    <a:pt x="13" y="32"/>
                    <a:pt x="10" y="31"/>
                  </a:cubicBezTo>
                  <a:cubicBezTo>
                    <a:pt x="40" y="38"/>
                    <a:pt x="69" y="38"/>
                    <a:pt x="99" y="37"/>
                  </a:cubicBezTo>
                  <a:cubicBezTo>
                    <a:pt x="115" y="36"/>
                    <a:pt x="130" y="35"/>
                    <a:pt x="146" y="32"/>
                  </a:cubicBezTo>
                  <a:cubicBezTo>
                    <a:pt x="149" y="31"/>
                    <a:pt x="152" y="31"/>
                    <a:pt x="154" y="33"/>
                  </a:cubicBezTo>
                  <a:cubicBezTo>
                    <a:pt x="159" y="46"/>
                    <a:pt x="159" y="46"/>
                    <a:pt x="145" y="46"/>
                  </a:cubicBezTo>
                  <a:cubicBezTo>
                    <a:pt x="100" y="46"/>
                    <a:pt x="54" y="46"/>
                    <a:pt x="9" y="46"/>
                  </a:cubicBezTo>
                  <a:cubicBezTo>
                    <a:pt x="3" y="46"/>
                    <a:pt x="0" y="45"/>
                    <a:pt x="1" y="38"/>
                  </a:cubicBezTo>
                  <a:cubicBezTo>
                    <a:pt x="2" y="27"/>
                    <a:pt x="2" y="15"/>
                    <a:pt x="5" y="4"/>
                  </a:cubicBezTo>
                  <a:cubicBezTo>
                    <a:pt x="9" y="0"/>
                    <a:pt x="14" y="1"/>
                    <a:pt x="17" y="5"/>
                  </a:cubicBezTo>
                  <a:close/>
                </a:path>
              </a:pathLst>
            </a:custGeom>
            <a:solidFill>
              <a:srgbClr val="D73D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4" name="Freeform 43"/>
            <p:cNvSpPr>
              <a:spLocks/>
            </p:cNvSpPr>
            <p:nvPr/>
          </p:nvSpPr>
          <p:spPr bwMode="auto">
            <a:xfrm>
              <a:off x="7607301" y="5021263"/>
              <a:ext cx="833438" cy="77787"/>
            </a:xfrm>
            <a:custGeom>
              <a:avLst/>
              <a:gdLst>
                <a:gd name="T0" fmla="*/ 151 w 151"/>
                <a:gd name="T1" fmla="*/ 7 h 14"/>
                <a:gd name="T2" fmla="*/ 100 w 151"/>
                <a:gd name="T3" fmla="*/ 13 h 14"/>
                <a:gd name="T4" fmla="*/ 42 w 151"/>
                <a:gd name="T5" fmla="*/ 13 h 14"/>
                <a:gd name="T6" fmla="*/ 9 w 151"/>
                <a:gd name="T7" fmla="*/ 9 h 14"/>
                <a:gd name="T8" fmla="*/ 3 w 151"/>
                <a:gd name="T9" fmla="*/ 7 h 14"/>
                <a:gd name="T10" fmla="*/ 0 w 151"/>
                <a:gd name="T11" fmla="*/ 4 h 14"/>
                <a:gd name="T12" fmla="*/ 4 w 151"/>
                <a:gd name="T13" fmla="*/ 2 h 14"/>
                <a:gd name="T14" fmla="*/ 14 w 151"/>
                <a:gd name="T15" fmla="*/ 4 h 14"/>
                <a:gd name="T16" fmla="*/ 32 w 151"/>
                <a:gd name="T17" fmla="*/ 7 h 14"/>
                <a:gd name="T18" fmla="*/ 134 w 151"/>
                <a:gd name="T19" fmla="*/ 4 h 14"/>
                <a:gd name="T20" fmla="*/ 149 w 151"/>
                <a:gd name="T21" fmla="*/ 0 h 14"/>
                <a:gd name="T22" fmla="*/ 151 w 151"/>
                <a:gd name="T2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1" h="14">
                  <a:moveTo>
                    <a:pt x="151" y="7"/>
                  </a:moveTo>
                  <a:cubicBezTo>
                    <a:pt x="134" y="9"/>
                    <a:pt x="117" y="12"/>
                    <a:pt x="100" y="13"/>
                  </a:cubicBezTo>
                  <a:cubicBezTo>
                    <a:pt x="81" y="14"/>
                    <a:pt x="62" y="14"/>
                    <a:pt x="42" y="13"/>
                  </a:cubicBezTo>
                  <a:cubicBezTo>
                    <a:pt x="31" y="12"/>
                    <a:pt x="20" y="10"/>
                    <a:pt x="9" y="9"/>
                  </a:cubicBezTo>
                  <a:cubicBezTo>
                    <a:pt x="7" y="8"/>
                    <a:pt x="5" y="8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7" y="3"/>
                    <a:pt x="11" y="4"/>
                    <a:pt x="14" y="4"/>
                  </a:cubicBezTo>
                  <a:cubicBezTo>
                    <a:pt x="20" y="7"/>
                    <a:pt x="26" y="6"/>
                    <a:pt x="32" y="7"/>
                  </a:cubicBezTo>
                  <a:cubicBezTo>
                    <a:pt x="66" y="10"/>
                    <a:pt x="100" y="9"/>
                    <a:pt x="134" y="4"/>
                  </a:cubicBezTo>
                  <a:cubicBezTo>
                    <a:pt x="139" y="3"/>
                    <a:pt x="144" y="2"/>
                    <a:pt x="149" y="0"/>
                  </a:cubicBezTo>
                  <a:cubicBezTo>
                    <a:pt x="151" y="2"/>
                    <a:pt x="151" y="5"/>
                    <a:pt x="151" y="7"/>
                  </a:cubicBezTo>
                  <a:close/>
                </a:path>
              </a:pathLst>
            </a:custGeom>
            <a:solidFill>
              <a:srgbClr val="AE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5" name="Freeform 44"/>
            <p:cNvSpPr>
              <a:spLocks/>
            </p:cNvSpPr>
            <p:nvPr/>
          </p:nvSpPr>
          <p:spPr bwMode="auto">
            <a:xfrm>
              <a:off x="7613651" y="4862513"/>
              <a:ext cx="795338" cy="71437"/>
            </a:xfrm>
            <a:custGeom>
              <a:avLst/>
              <a:gdLst>
                <a:gd name="T0" fmla="*/ 13 w 144"/>
                <a:gd name="T1" fmla="*/ 8 h 13"/>
                <a:gd name="T2" fmla="*/ 1 w 144"/>
                <a:gd name="T3" fmla="*/ 7 h 13"/>
                <a:gd name="T4" fmla="*/ 1 w 144"/>
                <a:gd name="T5" fmla="*/ 0 h 13"/>
                <a:gd name="T6" fmla="*/ 39 w 144"/>
                <a:gd name="T7" fmla="*/ 5 h 13"/>
                <a:gd name="T8" fmla="*/ 98 w 144"/>
                <a:gd name="T9" fmla="*/ 7 h 13"/>
                <a:gd name="T10" fmla="*/ 140 w 144"/>
                <a:gd name="T11" fmla="*/ 4 h 13"/>
                <a:gd name="T12" fmla="*/ 143 w 144"/>
                <a:gd name="T13" fmla="*/ 4 h 13"/>
                <a:gd name="T14" fmla="*/ 144 w 144"/>
                <a:gd name="T15" fmla="*/ 9 h 13"/>
                <a:gd name="T16" fmla="*/ 113 w 144"/>
                <a:gd name="T17" fmla="*/ 12 h 13"/>
                <a:gd name="T18" fmla="*/ 32 w 144"/>
                <a:gd name="T19" fmla="*/ 10 h 13"/>
                <a:gd name="T20" fmla="*/ 13 w 144"/>
                <a:gd name="T21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13">
                  <a:moveTo>
                    <a:pt x="13" y="8"/>
                  </a:moveTo>
                  <a:cubicBezTo>
                    <a:pt x="9" y="6"/>
                    <a:pt x="5" y="6"/>
                    <a:pt x="1" y="7"/>
                  </a:cubicBezTo>
                  <a:cubicBezTo>
                    <a:pt x="0" y="5"/>
                    <a:pt x="0" y="2"/>
                    <a:pt x="1" y="0"/>
                  </a:cubicBezTo>
                  <a:cubicBezTo>
                    <a:pt x="13" y="4"/>
                    <a:pt x="26" y="3"/>
                    <a:pt x="39" y="5"/>
                  </a:cubicBezTo>
                  <a:cubicBezTo>
                    <a:pt x="59" y="8"/>
                    <a:pt x="78" y="7"/>
                    <a:pt x="98" y="7"/>
                  </a:cubicBezTo>
                  <a:cubicBezTo>
                    <a:pt x="112" y="6"/>
                    <a:pt x="126" y="6"/>
                    <a:pt x="140" y="4"/>
                  </a:cubicBezTo>
                  <a:cubicBezTo>
                    <a:pt x="141" y="3"/>
                    <a:pt x="142" y="3"/>
                    <a:pt x="143" y="4"/>
                  </a:cubicBezTo>
                  <a:cubicBezTo>
                    <a:pt x="144" y="5"/>
                    <a:pt x="144" y="7"/>
                    <a:pt x="144" y="9"/>
                  </a:cubicBezTo>
                  <a:cubicBezTo>
                    <a:pt x="134" y="10"/>
                    <a:pt x="123" y="11"/>
                    <a:pt x="113" y="12"/>
                  </a:cubicBezTo>
                  <a:cubicBezTo>
                    <a:pt x="86" y="12"/>
                    <a:pt x="59" y="13"/>
                    <a:pt x="32" y="10"/>
                  </a:cubicBezTo>
                  <a:cubicBezTo>
                    <a:pt x="26" y="9"/>
                    <a:pt x="20" y="8"/>
                    <a:pt x="13" y="8"/>
                  </a:cubicBezTo>
                  <a:close/>
                </a:path>
              </a:pathLst>
            </a:custGeom>
            <a:solidFill>
              <a:srgbClr val="AD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6" name="Freeform 45"/>
            <p:cNvSpPr>
              <a:spLocks/>
            </p:cNvSpPr>
            <p:nvPr/>
          </p:nvSpPr>
          <p:spPr bwMode="auto">
            <a:xfrm>
              <a:off x="8369301" y="4757738"/>
              <a:ext cx="33338" cy="127000"/>
            </a:xfrm>
            <a:custGeom>
              <a:avLst/>
              <a:gdLst>
                <a:gd name="T0" fmla="*/ 6 w 6"/>
                <a:gd name="T1" fmla="*/ 23 h 23"/>
                <a:gd name="T2" fmla="*/ 3 w 6"/>
                <a:gd name="T3" fmla="*/ 23 h 23"/>
                <a:gd name="T4" fmla="*/ 0 w 6"/>
                <a:gd name="T5" fmla="*/ 0 h 23"/>
                <a:gd name="T6" fmla="*/ 2 w 6"/>
                <a:gd name="T7" fmla="*/ 0 h 23"/>
                <a:gd name="T8" fmla="*/ 5 w 6"/>
                <a:gd name="T9" fmla="*/ 12 h 23"/>
                <a:gd name="T10" fmla="*/ 6 w 6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3">
                  <a:moveTo>
                    <a:pt x="6" y="23"/>
                  </a:moveTo>
                  <a:cubicBezTo>
                    <a:pt x="5" y="23"/>
                    <a:pt x="4" y="23"/>
                    <a:pt x="3" y="23"/>
                  </a:cubicBezTo>
                  <a:cubicBezTo>
                    <a:pt x="2" y="15"/>
                    <a:pt x="1" y="8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4" y="4"/>
                    <a:pt x="2" y="8"/>
                    <a:pt x="5" y="12"/>
                  </a:cubicBezTo>
                  <a:cubicBezTo>
                    <a:pt x="5" y="15"/>
                    <a:pt x="6" y="19"/>
                    <a:pt x="6" y="23"/>
                  </a:cubicBezTo>
                  <a:close/>
                </a:path>
              </a:pathLst>
            </a:custGeom>
            <a:solidFill>
              <a:srgbClr val="BD4E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Rectángulo 1838"/>
          <p:cNvSpPr/>
          <p:nvPr/>
        </p:nvSpPr>
        <p:spPr>
          <a:xfrm>
            <a:off x="4056887" y="2503433"/>
            <a:ext cx="4795879" cy="2351087"/>
          </a:xfrm>
          <a:prstGeom prst="rect">
            <a:avLst/>
          </a:prstGeom>
          <a:solidFill>
            <a:srgbClr val="C3E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55" name="Google Shape;1855;p61"/>
          <p:cNvSpPr txBox="1">
            <a:spLocks noGrp="1"/>
          </p:cNvSpPr>
          <p:nvPr>
            <p:ph type="title"/>
          </p:nvPr>
        </p:nvSpPr>
        <p:spPr>
          <a:xfrm>
            <a:off x="4883900" y="2418300"/>
            <a:ext cx="338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Bath instructions</a:t>
            </a:r>
            <a:endParaRPr/>
          </a:p>
        </p:txBody>
      </p:sp>
      <p:sp>
        <p:nvSpPr>
          <p:cNvPr id="1856" name="Google Shape;1856;p61"/>
          <p:cNvSpPr txBox="1">
            <a:spLocks noGrp="1"/>
          </p:cNvSpPr>
          <p:nvPr>
            <p:ph type="title" idx="2"/>
          </p:nvPr>
        </p:nvSpPr>
        <p:spPr>
          <a:xfrm>
            <a:off x="6829675" y="1694375"/>
            <a:ext cx="1441800" cy="6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857" name="Google Shape;1857;p61"/>
          <p:cNvSpPr txBox="1">
            <a:spLocks noGrp="1"/>
          </p:cNvSpPr>
          <p:nvPr>
            <p:ph type="subTitle" idx="1"/>
          </p:nvPr>
        </p:nvSpPr>
        <p:spPr>
          <a:xfrm>
            <a:off x="4884075" y="3323425"/>
            <a:ext cx="338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enter a subtitle here if you need it</a:t>
            </a:r>
            <a:endParaRPr/>
          </a:p>
          <a:p>
            <a:pPr marL="0" lvl="0" indent="0" algn="r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grpSp>
        <p:nvGrpSpPr>
          <p:cNvPr id="1860" name="Google Shape;1860;p61"/>
          <p:cNvGrpSpPr/>
          <p:nvPr/>
        </p:nvGrpSpPr>
        <p:grpSpPr>
          <a:xfrm rot="-200010">
            <a:off x="4925576" y="709408"/>
            <a:ext cx="1726980" cy="920573"/>
            <a:chOff x="1323800" y="2506225"/>
            <a:chExt cx="1780500" cy="1118700"/>
          </a:xfrm>
        </p:grpSpPr>
        <p:sp>
          <p:nvSpPr>
            <p:cNvPr id="1861" name="Google Shape;1861;p61"/>
            <p:cNvSpPr/>
            <p:nvPr/>
          </p:nvSpPr>
          <p:spPr>
            <a:xfrm>
              <a:off x="1546900" y="2751250"/>
              <a:ext cx="1279600" cy="869300"/>
            </a:xfrm>
            <a:custGeom>
              <a:avLst/>
              <a:gdLst/>
              <a:ahLst/>
              <a:cxnLst/>
              <a:rect l="l" t="t" r="r" b="b"/>
              <a:pathLst>
                <a:path w="51184" h="34772" extrusionOk="0">
                  <a:moveTo>
                    <a:pt x="27592" y="0"/>
                  </a:moveTo>
                  <a:cubicBezTo>
                    <a:pt x="26335" y="0"/>
                    <a:pt x="25013" y="124"/>
                    <a:pt x="23624" y="386"/>
                  </a:cubicBezTo>
                  <a:cubicBezTo>
                    <a:pt x="0" y="4848"/>
                    <a:pt x="3676" y="34771"/>
                    <a:pt x="3676" y="34771"/>
                  </a:cubicBezTo>
                  <a:lnTo>
                    <a:pt x="10500" y="34421"/>
                  </a:lnTo>
                  <a:cubicBezTo>
                    <a:pt x="10500" y="34421"/>
                    <a:pt x="8635" y="7952"/>
                    <a:pt x="24412" y="5899"/>
                  </a:cubicBezTo>
                  <a:cubicBezTo>
                    <a:pt x="24896" y="5836"/>
                    <a:pt x="25369" y="5805"/>
                    <a:pt x="25832" y="5805"/>
                  </a:cubicBezTo>
                  <a:cubicBezTo>
                    <a:pt x="39497" y="5805"/>
                    <a:pt x="43835" y="32409"/>
                    <a:pt x="43835" y="32409"/>
                  </a:cubicBezTo>
                  <a:lnTo>
                    <a:pt x="51184" y="31622"/>
                  </a:lnTo>
                  <a:cubicBezTo>
                    <a:pt x="51184" y="31622"/>
                    <a:pt x="47697" y="0"/>
                    <a:pt x="27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1"/>
            <p:cNvSpPr/>
            <p:nvPr/>
          </p:nvSpPr>
          <p:spPr>
            <a:xfrm>
              <a:off x="1836450" y="2941825"/>
              <a:ext cx="769125" cy="669975"/>
            </a:xfrm>
            <a:custGeom>
              <a:avLst/>
              <a:gdLst/>
              <a:ahLst/>
              <a:cxnLst/>
              <a:rect l="l" t="t" r="r" b="b"/>
              <a:pathLst>
                <a:path w="30765" h="26799" extrusionOk="0">
                  <a:moveTo>
                    <a:pt x="13979" y="1"/>
                  </a:moveTo>
                  <a:cubicBezTo>
                    <a:pt x="13353" y="1"/>
                    <a:pt x="12708" y="65"/>
                    <a:pt x="12042" y="200"/>
                  </a:cubicBezTo>
                  <a:cubicBezTo>
                    <a:pt x="0" y="2639"/>
                    <a:pt x="667" y="26798"/>
                    <a:pt x="667" y="26798"/>
                  </a:cubicBezTo>
                  <a:lnTo>
                    <a:pt x="6267" y="26623"/>
                  </a:lnTo>
                  <a:cubicBezTo>
                    <a:pt x="6267" y="26623"/>
                    <a:pt x="6273" y="6039"/>
                    <a:pt x="12392" y="5450"/>
                  </a:cubicBezTo>
                  <a:cubicBezTo>
                    <a:pt x="12575" y="5432"/>
                    <a:pt x="12755" y="5424"/>
                    <a:pt x="12933" y="5424"/>
                  </a:cubicBezTo>
                  <a:cubicBezTo>
                    <a:pt x="21630" y="5424"/>
                    <a:pt x="24991" y="25924"/>
                    <a:pt x="24991" y="25924"/>
                  </a:cubicBezTo>
                  <a:lnTo>
                    <a:pt x="30765" y="25048"/>
                  </a:lnTo>
                  <a:cubicBezTo>
                    <a:pt x="30765" y="25048"/>
                    <a:pt x="26326" y="1"/>
                    <a:pt x="13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1"/>
            <p:cNvSpPr/>
            <p:nvPr/>
          </p:nvSpPr>
          <p:spPr>
            <a:xfrm>
              <a:off x="1323800" y="2506225"/>
              <a:ext cx="1780500" cy="1118700"/>
            </a:xfrm>
            <a:custGeom>
              <a:avLst/>
              <a:gdLst/>
              <a:ahLst/>
              <a:cxnLst/>
              <a:rect l="l" t="t" r="r" b="b"/>
              <a:pathLst>
                <a:path w="71220" h="44748" extrusionOk="0">
                  <a:moveTo>
                    <a:pt x="33827" y="1"/>
                  </a:moveTo>
                  <a:cubicBezTo>
                    <a:pt x="27762" y="1"/>
                    <a:pt x="21613" y="1712"/>
                    <a:pt x="16274" y="6075"/>
                  </a:cubicBezTo>
                  <a:cubicBezTo>
                    <a:pt x="1" y="19374"/>
                    <a:pt x="4025" y="44747"/>
                    <a:pt x="4025" y="44747"/>
                  </a:cubicBezTo>
                  <a:lnTo>
                    <a:pt x="11199" y="44222"/>
                  </a:lnTo>
                  <a:cubicBezTo>
                    <a:pt x="11199" y="44222"/>
                    <a:pt x="7184" y="14860"/>
                    <a:pt x="31497" y="8524"/>
                  </a:cubicBezTo>
                  <a:cubicBezTo>
                    <a:pt x="33401" y="8028"/>
                    <a:pt x="35193" y="7800"/>
                    <a:pt x="36881" y="7800"/>
                  </a:cubicBezTo>
                  <a:cubicBezTo>
                    <a:pt x="57222" y="7800"/>
                    <a:pt x="62295" y="41073"/>
                    <a:pt x="62295" y="41073"/>
                  </a:cubicBezTo>
                  <a:lnTo>
                    <a:pt x="71220" y="40198"/>
                  </a:lnTo>
                  <a:cubicBezTo>
                    <a:pt x="71220" y="40198"/>
                    <a:pt x="66671" y="15350"/>
                    <a:pt x="57046" y="8000"/>
                  </a:cubicBezTo>
                  <a:cubicBezTo>
                    <a:pt x="51337" y="3640"/>
                    <a:pt x="42672" y="1"/>
                    <a:pt x="338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4" name="Google Shape;1864;p61"/>
          <p:cNvGrpSpPr/>
          <p:nvPr/>
        </p:nvGrpSpPr>
        <p:grpSpPr>
          <a:xfrm>
            <a:off x="7657614" y="366119"/>
            <a:ext cx="1021269" cy="510814"/>
            <a:chOff x="3253475" y="1370475"/>
            <a:chExt cx="1000950" cy="500700"/>
          </a:xfrm>
        </p:grpSpPr>
        <p:sp>
          <p:nvSpPr>
            <p:cNvPr id="1865" name="Google Shape;1865;p61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1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1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1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1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1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1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1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1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1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5" name="Google Shape;1875;p61"/>
          <p:cNvSpPr/>
          <p:nvPr/>
        </p:nvSpPr>
        <p:spPr>
          <a:xfrm rot="-986525">
            <a:off x="3281657" y="593390"/>
            <a:ext cx="435387" cy="402448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312738" y="1162051"/>
            <a:ext cx="4033837" cy="3724275"/>
          </a:xfrm>
          <a:custGeom>
            <a:avLst/>
            <a:gdLst>
              <a:gd name="T0" fmla="*/ 9 w 1073"/>
              <a:gd name="T1" fmla="*/ 989 h 990"/>
              <a:gd name="T2" fmla="*/ 0 w 1073"/>
              <a:gd name="T3" fmla="*/ 965 h 990"/>
              <a:gd name="T4" fmla="*/ 24 w 1073"/>
              <a:gd name="T5" fmla="*/ 79 h 990"/>
              <a:gd name="T6" fmla="*/ 239 w 1073"/>
              <a:gd name="T7" fmla="*/ 16 h 990"/>
              <a:gd name="T8" fmla="*/ 691 w 1073"/>
              <a:gd name="T9" fmla="*/ 392 h 990"/>
              <a:gd name="T10" fmla="*/ 769 w 1073"/>
              <a:gd name="T11" fmla="*/ 415 h 990"/>
              <a:gd name="T12" fmla="*/ 729 w 1073"/>
              <a:gd name="T13" fmla="*/ 536 h 990"/>
              <a:gd name="T14" fmla="*/ 873 w 1073"/>
              <a:gd name="T15" fmla="*/ 407 h 990"/>
              <a:gd name="T16" fmla="*/ 1004 w 1073"/>
              <a:gd name="T17" fmla="*/ 360 h 990"/>
              <a:gd name="T18" fmla="*/ 1045 w 1073"/>
              <a:gd name="T19" fmla="*/ 636 h 990"/>
              <a:gd name="T20" fmla="*/ 1072 w 1073"/>
              <a:gd name="T21" fmla="*/ 972 h 990"/>
              <a:gd name="T22" fmla="*/ 575 w 1073"/>
              <a:gd name="T23" fmla="*/ 989 h 990"/>
              <a:gd name="T24" fmla="*/ 565 w 1073"/>
              <a:gd name="T25" fmla="*/ 949 h 990"/>
              <a:gd name="T26" fmla="*/ 495 w 1073"/>
              <a:gd name="T27" fmla="*/ 905 h 990"/>
              <a:gd name="T28" fmla="*/ 370 w 1073"/>
              <a:gd name="T29" fmla="*/ 840 h 990"/>
              <a:gd name="T30" fmla="*/ 337 w 1073"/>
              <a:gd name="T31" fmla="*/ 815 h 990"/>
              <a:gd name="T32" fmla="*/ 408 w 1073"/>
              <a:gd name="T33" fmla="*/ 796 h 990"/>
              <a:gd name="T34" fmla="*/ 603 w 1073"/>
              <a:gd name="T35" fmla="*/ 758 h 990"/>
              <a:gd name="T36" fmla="*/ 615 w 1073"/>
              <a:gd name="T37" fmla="*/ 697 h 990"/>
              <a:gd name="T38" fmla="*/ 639 w 1073"/>
              <a:gd name="T39" fmla="*/ 725 h 990"/>
              <a:gd name="T40" fmla="*/ 678 w 1073"/>
              <a:gd name="T41" fmla="*/ 688 h 990"/>
              <a:gd name="T42" fmla="*/ 677 w 1073"/>
              <a:gd name="T43" fmla="*/ 619 h 990"/>
              <a:gd name="T44" fmla="*/ 601 w 1073"/>
              <a:gd name="T45" fmla="*/ 506 h 990"/>
              <a:gd name="T46" fmla="*/ 492 w 1073"/>
              <a:gd name="T47" fmla="*/ 364 h 990"/>
              <a:gd name="T48" fmla="*/ 452 w 1073"/>
              <a:gd name="T49" fmla="*/ 340 h 990"/>
              <a:gd name="T50" fmla="*/ 396 w 1073"/>
              <a:gd name="T51" fmla="*/ 344 h 990"/>
              <a:gd name="T52" fmla="*/ 351 w 1073"/>
              <a:gd name="T53" fmla="*/ 350 h 990"/>
              <a:gd name="T54" fmla="*/ 117 w 1073"/>
              <a:gd name="T55" fmla="*/ 457 h 990"/>
              <a:gd name="T56" fmla="*/ 10 w 1073"/>
              <a:gd name="T57" fmla="*/ 744 h 990"/>
              <a:gd name="T58" fmla="*/ 61 w 1073"/>
              <a:gd name="T59" fmla="*/ 773 h 990"/>
              <a:gd name="T60" fmla="*/ 70 w 1073"/>
              <a:gd name="T61" fmla="*/ 725 h 990"/>
              <a:gd name="T62" fmla="*/ 81 w 1073"/>
              <a:gd name="T63" fmla="*/ 760 h 990"/>
              <a:gd name="T64" fmla="*/ 164 w 1073"/>
              <a:gd name="T65" fmla="*/ 796 h 990"/>
              <a:gd name="T66" fmla="*/ 280 w 1073"/>
              <a:gd name="T67" fmla="*/ 811 h 990"/>
              <a:gd name="T68" fmla="*/ 206 w 1073"/>
              <a:gd name="T69" fmla="*/ 862 h 990"/>
              <a:gd name="T70" fmla="*/ 110 w 1073"/>
              <a:gd name="T71" fmla="*/ 947 h 990"/>
              <a:gd name="T72" fmla="*/ 49 w 1073"/>
              <a:gd name="T73" fmla="*/ 977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73" h="990">
                <a:moveTo>
                  <a:pt x="68" y="990"/>
                </a:moveTo>
                <a:cubicBezTo>
                  <a:pt x="49" y="990"/>
                  <a:pt x="29" y="989"/>
                  <a:pt x="9" y="989"/>
                </a:cubicBezTo>
                <a:cubicBezTo>
                  <a:pt x="3" y="989"/>
                  <a:pt x="0" y="985"/>
                  <a:pt x="0" y="979"/>
                </a:cubicBezTo>
                <a:cubicBezTo>
                  <a:pt x="0" y="974"/>
                  <a:pt x="0" y="969"/>
                  <a:pt x="0" y="965"/>
                </a:cubicBezTo>
                <a:cubicBezTo>
                  <a:pt x="0" y="681"/>
                  <a:pt x="0" y="397"/>
                  <a:pt x="0" y="113"/>
                </a:cubicBezTo>
                <a:cubicBezTo>
                  <a:pt x="0" y="93"/>
                  <a:pt x="6" y="85"/>
                  <a:pt x="24" y="79"/>
                </a:cubicBezTo>
                <a:cubicBezTo>
                  <a:pt x="88" y="55"/>
                  <a:pt x="152" y="31"/>
                  <a:pt x="216" y="5"/>
                </a:cubicBezTo>
                <a:cubicBezTo>
                  <a:pt x="230" y="0"/>
                  <a:pt x="235" y="5"/>
                  <a:pt x="239" y="16"/>
                </a:cubicBezTo>
                <a:cubicBezTo>
                  <a:pt x="272" y="103"/>
                  <a:pt x="324" y="177"/>
                  <a:pt x="390" y="241"/>
                </a:cubicBezTo>
                <a:cubicBezTo>
                  <a:pt x="475" y="322"/>
                  <a:pt x="574" y="374"/>
                  <a:pt x="691" y="392"/>
                </a:cubicBezTo>
                <a:cubicBezTo>
                  <a:pt x="710" y="395"/>
                  <a:pt x="730" y="400"/>
                  <a:pt x="750" y="397"/>
                </a:cubicBezTo>
                <a:cubicBezTo>
                  <a:pt x="764" y="396"/>
                  <a:pt x="768" y="401"/>
                  <a:pt x="769" y="415"/>
                </a:cubicBezTo>
                <a:cubicBezTo>
                  <a:pt x="771" y="458"/>
                  <a:pt x="761" y="497"/>
                  <a:pt x="731" y="529"/>
                </a:cubicBezTo>
                <a:cubicBezTo>
                  <a:pt x="730" y="530"/>
                  <a:pt x="730" y="532"/>
                  <a:pt x="729" y="536"/>
                </a:cubicBezTo>
                <a:cubicBezTo>
                  <a:pt x="750" y="530"/>
                  <a:pt x="767" y="519"/>
                  <a:pt x="783" y="507"/>
                </a:cubicBezTo>
                <a:cubicBezTo>
                  <a:pt x="819" y="479"/>
                  <a:pt x="852" y="449"/>
                  <a:pt x="873" y="407"/>
                </a:cubicBezTo>
                <a:cubicBezTo>
                  <a:pt x="879" y="397"/>
                  <a:pt x="887" y="390"/>
                  <a:pt x="901" y="388"/>
                </a:cubicBezTo>
                <a:cubicBezTo>
                  <a:pt x="936" y="382"/>
                  <a:pt x="970" y="373"/>
                  <a:pt x="1004" y="360"/>
                </a:cubicBezTo>
                <a:cubicBezTo>
                  <a:pt x="1016" y="355"/>
                  <a:pt x="1023" y="355"/>
                  <a:pt x="1024" y="372"/>
                </a:cubicBezTo>
                <a:cubicBezTo>
                  <a:pt x="1031" y="460"/>
                  <a:pt x="1038" y="548"/>
                  <a:pt x="1045" y="636"/>
                </a:cubicBezTo>
                <a:cubicBezTo>
                  <a:pt x="1050" y="702"/>
                  <a:pt x="1056" y="768"/>
                  <a:pt x="1061" y="834"/>
                </a:cubicBezTo>
                <a:cubicBezTo>
                  <a:pt x="1064" y="880"/>
                  <a:pt x="1069" y="926"/>
                  <a:pt x="1072" y="972"/>
                </a:cubicBezTo>
                <a:cubicBezTo>
                  <a:pt x="1073" y="986"/>
                  <a:pt x="1068" y="989"/>
                  <a:pt x="1055" y="989"/>
                </a:cubicBezTo>
                <a:cubicBezTo>
                  <a:pt x="895" y="989"/>
                  <a:pt x="735" y="989"/>
                  <a:pt x="575" y="989"/>
                </a:cubicBezTo>
                <a:cubicBezTo>
                  <a:pt x="571" y="984"/>
                  <a:pt x="572" y="977"/>
                  <a:pt x="568" y="973"/>
                </a:cubicBezTo>
                <a:cubicBezTo>
                  <a:pt x="560" y="966"/>
                  <a:pt x="558" y="959"/>
                  <a:pt x="565" y="949"/>
                </a:cubicBezTo>
                <a:cubicBezTo>
                  <a:pt x="573" y="939"/>
                  <a:pt x="566" y="932"/>
                  <a:pt x="556" y="935"/>
                </a:cubicBezTo>
                <a:cubicBezTo>
                  <a:pt x="525" y="944"/>
                  <a:pt x="509" y="930"/>
                  <a:pt x="495" y="905"/>
                </a:cubicBezTo>
                <a:cubicBezTo>
                  <a:pt x="481" y="881"/>
                  <a:pt x="456" y="871"/>
                  <a:pt x="432" y="862"/>
                </a:cubicBezTo>
                <a:cubicBezTo>
                  <a:pt x="411" y="854"/>
                  <a:pt x="390" y="849"/>
                  <a:pt x="370" y="840"/>
                </a:cubicBezTo>
                <a:cubicBezTo>
                  <a:pt x="365" y="838"/>
                  <a:pt x="361" y="837"/>
                  <a:pt x="357" y="834"/>
                </a:cubicBezTo>
                <a:cubicBezTo>
                  <a:pt x="348" y="829"/>
                  <a:pt x="335" y="826"/>
                  <a:pt x="337" y="815"/>
                </a:cubicBezTo>
                <a:cubicBezTo>
                  <a:pt x="339" y="805"/>
                  <a:pt x="353" y="809"/>
                  <a:pt x="362" y="808"/>
                </a:cubicBezTo>
                <a:cubicBezTo>
                  <a:pt x="378" y="807"/>
                  <a:pt x="393" y="802"/>
                  <a:pt x="408" y="796"/>
                </a:cubicBezTo>
                <a:cubicBezTo>
                  <a:pt x="420" y="792"/>
                  <a:pt x="430" y="784"/>
                  <a:pt x="444" y="786"/>
                </a:cubicBezTo>
                <a:cubicBezTo>
                  <a:pt x="501" y="802"/>
                  <a:pt x="553" y="785"/>
                  <a:pt x="603" y="758"/>
                </a:cubicBezTo>
                <a:cubicBezTo>
                  <a:pt x="618" y="750"/>
                  <a:pt x="620" y="738"/>
                  <a:pt x="615" y="722"/>
                </a:cubicBezTo>
                <a:cubicBezTo>
                  <a:pt x="612" y="714"/>
                  <a:pt x="605" y="701"/>
                  <a:pt x="615" y="697"/>
                </a:cubicBezTo>
                <a:cubicBezTo>
                  <a:pt x="625" y="693"/>
                  <a:pt x="627" y="708"/>
                  <a:pt x="632" y="715"/>
                </a:cubicBezTo>
                <a:cubicBezTo>
                  <a:pt x="635" y="718"/>
                  <a:pt x="637" y="722"/>
                  <a:pt x="639" y="725"/>
                </a:cubicBezTo>
                <a:cubicBezTo>
                  <a:pt x="645" y="736"/>
                  <a:pt x="653" y="736"/>
                  <a:pt x="660" y="726"/>
                </a:cubicBezTo>
                <a:cubicBezTo>
                  <a:pt x="669" y="715"/>
                  <a:pt x="674" y="702"/>
                  <a:pt x="678" y="688"/>
                </a:cubicBezTo>
                <a:cubicBezTo>
                  <a:pt x="682" y="672"/>
                  <a:pt x="685" y="656"/>
                  <a:pt x="688" y="640"/>
                </a:cubicBezTo>
                <a:cubicBezTo>
                  <a:pt x="690" y="630"/>
                  <a:pt x="688" y="622"/>
                  <a:pt x="677" y="619"/>
                </a:cubicBezTo>
                <a:cubicBezTo>
                  <a:pt x="647" y="612"/>
                  <a:pt x="632" y="590"/>
                  <a:pt x="621" y="562"/>
                </a:cubicBezTo>
                <a:cubicBezTo>
                  <a:pt x="614" y="544"/>
                  <a:pt x="608" y="525"/>
                  <a:pt x="601" y="506"/>
                </a:cubicBezTo>
                <a:cubicBezTo>
                  <a:pt x="599" y="498"/>
                  <a:pt x="596" y="491"/>
                  <a:pt x="595" y="483"/>
                </a:cubicBezTo>
                <a:cubicBezTo>
                  <a:pt x="583" y="424"/>
                  <a:pt x="547" y="386"/>
                  <a:pt x="492" y="364"/>
                </a:cubicBezTo>
                <a:cubicBezTo>
                  <a:pt x="481" y="360"/>
                  <a:pt x="465" y="362"/>
                  <a:pt x="467" y="342"/>
                </a:cubicBezTo>
                <a:cubicBezTo>
                  <a:pt x="468" y="336"/>
                  <a:pt x="456" y="338"/>
                  <a:pt x="452" y="340"/>
                </a:cubicBezTo>
                <a:cubicBezTo>
                  <a:pt x="437" y="350"/>
                  <a:pt x="424" y="347"/>
                  <a:pt x="411" y="336"/>
                </a:cubicBezTo>
                <a:cubicBezTo>
                  <a:pt x="404" y="330"/>
                  <a:pt x="393" y="325"/>
                  <a:pt x="396" y="344"/>
                </a:cubicBezTo>
                <a:cubicBezTo>
                  <a:pt x="398" y="354"/>
                  <a:pt x="388" y="354"/>
                  <a:pt x="382" y="353"/>
                </a:cubicBezTo>
                <a:cubicBezTo>
                  <a:pt x="372" y="352"/>
                  <a:pt x="361" y="350"/>
                  <a:pt x="351" y="350"/>
                </a:cubicBezTo>
                <a:cubicBezTo>
                  <a:pt x="323" y="346"/>
                  <a:pt x="295" y="344"/>
                  <a:pt x="267" y="349"/>
                </a:cubicBezTo>
                <a:cubicBezTo>
                  <a:pt x="199" y="360"/>
                  <a:pt x="151" y="400"/>
                  <a:pt x="117" y="457"/>
                </a:cubicBezTo>
                <a:cubicBezTo>
                  <a:pt x="72" y="530"/>
                  <a:pt x="44" y="610"/>
                  <a:pt x="15" y="689"/>
                </a:cubicBezTo>
                <a:cubicBezTo>
                  <a:pt x="9" y="707"/>
                  <a:pt x="9" y="726"/>
                  <a:pt x="10" y="744"/>
                </a:cubicBezTo>
                <a:cubicBezTo>
                  <a:pt x="11" y="766"/>
                  <a:pt x="22" y="779"/>
                  <a:pt x="41" y="787"/>
                </a:cubicBezTo>
                <a:cubicBezTo>
                  <a:pt x="57" y="795"/>
                  <a:pt x="63" y="790"/>
                  <a:pt x="61" y="773"/>
                </a:cubicBezTo>
                <a:cubicBezTo>
                  <a:pt x="59" y="759"/>
                  <a:pt x="57" y="746"/>
                  <a:pt x="62" y="733"/>
                </a:cubicBezTo>
                <a:cubicBezTo>
                  <a:pt x="63" y="729"/>
                  <a:pt x="66" y="725"/>
                  <a:pt x="70" y="725"/>
                </a:cubicBezTo>
                <a:cubicBezTo>
                  <a:pt x="75" y="726"/>
                  <a:pt x="76" y="730"/>
                  <a:pt x="77" y="734"/>
                </a:cubicBezTo>
                <a:cubicBezTo>
                  <a:pt x="78" y="743"/>
                  <a:pt x="78" y="751"/>
                  <a:pt x="81" y="760"/>
                </a:cubicBezTo>
                <a:cubicBezTo>
                  <a:pt x="87" y="799"/>
                  <a:pt x="116" y="803"/>
                  <a:pt x="157" y="799"/>
                </a:cubicBezTo>
                <a:cubicBezTo>
                  <a:pt x="159" y="798"/>
                  <a:pt x="162" y="798"/>
                  <a:pt x="164" y="796"/>
                </a:cubicBezTo>
                <a:cubicBezTo>
                  <a:pt x="200" y="776"/>
                  <a:pt x="234" y="785"/>
                  <a:pt x="268" y="801"/>
                </a:cubicBezTo>
                <a:cubicBezTo>
                  <a:pt x="273" y="803"/>
                  <a:pt x="279" y="805"/>
                  <a:pt x="280" y="811"/>
                </a:cubicBezTo>
                <a:cubicBezTo>
                  <a:pt x="280" y="817"/>
                  <a:pt x="275" y="820"/>
                  <a:pt x="271" y="823"/>
                </a:cubicBezTo>
                <a:cubicBezTo>
                  <a:pt x="250" y="837"/>
                  <a:pt x="228" y="851"/>
                  <a:pt x="206" y="862"/>
                </a:cubicBezTo>
                <a:cubicBezTo>
                  <a:pt x="188" y="871"/>
                  <a:pt x="170" y="880"/>
                  <a:pt x="154" y="892"/>
                </a:cubicBezTo>
                <a:cubicBezTo>
                  <a:pt x="133" y="906"/>
                  <a:pt x="119" y="924"/>
                  <a:pt x="110" y="947"/>
                </a:cubicBezTo>
                <a:cubicBezTo>
                  <a:pt x="100" y="972"/>
                  <a:pt x="97" y="973"/>
                  <a:pt x="70" y="974"/>
                </a:cubicBezTo>
                <a:cubicBezTo>
                  <a:pt x="63" y="974"/>
                  <a:pt x="57" y="973"/>
                  <a:pt x="49" y="977"/>
                </a:cubicBezTo>
                <a:cubicBezTo>
                  <a:pt x="55" y="983"/>
                  <a:pt x="66" y="981"/>
                  <a:pt x="68" y="990"/>
                </a:cubicBezTo>
                <a:close/>
              </a:path>
            </a:pathLst>
          </a:custGeom>
          <a:solidFill>
            <a:srgbClr val="C3E6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50850" y="4017963"/>
            <a:ext cx="2057400" cy="879475"/>
          </a:xfrm>
          <a:custGeom>
            <a:avLst/>
            <a:gdLst>
              <a:gd name="T0" fmla="*/ 407 w 547"/>
              <a:gd name="T1" fmla="*/ 31 h 234"/>
              <a:gd name="T2" fmla="*/ 398 w 547"/>
              <a:gd name="T3" fmla="*/ 30 h 234"/>
              <a:gd name="T4" fmla="*/ 299 w 547"/>
              <a:gd name="T5" fmla="*/ 55 h 234"/>
              <a:gd name="T6" fmla="*/ 361 w 547"/>
              <a:gd name="T7" fmla="*/ 86 h 234"/>
              <a:gd name="T8" fmla="*/ 427 w 547"/>
              <a:gd name="T9" fmla="*/ 111 h 234"/>
              <a:gd name="T10" fmla="*/ 469 w 547"/>
              <a:gd name="T11" fmla="*/ 155 h 234"/>
              <a:gd name="T12" fmla="*/ 504 w 547"/>
              <a:gd name="T13" fmla="*/ 173 h 234"/>
              <a:gd name="T14" fmla="*/ 512 w 547"/>
              <a:gd name="T15" fmla="*/ 172 h 234"/>
              <a:gd name="T16" fmla="*/ 539 w 547"/>
              <a:gd name="T17" fmla="*/ 176 h 234"/>
              <a:gd name="T18" fmla="*/ 522 w 547"/>
              <a:gd name="T19" fmla="*/ 200 h 234"/>
              <a:gd name="T20" fmla="*/ 538 w 547"/>
              <a:gd name="T21" fmla="*/ 230 h 234"/>
              <a:gd name="T22" fmla="*/ 507 w 547"/>
              <a:gd name="T23" fmla="*/ 230 h 234"/>
              <a:gd name="T24" fmla="*/ 492 w 547"/>
              <a:gd name="T25" fmla="*/ 220 h 234"/>
              <a:gd name="T26" fmla="*/ 496 w 547"/>
              <a:gd name="T27" fmla="*/ 206 h 234"/>
              <a:gd name="T28" fmla="*/ 513 w 547"/>
              <a:gd name="T29" fmla="*/ 210 h 234"/>
              <a:gd name="T30" fmla="*/ 513 w 547"/>
              <a:gd name="T31" fmla="*/ 187 h 234"/>
              <a:gd name="T32" fmla="*/ 467 w 547"/>
              <a:gd name="T33" fmla="*/ 186 h 234"/>
              <a:gd name="T34" fmla="*/ 347 w 547"/>
              <a:gd name="T35" fmla="*/ 98 h 234"/>
              <a:gd name="T36" fmla="*/ 306 w 547"/>
              <a:gd name="T37" fmla="*/ 84 h 234"/>
              <a:gd name="T38" fmla="*/ 339 w 547"/>
              <a:gd name="T39" fmla="*/ 137 h 234"/>
              <a:gd name="T40" fmla="*/ 388 w 547"/>
              <a:gd name="T41" fmla="*/ 194 h 234"/>
              <a:gd name="T42" fmla="*/ 403 w 547"/>
              <a:gd name="T43" fmla="*/ 218 h 234"/>
              <a:gd name="T44" fmla="*/ 399 w 547"/>
              <a:gd name="T45" fmla="*/ 232 h 234"/>
              <a:gd name="T46" fmla="*/ 388 w 547"/>
              <a:gd name="T47" fmla="*/ 231 h 234"/>
              <a:gd name="T48" fmla="*/ 307 w 547"/>
              <a:gd name="T49" fmla="*/ 126 h 234"/>
              <a:gd name="T50" fmla="*/ 294 w 547"/>
              <a:gd name="T51" fmla="*/ 100 h 234"/>
              <a:gd name="T52" fmla="*/ 272 w 547"/>
              <a:gd name="T53" fmla="*/ 86 h 234"/>
              <a:gd name="T54" fmla="*/ 253 w 547"/>
              <a:gd name="T55" fmla="*/ 78 h 234"/>
              <a:gd name="T56" fmla="*/ 239 w 547"/>
              <a:gd name="T57" fmla="*/ 80 h 234"/>
              <a:gd name="T58" fmla="*/ 147 w 547"/>
              <a:gd name="T59" fmla="*/ 215 h 234"/>
              <a:gd name="T60" fmla="*/ 135 w 547"/>
              <a:gd name="T61" fmla="*/ 231 h 234"/>
              <a:gd name="T62" fmla="*/ 127 w 547"/>
              <a:gd name="T63" fmla="*/ 231 h 234"/>
              <a:gd name="T64" fmla="*/ 127 w 547"/>
              <a:gd name="T65" fmla="*/ 216 h 234"/>
              <a:gd name="T66" fmla="*/ 215 w 547"/>
              <a:gd name="T67" fmla="*/ 85 h 234"/>
              <a:gd name="T68" fmla="*/ 135 w 547"/>
              <a:gd name="T69" fmla="*/ 130 h 234"/>
              <a:gd name="T70" fmla="*/ 83 w 547"/>
              <a:gd name="T71" fmla="*/ 186 h 234"/>
              <a:gd name="T72" fmla="*/ 88 w 547"/>
              <a:gd name="T73" fmla="*/ 219 h 234"/>
              <a:gd name="T74" fmla="*/ 88 w 547"/>
              <a:gd name="T75" fmla="*/ 231 h 234"/>
              <a:gd name="T76" fmla="*/ 84 w 547"/>
              <a:gd name="T77" fmla="*/ 229 h 234"/>
              <a:gd name="T78" fmla="*/ 32 w 547"/>
              <a:gd name="T79" fmla="*/ 230 h 234"/>
              <a:gd name="T80" fmla="*/ 31 w 547"/>
              <a:gd name="T81" fmla="*/ 231 h 234"/>
              <a:gd name="T82" fmla="*/ 18 w 547"/>
              <a:gd name="T83" fmla="*/ 228 h 234"/>
              <a:gd name="T84" fmla="*/ 0 w 547"/>
              <a:gd name="T85" fmla="*/ 219 h 234"/>
              <a:gd name="T86" fmla="*/ 21 w 547"/>
              <a:gd name="T87" fmla="*/ 210 h 234"/>
              <a:gd name="T88" fmla="*/ 35 w 547"/>
              <a:gd name="T89" fmla="*/ 210 h 234"/>
              <a:gd name="T90" fmla="*/ 68 w 547"/>
              <a:gd name="T91" fmla="*/ 188 h 234"/>
              <a:gd name="T92" fmla="*/ 130 w 547"/>
              <a:gd name="T93" fmla="*/ 118 h 234"/>
              <a:gd name="T94" fmla="*/ 242 w 547"/>
              <a:gd name="T95" fmla="*/ 51 h 234"/>
              <a:gd name="T96" fmla="*/ 183 w 547"/>
              <a:gd name="T97" fmla="*/ 28 h 234"/>
              <a:gd name="T98" fmla="*/ 162 w 547"/>
              <a:gd name="T99" fmla="*/ 31 h 234"/>
              <a:gd name="T100" fmla="*/ 87 w 547"/>
              <a:gd name="T101" fmla="*/ 46 h 234"/>
              <a:gd name="T102" fmla="*/ 39 w 547"/>
              <a:gd name="T103" fmla="*/ 2 h 234"/>
              <a:gd name="T104" fmla="*/ 55 w 547"/>
              <a:gd name="T105" fmla="*/ 14 h 234"/>
              <a:gd name="T106" fmla="*/ 90 w 547"/>
              <a:gd name="T107" fmla="*/ 33 h 234"/>
              <a:gd name="T108" fmla="*/ 168 w 547"/>
              <a:gd name="T109" fmla="*/ 8 h 234"/>
              <a:gd name="T110" fmla="*/ 188 w 547"/>
              <a:gd name="T111" fmla="*/ 14 h 234"/>
              <a:gd name="T112" fmla="*/ 382 w 547"/>
              <a:gd name="T113" fmla="*/ 21 h 234"/>
              <a:gd name="T114" fmla="*/ 403 w 547"/>
              <a:gd name="T115" fmla="*/ 17 h 234"/>
              <a:gd name="T116" fmla="*/ 407 w 547"/>
              <a:gd name="T117" fmla="*/ 3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47" h="234">
                <a:moveTo>
                  <a:pt x="407" y="31"/>
                </a:moveTo>
                <a:cubicBezTo>
                  <a:pt x="404" y="31"/>
                  <a:pt x="400" y="29"/>
                  <a:pt x="398" y="30"/>
                </a:cubicBezTo>
                <a:cubicBezTo>
                  <a:pt x="368" y="46"/>
                  <a:pt x="337" y="56"/>
                  <a:pt x="299" y="55"/>
                </a:cubicBezTo>
                <a:cubicBezTo>
                  <a:pt x="319" y="73"/>
                  <a:pt x="341" y="78"/>
                  <a:pt x="361" y="86"/>
                </a:cubicBezTo>
                <a:cubicBezTo>
                  <a:pt x="383" y="94"/>
                  <a:pt x="406" y="100"/>
                  <a:pt x="427" y="111"/>
                </a:cubicBezTo>
                <a:cubicBezTo>
                  <a:pt x="446" y="121"/>
                  <a:pt x="462" y="135"/>
                  <a:pt x="469" y="155"/>
                </a:cubicBezTo>
                <a:cubicBezTo>
                  <a:pt x="476" y="172"/>
                  <a:pt x="489" y="174"/>
                  <a:pt x="504" y="173"/>
                </a:cubicBezTo>
                <a:cubicBezTo>
                  <a:pt x="507" y="173"/>
                  <a:pt x="509" y="172"/>
                  <a:pt x="512" y="172"/>
                </a:cubicBezTo>
                <a:cubicBezTo>
                  <a:pt x="521" y="171"/>
                  <a:pt x="533" y="164"/>
                  <a:pt x="539" y="176"/>
                </a:cubicBezTo>
                <a:cubicBezTo>
                  <a:pt x="544" y="189"/>
                  <a:pt x="532" y="195"/>
                  <a:pt x="522" y="200"/>
                </a:cubicBezTo>
                <a:cubicBezTo>
                  <a:pt x="532" y="208"/>
                  <a:pt x="547" y="213"/>
                  <a:pt x="538" y="230"/>
                </a:cubicBezTo>
                <a:cubicBezTo>
                  <a:pt x="528" y="230"/>
                  <a:pt x="517" y="230"/>
                  <a:pt x="507" y="230"/>
                </a:cubicBezTo>
                <a:cubicBezTo>
                  <a:pt x="497" y="234"/>
                  <a:pt x="494" y="227"/>
                  <a:pt x="492" y="220"/>
                </a:cubicBezTo>
                <a:cubicBezTo>
                  <a:pt x="490" y="215"/>
                  <a:pt x="491" y="209"/>
                  <a:pt x="496" y="206"/>
                </a:cubicBezTo>
                <a:cubicBezTo>
                  <a:pt x="503" y="200"/>
                  <a:pt x="508" y="205"/>
                  <a:pt x="513" y="210"/>
                </a:cubicBezTo>
                <a:cubicBezTo>
                  <a:pt x="505" y="203"/>
                  <a:pt x="501" y="196"/>
                  <a:pt x="513" y="187"/>
                </a:cubicBezTo>
                <a:cubicBezTo>
                  <a:pt x="496" y="187"/>
                  <a:pt x="481" y="186"/>
                  <a:pt x="467" y="186"/>
                </a:cubicBezTo>
                <a:cubicBezTo>
                  <a:pt x="444" y="133"/>
                  <a:pt x="400" y="109"/>
                  <a:pt x="347" y="98"/>
                </a:cubicBezTo>
                <a:cubicBezTo>
                  <a:pt x="334" y="95"/>
                  <a:pt x="322" y="90"/>
                  <a:pt x="306" y="84"/>
                </a:cubicBezTo>
                <a:cubicBezTo>
                  <a:pt x="313" y="106"/>
                  <a:pt x="327" y="121"/>
                  <a:pt x="339" y="137"/>
                </a:cubicBezTo>
                <a:cubicBezTo>
                  <a:pt x="354" y="157"/>
                  <a:pt x="373" y="174"/>
                  <a:pt x="388" y="194"/>
                </a:cubicBezTo>
                <a:cubicBezTo>
                  <a:pt x="394" y="202"/>
                  <a:pt x="399" y="209"/>
                  <a:pt x="403" y="218"/>
                </a:cubicBezTo>
                <a:cubicBezTo>
                  <a:pt x="406" y="223"/>
                  <a:pt x="408" y="229"/>
                  <a:pt x="399" y="232"/>
                </a:cubicBezTo>
                <a:cubicBezTo>
                  <a:pt x="395" y="232"/>
                  <a:pt x="392" y="232"/>
                  <a:pt x="388" y="231"/>
                </a:cubicBezTo>
                <a:cubicBezTo>
                  <a:pt x="363" y="195"/>
                  <a:pt x="331" y="164"/>
                  <a:pt x="307" y="126"/>
                </a:cubicBezTo>
                <a:cubicBezTo>
                  <a:pt x="302" y="118"/>
                  <a:pt x="296" y="109"/>
                  <a:pt x="294" y="100"/>
                </a:cubicBezTo>
                <a:cubicBezTo>
                  <a:pt x="291" y="87"/>
                  <a:pt x="285" y="83"/>
                  <a:pt x="272" y="86"/>
                </a:cubicBezTo>
                <a:cubicBezTo>
                  <a:pt x="265" y="88"/>
                  <a:pt x="257" y="85"/>
                  <a:pt x="253" y="78"/>
                </a:cubicBezTo>
                <a:cubicBezTo>
                  <a:pt x="246" y="66"/>
                  <a:pt x="243" y="76"/>
                  <a:pt x="239" y="80"/>
                </a:cubicBezTo>
                <a:cubicBezTo>
                  <a:pt x="204" y="122"/>
                  <a:pt x="168" y="164"/>
                  <a:pt x="147" y="215"/>
                </a:cubicBezTo>
                <a:cubicBezTo>
                  <a:pt x="144" y="221"/>
                  <a:pt x="142" y="228"/>
                  <a:pt x="135" y="231"/>
                </a:cubicBezTo>
                <a:cubicBezTo>
                  <a:pt x="132" y="232"/>
                  <a:pt x="130" y="232"/>
                  <a:pt x="127" y="231"/>
                </a:cubicBezTo>
                <a:cubicBezTo>
                  <a:pt x="123" y="226"/>
                  <a:pt x="125" y="221"/>
                  <a:pt x="127" y="216"/>
                </a:cubicBezTo>
                <a:cubicBezTo>
                  <a:pt x="149" y="167"/>
                  <a:pt x="179" y="124"/>
                  <a:pt x="215" y="85"/>
                </a:cubicBezTo>
                <a:cubicBezTo>
                  <a:pt x="189" y="102"/>
                  <a:pt x="161" y="114"/>
                  <a:pt x="135" y="130"/>
                </a:cubicBezTo>
                <a:cubicBezTo>
                  <a:pt x="112" y="144"/>
                  <a:pt x="96" y="163"/>
                  <a:pt x="83" y="186"/>
                </a:cubicBezTo>
                <a:cubicBezTo>
                  <a:pt x="76" y="199"/>
                  <a:pt x="74" y="210"/>
                  <a:pt x="88" y="219"/>
                </a:cubicBezTo>
                <a:cubicBezTo>
                  <a:pt x="93" y="222"/>
                  <a:pt x="103" y="228"/>
                  <a:pt x="88" y="231"/>
                </a:cubicBezTo>
                <a:cubicBezTo>
                  <a:pt x="87" y="231"/>
                  <a:pt x="85" y="230"/>
                  <a:pt x="84" y="229"/>
                </a:cubicBezTo>
                <a:cubicBezTo>
                  <a:pt x="67" y="223"/>
                  <a:pt x="49" y="211"/>
                  <a:pt x="32" y="230"/>
                </a:cubicBezTo>
                <a:cubicBezTo>
                  <a:pt x="32" y="230"/>
                  <a:pt x="31" y="231"/>
                  <a:pt x="31" y="231"/>
                </a:cubicBezTo>
                <a:cubicBezTo>
                  <a:pt x="27" y="230"/>
                  <a:pt x="22" y="228"/>
                  <a:pt x="18" y="228"/>
                </a:cubicBezTo>
                <a:cubicBezTo>
                  <a:pt x="11" y="227"/>
                  <a:pt x="0" y="228"/>
                  <a:pt x="0" y="219"/>
                </a:cubicBezTo>
                <a:cubicBezTo>
                  <a:pt x="1" y="210"/>
                  <a:pt x="13" y="210"/>
                  <a:pt x="21" y="210"/>
                </a:cubicBezTo>
                <a:cubicBezTo>
                  <a:pt x="26" y="210"/>
                  <a:pt x="31" y="210"/>
                  <a:pt x="35" y="210"/>
                </a:cubicBezTo>
                <a:cubicBezTo>
                  <a:pt x="52" y="210"/>
                  <a:pt x="62" y="207"/>
                  <a:pt x="68" y="188"/>
                </a:cubicBezTo>
                <a:cubicBezTo>
                  <a:pt x="78" y="156"/>
                  <a:pt x="101" y="134"/>
                  <a:pt x="130" y="118"/>
                </a:cubicBezTo>
                <a:cubicBezTo>
                  <a:pt x="168" y="97"/>
                  <a:pt x="207" y="78"/>
                  <a:pt x="242" y="51"/>
                </a:cubicBezTo>
                <a:cubicBezTo>
                  <a:pt x="222" y="44"/>
                  <a:pt x="201" y="39"/>
                  <a:pt x="183" y="28"/>
                </a:cubicBezTo>
                <a:cubicBezTo>
                  <a:pt x="175" y="23"/>
                  <a:pt x="169" y="29"/>
                  <a:pt x="162" y="31"/>
                </a:cubicBezTo>
                <a:cubicBezTo>
                  <a:pt x="138" y="41"/>
                  <a:pt x="113" y="49"/>
                  <a:pt x="87" y="46"/>
                </a:cubicBezTo>
                <a:cubicBezTo>
                  <a:pt x="59" y="44"/>
                  <a:pt x="45" y="31"/>
                  <a:pt x="39" y="2"/>
                </a:cubicBezTo>
                <a:cubicBezTo>
                  <a:pt x="49" y="0"/>
                  <a:pt x="51" y="9"/>
                  <a:pt x="55" y="14"/>
                </a:cubicBezTo>
                <a:cubicBezTo>
                  <a:pt x="63" y="27"/>
                  <a:pt x="75" y="33"/>
                  <a:pt x="90" y="33"/>
                </a:cubicBezTo>
                <a:cubicBezTo>
                  <a:pt x="119" y="33"/>
                  <a:pt x="145" y="27"/>
                  <a:pt x="168" y="8"/>
                </a:cubicBezTo>
                <a:cubicBezTo>
                  <a:pt x="176" y="6"/>
                  <a:pt x="182" y="11"/>
                  <a:pt x="188" y="14"/>
                </a:cubicBezTo>
                <a:cubicBezTo>
                  <a:pt x="252" y="49"/>
                  <a:pt x="316" y="53"/>
                  <a:pt x="382" y="21"/>
                </a:cubicBezTo>
                <a:cubicBezTo>
                  <a:pt x="388" y="18"/>
                  <a:pt x="395" y="14"/>
                  <a:pt x="403" y="17"/>
                </a:cubicBezTo>
                <a:cubicBezTo>
                  <a:pt x="407" y="20"/>
                  <a:pt x="410" y="25"/>
                  <a:pt x="407" y="31"/>
                </a:cubicBezTo>
                <a:close/>
              </a:path>
            </a:pathLst>
          </a:custGeom>
          <a:solidFill>
            <a:srgbClr val="2626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576388" y="4292600"/>
            <a:ext cx="642937" cy="604837"/>
          </a:xfrm>
          <a:custGeom>
            <a:avLst/>
            <a:gdLst>
              <a:gd name="T0" fmla="*/ 97 w 171"/>
              <a:gd name="T1" fmla="*/ 159 h 161"/>
              <a:gd name="T2" fmla="*/ 100 w 171"/>
              <a:gd name="T3" fmla="*/ 147 h 161"/>
              <a:gd name="T4" fmla="*/ 62 w 171"/>
              <a:gd name="T5" fmla="*/ 96 h 161"/>
              <a:gd name="T6" fmla="*/ 8 w 171"/>
              <a:gd name="T7" fmla="*/ 27 h 161"/>
              <a:gd name="T8" fmla="*/ 0 w 171"/>
              <a:gd name="T9" fmla="*/ 0 h 161"/>
              <a:gd name="T10" fmla="*/ 82 w 171"/>
              <a:gd name="T11" fmla="*/ 29 h 161"/>
              <a:gd name="T12" fmla="*/ 162 w 171"/>
              <a:gd name="T13" fmla="*/ 91 h 161"/>
              <a:gd name="T14" fmla="*/ 168 w 171"/>
              <a:gd name="T15" fmla="*/ 113 h 161"/>
              <a:gd name="T16" fmla="*/ 168 w 171"/>
              <a:gd name="T17" fmla="*/ 116 h 161"/>
              <a:gd name="T18" fmla="*/ 148 w 171"/>
              <a:gd name="T19" fmla="*/ 139 h 161"/>
              <a:gd name="T20" fmla="*/ 137 w 171"/>
              <a:gd name="T21" fmla="*/ 156 h 161"/>
              <a:gd name="T22" fmla="*/ 99 w 171"/>
              <a:gd name="T23" fmla="*/ 161 h 161"/>
              <a:gd name="T24" fmla="*/ 99 w 171"/>
              <a:gd name="T25" fmla="*/ 159 h 161"/>
              <a:gd name="T26" fmla="*/ 97 w 171"/>
              <a:gd name="T27" fmla="*/ 15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1" h="161">
                <a:moveTo>
                  <a:pt x="97" y="159"/>
                </a:moveTo>
                <a:cubicBezTo>
                  <a:pt x="107" y="158"/>
                  <a:pt x="104" y="152"/>
                  <a:pt x="100" y="147"/>
                </a:cubicBezTo>
                <a:cubicBezTo>
                  <a:pt x="90" y="128"/>
                  <a:pt x="76" y="112"/>
                  <a:pt x="62" y="96"/>
                </a:cubicBezTo>
                <a:cubicBezTo>
                  <a:pt x="42" y="75"/>
                  <a:pt x="23" y="52"/>
                  <a:pt x="8" y="27"/>
                </a:cubicBezTo>
                <a:cubicBezTo>
                  <a:pt x="4" y="19"/>
                  <a:pt x="0" y="12"/>
                  <a:pt x="0" y="0"/>
                </a:cubicBezTo>
                <a:cubicBezTo>
                  <a:pt x="26" y="17"/>
                  <a:pt x="55" y="20"/>
                  <a:pt x="82" y="29"/>
                </a:cubicBezTo>
                <a:cubicBezTo>
                  <a:pt x="115" y="41"/>
                  <a:pt x="144" y="59"/>
                  <a:pt x="162" y="91"/>
                </a:cubicBezTo>
                <a:cubicBezTo>
                  <a:pt x="166" y="98"/>
                  <a:pt x="171" y="105"/>
                  <a:pt x="168" y="113"/>
                </a:cubicBezTo>
                <a:cubicBezTo>
                  <a:pt x="168" y="114"/>
                  <a:pt x="168" y="115"/>
                  <a:pt x="168" y="116"/>
                </a:cubicBezTo>
                <a:cubicBezTo>
                  <a:pt x="162" y="125"/>
                  <a:pt x="153" y="130"/>
                  <a:pt x="148" y="139"/>
                </a:cubicBezTo>
                <a:cubicBezTo>
                  <a:pt x="145" y="145"/>
                  <a:pt x="142" y="152"/>
                  <a:pt x="137" y="156"/>
                </a:cubicBezTo>
                <a:cubicBezTo>
                  <a:pt x="124" y="158"/>
                  <a:pt x="111" y="159"/>
                  <a:pt x="99" y="161"/>
                </a:cubicBezTo>
                <a:cubicBezTo>
                  <a:pt x="99" y="159"/>
                  <a:pt x="99" y="159"/>
                  <a:pt x="99" y="159"/>
                </a:cubicBezTo>
                <a:lnTo>
                  <a:pt x="97" y="159"/>
                </a:lnTo>
                <a:close/>
              </a:path>
            </a:pathLst>
          </a:custGeom>
          <a:solidFill>
            <a:srgbClr val="C3E6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925513" y="4532313"/>
            <a:ext cx="1022350" cy="365125"/>
          </a:xfrm>
          <a:custGeom>
            <a:avLst/>
            <a:gdLst>
              <a:gd name="T0" fmla="*/ 270 w 272"/>
              <a:gd name="T1" fmla="*/ 95 h 97"/>
              <a:gd name="T2" fmla="*/ 272 w 272"/>
              <a:gd name="T3" fmla="*/ 97 h 97"/>
              <a:gd name="T4" fmla="*/ 3 w 272"/>
              <a:gd name="T5" fmla="*/ 97 h 97"/>
              <a:gd name="T6" fmla="*/ 0 w 272"/>
              <a:gd name="T7" fmla="*/ 96 h 97"/>
              <a:gd name="T8" fmla="*/ 3 w 272"/>
              <a:gd name="T9" fmla="*/ 95 h 97"/>
              <a:gd name="T10" fmla="*/ 11 w 272"/>
              <a:gd name="T11" fmla="*/ 92 h 97"/>
              <a:gd name="T12" fmla="*/ 28 w 272"/>
              <a:gd name="T13" fmla="*/ 83 h 97"/>
              <a:gd name="T14" fmla="*/ 61 w 272"/>
              <a:gd name="T15" fmla="*/ 13 h 97"/>
              <a:gd name="T16" fmla="*/ 87 w 272"/>
              <a:gd name="T17" fmla="*/ 4 h 97"/>
              <a:gd name="T18" fmla="*/ 122 w 272"/>
              <a:gd name="T19" fmla="*/ 11 h 97"/>
              <a:gd name="T20" fmla="*/ 146 w 272"/>
              <a:gd name="T21" fmla="*/ 15 h 97"/>
              <a:gd name="T22" fmla="*/ 188 w 272"/>
              <a:gd name="T23" fmla="*/ 69 h 97"/>
              <a:gd name="T24" fmla="*/ 208 w 272"/>
              <a:gd name="T25" fmla="*/ 87 h 97"/>
              <a:gd name="T26" fmla="*/ 260 w 272"/>
              <a:gd name="T27" fmla="*/ 92 h 97"/>
              <a:gd name="T28" fmla="*/ 270 w 272"/>
              <a:gd name="T29" fmla="*/ 9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2" h="97">
                <a:moveTo>
                  <a:pt x="270" y="95"/>
                </a:moveTo>
                <a:cubicBezTo>
                  <a:pt x="271" y="95"/>
                  <a:pt x="272" y="96"/>
                  <a:pt x="272" y="97"/>
                </a:cubicBezTo>
                <a:cubicBezTo>
                  <a:pt x="182" y="96"/>
                  <a:pt x="93" y="95"/>
                  <a:pt x="3" y="97"/>
                </a:cubicBezTo>
                <a:cubicBezTo>
                  <a:pt x="2" y="97"/>
                  <a:pt x="1" y="96"/>
                  <a:pt x="0" y="96"/>
                </a:cubicBezTo>
                <a:cubicBezTo>
                  <a:pt x="1" y="96"/>
                  <a:pt x="2" y="95"/>
                  <a:pt x="3" y="95"/>
                </a:cubicBezTo>
                <a:cubicBezTo>
                  <a:pt x="6" y="94"/>
                  <a:pt x="8" y="93"/>
                  <a:pt x="11" y="92"/>
                </a:cubicBezTo>
                <a:cubicBezTo>
                  <a:pt x="16" y="88"/>
                  <a:pt x="25" y="90"/>
                  <a:pt x="28" y="83"/>
                </a:cubicBezTo>
                <a:cubicBezTo>
                  <a:pt x="38" y="59"/>
                  <a:pt x="46" y="34"/>
                  <a:pt x="61" y="13"/>
                </a:cubicBezTo>
                <a:cubicBezTo>
                  <a:pt x="68" y="3"/>
                  <a:pt x="75" y="0"/>
                  <a:pt x="87" y="4"/>
                </a:cubicBezTo>
                <a:cubicBezTo>
                  <a:pt x="98" y="9"/>
                  <a:pt x="110" y="10"/>
                  <a:pt x="122" y="11"/>
                </a:cubicBezTo>
                <a:cubicBezTo>
                  <a:pt x="130" y="12"/>
                  <a:pt x="138" y="12"/>
                  <a:pt x="146" y="15"/>
                </a:cubicBezTo>
                <a:cubicBezTo>
                  <a:pt x="167" y="27"/>
                  <a:pt x="176" y="50"/>
                  <a:pt x="188" y="69"/>
                </a:cubicBezTo>
                <a:cubicBezTo>
                  <a:pt x="194" y="77"/>
                  <a:pt x="197" y="86"/>
                  <a:pt x="208" y="87"/>
                </a:cubicBezTo>
                <a:cubicBezTo>
                  <a:pt x="225" y="89"/>
                  <a:pt x="244" y="83"/>
                  <a:pt x="260" y="92"/>
                </a:cubicBezTo>
                <a:cubicBezTo>
                  <a:pt x="264" y="93"/>
                  <a:pt x="267" y="94"/>
                  <a:pt x="270" y="95"/>
                </a:cubicBezTo>
                <a:close/>
              </a:path>
            </a:pathLst>
          </a:custGeom>
          <a:solidFill>
            <a:srgbClr val="FABB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700088" y="4303713"/>
            <a:ext cx="608012" cy="612775"/>
          </a:xfrm>
          <a:custGeom>
            <a:avLst/>
            <a:gdLst>
              <a:gd name="T0" fmla="*/ 63 w 162"/>
              <a:gd name="T1" fmla="*/ 156 h 163"/>
              <a:gd name="T2" fmla="*/ 63 w 162"/>
              <a:gd name="T3" fmla="*/ 158 h 163"/>
              <a:gd name="T4" fmla="*/ 22 w 162"/>
              <a:gd name="T5" fmla="*/ 155 h 163"/>
              <a:gd name="T6" fmla="*/ 25 w 162"/>
              <a:gd name="T7" fmla="*/ 150 h 163"/>
              <a:gd name="T8" fmla="*/ 16 w 162"/>
              <a:gd name="T9" fmla="*/ 101 h 163"/>
              <a:gd name="T10" fmla="*/ 76 w 162"/>
              <a:gd name="T11" fmla="*/ 44 h 163"/>
              <a:gd name="T12" fmla="*/ 162 w 162"/>
              <a:gd name="T13" fmla="*/ 0 h 163"/>
              <a:gd name="T14" fmla="*/ 147 w 162"/>
              <a:gd name="T15" fmla="*/ 18 h 163"/>
              <a:gd name="T16" fmla="*/ 68 w 162"/>
              <a:gd name="T17" fmla="*/ 136 h 163"/>
              <a:gd name="T18" fmla="*/ 63 w 162"/>
              <a:gd name="T19" fmla="*/ 156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2" h="163">
                <a:moveTo>
                  <a:pt x="63" y="156"/>
                </a:moveTo>
                <a:cubicBezTo>
                  <a:pt x="63" y="157"/>
                  <a:pt x="63" y="157"/>
                  <a:pt x="63" y="158"/>
                </a:cubicBezTo>
                <a:cubicBezTo>
                  <a:pt x="50" y="148"/>
                  <a:pt x="35" y="163"/>
                  <a:pt x="22" y="155"/>
                </a:cubicBezTo>
                <a:cubicBezTo>
                  <a:pt x="23" y="154"/>
                  <a:pt x="33" y="156"/>
                  <a:pt x="25" y="150"/>
                </a:cubicBezTo>
                <a:cubicBezTo>
                  <a:pt x="0" y="129"/>
                  <a:pt x="0" y="130"/>
                  <a:pt x="16" y="101"/>
                </a:cubicBezTo>
                <a:cubicBezTo>
                  <a:pt x="31" y="76"/>
                  <a:pt x="51" y="58"/>
                  <a:pt x="76" y="44"/>
                </a:cubicBezTo>
                <a:cubicBezTo>
                  <a:pt x="104" y="28"/>
                  <a:pt x="132" y="14"/>
                  <a:pt x="162" y="0"/>
                </a:cubicBezTo>
                <a:cubicBezTo>
                  <a:pt x="157" y="6"/>
                  <a:pt x="152" y="13"/>
                  <a:pt x="147" y="18"/>
                </a:cubicBezTo>
                <a:cubicBezTo>
                  <a:pt x="115" y="54"/>
                  <a:pt x="88" y="92"/>
                  <a:pt x="68" y="136"/>
                </a:cubicBezTo>
                <a:cubicBezTo>
                  <a:pt x="66" y="142"/>
                  <a:pt x="60" y="148"/>
                  <a:pt x="63" y="156"/>
                </a:cubicBezTo>
                <a:close/>
              </a:path>
            </a:pathLst>
          </a:custGeom>
          <a:solidFill>
            <a:srgbClr val="C4E5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2098675" y="4687888"/>
            <a:ext cx="341312" cy="231775"/>
          </a:xfrm>
          <a:custGeom>
            <a:avLst/>
            <a:gdLst>
              <a:gd name="T0" fmla="*/ 29 w 91"/>
              <a:gd name="T1" fmla="*/ 8 h 62"/>
              <a:gd name="T2" fmla="*/ 37 w 91"/>
              <a:gd name="T3" fmla="*/ 2 h 62"/>
              <a:gd name="T4" fmla="*/ 85 w 91"/>
              <a:gd name="T5" fmla="*/ 3 h 62"/>
              <a:gd name="T6" fmla="*/ 91 w 91"/>
              <a:gd name="T7" fmla="*/ 39 h 62"/>
              <a:gd name="T8" fmla="*/ 75 w 91"/>
              <a:gd name="T9" fmla="*/ 36 h 62"/>
              <a:gd name="T10" fmla="*/ 60 w 91"/>
              <a:gd name="T11" fmla="*/ 30 h 62"/>
              <a:gd name="T12" fmla="*/ 57 w 91"/>
              <a:gd name="T13" fmla="*/ 40 h 62"/>
              <a:gd name="T14" fmla="*/ 69 w 91"/>
              <a:gd name="T15" fmla="*/ 52 h 62"/>
              <a:gd name="T16" fmla="*/ 34 w 91"/>
              <a:gd name="T17" fmla="*/ 52 h 62"/>
              <a:gd name="T18" fmla="*/ 42 w 91"/>
              <a:gd name="T19" fmla="*/ 45 h 62"/>
              <a:gd name="T20" fmla="*/ 34 w 91"/>
              <a:gd name="T21" fmla="*/ 52 h 62"/>
              <a:gd name="T22" fmla="*/ 28 w 91"/>
              <a:gd name="T23" fmla="*/ 51 h 62"/>
              <a:gd name="T24" fmla="*/ 18 w 91"/>
              <a:gd name="T25" fmla="*/ 43 h 62"/>
              <a:gd name="T26" fmla="*/ 5 w 91"/>
              <a:gd name="T27" fmla="*/ 47 h 62"/>
              <a:gd name="T28" fmla="*/ 8 w 91"/>
              <a:gd name="T29" fmla="*/ 32 h 62"/>
              <a:gd name="T30" fmla="*/ 29 w 91"/>
              <a:gd name="T31" fmla="*/ 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1" h="62">
                <a:moveTo>
                  <a:pt x="29" y="8"/>
                </a:moveTo>
                <a:cubicBezTo>
                  <a:pt x="33" y="8"/>
                  <a:pt x="32" y="0"/>
                  <a:pt x="37" y="2"/>
                </a:cubicBezTo>
                <a:cubicBezTo>
                  <a:pt x="53" y="7"/>
                  <a:pt x="68" y="4"/>
                  <a:pt x="85" y="3"/>
                </a:cubicBezTo>
                <a:cubicBezTo>
                  <a:pt x="66" y="21"/>
                  <a:pt x="66" y="21"/>
                  <a:pt x="91" y="39"/>
                </a:cubicBezTo>
                <a:cubicBezTo>
                  <a:pt x="83" y="48"/>
                  <a:pt x="80" y="39"/>
                  <a:pt x="75" y="36"/>
                </a:cubicBezTo>
                <a:cubicBezTo>
                  <a:pt x="70" y="33"/>
                  <a:pt x="66" y="26"/>
                  <a:pt x="60" y="30"/>
                </a:cubicBezTo>
                <a:cubicBezTo>
                  <a:pt x="57" y="31"/>
                  <a:pt x="57" y="37"/>
                  <a:pt x="57" y="40"/>
                </a:cubicBezTo>
                <a:cubicBezTo>
                  <a:pt x="58" y="47"/>
                  <a:pt x="59" y="54"/>
                  <a:pt x="69" y="52"/>
                </a:cubicBezTo>
                <a:cubicBezTo>
                  <a:pt x="57" y="53"/>
                  <a:pt x="45" y="62"/>
                  <a:pt x="34" y="52"/>
                </a:cubicBezTo>
                <a:cubicBezTo>
                  <a:pt x="36" y="49"/>
                  <a:pt x="41" y="49"/>
                  <a:pt x="42" y="45"/>
                </a:cubicBezTo>
                <a:cubicBezTo>
                  <a:pt x="39" y="47"/>
                  <a:pt x="37" y="50"/>
                  <a:pt x="34" y="52"/>
                </a:cubicBezTo>
                <a:cubicBezTo>
                  <a:pt x="32" y="52"/>
                  <a:pt x="30" y="51"/>
                  <a:pt x="28" y="51"/>
                </a:cubicBezTo>
                <a:cubicBezTo>
                  <a:pt x="23" y="51"/>
                  <a:pt x="29" y="37"/>
                  <a:pt x="18" y="43"/>
                </a:cubicBezTo>
                <a:cubicBezTo>
                  <a:pt x="14" y="46"/>
                  <a:pt x="10" y="52"/>
                  <a:pt x="5" y="47"/>
                </a:cubicBezTo>
                <a:cubicBezTo>
                  <a:pt x="0" y="42"/>
                  <a:pt x="7" y="37"/>
                  <a:pt x="8" y="32"/>
                </a:cubicBezTo>
                <a:cubicBezTo>
                  <a:pt x="14" y="24"/>
                  <a:pt x="24" y="18"/>
                  <a:pt x="29" y="8"/>
                </a:cubicBezTo>
                <a:close/>
              </a:path>
            </a:pathLst>
          </a:custGeom>
          <a:solidFill>
            <a:srgbClr val="EBD9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571500" y="4806950"/>
            <a:ext cx="195262" cy="109537"/>
          </a:xfrm>
          <a:custGeom>
            <a:avLst/>
            <a:gdLst>
              <a:gd name="T0" fmla="*/ 0 w 52"/>
              <a:gd name="T1" fmla="*/ 20 h 29"/>
              <a:gd name="T2" fmla="*/ 37 w 52"/>
              <a:gd name="T3" fmla="*/ 7 h 29"/>
              <a:gd name="T4" fmla="*/ 52 w 52"/>
              <a:gd name="T5" fmla="*/ 19 h 29"/>
              <a:gd name="T6" fmla="*/ 0 w 52"/>
              <a:gd name="T7" fmla="*/ 2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29">
                <a:moveTo>
                  <a:pt x="0" y="20"/>
                </a:moveTo>
                <a:cubicBezTo>
                  <a:pt x="2" y="7"/>
                  <a:pt x="25" y="0"/>
                  <a:pt x="37" y="7"/>
                </a:cubicBezTo>
                <a:cubicBezTo>
                  <a:pt x="42" y="11"/>
                  <a:pt x="47" y="15"/>
                  <a:pt x="52" y="19"/>
                </a:cubicBezTo>
                <a:cubicBezTo>
                  <a:pt x="35" y="29"/>
                  <a:pt x="17" y="16"/>
                  <a:pt x="0" y="20"/>
                </a:cubicBezTo>
                <a:close/>
              </a:path>
            </a:pathLst>
          </a:custGeom>
          <a:solidFill>
            <a:srgbClr val="EBDB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2090738" y="4800600"/>
            <a:ext cx="128587" cy="77787"/>
          </a:xfrm>
          <a:custGeom>
            <a:avLst/>
            <a:gdLst>
              <a:gd name="T0" fmla="*/ 14 w 34"/>
              <a:gd name="T1" fmla="*/ 2 h 21"/>
              <a:gd name="T2" fmla="*/ 9 w 34"/>
              <a:gd name="T3" fmla="*/ 16 h 21"/>
              <a:gd name="T4" fmla="*/ 29 w 34"/>
              <a:gd name="T5" fmla="*/ 0 h 21"/>
              <a:gd name="T6" fmla="*/ 30 w 34"/>
              <a:gd name="T7" fmla="*/ 21 h 21"/>
              <a:gd name="T8" fmla="*/ 0 w 34"/>
              <a:gd name="T9" fmla="*/ 21 h 21"/>
              <a:gd name="T10" fmla="*/ 8 w 34"/>
              <a:gd name="T11" fmla="*/ 2 h 21"/>
              <a:gd name="T12" fmla="*/ 14 w 34"/>
              <a:gd name="T13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21">
                <a:moveTo>
                  <a:pt x="14" y="2"/>
                </a:moveTo>
                <a:cubicBezTo>
                  <a:pt x="11" y="6"/>
                  <a:pt x="9" y="11"/>
                  <a:pt x="9" y="16"/>
                </a:cubicBezTo>
                <a:cubicBezTo>
                  <a:pt x="16" y="11"/>
                  <a:pt x="22" y="6"/>
                  <a:pt x="29" y="0"/>
                </a:cubicBezTo>
                <a:cubicBezTo>
                  <a:pt x="34" y="8"/>
                  <a:pt x="30" y="15"/>
                  <a:pt x="30" y="21"/>
                </a:cubicBezTo>
                <a:cubicBezTo>
                  <a:pt x="20" y="21"/>
                  <a:pt x="10" y="21"/>
                  <a:pt x="0" y="21"/>
                </a:cubicBezTo>
                <a:cubicBezTo>
                  <a:pt x="0" y="14"/>
                  <a:pt x="3" y="8"/>
                  <a:pt x="8" y="2"/>
                </a:cubicBezTo>
                <a:cubicBezTo>
                  <a:pt x="10" y="1"/>
                  <a:pt x="12" y="0"/>
                  <a:pt x="14" y="2"/>
                </a:cubicBezTo>
                <a:close/>
              </a:path>
            </a:pathLst>
          </a:custGeom>
          <a:solidFill>
            <a:srgbClr val="3834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425450" y="1287463"/>
            <a:ext cx="1511300" cy="1676400"/>
          </a:xfrm>
          <a:custGeom>
            <a:avLst/>
            <a:gdLst>
              <a:gd name="T0" fmla="*/ 117 w 402"/>
              <a:gd name="T1" fmla="*/ 335 h 446"/>
              <a:gd name="T2" fmla="*/ 90 w 402"/>
              <a:gd name="T3" fmla="*/ 364 h 446"/>
              <a:gd name="T4" fmla="*/ 75 w 402"/>
              <a:gd name="T5" fmla="*/ 375 h 446"/>
              <a:gd name="T6" fmla="*/ 52 w 402"/>
              <a:gd name="T7" fmla="*/ 400 h 446"/>
              <a:gd name="T8" fmla="*/ 54 w 402"/>
              <a:gd name="T9" fmla="*/ 408 h 446"/>
              <a:gd name="T10" fmla="*/ 16 w 402"/>
              <a:gd name="T11" fmla="*/ 440 h 446"/>
              <a:gd name="T12" fmla="*/ 6 w 402"/>
              <a:gd name="T13" fmla="*/ 427 h 446"/>
              <a:gd name="T14" fmla="*/ 8 w 402"/>
              <a:gd name="T15" fmla="*/ 338 h 446"/>
              <a:gd name="T16" fmla="*/ 24 w 402"/>
              <a:gd name="T17" fmla="*/ 329 h 446"/>
              <a:gd name="T18" fmla="*/ 33 w 402"/>
              <a:gd name="T19" fmla="*/ 320 h 446"/>
              <a:gd name="T20" fmla="*/ 23 w 402"/>
              <a:gd name="T21" fmla="*/ 310 h 446"/>
              <a:gd name="T22" fmla="*/ 6 w 402"/>
              <a:gd name="T23" fmla="*/ 284 h 446"/>
              <a:gd name="T24" fmla="*/ 3 w 402"/>
              <a:gd name="T25" fmla="*/ 173 h 446"/>
              <a:gd name="T26" fmla="*/ 6 w 402"/>
              <a:gd name="T27" fmla="*/ 108 h 446"/>
              <a:gd name="T28" fmla="*/ 17 w 402"/>
              <a:gd name="T29" fmla="*/ 95 h 446"/>
              <a:gd name="T30" fmla="*/ 27 w 402"/>
              <a:gd name="T31" fmla="*/ 82 h 446"/>
              <a:gd name="T32" fmla="*/ 39 w 402"/>
              <a:gd name="T33" fmla="*/ 66 h 446"/>
              <a:gd name="T34" fmla="*/ 65 w 402"/>
              <a:gd name="T35" fmla="*/ 81 h 446"/>
              <a:gd name="T36" fmla="*/ 79 w 402"/>
              <a:gd name="T37" fmla="*/ 95 h 446"/>
              <a:gd name="T38" fmla="*/ 95 w 402"/>
              <a:gd name="T39" fmla="*/ 81 h 446"/>
              <a:gd name="T40" fmla="*/ 111 w 402"/>
              <a:gd name="T41" fmla="*/ 68 h 446"/>
              <a:gd name="T42" fmla="*/ 131 w 402"/>
              <a:gd name="T43" fmla="*/ 45 h 446"/>
              <a:gd name="T44" fmla="*/ 153 w 402"/>
              <a:gd name="T45" fmla="*/ 7 h 446"/>
              <a:gd name="T46" fmla="*/ 179 w 402"/>
              <a:gd name="T47" fmla="*/ 9 h 446"/>
              <a:gd name="T48" fmla="*/ 185 w 402"/>
              <a:gd name="T49" fmla="*/ 45 h 446"/>
              <a:gd name="T50" fmla="*/ 169 w 402"/>
              <a:gd name="T51" fmla="*/ 53 h 446"/>
              <a:gd name="T52" fmla="*/ 155 w 402"/>
              <a:gd name="T53" fmla="*/ 62 h 446"/>
              <a:gd name="T54" fmla="*/ 167 w 402"/>
              <a:gd name="T55" fmla="*/ 73 h 446"/>
              <a:gd name="T56" fmla="*/ 191 w 402"/>
              <a:gd name="T57" fmla="*/ 76 h 446"/>
              <a:gd name="T58" fmla="*/ 216 w 402"/>
              <a:gd name="T59" fmla="*/ 90 h 446"/>
              <a:gd name="T60" fmla="*/ 223 w 402"/>
              <a:gd name="T61" fmla="*/ 96 h 446"/>
              <a:gd name="T62" fmla="*/ 247 w 402"/>
              <a:gd name="T63" fmla="*/ 119 h 446"/>
              <a:gd name="T64" fmla="*/ 257 w 402"/>
              <a:gd name="T65" fmla="*/ 131 h 446"/>
              <a:gd name="T66" fmla="*/ 274 w 402"/>
              <a:gd name="T67" fmla="*/ 162 h 446"/>
              <a:gd name="T68" fmla="*/ 300 w 402"/>
              <a:gd name="T69" fmla="*/ 197 h 446"/>
              <a:gd name="T70" fmla="*/ 316 w 402"/>
              <a:gd name="T71" fmla="*/ 213 h 446"/>
              <a:gd name="T72" fmla="*/ 346 w 402"/>
              <a:gd name="T73" fmla="*/ 250 h 446"/>
              <a:gd name="T74" fmla="*/ 362 w 402"/>
              <a:gd name="T75" fmla="*/ 256 h 446"/>
              <a:gd name="T76" fmla="*/ 380 w 402"/>
              <a:gd name="T77" fmla="*/ 255 h 446"/>
              <a:gd name="T78" fmla="*/ 399 w 402"/>
              <a:gd name="T79" fmla="*/ 272 h 446"/>
              <a:gd name="T80" fmla="*/ 377 w 402"/>
              <a:gd name="T81" fmla="*/ 273 h 446"/>
              <a:gd name="T82" fmla="*/ 292 w 402"/>
              <a:gd name="T83" fmla="*/ 276 h 446"/>
              <a:gd name="T84" fmla="*/ 196 w 402"/>
              <a:gd name="T85" fmla="*/ 282 h 446"/>
              <a:gd name="T86" fmla="*/ 186 w 402"/>
              <a:gd name="T87" fmla="*/ 292 h 446"/>
              <a:gd name="T88" fmla="*/ 164 w 402"/>
              <a:gd name="T89" fmla="*/ 308 h 446"/>
              <a:gd name="T90" fmla="*/ 112 w 402"/>
              <a:gd name="T91" fmla="*/ 308 h 446"/>
              <a:gd name="T92" fmla="*/ 92 w 402"/>
              <a:gd name="T93" fmla="*/ 317 h 446"/>
              <a:gd name="T94" fmla="*/ 108 w 402"/>
              <a:gd name="T95" fmla="*/ 331 h 446"/>
              <a:gd name="T96" fmla="*/ 117 w 402"/>
              <a:gd name="T97" fmla="*/ 335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2" h="446">
                <a:moveTo>
                  <a:pt x="117" y="335"/>
                </a:moveTo>
                <a:cubicBezTo>
                  <a:pt x="98" y="338"/>
                  <a:pt x="92" y="349"/>
                  <a:pt x="90" y="364"/>
                </a:cubicBezTo>
                <a:cubicBezTo>
                  <a:pt x="89" y="373"/>
                  <a:pt x="85" y="376"/>
                  <a:pt x="75" y="375"/>
                </a:cubicBezTo>
                <a:cubicBezTo>
                  <a:pt x="57" y="372"/>
                  <a:pt x="49" y="381"/>
                  <a:pt x="52" y="400"/>
                </a:cubicBezTo>
                <a:cubicBezTo>
                  <a:pt x="53" y="403"/>
                  <a:pt x="54" y="405"/>
                  <a:pt x="54" y="408"/>
                </a:cubicBezTo>
                <a:cubicBezTo>
                  <a:pt x="57" y="431"/>
                  <a:pt x="39" y="446"/>
                  <a:pt x="16" y="440"/>
                </a:cubicBezTo>
                <a:cubicBezTo>
                  <a:pt x="9" y="438"/>
                  <a:pt x="6" y="433"/>
                  <a:pt x="6" y="427"/>
                </a:cubicBezTo>
                <a:cubicBezTo>
                  <a:pt x="7" y="397"/>
                  <a:pt x="7" y="367"/>
                  <a:pt x="8" y="338"/>
                </a:cubicBezTo>
                <a:cubicBezTo>
                  <a:pt x="9" y="329"/>
                  <a:pt x="18" y="331"/>
                  <a:pt x="24" y="329"/>
                </a:cubicBezTo>
                <a:cubicBezTo>
                  <a:pt x="28" y="327"/>
                  <a:pt x="33" y="325"/>
                  <a:pt x="33" y="320"/>
                </a:cubicBezTo>
                <a:cubicBezTo>
                  <a:pt x="34" y="312"/>
                  <a:pt x="28" y="310"/>
                  <a:pt x="23" y="310"/>
                </a:cubicBezTo>
                <a:cubicBezTo>
                  <a:pt x="6" y="309"/>
                  <a:pt x="6" y="297"/>
                  <a:pt x="6" y="284"/>
                </a:cubicBezTo>
                <a:cubicBezTo>
                  <a:pt x="5" y="247"/>
                  <a:pt x="8" y="210"/>
                  <a:pt x="3" y="173"/>
                </a:cubicBezTo>
                <a:cubicBezTo>
                  <a:pt x="0" y="152"/>
                  <a:pt x="5" y="130"/>
                  <a:pt x="6" y="108"/>
                </a:cubicBezTo>
                <a:cubicBezTo>
                  <a:pt x="7" y="101"/>
                  <a:pt x="11" y="98"/>
                  <a:pt x="17" y="95"/>
                </a:cubicBezTo>
                <a:cubicBezTo>
                  <a:pt x="23" y="93"/>
                  <a:pt x="26" y="89"/>
                  <a:pt x="27" y="82"/>
                </a:cubicBezTo>
                <a:cubicBezTo>
                  <a:pt x="28" y="75"/>
                  <a:pt x="30" y="65"/>
                  <a:pt x="39" y="66"/>
                </a:cubicBezTo>
                <a:cubicBezTo>
                  <a:pt x="49" y="68"/>
                  <a:pt x="62" y="69"/>
                  <a:pt x="65" y="81"/>
                </a:cubicBezTo>
                <a:cubicBezTo>
                  <a:pt x="68" y="89"/>
                  <a:pt x="70" y="95"/>
                  <a:pt x="79" y="95"/>
                </a:cubicBezTo>
                <a:cubicBezTo>
                  <a:pt x="87" y="94"/>
                  <a:pt x="94" y="92"/>
                  <a:pt x="95" y="81"/>
                </a:cubicBezTo>
                <a:cubicBezTo>
                  <a:pt x="96" y="73"/>
                  <a:pt x="103" y="68"/>
                  <a:pt x="111" y="68"/>
                </a:cubicBezTo>
                <a:cubicBezTo>
                  <a:pt x="127" y="68"/>
                  <a:pt x="130" y="60"/>
                  <a:pt x="131" y="45"/>
                </a:cubicBezTo>
                <a:cubicBezTo>
                  <a:pt x="132" y="30"/>
                  <a:pt x="129" y="11"/>
                  <a:pt x="153" y="7"/>
                </a:cubicBezTo>
                <a:cubicBezTo>
                  <a:pt x="162" y="5"/>
                  <a:pt x="172" y="0"/>
                  <a:pt x="179" y="9"/>
                </a:cubicBezTo>
                <a:cubicBezTo>
                  <a:pt x="187" y="19"/>
                  <a:pt x="188" y="32"/>
                  <a:pt x="185" y="45"/>
                </a:cubicBezTo>
                <a:cubicBezTo>
                  <a:pt x="183" y="53"/>
                  <a:pt x="175" y="52"/>
                  <a:pt x="169" y="53"/>
                </a:cubicBezTo>
                <a:cubicBezTo>
                  <a:pt x="163" y="54"/>
                  <a:pt x="156" y="55"/>
                  <a:pt x="155" y="62"/>
                </a:cubicBezTo>
                <a:cubicBezTo>
                  <a:pt x="155" y="70"/>
                  <a:pt x="161" y="71"/>
                  <a:pt x="167" y="73"/>
                </a:cubicBezTo>
                <a:cubicBezTo>
                  <a:pt x="175" y="76"/>
                  <a:pt x="183" y="76"/>
                  <a:pt x="191" y="76"/>
                </a:cubicBezTo>
                <a:cubicBezTo>
                  <a:pt x="201" y="76"/>
                  <a:pt x="214" y="73"/>
                  <a:pt x="216" y="90"/>
                </a:cubicBezTo>
                <a:cubicBezTo>
                  <a:pt x="216" y="92"/>
                  <a:pt x="221" y="95"/>
                  <a:pt x="223" y="96"/>
                </a:cubicBezTo>
                <a:cubicBezTo>
                  <a:pt x="238" y="98"/>
                  <a:pt x="247" y="103"/>
                  <a:pt x="247" y="119"/>
                </a:cubicBezTo>
                <a:cubicBezTo>
                  <a:pt x="247" y="125"/>
                  <a:pt x="252" y="130"/>
                  <a:pt x="257" y="131"/>
                </a:cubicBezTo>
                <a:cubicBezTo>
                  <a:pt x="274" y="135"/>
                  <a:pt x="275" y="148"/>
                  <a:pt x="274" y="162"/>
                </a:cubicBezTo>
                <a:cubicBezTo>
                  <a:pt x="274" y="180"/>
                  <a:pt x="277" y="196"/>
                  <a:pt x="300" y="197"/>
                </a:cubicBezTo>
                <a:cubicBezTo>
                  <a:pt x="310" y="197"/>
                  <a:pt x="311" y="207"/>
                  <a:pt x="316" y="213"/>
                </a:cubicBezTo>
                <a:cubicBezTo>
                  <a:pt x="327" y="224"/>
                  <a:pt x="345" y="230"/>
                  <a:pt x="346" y="250"/>
                </a:cubicBezTo>
                <a:cubicBezTo>
                  <a:pt x="346" y="258"/>
                  <a:pt x="356" y="256"/>
                  <a:pt x="362" y="256"/>
                </a:cubicBezTo>
                <a:cubicBezTo>
                  <a:pt x="368" y="256"/>
                  <a:pt x="373" y="251"/>
                  <a:pt x="380" y="255"/>
                </a:cubicBezTo>
                <a:cubicBezTo>
                  <a:pt x="387" y="260"/>
                  <a:pt x="402" y="262"/>
                  <a:pt x="399" y="272"/>
                </a:cubicBezTo>
                <a:cubicBezTo>
                  <a:pt x="397" y="282"/>
                  <a:pt x="385" y="274"/>
                  <a:pt x="377" y="273"/>
                </a:cubicBezTo>
                <a:cubicBezTo>
                  <a:pt x="349" y="270"/>
                  <a:pt x="320" y="281"/>
                  <a:pt x="292" y="276"/>
                </a:cubicBezTo>
                <a:cubicBezTo>
                  <a:pt x="259" y="270"/>
                  <a:pt x="228" y="282"/>
                  <a:pt x="196" y="282"/>
                </a:cubicBezTo>
                <a:cubicBezTo>
                  <a:pt x="189" y="281"/>
                  <a:pt x="187" y="286"/>
                  <a:pt x="186" y="292"/>
                </a:cubicBezTo>
                <a:cubicBezTo>
                  <a:pt x="185" y="305"/>
                  <a:pt x="176" y="309"/>
                  <a:pt x="164" y="308"/>
                </a:cubicBezTo>
                <a:cubicBezTo>
                  <a:pt x="146" y="308"/>
                  <a:pt x="129" y="308"/>
                  <a:pt x="112" y="308"/>
                </a:cubicBezTo>
                <a:cubicBezTo>
                  <a:pt x="104" y="308"/>
                  <a:pt x="94" y="308"/>
                  <a:pt x="92" y="317"/>
                </a:cubicBezTo>
                <a:cubicBezTo>
                  <a:pt x="89" y="329"/>
                  <a:pt x="102" y="327"/>
                  <a:pt x="108" y="331"/>
                </a:cubicBezTo>
                <a:cubicBezTo>
                  <a:pt x="111" y="332"/>
                  <a:pt x="114" y="333"/>
                  <a:pt x="117" y="335"/>
                </a:cubicBezTo>
                <a:close/>
              </a:path>
            </a:pathLst>
          </a:custGeom>
          <a:solidFill>
            <a:srgbClr val="C3E6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323850" y="2438400"/>
            <a:ext cx="2620962" cy="1760537"/>
          </a:xfrm>
          <a:custGeom>
            <a:avLst/>
            <a:gdLst>
              <a:gd name="T0" fmla="*/ 190 w 697"/>
              <a:gd name="T1" fmla="*/ 444 h 468"/>
              <a:gd name="T2" fmla="*/ 73 w 697"/>
              <a:gd name="T3" fmla="*/ 422 h 468"/>
              <a:gd name="T4" fmla="*/ 64 w 697"/>
              <a:gd name="T5" fmla="*/ 437 h 468"/>
              <a:gd name="T6" fmla="*/ 1 w 697"/>
              <a:gd name="T7" fmla="*/ 403 h 468"/>
              <a:gd name="T8" fmla="*/ 106 w 697"/>
              <a:gd name="T9" fmla="*/ 120 h 468"/>
              <a:gd name="T10" fmla="*/ 349 w 697"/>
              <a:gd name="T11" fmla="*/ 6 h 468"/>
              <a:gd name="T12" fmla="*/ 376 w 697"/>
              <a:gd name="T13" fmla="*/ 20 h 468"/>
              <a:gd name="T14" fmla="*/ 241 w 697"/>
              <a:gd name="T15" fmla="*/ 30 h 468"/>
              <a:gd name="T16" fmla="*/ 44 w 697"/>
              <a:gd name="T17" fmla="*/ 297 h 468"/>
              <a:gd name="T18" fmla="*/ 60 w 697"/>
              <a:gd name="T19" fmla="*/ 302 h 468"/>
              <a:gd name="T20" fmla="*/ 122 w 697"/>
              <a:gd name="T21" fmla="*/ 142 h 468"/>
              <a:gd name="T22" fmla="*/ 148 w 697"/>
              <a:gd name="T23" fmla="*/ 126 h 468"/>
              <a:gd name="T24" fmla="*/ 139 w 697"/>
              <a:gd name="T25" fmla="*/ 162 h 468"/>
              <a:gd name="T26" fmla="*/ 224 w 697"/>
              <a:gd name="T27" fmla="*/ 130 h 468"/>
              <a:gd name="T28" fmla="*/ 305 w 697"/>
              <a:gd name="T29" fmla="*/ 114 h 468"/>
              <a:gd name="T30" fmla="*/ 411 w 697"/>
              <a:gd name="T31" fmla="*/ 172 h 468"/>
              <a:gd name="T32" fmla="*/ 580 w 697"/>
              <a:gd name="T33" fmla="*/ 282 h 468"/>
              <a:gd name="T34" fmla="*/ 623 w 697"/>
              <a:gd name="T35" fmla="*/ 269 h 468"/>
              <a:gd name="T36" fmla="*/ 598 w 697"/>
              <a:gd name="T37" fmla="*/ 171 h 468"/>
              <a:gd name="T38" fmla="*/ 627 w 697"/>
              <a:gd name="T39" fmla="*/ 232 h 468"/>
              <a:gd name="T40" fmla="*/ 691 w 697"/>
              <a:gd name="T41" fmla="*/ 305 h 468"/>
              <a:gd name="T42" fmla="*/ 652 w 697"/>
              <a:gd name="T43" fmla="*/ 401 h 468"/>
              <a:gd name="T44" fmla="*/ 614 w 697"/>
              <a:gd name="T45" fmla="*/ 361 h 468"/>
              <a:gd name="T46" fmla="*/ 598 w 697"/>
              <a:gd name="T47" fmla="*/ 427 h 468"/>
              <a:gd name="T48" fmla="*/ 441 w 697"/>
              <a:gd name="T49" fmla="*/ 451 h 468"/>
              <a:gd name="T50" fmla="*/ 449 w 697"/>
              <a:gd name="T51" fmla="*/ 419 h 468"/>
              <a:gd name="T52" fmla="*/ 490 w 697"/>
              <a:gd name="T53" fmla="*/ 258 h 468"/>
              <a:gd name="T54" fmla="*/ 406 w 697"/>
              <a:gd name="T55" fmla="*/ 202 h 468"/>
              <a:gd name="T56" fmla="*/ 289 w 697"/>
              <a:gd name="T57" fmla="*/ 145 h 468"/>
              <a:gd name="T58" fmla="*/ 193 w 697"/>
              <a:gd name="T59" fmla="*/ 185 h 468"/>
              <a:gd name="T60" fmla="*/ 148 w 697"/>
              <a:gd name="T61" fmla="*/ 347 h 468"/>
              <a:gd name="T62" fmla="*/ 202 w 697"/>
              <a:gd name="T63" fmla="*/ 429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97" h="468">
                <a:moveTo>
                  <a:pt x="202" y="429"/>
                </a:moveTo>
                <a:cubicBezTo>
                  <a:pt x="201" y="437"/>
                  <a:pt x="197" y="441"/>
                  <a:pt x="190" y="444"/>
                </a:cubicBezTo>
                <a:cubicBezTo>
                  <a:pt x="175" y="451"/>
                  <a:pt x="158" y="455"/>
                  <a:pt x="141" y="458"/>
                </a:cubicBezTo>
                <a:cubicBezTo>
                  <a:pt x="109" y="465"/>
                  <a:pt x="88" y="449"/>
                  <a:pt x="73" y="422"/>
                </a:cubicBezTo>
                <a:cubicBezTo>
                  <a:pt x="67" y="412"/>
                  <a:pt x="70" y="401"/>
                  <a:pt x="66" y="387"/>
                </a:cubicBezTo>
                <a:cubicBezTo>
                  <a:pt x="60" y="406"/>
                  <a:pt x="63" y="421"/>
                  <a:pt x="64" y="437"/>
                </a:cubicBezTo>
                <a:cubicBezTo>
                  <a:pt x="65" y="460"/>
                  <a:pt x="61" y="463"/>
                  <a:pt x="39" y="455"/>
                </a:cubicBezTo>
                <a:cubicBezTo>
                  <a:pt x="15" y="446"/>
                  <a:pt x="2" y="429"/>
                  <a:pt x="1" y="403"/>
                </a:cubicBezTo>
                <a:cubicBezTo>
                  <a:pt x="0" y="385"/>
                  <a:pt x="0" y="368"/>
                  <a:pt x="6" y="352"/>
                </a:cubicBezTo>
                <a:cubicBezTo>
                  <a:pt x="35" y="272"/>
                  <a:pt x="63" y="193"/>
                  <a:pt x="106" y="120"/>
                </a:cubicBezTo>
                <a:cubicBezTo>
                  <a:pt x="143" y="57"/>
                  <a:pt x="194" y="15"/>
                  <a:pt x="269" y="4"/>
                </a:cubicBezTo>
                <a:cubicBezTo>
                  <a:pt x="296" y="0"/>
                  <a:pt x="322" y="2"/>
                  <a:pt x="349" y="6"/>
                </a:cubicBezTo>
                <a:cubicBezTo>
                  <a:pt x="354" y="11"/>
                  <a:pt x="360" y="9"/>
                  <a:pt x="366" y="10"/>
                </a:cubicBezTo>
                <a:cubicBezTo>
                  <a:pt x="371" y="10"/>
                  <a:pt x="380" y="10"/>
                  <a:pt x="376" y="20"/>
                </a:cubicBezTo>
                <a:cubicBezTo>
                  <a:pt x="367" y="25"/>
                  <a:pt x="357" y="24"/>
                  <a:pt x="349" y="21"/>
                </a:cubicBezTo>
                <a:cubicBezTo>
                  <a:pt x="311" y="8"/>
                  <a:pt x="276" y="20"/>
                  <a:pt x="241" y="30"/>
                </a:cubicBezTo>
                <a:cubicBezTo>
                  <a:pt x="165" y="51"/>
                  <a:pt x="127" y="112"/>
                  <a:pt x="94" y="177"/>
                </a:cubicBezTo>
                <a:cubicBezTo>
                  <a:pt x="75" y="216"/>
                  <a:pt x="58" y="256"/>
                  <a:pt x="44" y="297"/>
                </a:cubicBezTo>
                <a:cubicBezTo>
                  <a:pt x="41" y="305"/>
                  <a:pt x="33" y="317"/>
                  <a:pt x="44" y="321"/>
                </a:cubicBezTo>
                <a:cubicBezTo>
                  <a:pt x="55" y="324"/>
                  <a:pt x="58" y="310"/>
                  <a:pt x="60" y="302"/>
                </a:cubicBezTo>
                <a:cubicBezTo>
                  <a:pt x="70" y="272"/>
                  <a:pt x="80" y="242"/>
                  <a:pt x="89" y="212"/>
                </a:cubicBezTo>
                <a:cubicBezTo>
                  <a:pt x="97" y="187"/>
                  <a:pt x="109" y="165"/>
                  <a:pt x="122" y="142"/>
                </a:cubicBezTo>
                <a:cubicBezTo>
                  <a:pt x="125" y="138"/>
                  <a:pt x="128" y="134"/>
                  <a:pt x="133" y="130"/>
                </a:cubicBezTo>
                <a:cubicBezTo>
                  <a:pt x="137" y="127"/>
                  <a:pt x="142" y="121"/>
                  <a:pt x="148" y="126"/>
                </a:cubicBezTo>
                <a:cubicBezTo>
                  <a:pt x="155" y="131"/>
                  <a:pt x="150" y="137"/>
                  <a:pt x="147" y="142"/>
                </a:cubicBezTo>
                <a:cubicBezTo>
                  <a:pt x="144" y="149"/>
                  <a:pt x="141" y="155"/>
                  <a:pt x="139" y="162"/>
                </a:cubicBezTo>
                <a:cubicBezTo>
                  <a:pt x="140" y="182"/>
                  <a:pt x="141" y="183"/>
                  <a:pt x="158" y="174"/>
                </a:cubicBezTo>
                <a:cubicBezTo>
                  <a:pt x="181" y="161"/>
                  <a:pt x="201" y="143"/>
                  <a:pt x="224" y="130"/>
                </a:cubicBezTo>
                <a:cubicBezTo>
                  <a:pt x="239" y="120"/>
                  <a:pt x="255" y="113"/>
                  <a:pt x="272" y="106"/>
                </a:cubicBezTo>
                <a:cubicBezTo>
                  <a:pt x="286" y="100"/>
                  <a:pt x="296" y="103"/>
                  <a:pt x="305" y="114"/>
                </a:cubicBezTo>
                <a:cubicBezTo>
                  <a:pt x="331" y="145"/>
                  <a:pt x="367" y="159"/>
                  <a:pt x="404" y="171"/>
                </a:cubicBezTo>
                <a:cubicBezTo>
                  <a:pt x="406" y="171"/>
                  <a:pt x="409" y="173"/>
                  <a:pt x="411" y="172"/>
                </a:cubicBezTo>
                <a:cubicBezTo>
                  <a:pt x="454" y="159"/>
                  <a:pt x="482" y="189"/>
                  <a:pt x="511" y="210"/>
                </a:cubicBezTo>
                <a:cubicBezTo>
                  <a:pt x="538" y="229"/>
                  <a:pt x="565" y="249"/>
                  <a:pt x="580" y="282"/>
                </a:cubicBezTo>
                <a:cubicBezTo>
                  <a:pt x="590" y="303"/>
                  <a:pt x="609" y="303"/>
                  <a:pt x="621" y="286"/>
                </a:cubicBezTo>
                <a:cubicBezTo>
                  <a:pt x="625" y="280"/>
                  <a:pt x="626" y="275"/>
                  <a:pt x="623" y="269"/>
                </a:cubicBezTo>
                <a:cubicBezTo>
                  <a:pt x="609" y="248"/>
                  <a:pt x="608" y="224"/>
                  <a:pt x="601" y="201"/>
                </a:cubicBezTo>
                <a:cubicBezTo>
                  <a:pt x="600" y="191"/>
                  <a:pt x="595" y="181"/>
                  <a:pt x="598" y="171"/>
                </a:cubicBezTo>
                <a:cubicBezTo>
                  <a:pt x="598" y="169"/>
                  <a:pt x="600" y="167"/>
                  <a:pt x="601" y="166"/>
                </a:cubicBezTo>
                <a:cubicBezTo>
                  <a:pt x="614" y="186"/>
                  <a:pt x="618" y="210"/>
                  <a:pt x="627" y="232"/>
                </a:cubicBezTo>
                <a:cubicBezTo>
                  <a:pt x="637" y="252"/>
                  <a:pt x="648" y="268"/>
                  <a:pt x="670" y="273"/>
                </a:cubicBezTo>
                <a:cubicBezTo>
                  <a:pt x="689" y="277"/>
                  <a:pt x="697" y="283"/>
                  <a:pt x="691" y="305"/>
                </a:cubicBezTo>
                <a:cubicBezTo>
                  <a:pt x="683" y="332"/>
                  <a:pt x="681" y="361"/>
                  <a:pt x="666" y="386"/>
                </a:cubicBezTo>
                <a:cubicBezTo>
                  <a:pt x="662" y="392"/>
                  <a:pt x="658" y="397"/>
                  <a:pt x="652" y="401"/>
                </a:cubicBezTo>
                <a:cubicBezTo>
                  <a:pt x="647" y="404"/>
                  <a:pt x="641" y="408"/>
                  <a:pt x="636" y="397"/>
                </a:cubicBezTo>
                <a:cubicBezTo>
                  <a:pt x="630" y="384"/>
                  <a:pt x="621" y="373"/>
                  <a:pt x="614" y="361"/>
                </a:cubicBezTo>
                <a:cubicBezTo>
                  <a:pt x="612" y="367"/>
                  <a:pt x="615" y="372"/>
                  <a:pt x="616" y="378"/>
                </a:cubicBezTo>
                <a:cubicBezTo>
                  <a:pt x="625" y="409"/>
                  <a:pt x="626" y="412"/>
                  <a:pt x="598" y="427"/>
                </a:cubicBezTo>
                <a:cubicBezTo>
                  <a:pt x="550" y="452"/>
                  <a:pt x="499" y="468"/>
                  <a:pt x="443" y="454"/>
                </a:cubicBezTo>
                <a:cubicBezTo>
                  <a:pt x="442" y="453"/>
                  <a:pt x="442" y="452"/>
                  <a:pt x="441" y="451"/>
                </a:cubicBezTo>
                <a:cubicBezTo>
                  <a:pt x="440" y="446"/>
                  <a:pt x="438" y="441"/>
                  <a:pt x="437" y="436"/>
                </a:cubicBezTo>
                <a:cubicBezTo>
                  <a:pt x="437" y="428"/>
                  <a:pt x="444" y="424"/>
                  <a:pt x="449" y="419"/>
                </a:cubicBezTo>
                <a:cubicBezTo>
                  <a:pt x="471" y="401"/>
                  <a:pt x="485" y="377"/>
                  <a:pt x="490" y="349"/>
                </a:cubicBezTo>
                <a:cubicBezTo>
                  <a:pt x="494" y="319"/>
                  <a:pt x="499" y="288"/>
                  <a:pt x="490" y="258"/>
                </a:cubicBezTo>
                <a:cubicBezTo>
                  <a:pt x="487" y="231"/>
                  <a:pt x="473" y="215"/>
                  <a:pt x="445" y="212"/>
                </a:cubicBezTo>
                <a:cubicBezTo>
                  <a:pt x="432" y="211"/>
                  <a:pt x="419" y="206"/>
                  <a:pt x="406" y="202"/>
                </a:cubicBezTo>
                <a:cubicBezTo>
                  <a:pt x="389" y="195"/>
                  <a:pt x="371" y="190"/>
                  <a:pt x="353" y="184"/>
                </a:cubicBezTo>
                <a:cubicBezTo>
                  <a:pt x="329" y="175"/>
                  <a:pt x="307" y="164"/>
                  <a:pt x="289" y="145"/>
                </a:cubicBezTo>
                <a:cubicBezTo>
                  <a:pt x="280" y="136"/>
                  <a:pt x="273" y="137"/>
                  <a:pt x="263" y="142"/>
                </a:cubicBezTo>
                <a:cubicBezTo>
                  <a:pt x="238" y="155"/>
                  <a:pt x="215" y="169"/>
                  <a:pt x="193" y="185"/>
                </a:cubicBezTo>
                <a:cubicBezTo>
                  <a:pt x="177" y="200"/>
                  <a:pt x="158" y="210"/>
                  <a:pt x="147" y="230"/>
                </a:cubicBezTo>
                <a:cubicBezTo>
                  <a:pt x="129" y="269"/>
                  <a:pt x="134" y="309"/>
                  <a:pt x="148" y="347"/>
                </a:cubicBezTo>
                <a:cubicBezTo>
                  <a:pt x="158" y="374"/>
                  <a:pt x="171" y="398"/>
                  <a:pt x="194" y="416"/>
                </a:cubicBezTo>
                <a:cubicBezTo>
                  <a:pt x="198" y="419"/>
                  <a:pt x="202" y="423"/>
                  <a:pt x="202" y="429"/>
                </a:cubicBezTo>
                <a:close/>
              </a:path>
            </a:pathLst>
          </a:custGeom>
          <a:solidFill>
            <a:srgbClr val="3F2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2505075" y="2617788"/>
            <a:ext cx="620712" cy="774700"/>
          </a:xfrm>
          <a:custGeom>
            <a:avLst/>
            <a:gdLst>
              <a:gd name="T0" fmla="*/ 77 w 165"/>
              <a:gd name="T1" fmla="*/ 115 h 206"/>
              <a:gd name="T2" fmla="*/ 90 w 165"/>
              <a:gd name="T3" fmla="*/ 135 h 206"/>
              <a:gd name="T4" fmla="*/ 108 w 165"/>
              <a:gd name="T5" fmla="*/ 157 h 206"/>
              <a:gd name="T6" fmla="*/ 109 w 165"/>
              <a:gd name="T7" fmla="*/ 195 h 206"/>
              <a:gd name="T8" fmla="*/ 104 w 165"/>
              <a:gd name="T9" fmla="*/ 205 h 206"/>
              <a:gd name="T10" fmla="*/ 93 w 165"/>
              <a:gd name="T11" fmla="*/ 198 h 206"/>
              <a:gd name="T12" fmla="*/ 71 w 165"/>
              <a:gd name="T13" fmla="*/ 176 h 206"/>
              <a:gd name="T14" fmla="*/ 58 w 165"/>
              <a:gd name="T15" fmla="*/ 151 h 206"/>
              <a:gd name="T16" fmla="*/ 57 w 165"/>
              <a:gd name="T17" fmla="*/ 113 h 206"/>
              <a:gd name="T18" fmla="*/ 41 w 165"/>
              <a:gd name="T19" fmla="*/ 83 h 206"/>
              <a:gd name="T20" fmla="*/ 27 w 165"/>
              <a:gd name="T21" fmla="*/ 39 h 206"/>
              <a:gd name="T22" fmla="*/ 11 w 165"/>
              <a:gd name="T23" fmla="*/ 18 h 206"/>
              <a:gd name="T24" fmla="*/ 2 w 165"/>
              <a:gd name="T25" fmla="*/ 7 h 206"/>
              <a:gd name="T26" fmla="*/ 14 w 165"/>
              <a:gd name="T27" fmla="*/ 6 h 206"/>
              <a:gd name="T28" fmla="*/ 52 w 165"/>
              <a:gd name="T29" fmla="*/ 25 h 206"/>
              <a:gd name="T30" fmla="*/ 81 w 165"/>
              <a:gd name="T31" fmla="*/ 34 h 206"/>
              <a:gd name="T32" fmla="*/ 151 w 165"/>
              <a:gd name="T33" fmla="*/ 34 h 206"/>
              <a:gd name="T34" fmla="*/ 164 w 165"/>
              <a:gd name="T35" fmla="*/ 41 h 206"/>
              <a:gd name="T36" fmla="*/ 154 w 165"/>
              <a:gd name="T37" fmla="*/ 51 h 206"/>
              <a:gd name="T38" fmla="*/ 141 w 165"/>
              <a:gd name="T39" fmla="*/ 70 h 206"/>
              <a:gd name="T40" fmla="*/ 141 w 165"/>
              <a:gd name="T41" fmla="*/ 88 h 206"/>
              <a:gd name="T42" fmla="*/ 135 w 165"/>
              <a:gd name="T43" fmla="*/ 112 h 206"/>
              <a:gd name="T44" fmla="*/ 120 w 165"/>
              <a:gd name="T45" fmla="*/ 97 h 206"/>
              <a:gd name="T46" fmla="*/ 94 w 165"/>
              <a:gd name="T47" fmla="*/ 88 h 206"/>
              <a:gd name="T48" fmla="*/ 77 w 165"/>
              <a:gd name="T49" fmla="*/ 115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5" h="206">
                <a:moveTo>
                  <a:pt x="77" y="115"/>
                </a:moveTo>
                <a:cubicBezTo>
                  <a:pt x="78" y="124"/>
                  <a:pt x="79" y="132"/>
                  <a:pt x="90" y="135"/>
                </a:cubicBezTo>
                <a:cubicBezTo>
                  <a:pt x="102" y="137"/>
                  <a:pt x="107" y="142"/>
                  <a:pt x="108" y="157"/>
                </a:cubicBezTo>
                <a:cubicBezTo>
                  <a:pt x="110" y="170"/>
                  <a:pt x="113" y="182"/>
                  <a:pt x="109" y="195"/>
                </a:cubicBezTo>
                <a:cubicBezTo>
                  <a:pt x="108" y="199"/>
                  <a:pt x="109" y="204"/>
                  <a:pt x="104" y="205"/>
                </a:cubicBezTo>
                <a:cubicBezTo>
                  <a:pt x="99" y="206"/>
                  <a:pt x="95" y="203"/>
                  <a:pt x="93" y="198"/>
                </a:cubicBezTo>
                <a:cubicBezTo>
                  <a:pt x="90" y="187"/>
                  <a:pt x="82" y="181"/>
                  <a:pt x="71" y="176"/>
                </a:cubicBezTo>
                <a:cubicBezTo>
                  <a:pt x="62" y="172"/>
                  <a:pt x="56" y="159"/>
                  <a:pt x="58" y="151"/>
                </a:cubicBezTo>
                <a:cubicBezTo>
                  <a:pt x="62" y="137"/>
                  <a:pt x="57" y="126"/>
                  <a:pt x="57" y="113"/>
                </a:cubicBezTo>
                <a:cubicBezTo>
                  <a:pt x="57" y="100"/>
                  <a:pt x="55" y="91"/>
                  <a:pt x="41" y="83"/>
                </a:cubicBezTo>
                <a:cubicBezTo>
                  <a:pt x="27" y="74"/>
                  <a:pt x="27" y="54"/>
                  <a:pt x="27" y="39"/>
                </a:cubicBezTo>
                <a:cubicBezTo>
                  <a:pt x="27" y="25"/>
                  <a:pt x="24" y="20"/>
                  <a:pt x="11" y="18"/>
                </a:cubicBezTo>
                <a:cubicBezTo>
                  <a:pt x="5" y="17"/>
                  <a:pt x="0" y="14"/>
                  <a:pt x="2" y="7"/>
                </a:cubicBezTo>
                <a:cubicBezTo>
                  <a:pt x="4" y="0"/>
                  <a:pt x="10" y="5"/>
                  <a:pt x="14" y="6"/>
                </a:cubicBezTo>
                <a:cubicBezTo>
                  <a:pt x="28" y="10"/>
                  <a:pt x="44" y="7"/>
                  <a:pt x="52" y="25"/>
                </a:cubicBezTo>
                <a:cubicBezTo>
                  <a:pt x="56" y="34"/>
                  <a:pt x="70" y="34"/>
                  <a:pt x="81" y="34"/>
                </a:cubicBezTo>
                <a:cubicBezTo>
                  <a:pt x="104" y="34"/>
                  <a:pt x="127" y="34"/>
                  <a:pt x="151" y="34"/>
                </a:cubicBezTo>
                <a:cubicBezTo>
                  <a:pt x="156" y="34"/>
                  <a:pt x="163" y="33"/>
                  <a:pt x="164" y="41"/>
                </a:cubicBezTo>
                <a:cubicBezTo>
                  <a:pt x="165" y="49"/>
                  <a:pt x="159" y="49"/>
                  <a:pt x="154" y="51"/>
                </a:cubicBezTo>
                <a:cubicBezTo>
                  <a:pt x="145" y="54"/>
                  <a:pt x="141" y="61"/>
                  <a:pt x="141" y="70"/>
                </a:cubicBezTo>
                <a:cubicBezTo>
                  <a:pt x="141" y="76"/>
                  <a:pt x="142" y="82"/>
                  <a:pt x="141" y="88"/>
                </a:cubicBezTo>
                <a:cubicBezTo>
                  <a:pt x="140" y="97"/>
                  <a:pt x="145" y="108"/>
                  <a:pt x="135" y="112"/>
                </a:cubicBezTo>
                <a:cubicBezTo>
                  <a:pt x="125" y="115"/>
                  <a:pt x="125" y="102"/>
                  <a:pt x="120" y="97"/>
                </a:cubicBezTo>
                <a:cubicBezTo>
                  <a:pt x="113" y="88"/>
                  <a:pt x="105" y="84"/>
                  <a:pt x="94" y="88"/>
                </a:cubicBezTo>
                <a:cubicBezTo>
                  <a:pt x="81" y="93"/>
                  <a:pt x="77" y="102"/>
                  <a:pt x="77" y="115"/>
                </a:cubicBezTo>
                <a:close/>
              </a:path>
            </a:pathLst>
          </a:custGeom>
          <a:solidFill>
            <a:srgbClr val="C3E6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3571875" y="2633663"/>
            <a:ext cx="455612" cy="442912"/>
          </a:xfrm>
          <a:custGeom>
            <a:avLst/>
            <a:gdLst>
              <a:gd name="T0" fmla="*/ 113 w 121"/>
              <a:gd name="T1" fmla="*/ 55 h 118"/>
              <a:gd name="T2" fmla="*/ 113 w 121"/>
              <a:gd name="T3" fmla="*/ 77 h 118"/>
              <a:gd name="T4" fmla="*/ 103 w 121"/>
              <a:gd name="T5" fmla="*/ 109 h 118"/>
              <a:gd name="T6" fmla="*/ 58 w 121"/>
              <a:gd name="T7" fmla="*/ 93 h 118"/>
              <a:gd name="T8" fmla="*/ 35 w 121"/>
              <a:gd name="T9" fmla="*/ 82 h 118"/>
              <a:gd name="T10" fmla="*/ 15 w 121"/>
              <a:gd name="T11" fmla="*/ 82 h 118"/>
              <a:gd name="T12" fmla="*/ 2 w 121"/>
              <a:gd name="T13" fmla="*/ 76 h 118"/>
              <a:gd name="T14" fmla="*/ 10 w 121"/>
              <a:gd name="T15" fmla="*/ 63 h 118"/>
              <a:gd name="T16" fmla="*/ 30 w 121"/>
              <a:gd name="T17" fmla="*/ 44 h 118"/>
              <a:gd name="T18" fmla="*/ 60 w 121"/>
              <a:gd name="T19" fmla="*/ 30 h 118"/>
              <a:gd name="T20" fmla="*/ 94 w 121"/>
              <a:gd name="T21" fmla="*/ 7 h 118"/>
              <a:gd name="T22" fmla="*/ 104 w 121"/>
              <a:gd name="T23" fmla="*/ 0 h 118"/>
              <a:gd name="T24" fmla="*/ 113 w 121"/>
              <a:gd name="T25" fmla="*/ 11 h 118"/>
              <a:gd name="T26" fmla="*/ 113 w 121"/>
              <a:gd name="T27" fmla="*/ 55 h 118"/>
              <a:gd name="T28" fmla="*/ 113 w 121"/>
              <a:gd name="T29" fmla="*/ 5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1" h="118">
                <a:moveTo>
                  <a:pt x="113" y="55"/>
                </a:moveTo>
                <a:cubicBezTo>
                  <a:pt x="113" y="62"/>
                  <a:pt x="114" y="70"/>
                  <a:pt x="113" y="77"/>
                </a:cubicBezTo>
                <a:cubicBezTo>
                  <a:pt x="111" y="88"/>
                  <a:pt x="121" y="106"/>
                  <a:pt x="103" y="109"/>
                </a:cubicBezTo>
                <a:cubicBezTo>
                  <a:pt x="87" y="112"/>
                  <a:pt x="67" y="118"/>
                  <a:pt x="58" y="93"/>
                </a:cubicBezTo>
                <a:cubicBezTo>
                  <a:pt x="55" y="83"/>
                  <a:pt x="44" y="82"/>
                  <a:pt x="35" y="82"/>
                </a:cubicBezTo>
                <a:cubicBezTo>
                  <a:pt x="28" y="82"/>
                  <a:pt x="21" y="82"/>
                  <a:pt x="15" y="82"/>
                </a:cubicBezTo>
                <a:cubicBezTo>
                  <a:pt x="9" y="82"/>
                  <a:pt x="3" y="83"/>
                  <a:pt x="2" y="76"/>
                </a:cubicBezTo>
                <a:cubicBezTo>
                  <a:pt x="0" y="69"/>
                  <a:pt x="3" y="64"/>
                  <a:pt x="10" y="63"/>
                </a:cubicBezTo>
                <a:cubicBezTo>
                  <a:pt x="22" y="61"/>
                  <a:pt x="27" y="55"/>
                  <a:pt x="30" y="44"/>
                </a:cubicBezTo>
                <a:cubicBezTo>
                  <a:pt x="34" y="30"/>
                  <a:pt x="48" y="31"/>
                  <a:pt x="60" y="30"/>
                </a:cubicBezTo>
                <a:cubicBezTo>
                  <a:pt x="76" y="30"/>
                  <a:pt x="95" y="34"/>
                  <a:pt x="94" y="7"/>
                </a:cubicBezTo>
                <a:cubicBezTo>
                  <a:pt x="94" y="2"/>
                  <a:pt x="100" y="0"/>
                  <a:pt x="104" y="0"/>
                </a:cubicBezTo>
                <a:cubicBezTo>
                  <a:pt x="111" y="0"/>
                  <a:pt x="113" y="5"/>
                  <a:pt x="113" y="11"/>
                </a:cubicBezTo>
                <a:cubicBezTo>
                  <a:pt x="113" y="26"/>
                  <a:pt x="113" y="40"/>
                  <a:pt x="113" y="55"/>
                </a:cubicBezTo>
                <a:cubicBezTo>
                  <a:pt x="113" y="55"/>
                  <a:pt x="113" y="55"/>
                  <a:pt x="113" y="55"/>
                </a:cubicBezTo>
                <a:close/>
              </a:path>
            </a:pathLst>
          </a:custGeom>
          <a:solidFill>
            <a:srgbClr val="C3E6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1635125" y="2373313"/>
            <a:ext cx="933450" cy="606425"/>
          </a:xfrm>
          <a:custGeom>
            <a:avLst/>
            <a:gdLst>
              <a:gd name="T0" fmla="*/ 28 w 248"/>
              <a:gd name="T1" fmla="*/ 35 h 161"/>
              <a:gd name="T2" fmla="*/ 0 w 248"/>
              <a:gd name="T3" fmla="*/ 23 h 161"/>
              <a:gd name="T4" fmla="*/ 41 w 248"/>
              <a:gd name="T5" fmla="*/ 27 h 161"/>
              <a:gd name="T6" fmla="*/ 36 w 248"/>
              <a:gd name="T7" fmla="*/ 15 h 161"/>
              <a:gd name="T8" fmla="*/ 44 w 248"/>
              <a:gd name="T9" fmla="*/ 3 h 161"/>
              <a:gd name="T10" fmla="*/ 46 w 248"/>
              <a:gd name="T11" fmla="*/ 3 h 161"/>
              <a:gd name="T12" fmla="*/ 84 w 248"/>
              <a:gd name="T13" fmla="*/ 19 h 161"/>
              <a:gd name="T14" fmla="*/ 126 w 248"/>
              <a:gd name="T15" fmla="*/ 13 h 161"/>
              <a:gd name="T16" fmla="*/ 118 w 248"/>
              <a:gd name="T17" fmla="*/ 30 h 161"/>
              <a:gd name="T18" fmla="*/ 248 w 248"/>
              <a:gd name="T19" fmla="*/ 159 h 161"/>
              <a:gd name="T20" fmla="*/ 234 w 248"/>
              <a:gd name="T21" fmla="*/ 151 h 161"/>
              <a:gd name="T22" fmla="*/ 118 w 248"/>
              <a:gd name="T23" fmla="*/ 43 h 161"/>
              <a:gd name="T24" fmla="*/ 89 w 248"/>
              <a:gd name="T25" fmla="*/ 34 h 161"/>
              <a:gd name="T26" fmla="*/ 74 w 248"/>
              <a:gd name="T27" fmla="*/ 36 h 161"/>
              <a:gd name="T28" fmla="*/ 39 w 248"/>
              <a:gd name="T29" fmla="*/ 38 h 161"/>
              <a:gd name="T30" fmla="*/ 28 w 248"/>
              <a:gd name="T31" fmla="*/ 3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8" h="161">
                <a:moveTo>
                  <a:pt x="28" y="35"/>
                </a:moveTo>
                <a:cubicBezTo>
                  <a:pt x="22" y="23"/>
                  <a:pt x="5" y="38"/>
                  <a:pt x="0" y="23"/>
                </a:cubicBezTo>
                <a:cubicBezTo>
                  <a:pt x="14" y="21"/>
                  <a:pt x="27" y="28"/>
                  <a:pt x="41" y="27"/>
                </a:cubicBezTo>
                <a:cubicBezTo>
                  <a:pt x="43" y="21"/>
                  <a:pt x="38" y="18"/>
                  <a:pt x="36" y="15"/>
                </a:cubicBezTo>
                <a:cubicBezTo>
                  <a:pt x="31" y="5"/>
                  <a:pt x="36" y="2"/>
                  <a:pt x="44" y="3"/>
                </a:cubicBezTo>
                <a:cubicBezTo>
                  <a:pt x="45" y="3"/>
                  <a:pt x="46" y="3"/>
                  <a:pt x="46" y="3"/>
                </a:cubicBezTo>
                <a:cubicBezTo>
                  <a:pt x="63" y="0"/>
                  <a:pt x="68" y="27"/>
                  <a:pt x="84" y="19"/>
                </a:cubicBezTo>
                <a:cubicBezTo>
                  <a:pt x="98" y="13"/>
                  <a:pt x="110" y="8"/>
                  <a:pt x="126" y="13"/>
                </a:cubicBezTo>
                <a:cubicBezTo>
                  <a:pt x="128" y="20"/>
                  <a:pt x="117" y="23"/>
                  <a:pt x="118" y="30"/>
                </a:cubicBezTo>
                <a:cubicBezTo>
                  <a:pt x="185" y="48"/>
                  <a:pt x="233" y="87"/>
                  <a:pt x="248" y="159"/>
                </a:cubicBezTo>
                <a:cubicBezTo>
                  <a:pt x="241" y="161"/>
                  <a:pt x="237" y="156"/>
                  <a:pt x="234" y="151"/>
                </a:cubicBezTo>
                <a:cubicBezTo>
                  <a:pt x="214" y="95"/>
                  <a:pt x="173" y="61"/>
                  <a:pt x="118" y="43"/>
                </a:cubicBezTo>
                <a:cubicBezTo>
                  <a:pt x="108" y="40"/>
                  <a:pt x="101" y="28"/>
                  <a:pt x="89" y="34"/>
                </a:cubicBezTo>
                <a:cubicBezTo>
                  <a:pt x="84" y="36"/>
                  <a:pt x="78" y="39"/>
                  <a:pt x="74" y="36"/>
                </a:cubicBezTo>
                <a:cubicBezTo>
                  <a:pt x="61" y="26"/>
                  <a:pt x="50" y="31"/>
                  <a:pt x="39" y="38"/>
                </a:cubicBezTo>
                <a:cubicBezTo>
                  <a:pt x="35" y="39"/>
                  <a:pt x="31" y="39"/>
                  <a:pt x="28" y="35"/>
                </a:cubicBezTo>
                <a:close/>
              </a:path>
            </a:pathLst>
          </a:custGeom>
          <a:solidFill>
            <a:srgbClr val="2F27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2000250" y="4235450"/>
            <a:ext cx="161925" cy="128587"/>
          </a:xfrm>
          <a:custGeom>
            <a:avLst/>
            <a:gdLst>
              <a:gd name="T0" fmla="*/ 28 w 43"/>
              <a:gd name="T1" fmla="*/ 33 h 34"/>
              <a:gd name="T2" fmla="*/ 3 w 43"/>
              <a:gd name="T3" fmla="*/ 9 h 34"/>
              <a:gd name="T4" fmla="*/ 6 w 43"/>
              <a:gd name="T5" fmla="*/ 3 h 34"/>
              <a:gd name="T6" fmla="*/ 14 w 43"/>
              <a:gd name="T7" fmla="*/ 6 h 34"/>
              <a:gd name="T8" fmla="*/ 32 w 43"/>
              <a:gd name="T9" fmla="*/ 20 h 34"/>
              <a:gd name="T10" fmla="*/ 42 w 43"/>
              <a:gd name="T11" fmla="*/ 27 h 34"/>
              <a:gd name="T12" fmla="*/ 28 w 43"/>
              <a:gd name="T13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" h="34">
                <a:moveTo>
                  <a:pt x="28" y="33"/>
                </a:moveTo>
                <a:cubicBezTo>
                  <a:pt x="6" y="31"/>
                  <a:pt x="0" y="26"/>
                  <a:pt x="3" y="9"/>
                </a:cubicBezTo>
                <a:cubicBezTo>
                  <a:pt x="4" y="7"/>
                  <a:pt x="4" y="4"/>
                  <a:pt x="6" y="3"/>
                </a:cubicBezTo>
                <a:cubicBezTo>
                  <a:pt x="10" y="0"/>
                  <a:pt x="12" y="3"/>
                  <a:pt x="14" y="6"/>
                </a:cubicBezTo>
                <a:cubicBezTo>
                  <a:pt x="18" y="14"/>
                  <a:pt x="25" y="18"/>
                  <a:pt x="32" y="20"/>
                </a:cubicBezTo>
                <a:cubicBezTo>
                  <a:pt x="37" y="21"/>
                  <a:pt x="43" y="20"/>
                  <a:pt x="42" y="27"/>
                </a:cubicBezTo>
                <a:cubicBezTo>
                  <a:pt x="41" y="34"/>
                  <a:pt x="35" y="34"/>
                  <a:pt x="28" y="33"/>
                </a:cubicBezTo>
                <a:close/>
              </a:path>
            </a:pathLst>
          </a:custGeom>
          <a:solidFill>
            <a:srgbClr val="C3E6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4079875" y="2870200"/>
            <a:ext cx="46037" cy="173037"/>
          </a:xfrm>
          <a:custGeom>
            <a:avLst/>
            <a:gdLst>
              <a:gd name="T0" fmla="*/ 4 w 12"/>
              <a:gd name="T1" fmla="*/ 0 h 46"/>
              <a:gd name="T2" fmla="*/ 6 w 12"/>
              <a:gd name="T3" fmla="*/ 46 h 46"/>
              <a:gd name="T4" fmla="*/ 4 w 12"/>
              <a:gd name="T5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46">
                <a:moveTo>
                  <a:pt x="4" y="0"/>
                </a:moveTo>
                <a:cubicBezTo>
                  <a:pt x="11" y="13"/>
                  <a:pt x="12" y="27"/>
                  <a:pt x="6" y="46"/>
                </a:cubicBezTo>
                <a:cubicBezTo>
                  <a:pt x="0" y="27"/>
                  <a:pt x="3" y="13"/>
                  <a:pt x="4" y="0"/>
                </a:cubicBezTo>
                <a:close/>
              </a:path>
            </a:pathLst>
          </a:custGeom>
          <a:solidFill>
            <a:srgbClr val="C3E6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3459163" y="2979738"/>
            <a:ext cx="71437" cy="66675"/>
          </a:xfrm>
          <a:custGeom>
            <a:avLst/>
            <a:gdLst>
              <a:gd name="T0" fmla="*/ 19 w 19"/>
              <a:gd name="T1" fmla="*/ 0 h 18"/>
              <a:gd name="T2" fmla="*/ 7 w 19"/>
              <a:gd name="T3" fmla="*/ 17 h 18"/>
              <a:gd name="T4" fmla="*/ 1 w 19"/>
              <a:gd name="T5" fmla="*/ 11 h 18"/>
              <a:gd name="T6" fmla="*/ 19 w 19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" h="18">
                <a:moveTo>
                  <a:pt x="19" y="0"/>
                </a:moveTo>
                <a:cubicBezTo>
                  <a:pt x="17" y="10"/>
                  <a:pt x="17" y="18"/>
                  <a:pt x="7" y="17"/>
                </a:cubicBezTo>
                <a:cubicBezTo>
                  <a:pt x="4" y="17"/>
                  <a:pt x="0" y="14"/>
                  <a:pt x="1" y="11"/>
                </a:cubicBezTo>
                <a:cubicBezTo>
                  <a:pt x="2" y="1"/>
                  <a:pt x="10" y="3"/>
                  <a:pt x="19" y="0"/>
                </a:cubicBezTo>
                <a:close/>
              </a:path>
            </a:pathLst>
          </a:custGeom>
          <a:solidFill>
            <a:srgbClr val="C3E6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2516188" y="2941638"/>
            <a:ext cx="79375" cy="134937"/>
          </a:xfrm>
          <a:custGeom>
            <a:avLst/>
            <a:gdLst>
              <a:gd name="T0" fmla="*/ 2 w 21"/>
              <a:gd name="T1" fmla="*/ 0 h 36"/>
              <a:gd name="T2" fmla="*/ 14 w 21"/>
              <a:gd name="T3" fmla="*/ 8 h 36"/>
              <a:gd name="T4" fmla="*/ 18 w 21"/>
              <a:gd name="T5" fmla="*/ 32 h 36"/>
              <a:gd name="T6" fmla="*/ 18 w 21"/>
              <a:gd name="T7" fmla="*/ 36 h 36"/>
              <a:gd name="T8" fmla="*/ 2 w 21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" h="36">
                <a:moveTo>
                  <a:pt x="2" y="0"/>
                </a:moveTo>
                <a:cubicBezTo>
                  <a:pt x="6" y="3"/>
                  <a:pt x="10" y="5"/>
                  <a:pt x="14" y="8"/>
                </a:cubicBezTo>
                <a:cubicBezTo>
                  <a:pt x="13" y="16"/>
                  <a:pt x="21" y="23"/>
                  <a:pt x="18" y="32"/>
                </a:cubicBezTo>
                <a:cubicBezTo>
                  <a:pt x="18" y="33"/>
                  <a:pt x="18" y="35"/>
                  <a:pt x="18" y="36"/>
                </a:cubicBezTo>
                <a:cubicBezTo>
                  <a:pt x="1" y="29"/>
                  <a:pt x="0" y="16"/>
                  <a:pt x="2" y="0"/>
                </a:cubicBezTo>
                <a:close/>
              </a:path>
            </a:pathLst>
          </a:custGeom>
          <a:solidFill>
            <a:srgbClr val="3F2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793750" y="3287713"/>
            <a:ext cx="1439862" cy="963612"/>
          </a:xfrm>
          <a:custGeom>
            <a:avLst/>
            <a:gdLst>
              <a:gd name="T0" fmla="*/ 77 w 383"/>
              <a:gd name="T1" fmla="*/ 203 h 256"/>
              <a:gd name="T2" fmla="*/ 9 w 383"/>
              <a:gd name="T3" fmla="*/ 26 h 256"/>
              <a:gd name="T4" fmla="*/ 20 w 383"/>
              <a:gd name="T5" fmla="*/ 0 h 256"/>
              <a:gd name="T6" fmla="*/ 25 w 383"/>
              <a:gd name="T7" fmla="*/ 32 h 256"/>
              <a:gd name="T8" fmla="*/ 88 w 383"/>
              <a:gd name="T9" fmla="*/ 175 h 256"/>
              <a:gd name="T10" fmla="*/ 249 w 383"/>
              <a:gd name="T11" fmla="*/ 205 h 256"/>
              <a:gd name="T12" fmla="*/ 363 w 383"/>
              <a:gd name="T13" fmla="*/ 57 h 256"/>
              <a:gd name="T14" fmla="*/ 368 w 383"/>
              <a:gd name="T15" fmla="*/ 32 h 256"/>
              <a:gd name="T16" fmla="*/ 320 w 383"/>
              <a:gd name="T17" fmla="*/ 202 h 256"/>
              <a:gd name="T18" fmla="*/ 312 w 383"/>
              <a:gd name="T19" fmla="*/ 210 h 256"/>
              <a:gd name="T20" fmla="*/ 77 w 383"/>
              <a:gd name="T21" fmla="*/ 203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3" h="256">
                <a:moveTo>
                  <a:pt x="77" y="203"/>
                </a:moveTo>
                <a:cubicBezTo>
                  <a:pt x="19" y="157"/>
                  <a:pt x="0" y="97"/>
                  <a:pt x="9" y="26"/>
                </a:cubicBezTo>
                <a:cubicBezTo>
                  <a:pt x="10" y="16"/>
                  <a:pt x="10" y="6"/>
                  <a:pt x="20" y="0"/>
                </a:cubicBezTo>
                <a:cubicBezTo>
                  <a:pt x="29" y="9"/>
                  <a:pt x="25" y="21"/>
                  <a:pt x="25" y="32"/>
                </a:cubicBezTo>
                <a:cubicBezTo>
                  <a:pt x="27" y="88"/>
                  <a:pt x="42" y="139"/>
                  <a:pt x="88" y="175"/>
                </a:cubicBezTo>
                <a:cubicBezTo>
                  <a:pt x="136" y="212"/>
                  <a:pt x="190" y="227"/>
                  <a:pt x="249" y="205"/>
                </a:cubicBezTo>
                <a:cubicBezTo>
                  <a:pt x="317" y="180"/>
                  <a:pt x="354" y="128"/>
                  <a:pt x="363" y="57"/>
                </a:cubicBezTo>
                <a:cubicBezTo>
                  <a:pt x="364" y="48"/>
                  <a:pt x="361" y="39"/>
                  <a:pt x="368" y="32"/>
                </a:cubicBezTo>
                <a:cubicBezTo>
                  <a:pt x="383" y="82"/>
                  <a:pt x="373" y="171"/>
                  <a:pt x="320" y="202"/>
                </a:cubicBezTo>
                <a:cubicBezTo>
                  <a:pt x="317" y="204"/>
                  <a:pt x="314" y="208"/>
                  <a:pt x="312" y="210"/>
                </a:cubicBezTo>
                <a:cubicBezTo>
                  <a:pt x="232" y="256"/>
                  <a:pt x="153" y="252"/>
                  <a:pt x="77" y="203"/>
                </a:cubicBezTo>
                <a:close/>
              </a:path>
            </a:pathLst>
          </a:custGeom>
          <a:solidFill>
            <a:srgbClr val="E9C5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1331913" y="4246563"/>
            <a:ext cx="571500" cy="631825"/>
          </a:xfrm>
          <a:custGeom>
            <a:avLst/>
            <a:gdLst>
              <a:gd name="T0" fmla="*/ 37 w 152"/>
              <a:gd name="T1" fmla="*/ 96 h 168"/>
              <a:gd name="T2" fmla="*/ 14 w 152"/>
              <a:gd name="T3" fmla="*/ 93 h 168"/>
              <a:gd name="T4" fmla="*/ 28 w 152"/>
              <a:gd name="T5" fmla="*/ 81 h 168"/>
              <a:gd name="T6" fmla="*/ 46 w 152"/>
              <a:gd name="T7" fmla="*/ 78 h 168"/>
              <a:gd name="T8" fmla="*/ 29 w 152"/>
              <a:gd name="T9" fmla="*/ 60 h 168"/>
              <a:gd name="T10" fmla="*/ 2 w 152"/>
              <a:gd name="T11" fmla="*/ 17 h 168"/>
              <a:gd name="T12" fmla="*/ 16 w 152"/>
              <a:gd name="T13" fmla="*/ 0 h 168"/>
              <a:gd name="T14" fmla="*/ 48 w 152"/>
              <a:gd name="T15" fmla="*/ 18 h 168"/>
              <a:gd name="T16" fmla="*/ 60 w 152"/>
              <a:gd name="T17" fmla="*/ 24 h 168"/>
              <a:gd name="T18" fmla="*/ 116 w 152"/>
              <a:gd name="T19" fmla="*/ 114 h 168"/>
              <a:gd name="T20" fmla="*/ 152 w 152"/>
              <a:gd name="T21" fmla="*/ 168 h 168"/>
              <a:gd name="T22" fmla="*/ 94 w 152"/>
              <a:gd name="T23" fmla="*/ 168 h 168"/>
              <a:gd name="T24" fmla="*/ 90 w 152"/>
              <a:gd name="T25" fmla="*/ 121 h 168"/>
              <a:gd name="T26" fmla="*/ 37 w 152"/>
              <a:gd name="T27" fmla="*/ 9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2" h="168">
                <a:moveTo>
                  <a:pt x="37" y="96"/>
                </a:moveTo>
                <a:cubicBezTo>
                  <a:pt x="30" y="92"/>
                  <a:pt x="22" y="93"/>
                  <a:pt x="14" y="93"/>
                </a:cubicBezTo>
                <a:cubicBezTo>
                  <a:pt x="12" y="82"/>
                  <a:pt x="21" y="82"/>
                  <a:pt x="28" y="81"/>
                </a:cubicBezTo>
                <a:cubicBezTo>
                  <a:pt x="33" y="79"/>
                  <a:pt x="39" y="82"/>
                  <a:pt x="46" y="78"/>
                </a:cubicBezTo>
                <a:cubicBezTo>
                  <a:pt x="43" y="69"/>
                  <a:pt x="34" y="66"/>
                  <a:pt x="29" y="60"/>
                </a:cubicBezTo>
                <a:cubicBezTo>
                  <a:pt x="16" y="48"/>
                  <a:pt x="0" y="38"/>
                  <a:pt x="2" y="17"/>
                </a:cubicBezTo>
                <a:cubicBezTo>
                  <a:pt x="5" y="11"/>
                  <a:pt x="10" y="5"/>
                  <a:pt x="16" y="0"/>
                </a:cubicBezTo>
                <a:cubicBezTo>
                  <a:pt x="22" y="22"/>
                  <a:pt x="30" y="27"/>
                  <a:pt x="48" y="18"/>
                </a:cubicBezTo>
                <a:cubicBezTo>
                  <a:pt x="57" y="14"/>
                  <a:pt x="58" y="18"/>
                  <a:pt x="60" y="24"/>
                </a:cubicBezTo>
                <a:cubicBezTo>
                  <a:pt x="70" y="60"/>
                  <a:pt x="93" y="87"/>
                  <a:pt x="116" y="114"/>
                </a:cubicBezTo>
                <a:cubicBezTo>
                  <a:pt x="130" y="131"/>
                  <a:pt x="146" y="146"/>
                  <a:pt x="152" y="168"/>
                </a:cubicBezTo>
                <a:cubicBezTo>
                  <a:pt x="133" y="168"/>
                  <a:pt x="113" y="168"/>
                  <a:pt x="94" y="168"/>
                </a:cubicBezTo>
                <a:cubicBezTo>
                  <a:pt x="109" y="146"/>
                  <a:pt x="108" y="147"/>
                  <a:pt x="90" y="121"/>
                </a:cubicBezTo>
                <a:cubicBezTo>
                  <a:pt x="76" y="102"/>
                  <a:pt x="59" y="95"/>
                  <a:pt x="37" y="96"/>
                </a:cubicBezTo>
                <a:close/>
              </a:path>
            </a:pathLst>
          </a:custGeom>
          <a:solidFill>
            <a:srgbClr val="EC7A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989013" y="4311650"/>
            <a:ext cx="560387" cy="560387"/>
          </a:xfrm>
          <a:custGeom>
            <a:avLst/>
            <a:gdLst>
              <a:gd name="T0" fmla="*/ 93 w 149"/>
              <a:gd name="T1" fmla="*/ 0 h 149"/>
              <a:gd name="T2" fmla="*/ 137 w 149"/>
              <a:gd name="T3" fmla="*/ 51 h 149"/>
              <a:gd name="T4" fmla="*/ 145 w 149"/>
              <a:gd name="T5" fmla="*/ 65 h 149"/>
              <a:gd name="T6" fmla="*/ 131 w 149"/>
              <a:gd name="T7" fmla="*/ 68 h 149"/>
              <a:gd name="T8" fmla="*/ 104 w 149"/>
              <a:gd name="T9" fmla="*/ 76 h 149"/>
              <a:gd name="T10" fmla="*/ 63 w 149"/>
              <a:gd name="T11" fmla="*/ 66 h 149"/>
              <a:gd name="T12" fmla="*/ 53 w 149"/>
              <a:gd name="T13" fmla="*/ 68 h 149"/>
              <a:gd name="T14" fmla="*/ 16 w 149"/>
              <a:gd name="T15" fmla="*/ 148 h 149"/>
              <a:gd name="T16" fmla="*/ 0 w 149"/>
              <a:gd name="T17" fmla="*/ 136 h 149"/>
              <a:gd name="T18" fmla="*/ 77 w 149"/>
              <a:gd name="T19" fmla="*/ 17 h 149"/>
              <a:gd name="T20" fmla="*/ 93 w 149"/>
              <a:gd name="T21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9" h="149">
                <a:moveTo>
                  <a:pt x="93" y="0"/>
                </a:moveTo>
                <a:cubicBezTo>
                  <a:pt x="101" y="23"/>
                  <a:pt x="119" y="37"/>
                  <a:pt x="137" y="51"/>
                </a:cubicBezTo>
                <a:cubicBezTo>
                  <a:pt x="141" y="55"/>
                  <a:pt x="149" y="58"/>
                  <a:pt x="145" y="65"/>
                </a:cubicBezTo>
                <a:cubicBezTo>
                  <a:pt x="143" y="71"/>
                  <a:pt x="136" y="67"/>
                  <a:pt x="131" y="68"/>
                </a:cubicBezTo>
                <a:cubicBezTo>
                  <a:pt x="122" y="70"/>
                  <a:pt x="111" y="64"/>
                  <a:pt x="104" y="76"/>
                </a:cubicBezTo>
                <a:cubicBezTo>
                  <a:pt x="91" y="72"/>
                  <a:pt x="76" y="75"/>
                  <a:pt x="63" y="66"/>
                </a:cubicBezTo>
                <a:cubicBezTo>
                  <a:pt x="59" y="63"/>
                  <a:pt x="55" y="64"/>
                  <a:pt x="53" y="68"/>
                </a:cubicBezTo>
                <a:cubicBezTo>
                  <a:pt x="36" y="93"/>
                  <a:pt x="23" y="119"/>
                  <a:pt x="16" y="148"/>
                </a:cubicBezTo>
                <a:cubicBezTo>
                  <a:pt x="7" y="149"/>
                  <a:pt x="3" y="144"/>
                  <a:pt x="0" y="136"/>
                </a:cubicBezTo>
                <a:cubicBezTo>
                  <a:pt x="17" y="91"/>
                  <a:pt x="47" y="54"/>
                  <a:pt x="77" y="17"/>
                </a:cubicBezTo>
                <a:cubicBezTo>
                  <a:pt x="82" y="11"/>
                  <a:pt x="88" y="6"/>
                  <a:pt x="93" y="0"/>
                </a:cubicBezTo>
                <a:close/>
              </a:path>
            </a:pathLst>
          </a:custGeom>
          <a:solidFill>
            <a:srgbClr val="F6AA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1414463" y="4194175"/>
            <a:ext cx="120650" cy="112712"/>
          </a:xfrm>
          <a:custGeom>
            <a:avLst/>
            <a:gdLst>
              <a:gd name="T0" fmla="*/ 32 w 32"/>
              <a:gd name="T1" fmla="*/ 8 h 30"/>
              <a:gd name="T2" fmla="*/ 12 w 32"/>
              <a:gd name="T3" fmla="*/ 28 h 30"/>
              <a:gd name="T4" fmla="*/ 3 w 32"/>
              <a:gd name="T5" fmla="*/ 13 h 30"/>
              <a:gd name="T6" fmla="*/ 32 w 32"/>
              <a:gd name="T7" fmla="*/ 8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" h="30">
                <a:moveTo>
                  <a:pt x="32" y="8"/>
                </a:moveTo>
                <a:cubicBezTo>
                  <a:pt x="28" y="19"/>
                  <a:pt x="26" y="30"/>
                  <a:pt x="12" y="28"/>
                </a:cubicBezTo>
                <a:cubicBezTo>
                  <a:pt x="4" y="27"/>
                  <a:pt x="0" y="19"/>
                  <a:pt x="3" y="13"/>
                </a:cubicBezTo>
                <a:cubicBezTo>
                  <a:pt x="9" y="0"/>
                  <a:pt x="21" y="11"/>
                  <a:pt x="32" y="8"/>
                </a:cubicBezTo>
                <a:close/>
              </a:path>
            </a:pathLst>
          </a:custGeom>
          <a:solidFill>
            <a:srgbClr val="EAD9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962025" y="4822825"/>
            <a:ext cx="87312" cy="71437"/>
          </a:xfrm>
          <a:custGeom>
            <a:avLst/>
            <a:gdLst>
              <a:gd name="T0" fmla="*/ 7 w 23"/>
              <a:gd name="T1" fmla="*/ 0 h 19"/>
              <a:gd name="T2" fmla="*/ 23 w 23"/>
              <a:gd name="T3" fmla="*/ 12 h 19"/>
              <a:gd name="T4" fmla="*/ 0 w 23"/>
              <a:gd name="T5" fmla="*/ 15 h 19"/>
              <a:gd name="T6" fmla="*/ 7 w 23"/>
              <a:gd name="T7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19">
                <a:moveTo>
                  <a:pt x="7" y="0"/>
                </a:moveTo>
                <a:cubicBezTo>
                  <a:pt x="13" y="4"/>
                  <a:pt x="18" y="8"/>
                  <a:pt x="23" y="12"/>
                </a:cubicBezTo>
                <a:cubicBezTo>
                  <a:pt x="16" y="19"/>
                  <a:pt x="8" y="15"/>
                  <a:pt x="0" y="15"/>
                </a:cubicBezTo>
                <a:cubicBezTo>
                  <a:pt x="2" y="10"/>
                  <a:pt x="3" y="4"/>
                  <a:pt x="7" y="0"/>
                </a:cubicBezTo>
                <a:close/>
              </a:path>
            </a:pathLst>
          </a:custGeom>
          <a:solidFill>
            <a:srgbClr val="D874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2120900" y="4718050"/>
            <a:ext cx="87312" cy="88900"/>
          </a:xfrm>
          <a:custGeom>
            <a:avLst/>
            <a:gdLst>
              <a:gd name="T0" fmla="*/ 6 w 23"/>
              <a:gd name="T1" fmla="*/ 24 h 24"/>
              <a:gd name="T2" fmla="*/ 0 w 23"/>
              <a:gd name="T3" fmla="*/ 24 h 24"/>
              <a:gd name="T4" fmla="*/ 23 w 23"/>
              <a:gd name="T5" fmla="*/ 0 h 24"/>
              <a:gd name="T6" fmla="*/ 6 w 23"/>
              <a:gd name="T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" h="24">
                <a:moveTo>
                  <a:pt x="6" y="24"/>
                </a:moveTo>
                <a:cubicBezTo>
                  <a:pt x="4" y="24"/>
                  <a:pt x="2" y="24"/>
                  <a:pt x="0" y="24"/>
                </a:cubicBezTo>
                <a:cubicBezTo>
                  <a:pt x="6" y="15"/>
                  <a:pt x="14" y="7"/>
                  <a:pt x="23" y="0"/>
                </a:cubicBezTo>
                <a:cubicBezTo>
                  <a:pt x="23" y="12"/>
                  <a:pt x="12" y="16"/>
                  <a:pt x="6" y="24"/>
                </a:cubicBezTo>
                <a:close/>
              </a:path>
            </a:pathLst>
          </a:custGeom>
          <a:solidFill>
            <a:srgbClr val="74797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1470025" y="4581525"/>
            <a:ext cx="315912" cy="296862"/>
          </a:xfrm>
          <a:custGeom>
            <a:avLst/>
            <a:gdLst>
              <a:gd name="T0" fmla="*/ 0 w 84"/>
              <a:gd name="T1" fmla="*/ 7 h 79"/>
              <a:gd name="T2" fmla="*/ 52 w 84"/>
              <a:gd name="T3" fmla="*/ 24 h 79"/>
              <a:gd name="T4" fmla="*/ 71 w 84"/>
              <a:gd name="T5" fmla="*/ 49 h 79"/>
              <a:gd name="T6" fmla="*/ 65 w 84"/>
              <a:gd name="T7" fmla="*/ 74 h 79"/>
              <a:gd name="T8" fmla="*/ 57 w 84"/>
              <a:gd name="T9" fmla="*/ 79 h 79"/>
              <a:gd name="T10" fmla="*/ 15 w 84"/>
              <a:gd name="T11" fmla="*/ 21 h 79"/>
              <a:gd name="T12" fmla="*/ 0 w 84"/>
              <a:gd name="T13" fmla="*/ 7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" h="79">
                <a:moveTo>
                  <a:pt x="0" y="7"/>
                </a:moveTo>
                <a:cubicBezTo>
                  <a:pt x="28" y="0"/>
                  <a:pt x="36" y="2"/>
                  <a:pt x="52" y="24"/>
                </a:cubicBezTo>
                <a:cubicBezTo>
                  <a:pt x="58" y="33"/>
                  <a:pt x="65" y="41"/>
                  <a:pt x="71" y="49"/>
                </a:cubicBezTo>
                <a:cubicBezTo>
                  <a:pt x="81" y="61"/>
                  <a:pt x="84" y="70"/>
                  <a:pt x="65" y="74"/>
                </a:cubicBezTo>
                <a:cubicBezTo>
                  <a:pt x="62" y="75"/>
                  <a:pt x="59" y="77"/>
                  <a:pt x="57" y="79"/>
                </a:cubicBezTo>
                <a:cubicBezTo>
                  <a:pt x="36" y="65"/>
                  <a:pt x="31" y="39"/>
                  <a:pt x="15" y="21"/>
                </a:cubicBezTo>
                <a:cubicBezTo>
                  <a:pt x="10" y="16"/>
                  <a:pt x="9" y="8"/>
                  <a:pt x="0" y="7"/>
                </a:cubicBezTo>
                <a:close/>
              </a:path>
            </a:pathLst>
          </a:custGeom>
          <a:solidFill>
            <a:srgbClr val="F8AC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2225675" y="4814888"/>
            <a:ext cx="65087" cy="82550"/>
          </a:xfrm>
          <a:custGeom>
            <a:avLst/>
            <a:gdLst>
              <a:gd name="T0" fmla="*/ 0 w 17"/>
              <a:gd name="T1" fmla="*/ 18 h 22"/>
              <a:gd name="T2" fmla="*/ 10 w 17"/>
              <a:gd name="T3" fmla="*/ 0 h 22"/>
              <a:gd name="T4" fmla="*/ 14 w 17"/>
              <a:gd name="T5" fmla="*/ 17 h 22"/>
              <a:gd name="T6" fmla="*/ 0 w 17"/>
              <a:gd name="T7" fmla="*/ 18 h 22"/>
              <a:gd name="T8" fmla="*/ 0 w 17"/>
              <a:gd name="T9" fmla="*/ 18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22">
                <a:moveTo>
                  <a:pt x="0" y="18"/>
                </a:moveTo>
                <a:cubicBezTo>
                  <a:pt x="3" y="13"/>
                  <a:pt x="1" y="4"/>
                  <a:pt x="10" y="0"/>
                </a:cubicBezTo>
                <a:cubicBezTo>
                  <a:pt x="13" y="5"/>
                  <a:pt x="17" y="11"/>
                  <a:pt x="14" y="17"/>
                </a:cubicBezTo>
                <a:cubicBezTo>
                  <a:pt x="11" y="22"/>
                  <a:pt x="5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lose/>
              </a:path>
            </a:pathLst>
          </a:custGeom>
          <a:solidFill>
            <a:srgbClr val="3831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868363" y="2971800"/>
            <a:ext cx="1320800" cy="1203325"/>
          </a:xfrm>
          <a:custGeom>
            <a:avLst/>
            <a:gdLst>
              <a:gd name="T0" fmla="*/ 348 w 351"/>
              <a:gd name="T1" fmla="*/ 116 h 320"/>
              <a:gd name="T2" fmla="*/ 275 w 351"/>
              <a:gd name="T3" fmla="*/ 271 h 320"/>
              <a:gd name="T4" fmla="*/ 67 w 351"/>
              <a:gd name="T5" fmla="*/ 265 h 320"/>
              <a:gd name="T6" fmla="*/ 0 w 351"/>
              <a:gd name="T7" fmla="*/ 117 h 320"/>
              <a:gd name="T8" fmla="*/ 0 w 351"/>
              <a:gd name="T9" fmla="*/ 84 h 320"/>
              <a:gd name="T10" fmla="*/ 45 w 351"/>
              <a:gd name="T11" fmla="*/ 40 h 320"/>
              <a:gd name="T12" fmla="*/ 98 w 351"/>
              <a:gd name="T13" fmla="*/ 10 h 320"/>
              <a:gd name="T14" fmla="*/ 147 w 351"/>
              <a:gd name="T15" fmla="*/ 19 h 320"/>
              <a:gd name="T16" fmla="*/ 192 w 351"/>
              <a:gd name="T17" fmla="*/ 43 h 320"/>
              <a:gd name="T18" fmla="*/ 260 w 351"/>
              <a:gd name="T19" fmla="*/ 56 h 320"/>
              <a:gd name="T20" fmla="*/ 317 w 351"/>
              <a:gd name="T21" fmla="*/ 69 h 320"/>
              <a:gd name="T22" fmla="*/ 348 w 351"/>
              <a:gd name="T23" fmla="*/ 116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1" h="320">
                <a:moveTo>
                  <a:pt x="348" y="116"/>
                </a:moveTo>
                <a:cubicBezTo>
                  <a:pt x="351" y="181"/>
                  <a:pt x="326" y="233"/>
                  <a:pt x="275" y="271"/>
                </a:cubicBezTo>
                <a:cubicBezTo>
                  <a:pt x="209" y="320"/>
                  <a:pt x="130" y="313"/>
                  <a:pt x="67" y="265"/>
                </a:cubicBezTo>
                <a:cubicBezTo>
                  <a:pt x="19" y="228"/>
                  <a:pt x="1" y="176"/>
                  <a:pt x="0" y="117"/>
                </a:cubicBezTo>
                <a:cubicBezTo>
                  <a:pt x="0" y="106"/>
                  <a:pt x="0" y="95"/>
                  <a:pt x="0" y="84"/>
                </a:cubicBezTo>
                <a:cubicBezTo>
                  <a:pt x="11" y="65"/>
                  <a:pt x="28" y="52"/>
                  <a:pt x="45" y="40"/>
                </a:cubicBezTo>
                <a:cubicBezTo>
                  <a:pt x="63" y="30"/>
                  <a:pt x="80" y="19"/>
                  <a:pt x="98" y="10"/>
                </a:cubicBezTo>
                <a:cubicBezTo>
                  <a:pt x="121" y="0"/>
                  <a:pt x="131" y="1"/>
                  <a:pt x="147" y="19"/>
                </a:cubicBezTo>
                <a:cubicBezTo>
                  <a:pt x="160" y="33"/>
                  <a:pt x="175" y="39"/>
                  <a:pt x="192" y="43"/>
                </a:cubicBezTo>
                <a:cubicBezTo>
                  <a:pt x="215" y="48"/>
                  <a:pt x="238" y="51"/>
                  <a:pt x="260" y="56"/>
                </a:cubicBezTo>
                <a:cubicBezTo>
                  <a:pt x="279" y="60"/>
                  <a:pt x="298" y="66"/>
                  <a:pt x="317" y="69"/>
                </a:cubicBezTo>
                <a:cubicBezTo>
                  <a:pt x="345" y="74"/>
                  <a:pt x="344" y="96"/>
                  <a:pt x="348" y="116"/>
                </a:cubicBezTo>
                <a:close/>
              </a:path>
            </a:pathLst>
          </a:custGeom>
          <a:solidFill>
            <a:srgbClr val="F4E1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24" name="Freeform 32"/>
          <p:cNvSpPr>
            <a:spLocks/>
          </p:cNvSpPr>
          <p:nvPr/>
        </p:nvSpPr>
        <p:spPr bwMode="auto">
          <a:xfrm>
            <a:off x="436563" y="2441575"/>
            <a:ext cx="2206625" cy="1249362"/>
          </a:xfrm>
          <a:custGeom>
            <a:avLst/>
            <a:gdLst>
              <a:gd name="T0" fmla="*/ 555 w 587"/>
              <a:gd name="T1" fmla="*/ 133 h 332"/>
              <a:gd name="T2" fmla="*/ 571 w 587"/>
              <a:gd name="T3" fmla="*/ 169 h 332"/>
              <a:gd name="T4" fmla="*/ 575 w 587"/>
              <a:gd name="T5" fmla="*/ 201 h 332"/>
              <a:gd name="T6" fmla="*/ 579 w 587"/>
              <a:gd name="T7" fmla="*/ 263 h 332"/>
              <a:gd name="T8" fmla="*/ 564 w 587"/>
              <a:gd name="T9" fmla="*/ 283 h 332"/>
              <a:gd name="T10" fmla="*/ 544 w 587"/>
              <a:gd name="T11" fmla="*/ 270 h 332"/>
              <a:gd name="T12" fmla="*/ 431 w 587"/>
              <a:gd name="T13" fmla="*/ 169 h 332"/>
              <a:gd name="T14" fmla="*/ 408 w 587"/>
              <a:gd name="T15" fmla="*/ 166 h 332"/>
              <a:gd name="T16" fmla="*/ 329 w 587"/>
              <a:gd name="T17" fmla="*/ 154 h 332"/>
              <a:gd name="T18" fmla="*/ 273 w 587"/>
              <a:gd name="T19" fmla="*/ 107 h 332"/>
              <a:gd name="T20" fmla="*/ 248 w 587"/>
              <a:gd name="T21" fmla="*/ 100 h 332"/>
              <a:gd name="T22" fmla="*/ 166 w 587"/>
              <a:gd name="T23" fmla="*/ 149 h 332"/>
              <a:gd name="T24" fmla="*/ 130 w 587"/>
              <a:gd name="T25" fmla="*/ 171 h 332"/>
              <a:gd name="T26" fmla="*/ 103 w 587"/>
              <a:gd name="T27" fmla="*/ 161 h 332"/>
              <a:gd name="T28" fmla="*/ 117 w 587"/>
              <a:gd name="T29" fmla="*/ 128 h 332"/>
              <a:gd name="T30" fmla="*/ 94 w 587"/>
              <a:gd name="T31" fmla="*/ 147 h 332"/>
              <a:gd name="T32" fmla="*/ 44 w 587"/>
              <a:gd name="T33" fmla="*/ 276 h 332"/>
              <a:gd name="T34" fmla="*/ 29 w 587"/>
              <a:gd name="T35" fmla="*/ 318 h 332"/>
              <a:gd name="T36" fmla="*/ 9 w 587"/>
              <a:gd name="T37" fmla="*/ 328 h 332"/>
              <a:gd name="T38" fmla="*/ 4 w 587"/>
              <a:gd name="T39" fmla="*/ 309 h 332"/>
              <a:gd name="T40" fmla="*/ 36 w 587"/>
              <a:gd name="T41" fmla="*/ 225 h 332"/>
              <a:gd name="T42" fmla="*/ 118 w 587"/>
              <a:gd name="T43" fmla="*/ 83 h 332"/>
              <a:gd name="T44" fmla="*/ 192 w 587"/>
              <a:gd name="T45" fmla="*/ 30 h 332"/>
              <a:gd name="T46" fmla="*/ 257 w 587"/>
              <a:gd name="T47" fmla="*/ 12 h 332"/>
              <a:gd name="T48" fmla="*/ 320 w 587"/>
              <a:gd name="T49" fmla="*/ 15 h 332"/>
              <a:gd name="T50" fmla="*/ 347 w 587"/>
              <a:gd name="T51" fmla="*/ 17 h 332"/>
              <a:gd name="T52" fmla="*/ 359 w 587"/>
              <a:gd name="T53" fmla="*/ 17 h 332"/>
              <a:gd name="T54" fmla="*/ 407 w 587"/>
              <a:gd name="T55" fmla="*/ 13 h 332"/>
              <a:gd name="T56" fmla="*/ 426 w 587"/>
              <a:gd name="T57" fmla="*/ 15 h 332"/>
              <a:gd name="T58" fmla="*/ 440 w 587"/>
              <a:gd name="T59" fmla="*/ 21 h 332"/>
              <a:gd name="T60" fmla="*/ 554 w 587"/>
              <a:gd name="T61" fmla="*/ 123 h 332"/>
              <a:gd name="T62" fmla="*/ 555 w 587"/>
              <a:gd name="T63" fmla="*/ 133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87" h="332">
                <a:moveTo>
                  <a:pt x="555" y="133"/>
                </a:moveTo>
                <a:cubicBezTo>
                  <a:pt x="561" y="145"/>
                  <a:pt x="559" y="160"/>
                  <a:pt x="571" y="169"/>
                </a:cubicBezTo>
                <a:cubicBezTo>
                  <a:pt x="572" y="180"/>
                  <a:pt x="574" y="191"/>
                  <a:pt x="575" y="201"/>
                </a:cubicBezTo>
                <a:cubicBezTo>
                  <a:pt x="578" y="222"/>
                  <a:pt x="587" y="242"/>
                  <a:pt x="579" y="263"/>
                </a:cubicBezTo>
                <a:cubicBezTo>
                  <a:pt x="576" y="271"/>
                  <a:pt x="574" y="281"/>
                  <a:pt x="564" y="283"/>
                </a:cubicBezTo>
                <a:cubicBezTo>
                  <a:pt x="554" y="286"/>
                  <a:pt x="549" y="277"/>
                  <a:pt x="544" y="270"/>
                </a:cubicBezTo>
                <a:cubicBezTo>
                  <a:pt x="517" y="225"/>
                  <a:pt x="475" y="196"/>
                  <a:pt x="431" y="169"/>
                </a:cubicBezTo>
                <a:cubicBezTo>
                  <a:pt x="424" y="165"/>
                  <a:pt x="416" y="162"/>
                  <a:pt x="408" y="166"/>
                </a:cubicBezTo>
                <a:cubicBezTo>
                  <a:pt x="379" y="180"/>
                  <a:pt x="354" y="166"/>
                  <a:pt x="329" y="154"/>
                </a:cubicBezTo>
                <a:cubicBezTo>
                  <a:pt x="307" y="143"/>
                  <a:pt x="288" y="127"/>
                  <a:pt x="273" y="107"/>
                </a:cubicBezTo>
                <a:cubicBezTo>
                  <a:pt x="266" y="98"/>
                  <a:pt x="259" y="95"/>
                  <a:pt x="248" y="100"/>
                </a:cubicBezTo>
                <a:cubicBezTo>
                  <a:pt x="219" y="113"/>
                  <a:pt x="191" y="129"/>
                  <a:pt x="166" y="149"/>
                </a:cubicBezTo>
                <a:cubicBezTo>
                  <a:pt x="155" y="157"/>
                  <a:pt x="143" y="165"/>
                  <a:pt x="130" y="171"/>
                </a:cubicBezTo>
                <a:cubicBezTo>
                  <a:pt x="119" y="175"/>
                  <a:pt x="108" y="176"/>
                  <a:pt x="103" y="161"/>
                </a:cubicBezTo>
                <a:cubicBezTo>
                  <a:pt x="105" y="149"/>
                  <a:pt x="113" y="140"/>
                  <a:pt x="117" y="128"/>
                </a:cubicBezTo>
                <a:cubicBezTo>
                  <a:pt x="106" y="130"/>
                  <a:pt x="100" y="138"/>
                  <a:pt x="94" y="147"/>
                </a:cubicBezTo>
                <a:cubicBezTo>
                  <a:pt x="68" y="187"/>
                  <a:pt x="58" y="233"/>
                  <a:pt x="44" y="276"/>
                </a:cubicBezTo>
                <a:cubicBezTo>
                  <a:pt x="39" y="290"/>
                  <a:pt x="35" y="304"/>
                  <a:pt x="29" y="318"/>
                </a:cubicBezTo>
                <a:cubicBezTo>
                  <a:pt x="25" y="327"/>
                  <a:pt x="18" y="332"/>
                  <a:pt x="9" y="328"/>
                </a:cubicBezTo>
                <a:cubicBezTo>
                  <a:pt x="0" y="324"/>
                  <a:pt x="2" y="315"/>
                  <a:pt x="4" y="309"/>
                </a:cubicBezTo>
                <a:cubicBezTo>
                  <a:pt x="14" y="281"/>
                  <a:pt x="23" y="252"/>
                  <a:pt x="36" y="225"/>
                </a:cubicBezTo>
                <a:cubicBezTo>
                  <a:pt x="59" y="176"/>
                  <a:pt x="80" y="125"/>
                  <a:pt x="118" y="83"/>
                </a:cubicBezTo>
                <a:cubicBezTo>
                  <a:pt x="139" y="60"/>
                  <a:pt x="162" y="41"/>
                  <a:pt x="192" y="30"/>
                </a:cubicBezTo>
                <a:cubicBezTo>
                  <a:pt x="214" y="23"/>
                  <a:pt x="235" y="16"/>
                  <a:pt x="257" y="12"/>
                </a:cubicBezTo>
                <a:cubicBezTo>
                  <a:pt x="278" y="9"/>
                  <a:pt x="299" y="7"/>
                  <a:pt x="320" y="15"/>
                </a:cubicBezTo>
                <a:cubicBezTo>
                  <a:pt x="328" y="19"/>
                  <a:pt x="338" y="17"/>
                  <a:pt x="347" y="17"/>
                </a:cubicBezTo>
                <a:cubicBezTo>
                  <a:pt x="351" y="17"/>
                  <a:pt x="355" y="17"/>
                  <a:pt x="359" y="17"/>
                </a:cubicBezTo>
                <a:cubicBezTo>
                  <a:pt x="375" y="11"/>
                  <a:pt x="392" y="21"/>
                  <a:pt x="407" y="13"/>
                </a:cubicBezTo>
                <a:cubicBezTo>
                  <a:pt x="414" y="10"/>
                  <a:pt x="421" y="0"/>
                  <a:pt x="426" y="15"/>
                </a:cubicBezTo>
                <a:cubicBezTo>
                  <a:pt x="428" y="18"/>
                  <a:pt x="435" y="19"/>
                  <a:pt x="440" y="21"/>
                </a:cubicBezTo>
                <a:cubicBezTo>
                  <a:pt x="492" y="39"/>
                  <a:pt x="533" y="71"/>
                  <a:pt x="554" y="123"/>
                </a:cubicBezTo>
                <a:cubicBezTo>
                  <a:pt x="555" y="126"/>
                  <a:pt x="555" y="130"/>
                  <a:pt x="555" y="133"/>
                </a:cubicBezTo>
                <a:close/>
              </a:path>
            </a:pathLst>
          </a:custGeom>
          <a:solidFill>
            <a:srgbClr val="5029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25" name="Freeform 33"/>
          <p:cNvSpPr>
            <a:spLocks/>
          </p:cNvSpPr>
          <p:nvPr/>
        </p:nvSpPr>
        <p:spPr bwMode="auto">
          <a:xfrm>
            <a:off x="823913" y="2768600"/>
            <a:ext cx="1876425" cy="827087"/>
          </a:xfrm>
          <a:custGeom>
            <a:avLst/>
            <a:gdLst>
              <a:gd name="T0" fmla="*/ 0 w 499"/>
              <a:gd name="T1" fmla="*/ 74 h 220"/>
              <a:gd name="T2" fmla="*/ 25 w 499"/>
              <a:gd name="T3" fmla="*/ 80 h 220"/>
              <a:gd name="T4" fmla="*/ 66 w 499"/>
              <a:gd name="T5" fmla="*/ 55 h 220"/>
              <a:gd name="T6" fmla="*/ 151 w 499"/>
              <a:gd name="T7" fmla="*/ 5 h 220"/>
              <a:gd name="T8" fmla="*/ 172 w 499"/>
              <a:gd name="T9" fmla="*/ 13 h 220"/>
              <a:gd name="T10" fmla="*/ 262 w 499"/>
              <a:gd name="T11" fmla="*/ 79 h 220"/>
              <a:gd name="T12" fmla="*/ 299 w 499"/>
              <a:gd name="T13" fmla="*/ 76 h 220"/>
              <a:gd name="T14" fmla="*/ 328 w 499"/>
              <a:gd name="T15" fmla="*/ 76 h 220"/>
              <a:gd name="T16" fmla="*/ 446 w 499"/>
              <a:gd name="T17" fmla="*/ 180 h 220"/>
              <a:gd name="T18" fmla="*/ 461 w 499"/>
              <a:gd name="T19" fmla="*/ 193 h 220"/>
              <a:gd name="T20" fmla="*/ 471 w 499"/>
              <a:gd name="T21" fmla="*/ 175 h 220"/>
              <a:gd name="T22" fmla="*/ 472 w 499"/>
              <a:gd name="T23" fmla="*/ 114 h 220"/>
              <a:gd name="T24" fmla="*/ 484 w 499"/>
              <a:gd name="T25" fmla="*/ 156 h 220"/>
              <a:gd name="T26" fmla="*/ 489 w 499"/>
              <a:gd name="T27" fmla="*/ 172 h 220"/>
              <a:gd name="T28" fmla="*/ 484 w 499"/>
              <a:gd name="T29" fmla="*/ 211 h 220"/>
              <a:gd name="T30" fmla="*/ 447 w 499"/>
              <a:gd name="T31" fmla="*/ 203 h 220"/>
              <a:gd name="T32" fmla="*/ 441 w 499"/>
              <a:gd name="T33" fmla="*/ 195 h 220"/>
              <a:gd name="T34" fmla="*/ 345 w 499"/>
              <a:gd name="T35" fmla="*/ 106 h 220"/>
              <a:gd name="T36" fmla="*/ 280 w 499"/>
              <a:gd name="T37" fmla="*/ 89 h 220"/>
              <a:gd name="T38" fmla="*/ 229 w 499"/>
              <a:gd name="T39" fmla="*/ 73 h 220"/>
              <a:gd name="T40" fmla="*/ 168 w 499"/>
              <a:gd name="T41" fmla="*/ 28 h 220"/>
              <a:gd name="T42" fmla="*/ 140 w 499"/>
              <a:gd name="T43" fmla="*/ 23 h 220"/>
              <a:gd name="T44" fmla="*/ 37 w 499"/>
              <a:gd name="T45" fmla="*/ 84 h 220"/>
              <a:gd name="T46" fmla="*/ 27 w 499"/>
              <a:gd name="T47" fmla="*/ 91 h 220"/>
              <a:gd name="T48" fmla="*/ 0 w 499"/>
              <a:gd name="T49" fmla="*/ 74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99" h="220">
                <a:moveTo>
                  <a:pt x="0" y="74"/>
                </a:moveTo>
                <a:cubicBezTo>
                  <a:pt x="7" y="83"/>
                  <a:pt x="15" y="84"/>
                  <a:pt x="25" y="80"/>
                </a:cubicBezTo>
                <a:cubicBezTo>
                  <a:pt x="39" y="73"/>
                  <a:pt x="53" y="66"/>
                  <a:pt x="66" y="55"/>
                </a:cubicBezTo>
                <a:cubicBezTo>
                  <a:pt x="91" y="33"/>
                  <a:pt x="121" y="19"/>
                  <a:pt x="151" y="5"/>
                </a:cubicBezTo>
                <a:cubicBezTo>
                  <a:pt x="162" y="0"/>
                  <a:pt x="166" y="6"/>
                  <a:pt x="172" y="13"/>
                </a:cubicBezTo>
                <a:cubicBezTo>
                  <a:pt x="195" y="45"/>
                  <a:pt x="225" y="67"/>
                  <a:pt x="262" y="79"/>
                </a:cubicBezTo>
                <a:cubicBezTo>
                  <a:pt x="276" y="83"/>
                  <a:pt x="288" y="83"/>
                  <a:pt x="299" y="76"/>
                </a:cubicBezTo>
                <a:cubicBezTo>
                  <a:pt x="309" y="69"/>
                  <a:pt x="318" y="70"/>
                  <a:pt x="328" y="76"/>
                </a:cubicBezTo>
                <a:cubicBezTo>
                  <a:pt x="374" y="103"/>
                  <a:pt x="417" y="134"/>
                  <a:pt x="446" y="180"/>
                </a:cubicBezTo>
                <a:cubicBezTo>
                  <a:pt x="449" y="186"/>
                  <a:pt x="451" y="195"/>
                  <a:pt x="461" y="193"/>
                </a:cubicBezTo>
                <a:cubicBezTo>
                  <a:pt x="470" y="191"/>
                  <a:pt x="469" y="181"/>
                  <a:pt x="471" y="175"/>
                </a:cubicBezTo>
                <a:cubicBezTo>
                  <a:pt x="479" y="155"/>
                  <a:pt x="471" y="134"/>
                  <a:pt x="472" y="114"/>
                </a:cubicBezTo>
                <a:cubicBezTo>
                  <a:pt x="476" y="128"/>
                  <a:pt x="481" y="142"/>
                  <a:pt x="484" y="156"/>
                </a:cubicBezTo>
                <a:cubicBezTo>
                  <a:pt x="485" y="162"/>
                  <a:pt x="486" y="167"/>
                  <a:pt x="489" y="172"/>
                </a:cubicBezTo>
                <a:cubicBezTo>
                  <a:pt x="499" y="188"/>
                  <a:pt x="498" y="203"/>
                  <a:pt x="484" y="211"/>
                </a:cubicBezTo>
                <a:cubicBezTo>
                  <a:pt x="470" y="220"/>
                  <a:pt x="457" y="216"/>
                  <a:pt x="447" y="203"/>
                </a:cubicBezTo>
                <a:cubicBezTo>
                  <a:pt x="445" y="201"/>
                  <a:pt x="442" y="198"/>
                  <a:pt x="441" y="195"/>
                </a:cubicBezTo>
                <a:cubicBezTo>
                  <a:pt x="422" y="152"/>
                  <a:pt x="381" y="132"/>
                  <a:pt x="345" y="106"/>
                </a:cubicBezTo>
                <a:cubicBezTo>
                  <a:pt x="324" y="90"/>
                  <a:pt x="305" y="85"/>
                  <a:pt x="280" y="89"/>
                </a:cubicBezTo>
                <a:cubicBezTo>
                  <a:pt x="264" y="91"/>
                  <a:pt x="244" y="82"/>
                  <a:pt x="229" y="73"/>
                </a:cubicBezTo>
                <a:cubicBezTo>
                  <a:pt x="208" y="60"/>
                  <a:pt x="181" y="54"/>
                  <a:pt x="168" y="28"/>
                </a:cubicBezTo>
                <a:cubicBezTo>
                  <a:pt x="162" y="18"/>
                  <a:pt x="153" y="18"/>
                  <a:pt x="140" y="23"/>
                </a:cubicBezTo>
                <a:cubicBezTo>
                  <a:pt x="102" y="36"/>
                  <a:pt x="71" y="62"/>
                  <a:pt x="37" y="84"/>
                </a:cubicBezTo>
                <a:cubicBezTo>
                  <a:pt x="34" y="86"/>
                  <a:pt x="31" y="89"/>
                  <a:pt x="27" y="91"/>
                </a:cubicBezTo>
                <a:cubicBezTo>
                  <a:pt x="3" y="104"/>
                  <a:pt x="1" y="103"/>
                  <a:pt x="0" y="74"/>
                </a:cubicBezTo>
                <a:close/>
              </a:path>
            </a:pathLst>
          </a:custGeom>
          <a:solidFill>
            <a:srgbClr val="3F2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26" name="Freeform 34"/>
          <p:cNvSpPr>
            <a:spLocks/>
          </p:cNvSpPr>
          <p:nvPr/>
        </p:nvSpPr>
        <p:spPr bwMode="auto">
          <a:xfrm>
            <a:off x="2136775" y="3697288"/>
            <a:ext cx="404812" cy="384175"/>
          </a:xfrm>
          <a:custGeom>
            <a:avLst/>
            <a:gdLst>
              <a:gd name="T0" fmla="*/ 0 w 108"/>
              <a:gd name="T1" fmla="*/ 102 h 102"/>
              <a:gd name="T2" fmla="*/ 23 w 108"/>
              <a:gd name="T3" fmla="*/ 49 h 102"/>
              <a:gd name="T4" fmla="*/ 50 w 108"/>
              <a:gd name="T5" fmla="*/ 27 h 102"/>
              <a:gd name="T6" fmla="*/ 64 w 108"/>
              <a:gd name="T7" fmla="*/ 15 h 102"/>
              <a:gd name="T8" fmla="*/ 99 w 108"/>
              <a:gd name="T9" fmla="*/ 7 h 102"/>
              <a:gd name="T10" fmla="*/ 107 w 108"/>
              <a:gd name="T11" fmla="*/ 21 h 102"/>
              <a:gd name="T12" fmla="*/ 94 w 108"/>
              <a:gd name="T13" fmla="*/ 31 h 102"/>
              <a:gd name="T14" fmla="*/ 75 w 108"/>
              <a:gd name="T15" fmla="*/ 40 h 102"/>
              <a:gd name="T16" fmla="*/ 93 w 108"/>
              <a:gd name="T17" fmla="*/ 62 h 102"/>
              <a:gd name="T18" fmla="*/ 106 w 108"/>
              <a:gd name="T19" fmla="*/ 70 h 102"/>
              <a:gd name="T20" fmla="*/ 92 w 108"/>
              <a:gd name="T21" fmla="*/ 80 h 102"/>
              <a:gd name="T22" fmla="*/ 0 w 108"/>
              <a:gd name="T23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" h="102">
                <a:moveTo>
                  <a:pt x="0" y="102"/>
                </a:moveTo>
                <a:cubicBezTo>
                  <a:pt x="11" y="86"/>
                  <a:pt x="14" y="66"/>
                  <a:pt x="23" y="49"/>
                </a:cubicBezTo>
                <a:cubicBezTo>
                  <a:pt x="29" y="37"/>
                  <a:pt x="34" y="26"/>
                  <a:pt x="50" y="27"/>
                </a:cubicBezTo>
                <a:cubicBezTo>
                  <a:pt x="58" y="28"/>
                  <a:pt x="60" y="20"/>
                  <a:pt x="64" y="15"/>
                </a:cubicBezTo>
                <a:cubicBezTo>
                  <a:pt x="73" y="2"/>
                  <a:pt x="85" y="0"/>
                  <a:pt x="99" y="7"/>
                </a:cubicBezTo>
                <a:cubicBezTo>
                  <a:pt x="105" y="10"/>
                  <a:pt x="108" y="15"/>
                  <a:pt x="107" y="21"/>
                </a:cubicBezTo>
                <a:cubicBezTo>
                  <a:pt x="106" y="29"/>
                  <a:pt x="100" y="30"/>
                  <a:pt x="94" y="31"/>
                </a:cubicBezTo>
                <a:cubicBezTo>
                  <a:pt x="87" y="32"/>
                  <a:pt x="76" y="27"/>
                  <a:pt x="75" y="40"/>
                </a:cubicBezTo>
                <a:cubicBezTo>
                  <a:pt x="74" y="53"/>
                  <a:pt x="83" y="57"/>
                  <a:pt x="93" y="62"/>
                </a:cubicBezTo>
                <a:cubicBezTo>
                  <a:pt x="97" y="64"/>
                  <a:pt x="107" y="60"/>
                  <a:pt x="106" y="70"/>
                </a:cubicBezTo>
                <a:cubicBezTo>
                  <a:pt x="105" y="77"/>
                  <a:pt x="97" y="76"/>
                  <a:pt x="92" y="80"/>
                </a:cubicBezTo>
                <a:cubicBezTo>
                  <a:pt x="64" y="98"/>
                  <a:pt x="32" y="101"/>
                  <a:pt x="0" y="102"/>
                </a:cubicBezTo>
                <a:close/>
              </a:path>
            </a:pathLst>
          </a:custGeom>
          <a:solidFill>
            <a:srgbClr val="3F2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27" name="Freeform 35"/>
          <p:cNvSpPr>
            <a:spLocks/>
          </p:cNvSpPr>
          <p:nvPr/>
        </p:nvSpPr>
        <p:spPr bwMode="auto">
          <a:xfrm>
            <a:off x="1038225" y="2919413"/>
            <a:ext cx="808037" cy="271462"/>
          </a:xfrm>
          <a:custGeom>
            <a:avLst/>
            <a:gdLst>
              <a:gd name="T0" fmla="*/ 215 w 215"/>
              <a:gd name="T1" fmla="*/ 70 h 72"/>
              <a:gd name="T2" fmla="*/ 122 w 215"/>
              <a:gd name="T3" fmla="*/ 55 h 72"/>
              <a:gd name="T4" fmla="*/ 99 w 215"/>
              <a:gd name="T5" fmla="*/ 37 h 72"/>
              <a:gd name="T6" fmla="*/ 56 w 215"/>
              <a:gd name="T7" fmla="*/ 28 h 72"/>
              <a:gd name="T8" fmla="*/ 0 w 215"/>
              <a:gd name="T9" fmla="*/ 54 h 72"/>
              <a:gd name="T10" fmla="*/ 80 w 215"/>
              <a:gd name="T11" fmla="*/ 4 h 72"/>
              <a:gd name="T12" fmla="*/ 95 w 215"/>
              <a:gd name="T13" fmla="*/ 5 h 72"/>
              <a:gd name="T14" fmla="*/ 199 w 215"/>
              <a:gd name="T15" fmla="*/ 63 h 72"/>
              <a:gd name="T16" fmla="*/ 215 w 215"/>
              <a:gd name="T17" fmla="*/ 7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5" h="72">
                <a:moveTo>
                  <a:pt x="215" y="70"/>
                </a:moveTo>
                <a:cubicBezTo>
                  <a:pt x="183" y="72"/>
                  <a:pt x="152" y="66"/>
                  <a:pt x="122" y="55"/>
                </a:cubicBezTo>
                <a:cubicBezTo>
                  <a:pt x="113" y="51"/>
                  <a:pt x="104" y="47"/>
                  <a:pt x="99" y="37"/>
                </a:cubicBezTo>
                <a:cubicBezTo>
                  <a:pt x="88" y="19"/>
                  <a:pt x="73" y="21"/>
                  <a:pt x="56" y="28"/>
                </a:cubicBezTo>
                <a:cubicBezTo>
                  <a:pt x="37" y="35"/>
                  <a:pt x="20" y="49"/>
                  <a:pt x="0" y="54"/>
                </a:cubicBezTo>
                <a:cubicBezTo>
                  <a:pt x="24" y="33"/>
                  <a:pt x="54" y="20"/>
                  <a:pt x="80" y="4"/>
                </a:cubicBezTo>
                <a:cubicBezTo>
                  <a:pt x="85" y="1"/>
                  <a:pt x="92" y="0"/>
                  <a:pt x="95" y="5"/>
                </a:cubicBezTo>
                <a:cubicBezTo>
                  <a:pt x="121" y="41"/>
                  <a:pt x="161" y="50"/>
                  <a:pt x="199" y="63"/>
                </a:cubicBezTo>
                <a:cubicBezTo>
                  <a:pt x="204" y="65"/>
                  <a:pt x="211" y="64"/>
                  <a:pt x="215" y="70"/>
                </a:cubicBezTo>
                <a:close/>
              </a:path>
            </a:pathLst>
          </a:custGeom>
          <a:solidFill>
            <a:srgbClr val="E8C6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28" name="Freeform 36"/>
          <p:cNvSpPr>
            <a:spLocks/>
          </p:cNvSpPr>
          <p:nvPr/>
        </p:nvSpPr>
        <p:spPr bwMode="auto">
          <a:xfrm>
            <a:off x="2233613" y="3400425"/>
            <a:ext cx="176212" cy="309562"/>
          </a:xfrm>
          <a:custGeom>
            <a:avLst/>
            <a:gdLst>
              <a:gd name="T0" fmla="*/ 0 w 47"/>
              <a:gd name="T1" fmla="*/ 82 h 82"/>
              <a:gd name="T2" fmla="*/ 4 w 47"/>
              <a:gd name="T3" fmla="*/ 13 h 82"/>
              <a:gd name="T4" fmla="*/ 11 w 47"/>
              <a:gd name="T5" fmla="*/ 3 h 82"/>
              <a:gd name="T6" fmla="*/ 43 w 47"/>
              <a:gd name="T7" fmla="*/ 43 h 82"/>
              <a:gd name="T8" fmla="*/ 0 w 47"/>
              <a:gd name="T9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82">
                <a:moveTo>
                  <a:pt x="0" y="82"/>
                </a:moveTo>
                <a:cubicBezTo>
                  <a:pt x="3" y="58"/>
                  <a:pt x="9" y="35"/>
                  <a:pt x="4" y="13"/>
                </a:cubicBezTo>
                <a:cubicBezTo>
                  <a:pt x="1" y="3"/>
                  <a:pt x="4" y="4"/>
                  <a:pt x="11" y="3"/>
                </a:cubicBezTo>
                <a:cubicBezTo>
                  <a:pt x="30" y="0"/>
                  <a:pt x="47" y="21"/>
                  <a:pt x="43" y="43"/>
                </a:cubicBezTo>
                <a:cubicBezTo>
                  <a:pt x="40" y="65"/>
                  <a:pt x="26" y="78"/>
                  <a:pt x="0" y="82"/>
                </a:cubicBezTo>
                <a:close/>
              </a:path>
            </a:pathLst>
          </a:custGeom>
          <a:solidFill>
            <a:srgbClr val="E7CD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29" name="Freeform 37"/>
          <p:cNvSpPr>
            <a:spLocks/>
          </p:cNvSpPr>
          <p:nvPr/>
        </p:nvSpPr>
        <p:spPr bwMode="auto">
          <a:xfrm>
            <a:off x="673100" y="3562350"/>
            <a:ext cx="184150" cy="266700"/>
          </a:xfrm>
          <a:custGeom>
            <a:avLst/>
            <a:gdLst>
              <a:gd name="T0" fmla="*/ 32 w 49"/>
              <a:gd name="T1" fmla="*/ 0 h 71"/>
              <a:gd name="T2" fmla="*/ 49 w 49"/>
              <a:gd name="T3" fmla="*/ 69 h 71"/>
              <a:gd name="T4" fmla="*/ 5 w 49"/>
              <a:gd name="T5" fmla="*/ 46 h 71"/>
              <a:gd name="T6" fmla="*/ 32 w 49"/>
              <a:gd name="T7" fmla="*/ 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" h="71">
                <a:moveTo>
                  <a:pt x="32" y="0"/>
                </a:moveTo>
                <a:cubicBezTo>
                  <a:pt x="35" y="25"/>
                  <a:pt x="39" y="48"/>
                  <a:pt x="49" y="69"/>
                </a:cubicBezTo>
                <a:cubicBezTo>
                  <a:pt x="26" y="71"/>
                  <a:pt x="10" y="63"/>
                  <a:pt x="5" y="46"/>
                </a:cubicBezTo>
                <a:cubicBezTo>
                  <a:pt x="0" y="29"/>
                  <a:pt x="9" y="14"/>
                  <a:pt x="32" y="0"/>
                </a:cubicBezTo>
                <a:close/>
              </a:path>
            </a:pathLst>
          </a:custGeom>
          <a:solidFill>
            <a:srgbClr val="E7C9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30" name="Freeform 38"/>
          <p:cNvSpPr>
            <a:spLocks/>
          </p:cNvSpPr>
          <p:nvPr/>
        </p:nvSpPr>
        <p:spPr bwMode="auto">
          <a:xfrm>
            <a:off x="2667000" y="3608388"/>
            <a:ext cx="142875" cy="198437"/>
          </a:xfrm>
          <a:custGeom>
            <a:avLst/>
            <a:gdLst>
              <a:gd name="T0" fmla="*/ 37 w 38"/>
              <a:gd name="T1" fmla="*/ 29 h 53"/>
              <a:gd name="T2" fmla="*/ 31 w 38"/>
              <a:gd name="T3" fmla="*/ 44 h 53"/>
              <a:gd name="T4" fmla="*/ 14 w 38"/>
              <a:gd name="T5" fmla="*/ 41 h 53"/>
              <a:gd name="T6" fmla="*/ 1 w 38"/>
              <a:gd name="T7" fmla="*/ 6 h 53"/>
              <a:gd name="T8" fmla="*/ 1 w 38"/>
              <a:gd name="T9" fmla="*/ 1 h 53"/>
              <a:gd name="T10" fmla="*/ 6 w 38"/>
              <a:gd name="T11" fmla="*/ 0 h 53"/>
              <a:gd name="T12" fmla="*/ 34 w 38"/>
              <a:gd name="T13" fmla="*/ 19 h 53"/>
              <a:gd name="T14" fmla="*/ 37 w 38"/>
              <a:gd name="T15" fmla="*/ 29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" h="53">
                <a:moveTo>
                  <a:pt x="37" y="29"/>
                </a:moveTo>
                <a:cubicBezTo>
                  <a:pt x="35" y="33"/>
                  <a:pt x="34" y="39"/>
                  <a:pt x="31" y="44"/>
                </a:cubicBezTo>
                <a:cubicBezTo>
                  <a:pt x="24" y="53"/>
                  <a:pt x="18" y="52"/>
                  <a:pt x="14" y="41"/>
                </a:cubicBezTo>
                <a:cubicBezTo>
                  <a:pt x="10" y="29"/>
                  <a:pt x="12" y="15"/>
                  <a:pt x="1" y="6"/>
                </a:cubicBezTo>
                <a:cubicBezTo>
                  <a:pt x="0" y="6"/>
                  <a:pt x="0" y="2"/>
                  <a:pt x="1" y="1"/>
                </a:cubicBezTo>
                <a:cubicBezTo>
                  <a:pt x="2" y="0"/>
                  <a:pt x="6" y="0"/>
                  <a:pt x="6" y="0"/>
                </a:cubicBezTo>
                <a:cubicBezTo>
                  <a:pt x="12" y="12"/>
                  <a:pt x="23" y="16"/>
                  <a:pt x="34" y="19"/>
                </a:cubicBezTo>
                <a:cubicBezTo>
                  <a:pt x="37" y="19"/>
                  <a:pt x="38" y="24"/>
                  <a:pt x="37" y="29"/>
                </a:cubicBezTo>
                <a:close/>
              </a:path>
            </a:pathLst>
          </a:custGeom>
          <a:solidFill>
            <a:srgbClr val="3F2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31" name="Freeform 39"/>
          <p:cNvSpPr>
            <a:spLocks/>
          </p:cNvSpPr>
          <p:nvPr/>
        </p:nvSpPr>
        <p:spPr bwMode="auto">
          <a:xfrm>
            <a:off x="2463800" y="3603625"/>
            <a:ext cx="88900" cy="90487"/>
          </a:xfrm>
          <a:custGeom>
            <a:avLst/>
            <a:gdLst>
              <a:gd name="T0" fmla="*/ 10 w 24"/>
              <a:gd name="T1" fmla="*/ 24 h 24"/>
              <a:gd name="T2" fmla="*/ 0 w 24"/>
              <a:gd name="T3" fmla="*/ 14 h 24"/>
              <a:gd name="T4" fmla="*/ 13 w 24"/>
              <a:gd name="T5" fmla="*/ 0 h 24"/>
              <a:gd name="T6" fmla="*/ 24 w 24"/>
              <a:gd name="T7" fmla="*/ 8 h 24"/>
              <a:gd name="T8" fmla="*/ 10 w 24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24">
                <a:moveTo>
                  <a:pt x="10" y="24"/>
                </a:moveTo>
                <a:cubicBezTo>
                  <a:pt x="2" y="24"/>
                  <a:pt x="0" y="20"/>
                  <a:pt x="0" y="14"/>
                </a:cubicBezTo>
                <a:cubicBezTo>
                  <a:pt x="0" y="5"/>
                  <a:pt x="4" y="0"/>
                  <a:pt x="13" y="0"/>
                </a:cubicBezTo>
                <a:cubicBezTo>
                  <a:pt x="19" y="0"/>
                  <a:pt x="24" y="1"/>
                  <a:pt x="24" y="8"/>
                </a:cubicBezTo>
                <a:cubicBezTo>
                  <a:pt x="23" y="18"/>
                  <a:pt x="18" y="22"/>
                  <a:pt x="10" y="24"/>
                </a:cubicBezTo>
                <a:close/>
              </a:path>
            </a:pathLst>
          </a:custGeom>
          <a:solidFill>
            <a:srgbClr val="3F2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32" name="Freeform 40"/>
          <p:cNvSpPr>
            <a:spLocks/>
          </p:cNvSpPr>
          <p:nvPr/>
        </p:nvSpPr>
        <p:spPr bwMode="auto">
          <a:xfrm>
            <a:off x="2722563" y="3498850"/>
            <a:ext cx="123825" cy="96837"/>
          </a:xfrm>
          <a:custGeom>
            <a:avLst/>
            <a:gdLst>
              <a:gd name="T0" fmla="*/ 30 w 33"/>
              <a:gd name="T1" fmla="*/ 26 h 26"/>
              <a:gd name="T2" fmla="*/ 7 w 33"/>
              <a:gd name="T3" fmla="*/ 13 h 26"/>
              <a:gd name="T4" fmla="*/ 3 w 33"/>
              <a:gd name="T5" fmla="*/ 4 h 26"/>
              <a:gd name="T6" fmla="*/ 13 w 33"/>
              <a:gd name="T7" fmla="*/ 1 h 26"/>
              <a:gd name="T8" fmla="*/ 30 w 33"/>
              <a:gd name="T9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6">
                <a:moveTo>
                  <a:pt x="30" y="26"/>
                </a:moveTo>
                <a:cubicBezTo>
                  <a:pt x="21" y="21"/>
                  <a:pt x="14" y="18"/>
                  <a:pt x="7" y="13"/>
                </a:cubicBezTo>
                <a:cubicBezTo>
                  <a:pt x="4" y="11"/>
                  <a:pt x="0" y="8"/>
                  <a:pt x="3" y="4"/>
                </a:cubicBezTo>
                <a:cubicBezTo>
                  <a:pt x="5" y="0"/>
                  <a:pt x="9" y="0"/>
                  <a:pt x="13" y="1"/>
                </a:cubicBezTo>
                <a:cubicBezTo>
                  <a:pt x="23" y="6"/>
                  <a:pt x="33" y="10"/>
                  <a:pt x="30" y="26"/>
                </a:cubicBezTo>
                <a:close/>
              </a:path>
            </a:pathLst>
          </a:custGeom>
          <a:solidFill>
            <a:srgbClr val="3F2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33" name="Freeform 41"/>
          <p:cNvSpPr>
            <a:spLocks/>
          </p:cNvSpPr>
          <p:nvPr/>
        </p:nvSpPr>
        <p:spPr bwMode="auto">
          <a:xfrm>
            <a:off x="1785938" y="2433638"/>
            <a:ext cx="180975" cy="93662"/>
          </a:xfrm>
          <a:custGeom>
            <a:avLst/>
            <a:gdLst>
              <a:gd name="T0" fmla="*/ 48 w 48"/>
              <a:gd name="T1" fmla="*/ 15 h 25"/>
              <a:gd name="T2" fmla="*/ 0 w 48"/>
              <a:gd name="T3" fmla="*/ 19 h 25"/>
              <a:gd name="T4" fmla="*/ 32 w 48"/>
              <a:gd name="T5" fmla="*/ 15 h 25"/>
              <a:gd name="T6" fmla="*/ 48 w 48"/>
              <a:gd name="T7" fmla="*/ 1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" h="25">
                <a:moveTo>
                  <a:pt x="48" y="15"/>
                </a:moveTo>
                <a:cubicBezTo>
                  <a:pt x="40" y="22"/>
                  <a:pt x="7" y="25"/>
                  <a:pt x="0" y="19"/>
                </a:cubicBezTo>
                <a:cubicBezTo>
                  <a:pt x="9" y="9"/>
                  <a:pt x="18" y="0"/>
                  <a:pt x="32" y="15"/>
                </a:cubicBezTo>
                <a:cubicBezTo>
                  <a:pt x="36" y="20"/>
                  <a:pt x="43" y="16"/>
                  <a:pt x="48" y="15"/>
                </a:cubicBezTo>
                <a:close/>
              </a:path>
            </a:pathLst>
          </a:custGeom>
          <a:solidFill>
            <a:srgbClr val="3F20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34" name="Freeform 42"/>
          <p:cNvSpPr>
            <a:spLocks/>
          </p:cNvSpPr>
          <p:nvPr/>
        </p:nvSpPr>
        <p:spPr bwMode="auto">
          <a:xfrm>
            <a:off x="1379538" y="3844925"/>
            <a:ext cx="342900" cy="225425"/>
          </a:xfrm>
          <a:custGeom>
            <a:avLst/>
            <a:gdLst>
              <a:gd name="T0" fmla="*/ 5 w 91"/>
              <a:gd name="T1" fmla="*/ 44 h 60"/>
              <a:gd name="T2" fmla="*/ 88 w 91"/>
              <a:gd name="T3" fmla="*/ 0 h 60"/>
              <a:gd name="T4" fmla="*/ 66 w 91"/>
              <a:gd name="T5" fmla="*/ 45 h 60"/>
              <a:gd name="T6" fmla="*/ 1 w 91"/>
              <a:gd name="T7" fmla="*/ 48 h 60"/>
              <a:gd name="T8" fmla="*/ 5 w 91"/>
              <a:gd name="T9" fmla="*/ 44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60">
                <a:moveTo>
                  <a:pt x="5" y="44"/>
                </a:moveTo>
                <a:cubicBezTo>
                  <a:pt x="46" y="57"/>
                  <a:pt x="70" y="35"/>
                  <a:pt x="88" y="0"/>
                </a:cubicBezTo>
                <a:cubicBezTo>
                  <a:pt x="91" y="21"/>
                  <a:pt x="81" y="34"/>
                  <a:pt x="66" y="45"/>
                </a:cubicBezTo>
                <a:cubicBezTo>
                  <a:pt x="45" y="60"/>
                  <a:pt x="23" y="59"/>
                  <a:pt x="1" y="48"/>
                </a:cubicBezTo>
                <a:cubicBezTo>
                  <a:pt x="0" y="44"/>
                  <a:pt x="1" y="42"/>
                  <a:pt x="5" y="44"/>
                </a:cubicBezTo>
                <a:close/>
              </a:path>
            </a:pathLst>
          </a:custGeom>
          <a:solidFill>
            <a:srgbClr val="3B31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35" name="Freeform 43"/>
          <p:cNvSpPr>
            <a:spLocks/>
          </p:cNvSpPr>
          <p:nvPr/>
        </p:nvSpPr>
        <p:spPr bwMode="auto">
          <a:xfrm>
            <a:off x="1154113" y="3389313"/>
            <a:ext cx="90487" cy="142875"/>
          </a:xfrm>
          <a:custGeom>
            <a:avLst/>
            <a:gdLst>
              <a:gd name="T0" fmla="*/ 0 w 24"/>
              <a:gd name="T1" fmla="*/ 21 h 38"/>
              <a:gd name="T2" fmla="*/ 14 w 24"/>
              <a:gd name="T3" fmla="*/ 1 h 38"/>
              <a:gd name="T4" fmla="*/ 23 w 24"/>
              <a:gd name="T5" fmla="*/ 16 h 38"/>
              <a:gd name="T6" fmla="*/ 10 w 24"/>
              <a:gd name="T7" fmla="*/ 37 h 38"/>
              <a:gd name="T8" fmla="*/ 0 w 24"/>
              <a:gd name="T9" fmla="*/ 2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38">
                <a:moveTo>
                  <a:pt x="0" y="21"/>
                </a:moveTo>
                <a:cubicBezTo>
                  <a:pt x="3" y="12"/>
                  <a:pt x="1" y="0"/>
                  <a:pt x="14" y="1"/>
                </a:cubicBezTo>
                <a:cubicBezTo>
                  <a:pt x="22" y="1"/>
                  <a:pt x="24" y="9"/>
                  <a:pt x="23" y="16"/>
                </a:cubicBezTo>
                <a:cubicBezTo>
                  <a:pt x="22" y="25"/>
                  <a:pt x="21" y="36"/>
                  <a:pt x="10" y="37"/>
                </a:cubicBezTo>
                <a:cubicBezTo>
                  <a:pt x="0" y="38"/>
                  <a:pt x="2" y="27"/>
                  <a:pt x="0" y="21"/>
                </a:cubicBezTo>
                <a:close/>
              </a:path>
            </a:pathLst>
          </a:custGeom>
          <a:solidFill>
            <a:srgbClr val="443B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36" name="Freeform 44"/>
          <p:cNvSpPr>
            <a:spLocks/>
          </p:cNvSpPr>
          <p:nvPr/>
        </p:nvSpPr>
        <p:spPr bwMode="auto">
          <a:xfrm>
            <a:off x="1681163" y="3336925"/>
            <a:ext cx="82550" cy="139700"/>
          </a:xfrm>
          <a:custGeom>
            <a:avLst/>
            <a:gdLst>
              <a:gd name="T0" fmla="*/ 0 w 22"/>
              <a:gd name="T1" fmla="*/ 17 h 37"/>
              <a:gd name="T2" fmla="*/ 9 w 22"/>
              <a:gd name="T3" fmla="*/ 0 h 37"/>
              <a:gd name="T4" fmla="*/ 21 w 22"/>
              <a:gd name="T5" fmla="*/ 19 h 37"/>
              <a:gd name="T6" fmla="*/ 13 w 22"/>
              <a:gd name="T7" fmla="*/ 37 h 37"/>
              <a:gd name="T8" fmla="*/ 0 w 22"/>
              <a:gd name="T9" fmla="*/ 1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37">
                <a:moveTo>
                  <a:pt x="0" y="17"/>
                </a:moveTo>
                <a:cubicBezTo>
                  <a:pt x="1" y="9"/>
                  <a:pt x="1" y="0"/>
                  <a:pt x="9" y="0"/>
                </a:cubicBezTo>
                <a:cubicBezTo>
                  <a:pt x="20" y="0"/>
                  <a:pt x="21" y="10"/>
                  <a:pt x="21" y="19"/>
                </a:cubicBezTo>
                <a:cubicBezTo>
                  <a:pt x="21" y="26"/>
                  <a:pt x="22" y="37"/>
                  <a:pt x="13" y="37"/>
                </a:cubicBezTo>
                <a:cubicBezTo>
                  <a:pt x="1" y="37"/>
                  <a:pt x="3" y="24"/>
                  <a:pt x="0" y="17"/>
                </a:cubicBezTo>
                <a:close/>
              </a:path>
            </a:pathLst>
          </a:custGeom>
          <a:solidFill>
            <a:srgbClr val="453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37" name="Freeform 45"/>
          <p:cNvSpPr>
            <a:spLocks/>
          </p:cNvSpPr>
          <p:nvPr/>
        </p:nvSpPr>
        <p:spPr bwMode="auto">
          <a:xfrm>
            <a:off x="1296988" y="3935413"/>
            <a:ext cx="101600" cy="90487"/>
          </a:xfrm>
          <a:custGeom>
            <a:avLst/>
            <a:gdLst>
              <a:gd name="T0" fmla="*/ 27 w 27"/>
              <a:gd name="T1" fmla="*/ 20 h 24"/>
              <a:gd name="T2" fmla="*/ 23 w 27"/>
              <a:gd name="T3" fmla="*/ 24 h 24"/>
              <a:gd name="T4" fmla="*/ 0 w 27"/>
              <a:gd name="T5" fmla="*/ 0 h 24"/>
              <a:gd name="T6" fmla="*/ 27 w 27"/>
              <a:gd name="T7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24">
                <a:moveTo>
                  <a:pt x="27" y="20"/>
                </a:moveTo>
                <a:cubicBezTo>
                  <a:pt x="25" y="21"/>
                  <a:pt x="24" y="22"/>
                  <a:pt x="23" y="24"/>
                </a:cubicBezTo>
                <a:cubicBezTo>
                  <a:pt x="14" y="19"/>
                  <a:pt x="7" y="13"/>
                  <a:pt x="0" y="0"/>
                </a:cubicBezTo>
                <a:cubicBezTo>
                  <a:pt x="12" y="8"/>
                  <a:pt x="19" y="14"/>
                  <a:pt x="27" y="20"/>
                </a:cubicBezTo>
                <a:close/>
              </a:path>
            </a:pathLst>
          </a:custGeom>
          <a:solidFill>
            <a:srgbClr val="9382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38" name="Freeform 46"/>
          <p:cNvSpPr>
            <a:spLocks/>
          </p:cNvSpPr>
          <p:nvPr/>
        </p:nvSpPr>
        <p:spPr bwMode="auto">
          <a:xfrm>
            <a:off x="2274888" y="3494088"/>
            <a:ext cx="87312" cy="98425"/>
          </a:xfrm>
          <a:custGeom>
            <a:avLst/>
            <a:gdLst>
              <a:gd name="T0" fmla="*/ 0 w 23"/>
              <a:gd name="T1" fmla="*/ 26 h 26"/>
              <a:gd name="T2" fmla="*/ 23 w 23"/>
              <a:gd name="T3" fmla="*/ 0 h 26"/>
              <a:gd name="T4" fmla="*/ 0 w 23"/>
              <a:gd name="T5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" h="26">
                <a:moveTo>
                  <a:pt x="0" y="26"/>
                </a:moveTo>
                <a:cubicBezTo>
                  <a:pt x="1" y="13"/>
                  <a:pt x="8" y="5"/>
                  <a:pt x="23" y="0"/>
                </a:cubicBezTo>
                <a:cubicBezTo>
                  <a:pt x="18" y="14"/>
                  <a:pt x="7" y="19"/>
                  <a:pt x="0" y="26"/>
                </a:cubicBezTo>
                <a:close/>
              </a:path>
            </a:pathLst>
          </a:custGeom>
          <a:solidFill>
            <a:srgbClr val="4C3E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" name="Google Shape;1880;p6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percentages</a:t>
            </a:r>
            <a:endParaRPr/>
          </a:p>
        </p:txBody>
      </p:sp>
      <p:grpSp>
        <p:nvGrpSpPr>
          <p:cNvPr id="1881" name="Google Shape;1881;p62"/>
          <p:cNvGrpSpPr/>
          <p:nvPr/>
        </p:nvGrpSpPr>
        <p:grpSpPr>
          <a:xfrm>
            <a:off x="7738035" y="1232975"/>
            <a:ext cx="849706" cy="425044"/>
            <a:chOff x="3253475" y="1370475"/>
            <a:chExt cx="1000950" cy="500700"/>
          </a:xfrm>
        </p:grpSpPr>
        <p:sp>
          <p:nvSpPr>
            <p:cNvPr id="1882" name="Google Shape;1882;p62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2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2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2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2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2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2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2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2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2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2" name="Google Shape;1892;p62"/>
          <p:cNvSpPr/>
          <p:nvPr/>
        </p:nvSpPr>
        <p:spPr>
          <a:xfrm>
            <a:off x="3196169" y="2534924"/>
            <a:ext cx="1609174" cy="1603625"/>
          </a:xfrm>
          <a:custGeom>
            <a:avLst/>
            <a:gdLst/>
            <a:ahLst/>
            <a:cxnLst/>
            <a:rect l="l" t="t" r="r" b="b"/>
            <a:pathLst>
              <a:path w="8700" h="8670" extrusionOk="0">
                <a:moveTo>
                  <a:pt x="3421" y="0"/>
                </a:moveTo>
                <a:cubicBezTo>
                  <a:pt x="3399" y="0"/>
                  <a:pt x="3376" y="1"/>
                  <a:pt x="3354" y="3"/>
                </a:cubicBezTo>
                <a:cubicBezTo>
                  <a:pt x="2900" y="35"/>
                  <a:pt x="2536" y="403"/>
                  <a:pt x="2508" y="856"/>
                </a:cubicBezTo>
                <a:cubicBezTo>
                  <a:pt x="2489" y="1202"/>
                  <a:pt x="2660" y="1509"/>
                  <a:pt x="2929" y="1681"/>
                </a:cubicBezTo>
                <a:cubicBezTo>
                  <a:pt x="2950" y="1695"/>
                  <a:pt x="2962" y="1719"/>
                  <a:pt x="2962" y="1745"/>
                </a:cubicBezTo>
                <a:cubicBezTo>
                  <a:pt x="2962" y="1790"/>
                  <a:pt x="2929" y="1824"/>
                  <a:pt x="2884" y="1824"/>
                </a:cubicBezTo>
                <a:lnTo>
                  <a:pt x="89" y="1824"/>
                </a:lnTo>
                <a:cubicBezTo>
                  <a:pt x="39" y="1824"/>
                  <a:pt x="1" y="1916"/>
                  <a:pt x="1" y="1916"/>
                </a:cubicBezTo>
                <a:lnTo>
                  <a:pt x="1" y="4724"/>
                </a:lnTo>
                <a:cubicBezTo>
                  <a:pt x="1" y="4764"/>
                  <a:pt x="33" y="4796"/>
                  <a:pt x="71" y="4796"/>
                </a:cubicBezTo>
                <a:lnTo>
                  <a:pt x="82" y="4796"/>
                </a:lnTo>
                <a:cubicBezTo>
                  <a:pt x="106" y="4796"/>
                  <a:pt x="129" y="4784"/>
                  <a:pt x="142" y="4764"/>
                </a:cubicBezTo>
                <a:cubicBezTo>
                  <a:pt x="304" y="4509"/>
                  <a:pt x="590" y="4339"/>
                  <a:pt x="915" y="4339"/>
                </a:cubicBezTo>
                <a:cubicBezTo>
                  <a:pt x="1441" y="4339"/>
                  <a:pt x="1864" y="4784"/>
                  <a:pt x="1827" y="5318"/>
                </a:cubicBezTo>
                <a:cubicBezTo>
                  <a:pt x="1795" y="5770"/>
                  <a:pt x="1426" y="6134"/>
                  <a:pt x="970" y="6161"/>
                </a:cubicBezTo>
                <a:cubicBezTo>
                  <a:pt x="952" y="6162"/>
                  <a:pt x="934" y="6163"/>
                  <a:pt x="915" y="6163"/>
                </a:cubicBezTo>
                <a:cubicBezTo>
                  <a:pt x="591" y="6163"/>
                  <a:pt x="306" y="5995"/>
                  <a:pt x="143" y="5741"/>
                </a:cubicBezTo>
                <a:cubicBezTo>
                  <a:pt x="130" y="5719"/>
                  <a:pt x="105" y="5707"/>
                  <a:pt x="78" y="5707"/>
                </a:cubicBezTo>
                <a:cubicBezTo>
                  <a:pt x="60" y="5707"/>
                  <a:pt x="41" y="5713"/>
                  <a:pt x="25" y="5726"/>
                </a:cubicBezTo>
                <a:cubicBezTo>
                  <a:pt x="8" y="5740"/>
                  <a:pt x="1" y="5761"/>
                  <a:pt x="1" y="5783"/>
                </a:cubicBezTo>
                <a:lnTo>
                  <a:pt x="1" y="8585"/>
                </a:lnTo>
                <a:cubicBezTo>
                  <a:pt x="1" y="8631"/>
                  <a:pt x="37" y="8669"/>
                  <a:pt x="83" y="8669"/>
                </a:cubicBezTo>
                <a:lnTo>
                  <a:pt x="2901" y="8669"/>
                </a:lnTo>
                <a:cubicBezTo>
                  <a:pt x="2939" y="8669"/>
                  <a:pt x="2972" y="8637"/>
                  <a:pt x="2972" y="8597"/>
                </a:cubicBezTo>
                <a:lnTo>
                  <a:pt x="2972" y="8587"/>
                </a:lnTo>
                <a:cubicBezTo>
                  <a:pt x="2972" y="8562"/>
                  <a:pt x="2961" y="8541"/>
                  <a:pt x="2939" y="8527"/>
                </a:cubicBezTo>
                <a:cubicBezTo>
                  <a:pt x="2685" y="8366"/>
                  <a:pt x="2516" y="8080"/>
                  <a:pt x="2516" y="7757"/>
                </a:cubicBezTo>
                <a:cubicBezTo>
                  <a:pt x="2516" y="7253"/>
                  <a:pt x="2924" y="6845"/>
                  <a:pt x="3426" y="6845"/>
                </a:cubicBezTo>
                <a:cubicBezTo>
                  <a:pt x="3448" y="6845"/>
                  <a:pt x="3471" y="6845"/>
                  <a:pt x="3493" y="6847"/>
                </a:cubicBezTo>
                <a:cubicBezTo>
                  <a:pt x="3946" y="6879"/>
                  <a:pt x="4311" y="7247"/>
                  <a:pt x="4337" y="7701"/>
                </a:cubicBezTo>
                <a:cubicBezTo>
                  <a:pt x="4358" y="8047"/>
                  <a:pt x="4187" y="8355"/>
                  <a:pt x="3918" y="8525"/>
                </a:cubicBezTo>
                <a:cubicBezTo>
                  <a:pt x="3881" y="8550"/>
                  <a:pt x="3871" y="8603"/>
                  <a:pt x="3903" y="8643"/>
                </a:cubicBezTo>
                <a:cubicBezTo>
                  <a:pt x="3917" y="8660"/>
                  <a:pt x="3938" y="8669"/>
                  <a:pt x="3960" y="8669"/>
                </a:cubicBezTo>
                <a:lnTo>
                  <a:pt x="6762" y="8669"/>
                </a:lnTo>
                <a:cubicBezTo>
                  <a:pt x="6808" y="8669"/>
                  <a:pt x="6845" y="8631"/>
                  <a:pt x="6845" y="8585"/>
                </a:cubicBezTo>
                <a:lnTo>
                  <a:pt x="6845" y="5779"/>
                </a:lnTo>
                <a:cubicBezTo>
                  <a:pt x="6845" y="5779"/>
                  <a:pt x="6874" y="5701"/>
                  <a:pt x="6917" y="5701"/>
                </a:cubicBezTo>
                <a:cubicBezTo>
                  <a:pt x="6943" y="5701"/>
                  <a:pt x="6969" y="5714"/>
                  <a:pt x="6983" y="5735"/>
                </a:cubicBezTo>
                <a:cubicBezTo>
                  <a:pt x="7146" y="5989"/>
                  <a:pt x="7430" y="6157"/>
                  <a:pt x="7752" y="6157"/>
                </a:cubicBezTo>
                <a:cubicBezTo>
                  <a:pt x="7770" y="6157"/>
                  <a:pt x="7788" y="6156"/>
                  <a:pt x="7807" y="6155"/>
                </a:cubicBezTo>
                <a:cubicBezTo>
                  <a:pt x="8261" y="6128"/>
                  <a:pt x="8629" y="5764"/>
                  <a:pt x="8661" y="5310"/>
                </a:cubicBezTo>
                <a:cubicBezTo>
                  <a:pt x="8699" y="4778"/>
                  <a:pt x="8278" y="4333"/>
                  <a:pt x="7751" y="4333"/>
                </a:cubicBezTo>
                <a:cubicBezTo>
                  <a:pt x="7429" y="4333"/>
                  <a:pt x="7145" y="4500"/>
                  <a:pt x="6983" y="4753"/>
                </a:cubicBezTo>
                <a:cubicBezTo>
                  <a:pt x="6969" y="4775"/>
                  <a:pt x="6945" y="4789"/>
                  <a:pt x="6918" y="4796"/>
                </a:cubicBezTo>
                <a:cubicBezTo>
                  <a:pt x="6874" y="4789"/>
                  <a:pt x="6840" y="4753"/>
                  <a:pt x="6826" y="4710"/>
                </a:cubicBezTo>
                <a:lnTo>
                  <a:pt x="6826" y="1916"/>
                </a:lnTo>
                <a:cubicBezTo>
                  <a:pt x="6840" y="1865"/>
                  <a:pt x="6748" y="1843"/>
                  <a:pt x="6748" y="1843"/>
                </a:cubicBezTo>
                <a:lnTo>
                  <a:pt x="3953" y="1843"/>
                </a:lnTo>
                <a:cubicBezTo>
                  <a:pt x="3953" y="1843"/>
                  <a:pt x="3875" y="1790"/>
                  <a:pt x="3874" y="1745"/>
                </a:cubicBezTo>
                <a:cubicBezTo>
                  <a:pt x="3875" y="1719"/>
                  <a:pt x="3889" y="1695"/>
                  <a:pt x="3910" y="1681"/>
                </a:cubicBezTo>
                <a:cubicBezTo>
                  <a:pt x="4164" y="1518"/>
                  <a:pt x="4331" y="1234"/>
                  <a:pt x="4331" y="912"/>
                </a:cubicBezTo>
                <a:cubicBezTo>
                  <a:pt x="4331" y="409"/>
                  <a:pt x="3924" y="0"/>
                  <a:pt x="3421" y="0"/>
                </a:cubicBezTo>
                <a:close/>
              </a:path>
            </a:pathLst>
          </a:custGeom>
          <a:solidFill>
            <a:srgbClr val="FFA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3" name="Google Shape;1893;p62"/>
          <p:cNvSpPr/>
          <p:nvPr/>
        </p:nvSpPr>
        <p:spPr>
          <a:xfrm rot="-5400000">
            <a:off x="4664445" y="2856830"/>
            <a:ext cx="1610653" cy="1602885"/>
          </a:xfrm>
          <a:custGeom>
            <a:avLst/>
            <a:gdLst/>
            <a:ahLst/>
            <a:cxnLst/>
            <a:rect l="l" t="t" r="r" b="b"/>
            <a:pathLst>
              <a:path w="8708" h="8666" extrusionOk="0">
                <a:moveTo>
                  <a:pt x="1953" y="1"/>
                </a:moveTo>
                <a:cubicBezTo>
                  <a:pt x="1903" y="1"/>
                  <a:pt x="1861" y="41"/>
                  <a:pt x="1861" y="91"/>
                </a:cubicBezTo>
                <a:lnTo>
                  <a:pt x="1861" y="2886"/>
                </a:lnTo>
                <a:cubicBezTo>
                  <a:pt x="1861" y="2886"/>
                  <a:pt x="1826" y="2964"/>
                  <a:pt x="1783" y="2964"/>
                </a:cubicBezTo>
                <a:cubicBezTo>
                  <a:pt x="1757" y="2964"/>
                  <a:pt x="1731" y="2952"/>
                  <a:pt x="1717" y="2929"/>
                </a:cubicBezTo>
                <a:cubicBezTo>
                  <a:pt x="1556" y="2676"/>
                  <a:pt x="1271" y="2509"/>
                  <a:pt x="948" y="2509"/>
                </a:cubicBezTo>
                <a:cubicBezTo>
                  <a:pt x="930" y="2509"/>
                  <a:pt x="912" y="2509"/>
                  <a:pt x="893" y="2510"/>
                </a:cubicBezTo>
                <a:cubicBezTo>
                  <a:pt x="439" y="2538"/>
                  <a:pt x="71" y="2901"/>
                  <a:pt x="39" y="3354"/>
                </a:cubicBezTo>
                <a:cubicBezTo>
                  <a:pt x="1" y="3888"/>
                  <a:pt x="422" y="4333"/>
                  <a:pt x="949" y="4333"/>
                </a:cubicBezTo>
                <a:cubicBezTo>
                  <a:pt x="1271" y="4333"/>
                  <a:pt x="1554" y="4165"/>
                  <a:pt x="1717" y="3912"/>
                </a:cubicBezTo>
                <a:cubicBezTo>
                  <a:pt x="1731" y="3889"/>
                  <a:pt x="1755" y="3877"/>
                  <a:pt x="1781" y="3874"/>
                </a:cubicBezTo>
                <a:cubicBezTo>
                  <a:pt x="1826" y="3877"/>
                  <a:pt x="1860" y="3912"/>
                  <a:pt x="1841" y="3955"/>
                </a:cubicBezTo>
                <a:lnTo>
                  <a:pt x="1841" y="6750"/>
                </a:lnTo>
                <a:cubicBezTo>
                  <a:pt x="1860" y="6801"/>
                  <a:pt x="1952" y="6845"/>
                  <a:pt x="1952" y="6845"/>
                </a:cubicBezTo>
                <a:lnTo>
                  <a:pt x="4747" y="6845"/>
                </a:lnTo>
                <a:cubicBezTo>
                  <a:pt x="4747" y="6845"/>
                  <a:pt x="4825" y="6876"/>
                  <a:pt x="4832" y="6919"/>
                </a:cubicBezTo>
                <a:cubicBezTo>
                  <a:pt x="4825" y="6945"/>
                  <a:pt x="4811" y="6971"/>
                  <a:pt x="4789" y="6985"/>
                </a:cubicBezTo>
                <a:cubicBezTo>
                  <a:pt x="4536" y="7147"/>
                  <a:pt x="4369" y="7431"/>
                  <a:pt x="4369" y="7753"/>
                </a:cubicBezTo>
                <a:cubicBezTo>
                  <a:pt x="4369" y="8256"/>
                  <a:pt x="4777" y="8665"/>
                  <a:pt x="5281" y="8665"/>
                </a:cubicBezTo>
                <a:cubicBezTo>
                  <a:pt x="5303" y="8665"/>
                  <a:pt x="5325" y="8664"/>
                  <a:pt x="5346" y="8663"/>
                </a:cubicBezTo>
                <a:cubicBezTo>
                  <a:pt x="5800" y="8631"/>
                  <a:pt x="6164" y="8262"/>
                  <a:pt x="6191" y="7808"/>
                </a:cubicBezTo>
                <a:cubicBezTo>
                  <a:pt x="6211" y="7463"/>
                  <a:pt x="6040" y="7155"/>
                  <a:pt x="5771" y="6985"/>
                </a:cubicBezTo>
                <a:cubicBezTo>
                  <a:pt x="5750" y="6969"/>
                  <a:pt x="5737" y="6945"/>
                  <a:pt x="5737" y="6919"/>
                </a:cubicBezTo>
                <a:cubicBezTo>
                  <a:pt x="5737" y="6876"/>
                  <a:pt x="5771" y="6841"/>
                  <a:pt x="5816" y="6827"/>
                </a:cubicBezTo>
                <a:lnTo>
                  <a:pt x="8610" y="6827"/>
                </a:lnTo>
                <a:cubicBezTo>
                  <a:pt x="8614" y="6828"/>
                  <a:pt x="8617" y="6828"/>
                  <a:pt x="8621" y="6828"/>
                </a:cubicBezTo>
                <a:cubicBezTo>
                  <a:pt x="8666" y="6828"/>
                  <a:pt x="8707" y="6750"/>
                  <a:pt x="8707" y="6750"/>
                </a:cubicBezTo>
                <a:lnTo>
                  <a:pt x="8707" y="3948"/>
                </a:lnTo>
                <a:cubicBezTo>
                  <a:pt x="8707" y="3906"/>
                  <a:pt x="8673" y="3874"/>
                  <a:pt x="8632" y="3874"/>
                </a:cubicBezTo>
                <a:lnTo>
                  <a:pt x="8626" y="3874"/>
                </a:lnTo>
                <a:cubicBezTo>
                  <a:pt x="8601" y="3874"/>
                  <a:pt x="8577" y="3886"/>
                  <a:pt x="8564" y="3906"/>
                </a:cubicBezTo>
                <a:cubicBezTo>
                  <a:pt x="8402" y="4161"/>
                  <a:pt x="8117" y="4330"/>
                  <a:pt x="7793" y="4330"/>
                </a:cubicBezTo>
                <a:cubicBezTo>
                  <a:pt x="7265" y="4330"/>
                  <a:pt x="6842" y="3885"/>
                  <a:pt x="6880" y="3352"/>
                </a:cubicBezTo>
                <a:cubicBezTo>
                  <a:pt x="6912" y="2900"/>
                  <a:pt x="7282" y="2535"/>
                  <a:pt x="7736" y="2509"/>
                </a:cubicBezTo>
                <a:cubicBezTo>
                  <a:pt x="7756" y="2508"/>
                  <a:pt x="7775" y="2507"/>
                  <a:pt x="7794" y="2507"/>
                </a:cubicBezTo>
                <a:cubicBezTo>
                  <a:pt x="8117" y="2507"/>
                  <a:pt x="8401" y="2674"/>
                  <a:pt x="8563" y="2928"/>
                </a:cubicBezTo>
                <a:cubicBezTo>
                  <a:pt x="8577" y="2949"/>
                  <a:pt x="8602" y="2962"/>
                  <a:pt x="8628" y="2962"/>
                </a:cubicBezTo>
                <a:cubicBezTo>
                  <a:pt x="8646" y="2962"/>
                  <a:pt x="8665" y="2956"/>
                  <a:pt x="8681" y="2943"/>
                </a:cubicBezTo>
                <a:cubicBezTo>
                  <a:pt x="8698" y="2929"/>
                  <a:pt x="8707" y="2908"/>
                  <a:pt x="8707" y="2885"/>
                </a:cubicBezTo>
                <a:lnTo>
                  <a:pt x="8707" y="91"/>
                </a:lnTo>
                <a:cubicBezTo>
                  <a:pt x="8707" y="41"/>
                  <a:pt x="8666" y="1"/>
                  <a:pt x="8615" y="1"/>
                </a:cubicBezTo>
                <a:lnTo>
                  <a:pt x="5810" y="1"/>
                </a:lnTo>
                <a:cubicBezTo>
                  <a:pt x="5768" y="1"/>
                  <a:pt x="5734" y="33"/>
                  <a:pt x="5734" y="74"/>
                </a:cubicBezTo>
                <a:lnTo>
                  <a:pt x="5734" y="81"/>
                </a:lnTo>
                <a:cubicBezTo>
                  <a:pt x="5734" y="105"/>
                  <a:pt x="5747" y="130"/>
                  <a:pt x="5768" y="142"/>
                </a:cubicBezTo>
                <a:cubicBezTo>
                  <a:pt x="6023" y="305"/>
                  <a:pt x="6191" y="588"/>
                  <a:pt x="6191" y="912"/>
                </a:cubicBezTo>
                <a:cubicBezTo>
                  <a:pt x="6191" y="1414"/>
                  <a:pt x="5784" y="1822"/>
                  <a:pt x="5279" y="1822"/>
                </a:cubicBezTo>
                <a:cubicBezTo>
                  <a:pt x="5256" y="1822"/>
                  <a:pt x="5234" y="1822"/>
                  <a:pt x="5211" y="1820"/>
                </a:cubicBezTo>
                <a:cubicBezTo>
                  <a:pt x="4757" y="1789"/>
                  <a:pt x="4392" y="1420"/>
                  <a:pt x="4365" y="967"/>
                </a:cubicBezTo>
                <a:cubicBezTo>
                  <a:pt x="4345" y="622"/>
                  <a:pt x="4516" y="315"/>
                  <a:pt x="4785" y="143"/>
                </a:cubicBezTo>
                <a:cubicBezTo>
                  <a:pt x="4823" y="120"/>
                  <a:pt x="4834" y="67"/>
                  <a:pt x="4802" y="27"/>
                </a:cubicBezTo>
                <a:cubicBezTo>
                  <a:pt x="4788" y="8"/>
                  <a:pt x="4765" y="1"/>
                  <a:pt x="4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4" name="Google Shape;1894;p62"/>
          <p:cNvSpPr/>
          <p:nvPr/>
        </p:nvSpPr>
        <p:spPr>
          <a:xfrm rot="-5400000">
            <a:off x="2870019" y="1134892"/>
            <a:ext cx="1609174" cy="1603625"/>
          </a:xfrm>
          <a:custGeom>
            <a:avLst/>
            <a:gdLst/>
            <a:ahLst/>
            <a:cxnLst/>
            <a:rect l="l" t="t" r="r" b="b"/>
            <a:pathLst>
              <a:path w="8700" h="8670" extrusionOk="0">
                <a:moveTo>
                  <a:pt x="3421" y="0"/>
                </a:moveTo>
                <a:cubicBezTo>
                  <a:pt x="3399" y="0"/>
                  <a:pt x="3376" y="1"/>
                  <a:pt x="3354" y="3"/>
                </a:cubicBezTo>
                <a:cubicBezTo>
                  <a:pt x="2900" y="35"/>
                  <a:pt x="2536" y="403"/>
                  <a:pt x="2508" y="856"/>
                </a:cubicBezTo>
                <a:cubicBezTo>
                  <a:pt x="2489" y="1202"/>
                  <a:pt x="2660" y="1509"/>
                  <a:pt x="2929" y="1681"/>
                </a:cubicBezTo>
                <a:cubicBezTo>
                  <a:pt x="2950" y="1695"/>
                  <a:pt x="2962" y="1719"/>
                  <a:pt x="2962" y="1745"/>
                </a:cubicBezTo>
                <a:cubicBezTo>
                  <a:pt x="2962" y="1790"/>
                  <a:pt x="2929" y="1824"/>
                  <a:pt x="2884" y="1824"/>
                </a:cubicBezTo>
                <a:lnTo>
                  <a:pt x="89" y="1824"/>
                </a:lnTo>
                <a:cubicBezTo>
                  <a:pt x="39" y="1824"/>
                  <a:pt x="1" y="1916"/>
                  <a:pt x="1" y="1916"/>
                </a:cubicBezTo>
                <a:lnTo>
                  <a:pt x="1" y="4724"/>
                </a:lnTo>
                <a:cubicBezTo>
                  <a:pt x="1" y="4764"/>
                  <a:pt x="33" y="4796"/>
                  <a:pt x="71" y="4796"/>
                </a:cubicBezTo>
                <a:lnTo>
                  <a:pt x="82" y="4796"/>
                </a:lnTo>
                <a:cubicBezTo>
                  <a:pt x="106" y="4796"/>
                  <a:pt x="129" y="4784"/>
                  <a:pt x="142" y="4764"/>
                </a:cubicBezTo>
                <a:cubicBezTo>
                  <a:pt x="304" y="4509"/>
                  <a:pt x="590" y="4339"/>
                  <a:pt x="915" y="4339"/>
                </a:cubicBezTo>
                <a:cubicBezTo>
                  <a:pt x="1441" y="4339"/>
                  <a:pt x="1864" y="4784"/>
                  <a:pt x="1827" y="5318"/>
                </a:cubicBezTo>
                <a:cubicBezTo>
                  <a:pt x="1795" y="5770"/>
                  <a:pt x="1426" y="6134"/>
                  <a:pt x="970" y="6161"/>
                </a:cubicBezTo>
                <a:cubicBezTo>
                  <a:pt x="952" y="6162"/>
                  <a:pt x="934" y="6163"/>
                  <a:pt x="915" y="6163"/>
                </a:cubicBezTo>
                <a:cubicBezTo>
                  <a:pt x="591" y="6163"/>
                  <a:pt x="306" y="5995"/>
                  <a:pt x="143" y="5741"/>
                </a:cubicBezTo>
                <a:cubicBezTo>
                  <a:pt x="130" y="5719"/>
                  <a:pt x="105" y="5707"/>
                  <a:pt x="78" y="5707"/>
                </a:cubicBezTo>
                <a:cubicBezTo>
                  <a:pt x="60" y="5707"/>
                  <a:pt x="41" y="5713"/>
                  <a:pt x="25" y="5726"/>
                </a:cubicBezTo>
                <a:cubicBezTo>
                  <a:pt x="8" y="5740"/>
                  <a:pt x="1" y="5761"/>
                  <a:pt x="1" y="5783"/>
                </a:cubicBezTo>
                <a:lnTo>
                  <a:pt x="1" y="8585"/>
                </a:lnTo>
                <a:cubicBezTo>
                  <a:pt x="1" y="8631"/>
                  <a:pt x="37" y="8669"/>
                  <a:pt x="83" y="8669"/>
                </a:cubicBezTo>
                <a:lnTo>
                  <a:pt x="2901" y="8669"/>
                </a:lnTo>
                <a:cubicBezTo>
                  <a:pt x="2939" y="8669"/>
                  <a:pt x="2972" y="8637"/>
                  <a:pt x="2972" y="8597"/>
                </a:cubicBezTo>
                <a:lnTo>
                  <a:pt x="2972" y="8587"/>
                </a:lnTo>
                <a:cubicBezTo>
                  <a:pt x="2972" y="8562"/>
                  <a:pt x="2961" y="8541"/>
                  <a:pt x="2939" y="8527"/>
                </a:cubicBezTo>
                <a:cubicBezTo>
                  <a:pt x="2685" y="8366"/>
                  <a:pt x="2516" y="8080"/>
                  <a:pt x="2516" y="7757"/>
                </a:cubicBezTo>
                <a:cubicBezTo>
                  <a:pt x="2516" y="7253"/>
                  <a:pt x="2924" y="6845"/>
                  <a:pt x="3426" y="6845"/>
                </a:cubicBezTo>
                <a:cubicBezTo>
                  <a:pt x="3448" y="6845"/>
                  <a:pt x="3471" y="6845"/>
                  <a:pt x="3493" y="6847"/>
                </a:cubicBezTo>
                <a:cubicBezTo>
                  <a:pt x="3946" y="6879"/>
                  <a:pt x="4311" y="7247"/>
                  <a:pt x="4337" y="7701"/>
                </a:cubicBezTo>
                <a:cubicBezTo>
                  <a:pt x="4358" y="8047"/>
                  <a:pt x="4187" y="8355"/>
                  <a:pt x="3918" y="8525"/>
                </a:cubicBezTo>
                <a:cubicBezTo>
                  <a:pt x="3881" y="8550"/>
                  <a:pt x="3871" y="8603"/>
                  <a:pt x="3903" y="8643"/>
                </a:cubicBezTo>
                <a:cubicBezTo>
                  <a:pt x="3917" y="8660"/>
                  <a:pt x="3938" y="8669"/>
                  <a:pt x="3960" y="8669"/>
                </a:cubicBezTo>
                <a:lnTo>
                  <a:pt x="6762" y="8669"/>
                </a:lnTo>
                <a:cubicBezTo>
                  <a:pt x="6808" y="8669"/>
                  <a:pt x="6845" y="8631"/>
                  <a:pt x="6845" y="8585"/>
                </a:cubicBezTo>
                <a:lnTo>
                  <a:pt x="6845" y="5779"/>
                </a:lnTo>
                <a:cubicBezTo>
                  <a:pt x="6845" y="5779"/>
                  <a:pt x="6874" y="5701"/>
                  <a:pt x="6917" y="5701"/>
                </a:cubicBezTo>
                <a:cubicBezTo>
                  <a:pt x="6943" y="5701"/>
                  <a:pt x="6969" y="5714"/>
                  <a:pt x="6983" y="5735"/>
                </a:cubicBezTo>
                <a:cubicBezTo>
                  <a:pt x="7146" y="5989"/>
                  <a:pt x="7430" y="6157"/>
                  <a:pt x="7752" y="6157"/>
                </a:cubicBezTo>
                <a:cubicBezTo>
                  <a:pt x="7770" y="6157"/>
                  <a:pt x="7788" y="6156"/>
                  <a:pt x="7807" y="6155"/>
                </a:cubicBezTo>
                <a:cubicBezTo>
                  <a:pt x="8261" y="6128"/>
                  <a:pt x="8629" y="5764"/>
                  <a:pt x="8661" y="5310"/>
                </a:cubicBezTo>
                <a:cubicBezTo>
                  <a:pt x="8699" y="4778"/>
                  <a:pt x="8278" y="4333"/>
                  <a:pt x="7751" y="4333"/>
                </a:cubicBezTo>
                <a:cubicBezTo>
                  <a:pt x="7429" y="4333"/>
                  <a:pt x="7145" y="4500"/>
                  <a:pt x="6983" y="4753"/>
                </a:cubicBezTo>
                <a:cubicBezTo>
                  <a:pt x="6969" y="4775"/>
                  <a:pt x="6945" y="4789"/>
                  <a:pt x="6918" y="4796"/>
                </a:cubicBezTo>
                <a:cubicBezTo>
                  <a:pt x="6874" y="4789"/>
                  <a:pt x="6840" y="4753"/>
                  <a:pt x="6826" y="4710"/>
                </a:cubicBezTo>
                <a:lnTo>
                  <a:pt x="6826" y="1916"/>
                </a:lnTo>
                <a:cubicBezTo>
                  <a:pt x="6840" y="1865"/>
                  <a:pt x="6748" y="1843"/>
                  <a:pt x="6748" y="1843"/>
                </a:cubicBezTo>
                <a:lnTo>
                  <a:pt x="3953" y="1843"/>
                </a:lnTo>
                <a:cubicBezTo>
                  <a:pt x="3953" y="1843"/>
                  <a:pt x="3875" y="1790"/>
                  <a:pt x="3874" y="1745"/>
                </a:cubicBezTo>
                <a:cubicBezTo>
                  <a:pt x="3875" y="1719"/>
                  <a:pt x="3889" y="1695"/>
                  <a:pt x="3910" y="1681"/>
                </a:cubicBezTo>
                <a:cubicBezTo>
                  <a:pt x="4164" y="1518"/>
                  <a:pt x="4331" y="1234"/>
                  <a:pt x="4331" y="912"/>
                </a:cubicBezTo>
                <a:cubicBezTo>
                  <a:pt x="4331" y="409"/>
                  <a:pt x="3924" y="0"/>
                  <a:pt x="34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62"/>
          <p:cNvSpPr/>
          <p:nvPr/>
        </p:nvSpPr>
        <p:spPr>
          <a:xfrm rot="10800000">
            <a:off x="4314969" y="1452963"/>
            <a:ext cx="1609174" cy="1603625"/>
          </a:xfrm>
          <a:custGeom>
            <a:avLst/>
            <a:gdLst/>
            <a:ahLst/>
            <a:cxnLst/>
            <a:rect l="l" t="t" r="r" b="b"/>
            <a:pathLst>
              <a:path w="8700" h="8670" extrusionOk="0">
                <a:moveTo>
                  <a:pt x="3421" y="0"/>
                </a:moveTo>
                <a:cubicBezTo>
                  <a:pt x="3399" y="0"/>
                  <a:pt x="3376" y="1"/>
                  <a:pt x="3354" y="3"/>
                </a:cubicBezTo>
                <a:cubicBezTo>
                  <a:pt x="2900" y="35"/>
                  <a:pt x="2536" y="403"/>
                  <a:pt x="2508" y="856"/>
                </a:cubicBezTo>
                <a:cubicBezTo>
                  <a:pt x="2489" y="1202"/>
                  <a:pt x="2660" y="1509"/>
                  <a:pt x="2929" y="1681"/>
                </a:cubicBezTo>
                <a:cubicBezTo>
                  <a:pt x="2950" y="1695"/>
                  <a:pt x="2962" y="1719"/>
                  <a:pt x="2962" y="1745"/>
                </a:cubicBezTo>
                <a:cubicBezTo>
                  <a:pt x="2962" y="1790"/>
                  <a:pt x="2929" y="1824"/>
                  <a:pt x="2884" y="1824"/>
                </a:cubicBezTo>
                <a:lnTo>
                  <a:pt x="89" y="1824"/>
                </a:lnTo>
                <a:cubicBezTo>
                  <a:pt x="39" y="1824"/>
                  <a:pt x="1" y="1916"/>
                  <a:pt x="1" y="1916"/>
                </a:cubicBezTo>
                <a:lnTo>
                  <a:pt x="1" y="4724"/>
                </a:lnTo>
                <a:cubicBezTo>
                  <a:pt x="1" y="4764"/>
                  <a:pt x="33" y="4796"/>
                  <a:pt x="71" y="4796"/>
                </a:cubicBezTo>
                <a:lnTo>
                  <a:pt x="82" y="4796"/>
                </a:lnTo>
                <a:cubicBezTo>
                  <a:pt x="106" y="4796"/>
                  <a:pt x="129" y="4784"/>
                  <a:pt x="142" y="4764"/>
                </a:cubicBezTo>
                <a:cubicBezTo>
                  <a:pt x="304" y="4509"/>
                  <a:pt x="590" y="4339"/>
                  <a:pt x="915" y="4339"/>
                </a:cubicBezTo>
                <a:cubicBezTo>
                  <a:pt x="1441" y="4339"/>
                  <a:pt x="1864" y="4784"/>
                  <a:pt x="1827" y="5318"/>
                </a:cubicBezTo>
                <a:cubicBezTo>
                  <a:pt x="1795" y="5770"/>
                  <a:pt x="1426" y="6134"/>
                  <a:pt x="970" y="6161"/>
                </a:cubicBezTo>
                <a:cubicBezTo>
                  <a:pt x="952" y="6162"/>
                  <a:pt x="934" y="6163"/>
                  <a:pt x="915" y="6163"/>
                </a:cubicBezTo>
                <a:cubicBezTo>
                  <a:pt x="591" y="6163"/>
                  <a:pt x="306" y="5995"/>
                  <a:pt x="143" y="5741"/>
                </a:cubicBezTo>
                <a:cubicBezTo>
                  <a:pt x="130" y="5719"/>
                  <a:pt x="105" y="5707"/>
                  <a:pt x="78" y="5707"/>
                </a:cubicBezTo>
                <a:cubicBezTo>
                  <a:pt x="60" y="5707"/>
                  <a:pt x="41" y="5713"/>
                  <a:pt x="25" y="5726"/>
                </a:cubicBezTo>
                <a:cubicBezTo>
                  <a:pt x="8" y="5740"/>
                  <a:pt x="1" y="5761"/>
                  <a:pt x="1" y="5783"/>
                </a:cubicBezTo>
                <a:lnTo>
                  <a:pt x="1" y="8585"/>
                </a:lnTo>
                <a:cubicBezTo>
                  <a:pt x="1" y="8631"/>
                  <a:pt x="37" y="8669"/>
                  <a:pt x="83" y="8669"/>
                </a:cubicBezTo>
                <a:lnTo>
                  <a:pt x="2901" y="8669"/>
                </a:lnTo>
                <a:cubicBezTo>
                  <a:pt x="2939" y="8669"/>
                  <a:pt x="2972" y="8637"/>
                  <a:pt x="2972" y="8597"/>
                </a:cubicBezTo>
                <a:lnTo>
                  <a:pt x="2972" y="8587"/>
                </a:lnTo>
                <a:cubicBezTo>
                  <a:pt x="2972" y="8562"/>
                  <a:pt x="2961" y="8541"/>
                  <a:pt x="2939" y="8527"/>
                </a:cubicBezTo>
                <a:cubicBezTo>
                  <a:pt x="2685" y="8366"/>
                  <a:pt x="2516" y="8080"/>
                  <a:pt x="2516" y="7757"/>
                </a:cubicBezTo>
                <a:cubicBezTo>
                  <a:pt x="2516" y="7253"/>
                  <a:pt x="2924" y="6845"/>
                  <a:pt x="3426" y="6845"/>
                </a:cubicBezTo>
                <a:cubicBezTo>
                  <a:pt x="3448" y="6845"/>
                  <a:pt x="3471" y="6845"/>
                  <a:pt x="3493" y="6847"/>
                </a:cubicBezTo>
                <a:cubicBezTo>
                  <a:pt x="3946" y="6879"/>
                  <a:pt x="4311" y="7247"/>
                  <a:pt x="4337" y="7701"/>
                </a:cubicBezTo>
                <a:cubicBezTo>
                  <a:pt x="4358" y="8047"/>
                  <a:pt x="4187" y="8355"/>
                  <a:pt x="3918" y="8525"/>
                </a:cubicBezTo>
                <a:cubicBezTo>
                  <a:pt x="3881" y="8550"/>
                  <a:pt x="3871" y="8603"/>
                  <a:pt x="3903" y="8643"/>
                </a:cubicBezTo>
                <a:cubicBezTo>
                  <a:pt x="3917" y="8660"/>
                  <a:pt x="3938" y="8669"/>
                  <a:pt x="3960" y="8669"/>
                </a:cubicBezTo>
                <a:lnTo>
                  <a:pt x="6762" y="8669"/>
                </a:lnTo>
                <a:cubicBezTo>
                  <a:pt x="6808" y="8669"/>
                  <a:pt x="6845" y="8631"/>
                  <a:pt x="6845" y="8585"/>
                </a:cubicBezTo>
                <a:lnTo>
                  <a:pt x="6845" y="5779"/>
                </a:lnTo>
                <a:cubicBezTo>
                  <a:pt x="6845" y="5779"/>
                  <a:pt x="6874" y="5701"/>
                  <a:pt x="6917" y="5701"/>
                </a:cubicBezTo>
                <a:cubicBezTo>
                  <a:pt x="6943" y="5701"/>
                  <a:pt x="6969" y="5714"/>
                  <a:pt x="6983" y="5735"/>
                </a:cubicBezTo>
                <a:cubicBezTo>
                  <a:pt x="7146" y="5989"/>
                  <a:pt x="7430" y="6157"/>
                  <a:pt x="7752" y="6157"/>
                </a:cubicBezTo>
                <a:cubicBezTo>
                  <a:pt x="7770" y="6157"/>
                  <a:pt x="7788" y="6156"/>
                  <a:pt x="7807" y="6155"/>
                </a:cubicBezTo>
                <a:cubicBezTo>
                  <a:pt x="8261" y="6128"/>
                  <a:pt x="8629" y="5764"/>
                  <a:pt x="8661" y="5310"/>
                </a:cubicBezTo>
                <a:cubicBezTo>
                  <a:pt x="8699" y="4778"/>
                  <a:pt x="8278" y="4333"/>
                  <a:pt x="7751" y="4333"/>
                </a:cubicBezTo>
                <a:cubicBezTo>
                  <a:pt x="7429" y="4333"/>
                  <a:pt x="7145" y="4500"/>
                  <a:pt x="6983" y="4753"/>
                </a:cubicBezTo>
                <a:cubicBezTo>
                  <a:pt x="6969" y="4775"/>
                  <a:pt x="6945" y="4789"/>
                  <a:pt x="6918" y="4796"/>
                </a:cubicBezTo>
                <a:cubicBezTo>
                  <a:pt x="6874" y="4789"/>
                  <a:pt x="6840" y="4753"/>
                  <a:pt x="6826" y="4710"/>
                </a:cubicBezTo>
                <a:lnTo>
                  <a:pt x="6826" y="1916"/>
                </a:lnTo>
                <a:cubicBezTo>
                  <a:pt x="6840" y="1865"/>
                  <a:pt x="6748" y="1843"/>
                  <a:pt x="6748" y="1843"/>
                </a:cubicBezTo>
                <a:lnTo>
                  <a:pt x="3953" y="1843"/>
                </a:lnTo>
                <a:cubicBezTo>
                  <a:pt x="3953" y="1843"/>
                  <a:pt x="3875" y="1790"/>
                  <a:pt x="3874" y="1745"/>
                </a:cubicBezTo>
                <a:cubicBezTo>
                  <a:pt x="3875" y="1719"/>
                  <a:pt x="3889" y="1695"/>
                  <a:pt x="3910" y="1681"/>
                </a:cubicBezTo>
                <a:cubicBezTo>
                  <a:pt x="4164" y="1518"/>
                  <a:pt x="4331" y="1234"/>
                  <a:pt x="4331" y="912"/>
                </a:cubicBezTo>
                <a:cubicBezTo>
                  <a:pt x="4331" y="409"/>
                  <a:pt x="3924" y="0"/>
                  <a:pt x="3421" y="0"/>
                </a:cubicBezTo>
                <a:close/>
              </a:path>
            </a:pathLst>
          </a:custGeom>
          <a:solidFill>
            <a:srgbClr val="FFA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62"/>
          <p:cNvSpPr/>
          <p:nvPr/>
        </p:nvSpPr>
        <p:spPr>
          <a:xfrm>
            <a:off x="3406788" y="1624725"/>
            <a:ext cx="621300" cy="612600"/>
          </a:xfrm>
          <a:prstGeom prst="donut">
            <a:avLst>
              <a:gd name="adj" fmla="val 1253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62"/>
          <p:cNvSpPr/>
          <p:nvPr/>
        </p:nvSpPr>
        <p:spPr>
          <a:xfrm>
            <a:off x="3447599" y="1658036"/>
            <a:ext cx="540000" cy="540000"/>
          </a:xfrm>
          <a:prstGeom prst="arc">
            <a:avLst>
              <a:gd name="adj1" fmla="val 16200000"/>
              <a:gd name="adj2" fmla="val 10152368"/>
            </a:avLst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62"/>
          <p:cNvSpPr/>
          <p:nvPr/>
        </p:nvSpPr>
        <p:spPr>
          <a:xfrm>
            <a:off x="4808900" y="1931088"/>
            <a:ext cx="621300" cy="612600"/>
          </a:xfrm>
          <a:prstGeom prst="donut">
            <a:avLst>
              <a:gd name="adj" fmla="val 1253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62"/>
          <p:cNvSpPr/>
          <p:nvPr/>
        </p:nvSpPr>
        <p:spPr>
          <a:xfrm>
            <a:off x="4849712" y="1964399"/>
            <a:ext cx="540000" cy="540000"/>
          </a:xfrm>
          <a:prstGeom prst="arc">
            <a:avLst>
              <a:gd name="adj1" fmla="val 20406303"/>
              <a:gd name="adj2" fmla="val 9230336"/>
            </a:avLst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" name="Google Shape;1900;p62"/>
          <p:cNvSpPr/>
          <p:nvPr/>
        </p:nvSpPr>
        <p:spPr>
          <a:xfrm>
            <a:off x="3690088" y="2982738"/>
            <a:ext cx="621300" cy="612600"/>
          </a:xfrm>
          <a:prstGeom prst="donut">
            <a:avLst>
              <a:gd name="adj" fmla="val 1253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1" name="Google Shape;1901;p62"/>
          <p:cNvSpPr/>
          <p:nvPr/>
        </p:nvSpPr>
        <p:spPr>
          <a:xfrm>
            <a:off x="3730899" y="3016049"/>
            <a:ext cx="540000" cy="540000"/>
          </a:xfrm>
          <a:prstGeom prst="arc">
            <a:avLst>
              <a:gd name="adj1" fmla="val 20406303"/>
              <a:gd name="adj2" fmla="val 2834467"/>
            </a:avLst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2" name="Google Shape;1902;p62"/>
          <p:cNvSpPr/>
          <p:nvPr/>
        </p:nvSpPr>
        <p:spPr>
          <a:xfrm>
            <a:off x="5219588" y="3421838"/>
            <a:ext cx="621300" cy="612600"/>
          </a:xfrm>
          <a:prstGeom prst="donut">
            <a:avLst>
              <a:gd name="adj" fmla="val 1253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3" name="Google Shape;1903;p62"/>
          <p:cNvSpPr/>
          <p:nvPr/>
        </p:nvSpPr>
        <p:spPr>
          <a:xfrm>
            <a:off x="5260399" y="3455149"/>
            <a:ext cx="540000" cy="540000"/>
          </a:xfrm>
          <a:prstGeom prst="arc">
            <a:avLst>
              <a:gd name="adj1" fmla="val 17412063"/>
              <a:gd name="adj2" fmla="val 2834467"/>
            </a:avLst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62"/>
          <p:cNvSpPr txBox="1">
            <a:spLocks noGrp="1"/>
          </p:cNvSpPr>
          <p:nvPr>
            <p:ph type="subTitle" idx="4294967295"/>
          </p:nvPr>
        </p:nvSpPr>
        <p:spPr>
          <a:xfrm>
            <a:off x="4809050" y="2049750"/>
            <a:ext cx="621300" cy="3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50%</a:t>
            </a:r>
            <a:endParaRPr sz="1400"/>
          </a:p>
        </p:txBody>
      </p:sp>
      <p:sp>
        <p:nvSpPr>
          <p:cNvPr id="1905" name="Google Shape;1905;p62"/>
          <p:cNvSpPr txBox="1">
            <a:spLocks noGrp="1"/>
          </p:cNvSpPr>
          <p:nvPr>
            <p:ph type="subTitle" idx="4294967295"/>
          </p:nvPr>
        </p:nvSpPr>
        <p:spPr>
          <a:xfrm>
            <a:off x="5219588" y="3543500"/>
            <a:ext cx="621300" cy="3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35%</a:t>
            </a:r>
            <a:endParaRPr sz="1400"/>
          </a:p>
        </p:txBody>
      </p:sp>
      <p:sp>
        <p:nvSpPr>
          <p:cNvPr id="1906" name="Google Shape;1906;p62"/>
          <p:cNvSpPr txBox="1">
            <a:spLocks noGrp="1"/>
          </p:cNvSpPr>
          <p:nvPr>
            <p:ph type="subTitle" idx="4294967295"/>
          </p:nvPr>
        </p:nvSpPr>
        <p:spPr>
          <a:xfrm>
            <a:off x="3730888" y="3101400"/>
            <a:ext cx="540000" cy="3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15%</a:t>
            </a:r>
            <a:endParaRPr sz="1400"/>
          </a:p>
        </p:txBody>
      </p:sp>
      <p:sp>
        <p:nvSpPr>
          <p:cNvPr id="1907" name="Google Shape;1907;p62"/>
          <p:cNvSpPr txBox="1">
            <a:spLocks noGrp="1"/>
          </p:cNvSpPr>
          <p:nvPr>
            <p:ph type="subTitle" idx="4294967295"/>
          </p:nvPr>
        </p:nvSpPr>
        <p:spPr>
          <a:xfrm>
            <a:off x="3406925" y="1743375"/>
            <a:ext cx="621300" cy="3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85%</a:t>
            </a:r>
            <a:endParaRPr sz="1400"/>
          </a:p>
        </p:txBody>
      </p:sp>
      <p:sp>
        <p:nvSpPr>
          <p:cNvPr id="1908" name="Google Shape;1908;p62"/>
          <p:cNvSpPr txBox="1">
            <a:spLocks noGrp="1"/>
          </p:cNvSpPr>
          <p:nvPr>
            <p:ph type="subTitle" idx="4294967295"/>
          </p:nvPr>
        </p:nvSpPr>
        <p:spPr>
          <a:xfrm>
            <a:off x="6173126" y="2017375"/>
            <a:ext cx="17607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closest planet to the Sun</a:t>
            </a:r>
            <a:endParaRPr sz="1400"/>
          </a:p>
          <a:p>
            <a:pPr marL="0" lvl="0" indent="0" algn="r" rtl="0">
              <a:spcBef>
                <a:spcPts val="1200"/>
              </a:spcBef>
              <a:spcAft>
                <a:spcPts val="1200"/>
              </a:spcAft>
              <a:buNone/>
            </a:pPr>
            <a:endParaRPr sz="1400"/>
          </a:p>
        </p:txBody>
      </p:sp>
      <p:sp>
        <p:nvSpPr>
          <p:cNvPr id="1909" name="Google Shape;1909;p62"/>
          <p:cNvSpPr txBox="1">
            <a:spLocks noGrp="1"/>
          </p:cNvSpPr>
          <p:nvPr>
            <p:ph type="subTitle" idx="4294967295"/>
          </p:nvPr>
        </p:nvSpPr>
        <p:spPr>
          <a:xfrm>
            <a:off x="6173128" y="3468388"/>
            <a:ext cx="17607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It has a beautiful name and is hot</a:t>
            </a:r>
            <a:endParaRPr sz="1400"/>
          </a:p>
          <a:p>
            <a:pPr marL="0" lvl="0" indent="0" algn="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r" rtl="0">
              <a:spcBef>
                <a:spcPts val="1200"/>
              </a:spcBef>
              <a:spcAft>
                <a:spcPts val="1200"/>
              </a:spcAft>
              <a:buNone/>
            </a:pPr>
            <a:endParaRPr sz="1400"/>
          </a:p>
        </p:txBody>
      </p:sp>
      <p:sp>
        <p:nvSpPr>
          <p:cNvPr id="1910" name="Google Shape;1910;p62"/>
          <p:cNvSpPr txBox="1">
            <a:spLocks noGrp="1"/>
          </p:cNvSpPr>
          <p:nvPr>
            <p:ph type="subTitle" idx="4294967295"/>
          </p:nvPr>
        </p:nvSpPr>
        <p:spPr>
          <a:xfrm>
            <a:off x="1210175" y="3469700"/>
            <a:ext cx="17607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It’s a gas giant and has rings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/>
          </a:p>
        </p:txBody>
      </p:sp>
      <p:sp>
        <p:nvSpPr>
          <p:cNvPr id="1911" name="Google Shape;1911;p62"/>
          <p:cNvSpPr txBox="1">
            <a:spLocks noGrp="1"/>
          </p:cNvSpPr>
          <p:nvPr>
            <p:ph type="subTitle" idx="4294967295"/>
          </p:nvPr>
        </p:nvSpPr>
        <p:spPr>
          <a:xfrm>
            <a:off x="1210175" y="2017375"/>
            <a:ext cx="17607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Mars is actually a very cold place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400"/>
          </a:p>
        </p:txBody>
      </p:sp>
      <p:sp>
        <p:nvSpPr>
          <p:cNvPr id="1912" name="Google Shape;1912;p62"/>
          <p:cNvSpPr/>
          <p:nvPr/>
        </p:nvSpPr>
        <p:spPr>
          <a:xfrm rot="480791">
            <a:off x="566384" y="1573644"/>
            <a:ext cx="394879" cy="365005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3" name="Google Shape;1913;p62"/>
          <p:cNvSpPr/>
          <p:nvPr/>
        </p:nvSpPr>
        <p:spPr>
          <a:xfrm rot="-986525">
            <a:off x="8138432" y="3457052"/>
            <a:ext cx="435387" cy="402448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62"/>
          <p:cNvSpPr txBox="1">
            <a:spLocks noGrp="1"/>
          </p:cNvSpPr>
          <p:nvPr>
            <p:ph type="title"/>
          </p:nvPr>
        </p:nvSpPr>
        <p:spPr>
          <a:xfrm>
            <a:off x="1210175" y="1517975"/>
            <a:ext cx="17607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Mars</a:t>
            </a:r>
            <a:endParaRPr sz="2400"/>
          </a:p>
        </p:txBody>
      </p:sp>
      <p:sp>
        <p:nvSpPr>
          <p:cNvPr id="1915" name="Google Shape;1915;p62"/>
          <p:cNvSpPr txBox="1">
            <a:spLocks noGrp="1"/>
          </p:cNvSpPr>
          <p:nvPr>
            <p:ph type="title"/>
          </p:nvPr>
        </p:nvSpPr>
        <p:spPr>
          <a:xfrm>
            <a:off x="1210175" y="2950522"/>
            <a:ext cx="17607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Saturn</a:t>
            </a:r>
            <a:endParaRPr sz="2400"/>
          </a:p>
        </p:txBody>
      </p:sp>
      <p:sp>
        <p:nvSpPr>
          <p:cNvPr id="1916" name="Google Shape;1916;p62"/>
          <p:cNvSpPr txBox="1">
            <a:spLocks noGrp="1"/>
          </p:cNvSpPr>
          <p:nvPr>
            <p:ph type="title"/>
          </p:nvPr>
        </p:nvSpPr>
        <p:spPr>
          <a:xfrm>
            <a:off x="6173125" y="1517975"/>
            <a:ext cx="17607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Mercury</a:t>
            </a:r>
            <a:endParaRPr sz="2400"/>
          </a:p>
        </p:txBody>
      </p:sp>
      <p:sp>
        <p:nvSpPr>
          <p:cNvPr id="1917" name="Google Shape;1917;p62"/>
          <p:cNvSpPr txBox="1">
            <a:spLocks noGrp="1"/>
          </p:cNvSpPr>
          <p:nvPr>
            <p:ph type="title"/>
          </p:nvPr>
        </p:nvSpPr>
        <p:spPr>
          <a:xfrm>
            <a:off x="6173125" y="2951814"/>
            <a:ext cx="1760700" cy="50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Venus</a:t>
            </a:r>
            <a:endParaRPr sz="2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Google Shape;1922;p6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is the baby?</a:t>
            </a:r>
            <a:endParaRPr/>
          </a:p>
        </p:txBody>
      </p:sp>
      <p:grpSp>
        <p:nvGrpSpPr>
          <p:cNvPr id="1923" name="Google Shape;1923;p63"/>
          <p:cNvGrpSpPr/>
          <p:nvPr/>
        </p:nvGrpSpPr>
        <p:grpSpPr>
          <a:xfrm>
            <a:off x="7496085" y="4064100"/>
            <a:ext cx="849706" cy="425044"/>
            <a:chOff x="3253475" y="1370475"/>
            <a:chExt cx="1000950" cy="500700"/>
          </a:xfrm>
        </p:grpSpPr>
        <p:sp>
          <p:nvSpPr>
            <p:cNvPr id="1924" name="Google Shape;1924;p63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63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63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63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63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63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63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63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63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63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4" name="Google Shape;1934;p63"/>
          <p:cNvSpPr/>
          <p:nvPr/>
        </p:nvSpPr>
        <p:spPr>
          <a:xfrm>
            <a:off x="720001" y="1216975"/>
            <a:ext cx="3702366" cy="3422179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63"/>
          <p:cNvSpPr txBox="1">
            <a:spLocks noGrp="1"/>
          </p:cNvSpPr>
          <p:nvPr>
            <p:ph type="body" idx="4294967295"/>
          </p:nvPr>
        </p:nvSpPr>
        <p:spPr>
          <a:xfrm>
            <a:off x="4969725" y="1048200"/>
            <a:ext cx="3058200" cy="8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Vibur"/>
                <a:ea typeface="Vibur"/>
                <a:cs typeface="Vibur"/>
                <a:sym typeface="Vibur"/>
              </a:rPr>
              <a:t>Name:</a:t>
            </a:r>
            <a:r>
              <a:rPr lang="en" sz="1400"/>
              <a:t> Jenna Doe 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latin typeface="Vibur"/>
                <a:ea typeface="Vibur"/>
                <a:cs typeface="Vibur"/>
                <a:sym typeface="Vibur"/>
              </a:rPr>
              <a:t>Age:</a:t>
            </a:r>
            <a:r>
              <a:rPr lang="en" sz="1400"/>
              <a:t> 5</a:t>
            </a:r>
            <a:endParaRPr sz="1400"/>
          </a:p>
        </p:txBody>
      </p:sp>
      <p:sp>
        <p:nvSpPr>
          <p:cNvPr id="1937" name="Google Shape;1937;p63"/>
          <p:cNvSpPr/>
          <p:nvPr/>
        </p:nvSpPr>
        <p:spPr>
          <a:xfrm>
            <a:off x="5004475" y="2647950"/>
            <a:ext cx="1537800" cy="113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63"/>
          <p:cNvSpPr/>
          <p:nvPr/>
        </p:nvSpPr>
        <p:spPr>
          <a:xfrm>
            <a:off x="6296725" y="2647950"/>
            <a:ext cx="849600" cy="11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63"/>
          <p:cNvSpPr txBox="1">
            <a:spLocks noGrp="1"/>
          </p:cNvSpPr>
          <p:nvPr>
            <p:ph type="body" idx="4294967295"/>
          </p:nvPr>
        </p:nvSpPr>
        <p:spPr>
          <a:xfrm>
            <a:off x="4969725" y="2213775"/>
            <a:ext cx="2176500" cy="3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Jupiter</a:t>
            </a:r>
            <a:endParaRPr sz="1400"/>
          </a:p>
        </p:txBody>
      </p:sp>
      <p:sp>
        <p:nvSpPr>
          <p:cNvPr id="1940" name="Google Shape;1940;p63"/>
          <p:cNvSpPr/>
          <p:nvPr/>
        </p:nvSpPr>
        <p:spPr>
          <a:xfrm>
            <a:off x="5004475" y="3329025"/>
            <a:ext cx="929700" cy="113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1" name="Google Shape;1941;p63"/>
          <p:cNvSpPr/>
          <p:nvPr/>
        </p:nvSpPr>
        <p:spPr>
          <a:xfrm>
            <a:off x="5916775" y="3329025"/>
            <a:ext cx="1264200" cy="11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63"/>
          <p:cNvSpPr txBox="1">
            <a:spLocks noGrp="1"/>
          </p:cNvSpPr>
          <p:nvPr>
            <p:ph type="body" idx="4294967295"/>
          </p:nvPr>
        </p:nvSpPr>
        <p:spPr>
          <a:xfrm>
            <a:off x="4969725" y="2894850"/>
            <a:ext cx="2176500" cy="3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Venus</a:t>
            </a:r>
            <a:endParaRPr sz="1400"/>
          </a:p>
        </p:txBody>
      </p:sp>
      <p:sp>
        <p:nvSpPr>
          <p:cNvPr id="1943" name="Google Shape;1943;p63"/>
          <p:cNvSpPr/>
          <p:nvPr/>
        </p:nvSpPr>
        <p:spPr>
          <a:xfrm>
            <a:off x="6366225" y="4064088"/>
            <a:ext cx="849600" cy="113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4" name="Google Shape;1944;p63"/>
          <p:cNvSpPr txBox="1">
            <a:spLocks noGrp="1"/>
          </p:cNvSpPr>
          <p:nvPr>
            <p:ph type="body" idx="4294967295"/>
          </p:nvPr>
        </p:nvSpPr>
        <p:spPr>
          <a:xfrm>
            <a:off x="4969725" y="3629913"/>
            <a:ext cx="2176500" cy="3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/>
              <a:t>Mercury</a:t>
            </a:r>
            <a:endParaRPr sz="1400"/>
          </a:p>
        </p:txBody>
      </p:sp>
      <p:sp>
        <p:nvSpPr>
          <p:cNvPr id="1945" name="Google Shape;1945;p63"/>
          <p:cNvSpPr/>
          <p:nvPr/>
        </p:nvSpPr>
        <p:spPr>
          <a:xfrm>
            <a:off x="5004475" y="4064100"/>
            <a:ext cx="1815900" cy="113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6" name="Google Shape;1946;p63"/>
          <p:cNvGrpSpPr/>
          <p:nvPr/>
        </p:nvGrpSpPr>
        <p:grpSpPr>
          <a:xfrm>
            <a:off x="7710893" y="1216967"/>
            <a:ext cx="774161" cy="767739"/>
            <a:chOff x="5198650" y="533750"/>
            <a:chExt cx="934300" cy="926550"/>
          </a:xfrm>
        </p:grpSpPr>
        <p:sp>
          <p:nvSpPr>
            <p:cNvPr id="1947" name="Google Shape;1947;p63"/>
            <p:cNvSpPr/>
            <p:nvPr/>
          </p:nvSpPr>
          <p:spPr>
            <a:xfrm>
              <a:off x="5599325" y="533750"/>
              <a:ext cx="132975" cy="137975"/>
            </a:xfrm>
            <a:custGeom>
              <a:avLst/>
              <a:gdLst/>
              <a:ahLst/>
              <a:cxnLst/>
              <a:rect l="l" t="t" r="r" b="b"/>
              <a:pathLst>
                <a:path w="5319" h="5519" extrusionOk="0">
                  <a:moveTo>
                    <a:pt x="2659" y="0"/>
                  </a:moveTo>
                  <a:cubicBezTo>
                    <a:pt x="2380" y="0"/>
                    <a:pt x="2101" y="155"/>
                    <a:pt x="1980" y="463"/>
                  </a:cubicBezTo>
                  <a:lnTo>
                    <a:pt x="0" y="5518"/>
                  </a:lnTo>
                  <a:cubicBezTo>
                    <a:pt x="860" y="5344"/>
                    <a:pt x="1749" y="5252"/>
                    <a:pt x="2660" y="5252"/>
                  </a:cubicBezTo>
                  <a:cubicBezTo>
                    <a:pt x="3570" y="5252"/>
                    <a:pt x="4460" y="5344"/>
                    <a:pt x="5319" y="5518"/>
                  </a:cubicBezTo>
                  <a:lnTo>
                    <a:pt x="3338" y="463"/>
                  </a:lnTo>
                  <a:cubicBezTo>
                    <a:pt x="3217" y="155"/>
                    <a:pt x="2938" y="0"/>
                    <a:pt x="2659" y="0"/>
                  </a:cubicBez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63"/>
            <p:cNvSpPr/>
            <p:nvPr/>
          </p:nvSpPr>
          <p:spPr>
            <a:xfrm>
              <a:off x="5198650" y="930525"/>
              <a:ext cx="141875" cy="132975"/>
            </a:xfrm>
            <a:custGeom>
              <a:avLst/>
              <a:gdLst/>
              <a:ahLst/>
              <a:cxnLst/>
              <a:rect l="l" t="t" r="r" b="b"/>
              <a:pathLst>
                <a:path w="5675" h="5319" extrusionOk="0">
                  <a:moveTo>
                    <a:pt x="5674" y="0"/>
                  </a:moveTo>
                  <a:lnTo>
                    <a:pt x="619" y="1980"/>
                  </a:lnTo>
                  <a:cubicBezTo>
                    <a:pt x="1" y="2223"/>
                    <a:pt x="1" y="3097"/>
                    <a:pt x="619" y="3338"/>
                  </a:cubicBezTo>
                  <a:lnTo>
                    <a:pt x="5674" y="5319"/>
                  </a:lnTo>
                  <a:cubicBezTo>
                    <a:pt x="5500" y="4460"/>
                    <a:pt x="5408" y="3571"/>
                    <a:pt x="5408" y="2660"/>
                  </a:cubicBezTo>
                  <a:cubicBezTo>
                    <a:pt x="5408" y="1749"/>
                    <a:pt x="5500" y="860"/>
                    <a:pt x="5674" y="0"/>
                  </a:cubicBez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63"/>
            <p:cNvSpPr/>
            <p:nvPr/>
          </p:nvSpPr>
          <p:spPr>
            <a:xfrm>
              <a:off x="5328850" y="6640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887" y="0"/>
                  </a:moveTo>
                  <a:cubicBezTo>
                    <a:pt x="396" y="0"/>
                    <a:pt x="1" y="516"/>
                    <a:pt x="223" y="1024"/>
                  </a:cubicBezTo>
                  <a:lnTo>
                    <a:pt x="2399" y="6003"/>
                  </a:lnTo>
                  <a:cubicBezTo>
                    <a:pt x="3387" y="4510"/>
                    <a:pt x="4668" y="3228"/>
                    <a:pt x="6162" y="2240"/>
                  </a:cubicBezTo>
                  <a:lnTo>
                    <a:pt x="1183" y="64"/>
                  </a:lnTo>
                  <a:cubicBezTo>
                    <a:pt x="1083" y="20"/>
                    <a:pt x="983" y="0"/>
                    <a:pt x="887" y="0"/>
                  </a:cubicBez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63"/>
            <p:cNvSpPr/>
            <p:nvPr/>
          </p:nvSpPr>
          <p:spPr>
            <a:xfrm>
              <a:off x="5848725" y="6640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5275" y="0"/>
                  </a:moveTo>
                  <a:cubicBezTo>
                    <a:pt x="5178" y="0"/>
                    <a:pt x="5079" y="20"/>
                    <a:pt x="4979" y="64"/>
                  </a:cubicBezTo>
                  <a:lnTo>
                    <a:pt x="0" y="2240"/>
                  </a:lnTo>
                  <a:cubicBezTo>
                    <a:pt x="1494" y="3228"/>
                    <a:pt x="2774" y="4510"/>
                    <a:pt x="3762" y="6003"/>
                  </a:cubicBezTo>
                  <a:lnTo>
                    <a:pt x="5939" y="1024"/>
                  </a:lnTo>
                  <a:cubicBezTo>
                    <a:pt x="6161" y="516"/>
                    <a:pt x="5765" y="0"/>
                    <a:pt x="5275" y="0"/>
                  </a:cubicBez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63"/>
            <p:cNvSpPr/>
            <p:nvPr/>
          </p:nvSpPr>
          <p:spPr>
            <a:xfrm>
              <a:off x="5848725" y="11799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3762" y="1"/>
                  </a:moveTo>
                  <a:cubicBezTo>
                    <a:pt x="2774" y="1494"/>
                    <a:pt x="1494" y="2774"/>
                    <a:pt x="0" y="3763"/>
                  </a:cubicBezTo>
                  <a:lnTo>
                    <a:pt x="4979" y="5940"/>
                  </a:lnTo>
                  <a:cubicBezTo>
                    <a:pt x="5078" y="5983"/>
                    <a:pt x="5178" y="6003"/>
                    <a:pt x="5274" y="6003"/>
                  </a:cubicBezTo>
                  <a:cubicBezTo>
                    <a:pt x="5765" y="6003"/>
                    <a:pt x="6161" y="5487"/>
                    <a:pt x="5939" y="4979"/>
                  </a:cubicBezTo>
                  <a:lnTo>
                    <a:pt x="3762" y="1"/>
                  </a:ln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63"/>
            <p:cNvSpPr/>
            <p:nvPr/>
          </p:nvSpPr>
          <p:spPr>
            <a:xfrm>
              <a:off x="5991075" y="930525"/>
              <a:ext cx="141875" cy="132975"/>
            </a:xfrm>
            <a:custGeom>
              <a:avLst/>
              <a:gdLst/>
              <a:ahLst/>
              <a:cxnLst/>
              <a:rect l="l" t="t" r="r" b="b"/>
              <a:pathLst>
                <a:path w="5675" h="5319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860"/>
                    <a:pt x="268" y="1749"/>
                    <a:pt x="268" y="2660"/>
                  </a:cubicBezTo>
                  <a:cubicBezTo>
                    <a:pt x="268" y="3571"/>
                    <a:pt x="175" y="4460"/>
                    <a:pt x="1" y="5319"/>
                  </a:cubicBezTo>
                  <a:lnTo>
                    <a:pt x="5057" y="3338"/>
                  </a:lnTo>
                  <a:cubicBezTo>
                    <a:pt x="5674" y="3097"/>
                    <a:pt x="5674" y="2223"/>
                    <a:pt x="5057" y="198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63"/>
            <p:cNvSpPr/>
            <p:nvPr/>
          </p:nvSpPr>
          <p:spPr>
            <a:xfrm>
              <a:off x="5328825" y="1179925"/>
              <a:ext cx="154075" cy="150075"/>
            </a:xfrm>
            <a:custGeom>
              <a:avLst/>
              <a:gdLst/>
              <a:ahLst/>
              <a:cxnLst/>
              <a:rect l="l" t="t" r="r" b="b"/>
              <a:pathLst>
                <a:path w="6163" h="6003" extrusionOk="0">
                  <a:moveTo>
                    <a:pt x="2400" y="1"/>
                  </a:moveTo>
                  <a:lnTo>
                    <a:pt x="224" y="4979"/>
                  </a:lnTo>
                  <a:cubicBezTo>
                    <a:pt x="1" y="5487"/>
                    <a:pt x="397" y="6003"/>
                    <a:pt x="888" y="6003"/>
                  </a:cubicBezTo>
                  <a:cubicBezTo>
                    <a:pt x="985" y="6003"/>
                    <a:pt x="1084" y="5983"/>
                    <a:pt x="1184" y="5940"/>
                  </a:cubicBezTo>
                  <a:lnTo>
                    <a:pt x="6163" y="3763"/>
                  </a:lnTo>
                  <a:cubicBezTo>
                    <a:pt x="4669" y="2774"/>
                    <a:pt x="3388" y="1494"/>
                    <a:pt x="2400" y="1"/>
                  </a:cubicBez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63"/>
            <p:cNvSpPr/>
            <p:nvPr/>
          </p:nvSpPr>
          <p:spPr>
            <a:xfrm>
              <a:off x="5599325" y="1322275"/>
              <a:ext cx="132975" cy="138025"/>
            </a:xfrm>
            <a:custGeom>
              <a:avLst/>
              <a:gdLst/>
              <a:ahLst/>
              <a:cxnLst/>
              <a:rect l="l" t="t" r="r" b="b"/>
              <a:pathLst>
                <a:path w="5319" h="5521" extrusionOk="0">
                  <a:moveTo>
                    <a:pt x="0" y="1"/>
                  </a:moveTo>
                  <a:lnTo>
                    <a:pt x="1980" y="5057"/>
                  </a:lnTo>
                  <a:cubicBezTo>
                    <a:pt x="2101" y="5366"/>
                    <a:pt x="2380" y="5520"/>
                    <a:pt x="2659" y="5520"/>
                  </a:cubicBezTo>
                  <a:cubicBezTo>
                    <a:pt x="2938" y="5520"/>
                    <a:pt x="3217" y="5366"/>
                    <a:pt x="3338" y="5057"/>
                  </a:cubicBezTo>
                  <a:lnTo>
                    <a:pt x="5319" y="1"/>
                  </a:lnTo>
                  <a:lnTo>
                    <a:pt x="5319" y="1"/>
                  </a:lnTo>
                  <a:cubicBezTo>
                    <a:pt x="4460" y="175"/>
                    <a:pt x="3570" y="268"/>
                    <a:pt x="2660" y="268"/>
                  </a:cubicBezTo>
                  <a:cubicBezTo>
                    <a:pt x="1749" y="268"/>
                    <a:pt x="860" y="175"/>
                    <a:pt x="0" y="1"/>
                  </a:cubicBez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63"/>
            <p:cNvSpPr/>
            <p:nvPr/>
          </p:nvSpPr>
          <p:spPr>
            <a:xfrm>
              <a:off x="5357100" y="688350"/>
              <a:ext cx="617350" cy="617350"/>
            </a:xfrm>
            <a:custGeom>
              <a:avLst/>
              <a:gdLst/>
              <a:ahLst/>
              <a:cxnLst/>
              <a:rect l="l" t="t" r="r" b="b"/>
              <a:pathLst>
                <a:path w="24694" h="24694" extrusionOk="0">
                  <a:moveTo>
                    <a:pt x="12346" y="1"/>
                  </a:moveTo>
                  <a:cubicBezTo>
                    <a:pt x="9072" y="1"/>
                    <a:pt x="5932" y="1302"/>
                    <a:pt x="3617" y="3617"/>
                  </a:cubicBezTo>
                  <a:cubicBezTo>
                    <a:pt x="1301" y="5933"/>
                    <a:pt x="0" y="9073"/>
                    <a:pt x="0" y="12348"/>
                  </a:cubicBezTo>
                  <a:cubicBezTo>
                    <a:pt x="0" y="15621"/>
                    <a:pt x="1301" y="18762"/>
                    <a:pt x="3617" y="21077"/>
                  </a:cubicBezTo>
                  <a:cubicBezTo>
                    <a:pt x="5932" y="23394"/>
                    <a:pt x="9072" y="24694"/>
                    <a:pt x="12346" y="24694"/>
                  </a:cubicBezTo>
                  <a:cubicBezTo>
                    <a:pt x="15621" y="24694"/>
                    <a:pt x="18762" y="23394"/>
                    <a:pt x="21077" y="21077"/>
                  </a:cubicBezTo>
                  <a:cubicBezTo>
                    <a:pt x="23392" y="18762"/>
                    <a:pt x="24694" y="15621"/>
                    <a:pt x="24694" y="12348"/>
                  </a:cubicBezTo>
                  <a:cubicBezTo>
                    <a:pt x="24694" y="9073"/>
                    <a:pt x="23392" y="5933"/>
                    <a:pt x="21077" y="3617"/>
                  </a:cubicBezTo>
                  <a:cubicBezTo>
                    <a:pt x="18762" y="1302"/>
                    <a:pt x="15621" y="1"/>
                    <a:pt x="12346" y="1"/>
                  </a:cubicBezTo>
                  <a:close/>
                </a:path>
              </a:pathLst>
            </a:custGeom>
            <a:solidFill>
              <a:srgbClr val="FFE9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6" name="Google Shape;1956;p63"/>
          <p:cNvSpPr/>
          <p:nvPr/>
        </p:nvSpPr>
        <p:spPr>
          <a:xfrm rot="-986525">
            <a:off x="3733457" y="1033002"/>
            <a:ext cx="435387" cy="402448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320010" y="1341438"/>
            <a:ext cx="2631495" cy="3505306"/>
          </a:xfrm>
          <a:custGeom>
            <a:avLst/>
            <a:gdLst>
              <a:gd name="T0" fmla="*/ 684 w 860"/>
              <a:gd name="T1" fmla="*/ 1165 h 1168"/>
              <a:gd name="T2" fmla="*/ 638 w 860"/>
              <a:gd name="T3" fmla="*/ 1168 h 1168"/>
              <a:gd name="T4" fmla="*/ 104 w 860"/>
              <a:gd name="T5" fmla="*/ 1168 h 1168"/>
              <a:gd name="T6" fmla="*/ 63 w 860"/>
              <a:gd name="T7" fmla="*/ 1133 h 1168"/>
              <a:gd name="T8" fmla="*/ 52 w 860"/>
              <a:gd name="T9" fmla="*/ 956 h 1168"/>
              <a:gd name="T10" fmla="*/ 31 w 860"/>
              <a:gd name="T11" fmla="*/ 551 h 1168"/>
              <a:gd name="T12" fmla="*/ 15 w 860"/>
              <a:gd name="T13" fmla="*/ 268 h 1168"/>
              <a:gd name="T14" fmla="*/ 1 w 860"/>
              <a:gd name="T15" fmla="*/ 41 h 1168"/>
              <a:gd name="T16" fmla="*/ 4 w 860"/>
              <a:gd name="T17" fmla="*/ 0 h 1168"/>
              <a:gd name="T18" fmla="*/ 30 w 860"/>
              <a:gd name="T19" fmla="*/ 66 h 1168"/>
              <a:gd name="T20" fmla="*/ 206 w 860"/>
              <a:gd name="T21" fmla="*/ 311 h 1168"/>
              <a:gd name="T22" fmla="*/ 222 w 860"/>
              <a:gd name="T23" fmla="*/ 342 h 1168"/>
              <a:gd name="T24" fmla="*/ 279 w 860"/>
              <a:gd name="T25" fmla="*/ 498 h 1168"/>
              <a:gd name="T26" fmla="*/ 411 w 860"/>
              <a:gd name="T27" fmla="*/ 619 h 1168"/>
              <a:gd name="T28" fmla="*/ 372 w 860"/>
              <a:gd name="T29" fmla="*/ 535 h 1168"/>
              <a:gd name="T30" fmla="*/ 340 w 860"/>
              <a:gd name="T31" fmla="*/ 431 h 1168"/>
              <a:gd name="T32" fmla="*/ 342 w 860"/>
              <a:gd name="T33" fmla="*/ 412 h 1168"/>
              <a:gd name="T34" fmla="*/ 360 w 860"/>
              <a:gd name="T35" fmla="*/ 417 h 1168"/>
              <a:gd name="T36" fmla="*/ 639 w 860"/>
              <a:gd name="T37" fmla="*/ 508 h 1168"/>
              <a:gd name="T38" fmla="*/ 760 w 860"/>
              <a:gd name="T39" fmla="*/ 518 h 1168"/>
              <a:gd name="T40" fmla="*/ 759 w 860"/>
              <a:gd name="T41" fmla="*/ 526 h 1168"/>
              <a:gd name="T42" fmla="*/ 707 w 860"/>
              <a:gd name="T43" fmla="*/ 644 h 1168"/>
              <a:gd name="T44" fmla="*/ 620 w 860"/>
              <a:gd name="T45" fmla="*/ 730 h 1168"/>
              <a:gd name="T46" fmla="*/ 557 w 860"/>
              <a:gd name="T47" fmla="*/ 760 h 1168"/>
              <a:gd name="T48" fmla="*/ 543 w 860"/>
              <a:gd name="T49" fmla="*/ 834 h 1168"/>
              <a:gd name="T50" fmla="*/ 564 w 860"/>
              <a:gd name="T51" fmla="*/ 871 h 1168"/>
              <a:gd name="T52" fmla="*/ 594 w 860"/>
              <a:gd name="T53" fmla="*/ 901 h 1168"/>
              <a:gd name="T54" fmla="*/ 593 w 860"/>
              <a:gd name="T55" fmla="*/ 875 h 1168"/>
              <a:gd name="T56" fmla="*/ 592 w 860"/>
              <a:gd name="T57" fmla="*/ 856 h 1168"/>
              <a:gd name="T58" fmla="*/ 601 w 860"/>
              <a:gd name="T59" fmla="*/ 842 h 1168"/>
              <a:gd name="T60" fmla="*/ 610 w 860"/>
              <a:gd name="T61" fmla="*/ 853 h 1168"/>
              <a:gd name="T62" fmla="*/ 701 w 860"/>
              <a:gd name="T63" fmla="*/ 916 h 1168"/>
              <a:gd name="T64" fmla="*/ 783 w 860"/>
              <a:gd name="T65" fmla="*/ 944 h 1168"/>
              <a:gd name="T66" fmla="*/ 842 w 860"/>
              <a:gd name="T67" fmla="*/ 964 h 1168"/>
              <a:gd name="T68" fmla="*/ 859 w 860"/>
              <a:gd name="T69" fmla="*/ 971 h 1168"/>
              <a:gd name="T70" fmla="*/ 847 w 860"/>
              <a:gd name="T71" fmla="*/ 982 h 1168"/>
              <a:gd name="T72" fmla="*/ 786 w 860"/>
              <a:gd name="T73" fmla="*/ 1020 h 1168"/>
              <a:gd name="T74" fmla="*/ 764 w 860"/>
              <a:gd name="T75" fmla="*/ 1026 h 1168"/>
              <a:gd name="T76" fmla="*/ 733 w 860"/>
              <a:gd name="T77" fmla="*/ 1038 h 1168"/>
              <a:gd name="T78" fmla="*/ 694 w 860"/>
              <a:gd name="T79" fmla="*/ 1060 h 1168"/>
              <a:gd name="T80" fmla="*/ 674 w 860"/>
              <a:gd name="T81" fmla="*/ 1107 h 1168"/>
              <a:gd name="T82" fmla="*/ 680 w 860"/>
              <a:gd name="T83" fmla="*/ 1124 h 1168"/>
              <a:gd name="T84" fmla="*/ 686 w 860"/>
              <a:gd name="T85" fmla="*/ 1163 h 1168"/>
              <a:gd name="T86" fmla="*/ 684 w 860"/>
              <a:gd name="T87" fmla="*/ 1165 h 1168"/>
              <a:gd name="connsiteX0" fmla="*/ 8162 w 10198"/>
              <a:gd name="connsiteY0" fmla="*/ 9974 h 10023"/>
              <a:gd name="connsiteX1" fmla="*/ 7628 w 10198"/>
              <a:gd name="connsiteY1" fmla="*/ 10000 h 10023"/>
              <a:gd name="connsiteX2" fmla="*/ 1418 w 10198"/>
              <a:gd name="connsiteY2" fmla="*/ 10000 h 10023"/>
              <a:gd name="connsiteX3" fmla="*/ 6 w 10198"/>
              <a:gd name="connsiteY3" fmla="*/ 9841 h 10023"/>
              <a:gd name="connsiteX4" fmla="*/ 814 w 10198"/>
              <a:gd name="connsiteY4" fmla="*/ 8185 h 10023"/>
              <a:gd name="connsiteX5" fmla="*/ 569 w 10198"/>
              <a:gd name="connsiteY5" fmla="*/ 4717 h 10023"/>
              <a:gd name="connsiteX6" fmla="*/ 383 w 10198"/>
              <a:gd name="connsiteY6" fmla="*/ 2295 h 10023"/>
              <a:gd name="connsiteX7" fmla="*/ 221 w 10198"/>
              <a:gd name="connsiteY7" fmla="*/ 351 h 10023"/>
              <a:gd name="connsiteX8" fmla="*/ 256 w 10198"/>
              <a:gd name="connsiteY8" fmla="*/ 0 h 10023"/>
              <a:gd name="connsiteX9" fmla="*/ 558 w 10198"/>
              <a:gd name="connsiteY9" fmla="*/ 565 h 10023"/>
              <a:gd name="connsiteX10" fmla="*/ 2604 w 10198"/>
              <a:gd name="connsiteY10" fmla="*/ 2663 h 10023"/>
              <a:gd name="connsiteX11" fmla="*/ 2790 w 10198"/>
              <a:gd name="connsiteY11" fmla="*/ 2928 h 10023"/>
              <a:gd name="connsiteX12" fmla="*/ 3453 w 10198"/>
              <a:gd name="connsiteY12" fmla="*/ 4264 h 10023"/>
              <a:gd name="connsiteX13" fmla="*/ 4988 w 10198"/>
              <a:gd name="connsiteY13" fmla="*/ 5300 h 10023"/>
              <a:gd name="connsiteX14" fmla="*/ 4535 w 10198"/>
              <a:gd name="connsiteY14" fmla="*/ 4580 h 10023"/>
              <a:gd name="connsiteX15" fmla="*/ 4162 w 10198"/>
              <a:gd name="connsiteY15" fmla="*/ 3690 h 10023"/>
              <a:gd name="connsiteX16" fmla="*/ 4186 w 10198"/>
              <a:gd name="connsiteY16" fmla="*/ 3527 h 10023"/>
              <a:gd name="connsiteX17" fmla="*/ 4395 w 10198"/>
              <a:gd name="connsiteY17" fmla="*/ 3570 h 10023"/>
              <a:gd name="connsiteX18" fmla="*/ 7639 w 10198"/>
              <a:gd name="connsiteY18" fmla="*/ 4349 h 10023"/>
              <a:gd name="connsiteX19" fmla="*/ 9046 w 10198"/>
              <a:gd name="connsiteY19" fmla="*/ 4435 h 10023"/>
              <a:gd name="connsiteX20" fmla="*/ 9035 w 10198"/>
              <a:gd name="connsiteY20" fmla="*/ 4503 h 10023"/>
              <a:gd name="connsiteX21" fmla="*/ 8430 w 10198"/>
              <a:gd name="connsiteY21" fmla="*/ 5514 h 10023"/>
              <a:gd name="connsiteX22" fmla="*/ 7418 w 10198"/>
              <a:gd name="connsiteY22" fmla="*/ 6250 h 10023"/>
              <a:gd name="connsiteX23" fmla="*/ 6686 w 10198"/>
              <a:gd name="connsiteY23" fmla="*/ 6507 h 10023"/>
              <a:gd name="connsiteX24" fmla="*/ 6523 w 10198"/>
              <a:gd name="connsiteY24" fmla="*/ 7140 h 10023"/>
              <a:gd name="connsiteX25" fmla="*/ 6767 w 10198"/>
              <a:gd name="connsiteY25" fmla="*/ 7457 h 10023"/>
              <a:gd name="connsiteX26" fmla="*/ 7116 w 10198"/>
              <a:gd name="connsiteY26" fmla="*/ 7714 h 10023"/>
              <a:gd name="connsiteX27" fmla="*/ 7104 w 10198"/>
              <a:gd name="connsiteY27" fmla="*/ 7491 h 10023"/>
              <a:gd name="connsiteX28" fmla="*/ 7093 w 10198"/>
              <a:gd name="connsiteY28" fmla="*/ 7329 h 10023"/>
              <a:gd name="connsiteX29" fmla="*/ 7197 w 10198"/>
              <a:gd name="connsiteY29" fmla="*/ 7209 h 10023"/>
              <a:gd name="connsiteX30" fmla="*/ 7302 w 10198"/>
              <a:gd name="connsiteY30" fmla="*/ 7303 h 10023"/>
              <a:gd name="connsiteX31" fmla="*/ 8360 w 10198"/>
              <a:gd name="connsiteY31" fmla="*/ 7842 h 10023"/>
              <a:gd name="connsiteX32" fmla="*/ 9314 w 10198"/>
              <a:gd name="connsiteY32" fmla="*/ 8082 h 10023"/>
              <a:gd name="connsiteX33" fmla="*/ 10000 w 10198"/>
              <a:gd name="connsiteY33" fmla="*/ 8253 h 10023"/>
              <a:gd name="connsiteX34" fmla="*/ 10197 w 10198"/>
              <a:gd name="connsiteY34" fmla="*/ 8313 h 10023"/>
              <a:gd name="connsiteX35" fmla="*/ 10058 w 10198"/>
              <a:gd name="connsiteY35" fmla="*/ 8408 h 10023"/>
              <a:gd name="connsiteX36" fmla="*/ 9349 w 10198"/>
              <a:gd name="connsiteY36" fmla="*/ 8733 h 10023"/>
              <a:gd name="connsiteX37" fmla="*/ 9093 w 10198"/>
              <a:gd name="connsiteY37" fmla="*/ 8784 h 10023"/>
              <a:gd name="connsiteX38" fmla="*/ 8732 w 10198"/>
              <a:gd name="connsiteY38" fmla="*/ 8887 h 10023"/>
              <a:gd name="connsiteX39" fmla="*/ 8279 w 10198"/>
              <a:gd name="connsiteY39" fmla="*/ 9075 h 10023"/>
              <a:gd name="connsiteX40" fmla="*/ 8046 w 10198"/>
              <a:gd name="connsiteY40" fmla="*/ 9478 h 10023"/>
              <a:gd name="connsiteX41" fmla="*/ 8116 w 10198"/>
              <a:gd name="connsiteY41" fmla="*/ 9623 h 10023"/>
              <a:gd name="connsiteX42" fmla="*/ 8186 w 10198"/>
              <a:gd name="connsiteY42" fmla="*/ 9957 h 10023"/>
              <a:gd name="connsiteX43" fmla="*/ 8162 w 10198"/>
              <a:gd name="connsiteY43" fmla="*/ 9974 h 10023"/>
              <a:gd name="connsiteX0" fmla="*/ 8190 w 10226"/>
              <a:gd name="connsiteY0" fmla="*/ 9974 h 10023"/>
              <a:gd name="connsiteX1" fmla="*/ 7656 w 10226"/>
              <a:gd name="connsiteY1" fmla="*/ 10000 h 10023"/>
              <a:gd name="connsiteX2" fmla="*/ 1446 w 10226"/>
              <a:gd name="connsiteY2" fmla="*/ 10000 h 10023"/>
              <a:gd name="connsiteX3" fmla="*/ 34 w 10226"/>
              <a:gd name="connsiteY3" fmla="*/ 9841 h 10023"/>
              <a:gd name="connsiteX4" fmla="*/ 26 w 10226"/>
              <a:gd name="connsiteY4" fmla="*/ 8291 h 10023"/>
              <a:gd name="connsiteX5" fmla="*/ 597 w 10226"/>
              <a:gd name="connsiteY5" fmla="*/ 4717 h 10023"/>
              <a:gd name="connsiteX6" fmla="*/ 411 w 10226"/>
              <a:gd name="connsiteY6" fmla="*/ 2295 h 10023"/>
              <a:gd name="connsiteX7" fmla="*/ 249 w 10226"/>
              <a:gd name="connsiteY7" fmla="*/ 351 h 10023"/>
              <a:gd name="connsiteX8" fmla="*/ 284 w 10226"/>
              <a:gd name="connsiteY8" fmla="*/ 0 h 10023"/>
              <a:gd name="connsiteX9" fmla="*/ 586 w 10226"/>
              <a:gd name="connsiteY9" fmla="*/ 565 h 10023"/>
              <a:gd name="connsiteX10" fmla="*/ 2632 w 10226"/>
              <a:gd name="connsiteY10" fmla="*/ 2663 h 10023"/>
              <a:gd name="connsiteX11" fmla="*/ 2818 w 10226"/>
              <a:gd name="connsiteY11" fmla="*/ 2928 h 10023"/>
              <a:gd name="connsiteX12" fmla="*/ 3481 w 10226"/>
              <a:gd name="connsiteY12" fmla="*/ 4264 h 10023"/>
              <a:gd name="connsiteX13" fmla="*/ 5016 w 10226"/>
              <a:gd name="connsiteY13" fmla="*/ 5300 h 10023"/>
              <a:gd name="connsiteX14" fmla="*/ 4563 w 10226"/>
              <a:gd name="connsiteY14" fmla="*/ 4580 h 10023"/>
              <a:gd name="connsiteX15" fmla="*/ 4190 w 10226"/>
              <a:gd name="connsiteY15" fmla="*/ 3690 h 10023"/>
              <a:gd name="connsiteX16" fmla="*/ 4214 w 10226"/>
              <a:gd name="connsiteY16" fmla="*/ 3527 h 10023"/>
              <a:gd name="connsiteX17" fmla="*/ 4423 w 10226"/>
              <a:gd name="connsiteY17" fmla="*/ 3570 h 10023"/>
              <a:gd name="connsiteX18" fmla="*/ 7667 w 10226"/>
              <a:gd name="connsiteY18" fmla="*/ 4349 h 10023"/>
              <a:gd name="connsiteX19" fmla="*/ 9074 w 10226"/>
              <a:gd name="connsiteY19" fmla="*/ 4435 h 10023"/>
              <a:gd name="connsiteX20" fmla="*/ 9063 w 10226"/>
              <a:gd name="connsiteY20" fmla="*/ 4503 h 10023"/>
              <a:gd name="connsiteX21" fmla="*/ 8458 w 10226"/>
              <a:gd name="connsiteY21" fmla="*/ 5514 h 10023"/>
              <a:gd name="connsiteX22" fmla="*/ 7446 w 10226"/>
              <a:gd name="connsiteY22" fmla="*/ 6250 h 10023"/>
              <a:gd name="connsiteX23" fmla="*/ 6714 w 10226"/>
              <a:gd name="connsiteY23" fmla="*/ 6507 h 10023"/>
              <a:gd name="connsiteX24" fmla="*/ 6551 w 10226"/>
              <a:gd name="connsiteY24" fmla="*/ 7140 h 10023"/>
              <a:gd name="connsiteX25" fmla="*/ 6795 w 10226"/>
              <a:gd name="connsiteY25" fmla="*/ 7457 h 10023"/>
              <a:gd name="connsiteX26" fmla="*/ 7144 w 10226"/>
              <a:gd name="connsiteY26" fmla="*/ 7714 h 10023"/>
              <a:gd name="connsiteX27" fmla="*/ 7132 w 10226"/>
              <a:gd name="connsiteY27" fmla="*/ 7491 h 10023"/>
              <a:gd name="connsiteX28" fmla="*/ 7121 w 10226"/>
              <a:gd name="connsiteY28" fmla="*/ 7329 h 10023"/>
              <a:gd name="connsiteX29" fmla="*/ 7225 w 10226"/>
              <a:gd name="connsiteY29" fmla="*/ 7209 h 10023"/>
              <a:gd name="connsiteX30" fmla="*/ 7330 w 10226"/>
              <a:gd name="connsiteY30" fmla="*/ 7303 h 10023"/>
              <a:gd name="connsiteX31" fmla="*/ 8388 w 10226"/>
              <a:gd name="connsiteY31" fmla="*/ 7842 h 10023"/>
              <a:gd name="connsiteX32" fmla="*/ 9342 w 10226"/>
              <a:gd name="connsiteY32" fmla="*/ 8082 h 10023"/>
              <a:gd name="connsiteX33" fmla="*/ 10028 w 10226"/>
              <a:gd name="connsiteY33" fmla="*/ 8253 h 10023"/>
              <a:gd name="connsiteX34" fmla="*/ 10225 w 10226"/>
              <a:gd name="connsiteY34" fmla="*/ 8313 h 10023"/>
              <a:gd name="connsiteX35" fmla="*/ 10086 w 10226"/>
              <a:gd name="connsiteY35" fmla="*/ 8408 h 10023"/>
              <a:gd name="connsiteX36" fmla="*/ 9377 w 10226"/>
              <a:gd name="connsiteY36" fmla="*/ 8733 h 10023"/>
              <a:gd name="connsiteX37" fmla="*/ 9121 w 10226"/>
              <a:gd name="connsiteY37" fmla="*/ 8784 h 10023"/>
              <a:gd name="connsiteX38" fmla="*/ 8760 w 10226"/>
              <a:gd name="connsiteY38" fmla="*/ 8887 h 10023"/>
              <a:gd name="connsiteX39" fmla="*/ 8307 w 10226"/>
              <a:gd name="connsiteY39" fmla="*/ 9075 h 10023"/>
              <a:gd name="connsiteX40" fmla="*/ 8074 w 10226"/>
              <a:gd name="connsiteY40" fmla="*/ 9478 h 10023"/>
              <a:gd name="connsiteX41" fmla="*/ 8144 w 10226"/>
              <a:gd name="connsiteY41" fmla="*/ 9623 h 10023"/>
              <a:gd name="connsiteX42" fmla="*/ 8214 w 10226"/>
              <a:gd name="connsiteY42" fmla="*/ 9957 h 10023"/>
              <a:gd name="connsiteX43" fmla="*/ 8190 w 10226"/>
              <a:gd name="connsiteY43" fmla="*/ 9974 h 10023"/>
              <a:gd name="connsiteX0" fmla="*/ 8190 w 10226"/>
              <a:gd name="connsiteY0" fmla="*/ 9974 h 10023"/>
              <a:gd name="connsiteX1" fmla="*/ 7656 w 10226"/>
              <a:gd name="connsiteY1" fmla="*/ 10000 h 10023"/>
              <a:gd name="connsiteX2" fmla="*/ 1446 w 10226"/>
              <a:gd name="connsiteY2" fmla="*/ 10000 h 10023"/>
              <a:gd name="connsiteX3" fmla="*/ 34 w 10226"/>
              <a:gd name="connsiteY3" fmla="*/ 9841 h 10023"/>
              <a:gd name="connsiteX4" fmla="*/ 26 w 10226"/>
              <a:gd name="connsiteY4" fmla="*/ 8291 h 10023"/>
              <a:gd name="connsiteX5" fmla="*/ 69 w 10226"/>
              <a:gd name="connsiteY5" fmla="*/ 4770 h 10023"/>
              <a:gd name="connsiteX6" fmla="*/ 411 w 10226"/>
              <a:gd name="connsiteY6" fmla="*/ 2295 h 10023"/>
              <a:gd name="connsiteX7" fmla="*/ 249 w 10226"/>
              <a:gd name="connsiteY7" fmla="*/ 351 h 10023"/>
              <a:gd name="connsiteX8" fmla="*/ 284 w 10226"/>
              <a:gd name="connsiteY8" fmla="*/ 0 h 10023"/>
              <a:gd name="connsiteX9" fmla="*/ 586 w 10226"/>
              <a:gd name="connsiteY9" fmla="*/ 565 h 10023"/>
              <a:gd name="connsiteX10" fmla="*/ 2632 w 10226"/>
              <a:gd name="connsiteY10" fmla="*/ 2663 h 10023"/>
              <a:gd name="connsiteX11" fmla="*/ 2818 w 10226"/>
              <a:gd name="connsiteY11" fmla="*/ 2928 h 10023"/>
              <a:gd name="connsiteX12" fmla="*/ 3481 w 10226"/>
              <a:gd name="connsiteY12" fmla="*/ 4264 h 10023"/>
              <a:gd name="connsiteX13" fmla="*/ 5016 w 10226"/>
              <a:gd name="connsiteY13" fmla="*/ 5300 h 10023"/>
              <a:gd name="connsiteX14" fmla="*/ 4563 w 10226"/>
              <a:gd name="connsiteY14" fmla="*/ 4580 h 10023"/>
              <a:gd name="connsiteX15" fmla="*/ 4190 w 10226"/>
              <a:gd name="connsiteY15" fmla="*/ 3690 h 10023"/>
              <a:gd name="connsiteX16" fmla="*/ 4214 w 10226"/>
              <a:gd name="connsiteY16" fmla="*/ 3527 h 10023"/>
              <a:gd name="connsiteX17" fmla="*/ 4423 w 10226"/>
              <a:gd name="connsiteY17" fmla="*/ 3570 h 10023"/>
              <a:gd name="connsiteX18" fmla="*/ 7667 w 10226"/>
              <a:gd name="connsiteY18" fmla="*/ 4349 h 10023"/>
              <a:gd name="connsiteX19" fmla="*/ 9074 w 10226"/>
              <a:gd name="connsiteY19" fmla="*/ 4435 h 10023"/>
              <a:gd name="connsiteX20" fmla="*/ 9063 w 10226"/>
              <a:gd name="connsiteY20" fmla="*/ 4503 h 10023"/>
              <a:gd name="connsiteX21" fmla="*/ 8458 w 10226"/>
              <a:gd name="connsiteY21" fmla="*/ 5514 h 10023"/>
              <a:gd name="connsiteX22" fmla="*/ 7446 w 10226"/>
              <a:gd name="connsiteY22" fmla="*/ 6250 h 10023"/>
              <a:gd name="connsiteX23" fmla="*/ 6714 w 10226"/>
              <a:gd name="connsiteY23" fmla="*/ 6507 h 10023"/>
              <a:gd name="connsiteX24" fmla="*/ 6551 w 10226"/>
              <a:gd name="connsiteY24" fmla="*/ 7140 h 10023"/>
              <a:gd name="connsiteX25" fmla="*/ 6795 w 10226"/>
              <a:gd name="connsiteY25" fmla="*/ 7457 h 10023"/>
              <a:gd name="connsiteX26" fmla="*/ 7144 w 10226"/>
              <a:gd name="connsiteY26" fmla="*/ 7714 h 10023"/>
              <a:gd name="connsiteX27" fmla="*/ 7132 w 10226"/>
              <a:gd name="connsiteY27" fmla="*/ 7491 h 10023"/>
              <a:gd name="connsiteX28" fmla="*/ 7121 w 10226"/>
              <a:gd name="connsiteY28" fmla="*/ 7329 h 10023"/>
              <a:gd name="connsiteX29" fmla="*/ 7225 w 10226"/>
              <a:gd name="connsiteY29" fmla="*/ 7209 h 10023"/>
              <a:gd name="connsiteX30" fmla="*/ 7330 w 10226"/>
              <a:gd name="connsiteY30" fmla="*/ 7303 h 10023"/>
              <a:gd name="connsiteX31" fmla="*/ 8388 w 10226"/>
              <a:gd name="connsiteY31" fmla="*/ 7842 h 10023"/>
              <a:gd name="connsiteX32" fmla="*/ 9342 w 10226"/>
              <a:gd name="connsiteY32" fmla="*/ 8082 h 10023"/>
              <a:gd name="connsiteX33" fmla="*/ 10028 w 10226"/>
              <a:gd name="connsiteY33" fmla="*/ 8253 h 10023"/>
              <a:gd name="connsiteX34" fmla="*/ 10225 w 10226"/>
              <a:gd name="connsiteY34" fmla="*/ 8313 h 10023"/>
              <a:gd name="connsiteX35" fmla="*/ 10086 w 10226"/>
              <a:gd name="connsiteY35" fmla="*/ 8408 h 10023"/>
              <a:gd name="connsiteX36" fmla="*/ 9377 w 10226"/>
              <a:gd name="connsiteY36" fmla="*/ 8733 h 10023"/>
              <a:gd name="connsiteX37" fmla="*/ 9121 w 10226"/>
              <a:gd name="connsiteY37" fmla="*/ 8784 h 10023"/>
              <a:gd name="connsiteX38" fmla="*/ 8760 w 10226"/>
              <a:gd name="connsiteY38" fmla="*/ 8887 h 10023"/>
              <a:gd name="connsiteX39" fmla="*/ 8307 w 10226"/>
              <a:gd name="connsiteY39" fmla="*/ 9075 h 10023"/>
              <a:gd name="connsiteX40" fmla="*/ 8074 w 10226"/>
              <a:gd name="connsiteY40" fmla="*/ 9478 h 10023"/>
              <a:gd name="connsiteX41" fmla="*/ 8144 w 10226"/>
              <a:gd name="connsiteY41" fmla="*/ 9623 h 10023"/>
              <a:gd name="connsiteX42" fmla="*/ 8214 w 10226"/>
              <a:gd name="connsiteY42" fmla="*/ 9957 h 10023"/>
              <a:gd name="connsiteX43" fmla="*/ 8190 w 10226"/>
              <a:gd name="connsiteY43" fmla="*/ 9974 h 10023"/>
              <a:gd name="connsiteX0" fmla="*/ 8190 w 10226"/>
              <a:gd name="connsiteY0" fmla="*/ 9974 h 10023"/>
              <a:gd name="connsiteX1" fmla="*/ 7656 w 10226"/>
              <a:gd name="connsiteY1" fmla="*/ 10000 h 10023"/>
              <a:gd name="connsiteX2" fmla="*/ 1446 w 10226"/>
              <a:gd name="connsiteY2" fmla="*/ 10000 h 10023"/>
              <a:gd name="connsiteX3" fmla="*/ 34 w 10226"/>
              <a:gd name="connsiteY3" fmla="*/ 9841 h 10023"/>
              <a:gd name="connsiteX4" fmla="*/ 26 w 10226"/>
              <a:gd name="connsiteY4" fmla="*/ 8291 h 10023"/>
              <a:gd name="connsiteX5" fmla="*/ 69 w 10226"/>
              <a:gd name="connsiteY5" fmla="*/ 4770 h 10023"/>
              <a:gd name="connsiteX6" fmla="*/ 123 w 10226"/>
              <a:gd name="connsiteY6" fmla="*/ 2295 h 10023"/>
              <a:gd name="connsiteX7" fmla="*/ 249 w 10226"/>
              <a:gd name="connsiteY7" fmla="*/ 351 h 10023"/>
              <a:gd name="connsiteX8" fmla="*/ 284 w 10226"/>
              <a:gd name="connsiteY8" fmla="*/ 0 h 10023"/>
              <a:gd name="connsiteX9" fmla="*/ 586 w 10226"/>
              <a:gd name="connsiteY9" fmla="*/ 565 h 10023"/>
              <a:gd name="connsiteX10" fmla="*/ 2632 w 10226"/>
              <a:gd name="connsiteY10" fmla="*/ 2663 h 10023"/>
              <a:gd name="connsiteX11" fmla="*/ 2818 w 10226"/>
              <a:gd name="connsiteY11" fmla="*/ 2928 h 10023"/>
              <a:gd name="connsiteX12" fmla="*/ 3481 w 10226"/>
              <a:gd name="connsiteY12" fmla="*/ 4264 h 10023"/>
              <a:gd name="connsiteX13" fmla="*/ 5016 w 10226"/>
              <a:gd name="connsiteY13" fmla="*/ 5300 h 10023"/>
              <a:gd name="connsiteX14" fmla="*/ 4563 w 10226"/>
              <a:gd name="connsiteY14" fmla="*/ 4580 h 10023"/>
              <a:gd name="connsiteX15" fmla="*/ 4190 w 10226"/>
              <a:gd name="connsiteY15" fmla="*/ 3690 h 10023"/>
              <a:gd name="connsiteX16" fmla="*/ 4214 w 10226"/>
              <a:gd name="connsiteY16" fmla="*/ 3527 h 10023"/>
              <a:gd name="connsiteX17" fmla="*/ 4423 w 10226"/>
              <a:gd name="connsiteY17" fmla="*/ 3570 h 10023"/>
              <a:gd name="connsiteX18" fmla="*/ 7667 w 10226"/>
              <a:gd name="connsiteY18" fmla="*/ 4349 h 10023"/>
              <a:gd name="connsiteX19" fmla="*/ 9074 w 10226"/>
              <a:gd name="connsiteY19" fmla="*/ 4435 h 10023"/>
              <a:gd name="connsiteX20" fmla="*/ 9063 w 10226"/>
              <a:gd name="connsiteY20" fmla="*/ 4503 h 10023"/>
              <a:gd name="connsiteX21" fmla="*/ 8458 w 10226"/>
              <a:gd name="connsiteY21" fmla="*/ 5514 h 10023"/>
              <a:gd name="connsiteX22" fmla="*/ 7446 w 10226"/>
              <a:gd name="connsiteY22" fmla="*/ 6250 h 10023"/>
              <a:gd name="connsiteX23" fmla="*/ 6714 w 10226"/>
              <a:gd name="connsiteY23" fmla="*/ 6507 h 10023"/>
              <a:gd name="connsiteX24" fmla="*/ 6551 w 10226"/>
              <a:gd name="connsiteY24" fmla="*/ 7140 h 10023"/>
              <a:gd name="connsiteX25" fmla="*/ 6795 w 10226"/>
              <a:gd name="connsiteY25" fmla="*/ 7457 h 10023"/>
              <a:gd name="connsiteX26" fmla="*/ 7144 w 10226"/>
              <a:gd name="connsiteY26" fmla="*/ 7714 h 10023"/>
              <a:gd name="connsiteX27" fmla="*/ 7132 w 10226"/>
              <a:gd name="connsiteY27" fmla="*/ 7491 h 10023"/>
              <a:gd name="connsiteX28" fmla="*/ 7121 w 10226"/>
              <a:gd name="connsiteY28" fmla="*/ 7329 h 10023"/>
              <a:gd name="connsiteX29" fmla="*/ 7225 w 10226"/>
              <a:gd name="connsiteY29" fmla="*/ 7209 h 10023"/>
              <a:gd name="connsiteX30" fmla="*/ 7330 w 10226"/>
              <a:gd name="connsiteY30" fmla="*/ 7303 h 10023"/>
              <a:gd name="connsiteX31" fmla="*/ 8388 w 10226"/>
              <a:gd name="connsiteY31" fmla="*/ 7842 h 10023"/>
              <a:gd name="connsiteX32" fmla="*/ 9342 w 10226"/>
              <a:gd name="connsiteY32" fmla="*/ 8082 h 10023"/>
              <a:gd name="connsiteX33" fmla="*/ 10028 w 10226"/>
              <a:gd name="connsiteY33" fmla="*/ 8253 h 10023"/>
              <a:gd name="connsiteX34" fmla="*/ 10225 w 10226"/>
              <a:gd name="connsiteY34" fmla="*/ 8313 h 10023"/>
              <a:gd name="connsiteX35" fmla="*/ 10086 w 10226"/>
              <a:gd name="connsiteY35" fmla="*/ 8408 h 10023"/>
              <a:gd name="connsiteX36" fmla="*/ 9377 w 10226"/>
              <a:gd name="connsiteY36" fmla="*/ 8733 h 10023"/>
              <a:gd name="connsiteX37" fmla="*/ 9121 w 10226"/>
              <a:gd name="connsiteY37" fmla="*/ 8784 h 10023"/>
              <a:gd name="connsiteX38" fmla="*/ 8760 w 10226"/>
              <a:gd name="connsiteY38" fmla="*/ 8887 h 10023"/>
              <a:gd name="connsiteX39" fmla="*/ 8307 w 10226"/>
              <a:gd name="connsiteY39" fmla="*/ 9075 h 10023"/>
              <a:gd name="connsiteX40" fmla="*/ 8074 w 10226"/>
              <a:gd name="connsiteY40" fmla="*/ 9478 h 10023"/>
              <a:gd name="connsiteX41" fmla="*/ 8144 w 10226"/>
              <a:gd name="connsiteY41" fmla="*/ 9623 h 10023"/>
              <a:gd name="connsiteX42" fmla="*/ 8214 w 10226"/>
              <a:gd name="connsiteY42" fmla="*/ 9957 h 10023"/>
              <a:gd name="connsiteX43" fmla="*/ 8190 w 10226"/>
              <a:gd name="connsiteY43" fmla="*/ 9974 h 1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26" h="10023">
                <a:moveTo>
                  <a:pt x="8190" y="9974"/>
                </a:moveTo>
                <a:cubicBezTo>
                  <a:pt x="8004" y="10000"/>
                  <a:pt x="7830" y="10000"/>
                  <a:pt x="7656" y="10000"/>
                </a:cubicBezTo>
                <a:lnTo>
                  <a:pt x="1446" y="10000"/>
                </a:lnTo>
                <a:cubicBezTo>
                  <a:pt x="176" y="9974"/>
                  <a:pt x="80" y="10141"/>
                  <a:pt x="34" y="9841"/>
                </a:cubicBezTo>
                <a:cubicBezTo>
                  <a:pt x="-59" y="9336"/>
                  <a:pt x="72" y="8796"/>
                  <a:pt x="26" y="8291"/>
                </a:cubicBezTo>
                <a:cubicBezTo>
                  <a:pt x="-67" y="7135"/>
                  <a:pt x="162" y="5926"/>
                  <a:pt x="69" y="4770"/>
                </a:cubicBezTo>
                <a:cubicBezTo>
                  <a:pt x="0" y="3966"/>
                  <a:pt x="170" y="3108"/>
                  <a:pt x="123" y="2295"/>
                </a:cubicBezTo>
                <a:cubicBezTo>
                  <a:pt x="77" y="1652"/>
                  <a:pt x="295" y="1002"/>
                  <a:pt x="249" y="351"/>
                </a:cubicBezTo>
                <a:cubicBezTo>
                  <a:pt x="237" y="240"/>
                  <a:pt x="249" y="128"/>
                  <a:pt x="284" y="0"/>
                </a:cubicBezTo>
                <a:cubicBezTo>
                  <a:pt x="377" y="188"/>
                  <a:pt x="481" y="385"/>
                  <a:pt x="586" y="565"/>
                </a:cubicBezTo>
                <a:cubicBezTo>
                  <a:pt x="1051" y="1387"/>
                  <a:pt x="1714" y="2089"/>
                  <a:pt x="2632" y="2663"/>
                </a:cubicBezTo>
                <a:cubicBezTo>
                  <a:pt x="2760" y="2740"/>
                  <a:pt x="2795" y="2825"/>
                  <a:pt x="2818" y="2928"/>
                </a:cubicBezTo>
                <a:cubicBezTo>
                  <a:pt x="2935" y="3408"/>
                  <a:pt x="3156" y="3844"/>
                  <a:pt x="3481" y="4264"/>
                </a:cubicBezTo>
                <a:cubicBezTo>
                  <a:pt x="3807" y="4675"/>
                  <a:pt x="4504" y="5171"/>
                  <a:pt x="5016" y="5300"/>
                </a:cubicBezTo>
                <a:cubicBezTo>
                  <a:pt x="4865" y="5051"/>
                  <a:pt x="4702" y="4820"/>
                  <a:pt x="4563" y="4580"/>
                </a:cubicBezTo>
                <a:cubicBezTo>
                  <a:pt x="4388" y="4289"/>
                  <a:pt x="4260" y="3998"/>
                  <a:pt x="4190" y="3690"/>
                </a:cubicBezTo>
                <a:cubicBezTo>
                  <a:pt x="4179" y="3630"/>
                  <a:pt x="4144" y="3562"/>
                  <a:pt x="4214" y="3527"/>
                </a:cubicBezTo>
                <a:cubicBezTo>
                  <a:pt x="4284" y="3493"/>
                  <a:pt x="4365" y="3545"/>
                  <a:pt x="4423" y="3570"/>
                </a:cubicBezTo>
                <a:cubicBezTo>
                  <a:pt x="5446" y="3973"/>
                  <a:pt x="6528" y="4221"/>
                  <a:pt x="7667" y="4349"/>
                </a:cubicBezTo>
                <a:cubicBezTo>
                  <a:pt x="8132" y="4401"/>
                  <a:pt x="8597" y="4409"/>
                  <a:pt x="9074" y="4435"/>
                </a:cubicBezTo>
                <a:cubicBezTo>
                  <a:pt x="9086" y="4461"/>
                  <a:pt x="9086" y="4486"/>
                  <a:pt x="9063" y="4503"/>
                </a:cubicBezTo>
                <a:cubicBezTo>
                  <a:pt x="8737" y="4803"/>
                  <a:pt x="8632" y="5163"/>
                  <a:pt x="8458" y="5514"/>
                </a:cubicBezTo>
                <a:cubicBezTo>
                  <a:pt x="8272" y="5873"/>
                  <a:pt x="7935" y="6113"/>
                  <a:pt x="7446" y="6250"/>
                </a:cubicBezTo>
                <a:cubicBezTo>
                  <a:pt x="7202" y="6318"/>
                  <a:pt x="6946" y="6387"/>
                  <a:pt x="6714" y="6507"/>
                </a:cubicBezTo>
                <a:cubicBezTo>
                  <a:pt x="6411" y="6661"/>
                  <a:pt x="6330" y="6926"/>
                  <a:pt x="6551" y="7140"/>
                </a:cubicBezTo>
                <a:cubicBezTo>
                  <a:pt x="6656" y="7243"/>
                  <a:pt x="6737" y="7337"/>
                  <a:pt x="6795" y="7457"/>
                </a:cubicBezTo>
                <a:cubicBezTo>
                  <a:pt x="6853" y="7577"/>
                  <a:pt x="6958" y="7663"/>
                  <a:pt x="7144" y="7714"/>
                </a:cubicBezTo>
                <a:cubicBezTo>
                  <a:pt x="7190" y="7637"/>
                  <a:pt x="7144" y="7560"/>
                  <a:pt x="7132" y="7491"/>
                </a:cubicBezTo>
                <a:cubicBezTo>
                  <a:pt x="7121" y="7440"/>
                  <a:pt x="7109" y="7380"/>
                  <a:pt x="7121" y="7329"/>
                </a:cubicBezTo>
                <a:cubicBezTo>
                  <a:pt x="7132" y="7269"/>
                  <a:pt x="7156" y="7209"/>
                  <a:pt x="7225" y="7209"/>
                </a:cubicBezTo>
                <a:cubicBezTo>
                  <a:pt x="7307" y="7200"/>
                  <a:pt x="7318" y="7260"/>
                  <a:pt x="7330" y="7303"/>
                </a:cubicBezTo>
                <a:cubicBezTo>
                  <a:pt x="7435" y="7663"/>
                  <a:pt x="7911" y="7860"/>
                  <a:pt x="8388" y="7842"/>
                </a:cubicBezTo>
                <a:cubicBezTo>
                  <a:pt x="8737" y="7834"/>
                  <a:pt x="9074" y="7894"/>
                  <a:pt x="9342" y="8082"/>
                </a:cubicBezTo>
                <a:cubicBezTo>
                  <a:pt x="9528" y="8219"/>
                  <a:pt x="9784" y="8253"/>
                  <a:pt x="10028" y="8253"/>
                </a:cubicBezTo>
                <a:cubicBezTo>
                  <a:pt x="10109" y="8253"/>
                  <a:pt x="10214" y="8245"/>
                  <a:pt x="10225" y="8313"/>
                </a:cubicBezTo>
                <a:cubicBezTo>
                  <a:pt x="10237" y="8373"/>
                  <a:pt x="10144" y="8390"/>
                  <a:pt x="10086" y="8408"/>
                </a:cubicBezTo>
                <a:cubicBezTo>
                  <a:pt x="9830" y="8493"/>
                  <a:pt x="9563" y="8562"/>
                  <a:pt x="9377" y="8733"/>
                </a:cubicBezTo>
                <a:cubicBezTo>
                  <a:pt x="9318" y="8793"/>
                  <a:pt x="9214" y="8784"/>
                  <a:pt x="9121" y="8784"/>
                </a:cubicBezTo>
                <a:cubicBezTo>
                  <a:pt x="8981" y="8784"/>
                  <a:pt x="8853" y="8818"/>
                  <a:pt x="8760" y="8887"/>
                </a:cubicBezTo>
                <a:cubicBezTo>
                  <a:pt x="8632" y="8990"/>
                  <a:pt x="8481" y="9041"/>
                  <a:pt x="8307" y="9075"/>
                </a:cubicBezTo>
                <a:cubicBezTo>
                  <a:pt x="8016" y="9144"/>
                  <a:pt x="7935" y="9281"/>
                  <a:pt x="8074" y="9478"/>
                </a:cubicBezTo>
                <a:cubicBezTo>
                  <a:pt x="8109" y="9529"/>
                  <a:pt x="8132" y="9572"/>
                  <a:pt x="8144" y="9623"/>
                </a:cubicBezTo>
                <a:cubicBezTo>
                  <a:pt x="8167" y="9735"/>
                  <a:pt x="8237" y="9846"/>
                  <a:pt x="8214" y="9957"/>
                </a:cubicBezTo>
                <a:cubicBezTo>
                  <a:pt x="8202" y="9966"/>
                  <a:pt x="8190" y="9974"/>
                  <a:pt x="8190" y="9974"/>
                </a:cubicBezTo>
                <a:close/>
              </a:path>
            </a:pathLst>
          </a:custGeom>
          <a:solidFill>
            <a:srgbClr val="FBEE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3373438" y="2066925"/>
            <a:ext cx="1179513" cy="2781300"/>
          </a:xfrm>
          <a:custGeom>
            <a:avLst/>
            <a:gdLst>
              <a:gd name="T0" fmla="*/ 124 w 394"/>
              <a:gd name="T1" fmla="*/ 197 h 929"/>
              <a:gd name="T2" fmla="*/ 375 w 394"/>
              <a:gd name="T3" fmla="*/ 10 h 929"/>
              <a:gd name="T4" fmla="*/ 387 w 394"/>
              <a:gd name="T5" fmla="*/ 1 h 929"/>
              <a:gd name="T6" fmla="*/ 391 w 394"/>
              <a:gd name="T7" fmla="*/ 17 h 929"/>
              <a:gd name="T8" fmla="*/ 391 w 394"/>
              <a:gd name="T9" fmla="*/ 904 h 929"/>
              <a:gd name="T10" fmla="*/ 377 w 394"/>
              <a:gd name="T11" fmla="*/ 925 h 929"/>
              <a:gd name="T12" fmla="*/ 176 w 394"/>
              <a:gd name="T13" fmla="*/ 923 h 929"/>
              <a:gd name="T14" fmla="*/ 180 w 394"/>
              <a:gd name="T15" fmla="*/ 899 h 929"/>
              <a:gd name="T16" fmla="*/ 204 w 394"/>
              <a:gd name="T17" fmla="*/ 836 h 929"/>
              <a:gd name="T18" fmla="*/ 206 w 394"/>
              <a:gd name="T19" fmla="*/ 810 h 929"/>
              <a:gd name="T20" fmla="*/ 177 w 394"/>
              <a:gd name="T21" fmla="*/ 788 h 929"/>
              <a:gd name="T22" fmla="*/ 141 w 394"/>
              <a:gd name="T23" fmla="*/ 778 h 929"/>
              <a:gd name="T24" fmla="*/ 80 w 394"/>
              <a:gd name="T25" fmla="*/ 765 h 929"/>
              <a:gd name="T26" fmla="*/ 38 w 394"/>
              <a:gd name="T27" fmla="*/ 761 h 929"/>
              <a:gd name="T28" fmla="*/ 8 w 394"/>
              <a:gd name="T29" fmla="*/ 746 h 929"/>
              <a:gd name="T30" fmla="*/ 0 w 394"/>
              <a:gd name="T31" fmla="*/ 737 h 929"/>
              <a:gd name="T32" fmla="*/ 8 w 394"/>
              <a:gd name="T33" fmla="*/ 730 h 929"/>
              <a:gd name="T34" fmla="*/ 58 w 394"/>
              <a:gd name="T35" fmla="*/ 711 h 929"/>
              <a:gd name="T36" fmla="*/ 74 w 394"/>
              <a:gd name="T37" fmla="*/ 709 h 929"/>
              <a:gd name="T38" fmla="*/ 168 w 394"/>
              <a:gd name="T39" fmla="*/ 681 h 929"/>
              <a:gd name="T40" fmla="*/ 179 w 394"/>
              <a:gd name="T41" fmla="*/ 670 h 929"/>
              <a:gd name="T42" fmla="*/ 191 w 394"/>
              <a:gd name="T43" fmla="*/ 677 h 929"/>
              <a:gd name="T44" fmla="*/ 171 w 394"/>
              <a:gd name="T45" fmla="*/ 712 h 929"/>
              <a:gd name="T46" fmla="*/ 172 w 394"/>
              <a:gd name="T47" fmla="*/ 718 h 929"/>
              <a:gd name="T48" fmla="*/ 207 w 394"/>
              <a:gd name="T49" fmla="*/ 709 h 929"/>
              <a:gd name="T50" fmla="*/ 257 w 394"/>
              <a:gd name="T51" fmla="*/ 654 h 929"/>
              <a:gd name="T52" fmla="*/ 268 w 394"/>
              <a:gd name="T53" fmla="*/ 642 h 929"/>
              <a:gd name="T54" fmla="*/ 275 w 394"/>
              <a:gd name="T55" fmla="*/ 651 h 929"/>
              <a:gd name="T56" fmla="*/ 276 w 394"/>
              <a:gd name="T57" fmla="*/ 657 h 929"/>
              <a:gd name="T58" fmla="*/ 305 w 394"/>
              <a:gd name="T59" fmla="*/ 672 h 929"/>
              <a:gd name="T60" fmla="*/ 329 w 394"/>
              <a:gd name="T61" fmla="*/ 563 h 929"/>
              <a:gd name="T62" fmla="*/ 295 w 394"/>
              <a:gd name="T63" fmla="*/ 532 h 929"/>
              <a:gd name="T64" fmla="*/ 282 w 394"/>
              <a:gd name="T65" fmla="*/ 490 h 929"/>
              <a:gd name="T66" fmla="*/ 324 w 394"/>
              <a:gd name="T67" fmla="*/ 426 h 929"/>
              <a:gd name="T68" fmla="*/ 353 w 394"/>
              <a:gd name="T69" fmla="*/ 351 h 929"/>
              <a:gd name="T70" fmla="*/ 280 w 394"/>
              <a:gd name="T71" fmla="*/ 285 h 929"/>
              <a:gd name="T72" fmla="*/ 244 w 394"/>
              <a:gd name="T73" fmla="*/ 281 h 929"/>
              <a:gd name="T74" fmla="*/ 186 w 394"/>
              <a:gd name="T75" fmla="*/ 257 h 929"/>
              <a:gd name="T76" fmla="*/ 128 w 394"/>
              <a:gd name="T77" fmla="*/ 206 h 929"/>
              <a:gd name="T78" fmla="*/ 124 w 394"/>
              <a:gd name="T79" fmla="*/ 197 h 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94" h="929">
                <a:moveTo>
                  <a:pt x="124" y="197"/>
                </a:moveTo>
                <a:cubicBezTo>
                  <a:pt x="219" y="150"/>
                  <a:pt x="302" y="86"/>
                  <a:pt x="375" y="10"/>
                </a:cubicBezTo>
                <a:cubicBezTo>
                  <a:pt x="378" y="6"/>
                  <a:pt x="382" y="0"/>
                  <a:pt x="387" y="1"/>
                </a:cubicBezTo>
                <a:cubicBezTo>
                  <a:pt x="394" y="4"/>
                  <a:pt x="391" y="12"/>
                  <a:pt x="391" y="17"/>
                </a:cubicBezTo>
                <a:cubicBezTo>
                  <a:pt x="391" y="313"/>
                  <a:pt x="391" y="609"/>
                  <a:pt x="391" y="904"/>
                </a:cubicBezTo>
                <a:cubicBezTo>
                  <a:pt x="391" y="915"/>
                  <a:pt x="392" y="925"/>
                  <a:pt x="377" y="925"/>
                </a:cubicBezTo>
                <a:cubicBezTo>
                  <a:pt x="310" y="926"/>
                  <a:pt x="243" y="929"/>
                  <a:pt x="176" y="923"/>
                </a:cubicBezTo>
                <a:cubicBezTo>
                  <a:pt x="170" y="914"/>
                  <a:pt x="177" y="907"/>
                  <a:pt x="180" y="899"/>
                </a:cubicBezTo>
                <a:cubicBezTo>
                  <a:pt x="190" y="879"/>
                  <a:pt x="199" y="858"/>
                  <a:pt x="204" y="836"/>
                </a:cubicBezTo>
                <a:cubicBezTo>
                  <a:pt x="206" y="827"/>
                  <a:pt x="207" y="819"/>
                  <a:pt x="206" y="810"/>
                </a:cubicBezTo>
                <a:cubicBezTo>
                  <a:pt x="203" y="790"/>
                  <a:pt x="197" y="785"/>
                  <a:pt x="177" y="788"/>
                </a:cubicBezTo>
                <a:cubicBezTo>
                  <a:pt x="162" y="791"/>
                  <a:pt x="151" y="789"/>
                  <a:pt x="141" y="778"/>
                </a:cubicBezTo>
                <a:cubicBezTo>
                  <a:pt x="124" y="760"/>
                  <a:pt x="103" y="756"/>
                  <a:pt x="80" y="765"/>
                </a:cubicBezTo>
                <a:cubicBezTo>
                  <a:pt x="64" y="772"/>
                  <a:pt x="51" y="772"/>
                  <a:pt x="38" y="761"/>
                </a:cubicBezTo>
                <a:cubicBezTo>
                  <a:pt x="29" y="754"/>
                  <a:pt x="18" y="750"/>
                  <a:pt x="8" y="746"/>
                </a:cubicBezTo>
                <a:cubicBezTo>
                  <a:pt x="4" y="744"/>
                  <a:pt x="0" y="742"/>
                  <a:pt x="0" y="737"/>
                </a:cubicBezTo>
                <a:cubicBezTo>
                  <a:pt x="0" y="732"/>
                  <a:pt x="5" y="731"/>
                  <a:pt x="8" y="730"/>
                </a:cubicBezTo>
                <a:cubicBezTo>
                  <a:pt x="26" y="725"/>
                  <a:pt x="42" y="718"/>
                  <a:pt x="58" y="711"/>
                </a:cubicBezTo>
                <a:cubicBezTo>
                  <a:pt x="63" y="708"/>
                  <a:pt x="69" y="708"/>
                  <a:pt x="74" y="709"/>
                </a:cubicBezTo>
                <a:cubicBezTo>
                  <a:pt x="112" y="723"/>
                  <a:pt x="141" y="704"/>
                  <a:pt x="168" y="681"/>
                </a:cubicBezTo>
                <a:cubicBezTo>
                  <a:pt x="172" y="678"/>
                  <a:pt x="175" y="673"/>
                  <a:pt x="179" y="670"/>
                </a:cubicBezTo>
                <a:cubicBezTo>
                  <a:pt x="189" y="663"/>
                  <a:pt x="190" y="669"/>
                  <a:pt x="191" y="677"/>
                </a:cubicBezTo>
                <a:cubicBezTo>
                  <a:pt x="188" y="691"/>
                  <a:pt x="182" y="703"/>
                  <a:pt x="171" y="712"/>
                </a:cubicBezTo>
                <a:cubicBezTo>
                  <a:pt x="170" y="714"/>
                  <a:pt x="167" y="717"/>
                  <a:pt x="172" y="718"/>
                </a:cubicBezTo>
                <a:cubicBezTo>
                  <a:pt x="184" y="720"/>
                  <a:pt x="196" y="717"/>
                  <a:pt x="207" y="709"/>
                </a:cubicBezTo>
                <a:cubicBezTo>
                  <a:pt x="228" y="695"/>
                  <a:pt x="246" y="678"/>
                  <a:pt x="257" y="654"/>
                </a:cubicBezTo>
                <a:cubicBezTo>
                  <a:pt x="259" y="649"/>
                  <a:pt x="260" y="642"/>
                  <a:pt x="268" y="642"/>
                </a:cubicBezTo>
                <a:cubicBezTo>
                  <a:pt x="272" y="644"/>
                  <a:pt x="274" y="647"/>
                  <a:pt x="275" y="651"/>
                </a:cubicBezTo>
                <a:cubicBezTo>
                  <a:pt x="276" y="653"/>
                  <a:pt x="276" y="655"/>
                  <a:pt x="276" y="657"/>
                </a:cubicBezTo>
                <a:cubicBezTo>
                  <a:pt x="277" y="679"/>
                  <a:pt x="285" y="684"/>
                  <a:pt x="305" y="672"/>
                </a:cubicBezTo>
                <a:cubicBezTo>
                  <a:pt x="340" y="652"/>
                  <a:pt x="360" y="605"/>
                  <a:pt x="329" y="563"/>
                </a:cubicBezTo>
                <a:cubicBezTo>
                  <a:pt x="319" y="550"/>
                  <a:pt x="308" y="540"/>
                  <a:pt x="295" y="532"/>
                </a:cubicBezTo>
                <a:cubicBezTo>
                  <a:pt x="279" y="521"/>
                  <a:pt x="277" y="507"/>
                  <a:pt x="282" y="490"/>
                </a:cubicBezTo>
                <a:cubicBezTo>
                  <a:pt x="290" y="465"/>
                  <a:pt x="308" y="446"/>
                  <a:pt x="324" y="426"/>
                </a:cubicBezTo>
                <a:cubicBezTo>
                  <a:pt x="342" y="404"/>
                  <a:pt x="356" y="380"/>
                  <a:pt x="353" y="351"/>
                </a:cubicBezTo>
                <a:cubicBezTo>
                  <a:pt x="349" y="312"/>
                  <a:pt x="325" y="291"/>
                  <a:pt x="280" y="285"/>
                </a:cubicBezTo>
                <a:cubicBezTo>
                  <a:pt x="268" y="284"/>
                  <a:pt x="256" y="282"/>
                  <a:pt x="244" y="281"/>
                </a:cubicBezTo>
                <a:cubicBezTo>
                  <a:pt x="222" y="279"/>
                  <a:pt x="203" y="271"/>
                  <a:pt x="186" y="257"/>
                </a:cubicBezTo>
                <a:cubicBezTo>
                  <a:pt x="166" y="241"/>
                  <a:pt x="149" y="221"/>
                  <a:pt x="128" y="206"/>
                </a:cubicBezTo>
                <a:cubicBezTo>
                  <a:pt x="125" y="204"/>
                  <a:pt x="124" y="201"/>
                  <a:pt x="124" y="197"/>
                </a:cubicBezTo>
                <a:close/>
              </a:path>
            </a:pathLst>
          </a:custGeom>
          <a:solidFill>
            <a:srgbClr val="FBEE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925638" y="2570163"/>
            <a:ext cx="2560638" cy="2265362"/>
          </a:xfrm>
          <a:custGeom>
            <a:avLst/>
            <a:gdLst>
              <a:gd name="T0" fmla="*/ 614 w 856"/>
              <a:gd name="T1" fmla="*/ 544 h 757"/>
              <a:gd name="T2" fmla="*/ 483 w 856"/>
              <a:gd name="T3" fmla="*/ 569 h 757"/>
              <a:gd name="T4" fmla="*/ 634 w 856"/>
              <a:gd name="T5" fmla="*/ 612 h 757"/>
              <a:gd name="T6" fmla="*/ 679 w 856"/>
              <a:gd name="T7" fmla="*/ 712 h 757"/>
              <a:gd name="T8" fmla="*/ 651 w 856"/>
              <a:gd name="T9" fmla="*/ 756 h 757"/>
              <a:gd name="T10" fmla="*/ 667 w 856"/>
              <a:gd name="T11" fmla="*/ 648 h 757"/>
              <a:gd name="T12" fmla="*/ 525 w 856"/>
              <a:gd name="T13" fmla="*/ 682 h 757"/>
              <a:gd name="T14" fmla="*/ 308 w 856"/>
              <a:gd name="T15" fmla="*/ 691 h 757"/>
              <a:gd name="T16" fmla="*/ 185 w 856"/>
              <a:gd name="T17" fmla="*/ 654 h 757"/>
              <a:gd name="T18" fmla="*/ 156 w 856"/>
              <a:gd name="T19" fmla="*/ 704 h 757"/>
              <a:gd name="T20" fmla="*/ 228 w 856"/>
              <a:gd name="T21" fmla="*/ 615 h 757"/>
              <a:gd name="T22" fmla="*/ 263 w 856"/>
              <a:gd name="T23" fmla="*/ 538 h 757"/>
              <a:gd name="T24" fmla="*/ 87 w 856"/>
              <a:gd name="T25" fmla="*/ 431 h 757"/>
              <a:gd name="T26" fmla="*/ 68 w 856"/>
              <a:gd name="T27" fmla="*/ 494 h 757"/>
              <a:gd name="T28" fmla="*/ 45 w 856"/>
              <a:gd name="T29" fmla="*/ 341 h 757"/>
              <a:gd name="T30" fmla="*/ 244 w 856"/>
              <a:gd name="T31" fmla="*/ 108 h 757"/>
              <a:gd name="T32" fmla="*/ 487 w 856"/>
              <a:gd name="T33" fmla="*/ 4 h 757"/>
              <a:gd name="T34" fmla="*/ 753 w 856"/>
              <a:gd name="T35" fmla="*/ 111 h 757"/>
              <a:gd name="T36" fmla="*/ 798 w 856"/>
              <a:gd name="T37" fmla="*/ 278 h 757"/>
              <a:gd name="T38" fmla="*/ 803 w 856"/>
              <a:gd name="T39" fmla="*/ 501 h 757"/>
              <a:gd name="T40" fmla="*/ 754 w 856"/>
              <a:gd name="T41" fmla="*/ 481 h 757"/>
              <a:gd name="T42" fmla="*/ 793 w 856"/>
              <a:gd name="T43" fmla="*/ 391 h 757"/>
              <a:gd name="T44" fmla="*/ 750 w 856"/>
              <a:gd name="T45" fmla="*/ 308 h 757"/>
              <a:gd name="T46" fmla="*/ 819 w 856"/>
              <a:gd name="T47" fmla="*/ 225 h 757"/>
              <a:gd name="T48" fmla="*/ 639 w 856"/>
              <a:gd name="T49" fmla="*/ 76 h 757"/>
              <a:gd name="T50" fmla="*/ 340 w 856"/>
              <a:gd name="T51" fmla="*/ 82 h 757"/>
              <a:gd name="T52" fmla="*/ 205 w 856"/>
              <a:gd name="T53" fmla="*/ 219 h 757"/>
              <a:gd name="T54" fmla="*/ 34 w 856"/>
              <a:gd name="T55" fmla="*/ 421 h 757"/>
              <a:gd name="T56" fmla="*/ 60 w 856"/>
              <a:gd name="T57" fmla="*/ 407 h 757"/>
              <a:gd name="T58" fmla="*/ 99 w 856"/>
              <a:gd name="T59" fmla="*/ 404 h 757"/>
              <a:gd name="T60" fmla="*/ 216 w 856"/>
              <a:gd name="T61" fmla="*/ 498 h 757"/>
              <a:gd name="T62" fmla="*/ 230 w 856"/>
              <a:gd name="T63" fmla="*/ 464 h 757"/>
              <a:gd name="T64" fmla="*/ 339 w 856"/>
              <a:gd name="T65" fmla="*/ 542 h 757"/>
              <a:gd name="T66" fmla="*/ 211 w 856"/>
              <a:gd name="T67" fmla="*/ 298 h 757"/>
              <a:gd name="T68" fmla="*/ 230 w 856"/>
              <a:gd name="T69" fmla="*/ 344 h 757"/>
              <a:gd name="T70" fmla="*/ 248 w 856"/>
              <a:gd name="T71" fmla="*/ 351 h 757"/>
              <a:gd name="T72" fmla="*/ 603 w 856"/>
              <a:gd name="T73" fmla="*/ 333 h 757"/>
              <a:gd name="T74" fmla="*/ 512 w 856"/>
              <a:gd name="T75" fmla="*/ 236 h 757"/>
              <a:gd name="T76" fmla="*/ 331 w 856"/>
              <a:gd name="T77" fmla="*/ 151 h 757"/>
              <a:gd name="T78" fmla="*/ 346 w 856"/>
              <a:gd name="T79" fmla="*/ 141 h 757"/>
              <a:gd name="T80" fmla="*/ 606 w 856"/>
              <a:gd name="T81" fmla="*/ 152 h 757"/>
              <a:gd name="T82" fmla="*/ 683 w 856"/>
              <a:gd name="T83" fmla="*/ 154 h 757"/>
              <a:gd name="T84" fmla="*/ 610 w 856"/>
              <a:gd name="T85" fmla="*/ 173 h 757"/>
              <a:gd name="T86" fmla="*/ 621 w 856"/>
              <a:gd name="T87" fmla="*/ 275 h 757"/>
              <a:gd name="T88" fmla="*/ 655 w 856"/>
              <a:gd name="T89" fmla="*/ 332 h 757"/>
              <a:gd name="T90" fmla="*/ 619 w 856"/>
              <a:gd name="T91" fmla="*/ 305 h 757"/>
              <a:gd name="T92" fmla="*/ 628 w 856"/>
              <a:gd name="T93" fmla="*/ 396 h 757"/>
              <a:gd name="T94" fmla="*/ 562 w 856"/>
              <a:gd name="T95" fmla="*/ 516 h 757"/>
              <a:gd name="T96" fmla="*/ 574 w 856"/>
              <a:gd name="T97" fmla="*/ 532 h 757"/>
              <a:gd name="T98" fmla="*/ 671 w 856"/>
              <a:gd name="T99" fmla="*/ 512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56" h="757">
                <a:moveTo>
                  <a:pt x="671" y="512"/>
                </a:moveTo>
                <a:cubicBezTo>
                  <a:pt x="672" y="509"/>
                  <a:pt x="672" y="505"/>
                  <a:pt x="670" y="502"/>
                </a:cubicBezTo>
                <a:cubicBezTo>
                  <a:pt x="654" y="520"/>
                  <a:pt x="636" y="534"/>
                  <a:pt x="614" y="544"/>
                </a:cubicBezTo>
                <a:cubicBezTo>
                  <a:pt x="596" y="552"/>
                  <a:pt x="578" y="555"/>
                  <a:pt x="560" y="546"/>
                </a:cubicBezTo>
                <a:cubicBezTo>
                  <a:pt x="554" y="543"/>
                  <a:pt x="550" y="543"/>
                  <a:pt x="544" y="547"/>
                </a:cubicBezTo>
                <a:cubicBezTo>
                  <a:pt x="526" y="558"/>
                  <a:pt x="506" y="564"/>
                  <a:pt x="483" y="569"/>
                </a:cubicBezTo>
                <a:cubicBezTo>
                  <a:pt x="503" y="578"/>
                  <a:pt x="523" y="583"/>
                  <a:pt x="537" y="597"/>
                </a:cubicBezTo>
                <a:cubicBezTo>
                  <a:pt x="543" y="603"/>
                  <a:pt x="548" y="598"/>
                  <a:pt x="553" y="595"/>
                </a:cubicBezTo>
                <a:cubicBezTo>
                  <a:pt x="585" y="581"/>
                  <a:pt x="610" y="586"/>
                  <a:pt x="634" y="612"/>
                </a:cubicBezTo>
                <a:cubicBezTo>
                  <a:pt x="641" y="620"/>
                  <a:pt x="648" y="616"/>
                  <a:pt x="655" y="615"/>
                </a:cubicBezTo>
                <a:cubicBezTo>
                  <a:pt x="687" y="610"/>
                  <a:pt x="696" y="618"/>
                  <a:pt x="696" y="651"/>
                </a:cubicBezTo>
                <a:cubicBezTo>
                  <a:pt x="696" y="673"/>
                  <a:pt x="687" y="692"/>
                  <a:pt x="679" y="712"/>
                </a:cubicBezTo>
                <a:cubicBezTo>
                  <a:pt x="673" y="726"/>
                  <a:pt x="666" y="741"/>
                  <a:pt x="660" y="755"/>
                </a:cubicBezTo>
                <a:cubicBezTo>
                  <a:pt x="660" y="755"/>
                  <a:pt x="660" y="755"/>
                  <a:pt x="660" y="755"/>
                </a:cubicBezTo>
                <a:cubicBezTo>
                  <a:pt x="657" y="757"/>
                  <a:pt x="654" y="757"/>
                  <a:pt x="651" y="756"/>
                </a:cubicBezTo>
                <a:cubicBezTo>
                  <a:pt x="646" y="742"/>
                  <a:pt x="655" y="731"/>
                  <a:pt x="660" y="720"/>
                </a:cubicBezTo>
                <a:cubicBezTo>
                  <a:pt x="667" y="701"/>
                  <a:pt x="676" y="682"/>
                  <a:pt x="681" y="662"/>
                </a:cubicBezTo>
                <a:cubicBezTo>
                  <a:pt x="684" y="650"/>
                  <a:pt x="681" y="644"/>
                  <a:pt x="667" y="648"/>
                </a:cubicBezTo>
                <a:cubicBezTo>
                  <a:pt x="650" y="653"/>
                  <a:pt x="635" y="659"/>
                  <a:pt x="621" y="670"/>
                </a:cubicBezTo>
                <a:cubicBezTo>
                  <a:pt x="598" y="686"/>
                  <a:pt x="573" y="695"/>
                  <a:pt x="546" y="681"/>
                </a:cubicBezTo>
                <a:cubicBezTo>
                  <a:pt x="538" y="677"/>
                  <a:pt x="532" y="679"/>
                  <a:pt x="525" y="682"/>
                </a:cubicBezTo>
                <a:cubicBezTo>
                  <a:pt x="502" y="694"/>
                  <a:pt x="477" y="697"/>
                  <a:pt x="452" y="696"/>
                </a:cubicBezTo>
                <a:cubicBezTo>
                  <a:pt x="408" y="695"/>
                  <a:pt x="364" y="699"/>
                  <a:pt x="320" y="692"/>
                </a:cubicBezTo>
                <a:cubicBezTo>
                  <a:pt x="316" y="692"/>
                  <a:pt x="312" y="693"/>
                  <a:pt x="308" y="691"/>
                </a:cubicBezTo>
                <a:cubicBezTo>
                  <a:pt x="291" y="684"/>
                  <a:pt x="275" y="685"/>
                  <a:pt x="257" y="692"/>
                </a:cubicBezTo>
                <a:cubicBezTo>
                  <a:pt x="235" y="701"/>
                  <a:pt x="198" y="685"/>
                  <a:pt x="185" y="665"/>
                </a:cubicBezTo>
                <a:cubicBezTo>
                  <a:pt x="182" y="661"/>
                  <a:pt x="182" y="658"/>
                  <a:pt x="185" y="654"/>
                </a:cubicBezTo>
                <a:cubicBezTo>
                  <a:pt x="155" y="670"/>
                  <a:pt x="154" y="677"/>
                  <a:pt x="177" y="705"/>
                </a:cubicBezTo>
                <a:cubicBezTo>
                  <a:pt x="180" y="721"/>
                  <a:pt x="170" y="719"/>
                  <a:pt x="160" y="715"/>
                </a:cubicBezTo>
                <a:cubicBezTo>
                  <a:pt x="159" y="711"/>
                  <a:pt x="158" y="707"/>
                  <a:pt x="156" y="704"/>
                </a:cubicBezTo>
                <a:cubicBezTo>
                  <a:pt x="138" y="674"/>
                  <a:pt x="147" y="651"/>
                  <a:pt x="181" y="643"/>
                </a:cubicBezTo>
                <a:cubicBezTo>
                  <a:pt x="194" y="641"/>
                  <a:pt x="204" y="637"/>
                  <a:pt x="212" y="626"/>
                </a:cubicBezTo>
                <a:cubicBezTo>
                  <a:pt x="216" y="621"/>
                  <a:pt x="223" y="615"/>
                  <a:pt x="228" y="615"/>
                </a:cubicBezTo>
                <a:cubicBezTo>
                  <a:pt x="274" y="615"/>
                  <a:pt x="297" y="567"/>
                  <a:pt x="341" y="562"/>
                </a:cubicBezTo>
                <a:cubicBezTo>
                  <a:pt x="326" y="558"/>
                  <a:pt x="312" y="560"/>
                  <a:pt x="298" y="556"/>
                </a:cubicBezTo>
                <a:cubicBezTo>
                  <a:pt x="285" y="552"/>
                  <a:pt x="273" y="548"/>
                  <a:pt x="263" y="538"/>
                </a:cubicBezTo>
                <a:cubicBezTo>
                  <a:pt x="245" y="519"/>
                  <a:pt x="222" y="513"/>
                  <a:pt x="196" y="512"/>
                </a:cubicBezTo>
                <a:cubicBezTo>
                  <a:pt x="184" y="512"/>
                  <a:pt x="172" y="512"/>
                  <a:pt x="161" y="510"/>
                </a:cubicBezTo>
                <a:cubicBezTo>
                  <a:pt x="118" y="502"/>
                  <a:pt x="94" y="475"/>
                  <a:pt x="87" y="431"/>
                </a:cubicBezTo>
                <a:cubicBezTo>
                  <a:pt x="74" y="449"/>
                  <a:pt x="83" y="466"/>
                  <a:pt x="86" y="482"/>
                </a:cubicBezTo>
                <a:cubicBezTo>
                  <a:pt x="86" y="488"/>
                  <a:pt x="91" y="495"/>
                  <a:pt x="84" y="499"/>
                </a:cubicBezTo>
                <a:cubicBezTo>
                  <a:pt x="78" y="503"/>
                  <a:pt x="73" y="497"/>
                  <a:pt x="68" y="494"/>
                </a:cubicBezTo>
                <a:cubicBezTo>
                  <a:pt x="54" y="484"/>
                  <a:pt x="41" y="472"/>
                  <a:pt x="39" y="453"/>
                </a:cubicBezTo>
                <a:cubicBezTo>
                  <a:pt x="38" y="445"/>
                  <a:pt x="33" y="440"/>
                  <a:pt x="28" y="435"/>
                </a:cubicBezTo>
                <a:cubicBezTo>
                  <a:pt x="0" y="400"/>
                  <a:pt x="6" y="363"/>
                  <a:pt x="45" y="341"/>
                </a:cubicBezTo>
                <a:cubicBezTo>
                  <a:pt x="60" y="332"/>
                  <a:pt x="76" y="325"/>
                  <a:pt x="92" y="319"/>
                </a:cubicBezTo>
                <a:cubicBezTo>
                  <a:pt x="146" y="301"/>
                  <a:pt x="179" y="263"/>
                  <a:pt x="195" y="209"/>
                </a:cubicBezTo>
                <a:cubicBezTo>
                  <a:pt x="205" y="173"/>
                  <a:pt x="219" y="138"/>
                  <a:pt x="244" y="108"/>
                </a:cubicBezTo>
                <a:cubicBezTo>
                  <a:pt x="266" y="89"/>
                  <a:pt x="290" y="72"/>
                  <a:pt x="322" y="75"/>
                </a:cubicBezTo>
                <a:cubicBezTo>
                  <a:pt x="326" y="75"/>
                  <a:pt x="329" y="75"/>
                  <a:pt x="332" y="71"/>
                </a:cubicBezTo>
                <a:cubicBezTo>
                  <a:pt x="371" y="19"/>
                  <a:pt x="428" y="8"/>
                  <a:pt x="487" y="4"/>
                </a:cubicBezTo>
                <a:cubicBezTo>
                  <a:pt x="529" y="0"/>
                  <a:pt x="570" y="9"/>
                  <a:pt x="608" y="29"/>
                </a:cubicBezTo>
                <a:cubicBezTo>
                  <a:pt x="623" y="41"/>
                  <a:pt x="639" y="52"/>
                  <a:pt x="652" y="66"/>
                </a:cubicBezTo>
                <a:cubicBezTo>
                  <a:pt x="679" y="97"/>
                  <a:pt x="713" y="109"/>
                  <a:pt x="753" y="111"/>
                </a:cubicBezTo>
                <a:cubicBezTo>
                  <a:pt x="760" y="112"/>
                  <a:pt x="767" y="113"/>
                  <a:pt x="774" y="114"/>
                </a:cubicBezTo>
                <a:cubicBezTo>
                  <a:pt x="842" y="124"/>
                  <a:pt x="856" y="187"/>
                  <a:pt x="830" y="235"/>
                </a:cubicBezTo>
                <a:cubicBezTo>
                  <a:pt x="822" y="251"/>
                  <a:pt x="809" y="264"/>
                  <a:pt x="798" y="278"/>
                </a:cubicBezTo>
                <a:cubicBezTo>
                  <a:pt x="791" y="288"/>
                  <a:pt x="783" y="297"/>
                  <a:pt x="777" y="307"/>
                </a:cubicBezTo>
                <a:cubicBezTo>
                  <a:pt x="761" y="336"/>
                  <a:pt x="764" y="348"/>
                  <a:pt x="791" y="366"/>
                </a:cubicBezTo>
                <a:cubicBezTo>
                  <a:pt x="843" y="403"/>
                  <a:pt x="849" y="462"/>
                  <a:pt x="803" y="501"/>
                </a:cubicBezTo>
                <a:cubicBezTo>
                  <a:pt x="796" y="507"/>
                  <a:pt x="787" y="513"/>
                  <a:pt x="777" y="515"/>
                </a:cubicBezTo>
                <a:cubicBezTo>
                  <a:pt x="758" y="520"/>
                  <a:pt x="754" y="516"/>
                  <a:pt x="755" y="497"/>
                </a:cubicBezTo>
                <a:cubicBezTo>
                  <a:pt x="756" y="492"/>
                  <a:pt x="755" y="487"/>
                  <a:pt x="754" y="481"/>
                </a:cubicBezTo>
                <a:cubicBezTo>
                  <a:pt x="756" y="481"/>
                  <a:pt x="759" y="481"/>
                  <a:pt x="760" y="483"/>
                </a:cubicBezTo>
                <a:cubicBezTo>
                  <a:pt x="773" y="499"/>
                  <a:pt x="777" y="500"/>
                  <a:pt x="793" y="487"/>
                </a:cubicBezTo>
                <a:cubicBezTo>
                  <a:pt x="823" y="464"/>
                  <a:pt x="823" y="417"/>
                  <a:pt x="793" y="391"/>
                </a:cubicBezTo>
                <a:cubicBezTo>
                  <a:pt x="781" y="381"/>
                  <a:pt x="770" y="371"/>
                  <a:pt x="759" y="360"/>
                </a:cubicBezTo>
                <a:cubicBezTo>
                  <a:pt x="750" y="349"/>
                  <a:pt x="744" y="336"/>
                  <a:pt x="743" y="322"/>
                </a:cubicBezTo>
                <a:cubicBezTo>
                  <a:pt x="743" y="316"/>
                  <a:pt x="742" y="308"/>
                  <a:pt x="750" y="308"/>
                </a:cubicBezTo>
                <a:cubicBezTo>
                  <a:pt x="757" y="308"/>
                  <a:pt x="757" y="316"/>
                  <a:pt x="757" y="322"/>
                </a:cubicBezTo>
                <a:cubicBezTo>
                  <a:pt x="759" y="304"/>
                  <a:pt x="769" y="291"/>
                  <a:pt x="780" y="278"/>
                </a:cubicBezTo>
                <a:cubicBezTo>
                  <a:pt x="794" y="261"/>
                  <a:pt x="809" y="245"/>
                  <a:pt x="819" y="225"/>
                </a:cubicBezTo>
                <a:cubicBezTo>
                  <a:pt x="834" y="192"/>
                  <a:pt x="828" y="161"/>
                  <a:pt x="801" y="142"/>
                </a:cubicBezTo>
                <a:cubicBezTo>
                  <a:pt x="782" y="130"/>
                  <a:pt x="761" y="127"/>
                  <a:pt x="740" y="125"/>
                </a:cubicBezTo>
                <a:cubicBezTo>
                  <a:pt x="699" y="123"/>
                  <a:pt x="665" y="106"/>
                  <a:pt x="639" y="76"/>
                </a:cubicBezTo>
                <a:cubicBezTo>
                  <a:pt x="599" y="30"/>
                  <a:pt x="546" y="16"/>
                  <a:pt x="489" y="17"/>
                </a:cubicBezTo>
                <a:cubicBezTo>
                  <a:pt x="454" y="18"/>
                  <a:pt x="422" y="28"/>
                  <a:pt x="391" y="42"/>
                </a:cubicBezTo>
                <a:cubicBezTo>
                  <a:pt x="369" y="49"/>
                  <a:pt x="353" y="64"/>
                  <a:pt x="340" y="82"/>
                </a:cubicBezTo>
                <a:cubicBezTo>
                  <a:pt x="331" y="95"/>
                  <a:pt x="324" y="97"/>
                  <a:pt x="314" y="85"/>
                </a:cubicBezTo>
                <a:cubicBezTo>
                  <a:pt x="265" y="93"/>
                  <a:pt x="239" y="128"/>
                  <a:pt x="221" y="170"/>
                </a:cubicBezTo>
                <a:cubicBezTo>
                  <a:pt x="214" y="186"/>
                  <a:pt x="209" y="202"/>
                  <a:pt x="205" y="219"/>
                </a:cubicBezTo>
                <a:cubicBezTo>
                  <a:pt x="186" y="284"/>
                  <a:pt x="137" y="317"/>
                  <a:pt x="79" y="340"/>
                </a:cubicBezTo>
                <a:cubicBezTo>
                  <a:pt x="70" y="343"/>
                  <a:pt x="61" y="346"/>
                  <a:pt x="53" y="351"/>
                </a:cubicBezTo>
                <a:cubicBezTo>
                  <a:pt x="23" y="371"/>
                  <a:pt x="17" y="391"/>
                  <a:pt x="34" y="421"/>
                </a:cubicBezTo>
                <a:cubicBezTo>
                  <a:pt x="40" y="415"/>
                  <a:pt x="41" y="407"/>
                  <a:pt x="46" y="401"/>
                </a:cubicBezTo>
                <a:cubicBezTo>
                  <a:pt x="49" y="396"/>
                  <a:pt x="52" y="389"/>
                  <a:pt x="59" y="392"/>
                </a:cubicBezTo>
                <a:cubicBezTo>
                  <a:pt x="65" y="395"/>
                  <a:pt x="62" y="402"/>
                  <a:pt x="60" y="407"/>
                </a:cubicBezTo>
                <a:cubicBezTo>
                  <a:pt x="51" y="428"/>
                  <a:pt x="51" y="448"/>
                  <a:pt x="67" y="469"/>
                </a:cubicBezTo>
                <a:cubicBezTo>
                  <a:pt x="66" y="447"/>
                  <a:pt x="71" y="429"/>
                  <a:pt x="83" y="413"/>
                </a:cubicBezTo>
                <a:cubicBezTo>
                  <a:pt x="86" y="408"/>
                  <a:pt x="91" y="401"/>
                  <a:pt x="99" y="404"/>
                </a:cubicBezTo>
                <a:cubicBezTo>
                  <a:pt x="105" y="407"/>
                  <a:pt x="101" y="414"/>
                  <a:pt x="101" y="420"/>
                </a:cubicBezTo>
                <a:cubicBezTo>
                  <a:pt x="96" y="453"/>
                  <a:pt x="116" y="480"/>
                  <a:pt x="153" y="493"/>
                </a:cubicBezTo>
                <a:cubicBezTo>
                  <a:pt x="173" y="500"/>
                  <a:pt x="195" y="498"/>
                  <a:pt x="216" y="498"/>
                </a:cubicBezTo>
                <a:cubicBezTo>
                  <a:pt x="225" y="498"/>
                  <a:pt x="228" y="493"/>
                  <a:pt x="226" y="485"/>
                </a:cubicBezTo>
                <a:cubicBezTo>
                  <a:pt x="226" y="481"/>
                  <a:pt x="225" y="477"/>
                  <a:pt x="225" y="473"/>
                </a:cubicBezTo>
                <a:cubicBezTo>
                  <a:pt x="225" y="469"/>
                  <a:pt x="225" y="465"/>
                  <a:pt x="230" y="464"/>
                </a:cubicBezTo>
                <a:cubicBezTo>
                  <a:pt x="233" y="463"/>
                  <a:pt x="235" y="467"/>
                  <a:pt x="237" y="469"/>
                </a:cubicBezTo>
                <a:cubicBezTo>
                  <a:pt x="239" y="471"/>
                  <a:pt x="239" y="474"/>
                  <a:pt x="240" y="476"/>
                </a:cubicBezTo>
                <a:cubicBezTo>
                  <a:pt x="261" y="529"/>
                  <a:pt x="283" y="543"/>
                  <a:pt x="339" y="542"/>
                </a:cubicBezTo>
                <a:cubicBezTo>
                  <a:pt x="271" y="511"/>
                  <a:pt x="229" y="462"/>
                  <a:pt x="227" y="384"/>
                </a:cubicBezTo>
                <a:cubicBezTo>
                  <a:pt x="227" y="373"/>
                  <a:pt x="222" y="365"/>
                  <a:pt x="215" y="358"/>
                </a:cubicBezTo>
                <a:cubicBezTo>
                  <a:pt x="197" y="338"/>
                  <a:pt x="196" y="318"/>
                  <a:pt x="211" y="298"/>
                </a:cubicBezTo>
                <a:cubicBezTo>
                  <a:pt x="214" y="298"/>
                  <a:pt x="216" y="299"/>
                  <a:pt x="218" y="302"/>
                </a:cubicBezTo>
                <a:cubicBezTo>
                  <a:pt x="222" y="313"/>
                  <a:pt x="214" y="326"/>
                  <a:pt x="221" y="337"/>
                </a:cubicBezTo>
                <a:cubicBezTo>
                  <a:pt x="223" y="340"/>
                  <a:pt x="225" y="344"/>
                  <a:pt x="230" y="344"/>
                </a:cubicBezTo>
                <a:cubicBezTo>
                  <a:pt x="233" y="343"/>
                  <a:pt x="233" y="339"/>
                  <a:pt x="235" y="336"/>
                </a:cubicBezTo>
                <a:cubicBezTo>
                  <a:pt x="240" y="329"/>
                  <a:pt x="238" y="314"/>
                  <a:pt x="254" y="316"/>
                </a:cubicBezTo>
                <a:cubicBezTo>
                  <a:pt x="258" y="329"/>
                  <a:pt x="250" y="340"/>
                  <a:pt x="248" y="351"/>
                </a:cubicBezTo>
                <a:cubicBezTo>
                  <a:pt x="233" y="424"/>
                  <a:pt x="277" y="501"/>
                  <a:pt x="350" y="524"/>
                </a:cubicBezTo>
                <a:cubicBezTo>
                  <a:pt x="412" y="543"/>
                  <a:pt x="472" y="539"/>
                  <a:pt x="530" y="508"/>
                </a:cubicBezTo>
                <a:cubicBezTo>
                  <a:pt x="577" y="484"/>
                  <a:pt x="627" y="399"/>
                  <a:pt x="603" y="333"/>
                </a:cubicBezTo>
                <a:cubicBezTo>
                  <a:pt x="591" y="299"/>
                  <a:pt x="588" y="262"/>
                  <a:pt x="576" y="227"/>
                </a:cubicBezTo>
                <a:cubicBezTo>
                  <a:pt x="569" y="208"/>
                  <a:pt x="567" y="207"/>
                  <a:pt x="550" y="217"/>
                </a:cubicBezTo>
                <a:cubicBezTo>
                  <a:pt x="538" y="224"/>
                  <a:pt x="525" y="231"/>
                  <a:pt x="512" y="236"/>
                </a:cubicBezTo>
                <a:cubicBezTo>
                  <a:pt x="456" y="250"/>
                  <a:pt x="406" y="236"/>
                  <a:pt x="361" y="201"/>
                </a:cubicBezTo>
                <a:cubicBezTo>
                  <a:pt x="348" y="190"/>
                  <a:pt x="340" y="176"/>
                  <a:pt x="333" y="161"/>
                </a:cubicBezTo>
                <a:cubicBezTo>
                  <a:pt x="332" y="158"/>
                  <a:pt x="331" y="155"/>
                  <a:pt x="331" y="151"/>
                </a:cubicBezTo>
                <a:cubicBezTo>
                  <a:pt x="331" y="148"/>
                  <a:pt x="331" y="145"/>
                  <a:pt x="331" y="142"/>
                </a:cubicBezTo>
                <a:cubicBezTo>
                  <a:pt x="332" y="138"/>
                  <a:pt x="332" y="133"/>
                  <a:pt x="337" y="132"/>
                </a:cubicBezTo>
                <a:cubicBezTo>
                  <a:pt x="342" y="131"/>
                  <a:pt x="344" y="136"/>
                  <a:pt x="346" y="141"/>
                </a:cubicBezTo>
                <a:cubicBezTo>
                  <a:pt x="367" y="202"/>
                  <a:pt x="417" y="220"/>
                  <a:pt x="476" y="222"/>
                </a:cubicBezTo>
                <a:cubicBezTo>
                  <a:pt x="500" y="222"/>
                  <a:pt x="524" y="214"/>
                  <a:pt x="544" y="199"/>
                </a:cubicBezTo>
                <a:cubicBezTo>
                  <a:pt x="565" y="184"/>
                  <a:pt x="585" y="167"/>
                  <a:pt x="606" y="152"/>
                </a:cubicBezTo>
                <a:cubicBezTo>
                  <a:pt x="617" y="143"/>
                  <a:pt x="631" y="140"/>
                  <a:pt x="644" y="136"/>
                </a:cubicBezTo>
                <a:cubicBezTo>
                  <a:pt x="653" y="134"/>
                  <a:pt x="662" y="134"/>
                  <a:pt x="671" y="138"/>
                </a:cubicBezTo>
                <a:cubicBezTo>
                  <a:pt x="678" y="141"/>
                  <a:pt x="686" y="146"/>
                  <a:pt x="683" y="154"/>
                </a:cubicBezTo>
                <a:cubicBezTo>
                  <a:pt x="680" y="160"/>
                  <a:pt x="672" y="157"/>
                  <a:pt x="667" y="155"/>
                </a:cubicBezTo>
                <a:cubicBezTo>
                  <a:pt x="650" y="150"/>
                  <a:pt x="636" y="159"/>
                  <a:pt x="622" y="166"/>
                </a:cubicBezTo>
                <a:cubicBezTo>
                  <a:pt x="618" y="168"/>
                  <a:pt x="614" y="170"/>
                  <a:pt x="610" y="173"/>
                </a:cubicBezTo>
                <a:cubicBezTo>
                  <a:pt x="583" y="191"/>
                  <a:pt x="583" y="191"/>
                  <a:pt x="596" y="221"/>
                </a:cubicBezTo>
                <a:cubicBezTo>
                  <a:pt x="603" y="236"/>
                  <a:pt x="604" y="252"/>
                  <a:pt x="608" y="268"/>
                </a:cubicBezTo>
                <a:cubicBezTo>
                  <a:pt x="610" y="275"/>
                  <a:pt x="611" y="279"/>
                  <a:pt x="621" y="275"/>
                </a:cubicBezTo>
                <a:cubicBezTo>
                  <a:pt x="644" y="264"/>
                  <a:pt x="660" y="273"/>
                  <a:pt x="664" y="298"/>
                </a:cubicBezTo>
                <a:cubicBezTo>
                  <a:pt x="665" y="309"/>
                  <a:pt x="667" y="321"/>
                  <a:pt x="661" y="331"/>
                </a:cubicBezTo>
                <a:cubicBezTo>
                  <a:pt x="659" y="332"/>
                  <a:pt x="657" y="332"/>
                  <a:pt x="655" y="332"/>
                </a:cubicBezTo>
                <a:cubicBezTo>
                  <a:pt x="648" y="323"/>
                  <a:pt x="652" y="311"/>
                  <a:pt x="648" y="302"/>
                </a:cubicBezTo>
                <a:cubicBezTo>
                  <a:pt x="645" y="295"/>
                  <a:pt x="643" y="286"/>
                  <a:pt x="634" y="287"/>
                </a:cubicBezTo>
                <a:cubicBezTo>
                  <a:pt x="624" y="288"/>
                  <a:pt x="618" y="297"/>
                  <a:pt x="619" y="305"/>
                </a:cubicBezTo>
                <a:cubicBezTo>
                  <a:pt x="623" y="323"/>
                  <a:pt x="622" y="343"/>
                  <a:pt x="637" y="356"/>
                </a:cubicBezTo>
                <a:cubicBezTo>
                  <a:pt x="640" y="358"/>
                  <a:pt x="641" y="361"/>
                  <a:pt x="641" y="364"/>
                </a:cubicBezTo>
                <a:cubicBezTo>
                  <a:pt x="633" y="373"/>
                  <a:pt x="630" y="384"/>
                  <a:pt x="628" y="396"/>
                </a:cubicBezTo>
                <a:cubicBezTo>
                  <a:pt x="614" y="464"/>
                  <a:pt x="575" y="512"/>
                  <a:pt x="511" y="540"/>
                </a:cubicBezTo>
                <a:cubicBezTo>
                  <a:pt x="499" y="545"/>
                  <a:pt x="486" y="548"/>
                  <a:pt x="473" y="553"/>
                </a:cubicBezTo>
                <a:cubicBezTo>
                  <a:pt x="508" y="553"/>
                  <a:pt x="536" y="538"/>
                  <a:pt x="562" y="516"/>
                </a:cubicBezTo>
                <a:cubicBezTo>
                  <a:pt x="569" y="509"/>
                  <a:pt x="578" y="494"/>
                  <a:pt x="586" y="501"/>
                </a:cubicBezTo>
                <a:cubicBezTo>
                  <a:pt x="596" y="509"/>
                  <a:pt x="580" y="518"/>
                  <a:pt x="576" y="527"/>
                </a:cubicBezTo>
                <a:cubicBezTo>
                  <a:pt x="575" y="528"/>
                  <a:pt x="575" y="530"/>
                  <a:pt x="574" y="532"/>
                </a:cubicBezTo>
                <a:cubicBezTo>
                  <a:pt x="600" y="538"/>
                  <a:pt x="619" y="526"/>
                  <a:pt x="639" y="512"/>
                </a:cubicBezTo>
                <a:cubicBezTo>
                  <a:pt x="661" y="497"/>
                  <a:pt x="664" y="473"/>
                  <a:pt x="671" y="449"/>
                </a:cubicBezTo>
                <a:cubicBezTo>
                  <a:pt x="685" y="467"/>
                  <a:pt x="684" y="502"/>
                  <a:pt x="671" y="512"/>
                </a:cubicBezTo>
                <a:close/>
              </a:path>
            </a:pathLst>
          </a:custGeom>
          <a:solidFill>
            <a:srgbClr val="3225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2427288" y="4808538"/>
            <a:ext cx="1473200" cy="39687"/>
          </a:xfrm>
          <a:custGeom>
            <a:avLst/>
            <a:gdLst>
              <a:gd name="T0" fmla="*/ 483 w 492"/>
              <a:gd name="T1" fmla="*/ 7 h 13"/>
              <a:gd name="T2" fmla="*/ 492 w 492"/>
              <a:gd name="T3" fmla="*/ 7 h 13"/>
              <a:gd name="T4" fmla="*/ 475 w 492"/>
              <a:gd name="T5" fmla="*/ 11 h 13"/>
              <a:gd name="T6" fmla="*/ 19 w 492"/>
              <a:gd name="T7" fmla="*/ 11 h 13"/>
              <a:gd name="T8" fmla="*/ 0 w 492"/>
              <a:gd name="T9" fmla="*/ 7 h 13"/>
              <a:gd name="T10" fmla="*/ 0 w 492"/>
              <a:gd name="T11" fmla="*/ 7 h 13"/>
              <a:gd name="T12" fmla="*/ 26 w 492"/>
              <a:gd name="T13" fmla="*/ 1 h 13"/>
              <a:gd name="T14" fmla="*/ 96 w 492"/>
              <a:gd name="T15" fmla="*/ 1 h 13"/>
              <a:gd name="T16" fmla="*/ 448 w 492"/>
              <a:gd name="T17" fmla="*/ 1 h 13"/>
              <a:gd name="T18" fmla="*/ 463 w 492"/>
              <a:gd name="T19" fmla="*/ 1 h 13"/>
              <a:gd name="T20" fmla="*/ 483 w 492"/>
              <a:gd name="T2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2" h="13">
                <a:moveTo>
                  <a:pt x="483" y="7"/>
                </a:moveTo>
                <a:cubicBezTo>
                  <a:pt x="486" y="7"/>
                  <a:pt x="489" y="7"/>
                  <a:pt x="492" y="7"/>
                </a:cubicBezTo>
                <a:cubicBezTo>
                  <a:pt x="487" y="13"/>
                  <a:pt x="481" y="11"/>
                  <a:pt x="475" y="11"/>
                </a:cubicBezTo>
                <a:cubicBezTo>
                  <a:pt x="323" y="11"/>
                  <a:pt x="171" y="11"/>
                  <a:pt x="19" y="11"/>
                </a:cubicBezTo>
                <a:cubicBezTo>
                  <a:pt x="12" y="11"/>
                  <a:pt x="5" y="12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8" y="0"/>
                  <a:pt x="17" y="1"/>
                  <a:pt x="26" y="1"/>
                </a:cubicBezTo>
                <a:cubicBezTo>
                  <a:pt x="50" y="1"/>
                  <a:pt x="73" y="0"/>
                  <a:pt x="96" y="1"/>
                </a:cubicBezTo>
                <a:cubicBezTo>
                  <a:pt x="213" y="1"/>
                  <a:pt x="330" y="0"/>
                  <a:pt x="448" y="1"/>
                </a:cubicBezTo>
                <a:cubicBezTo>
                  <a:pt x="453" y="2"/>
                  <a:pt x="458" y="1"/>
                  <a:pt x="463" y="1"/>
                </a:cubicBezTo>
                <a:cubicBezTo>
                  <a:pt x="470" y="2"/>
                  <a:pt x="477" y="1"/>
                  <a:pt x="483" y="7"/>
                </a:cubicBezTo>
                <a:close/>
              </a:path>
            </a:pathLst>
          </a:custGeom>
          <a:solidFill>
            <a:srgbClr val="FBEE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2395538" y="4545013"/>
            <a:ext cx="1541463" cy="290512"/>
          </a:xfrm>
          <a:custGeom>
            <a:avLst/>
            <a:gdLst>
              <a:gd name="T0" fmla="*/ 107 w 515"/>
              <a:gd name="T1" fmla="*/ 95 h 97"/>
              <a:gd name="T2" fmla="*/ 11 w 515"/>
              <a:gd name="T3" fmla="*/ 95 h 97"/>
              <a:gd name="T4" fmla="*/ 3 w 515"/>
              <a:gd name="T5" fmla="*/ 55 h 97"/>
              <a:gd name="T6" fmla="*/ 19 w 515"/>
              <a:gd name="T7" fmla="*/ 48 h 97"/>
              <a:gd name="T8" fmla="*/ 12 w 515"/>
              <a:gd name="T9" fmla="*/ 36 h 97"/>
              <a:gd name="T10" fmla="*/ 8 w 515"/>
              <a:gd name="T11" fmla="*/ 13 h 97"/>
              <a:gd name="T12" fmla="*/ 33 w 515"/>
              <a:gd name="T13" fmla="*/ 10 h 97"/>
              <a:gd name="T14" fmla="*/ 82 w 515"/>
              <a:gd name="T15" fmla="*/ 41 h 97"/>
              <a:gd name="T16" fmla="*/ 98 w 515"/>
              <a:gd name="T17" fmla="*/ 40 h 97"/>
              <a:gd name="T18" fmla="*/ 145 w 515"/>
              <a:gd name="T19" fmla="*/ 38 h 97"/>
              <a:gd name="T20" fmla="*/ 156 w 515"/>
              <a:gd name="T21" fmla="*/ 41 h 97"/>
              <a:gd name="T22" fmla="*/ 216 w 515"/>
              <a:gd name="T23" fmla="*/ 52 h 97"/>
              <a:gd name="T24" fmla="*/ 270 w 515"/>
              <a:gd name="T25" fmla="*/ 46 h 97"/>
              <a:gd name="T26" fmla="*/ 291 w 515"/>
              <a:gd name="T27" fmla="*/ 42 h 97"/>
              <a:gd name="T28" fmla="*/ 364 w 515"/>
              <a:gd name="T29" fmla="*/ 26 h 97"/>
              <a:gd name="T30" fmla="*/ 402 w 515"/>
              <a:gd name="T31" fmla="*/ 31 h 97"/>
              <a:gd name="T32" fmla="*/ 426 w 515"/>
              <a:gd name="T33" fmla="*/ 33 h 97"/>
              <a:gd name="T34" fmla="*/ 462 w 515"/>
              <a:gd name="T35" fmla="*/ 12 h 97"/>
              <a:gd name="T36" fmla="*/ 495 w 515"/>
              <a:gd name="T37" fmla="*/ 11 h 97"/>
              <a:gd name="T38" fmla="*/ 506 w 515"/>
              <a:gd name="T39" fmla="*/ 54 h 97"/>
              <a:gd name="T40" fmla="*/ 475 w 515"/>
              <a:gd name="T41" fmla="*/ 95 h 97"/>
              <a:gd name="T42" fmla="*/ 463 w 515"/>
              <a:gd name="T43" fmla="*/ 95 h 97"/>
              <a:gd name="T44" fmla="*/ 464 w 515"/>
              <a:gd name="T45" fmla="*/ 76 h 97"/>
              <a:gd name="T46" fmla="*/ 472 w 515"/>
              <a:gd name="T47" fmla="*/ 58 h 97"/>
              <a:gd name="T48" fmla="*/ 472 w 515"/>
              <a:gd name="T49" fmla="*/ 33 h 97"/>
              <a:gd name="T50" fmla="*/ 451 w 515"/>
              <a:gd name="T51" fmla="*/ 45 h 97"/>
              <a:gd name="T52" fmla="*/ 437 w 515"/>
              <a:gd name="T53" fmla="*/ 64 h 97"/>
              <a:gd name="T54" fmla="*/ 417 w 515"/>
              <a:gd name="T55" fmla="*/ 81 h 97"/>
              <a:gd name="T56" fmla="*/ 393 w 515"/>
              <a:gd name="T57" fmla="*/ 71 h 97"/>
              <a:gd name="T58" fmla="*/ 355 w 515"/>
              <a:gd name="T59" fmla="*/ 57 h 97"/>
              <a:gd name="T60" fmla="*/ 262 w 515"/>
              <a:gd name="T61" fmla="*/ 87 h 97"/>
              <a:gd name="T62" fmla="*/ 133 w 515"/>
              <a:gd name="T63" fmla="*/ 73 h 97"/>
              <a:gd name="T64" fmla="*/ 112 w 515"/>
              <a:gd name="T65" fmla="*/ 84 h 97"/>
              <a:gd name="T66" fmla="*/ 107 w 515"/>
              <a:gd name="T67" fmla="*/ 9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15" h="97">
                <a:moveTo>
                  <a:pt x="107" y="95"/>
                </a:moveTo>
                <a:cubicBezTo>
                  <a:pt x="75" y="96"/>
                  <a:pt x="43" y="97"/>
                  <a:pt x="11" y="95"/>
                </a:cubicBezTo>
                <a:cubicBezTo>
                  <a:pt x="8" y="82"/>
                  <a:pt x="3" y="69"/>
                  <a:pt x="3" y="55"/>
                </a:cubicBezTo>
                <a:cubicBezTo>
                  <a:pt x="7" y="50"/>
                  <a:pt x="18" y="59"/>
                  <a:pt x="19" y="48"/>
                </a:cubicBezTo>
                <a:cubicBezTo>
                  <a:pt x="16" y="44"/>
                  <a:pt x="15" y="39"/>
                  <a:pt x="12" y="36"/>
                </a:cubicBezTo>
                <a:cubicBezTo>
                  <a:pt x="6" y="29"/>
                  <a:pt x="0" y="21"/>
                  <a:pt x="8" y="13"/>
                </a:cubicBezTo>
                <a:cubicBezTo>
                  <a:pt x="15" y="5"/>
                  <a:pt x="27" y="4"/>
                  <a:pt x="33" y="10"/>
                </a:cubicBezTo>
                <a:cubicBezTo>
                  <a:pt x="48" y="24"/>
                  <a:pt x="69" y="26"/>
                  <a:pt x="82" y="41"/>
                </a:cubicBezTo>
                <a:cubicBezTo>
                  <a:pt x="88" y="48"/>
                  <a:pt x="92" y="45"/>
                  <a:pt x="98" y="40"/>
                </a:cubicBezTo>
                <a:cubicBezTo>
                  <a:pt x="120" y="23"/>
                  <a:pt x="120" y="23"/>
                  <a:pt x="145" y="38"/>
                </a:cubicBezTo>
                <a:cubicBezTo>
                  <a:pt x="148" y="40"/>
                  <a:pt x="152" y="41"/>
                  <a:pt x="156" y="41"/>
                </a:cubicBezTo>
                <a:cubicBezTo>
                  <a:pt x="177" y="42"/>
                  <a:pt x="196" y="46"/>
                  <a:pt x="216" y="52"/>
                </a:cubicBezTo>
                <a:cubicBezTo>
                  <a:pt x="230" y="57"/>
                  <a:pt x="253" y="62"/>
                  <a:pt x="270" y="46"/>
                </a:cubicBezTo>
                <a:cubicBezTo>
                  <a:pt x="275" y="41"/>
                  <a:pt x="283" y="42"/>
                  <a:pt x="291" y="42"/>
                </a:cubicBezTo>
                <a:cubicBezTo>
                  <a:pt x="316" y="42"/>
                  <a:pt x="341" y="39"/>
                  <a:pt x="364" y="26"/>
                </a:cubicBezTo>
                <a:cubicBezTo>
                  <a:pt x="377" y="18"/>
                  <a:pt x="390" y="18"/>
                  <a:pt x="402" y="31"/>
                </a:cubicBezTo>
                <a:cubicBezTo>
                  <a:pt x="409" y="39"/>
                  <a:pt x="418" y="41"/>
                  <a:pt x="426" y="33"/>
                </a:cubicBezTo>
                <a:cubicBezTo>
                  <a:pt x="436" y="22"/>
                  <a:pt x="450" y="18"/>
                  <a:pt x="462" y="12"/>
                </a:cubicBezTo>
                <a:cubicBezTo>
                  <a:pt x="473" y="7"/>
                  <a:pt x="484" y="0"/>
                  <a:pt x="495" y="11"/>
                </a:cubicBezTo>
                <a:cubicBezTo>
                  <a:pt x="507" y="23"/>
                  <a:pt x="515" y="36"/>
                  <a:pt x="506" y="54"/>
                </a:cubicBezTo>
                <a:cubicBezTo>
                  <a:pt x="499" y="70"/>
                  <a:pt x="493" y="87"/>
                  <a:pt x="475" y="95"/>
                </a:cubicBezTo>
                <a:cubicBezTo>
                  <a:pt x="471" y="95"/>
                  <a:pt x="467" y="95"/>
                  <a:pt x="463" y="95"/>
                </a:cubicBezTo>
                <a:cubicBezTo>
                  <a:pt x="458" y="88"/>
                  <a:pt x="462" y="82"/>
                  <a:pt x="464" y="76"/>
                </a:cubicBezTo>
                <a:cubicBezTo>
                  <a:pt x="467" y="70"/>
                  <a:pt x="471" y="65"/>
                  <a:pt x="472" y="58"/>
                </a:cubicBezTo>
                <a:cubicBezTo>
                  <a:pt x="475" y="50"/>
                  <a:pt x="482" y="39"/>
                  <a:pt x="472" y="33"/>
                </a:cubicBezTo>
                <a:cubicBezTo>
                  <a:pt x="463" y="28"/>
                  <a:pt x="457" y="39"/>
                  <a:pt x="451" y="45"/>
                </a:cubicBezTo>
                <a:cubicBezTo>
                  <a:pt x="446" y="51"/>
                  <a:pt x="442" y="58"/>
                  <a:pt x="437" y="64"/>
                </a:cubicBezTo>
                <a:cubicBezTo>
                  <a:pt x="432" y="71"/>
                  <a:pt x="426" y="77"/>
                  <a:pt x="417" y="81"/>
                </a:cubicBezTo>
                <a:cubicBezTo>
                  <a:pt x="407" y="85"/>
                  <a:pt x="398" y="83"/>
                  <a:pt x="393" y="71"/>
                </a:cubicBezTo>
                <a:cubicBezTo>
                  <a:pt x="383" y="50"/>
                  <a:pt x="377" y="48"/>
                  <a:pt x="355" y="57"/>
                </a:cubicBezTo>
                <a:cubicBezTo>
                  <a:pt x="325" y="69"/>
                  <a:pt x="295" y="83"/>
                  <a:pt x="262" y="87"/>
                </a:cubicBezTo>
                <a:cubicBezTo>
                  <a:pt x="218" y="92"/>
                  <a:pt x="175" y="91"/>
                  <a:pt x="133" y="73"/>
                </a:cubicBezTo>
                <a:cubicBezTo>
                  <a:pt x="121" y="68"/>
                  <a:pt x="113" y="68"/>
                  <a:pt x="112" y="84"/>
                </a:cubicBezTo>
                <a:cubicBezTo>
                  <a:pt x="111" y="88"/>
                  <a:pt x="110" y="92"/>
                  <a:pt x="107" y="95"/>
                </a:cubicBezTo>
                <a:close/>
              </a:path>
            </a:pathLst>
          </a:custGeom>
          <a:solidFill>
            <a:srgbClr val="774E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295650" y="2986088"/>
            <a:ext cx="1136650" cy="1260475"/>
          </a:xfrm>
          <a:custGeom>
            <a:avLst/>
            <a:gdLst>
              <a:gd name="T0" fmla="*/ 201 w 380"/>
              <a:gd name="T1" fmla="*/ 192 h 421"/>
              <a:gd name="T2" fmla="*/ 201 w 380"/>
              <a:gd name="T3" fmla="*/ 158 h 421"/>
              <a:gd name="T4" fmla="*/ 160 w 380"/>
              <a:gd name="T5" fmla="*/ 145 h 421"/>
              <a:gd name="T6" fmla="*/ 156 w 380"/>
              <a:gd name="T7" fmla="*/ 154 h 421"/>
              <a:gd name="T8" fmla="*/ 150 w 380"/>
              <a:gd name="T9" fmla="*/ 151 h 421"/>
              <a:gd name="T10" fmla="*/ 139 w 380"/>
              <a:gd name="T11" fmla="*/ 103 h 421"/>
              <a:gd name="T12" fmla="*/ 134 w 380"/>
              <a:gd name="T13" fmla="*/ 86 h 421"/>
              <a:gd name="T14" fmla="*/ 122 w 380"/>
              <a:gd name="T15" fmla="*/ 53 h 421"/>
              <a:gd name="T16" fmla="*/ 161 w 380"/>
              <a:gd name="T17" fmla="*/ 24 h 421"/>
              <a:gd name="T18" fmla="*/ 158 w 380"/>
              <a:gd name="T19" fmla="*/ 47 h 421"/>
              <a:gd name="T20" fmla="*/ 156 w 380"/>
              <a:gd name="T21" fmla="*/ 92 h 421"/>
              <a:gd name="T22" fmla="*/ 171 w 380"/>
              <a:gd name="T23" fmla="*/ 95 h 421"/>
              <a:gd name="T24" fmla="*/ 197 w 380"/>
              <a:gd name="T25" fmla="*/ 96 h 421"/>
              <a:gd name="T26" fmla="*/ 200 w 380"/>
              <a:gd name="T27" fmla="*/ 235 h 421"/>
              <a:gd name="T28" fmla="*/ 173 w 380"/>
              <a:gd name="T29" fmla="*/ 277 h 421"/>
              <a:gd name="T30" fmla="*/ 183 w 380"/>
              <a:gd name="T31" fmla="*/ 270 h 421"/>
              <a:gd name="T32" fmla="*/ 218 w 380"/>
              <a:gd name="T33" fmla="*/ 272 h 421"/>
              <a:gd name="T34" fmla="*/ 227 w 380"/>
              <a:gd name="T35" fmla="*/ 296 h 421"/>
              <a:gd name="T36" fmla="*/ 235 w 380"/>
              <a:gd name="T37" fmla="*/ 323 h 421"/>
              <a:gd name="T38" fmla="*/ 256 w 380"/>
              <a:gd name="T39" fmla="*/ 268 h 421"/>
              <a:gd name="T40" fmla="*/ 257 w 380"/>
              <a:gd name="T41" fmla="*/ 254 h 421"/>
              <a:gd name="T42" fmla="*/ 263 w 380"/>
              <a:gd name="T43" fmla="*/ 241 h 421"/>
              <a:gd name="T44" fmla="*/ 274 w 380"/>
              <a:gd name="T45" fmla="*/ 248 h 421"/>
              <a:gd name="T46" fmla="*/ 304 w 380"/>
              <a:gd name="T47" fmla="*/ 273 h 421"/>
              <a:gd name="T48" fmla="*/ 272 w 380"/>
              <a:gd name="T49" fmla="*/ 213 h 421"/>
              <a:gd name="T50" fmla="*/ 275 w 380"/>
              <a:gd name="T51" fmla="*/ 136 h 421"/>
              <a:gd name="T52" fmla="*/ 284 w 380"/>
              <a:gd name="T53" fmla="*/ 126 h 421"/>
              <a:gd name="T54" fmla="*/ 331 w 380"/>
              <a:gd name="T55" fmla="*/ 85 h 421"/>
              <a:gd name="T56" fmla="*/ 342 w 380"/>
              <a:gd name="T57" fmla="*/ 24 h 421"/>
              <a:gd name="T58" fmla="*/ 346 w 380"/>
              <a:gd name="T59" fmla="*/ 0 h 421"/>
              <a:gd name="T60" fmla="*/ 367 w 380"/>
              <a:gd name="T61" fmla="*/ 86 h 421"/>
              <a:gd name="T62" fmla="*/ 333 w 380"/>
              <a:gd name="T63" fmla="*/ 134 h 421"/>
              <a:gd name="T64" fmla="*/ 300 w 380"/>
              <a:gd name="T65" fmla="*/ 191 h 421"/>
              <a:gd name="T66" fmla="*/ 291 w 380"/>
              <a:gd name="T67" fmla="*/ 167 h 421"/>
              <a:gd name="T68" fmla="*/ 307 w 380"/>
              <a:gd name="T69" fmla="*/ 220 h 421"/>
              <a:gd name="T70" fmla="*/ 340 w 380"/>
              <a:gd name="T71" fmla="*/ 249 h 421"/>
              <a:gd name="T72" fmla="*/ 327 w 380"/>
              <a:gd name="T73" fmla="*/ 360 h 421"/>
              <a:gd name="T74" fmla="*/ 301 w 380"/>
              <a:gd name="T75" fmla="*/ 349 h 421"/>
              <a:gd name="T76" fmla="*/ 296 w 380"/>
              <a:gd name="T77" fmla="*/ 342 h 421"/>
              <a:gd name="T78" fmla="*/ 294 w 380"/>
              <a:gd name="T79" fmla="*/ 337 h 421"/>
              <a:gd name="T80" fmla="*/ 288 w 380"/>
              <a:gd name="T81" fmla="*/ 328 h 421"/>
              <a:gd name="T82" fmla="*/ 223 w 380"/>
              <a:gd name="T83" fmla="*/ 406 h 421"/>
              <a:gd name="T84" fmla="*/ 194 w 380"/>
              <a:gd name="T85" fmla="*/ 403 h 421"/>
              <a:gd name="T86" fmla="*/ 213 w 380"/>
              <a:gd name="T87" fmla="*/ 373 h 421"/>
              <a:gd name="T88" fmla="*/ 215 w 380"/>
              <a:gd name="T89" fmla="*/ 314 h 421"/>
              <a:gd name="T90" fmla="*/ 180 w 380"/>
              <a:gd name="T91" fmla="*/ 381 h 421"/>
              <a:gd name="T92" fmla="*/ 103 w 380"/>
              <a:gd name="T93" fmla="*/ 399 h 421"/>
              <a:gd name="T94" fmla="*/ 130 w 380"/>
              <a:gd name="T95" fmla="*/ 360 h 421"/>
              <a:gd name="T96" fmla="*/ 87 w 380"/>
              <a:gd name="T97" fmla="*/ 396 h 421"/>
              <a:gd name="T98" fmla="*/ 17 w 380"/>
              <a:gd name="T99" fmla="*/ 420 h 421"/>
              <a:gd name="T100" fmla="*/ 1 w 380"/>
              <a:gd name="T101" fmla="*/ 414 h 421"/>
              <a:gd name="T102" fmla="*/ 15 w 380"/>
              <a:gd name="T103" fmla="*/ 408 h 421"/>
              <a:gd name="T104" fmla="*/ 166 w 380"/>
              <a:gd name="T105" fmla="*/ 242 h 421"/>
              <a:gd name="T106" fmla="*/ 181 w 380"/>
              <a:gd name="T107" fmla="*/ 224 h 421"/>
              <a:gd name="T108" fmla="*/ 201 w 380"/>
              <a:gd name="T109" fmla="*/ 192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80" h="421">
                <a:moveTo>
                  <a:pt x="201" y="192"/>
                </a:moveTo>
                <a:cubicBezTo>
                  <a:pt x="201" y="181"/>
                  <a:pt x="203" y="169"/>
                  <a:pt x="201" y="158"/>
                </a:cubicBezTo>
                <a:cubicBezTo>
                  <a:pt x="197" y="133"/>
                  <a:pt x="179" y="127"/>
                  <a:pt x="160" y="145"/>
                </a:cubicBezTo>
                <a:cubicBezTo>
                  <a:pt x="158" y="147"/>
                  <a:pt x="157" y="151"/>
                  <a:pt x="156" y="154"/>
                </a:cubicBezTo>
                <a:cubicBezTo>
                  <a:pt x="154" y="153"/>
                  <a:pt x="152" y="152"/>
                  <a:pt x="150" y="151"/>
                </a:cubicBezTo>
                <a:cubicBezTo>
                  <a:pt x="147" y="135"/>
                  <a:pt x="143" y="119"/>
                  <a:pt x="139" y="103"/>
                </a:cubicBezTo>
                <a:cubicBezTo>
                  <a:pt x="138" y="97"/>
                  <a:pt x="135" y="92"/>
                  <a:pt x="134" y="86"/>
                </a:cubicBezTo>
                <a:cubicBezTo>
                  <a:pt x="132" y="74"/>
                  <a:pt x="115" y="63"/>
                  <a:pt x="122" y="53"/>
                </a:cubicBezTo>
                <a:cubicBezTo>
                  <a:pt x="130" y="39"/>
                  <a:pt x="145" y="30"/>
                  <a:pt x="161" y="24"/>
                </a:cubicBezTo>
                <a:cubicBezTo>
                  <a:pt x="168" y="33"/>
                  <a:pt x="161" y="40"/>
                  <a:pt x="158" y="47"/>
                </a:cubicBezTo>
                <a:cubicBezTo>
                  <a:pt x="152" y="62"/>
                  <a:pt x="149" y="77"/>
                  <a:pt x="156" y="92"/>
                </a:cubicBezTo>
                <a:cubicBezTo>
                  <a:pt x="160" y="100"/>
                  <a:pt x="164" y="105"/>
                  <a:pt x="171" y="95"/>
                </a:cubicBezTo>
                <a:cubicBezTo>
                  <a:pt x="180" y="81"/>
                  <a:pt x="189" y="87"/>
                  <a:pt x="197" y="96"/>
                </a:cubicBezTo>
                <a:cubicBezTo>
                  <a:pt x="227" y="129"/>
                  <a:pt x="228" y="199"/>
                  <a:pt x="200" y="235"/>
                </a:cubicBezTo>
                <a:cubicBezTo>
                  <a:pt x="190" y="248"/>
                  <a:pt x="178" y="260"/>
                  <a:pt x="173" y="277"/>
                </a:cubicBezTo>
                <a:cubicBezTo>
                  <a:pt x="180" y="278"/>
                  <a:pt x="180" y="273"/>
                  <a:pt x="183" y="270"/>
                </a:cubicBezTo>
                <a:cubicBezTo>
                  <a:pt x="199" y="249"/>
                  <a:pt x="205" y="249"/>
                  <a:pt x="218" y="272"/>
                </a:cubicBezTo>
                <a:cubicBezTo>
                  <a:pt x="222" y="279"/>
                  <a:pt x="224" y="288"/>
                  <a:pt x="227" y="296"/>
                </a:cubicBezTo>
                <a:cubicBezTo>
                  <a:pt x="229" y="304"/>
                  <a:pt x="228" y="313"/>
                  <a:pt x="235" y="323"/>
                </a:cubicBezTo>
                <a:cubicBezTo>
                  <a:pt x="248" y="306"/>
                  <a:pt x="253" y="287"/>
                  <a:pt x="256" y="268"/>
                </a:cubicBezTo>
                <a:cubicBezTo>
                  <a:pt x="257" y="263"/>
                  <a:pt x="256" y="258"/>
                  <a:pt x="257" y="254"/>
                </a:cubicBezTo>
                <a:cubicBezTo>
                  <a:pt x="258" y="249"/>
                  <a:pt x="257" y="242"/>
                  <a:pt x="263" y="241"/>
                </a:cubicBezTo>
                <a:cubicBezTo>
                  <a:pt x="268" y="239"/>
                  <a:pt x="271" y="245"/>
                  <a:pt x="274" y="248"/>
                </a:cubicBezTo>
                <a:cubicBezTo>
                  <a:pt x="281" y="259"/>
                  <a:pt x="290" y="268"/>
                  <a:pt x="304" y="273"/>
                </a:cubicBezTo>
                <a:cubicBezTo>
                  <a:pt x="296" y="250"/>
                  <a:pt x="281" y="233"/>
                  <a:pt x="272" y="213"/>
                </a:cubicBezTo>
                <a:cubicBezTo>
                  <a:pt x="259" y="187"/>
                  <a:pt x="264" y="161"/>
                  <a:pt x="275" y="136"/>
                </a:cubicBezTo>
                <a:cubicBezTo>
                  <a:pt x="276" y="132"/>
                  <a:pt x="279" y="127"/>
                  <a:pt x="284" y="126"/>
                </a:cubicBezTo>
                <a:cubicBezTo>
                  <a:pt x="312" y="126"/>
                  <a:pt x="318" y="102"/>
                  <a:pt x="331" y="85"/>
                </a:cubicBezTo>
                <a:cubicBezTo>
                  <a:pt x="344" y="67"/>
                  <a:pt x="347" y="46"/>
                  <a:pt x="342" y="24"/>
                </a:cubicBezTo>
                <a:cubicBezTo>
                  <a:pt x="341" y="16"/>
                  <a:pt x="338" y="7"/>
                  <a:pt x="346" y="0"/>
                </a:cubicBezTo>
                <a:cubicBezTo>
                  <a:pt x="376" y="13"/>
                  <a:pt x="380" y="60"/>
                  <a:pt x="367" y="86"/>
                </a:cubicBezTo>
                <a:cubicBezTo>
                  <a:pt x="358" y="104"/>
                  <a:pt x="346" y="119"/>
                  <a:pt x="333" y="134"/>
                </a:cubicBezTo>
                <a:cubicBezTo>
                  <a:pt x="318" y="150"/>
                  <a:pt x="306" y="167"/>
                  <a:pt x="300" y="191"/>
                </a:cubicBezTo>
                <a:cubicBezTo>
                  <a:pt x="297" y="183"/>
                  <a:pt x="295" y="177"/>
                  <a:pt x="291" y="167"/>
                </a:cubicBezTo>
                <a:cubicBezTo>
                  <a:pt x="288" y="191"/>
                  <a:pt x="294" y="207"/>
                  <a:pt x="307" y="220"/>
                </a:cubicBezTo>
                <a:cubicBezTo>
                  <a:pt x="317" y="231"/>
                  <a:pt x="329" y="239"/>
                  <a:pt x="340" y="249"/>
                </a:cubicBezTo>
                <a:cubicBezTo>
                  <a:pt x="376" y="282"/>
                  <a:pt x="369" y="339"/>
                  <a:pt x="327" y="360"/>
                </a:cubicBezTo>
                <a:cubicBezTo>
                  <a:pt x="314" y="367"/>
                  <a:pt x="302" y="371"/>
                  <a:pt x="301" y="349"/>
                </a:cubicBezTo>
                <a:cubicBezTo>
                  <a:pt x="301" y="346"/>
                  <a:pt x="298" y="344"/>
                  <a:pt x="296" y="342"/>
                </a:cubicBezTo>
                <a:cubicBezTo>
                  <a:pt x="295" y="341"/>
                  <a:pt x="295" y="339"/>
                  <a:pt x="294" y="337"/>
                </a:cubicBezTo>
                <a:cubicBezTo>
                  <a:pt x="291" y="334"/>
                  <a:pt x="288" y="332"/>
                  <a:pt x="288" y="328"/>
                </a:cubicBezTo>
                <a:cubicBezTo>
                  <a:pt x="278" y="363"/>
                  <a:pt x="256" y="389"/>
                  <a:pt x="223" y="406"/>
                </a:cubicBezTo>
                <a:cubicBezTo>
                  <a:pt x="214" y="410"/>
                  <a:pt x="202" y="419"/>
                  <a:pt x="194" y="403"/>
                </a:cubicBezTo>
                <a:cubicBezTo>
                  <a:pt x="203" y="395"/>
                  <a:pt x="208" y="384"/>
                  <a:pt x="213" y="373"/>
                </a:cubicBezTo>
                <a:cubicBezTo>
                  <a:pt x="222" y="354"/>
                  <a:pt x="216" y="334"/>
                  <a:pt x="215" y="314"/>
                </a:cubicBezTo>
                <a:cubicBezTo>
                  <a:pt x="214" y="343"/>
                  <a:pt x="204" y="365"/>
                  <a:pt x="180" y="381"/>
                </a:cubicBezTo>
                <a:cubicBezTo>
                  <a:pt x="157" y="397"/>
                  <a:pt x="133" y="404"/>
                  <a:pt x="103" y="399"/>
                </a:cubicBezTo>
                <a:cubicBezTo>
                  <a:pt x="111" y="385"/>
                  <a:pt x="124" y="377"/>
                  <a:pt x="130" y="360"/>
                </a:cubicBezTo>
                <a:cubicBezTo>
                  <a:pt x="114" y="374"/>
                  <a:pt x="101" y="385"/>
                  <a:pt x="87" y="396"/>
                </a:cubicBezTo>
                <a:cubicBezTo>
                  <a:pt x="66" y="412"/>
                  <a:pt x="42" y="419"/>
                  <a:pt x="17" y="420"/>
                </a:cubicBezTo>
                <a:cubicBezTo>
                  <a:pt x="11" y="420"/>
                  <a:pt x="2" y="421"/>
                  <a:pt x="1" y="414"/>
                </a:cubicBezTo>
                <a:cubicBezTo>
                  <a:pt x="0" y="405"/>
                  <a:pt x="10" y="409"/>
                  <a:pt x="15" y="408"/>
                </a:cubicBezTo>
                <a:cubicBezTo>
                  <a:pt x="99" y="390"/>
                  <a:pt x="156" y="328"/>
                  <a:pt x="166" y="242"/>
                </a:cubicBezTo>
                <a:cubicBezTo>
                  <a:pt x="167" y="230"/>
                  <a:pt x="176" y="230"/>
                  <a:pt x="181" y="224"/>
                </a:cubicBezTo>
                <a:cubicBezTo>
                  <a:pt x="187" y="212"/>
                  <a:pt x="191" y="201"/>
                  <a:pt x="201" y="192"/>
                </a:cubicBezTo>
                <a:close/>
              </a:path>
            </a:pathLst>
          </a:custGeom>
          <a:solidFill>
            <a:srgbClr val="DD9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3849688" y="3922713"/>
            <a:ext cx="325438" cy="317500"/>
          </a:xfrm>
          <a:custGeom>
            <a:avLst/>
            <a:gdLst>
              <a:gd name="T0" fmla="*/ 9 w 109"/>
              <a:gd name="T1" fmla="*/ 90 h 106"/>
              <a:gd name="T2" fmla="*/ 44 w 109"/>
              <a:gd name="T3" fmla="*/ 84 h 106"/>
              <a:gd name="T4" fmla="*/ 103 w 109"/>
              <a:gd name="T5" fmla="*/ 0 h 106"/>
              <a:gd name="T6" fmla="*/ 109 w 109"/>
              <a:gd name="T7" fmla="*/ 24 h 106"/>
              <a:gd name="T8" fmla="*/ 52 w 109"/>
              <a:gd name="T9" fmla="*/ 92 h 106"/>
              <a:gd name="T10" fmla="*/ 9 w 109"/>
              <a:gd name="T11" fmla="*/ 103 h 106"/>
              <a:gd name="T12" fmla="*/ 0 w 109"/>
              <a:gd name="T13" fmla="*/ 97 h 106"/>
              <a:gd name="T14" fmla="*/ 9 w 109"/>
              <a:gd name="T15" fmla="*/ 9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9" h="106">
                <a:moveTo>
                  <a:pt x="9" y="90"/>
                </a:moveTo>
                <a:cubicBezTo>
                  <a:pt x="23" y="99"/>
                  <a:pt x="33" y="90"/>
                  <a:pt x="44" y="84"/>
                </a:cubicBezTo>
                <a:cubicBezTo>
                  <a:pt x="74" y="67"/>
                  <a:pt x="93" y="39"/>
                  <a:pt x="103" y="0"/>
                </a:cubicBezTo>
                <a:cubicBezTo>
                  <a:pt x="105" y="9"/>
                  <a:pt x="107" y="16"/>
                  <a:pt x="109" y="24"/>
                </a:cubicBezTo>
                <a:cubicBezTo>
                  <a:pt x="96" y="52"/>
                  <a:pt x="79" y="76"/>
                  <a:pt x="52" y="92"/>
                </a:cubicBezTo>
                <a:cubicBezTo>
                  <a:pt x="39" y="100"/>
                  <a:pt x="25" y="106"/>
                  <a:pt x="9" y="103"/>
                </a:cubicBezTo>
                <a:cubicBezTo>
                  <a:pt x="5" y="103"/>
                  <a:pt x="0" y="101"/>
                  <a:pt x="0" y="97"/>
                </a:cubicBezTo>
                <a:cubicBezTo>
                  <a:pt x="1" y="93"/>
                  <a:pt x="6" y="92"/>
                  <a:pt x="9" y="90"/>
                </a:cubicBezTo>
                <a:close/>
              </a:path>
            </a:pathLst>
          </a:custGeom>
          <a:solidFill>
            <a:srgbClr val="362B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2640013" y="3017838"/>
            <a:ext cx="1065213" cy="1158875"/>
          </a:xfrm>
          <a:custGeom>
            <a:avLst/>
            <a:gdLst>
              <a:gd name="T0" fmla="*/ 4 w 356"/>
              <a:gd name="T1" fmla="*/ 201 h 387"/>
              <a:gd name="T2" fmla="*/ 14 w 356"/>
              <a:gd name="T3" fmla="*/ 162 h 387"/>
              <a:gd name="T4" fmla="*/ 15 w 356"/>
              <a:gd name="T5" fmla="*/ 153 h 387"/>
              <a:gd name="T6" fmla="*/ 53 w 356"/>
              <a:gd name="T7" fmla="*/ 42 h 387"/>
              <a:gd name="T8" fmla="*/ 96 w 356"/>
              <a:gd name="T9" fmla="*/ 0 h 387"/>
              <a:gd name="T10" fmla="*/ 97 w 356"/>
              <a:gd name="T11" fmla="*/ 8 h 387"/>
              <a:gd name="T12" fmla="*/ 194 w 356"/>
              <a:gd name="T13" fmla="*/ 85 h 387"/>
              <a:gd name="T14" fmla="*/ 263 w 356"/>
              <a:gd name="T15" fmla="*/ 86 h 387"/>
              <a:gd name="T16" fmla="*/ 354 w 356"/>
              <a:gd name="T17" fmla="*/ 199 h 387"/>
              <a:gd name="T18" fmla="*/ 293 w 356"/>
              <a:gd name="T19" fmla="*/ 344 h 387"/>
              <a:gd name="T20" fmla="*/ 216 w 356"/>
              <a:gd name="T21" fmla="*/ 381 h 387"/>
              <a:gd name="T22" fmla="*/ 108 w 356"/>
              <a:gd name="T23" fmla="*/ 373 h 387"/>
              <a:gd name="T24" fmla="*/ 5 w 356"/>
              <a:gd name="T25" fmla="*/ 234 h 387"/>
              <a:gd name="T26" fmla="*/ 4 w 356"/>
              <a:gd name="T27" fmla="*/ 201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6" h="387">
                <a:moveTo>
                  <a:pt x="4" y="201"/>
                </a:moveTo>
                <a:cubicBezTo>
                  <a:pt x="8" y="188"/>
                  <a:pt x="11" y="175"/>
                  <a:pt x="14" y="162"/>
                </a:cubicBezTo>
                <a:cubicBezTo>
                  <a:pt x="13" y="159"/>
                  <a:pt x="14" y="156"/>
                  <a:pt x="15" y="153"/>
                </a:cubicBezTo>
                <a:cubicBezTo>
                  <a:pt x="35" y="119"/>
                  <a:pt x="39" y="79"/>
                  <a:pt x="53" y="42"/>
                </a:cubicBezTo>
                <a:cubicBezTo>
                  <a:pt x="64" y="25"/>
                  <a:pt x="71" y="4"/>
                  <a:pt x="96" y="0"/>
                </a:cubicBezTo>
                <a:cubicBezTo>
                  <a:pt x="96" y="3"/>
                  <a:pt x="97" y="6"/>
                  <a:pt x="97" y="8"/>
                </a:cubicBezTo>
                <a:cubicBezTo>
                  <a:pt x="109" y="59"/>
                  <a:pt x="146" y="79"/>
                  <a:pt x="194" y="85"/>
                </a:cubicBezTo>
                <a:cubicBezTo>
                  <a:pt x="217" y="88"/>
                  <a:pt x="240" y="87"/>
                  <a:pt x="263" y="86"/>
                </a:cubicBezTo>
                <a:cubicBezTo>
                  <a:pt x="322" y="100"/>
                  <a:pt x="353" y="139"/>
                  <a:pt x="354" y="199"/>
                </a:cubicBezTo>
                <a:cubicBezTo>
                  <a:pt x="356" y="257"/>
                  <a:pt x="334" y="305"/>
                  <a:pt x="293" y="344"/>
                </a:cubicBezTo>
                <a:cubicBezTo>
                  <a:pt x="271" y="365"/>
                  <a:pt x="244" y="375"/>
                  <a:pt x="216" y="381"/>
                </a:cubicBezTo>
                <a:cubicBezTo>
                  <a:pt x="180" y="387"/>
                  <a:pt x="143" y="386"/>
                  <a:pt x="108" y="373"/>
                </a:cubicBezTo>
                <a:cubicBezTo>
                  <a:pt x="45" y="348"/>
                  <a:pt x="17" y="297"/>
                  <a:pt x="5" y="234"/>
                </a:cubicBezTo>
                <a:cubicBezTo>
                  <a:pt x="3" y="223"/>
                  <a:pt x="0" y="212"/>
                  <a:pt x="4" y="201"/>
                </a:cubicBezTo>
                <a:close/>
              </a:path>
            </a:pathLst>
          </a:custGeom>
          <a:solidFill>
            <a:srgbClr val="F1D0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2913063" y="2578100"/>
            <a:ext cx="1441450" cy="1404937"/>
          </a:xfrm>
          <a:custGeom>
            <a:avLst/>
            <a:gdLst>
              <a:gd name="T0" fmla="*/ 474 w 482"/>
              <a:gd name="T1" fmla="*/ 136 h 469"/>
              <a:gd name="T2" fmla="*/ 477 w 482"/>
              <a:gd name="T3" fmla="*/ 167 h 469"/>
              <a:gd name="T4" fmla="*/ 428 w 482"/>
              <a:gd name="T5" fmla="*/ 265 h 469"/>
              <a:gd name="T6" fmla="*/ 399 w 482"/>
              <a:gd name="T7" fmla="*/ 299 h 469"/>
              <a:gd name="T8" fmla="*/ 416 w 482"/>
              <a:gd name="T9" fmla="*/ 368 h 469"/>
              <a:gd name="T10" fmla="*/ 443 w 482"/>
              <a:gd name="T11" fmla="*/ 418 h 469"/>
              <a:gd name="T12" fmla="*/ 389 w 482"/>
              <a:gd name="T13" fmla="*/ 376 h 469"/>
              <a:gd name="T14" fmla="*/ 380 w 482"/>
              <a:gd name="T15" fmla="*/ 440 h 469"/>
              <a:gd name="T16" fmla="*/ 373 w 482"/>
              <a:gd name="T17" fmla="*/ 454 h 469"/>
              <a:gd name="T18" fmla="*/ 359 w 482"/>
              <a:gd name="T19" fmla="*/ 467 h 469"/>
              <a:gd name="T20" fmla="*/ 354 w 482"/>
              <a:gd name="T21" fmla="*/ 450 h 469"/>
              <a:gd name="T22" fmla="*/ 338 w 482"/>
              <a:gd name="T23" fmla="*/ 404 h 469"/>
              <a:gd name="T24" fmla="*/ 318 w 482"/>
              <a:gd name="T25" fmla="*/ 404 h 469"/>
              <a:gd name="T26" fmla="*/ 308 w 482"/>
              <a:gd name="T27" fmla="*/ 419 h 469"/>
              <a:gd name="T28" fmla="*/ 297 w 482"/>
              <a:gd name="T29" fmla="*/ 426 h 469"/>
              <a:gd name="T30" fmla="*/ 296 w 482"/>
              <a:gd name="T31" fmla="*/ 412 h 469"/>
              <a:gd name="T32" fmla="*/ 324 w 482"/>
              <a:gd name="T33" fmla="*/ 369 h 469"/>
              <a:gd name="T34" fmla="*/ 343 w 482"/>
              <a:gd name="T35" fmla="*/ 297 h 469"/>
              <a:gd name="T36" fmla="*/ 322 w 482"/>
              <a:gd name="T37" fmla="*/ 235 h 469"/>
              <a:gd name="T38" fmla="*/ 302 w 482"/>
              <a:gd name="T39" fmla="*/ 236 h 469"/>
              <a:gd name="T40" fmla="*/ 292 w 482"/>
              <a:gd name="T41" fmla="*/ 246 h 469"/>
              <a:gd name="T42" fmla="*/ 281 w 482"/>
              <a:gd name="T43" fmla="*/ 235 h 469"/>
              <a:gd name="T44" fmla="*/ 281 w 482"/>
              <a:gd name="T45" fmla="*/ 182 h 469"/>
              <a:gd name="T46" fmla="*/ 289 w 482"/>
              <a:gd name="T47" fmla="*/ 160 h 469"/>
              <a:gd name="T48" fmla="*/ 353 w 482"/>
              <a:gd name="T49" fmla="*/ 153 h 469"/>
              <a:gd name="T50" fmla="*/ 278 w 482"/>
              <a:gd name="T51" fmla="*/ 152 h 469"/>
              <a:gd name="T52" fmla="*/ 192 w 482"/>
              <a:gd name="T53" fmla="*/ 190 h 469"/>
              <a:gd name="T54" fmla="*/ 81 w 482"/>
              <a:gd name="T55" fmla="*/ 194 h 469"/>
              <a:gd name="T56" fmla="*/ 53 w 482"/>
              <a:gd name="T57" fmla="*/ 40 h 469"/>
              <a:gd name="T58" fmla="*/ 58 w 482"/>
              <a:gd name="T59" fmla="*/ 36 h 469"/>
              <a:gd name="T60" fmla="*/ 269 w 482"/>
              <a:gd name="T61" fmla="*/ 32 h 469"/>
              <a:gd name="T62" fmla="*/ 300 w 482"/>
              <a:gd name="T63" fmla="*/ 56 h 469"/>
              <a:gd name="T64" fmla="*/ 434 w 482"/>
              <a:gd name="T65" fmla="*/ 120 h 469"/>
              <a:gd name="T66" fmla="*/ 474 w 482"/>
              <a:gd name="T67" fmla="*/ 136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2" h="469">
                <a:moveTo>
                  <a:pt x="474" y="136"/>
                </a:moveTo>
                <a:cubicBezTo>
                  <a:pt x="473" y="146"/>
                  <a:pt x="475" y="157"/>
                  <a:pt x="477" y="167"/>
                </a:cubicBezTo>
                <a:cubicBezTo>
                  <a:pt x="482" y="196"/>
                  <a:pt x="455" y="260"/>
                  <a:pt x="428" y="265"/>
                </a:cubicBezTo>
                <a:cubicBezTo>
                  <a:pt x="402" y="269"/>
                  <a:pt x="403" y="284"/>
                  <a:pt x="399" y="299"/>
                </a:cubicBezTo>
                <a:cubicBezTo>
                  <a:pt x="392" y="325"/>
                  <a:pt x="402" y="347"/>
                  <a:pt x="416" y="368"/>
                </a:cubicBezTo>
                <a:cubicBezTo>
                  <a:pt x="426" y="383"/>
                  <a:pt x="435" y="399"/>
                  <a:pt x="443" y="418"/>
                </a:cubicBezTo>
                <a:cubicBezTo>
                  <a:pt x="420" y="412"/>
                  <a:pt x="414" y="408"/>
                  <a:pt x="389" y="376"/>
                </a:cubicBezTo>
                <a:cubicBezTo>
                  <a:pt x="391" y="401"/>
                  <a:pt x="388" y="421"/>
                  <a:pt x="380" y="440"/>
                </a:cubicBezTo>
                <a:cubicBezTo>
                  <a:pt x="378" y="445"/>
                  <a:pt x="376" y="450"/>
                  <a:pt x="373" y="454"/>
                </a:cubicBezTo>
                <a:cubicBezTo>
                  <a:pt x="369" y="460"/>
                  <a:pt x="368" y="469"/>
                  <a:pt x="359" y="467"/>
                </a:cubicBezTo>
                <a:cubicBezTo>
                  <a:pt x="350" y="465"/>
                  <a:pt x="355" y="456"/>
                  <a:pt x="354" y="450"/>
                </a:cubicBezTo>
                <a:cubicBezTo>
                  <a:pt x="350" y="434"/>
                  <a:pt x="346" y="418"/>
                  <a:pt x="338" y="404"/>
                </a:cubicBezTo>
                <a:cubicBezTo>
                  <a:pt x="329" y="389"/>
                  <a:pt x="324" y="393"/>
                  <a:pt x="318" y="404"/>
                </a:cubicBezTo>
                <a:cubicBezTo>
                  <a:pt x="315" y="409"/>
                  <a:pt x="311" y="414"/>
                  <a:pt x="308" y="419"/>
                </a:cubicBezTo>
                <a:cubicBezTo>
                  <a:pt x="305" y="423"/>
                  <a:pt x="302" y="428"/>
                  <a:pt x="297" y="426"/>
                </a:cubicBezTo>
                <a:cubicBezTo>
                  <a:pt x="291" y="423"/>
                  <a:pt x="294" y="417"/>
                  <a:pt x="296" y="412"/>
                </a:cubicBezTo>
                <a:cubicBezTo>
                  <a:pt x="300" y="395"/>
                  <a:pt x="312" y="382"/>
                  <a:pt x="324" y="369"/>
                </a:cubicBezTo>
                <a:cubicBezTo>
                  <a:pt x="342" y="348"/>
                  <a:pt x="348" y="324"/>
                  <a:pt x="343" y="297"/>
                </a:cubicBezTo>
                <a:cubicBezTo>
                  <a:pt x="340" y="276"/>
                  <a:pt x="336" y="254"/>
                  <a:pt x="322" y="235"/>
                </a:cubicBezTo>
                <a:cubicBezTo>
                  <a:pt x="316" y="227"/>
                  <a:pt x="309" y="219"/>
                  <a:pt x="302" y="236"/>
                </a:cubicBezTo>
                <a:cubicBezTo>
                  <a:pt x="300" y="240"/>
                  <a:pt x="299" y="248"/>
                  <a:pt x="292" y="246"/>
                </a:cubicBezTo>
                <a:cubicBezTo>
                  <a:pt x="286" y="245"/>
                  <a:pt x="284" y="240"/>
                  <a:pt x="281" y="235"/>
                </a:cubicBezTo>
                <a:cubicBezTo>
                  <a:pt x="272" y="217"/>
                  <a:pt x="273" y="200"/>
                  <a:pt x="281" y="182"/>
                </a:cubicBezTo>
                <a:cubicBezTo>
                  <a:pt x="284" y="174"/>
                  <a:pt x="290" y="168"/>
                  <a:pt x="289" y="160"/>
                </a:cubicBezTo>
                <a:cubicBezTo>
                  <a:pt x="308" y="146"/>
                  <a:pt x="327" y="138"/>
                  <a:pt x="353" y="153"/>
                </a:cubicBezTo>
                <a:cubicBezTo>
                  <a:pt x="335" y="132"/>
                  <a:pt x="318" y="132"/>
                  <a:pt x="278" y="152"/>
                </a:cubicBezTo>
                <a:cubicBezTo>
                  <a:pt x="249" y="165"/>
                  <a:pt x="222" y="180"/>
                  <a:pt x="192" y="190"/>
                </a:cubicBezTo>
                <a:cubicBezTo>
                  <a:pt x="156" y="204"/>
                  <a:pt x="118" y="208"/>
                  <a:pt x="81" y="194"/>
                </a:cubicBezTo>
                <a:cubicBezTo>
                  <a:pt x="14" y="167"/>
                  <a:pt x="0" y="89"/>
                  <a:pt x="53" y="40"/>
                </a:cubicBezTo>
                <a:cubicBezTo>
                  <a:pt x="55" y="39"/>
                  <a:pt x="56" y="38"/>
                  <a:pt x="58" y="36"/>
                </a:cubicBezTo>
                <a:cubicBezTo>
                  <a:pt x="127" y="1"/>
                  <a:pt x="198" y="0"/>
                  <a:pt x="269" y="32"/>
                </a:cubicBezTo>
                <a:cubicBezTo>
                  <a:pt x="281" y="38"/>
                  <a:pt x="292" y="46"/>
                  <a:pt x="300" y="56"/>
                </a:cubicBezTo>
                <a:cubicBezTo>
                  <a:pt x="335" y="99"/>
                  <a:pt x="380" y="119"/>
                  <a:pt x="434" y="120"/>
                </a:cubicBezTo>
                <a:cubicBezTo>
                  <a:pt x="449" y="121"/>
                  <a:pt x="463" y="125"/>
                  <a:pt x="474" y="136"/>
                </a:cubicBezTo>
                <a:close/>
              </a:path>
            </a:pathLst>
          </a:custGeom>
          <a:solidFill>
            <a:srgbClr val="F1B5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1943100" y="2686050"/>
            <a:ext cx="1801813" cy="1574800"/>
          </a:xfrm>
          <a:custGeom>
            <a:avLst/>
            <a:gdLst>
              <a:gd name="T0" fmla="*/ 382 w 602"/>
              <a:gd name="T1" fmla="*/ 0 h 526"/>
              <a:gd name="T2" fmla="*/ 361 w 602"/>
              <a:gd name="T3" fmla="*/ 33 h 526"/>
              <a:gd name="T4" fmla="*/ 438 w 602"/>
              <a:gd name="T5" fmla="*/ 160 h 526"/>
              <a:gd name="T6" fmla="*/ 560 w 602"/>
              <a:gd name="T7" fmla="*/ 130 h 526"/>
              <a:gd name="T8" fmla="*/ 602 w 602"/>
              <a:gd name="T9" fmla="*/ 116 h 526"/>
              <a:gd name="T10" fmla="*/ 542 w 602"/>
              <a:gd name="T11" fmla="*/ 163 h 526"/>
              <a:gd name="T12" fmla="*/ 356 w 602"/>
              <a:gd name="T13" fmla="*/ 144 h 526"/>
              <a:gd name="T14" fmla="*/ 332 w 602"/>
              <a:gd name="T15" fmla="*/ 93 h 526"/>
              <a:gd name="T16" fmla="*/ 329 w 602"/>
              <a:gd name="T17" fmla="*/ 111 h 526"/>
              <a:gd name="T18" fmla="*/ 292 w 602"/>
              <a:gd name="T19" fmla="*/ 152 h 526"/>
              <a:gd name="T20" fmla="*/ 272 w 602"/>
              <a:gd name="T21" fmla="*/ 209 h 526"/>
              <a:gd name="T22" fmla="*/ 263 w 602"/>
              <a:gd name="T23" fmla="*/ 236 h 526"/>
              <a:gd name="T24" fmla="*/ 253 w 602"/>
              <a:gd name="T25" fmla="*/ 246 h 526"/>
              <a:gd name="T26" fmla="*/ 206 w 602"/>
              <a:gd name="T27" fmla="*/ 261 h 526"/>
              <a:gd name="T28" fmla="*/ 219 w 602"/>
              <a:gd name="T29" fmla="*/ 320 h 526"/>
              <a:gd name="T30" fmla="*/ 225 w 602"/>
              <a:gd name="T31" fmla="*/ 333 h 526"/>
              <a:gd name="T32" fmla="*/ 346 w 602"/>
              <a:gd name="T33" fmla="*/ 502 h 526"/>
              <a:gd name="T34" fmla="*/ 222 w 602"/>
              <a:gd name="T35" fmla="*/ 424 h 526"/>
              <a:gd name="T36" fmla="*/ 229 w 602"/>
              <a:gd name="T37" fmla="*/ 465 h 526"/>
              <a:gd name="T38" fmla="*/ 153 w 602"/>
              <a:gd name="T39" fmla="*/ 461 h 526"/>
              <a:gd name="T40" fmla="*/ 105 w 602"/>
              <a:gd name="T41" fmla="*/ 433 h 526"/>
              <a:gd name="T42" fmla="*/ 92 w 602"/>
              <a:gd name="T43" fmla="*/ 365 h 526"/>
              <a:gd name="T44" fmla="*/ 69 w 602"/>
              <a:gd name="T45" fmla="*/ 441 h 526"/>
              <a:gd name="T46" fmla="*/ 52 w 602"/>
              <a:gd name="T47" fmla="*/ 355 h 526"/>
              <a:gd name="T48" fmla="*/ 32 w 602"/>
              <a:gd name="T49" fmla="*/ 393 h 526"/>
              <a:gd name="T50" fmla="*/ 46 w 602"/>
              <a:gd name="T51" fmla="*/ 308 h 526"/>
              <a:gd name="T52" fmla="*/ 47 w 602"/>
              <a:gd name="T53" fmla="*/ 325 h 526"/>
              <a:gd name="T54" fmla="*/ 80 w 602"/>
              <a:gd name="T55" fmla="*/ 304 h 526"/>
              <a:gd name="T56" fmla="*/ 100 w 602"/>
              <a:gd name="T57" fmla="*/ 300 h 526"/>
              <a:gd name="T58" fmla="*/ 94 w 602"/>
              <a:gd name="T59" fmla="*/ 319 h 526"/>
              <a:gd name="T60" fmla="*/ 81 w 602"/>
              <a:gd name="T61" fmla="*/ 346 h 526"/>
              <a:gd name="T62" fmla="*/ 107 w 602"/>
              <a:gd name="T63" fmla="*/ 334 h 526"/>
              <a:gd name="T64" fmla="*/ 126 w 602"/>
              <a:gd name="T65" fmla="*/ 329 h 526"/>
              <a:gd name="T66" fmla="*/ 126 w 602"/>
              <a:gd name="T67" fmla="*/ 346 h 526"/>
              <a:gd name="T68" fmla="*/ 129 w 602"/>
              <a:gd name="T69" fmla="*/ 393 h 526"/>
              <a:gd name="T70" fmla="*/ 168 w 602"/>
              <a:gd name="T71" fmla="*/ 433 h 526"/>
              <a:gd name="T72" fmla="*/ 180 w 602"/>
              <a:gd name="T73" fmla="*/ 424 h 526"/>
              <a:gd name="T74" fmla="*/ 173 w 602"/>
              <a:gd name="T75" fmla="*/ 393 h 526"/>
              <a:gd name="T76" fmla="*/ 211 w 602"/>
              <a:gd name="T77" fmla="*/ 223 h 526"/>
              <a:gd name="T78" fmla="*/ 230 w 602"/>
              <a:gd name="T79" fmla="*/ 210 h 526"/>
              <a:gd name="T80" fmla="*/ 250 w 602"/>
              <a:gd name="T81" fmla="*/ 192 h 526"/>
              <a:gd name="T82" fmla="*/ 269 w 602"/>
              <a:gd name="T83" fmla="*/ 129 h 526"/>
              <a:gd name="T84" fmla="*/ 291 w 602"/>
              <a:gd name="T85" fmla="*/ 94 h 526"/>
              <a:gd name="T86" fmla="*/ 308 w 602"/>
              <a:gd name="T87" fmla="*/ 50 h 526"/>
              <a:gd name="T88" fmla="*/ 310 w 602"/>
              <a:gd name="T89" fmla="*/ 41 h 526"/>
              <a:gd name="T90" fmla="*/ 319 w 602"/>
              <a:gd name="T91" fmla="*/ 54 h 526"/>
              <a:gd name="T92" fmla="*/ 382 w 602"/>
              <a:gd name="T93" fmla="*/ 0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526">
                <a:moveTo>
                  <a:pt x="382" y="0"/>
                </a:moveTo>
                <a:cubicBezTo>
                  <a:pt x="380" y="14"/>
                  <a:pt x="367" y="21"/>
                  <a:pt x="361" y="33"/>
                </a:cubicBezTo>
                <a:cubicBezTo>
                  <a:pt x="328" y="100"/>
                  <a:pt x="378" y="156"/>
                  <a:pt x="438" y="160"/>
                </a:cubicBezTo>
                <a:cubicBezTo>
                  <a:pt x="482" y="164"/>
                  <a:pt x="521" y="149"/>
                  <a:pt x="560" y="130"/>
                </a:cubicBezTo>
                <a:cubicBezTo>
                  <a:pt x="573" y="123"/>
                  <a:pt x="586" y="116"/>
                  <a:pt x="602" y="116"/>
                </a:cubicBezTo>
                <a:cubicBezTo>
                  <a:pt x="582" y="132"/>
                  <a:pt x="563" y="149"/>
                  <a:pt x="542" y="163"/>
                </a:cubicBezTo>
                <a:cubicBezTo>
                  <a:pt x="481" y="206"/>
                  <a:pt x="409" y="192"/>
                  <a:pt x="356" y="144"/>
                </a:cubicBezTo>
                <a:cubicBezTo>
                  <a:pt x="342" y="131"/>
                  <a:pt x="338" y="113"/>
                  <a:pt x="332" y="93"/>
                </a:cubicBezTo>
                <a:cubicBezTo>
                  <a:pt x="331" y="101"/>
                  <a:pt x="330" y="106"/>
                  <a:pt x="329" y="111"/>
                </a:cubicBezTo>
                <a:cubicBezTo>
                  <a:pt x="313" y="122"/>
                  <a:pt x="301" y="136"/>
                  <a:pt x="292" y="152"/>
                </a:cubicBezTo>
                <a:cubicBezTo>
                  <a:pt x="279" y="169"/>
                  <a:pt x="278" y="190"/>
                  <a:pt x="272" y="209"/>
                </a:cubicBezTo>
                <a:cubicBezTo>
                  <a:pt x="269" y="218"/>
                  <a:pt x="266" y="227"/>
                  <a:pt x="263" y="236"/>
                </a:cubicBezTo>
                <a:cubicBezTo>
                  <a:pt x="261" y="241"/>
                  <a:pt x="258" y="248"/>
                  <a:pt x="253" y="246"/>
                </a:cubicBezTo>
                <a:cubicBezTo>
                  <a:pt x="233" y="238"/>
                  <a:pt x="221" y="252"/>
                  <a:pt x="206" y="261"/>
                </a:cubicBezTo>
                <a:cubicBezTo>
                  <a:pt x="195" y="289"/>
                  <a:pt x="197" y="301"/>
                  <a:pt x="219" y="320"/>
                </a:cubicBezTo>
                <a:cubicBezTo>
                  <a:pt x="224" y="324"/>
                  <a:pt x="226" y="328"/>
                  <a:pt x="225" y="333"/>
                </a:cubicBezTo>
                <a:cubicBezTo>
                  <a:pt x="221" y="410"/>
                  <a:pt x="267" y="473"/>
                  <a:pt x="346" y="502"/>
                </a:cubicBezTo>
                <a:cubicBezTo>
                  <a:pt x="303" y="526"/>
                  <a:pt x="259" y="499"/>
                  <a:pt x="222" y="424"/>
                </a:cubicBezTo>
                <a:cubicBezTo>
                  <a:pt x="225" y="440"/>
                  <a:pt x="227" y="451"/>
                  <a:pt x="229" y="465"/>
                </a:cubicBezTo>
                <a:cubicBezTo>
                  <a:pt x="203" y="461"/>
                  <a:pt x="178" y="467"/>
                  <a:pt x="153" y="461"/>
                </a:cubicBezTo>
                <a:cubicBezTo>
                  <a:pt x="134" y="456"/>
                  <a:pt x="119" y="447"/>
                  <a:pt x="105" y="433"/>
                </a:cubicBezTo>
                <a:cubicBezTo>
                  <a:pt x="86" y="414"/>
                  <a:pt x="84" y="391"/>
                  <a:pt x="92" y="365"/>
                </a:cubicBezTo>
                <a:cubicBezTo>
                  <a:pt x="69" y="386"/>
                  <a:pt x="62" y="411"/>
                  <a:pt x="69" y="441"/>
                </a:cubicBezTo>
                <a:cubicBezTo>
                  <a:pt x="39" y="420"/>
                  <a:pt x="36" y="401"/>
                  <a:pt x="52" y="355"/>
                </a:cubicBezTo>
                <a:cubicBezTo>
                  <a:pt x="41" y="366"/>
                  <a:pt x="39" y="369"/>
                  <a:pt x="32" y="393"/>
                </a:cubicBezTo>
                <a:cubicBezTo>
                  <a:pt x="0" y="370"/>
                  <a:pt x="7" y="326"/>
                  <a:pt x="46" y="308"/>
                </a:cubicBezTo>
                <a:cubicBezTo>
                  <a:pt x="51" y="313"/>
                  <a:pt x="46" y="319"/>
                  <a:pt x="47" y="325"/>
                </a:cubicBezTo>
                <a:cubicBezTo>
                  <a:pt x="57" y="317"/>
                  <a:pt x="68" y="309"/>
                  <a:pt x="80" y="304"/>
                </a:cubicBezTo>
                <a:cubicBezTo>
                  <a:pt x="87" y="301"/>
                  <a:pt x="94" y="294"/>
                  <a:pt x="100" y="300"/>
                </a:cubicBezTo>
                <a:cubicBezTo>
                  <a:pt x="106" y="307"/>
                  <a:pt x="98" y="314"/>
                  <a:pt x="94" y="319"/>
                </a:cubicBezTo>
                <a:cubicBezTo>
                  <a:pt x="89" y="328"/>
                  <a:pt x="81" y="334"/>
                  <a:pt x="81" y="346"/>
                </a:cubicBezTo>
                <a:cubicBezTo>
                  <a:pt x="92" y="347"/>
                  <a:pt x="99" y="337"/>
                  <a:pt x="107" y="334"/>
                </a:cubicBezTo>
                <a:cubicBezTo>
                  <a:pt x="113" y="331"/>
                  <a:pt x="119" y="325"/>
                  <a:pt x="126" y="329"/>
                </a:cubicBezTo>
                <a:cubicBezTo>
                  <a:pt x="131" y="333"/>
                  <a:pt x="127" y="341"/>
                  <a:pt x="126" y="346"/>
                </a:cubicBezTo>
                <a:cubicBezTo>
                  <a:pt x="121" y="362"/>
                  <a:pt x="124" y="378"/>
                  <a:pt x="129" y="393"/>
                </a:cubicBezTo>
                <a:cubicBezTo>
                  <a:pt x="135" y="413"/>
                  <a:pt x="151" y="424"/>
                  <a:pt x="168" y="433"/>
                </a:cubicBezTo>
                <a:cubicBezTo>
                  <a:pt x="177" y="437"/>
                  <a:pt x="181" y="433"/>
                  <a:pt x="180" y="424"/>
                </a:cubicBezTo>
                <a:cubicBezTo>
                  <a:pt x="180" y="413"/>
                  <a:pt x="177" y="403"/>
                  <a:pt x="173" y="393"/>
                </a:cubicBezTo>
                <a:cubicBezTo>
                  <a:pt x="153" y="329"/>
                  <a:pt x="166" y="272"/>
                  <a:pt x="211" y="223"/>
                </a:cubicBezTo>
                <a:cubicBezTo>
                  <a:pt x="216" y="217"/>
                  <a:pt x="222" y="209"/>
                  <a:pt x="230" y="210"/>
                </a:cubicBezTo>
                <a:cubicBezTo>
                  <a:pt x="244" y="211"/>
                  <a:pt x="248" y="203"/>
                  <a:pt x="250" y="192"/>
                </a:cubicBezTo>
                <a:cubicBezTo>
                  <a:pt x="254" y="171"/>
                  <a:pt x="261" y="150"/>
                  <a:pt x="269" y="129"/>
                </a:cubicBezTo>
                <a:cubicBezTo>
                  <a:pt x="274" y="116"/>
                  <a:pt x="280" y="103"/>
                  <a:pt x="291" y="94"/>
                </a:cubicBezTo>
                <a:cubicBezTo>
                  <a:pt x="305" y="82"/>
                  <a:pt x="312" y="69"/>
                  <a:pt x="308" y="50"/>
                </a:cubicBezTo>
                <a:cubicBezTo>
                  <a:pt x="307" y="47"/>
                  <a:pt x="307" y="44"/>
                  <a:pt x="310" y="41"/>
                </a:cubicBezTo>
                <a:cubicBezTo>
                  <a:pt x="324" y="36"/>
                  <a:pt x="317" y="48"/>
                  <a:pt x="319" y="54"/>
                </a:cubicBezTo>
                <a:cubicBezTo>
                  <a:pt x="335" y="29"/>
                  <a:pt x="354" y="10"/>
                  <a:pt x="382" y="0"/>
                </a:cubicBezTo>
                <a:close/>
              </a:path>
            </a:pathLst>
          </a:custGeom>
          <a:solidFill>
            <a:srgbClr val="DC98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2054225" y="2808288"/>
            <a:ext cx="841375" cy="1206500"/>
          </a:xfrm>
          <a:custGeom>
            <a:avLst/>
            <a:gdLst>
              <a:gd name="T0" fmla="*/ 273 w 281"/>
              <a:gd name="T1" fmla="*/ 0 h 403"/>
              <a:gd name="T2" fmla="*/ 258 w 281"/>
              <a:gd name="T3" fmla="*/ 57 h 403"/>
              <a:gd name="T4" fmla="*/ 218 w 281"/>
              <a:gd name="T5" fmla="*/ 152 h 403"/>
              <a:gd name="T6" fmla="*/ 193 w 281"/>
              <a:gd name="T7" fmla="*/ 173 h 403"/>
              <a:gd name="T8" fmla="*/ 181 w 281"/>
              <a:gd name="T9" fmla="*/ 181 h 403"/>
              <a:gd name="T10" fmla="*/ 141 w 281"/>
              <a:gd name="T11" fmla="*/ 350 h 403"/>
              <a:gd name="T12" fmla="*/ 149 w 281"/>
              <a:gd name="T13" fmla="*/ 387 h 403"/>
              <a:gd name="T14" fmla="*/ 131 w 281"/>
              <a:gd name="T15" fmla="*/ 398 h 403"/>
              <a:gd name="T16" fmla="*/ 84 w 281"/>
              <a:gd name="T17" fmla="*/ 303 h 403"/>
              <a:gd name="T18" fmla="*/ 88 w 281"/>
              <a:gd name="T19" fmla="*/ 290 h 403"/>
              <a:gd name="T20" fmla="*/ 52 w 281"/>
              <a:gd name="T21" fmla="*/ 310 h 403"/>
              <a:gd name="T22" fmla="*/ 36 w 281"/>
              <a:gd name="T23" fmla="*/ 311 h 403"/>
              <a:gd name="T24" fmla="*/ 39 w 281"/>
              <a:gd name="T25" fmla="*/ 297 h 403"/>
              <a:gd name="T26" fmla="*/ 62 w 281"/>
              <a:gd name="T27" fmla="*/ 260 h 403"/>
              <a:gd name="T28" fmla="*/ 6 w 281"/>
              <a:gd name="T29" fmla="*/ 294 h 403"/>
              <a:gd name="T30" fmla="*/ 9 w 281"/>
              <a:gd name="T31" fmla="*/ 267 h 403"/>
              <a:gd name="T32" fmla="*/ 47 w 281"/>
              <a:gd name="T33" fmla="*/ 250 h 403"/>
              <a:gd name="T34" fmla="*/ 161 w 281"/>
              <a:gd name="T35" fmla="*/ 125 h 403"/>
              <a:gd name="T36" fmla="*/ 212 w 281"/>
              <a:gd name="T37" fmla="*/ 29 h 403"/>
              <a:gd name="T38" fmla="*/ 273 w 281"/>
              <a:gd name="T39" fmla="*/ 0 h 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1" h="403">
                <a:moveTo>
                  <a:pt x="273" y="0"/>
                </a:moveTo>
                <a:cubicBezTo>
                  <a:pt x="281" y="22"/>
                  <a:pt x="277" y="40"/>
                  <a:pt x="258" y="57"/>
                </a:cubicBezTo>
                <a:cubicBezTo>
                  <a:pt x="230" y="82"/>
                  <a:pt x="227" y="119"/>
                  <a:pt x="218" y="152"/>
                </a:cubicBezTo>
                <a:cubicBezTo>
                  <a:pt x="214" y="165"/>
                  <a:pt x="215" y="181"/>
                  <a:pt x="193" y="173"/>
                </a:cubicBezTo>
                <a:cubicBezTo>
                  <a:pt x="188" y="171"/>
                  <a:pt x="184" y="178"/>
                  <a:pt x="181" y="181"/>
                </a:cubicBezTo>
                <a:cubicBezTo>
                  <a:pt x="135" y="230"/>
                  <a:pt x="121" y="286"/>
                  <a:pt x="141" y="350"/>
                </a:cubicBezTo>
                <a:cubicBezTo>
                  <a:pt x="145" y="362"/>
                  <a:pt x="148" y="374"/>
                  <a:pt x="149" y="387"/>
                </a:cubicBezTo>
                <a:cubicBezTo>
                  <a:pt x="150" y="403"/>
                  <a:pt x="143" y="403"/>
                  <a:pt x="131" y="398"/>
                </a:cubicBezTo>
                <a:cubicBezTo>
                  <a:pt x="93" y="384"/>
                  <a:pt x="73" y="342"/>
                  <a:pt x="84" y="303"/>
                </a:cubicBezTo>
                <a:cubicBezTo>
                  <a:pt x="85" y="299"/>
                  <a:pt x="86" y="295"/>
                  <a:pt x="88" y="290"/>
                </a:cubicBezTo>
                <a:cubicBezTo>
                  <a:pt x="74" y="294"/>
                  <a:pt x="64" y="304"/>
                  <a:pt x="52" y="310"/>
                </a:cubicBezTo>
                <a:cubicBezTo>
                  <a:pt x="48" y="313"/>
                  <a:pt x="42" y="318"/>
                  <a:pt x="36" y="311"/>
                </a:cubicBezTo>
                <a:cubicBezTo>
                  <a:pt x="31" y="305"/>
                  <a:pt x="38" y="302"/>
                  <a:pt x="39" y="297"/>
                </a:cubicBezTo>
                <a:cubicBezTo>
                  <a:pt x="42" y="283"/>
                  <a:pt x="59" y="276"/>
                  <a:pt x="62" y="260"/>
                </a:cubicBezTo>
                <a:cubicBezTo>
                  <a:pt x="40" y="267"/>
                  <a:pt x="23" y="279"/>
                  <a:pt x="6" y="294"/>
                </a:cubicBezTo>
                <a:cubicBezTo>
                  <a:pt x="0" y="283"/>
                  <a:pt x="9" y="276"/>
                  <a:pt x="9" y="267"/>
                </a:cubicBezTo>
                <a:cubicBezTo>
                  <a:pt x="20" y="258"/>
                  <a:pt x="34" y="255"/>
                  <a:pt x="47" y="250"/>
                </a:cubicBezTo>
                <a:cubicBezTo>
                  <a:pt x="106" y="227"/>
                  <a:pt x="146" y="188"/>
                  <a:pt x="161" y="125"/>
                </a:cubicBezTo>
                <a:cubicBezTo>
                  <a:pt x="170" y="89"/>
                  <a:pt x="184" y="55"/>
                  <a:pt x="212" y="29"/>
                </a:cubicBezTo>
                <a:cubicBezTo>
                  <a:pt x="229" y="13"/>
                  <a:pt x="248" y="1"/>
                  <a:pt x="273" y="0"/>
                </a:cubicBezTo>
                <a:close/>
              </a:path>
            </a:pathLst>
          </a:custGeom>
          <a:solidFill>
            <a:srgbClr val="F3B9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2619375" y="3162300"/>
            <a:ext cx="1176338" cy="1092200"/>
          </a:xfrm>
          <a:custGeom>
            <a:avLst/>
            <a:gdLst>
              <a:gd name="T0" fmla="*/ 11 w 393"/>
              <a:gd name="T1" fmla="*/ 153 h 365"/>
              <a:gd name="T2" fmla="*/ 56 w 393"/>
              <a:gd name="T3" fmla="*/ 276 h 365"/>
              <a:gd name="T4" fmla="*/ 146 w 393"/>
              <a:gd name="T5" fmla="*/ 328 h 365"/>
              <a:gd name="T6" fmla="*/ 274 w 393"/>
              <a:gd name="T7" fmla="*/ 307 h 365"/>
              <a:gd name="T8" fmla="*/ 347 w 393"/>
              <a:gd name="T9" fmla="*/ 215 h 365"/>
              <a:gd name="T10" fmla="*/ 354 w 393"/>
              <a:gd name="T11" fmla="*/ 126 h 365"/>
              <a:gd name="T12" fmla="*/ 282 w 393"/>
              <a:gd name="T13" fmla="*/ 46 h 365"/>
              <a:gd name="T14" fmla="*/ 272 w 393"/>
              <a:gd name="T15" fmla="*/ 41 h 365"/>
              <a:gd name="T16" fmla="*/ 280 w 393"/>
              <a:gd name="T17" fmla="*/ 34 h 365"/>
              <a:gd name="T18" fmla="*/ 328 w 393"/>
              <a:gd name="T19" fmla="*/ 6 h 365"/>
              <a:gd name="T20" fmla="*/ 342 w 393"/>
              <a:gd name="T21" fmla="*/ 10 h 365"/>
              <a:gd name="T22" fmla="*/ 355 w 393"/>
              <a:gd name="T23" fmla="*/ 48 h 365"/>
              <a:gd name="T24" fmla="*/ 378 w 393"/>
              <a:gd name="T25" fmla="*/ 141 h 365"/>
              <a:gd name="T26" fmla="*/ 342 w 393"/>
              <a:gd name="T27" fmla="*/ 280 h 365"/>
              <a:gd name="T28" fmla="*/ 47 w 393"/>
              <a:gd name="T29" fmla="*/ 285 h 365"/>
              <a:gd name="T30" fmla="*/ 11 w 393"/>
              <a:gd name="T31" fmla="*/ 153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3" h="365">
                <a:moveTo>
                  <a:pt x="11" y="153"/>
                </a:moveTo>
                <a:cubicBezTo>
                  <a:pt x="15" y="198"/>
                  <a:pt x="28" y="240"/>
                  <a:pt x="56" y="276"/>
                </a:cubicBezTo>
                <a:cubicBezTo>
                  <a:pt x="78" y="305"/>
                  <a:pt x="110" y="324"/>
                  <a:pt x="146" y="328"/>
                </a:cubicBezTo>
                <a:cubicBezTo>
                  <a:pt x="190" y="334"/>
                  <a:pt x="233" y="331"/>
                  <a:pt x="274" y="307"/>
                </a:cubicBezTo>
                <a:cubicBezTo>
                  <a:pt x="311" y="285"/>
                  <a:pt x="333" y="253"/>
                  <a:pt x="347" y="215"/>
                </a:cubicBezTo>
                <a:cubicBezTo>
                  <a:pt x="358" y="186"/>
                  <a:pt x="359" y="156"/>
                  <a:pt x="354" y="126"/>
                </a:cubicBezTo>
                <a:cubicBezTo>
                  <a:pt x="347" y="85"/>
                  <a:pt x="320" y="60"/>
                  <a:pt x="282" y="46"/>
                </a:cubicBezTo>
                <a:cubicBezTo>
                  <a:pt x="278" y="45"/>
                  <a:pt x="275" y="43"/>
                  <a:pt x="272" y="41"/>
                </a:cubicBezTo>
                <a:cubicBezTo>
                  <a:pt x="269" y="33"/>
                  <a:pt x="278" y="37"/>
                  <a:pt x="280" y="34"/>
                </a:cubicBezTo>
                <a:cubicBezTo>
                  <a:pt x="296" y="26"/>
                  <a:pt x="313" y="18"/>
                  <a:pt x="328" y="6"/>
                </a:cubicBezTo>
                <a:cubicBezTo>
                  <a:pt x="336" y="0"/>
                  <a:pt x="339" y="3"/>
                  <a:pt x="342" y="10"/>
                </a:cubicBezTo>
                <a:cubicBezTo>
                  <a:pt x="347" y="23"/>
                  <a:pt x="352" y="35"/>
                  <a:pt x="355" y="48"/>
                </a:cubicBezTo>
                <a:cubicBezTo>
                  <a:pt x="363" y="79"/>
                  <a:pt x="370" y="110"/>
                  <a:pt x="378" y="141"/>
                </a:cubicBezTo>
                <a:cubicBezTo>
                  <a:pt x="393" y="193"/>
                  <a:pt x="375" y="240"/>
                  <a:pt x="342" y="280"/>
                </a:cubicBezTo>
                <a:cubicBezTo>
                  <a:pt x="274" y="362"/>
                  <a:pt x="118" y="365"/>
                  <a:pt x="47" y="285"/>
                </a:cubicBezTo>
                <a:cubicBezTo>
                  <a:pt x="14" y="248"/>
                  <a:pt x="0" y="203"/>
                  <a:pt x="11" y="153"/>
                </a:cubicBezTo>
                <a:close/>
              </a:path>
            </a:pathLst>
          </a:custGeom>
          <a:solidFill>
            <a:srgbClr val="E2B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2379663" y="4476750"/>
            <a:ext cx="1609725" cy="352425"/>
          </a:xfrm>
          <a:custGeom>
            <a:avLst/>
            <a:gdLst>
              <a:gd name="T0" fmla="*/ 480 w 538"/>
              <a:gd name="T1" fmla="*/ 118 h 118"/>
              <a:gd name="T2" fmla="*/ 510 w 538"/>
              <a:gd name="T3" fmla="*/ 66 h 118"/>
              <a:gd name="T4" fmla="*/ 494 w 538"/>
              <a:gd name="T5" fmla="*/ 35 h 118"/>
              <a:gd name="T6" fmla="*/ 479 w 538"/>
              <a:gd name="T7" fmla="*/ 35 h 118"/>
              <a:gd name="T8" fmla="*/ 434 w 538"/>
              <a:gd name="T9" fmla="*/ 60 h 118"/>
              <a:gd name="T10" fmla="*/ 404 w 538"/>
              <a:gd name="T11" fmla="*/ 59 h 118"/>
              <a:gd name="T12" fmla="*/ 372 w 538"/>
              <a:gd name="T13" fmla="*/ 53 h 118"/>
              <a:gd name="T14" fmla="*/ 292 w 538"/>
              <a:gd name="T15" fmla="*/ 70 h 118"/>
              <a:gd name="T16" fmla="*/ 270 w 538"/>
              <a:gd name="T17" fmla="*/ 80 h 118"/>
              <a:gd name="T18" fmla="*/ 264 w 538"/>
              <a:gd name="T19" fmla="*/ 85 h 118"/>
              <a:gd name="T20" fmla="*/ 218 w 538"/>
              <a:gd name="T21" fmla="*/ 81 h 118"/>
              <a:gd name="T22" fmla="*/ 165 w 538"/>
              <a:gd name="T23" fmla="*/ 70 h 118"/>
              <a:gd name="T24" fmla="*/ 144 w 538"/>
              <a:gd name="T25" fmla="*/ 65 h 118"/>
              <a:gd name="T26" fmla="*/ 105 w 538"/>
              <a:gd name="T27" fmla="*/ 67 h 118"/>
              <a:gd name="T28" fmla="*/ 95 w 538"/>
              <a:gd name="T29" fmla="*/ 83 h 118"/>
              <a:gd name="T30" fmla="*/ 40 w 538"/>
              <a:gd name="T31" fmla="*/ 38 h 118"/>
              <a:gd name="T32" fmla="*/ 16 w 538"/>
              <a:gd name="T33" fmla="*/ 37 h 118"/>
              <a:gd name="T34" fmla="*/ 20 w 538"/>
              <a:gd name="T35" fmla="*/ 56 h 118"/>
              <a:gd name="T36" fmla="*/ 24 w 538"/>
              <a:gd name="T37" fmla="*/ 71 h 118"/>
              <a:gd name="T38" fmla="*/ 4 w 538"/>
              <a:gd name="T39" fmla="*/ 35 h 118"/>
              <a:gd name="T40" fmla="*/ 44 w 538"/>
              <a:gd name="T41" fmla="*/ 12 h 118"/>
              <a:gd name="T42" fmla="*/ 33 w 538"/>
              <a:gd name="T43" fmla="*/ 22 h 118"/>
              <a:gd name="T44" fmla="*/ 37 w 538"/>
              <a:gd name="T45" fmla="*/ 26 h 118"/>
              <a:gd name="T46" fmla="*/ 98 w 538"/>
              <a:gd name="T47" fmla="*/ 51 h 118"/>
              <a:gd name="T48" fmla="*/ 188 w 538"/>
              <a:gd name="T49" fmla="*/ 52 h 118"/>
              <a:gd name="T50" fmla="*/ 356 w 538"/>
              <a:gd name="T51" fmla="*/ 46 h 118"/>
              <a:gd name="T52" fmla="*/ 410 w 538"/>
              <a:gd name="T53" fmla="*/ 44 h 118"/>
              <a:gd name="T54" fmla="*/ 461 w 538"/>
              <a:gd name="T55" fmla="*/ 32 h 118"/>
              <a:gd name="T56" fmla="*/ 535 w 538"/>
              <a:gd name="T57" fmla="*/ 0 h 118"/>
              <a:gd name="T58" fmla="*/ 499 w 538"/>
              <a:gd name="T59" fmla="*/ 118 h 118"/>
              <a:gd name="T60" fmla="*/ 480 w 538"/>
              <a:gd name="T61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38" h="118">
                <a:moveTo>
                  <a:pt x="480" y="118"/>
                </a:moveTo>
                <a:cubicBezTo>
                  <a:pt x="493" y="103"/>
                  <a:pt x="504" y="87"/>
                  <a:pt x="510" y="66"/>
                </a:cubicBezTo>
                <a:cubicBezTo>
                  <a:pt x="516" y="49"/>
                  <a:pt x="497" y="47"/>
                  <a:pt x="494" y="35"/>
                </a:cubicBezTo>
                <a:cubicBezTo>
                  <a:pt x="493" y="29"/>
                  <a:pt x="483" y="33"/>
                  <a:pt x="479" y="35"/>
                </a:cubicBezTo>
                <a:cubicBezTo>
                  <a:pt x="463" y="42"/>
                  <a:pt x="447" y="47"/>
                  <a:pt x="434" y="60"/>
                </a:cubicBezTo>
                <a:cubicBezTo>
                  <a:pt x="426" y="70"/>
                  <a:pt x="413" y="72"/>
                  <a:pt x="404" y="59"/>
                </a:cubicBezTo>
                <a:cubicBezTo>
                  <a:pt x="395" y="44"/>
                  <a:pt x="383" y="45"/>
                  <a:pt x="372" y="53"/>
                </a:cubicBezTo>
                <a:cubicBezTo>
                  <a:pt x="347" y="69"/>
                  <a:pt x="320" y="70"/>
                  <a:pt x="292" y="70"/>
                </a:cubicBezTo>
                <a:cubicBezTo>
                  <a:pt x="283" y="70"/>
                  <a:pt x="275" y="70"/>
                  <a:pt x="270" y="80"/>
                </a:cubicBezTo>
                <a:cubicBezTo>
                  <a:pt x="269" y="82"/>
                  <a:pt x="266" y="85"/>
                  <a:pt x="264" y="85"/>
                </a:cubicBezTo>
                <a:cubicBezTo>
                  <a:pt x="249" y="78"/>
                  <a:pt x="229" y="89"/>
                  <a:pt x="218" y="81"/>
                </a:cubicBezTo>
                <a:cubicBezTo>
                  <a:pt x="200" y="70"/>
                  <a:pt x="183" y="70"/>
                  <a:pt x="165" y="70"/>
                </a:cubicBezTo>
                <a:cubicBezTo>
                  <a:pt x="158" y="70"/>
                  <a:pt x="151" y="70"/>
                  <a:pt x="144" y="65"/>
                </a:cubicBezTo>
                <a:cubicBezTo>
                  <a:pt x="127" y="49"/>
                  <a:pt x="122" y="49"/>
                  <a:pt x="105" y="67"/>
                </a:cubicBezTo>
                <a:cubicBezTo>
                  <a:pt x="102" y="70"/>
                  <a:pt x="100" y="75"/>
                  <a:pt x="95" y="83"/>
                </a:cubicBezTo>
                <a:cubicBezTo>
                  <a:pt x="85" y="57"/>
                  <a:pt x="57" y="55"/>
                  <a:pt x="40" y="38"/>
                </a:cubicBezTo>
                <a:cubicBezTo>
                  <a:pt x="35" y="32"/>
                  <a:pt x="23" y="32"/>
                  <a:pt x="16" y="37"/>
                </a:cubicBezTo>
                <a:cubicBezTo>
                  <a:pt x="8" y="43"/>
                  <a:pt x="16" y="50"/>
                  <a:pt x="20" y="56"/>
                </a:cubicBezTo>
                <a:cubicBezTo>
                  <a:pt x="23" y="60"/>
                  <a:pt x="24" y="65"/>
                  <a:pt x="24" y="71"/>
                </a:cubicBezTo>
                <a:cubicBezTo>
                  <a:pt x="12" y="62"/>
                  <a:pt x="0" y="52"/>
                  <a:pt x="4" y="35"/>
                </a:cubicBezTo>
                <a:cubicBezTo>
                  <a:pt x="7" y="22"/>
                  <a:pt x="15" y="17"/>
                  <a:pt x="44" y="12"/>
                </a:cubicBezTo>
                <a:cubicBezTo>
                  <a:pt x="46" y="21"/>
                  <a:pt x="39" y="20"/>
                  <a:pt x="33" y="22"/>
                </a:cubicBezTo>
                <a:cubicBezTo>
                  <a:pt x="35" y="24"/>
                  <a:pt x="35" y="25"/>
                  <a:pt x="37" y="26"/>
                </a:cubicBezTo>
                <a:cubicBezTo>
                  <a:pt x="55" y="40"/>
                  <a:pt x="75" y="62"/>
                  <a:pt x="98" y="51"/>
                </a:cubicBezTo>
                <a:cubicBezTo>
                  <a:pt x="130" y="35"/>
                  <a:pt x="158" y="52"/>
                  <a:pt x="188" y="52"/>
                </a:cubicBezTo>
                <a:cubicBezTo>
                  <a:pt x="244" y="52"/>
                  <a:pt x="301" y="63"/>
                  <a:pt x="356" y="46"/>
                </a:cubicBezTo>
                <a:cubicBezTo>
                  <a:pt x="375" y="40"/>
                  <a:pt x="390" y="34"/>
                  <a:pt x="410" y="44"/>
                </a:cubicBezTo>
                <a:cubicBezTo>
                  <a:pt x="428" y="53"/>
                  <a:pt x="449" y="43"/>
                  <a:pt x="461" y="32"/>
                </a:cubicBezTo>
                <a:cubicBezTo>
                  <a:pt x="483" y="12"/>
                  <a:pt x="509" y="10"/>
                  <a:pt x="535" y="0"/>
                </a:cubicBezTo>
                <a:cubicBezTo>
                  <a:pt x="538" y="45"/>
                  <a:pt x="511" y="80"/>
                  <a:pt x="499" y="118"/>
                </a:cubicBezTo>
                <a:cubicBezTo>
                  <a:pt x="492" y="118"/>
                  <a:pt x="486" y="118"/>
                  <a:pt x="480" y="118"/>
                </a:cubicBezTo>
                <a:close/>
              </a:path>
            </a:pathLst>
          </a:custGeom>
          <a:solidFill>
            <a:srgbClr val="764D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2990850" y="4225925"/>
            <a:ext cx="473075" cy="393700"/>
          </a:xfrm>
          <a:custGeom>
            <a:avLst/>
            <a:gdLst>
              <a:gd name="T0" fmla="*/ 4 w 158"/>
              <a:gd name="T1" fmla="*/ 18 h 132"/>
              <a:gd name="T2" fmla="*/ 23 w 158"/>
              <a:gd name="T3" fmla="*/ 23 h 132"/>
              <a:gd name="T4" fmla="*/ 88 w 158"/>
              <a:gd name="T5" fmla="*/ 26 h 132"/>
              <a:gd name="T6" fmla="*/ 113 w 158"/>
              <a:gd name="T7" fmla="*/ 26 h 132"/>
              <a:gd name="T8" fmla="*/ 154 w 158"/>
              <a:gd name="T9" fmla="*/ 101 h 132"/>
              <a:gd name="T10" fmla="*/ 142 w 158"/>
              <a:gd name="T11" fmla="*/ 122 h 132"/>
              <a:gd name="T12" fmla="*/ 91 w 158"/>
              <a:gd name="T13" fmla="*/ 129 h 132"/>
              <a:gd name="T14" fmla="*/ 89 w 158"/>
              <a:gd name="T15" fmla="*/ 124 h 132"/>
              <a:gd name="T16" fmla="*/ 87 w 158"/>
              <a:gd name="T17" fmla="*/ 85 h 132"/>
              <a:gd name="T18" fmla="*/ 76 w 158"/>
              <a:gd name="T19" fmla="*/ 71 h 132"/>
              <a:gd name="T20" fmla="*/ 40 w 158"/>
              <a:gd name="T21" fmla="*/ 60 h 132"/>
              <a:gd name="T22" fmla="*/ 18 w 158"/>
              <a:gd name="T23" fmla="*/ 49 h 132"/>
              <a:gd name="T24" fmla="*/ 6 w 158"/>
              <a:gd name="T25" fmla="*/ 34 h 132"/>
              <a:gd name="T26" fmla="*/ 4 w 158"/>
              <a:gd name="T27" fmla="*/ 1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8" h="132">
                <a:moveTo>
                  <a:pt x="4" y="18"/>
                </a:moveTo>
                <a:cubicBezTo>
                  <a:pt x="15" y="0"/>
                  <a:pt x="19" y="12"/>
                  <a:pt x="23" y="23"/>
                </a:cubicBezTo>
                <a:cubicBezTo>
                  <a:pt x="44" y="40"/>
                  <a:pt x="65" y="36"/>
                  <a:pt x="88" y="26"/>
                </a:cubicBezTo>
                <a:cubicBezTo>
                  <a:pt x="96" y="12"/>
                  <a:pt x="103" y="12"/>
                  <a:pt x="113" y="26"/>
                </a:cubicBezTo>
                <a:cubicBezTo>
                  <a:pt x="131" y="49"/>
                  <a:pt x="144" y="74"/>
                  <a:pt x="154" y="101"/>
                </a:cubicBezTo>
                <a:cubicBezTo>
                  <a:pt x="158" y="113"/>
                  <a:pt x="156" y="120"/>
                  <a:pt x="142" y="122"/>
                </a:cubicBezTo>
                <a:cubicBezTo>
                  <a:pt x="125" y="125"/>
                  <a:pt x="109" y="132"/>
                  <a:pt x="91" y="129"/>
                </a:cubicBezTo>
                <a:cubicBezTo>
                  <a:pt x="90" y="128"/>
                  <a:pt x="89" y="126"/>
                  <a:pt x="89" y="124"/>
                </a:cubicBezTo>
                <a:cubicBezTo>
                  <a:pt x="91" y="111"/>
                  <a:pt x="91" y="98"/>
                  <a:pt x="87" y="85"/>
                </a:cubicBezTo>
                <a:cubicBezTo>
                  <a:pt x="86" y="79"/>
                  <a:pt x="82" y="74"/>
                  <a:pt x="76" y="71"/>
                </a:cubicBezTo>
                <a:cubicBezTo>
                  <a:pt x="65" y="64"/>
                  <a:pt x="52" y="64"/>
                  <a:pt x="40" y="60"/>
                </a:cubicBezTo>
                <a:cubicBezTo>
                  <a:pt x="32" y="58"/>
                  <a:pt x="23" y="57"/>
                  <a:pt x="18" y="49"/>
                </a:cubicBezTo>
                <a:cubicBezTo>
                  <a:pt x="15" y="43"/>
                  <a:pt x="11" y="38"/>
                  <a:pt x="6" y="34"/>
                </a:cubicBezTo>
                <a:cubicBezTo>
                  <a:pt x="2" y="29"/>
                  <a:pt x="0" y="24"/>
                  <a:pt x="4" y="18"/>
                </a:cubicBezTo>
                <a:close/>
              </a:path>
            </a:pathLst>
          </a:custGeom>
          <a:solidFill>
            <a:srgbClr val="8A2D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2541588" y="4416425"/>
            <a:ext cx="209550" cy="192087"/>
          </a:xfrm>
          <a:custGeom>
            <a:avLst/>
            <a:gdLst>
              <a:gd name="T0" fmla="*/ 70 w 70"/>
              <a:gd name="T1" fmla="*/ 35 h 64"/>
              <a:gd name="T2" fmla="*/ 38 w 70"/>
              <a:gd name="T3" fmla="*/ 64 h 64"/>
              <a:gd name="T4" fmla="*/ 1 w 70"/>
              <a:gd name="T5" fmla="*/ 35 h 64"/>
              <a:gd name="T6" fmla="*/ 42 w 70"/>
              <a:gd name="T7" fmla="*/ 0 h 64"/>
              <a:gd name="T8" fmla="*/ 70 w 70"/>
              <a:gd name="T9" fmla="*/ 3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64">
                <a:moveTo>
                  <a:pt x="70" y="35"/>
                </a:moveTo>
                <a:cubicBezTo>
                  <a:pt x="70" y="54"/>
                  <a:pt x="60" y="63"/>
                  <a:pt x="38" y="64"/>
                </a:cubicBezTo>
                <a:cubicBezTo>
                  <a:pt x="15" y="64"/>
                  <a:pt x="0" y="53"/>
                  <a:pt x="1" y="35"/>
                </a:cubicBezTo>
                <a:cubicBezTo>
                  <a:pt x="1" y="17"/>
                  <a:pt x="21" y="0"/>
                  <a:pt x="42" y="0"/>
                </a:cubicBezTo>
                <a:cubicBezTo>
                  <a:pt x="61" y="0"/>
                  <a:pt x="70" y="12"/>
                  <a:pt x="70" y="35"/>
                </a:cubicBezTo>
                <a:close/>
              </a:path>
            </a:pathLst>
          </a:custGeom>
          <a:solidFill>
            <a:srgbClr val="ECCB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3508375" y="4348163"/>
            <a:ext cx="263525" cy="193675"/>
          </a:xfrm>
          <a:custGeom>
            <a:avLst/>
            <a:gdLst>
              <a:gd name="T0" fmla="*/ 14 w 88"/>
              <a:gd name="T1" fmla="*/ 58 h 65"/>
              <a:gd name="T2" fmla="*/ 34 w 88"/>
              <a:gd name="T3" fmla="*/ 6 h 65"/>
              <a:gd name="T4" fmla="*/ 75 w 88"/>
              <a:gd name="T5" fmla="*/ 6 h 65"/>
              <a:gd name="T6" fmla="*/ 48 w 88"/>
              <a:gd name="T7" fmla="*/ 61 h 65"/>
              <a:gd name="T8" fmla="*/ 14 w 88"/>
              <a:gd name="T9" fmla="*/ 58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65">
                <a:moveTo>
                  <a:pt x="14" y="58"/>
                </a:moveTo>
                <a:cubicBezTo>
                  <a:pt x="0" y="40"/>
                  <a:pt x="9" y="15"/>
                  <a:pt x="34" y="6"/>
                </a:cubicBezTo>
                <a:cubicBezTo>
                  <a:pt x="47" y="1"/>
                  <a:pt x="61" y="0"/>
                  <a:pt x="75" y="6"/>
                </a:cubicBezTo>
                <a:cubicBezTo>
                  <a:pt x="88" y="28"/>
                  <a:pt x="75" y="54"/>
                  <a:pt x="48" y="61"/>
                </a:cubicBezTo>
                <a:cubicBezTo>
                  <a:pt x="36" y="64"/>
                  <a:pt x="25" y="65"/>
                  <a:pt x="14" y="58"/>
                </a:cubicBezTo>
                <a:close/>
              </a:path>
            </a:pathLst>
          </a:custGeom>
          <a:solidFill>
            <a:srgbClr val="EECE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3549650" y="4365625"/>
            <a:ext cx="260350" cy="233362"/>
          </a:xfrm>
          <a:custGeom>
            <a:avLst/>
            <a:gdLst>
              <a:gd name="T0" fmla="*/ 0 w 87"/>
              <a:gd name="T1" fmla="*/ 52 h 78"/>
              <a:gd name="T2" fmla="*/ 42 w 87"/>
              <a:gd name="T3" fmla="*/ 46 h 78"/>
              <a:gd name="T4" fmla="*/ 61 w 87"/>
              <a:gd name="T5" fmla="*/ 0 h 78"/>
              <a:gd name="T6" fmla="*/ 87 w 87"/>
              <a:gd name="T7" fmla="*/ 28 h 78"/>
              <a:gd name="T8" fmla="*/ 64 w 87"/>
              <a:gd name="T9" fmla="*/ 63 h 78"/>
              <a:gd name="T10" fmla="*/ 0 w 87"/>
              <a:gd name="T11" fmla="*/ 5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" h="78">
                <a:moveTo>
                  <a:pt x="0" y="52"/>
                </a:moveTo>
                <a:cubicBezTo>
                  <a:pt x="14" y="49"/>
                  <a:pt x="29" y="55"/>
                  <a:pt x="42" y="46"/>
                </a:cubicBezTo>
                <a:cubicBezTo>
                  <a:pt x="58" y="35"/>
                  <a:pt x="69" y="21"/>
                  <a:pt x="61" y="0"/>
                </a:cubicBezTo>
                <a:cubicBezTo>
                  <a:pt x="75" y="4"/>
                  <a:pt x="86" y="12"/>
                  <a:pt x="87" y="28"/>
                </a:cubicBezTo>
                <a:cubicBezTo>
                  <a:pt x="87" y="44"/>
                  <a:pt x="78" y="55"/>
                  <a:pt x="64" y="63"/>
                </a:cubicBezTo>
                <a:cubicBezTo>
                  <a:pt x="38" y="78"/>
                  <a:pt x="12" y="73"/>
                  <a:pt x="0" y="52"/>
                </a:cubicBezTo>
                <a:close/>
              </a:path>
            </a:pathLst>
          </a:custGeom>
          <a:solidFill>
            <a:srgbClr val="E1B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3756025" y="3405188"/>
            <a:ext cx="131763" cy="241300"/>
          </a:xfrm>
          <a:custGeom>
            <a:avLst/>
            <a:gdLst>
              <a:gd name="T0" fmla="*/ 24 w 44"/>
              <a:gd name="T1" fmla="*/ 80 h 81"/>
              <a:gd name="T2" fmla="*/ 16 w 44"/>
              <a:gd name="T3" fmla="*/ 80 h 81"/>
              <a:gd name="T4" fmla="*/ 6 w 44"/>
              <a:gd name="T5" fmla="*/ 13 h 81"/>
              <a:gd name="T6" fmla="*/ 24 w 44"/>
              <a:gd name="T7" fmla="*/ 0 h 81"/>
              <a:gd name="T8" fmla="*/ 39 w 44"/>
              <a:gd name="T9" fmla="*/ 17 h 81"/>
              <a:gd name="T10" fmla="*/ 43 w 44"/>
              <a:gd name="T11" fmla="*/ 52 h 81"/>
              <a:gd name="T12" fmla="*/ 24 w 44"/>
              <a:gd name="T13" fmla="*/ 8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" h="81">
                <a:moveTo>
                  <a:pt x="24" y="80"/>
                </a:moveTo>
                <a:cubicBezTo>
                  <a:pt x="21" y="80"/>
                  <a:pt x="18" y="81"/>
                  <a:pt x="16" y="80"/>
                </a:cubicBezTo>
                <a:cubicBezTo>
                  <a:pt x="8" y="74"/>
                  <a:pt x="0" y="21"/>
                  <a:pt x="6" y="13"/>
                </a:cubicBezTo>
                <a:cubicBezTo>
                  <a:pt x="10" y="7"/>
                  <a:pt x="15" y="0"/>
                  <a:pt x="24" y="0"/>
                </a:cubicBezTo>
                <a:cubicBezTo>
                  <a:pt x="34" y="1"/>
                  <a:pt x="36" y="10"/>
                  <a:pt x="39" y="17"/>
                </a:cubicBezTo>
                <a:cubicBezTo>
                  <a:pt x="44" y="28"/>
                  <a:pt x="43" y="40"/>
                  <a:pt x="43" y="52"/>
                </a:cubicBezTo>
                <a:cubicBezTo>
                  <a:pt x="41" y="65"/>
                  <a:pt x="37" y="75"/>
                  <a:pt x="24" y="80"/>
                </a:cubicBezTo>
                <a:close/>
              </a:path>
            </a:pathLst>
          </a:custGeom>
          <a:solidFill>
            <a:srgbClr val="E6C8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2814638" y="4278313"/>
            <a:ext cx="447675" cy="341312"/>
          </a:xfrm>
          <a:custGeom>
            <a:avLst/>
            <a:gdLst>
              <a:gd name="T0" fmla="*/ 150 w 150"/>
              <a:gd name="T1" fmla="*/ 108 h 114"/>
              <a:gd name="T2" fmla="*/ 150 w 150"/>
              <a:gd name="T3" fmla="*/ 111 h 114"/>
              <a:gd name="T4" fmla="*/ 13 w 150"/>
              <a:gd name="T5" fmla="*/ 105 h 114"/>
              <a:gd name="T6" fmla="*/ 2 w 150"/>
              <a:gd name="T7" fmla="*/ 87 h 114"/>
              <a:gd name="T8" fmla="*/ 63 w 150"/>
              <a:gd name="T9" fmla="*/ 0 h 114"/>
              <a:gd name="T10" fmla="*/ 67 w 150"/>
              <a:gd name="T11" fmla="*/ 17 h 114"/>
              <a:gd name="T12" fmla="*/ 62 w 150"/>
              <a:gd name="T13" fmla="*/ 24 h 114"/>
              <a:gd name="T14" fmla="*/ 22 w 150"/>
              <a:gd name="T15" fmla="*/ 71 h 114"/>
              <a:gd name="T16" fmla="*/ 40 w 150"/>
              <a:gd name="T17" fmla="*/ 93 h 114"/>
              <a:gd name="T18" fmla="*/ 91 w 150"/>
              <a:gd name="T19" fmla="*/ 101 h 114"/>
              <a:gd name="T20" fmla="*/ 130 w 150"/>
              <a:gd name="T21" fmla="*/ 102 h 114"/>
              <a:gd name="T22" fmla="*/ 150 w 150"/>
              <a:gd name="T23" fmla="*/ 108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0" h="114">
                <a:moveTo>
                  <a:pt x="150" y="108"/>
                </a:moveTo>
                <a:cubicBezTo>
                  <a:pt x="150" y="109"/>
                  <a:pt x="150" y="110"/>
                  <a:pt x="150" y="111"/>
                </a:cubicBezTo>
                <a:cubicBezTo>
                  <a:pt x="104" y="114"/>
                  <a:pt x="59" y="109"/>
                  <a:pt x="13" y="105"/>
                </a:cubicBezTo>
                <a:cubicBezTo>
                  <a:pt x="0" y="104"/>
                  <a:pt x="0" y="97"/>
                  <a:pt x="2" y="87"/>
                </a:cubicBezTo>
                <a:cubicBezTo>
                  <a:pt x="10" y="50"/>
                  <a:pt x="29" y="20"/>
                  <a:pt x="63" y="0"/>
                </a:cubicBezTo>
                <a:cubicBezTo>
                  <a:pt x="64" y="6"/>
                  <a:pt x="65" y="11"/>
                  <a:pt x="67" y="17"/>
                </a:cubicBezTo>
                <a:cubicBezTo>
                  <a:pt x="67" y="21"/>
                  <a:pt x="65" y="22"/>
                  <a:pt x="62" y="24"/>
                </a:cubicBezTo>
                <a:cubicBezTo>
                  <a:pt x="37" y="30"/>
                  <a:pt x="28" y="50"/>
                  <a:pt x="22" y="71"/>
                </a:cubicBezTo>
                <a:cubicBezTo>
                  <a:pt x="18" y="85"/>
                  <a:pt x="30" y="90"/>
                  <a:pt x="40" y="93"/>
                </a:cubicBezTo>
                <a:cubicBezTo>
                  <a:pt x="56" y="99"/>
                  <a:pt x="74" y="98"/>
                  <a:pt x="91" y="101"/>
                </a:cubicBezTo>
                <a:cubicBezTo>
                  <a:pt x="104" y="104"/>
                  <a:pt x="117" y="102"/>
                  <a:pt x="130" y="102"/>
                </a:cubicBezTo>
                <a:cubicBezTo>
                  <a:pt x="137" y="103"/>
                  <a:pt x="145" y="102"/>
                  <a:pt x="150" y="108"/>
                </a:cubicBezTo>
                <a:close/>
              </a:path>
            </a:pathLst>
          </a:custGeom>
          <a:solidFill>
            <a:srgbClr val="B044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2551113" y="3402013"/>
            <a:ext cx="169863" cy="239712"/>
          </a:xfrm>
          <a:custGeom>
            <a:avLst/>
            <a:gdLst>
              <a:gd name="T0" fmla="*/ 47 w 57"/>
              <a:gd name="T1" fmla="*/ 31 h 80"/>
              <a:gd name="T2" fmla="*/ 44 w 57"/>
              <a:gd name="T3" fmla="*/ 34 h 80"/>
              <a:gd name="T4" fmla="*/ 28 w 57"/>
              <a:gd name="T5" fmla="*/ 67 h 80"/>
              <a:gd name="T6" fmla="*/ 14 w 57"/>
              <a:gd name="T7" fmla="*/ 70 h 80"/>
              <a:gd name="T8" fmla="*/ 7 w 57"/>
              <a:gd name="T9" fmla="*/ 26 h 80"/>
              <a:gd name="T10" fmla="*/ 15 w 57"/>
              <a:gd name="T11" fmla="*/ 10 h 80"/>
              <a:gd name="T12" fmla="*/ 44 w 57"/>
              <a:gd name="T13" fmla="*/ 6 h 80"/>
              <a:gd name="T14" fmla="*/ 47 w 57"/>
              <a:gd name="T15" fmla="*/ 31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80">
                <a:moveTo>
                  <a:pt x="47" y="31"/>
                </a:moveTo>
                <a:cubicBezTo>
                  <a:pt x="46" y="32"/>
                  <a:pt x="45" y="33"/>
                  <a:pt x="44" y="34"/>
                </a:cubicBezTo>
                <a:cubicBezTo>
                  <a:pt x="35" y="43"/>
                  <a:pt x="31" y="55"/>
                  <a:pt x="28" y="67"/>
                </a:cubicBezTo>
                <a:cubicBezTo>
                  <a:pt x="24" y="80"/>
                  <a:pt x="19" y="75"/>
                  <a:pt x="14" y="70"/>
                </a:cubicBezTo>
                <a:cubicBezTo>
                  <a:pt x="0" y="57"/>
                  <a:pt x="3" y="41"/>
                  <a:pt x="7" y="26"/>
                </a:cubicBezTo>
                <a:cubicBezTo>
                  <a:pt x="8" y="20"/>
                  <a:pt x="11" y="15"/>
                  <a:pt x="15" y="10"/>
                </a:cubicBezTo>
                <a:cubicBezTo>
                  <a:pt x="24" y="2"/>
                  <a:pt x="33" y="0"/>
                  <a:pt x="44" y="6"/>
                </a:cubicBezTo>
                <a:cubicBezTo>
                  <a:pt x="57" y="13"/>
                  <a:pt x="48" y="23"/>
                  <a:pt x="47" y="31"/>
                </a:cubicBezTo>
                <a:close/>
              </a:path>
            </a:pathLst>
          </a:custGeom>
          <a:solidFill>
            <a:srgbClr val="E6C8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2930525" y="3043238"/>
            <a:ext cx="527050" cy="260350"/>
          </a:xfrm>
          <a:custGeom>
            <a:avLst/>
            <a:gdLst>
              <a:gd name="T0" fmla="*/ 176 w 176"/>
              <a:gd name="T1" fmla="*/ 74 h 87"/>
              <a:gd name="T2" fmla="*/ 168 w 176"/>
              <a:gd name="T3" fmla="*/ 81 h 87"/>
              <a:gd name="T4" fmla="*/ 71 w 176"/>
              <a:gd name="T5" fmla="*/ 77 h 87"/>
              <a:gd name="T6" fmla="*/ 0 w 176"/>
              <a:gd name="T7" fmla="*/ 0 h 87"/>
              <a:gd name="T8" fmla="*/ 176 w 176"/>
              <a:gd name="T9" fmla="*/ 74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6" h="87">
                <a:moveTo>
                  <a:pt x="176" y="74"/>
                </a:moveTo>
                <a:cubicBezTo>
                  <a:pt x="173" y="76"/>
                  <a:pt x="170" y="79"/>
                  <a:pt x="168" y="81"/>
                </a:cubicBezTo>
                <a:cubicBezTo>
                  <a:pt x="135" y="81"/>
                  <a:pt x="103" y="82"/>
                  <a:pt x="71" y="77"/>
                </a:cubicBezTo>
                <a:cubicBezTo>
                  <a:pt x="32" y="71"/>
                  <a:pt x="3" y="43"/>
                  <a:pt x="0" y="0"/>
                </a:cubicBezTo>
                <a:cubicBezTo>
                  <a:pt x="34" y="62"/>
                  <a:pt x="95" y="87"/>
                  <a:pt x="176" y="74"/>
                </a:cubicBezTo>
                <a:close/>
              </a:path>
            </a:pathLst>
          </a:custGeom>
          <a:solidFill>
            <a:srgbClr val="DFB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2727325" y="4294188"/>
            <a:ext cx="206375" cy="284162"/>
          </a:xfrm>
          <a:custGeom>
            <a:avLst/>
            <a:gdLst>
              <a:gd name="T0" fmla="*/ 69 w 69"/>
              <a:gd name="T1" fmla="*/ 0 h 95"/>
              <a:gd name="T2" fmla="*/ 18 w 69"/>
              <a:gd name="T3" fmla="*/ 95 h 95"/>
              <a:gd name="T4" fmla="*/ 4 w 69"/>
              <a:gd name="T5" fmla="*/ 40 h 95"/>
              <a:gd name="T6" fmla="*/ 11 w 69"/>
              <a:gd name="T7" fmla="*/ 27 h 95"/>
              <a:gd name="T8" fmla="*/ 69 w 69"/>
              <a:gd name="T9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9" h="95">
                <a:moveTo>
                  <a:pt x="69" y="0"/>
                </a:moveTo>
                <a:cubicBezTo>
                  <a:pt x="42" y="26"/>
                  <a:pt x="24" y="57"/>
                  <a:pt x="18" y="95"/>
                </a:cubicBezTo>
                <a:cubicBezTo>
                  <a:pt x="21" y="74"/>
                  <a:pt x="18" y="56"/>
                  <a:pt x="4" y="40"/>
                </a:cubicBezTo>
                <a:cubicBezTo>
                  <a:pt x="0" y="36"/>
                  <a:pt x="7" y="31"/>
                  <a:pt x="11" y="27"/>
                </a:cubicBezTo>
                <a:cubicBezTo>
                  <a:pt x="27" y="13"/>
                  <a:pt x="48" y="6"/>
                  <a:pt x="69" y="0"/>
                </a:cubicBezTo>
                <a:close/>
              </a:path>
            </a:pathLst>
          </a:custGeom>
          <a:solidFill>
            <a:srgbClr val="F0E67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3068638" y="4213225"/>
            <a:ext cx="196850" cy="131762"/>
          </a:xfrm>
          <a:custGeom>
            <a:avLst/>
            <a:gdLst>
              <a:gd name="T0" fmla="*/ 4 w 66"/>
              <a:gd name="T1" fmla="*/ 26 h 44"/>
              <a:gd name="T2" fmla="*/ 24 w 66"/>
              <a:gd name="T3" fmla="*/ 2 h 44"/>
              <a:gd name="T4" fmla="*/ 42 w 66"/>
              <a:gd name="T5" fmla="*/ 2 h 44"/>
              <a:gd name="T6" fmla="*/ 57 w 66"/>
              <a:gd name="T7" fmla="*/ 26 h 44"/>
              <a:gd name="T8" fmla="*/ 4 w 66"/>
              <a:gd name="T9" fmla="*/ 26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44">
                <a:moveTo>
                  <a:pt x="4" y="26"/>
                </a:moveTo>
                <a:cubicBezTo>
                  <a:pt x="0" y="3"/>
                  <a:pt x="2" y="0"/>
                  <a:pt x="24" y="2"/>
                </a:cubicBezTo>
                <a:cubicBezTo>
                  <a:pt x="30" y="2"/>
                  <a:pt x="36" y="2"/>
                  <a:pt x="42" y="2"/>
                </a:cubicBezTo>
                <a:cubicBezTo>
                  <a:pt x="66" y="3"/>
                  <a:pt x="66" y="3"/>
                  <a:pt x="57" y="26"/>
                </a:cubicBezTo>
                <a:cubicBezTo>
                  <a:pt x="42" y="44"/>
                  <a:pt x="17" y="44"/>
                  <a:pt x="4" y="26"/>
                </a:cubicBezTo>
                <a:close/>
              </a:path>
            </a:pathLst>
          </a:custGeom>
          <a:solidFill>
            <a:srgbClr val="E5C5A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3370263" y="4303713"/>
            <a:ext cx="177800" cy="254000"/>
          </a:xfrm>
          <a:custGeom>
            <a:avLst/>
            <a:gdLst>
              <a:gd name="T0" fmla="*/ 0 w 59"/>
              <a:gd name="T1" fmla="*/ 0 h 85"/>
              <a:gd name="T2" fmla="*/ 31 w 59"/>
              <a:gd name="T3" fmla="*/ 15 h 85"/>
              <a:gd name="T4" fmla="*/ 45 w 59"/>
              <a:gd name="T5" fmla="*/ 52 h 85"/>
              <a:gd name="T6" fmla="*/ 44 w 59"/>
              <a:gd name="T7" fmla="*/ 75 h 85"/>
              <a:gd name="T8" fmla="*/ 43 w 59"/>
              <a:gd name="T9" fmla="*/ 84 h 85"/>
              <a:gd name="T10" fmla="*/ 36 w 59"/>
              <a:gd name="T11" fmla="*/ 76 h 85"/>
              <a:gd name="T12" fmla="*/ 0 w 59"/>
              <a:gd name="T1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85">
                <a:moveTo>
                  <a:pt x="0" y="0"/>
                </a:moveTo>
                <a:cubicBezTo>
                  <a:pt x="10" y="5"/>
                  <a:pt x="21" y="9"/>
                  <a:pt x="31" y="15"/>
                </a:cubicBezTo>
                <a:cubicBezTo>
                  <a:pt x="46" y="23"/>
                  <a:pt x="59" y="32"/>
                  <a:pt x="45" y="52"/>
                </a:cubicBezTo>
                <a:cubicBezTo>
                  <a:pt x="42" y="58"/>
                  <a:pt x="40" y="67"/>
                  <a:pt x="44" y="75"/>
                </a:cubicBezTo>
                <a:cubicBezTo>
                  <a:pt x="45" y="78"/>
                  <a:pt x="50" y="83"/>
                  <a:pt x="43" y="84"/>
                </a:cubicBezTo>
                <a:cubicBezTo>
                  <a:pt x="37" y="85"/>
                  <a:pt x="37" y="80"/>
                  <a:pt x="36" y="76"/>
                </a:cubicBezTo>
                <a:cubicBezTo>
                  <a:pt x="26" y="50"/>
                  <a:pt x="15" y="24"/>
                  <a:pt x="0" y="0"/>
                </a:cubicBezTo>
                <a:close/>
              </a:path>
            </a:pathLst>
          </a:custGeom>
          <a:solidFill>
            <a:srgbClr val="F2E7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2559050" y="3141663"/>
            <a:ext cx="258763" cy="352425"/>
          </a:xfrm>
          <a:custGeom>
            <a:avLst/>
            <a:gdLst>
              <a:gd name="T0" fmla="*/ 44 w 86"/>
              <a:gd name="T1" fmla="*/ 118 h 118"/>
              <a:gd name="T2" fmla="*/ 35 w 86"/>
              <a:gd name="T3" fmla="*/ 93 h 118"/>
              <a:gd name="T4" fmla="*/ 4 w 86"/>
              <a:gd name="T5" fmla="*/ 113 h 118"/>
              <a:gd name="T6" fmla="*/ 0 w 86"/>
              <a:gd name="T7" fmla="*/ 109 h 118"/>
              <a:gd name="T8" fmla="*/ 44 w 86"/>
              <a:gd name="T9" fmla="*/ 90 h 118"/>
              <a:gd name="T10" fmla="*/ 55 w 86"/>
              <a:gd name="T11" fmla="*/ 80 h 118"/>
              <a:gd name="T12" fmla="*/ 75 w 86"/>
              <a:gd name="T13" fmla="*/ 18 h 118"/>
              <a:gd name="T14" fmla="*/ 86 w 86"/>
              <a:gd name="T15" fmla="*/ 0 h 118"/>
              <a:gd name="T16" fmla="*/ 52 w 86"/>
              <a:gd name="T17" fmla="*/ 105 h 118"/>
              <a:gd name="T18" fmla="*/ 44 w 86"/>
              <a:gd name="T19" fmla="*/ 118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6" h="118">
                <a:moveTo>
                  <a:pt x="44" y="118"/>
                </a:moveTo>
                <a:cubicBezTo>
                  <a:pt x="43" y="109"/>
                  <a:pt x="51" y="97"/>
                  <a:pt x="35" y="93"/>
                </a:cubicBezTo>
                <a:cubicBezTo>
                  <a:pt x="18" y="89"/>
                  <a:pt x="13" y="103"/>
                  <a:pt x="4" y="113"/>
                </a:cubicBezTo>
                <a:cubicBezTo>
                  <a:pt x="3" y="111"/>
                  <a:pt x="2" y="110"/>
                  <a:pt x="0" y="109"/>
                </a:cubicBezTo>
                <a:cubicBezTo>
                  <a:pt x="10" y="91"/>
                  <a:pt x="21" y="78"/>
                  <a:pt x="44" y="90"/>
                </a:cubicBezTo>
                <a:cubicBezTo>
                  <a:pt x="53" y="95"/>
                  <a:pt x="54" y="85"/>
                  <a:pt x="55" y="80"/>
                </a:cubicBezTo>
                <a:cubicBezTo>
                  <a:pt x="62" y="60"/>
                  <a:pt x="68" y="39"/>
                  <a:pt x="75" y="18"/>
                </a:cubicBezTo>
                <a:cubicBezTo>
                  <a:pt x="77" y="11"/>
                  <a:pt x="79" y="4"/>
                  <a:pt x="86" y="0"/>
                </a:cubicBezTo>
                <a:cubicBezTo>
                  <a:pt x="72" y="34"/>
                  <a:pt x="69" y="72"/>
                  <a:pt x="52" y="105"/>
                </a:cubicBezTo>
                <a:cubicBezTo>
                  <a:pt x="49" y="110"/>
                  <a:pt x="46" y="114"/>
                  <a:pt x="44" y="118"/>
                </a:cubicBezTo>
                <a:close/>
              </a:path>
            </a:pathLst>
          </a:custGeom>
          <a:solidFill>
            <a:srgbClr val="694B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3833813" y="4410075"/>
            <a:ext cx="127000" cy="80962"/>
          </a:xfrm>
          <a:custGeom>
            <a:avLst/>
            <a:gdLst>
              <a:gd name="T0" fmla="*/ 0 w 42"/>
              <a:gd name="T1" fmla="*/ 27 h 27"/>
              <a:gd name="T2" fmla="*/ 37 w 42"/>
              <a:gd name="T3" fmla="*/ 6 h 27"/>
              <a:gd name="T4" fmla="*/ 42 w 42"/>
              <a:gd name="T5" fmla="*/ 11 h 27"/>
              <a:gd name="T6" fmla="*/ 37 w 42"/>
              <a:gd name="T7" fmla="*/ 16 h 27"/>
              <a:gd name="T8" fmla="*/ 0 w 42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" h="27">
                <a:moveTo>
                  <a:pt x="0" y="27"/>
                </a:moveTo>
                <a:cubicBezTo>
                  <a:pt x="3" y="11"/>
                  <a:pt x="24" y="0"/>
                  <a:pt x="37" y="6"/>
                </a:cubicBezTo>
                <a:cubicBezTo>
                  <a:pt x="39" y="7"/>
                  <a:pt x="42" y="10"/>
                  <a:pt x="42" y="11"/>
                </a:cubicBezTo>
                <a:cubicBezTo>
                  <a:pt x="42" y="13"/>
                  <a:pt x="39" y="15"/>
                  <a:pt x="37" y="16"/>
                </a:cubicBezTo>
                <a:cubicBezTo>
                  <a:pt x="26" y="22"/>
                  <a:pt x="14" y="24"/>
                  <a:pt x="0" y="27"/>
                </a:cubicBezTo>
                <a:close/>
              </a:path>
            </a:pathLst>
          </a:custGeom>
          <a:solidFill>
            <a:srgbClr val="825F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3059113" y="4291013"/>
            <a:ext cx="195263" cy="77787"/>
          </a:xfrm>
          <a:custGeom>
            <a:avLst/>
            <a:gdLst>
              <a:gd name="T0" fmla="*/ 7 w 65"/>
              <a:gd name="T1" fmla="*/ 0 h 26"/>
              <a:gd name="T2" fmla="*/ 60 w 65"/>
              <a:gd name="T3" fmla="*/ 0 h 26"/>
              <a:gd name="T4" fmla="*/ 65 w 65"/>
              <a:gd name="T5" fmla="*/ 4 h 26"/>
              <a:gd name="T6" fmla="*/ 0 w 65"/>
              <a:gd name="T7" fmla="*/ 1 h 26"/>
              <a:gd name="T8" fmla="*/ 7 w 65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26">
                <a:moveTo>
                  <a:pt x="7" y="0"/>
                </a:moveTo>
                <a:cubicBezTo>
                  <a:pt x="25" y="11"/>
                  <a:pt x="42" y="15"/>
                  <a:pt x="60" y="0"/>
                </a:cubicBezTo>
                <a:cubicBezTo>
                  <a:pt x="62" y="1"/>
                  <a:pt x="63" y="3"/>
                  <a:pt x="65" y="4"/>
                </a:cubicBezTo>
                <a:cubicBezTo>
                  <a:pt x="41" y="26"/>
                  <a:pt x="16" y="24"/>
                  <a:pt x="0" y="1"/>
                </a:cubicBezTo>
                <a:cubicBezTo>
                  <a:pt x="2" y="1"/>
                  <a:pt x="4" y="0"/>
                  <a:pt x="7" y="0"/>
                </a:cubicBezTo>
                <a:close/>
              </a:path>
            </a:pathLst>
          </a:custGeom>
          <a:solidFill>
            <a:srgbClr val="562A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20" name="Freeform 32"/>
          <p:cNvSpPr>
            <a:spLocks/>
          </p:cNvSpPr>
          <p:nvPr/>
        </p:nvSpPr>
        <p:spPr bwMode="auto">
          <a:xfrm>
            <a:off x="3829050" y="3560763"/>
            <a:ext cx="68263" cy="95250"/>
          </a:xfrm>
          <a:custGeom>
            <a:avLst/>
            <a:gdLst>
              <a:gd name="T0" fmla="*/ 0 w 23"/>
              <a:gd name="T1" fmla="*/ 28 h 32"/>
              <a:gd name="T2" fmla="*/ 19 w 23"/>
              <a:gd name="T3" fmla="*/ 0 h 32"/>
              <a:gd name="T4" fmla="*/ 23 w 23"/>
              <a:gd name="T5" fmla="*/ 0 h 32"/>
              <a:gd name="T6" fmla="*/ 3 w 23"/>
              <a:gd name="T7" fmla="*/ 32 h 32"/>
              <a:gd name="T8" fmla="*/ 0 w 23"/>
              <a:gd name="T9" fmla="*/ 28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32">
                <a:moveTo>
                  <a:pt x="0" y="28"/>
                </a:moveTo>
                <a:cubicBezTo>
                  <a:pt x="9" y="21"/>
                  <a:pt x="13" y="10"/>
                  <a:pt x="19" y="0"/>
                </a:cubicBezTo>
                <a:cubicBezTo>
                  <a:pt x="20" y="0"/>
                  <a:pt x="22" y="0"/>
                  <a:pt x="23" y="0"/>
                </a:cubicBezTo>
                <a:cubicBezTo>
                  <a:pt x="20" y="12"/>
                  <a:pt x="16" y="25"/>
                  <a:pt x="3" y="32"/>
                </a:cubicBezTo>
                <a:cubicBezTo>
                  <a:pt x="2" y="31"/>
                  <a:pt x="1" y="29"/>
                  <a:pt x="0" y="28"/>
                </a:cubicBezTo>
                <a:close/>
              </a:path>
            </a:pathLst>
          </a:custGeom>
          <a:solidFill>
            <a:srgbClr val="7E5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21" name="Freeform 33"/>
          <p:cNvSpPr>
            <a:spLocks/>
          </p:cNvSpPr>
          <p:nvPr/>
        </p:nvSpPr>
        <p:spPr bwMode="auto">
          <a:xfrm>
            <a:off x="2713038" y="4602163"/>
            <a:ext cx="1136650" cy="230187"/>
          </a:xfrm>
          <a:custGeom>
            <a:avLst/>
            <a:gdLst>
              <a:gd name="T0" fmla="*/ 1 w 380"/>
              <a:gd name="T1" fmla="*/ 76 h 77"/>
              <a:gd name="T2" fmla="*/ 36 w 380"/>
              <a:gd name="T3" fmla="*/ 52 h 77"/>
              <a:gd name="T4" fmla="*/ 208 w 380"/>
              <a:gd name="T5" fmla="*/ 49 h 77"/>
              <a:gd name="T6" fmla="*/ 270 w 380"/>
              <a:gd name="T7" fmla="*/ 28 h 77"/>
              <a:gd name="T8" fmla="*/ 290 w 380"/>
              <a:gd name="T9" fmla="*/ 43 h 77"/>
              <a:gd name="T10" fmla="*/ 319 w 380"/>
              <a:gd name="T11" fmla="*/ 51 h 77"/>
              <a:gd name="T12" fmla="*/ 349 w 380"/>
              <a:gd name="T13" fmla="*/ 14 h 77"/>
              <a:gd name="T14" fmla="*/ 371 w 380"/>
              <a:gd name="T15" fmla="*/ 6 h 77"/>
              <a:gd name="T16" fmla="*/ 376 w 380"/>
              <a:gd name="T17" fmla="*/ 28 h 77"/>
              <a:gd name="T18" fmla="*/ 357 w 380"/>
              <a:gd name="T19" fmla="*/ 76 h 77"/>
              <a:gd name="T20" fmla="*/ 58 w 380"/>
              <a:gd name="T21" fmla="*/ 77 h 77"/>
              <a:gd name="T22" fmla="*/ 1 w 380"/>
              <a:gd name="T23" fmla="*/ 7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0" h="77">
                <a:moveTo>
                  <a:pt x="1" y="76"/>
                </a:moveTo>
                <a:cubicBezTo>
                  <a:pt x="1" y="38"/>
                  <a:pt x="0" y="39"/>
                  <a:pt x="36" y="52"/>
                </a:cubicBezTo>
                <a:cubicBezTo>
                  <a:pt x="94" y="72"/>
                  <a:pt x="151" y="70"/>
                  <a:pt x="208" y="49"/>
                </a:cubicBezTo>
                <a:cubicBezTo>
                  <a:pt x="229" y="41"/>
                  <a:pt x="247" y="28"/>
                  <a:pt x="270" y="28"/>
                </a:cubicBezTo>
                <a:cubicBezTo>
                  <a:pt x="281" y="28"/>
                  <a:pt x="288" y="28"/>
                  <a:pt x="290" y="43"/>
                </a:cubicBezTo>
                <a:cubicBezTo>
                  <a:pt x="292" y="63"/>
                  <a:pt x="304" y="66"/>
                  <a:pt x="319" y="51"/>
                </a:cubicBezTo>
                <a:cubicBezTo>
                  <a:pt x="331" y="40"/>
                  <a:pt x="339" y="26"/>
                  <a:pt x="349" y="14"/>
                </a:cubicBezTo>
                <a:cubicBezTo>
                  <a:pt x="355" y="7"/>
                  <a:pt x="362" y="0"/>
                  <a:pt x="371" y="6"/>
                </a:cubicBezTo>
                <a:cubicBezTo>
                  <a:pt x="380" y="12"/>
                  <a:pt x="378" y="21"/>
                  <a:pt x="376" y="28"/>
                </a:cubicBezTo>
                <a:cubicBezTo>
                  <a:pt x="370" y="44"/>
                  <a:pt x="363" y="60"/>
                  <a:pt x="357" y="76"/>
                </a:cubicBezTo>
                <a:cubicBezTo>
                  <a:pt x="257" y="76"/>
                  <a:pt x="158" y="77"/>
                  <a:pt x="58" y="77"/>
                </a:cubicBezTo>
                <a:cubicBezTo>
                  <a:pt x="39" y="77"/>
                  <a:pt x="20" y="76"/>
                  <a:pt x="1" y="76"/>
                </a:cubicBezTo>
                <a:close/>
              </a:path>
            </a:pathLst>
          </a:custGeom>
          <a:solidFill>
            <a:srgbClr val="885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57" name="Freeform 34"/>
          <p:cNvSpPr>
            <a:spLocks/>
          </p:cNvSpPr>
          <p:nvPr/>
        </p:nvSpPr>
        <p:spPr bwMode="auto">
          <a:xfrm>
            <a:off x="2943225" y="3776663"/>
            <a:ext cx="493713" cy="254000"/>
          </a:xfrm>
          <a:custGeom>
            <a:avLst/>
            <a:gdLst>
              <a:gd name="T0" fmla="*/ 0 w 165"/>
              <a:gd name="T1" fmla="*/ 11 h 85"/>
              <a:gd name="T2" fmla="*/ 0 w 165"/>
              <a:gd name="T3" fmla="*/ 9 h 85"/>
              <a:gd name="T4" fmla="*/ 28 w 165"/>
              <a:gd name="T5" fmla="*/ 13 h 85"/>
              <a:gd name="T6" fmla="*/ 62 w 165"/>
              <a:gd name="T7" fmla="*/ 35 h 85"/>
              <a:gd name="T8" fmla="*/ 136 w 165"/>
              <a:gd name="T9" fmla="*/ 11 h 85"/>
              <a:gd name="T10" fmla="*/ 145 w 165"/>
              <a:gd name="T11" fmla="*/ 6 h 85"/>
              <a:gd name="T12" fmla="*/ 159 w 165"/>
              <a:gd name="T13" fmla="*/ 4 h 85"/>
              <a:gd name="T14" fmla="*/ 157 w 165"/>
              <a:gd name="T15" fmla="*/ 18 h 85"/>
              <a:gd name="T16" fmla="*/ 146 w 165"/>
              <a:gd name="T17" fmla="*/ 48 h 85"/>
              <a:gd name="T18" fmla="*/ 107 w 165"/>
              <a:gd name="T19" fmla="*/ 64 h 85"/>
              <a:gd name="T20" fmla="*/ 62 w 165"/>
              <a:gd name="T21" fmla="*/ 71 h 85"/>
              <a:gd name="T22" fmla="*/ 57 w 165"/>
              <a:gd name="T23" fmla="*/ 75 h 85"/>
              <a:gd name="T24" fmla="*/ 26 w 165"/>
              <a:gd name="T25" fmla="*/ 61 h 85"/>
              <a:gd name="T26" fmla="*/ 0 w 165"/>
              <a:gd name="T27" fmla="*/ 11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5" h="85">
                <a:moveTo>
                  <a:pt x="0" y="11"/>
                </a:moveTo>
                <a:cubicBezTo>
                  <a:pt x="0" y="10"/>
                  <a:pt x="0" y="10"/>
                  <a:pt x="0" y="9"/>
                </a:cubicBezTo>
                <a:cubicBezTo>
                  <a:pt x="11" y="3"/>
                  <a:pt x="19" y="10"/>
                  <a:pt x="28" y="13"/>
                </a:cubicBezTo>
                <a:cubicBezTo>
                  <a:pt x="38" y="23"/>
                  <a:pt x="45" y="37"/>
                  <a:pt x="62" y="35"/>
                </a:cubicBezTo>
                <a:cubicBezTo>
                  <a:pt x="90" y="37"/>
                  <a:pt x="117" y="35"/>
                  <a:pt x="136" y="11"/>
                </a:cubicBezTo>
                <a:cubicBezTo>
                  <a:pt x="138" y="9"/>
                  <a:pt x="142" y="7"/>
                  <a:pt x="145" y="6"/>
                </a:cubicBezTo>
                <a:cubicBezTo>
                  <a:pt x="149" y="4"/>
                  <a:pt x="154" y="0"/>
                  <a:pt x="159" y="4"/>
                </a:cubicBezTo>
                <a:cubicBezTo>
                  <a:pt x="165" y="9"/>
                  <a:pt x="159" y="14"/>
                  <a:pt x="157" y="18"/>
                </a:cubicBezTo>
                <a:cubicBezTo>
                  <a:pt x="154" y="28"/>
                  <a:pt x="151" y="39"/>
                  <a:pt x="146" y="48"/>
                </a:cubicBezTo>
                <a:cubicBezTo>
                  <a:pt x="135" y="66"/>
                  <a:pt x="127" y="69"/>
                  <a:pt x="107" y="64"/>
                </a:cubicBezTo>
                <a:cubicBezTo>
                  <a:pt x="91" y="60"/>
                  <a:pt x="75" y="59"/>
                  <a:pt x="62" y="71"/>
                </a:cubicBezTo>
                <a:cubicBezTo>
                  <a:pt x="60" y="73"/>
                  <a:pt x="59" y="74"/>
                  <a:pt x="57" y="75"/>
                </a:cubicBezTo>
                <a:cubicBezTo>
                  <a:pt x="41" y="85"/>
                  <a:pt x="35" y="69"/>
                  <a:pt x="26" y="61"/>
                </a:cubicBezTo>
                <a:cubicBezTo>
                  <a:pt x="15" y="46"/>
                  <a:pt x="7" y="29"/>
                  <a:pt x="0" y="11"/>
                </a:cubicBezTo>
                <a:close/>
              </a:path>
            </a:pathLst>
          </a:custGeom>
          <a:solidFill>
            <a:srgbClr val="F2B8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58" name="Freeform 35"/>
          <p:cNvSpPr>
            <a:spLocks/>
          </p:cNvSpPr>
          <p:nvPr/>
        </p:nvSpPr>
        <p:spPr bwMode="auto">
          <a:xfrm>
            <a:off x="2943225" y="3743325"/>
            <a:ext cx="523875" cy="338137"/>
          </a:xfrm>
          <a:custGeom>
            <a:avLst/>
            <a:gdLst>
              <a:gd name="T0" fmla="*/ 55 w 175"/>
              <a:gd name="T1" fmla="*/ 83 h 113"/>
              <a:gd name="T2" fmla="*/ 110 w 175"/>
              <a:gd name="T3" fmla="*/ 71 h 113"/>
              <a:gd name="T4" fmla="*/ 137 w 175"/>
              <a:gd name="T5" fmla="*/ 63 h 113"/>
              <a:gd name="T6" fmla="*/ 147 w 175"/>
              <a:gd name="T7" fmla="*/ 46 h 113"/>
              <a:gd name="T8" fmla="*/ 157 w 175"/>
              <a:gd name="T9" fmla="*/ 14 h 113"/>
              <a:gd name="T10" fmla="*/ 60 w 175"/>
              <a:gd name="T11" fmla="*/ 51 h 113"/>
              <a:gd name="T12" fmla="*/ 68 w 175"/>
              <a:gd name="T13" fmla="*/ 43 h 113"/>
              <a:gd name="T14" fmla="*/ 106 w 175"/>
              <a:gd name="T15" fmla="*/ 36 h 113"/>
              <a:gd name="T16" fmla="*/ 36 w 175"/>
              <a:gd name="T17" fmla="*/ 31 h 113"/>
              <a:gd name="T18" fmla="*/ 28 w 175"/>
              <a:gd name="T19" fmla="*/ 27 h 113"/>
              <a:gd name="T20" fmla="*/ 0 w 175"/>
              <a:gd name="T21" fmla="*/ 20 h 113"/>
              <a:gd name="T22" fmla="*/ 11 w 175"/>
              <a:gd name="T23" fmla="*/ 15 h 113"/>
              <a:gd name="T24" fmla="*/ 175 w 175"/>
              <a:gd name="T25" fmla="*/ 0 h 113"/>
              <a:gd name="T26" fmla="*/ 156 w 175"/>
              <a:gd name="T27" fmla="*/ 47 h 113"/>
              <a:gd name="T28" fmla="*/ 54 w 175"/>
              <a:gd name="T29" fmla="*/ 99 h 113"/>
              <a:gd name="T30" fmla="*/ 24 w 175"/>
              <a:gd name="T31" fmla="*/ 75 h 113"/>
              <a:gd name="T32" fmla="*/ 28 w 175"/>
              <a:gd name="T33" fmla="*/ 71 h 113"/>
              <a:gd name="T34" fmla="*/ 55 w 175"/>
              <a:gd name="T35" fmla="*/ 83 h 113"/>
              <a:gd name="T36" fmla="*/ 101 w 175"/>
              <a:gd name="T37" fmla="*/ 84 h 113"/>
              <a:gd name="T38" fmla="*/ 72 w 175"/>
              <a:gd name="T39" fmla="*/ 82 h 113"/>
              <a:gd name="T40" fmla="*/ 55 w 175"/>
              <a:gd name="T41" fmla="*/ 83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5" h="113">
                <a:moveTo>
                  <a:pt x="55" y="83"/>
                </a:moveTo>
                <a:cubicBezTo>
                  <a:pt x="69" y="67"/>
                  <a:pt x="89" y="61"/>
                  <a:pt x="110" y="71"/>
                </a:cubicBezTo>
                <a:cubicBezTo>
                  <a:pt x="124" y="78"/>
                  <a:pt x="131" y="74"/>
                  <a:pt x="137" y="63"/>
                </a:cubicBezTo>
                <a:cubicBezTo>
                  <a:pt x="141" y="57"/>
                  <a:pt x="145" y="52"/>
                  <a:pt x="147" y="46"/>
                </a:cubicBezTo>
                <a:cubicBezTo>
                  <a:pt x="152" y="37"/>
                  <a:pt x="155" y="27"/>
                  <a:pt x="157" y="14"/>
                </a:cubicBezTo>
                <a:cubicBezTo>
                  <a:pt x="130" y="42"/>
                  <a:pt x="99" y="58"/>
                  <a:pt x="60" y="51"/>
                </a:cubicBezTo>
                <a:cubicBezTo>
                  <a:pt x="59" y="45"/>
                  <a:pt x="64" y="44"/>
                  <a:pt x="68" y="43"/>
                </a:cubicBezTo>
                <a:cubicBezTo>
                  <a:pt x="81" y="42"/>
                  <a:pt x="94" y="38"/>
                  <a:pt x="106" y="36"/>
                </a:cubicBezTo>
                <a:cubicBezTo>
                  <a:pt x="84" y="35"/>
                  <a:pt x="59" y="40"/>
                  <a:pt x="36" y="31"/>
                </a:cubicBezTo>
                <a:cubicBezTo>
                  <a:pt x="33" y="30"/>
                  <a:pt x="30" y="29"/>
                  <a:pt x="28" y="27"/>
                </a:cubicBezTo>
                <a:cubicBezTo>
                  <a:pt x="19" y="24"/>
                  <a:pt x="10" y="19"/>
                  <a:pt x="0" y="20"/>
                </a:cubicBezTo>
                <a:cubicBezTo>
                  <a:pt x="1" y="12"/>
                  <a:pt x="7" y="14"/>
                  <a:pt x="11" y="15"/>
                </a:cubicBezTo>
                <a:cubicBezTo>
                  <a:pt x="67" y="29"/>
                  <a:pt x="122" y="28"/>
                  <a:pt x="175" y="0"/>
                </a:cubicBezTo>
                <a:cubicBezTo>
                  <a:pt x="162" y="13"/>
                  <a:pt x="162" y="31"/>
                  <a:pt x="156" y="47"/>
                </a:cubicBezTo>
                <a:cubicBezTo>
                  <a:pt x="138" y="92"/>
                  <a:pt x="97" y="113"/>
                  <a:pt x="54" y="99"/>
                </a:cubicBezTo>
                <a:cubicBezTo>
                  <a:pt x="42" y="94"/>
                  <a:pt x="30" y="88"/>
                  <a:pt x="24" y="75"/>
                </a:cubicBezTo>
                <a:cubicBezTo>
                  <a:pt x="22" y="71"/>
                  <a:pt x="24" y="70"/>
                  <a:pt x="28" y="71"/>
                </a:cubicBezTo>
                <a:cubicBezTo>
                  <a:pt x="36" y="76"/>
                  <a:pt x="41" y="92"/>
                  <a:pt x="55" y="83"/>
                </a:cubicBezTo>
                <a:cubicBezTo>
                  <a:pt x="70" y="93"/>
                  <a:pt x="85" y="90"/>
                  <a:pt x="101" y="84"/>
                </a:cubicBezTo>
                <a:cubicBezTo>
                  <a:pt x="88" y="79"/>
                  <a:pt x="84" y="79"/>
                  <a:pt x="72" y="82"/>
                </a:cubicBezTo>
                <a:cubicBezTo>
                  <a:pt x="66" y="84"/>
                  <a:pt x="61" y="88"/>
                  <a:pt x="55" y="83"/>
                </a:cubicBezTo>
                <a:close/>
              </a:path>
            </a:pathLst>
          </a:custGeom>
          <a:solidFill>
            <a:srgbClr val="3E29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59" name="Freeform 36"/>
          <p:cNvSpPr>
            <a:spLocks/>
          </p:cNvSpPr>
          <p:nvPr/>
        </p:nvSpPr>
        <p:spPr bwMode="auto">
          <a:xfrm>
            <a:off x="3367088" y="3392488"/>
            <a:ext cx="101600" cy="158750"/>
          </a:xfrm>
          <a:custGeom>
            <a:avLst/>
            <a:gdLst>
              <a:gd name="T0" fmla="*/ 34 w 34"/>
              <a:gd name="T1" fmla="*/ 29 h 53"/>
              <a:gd name="T2" fmla="*/ 30 w 34"/>
              <a:gd name="T3" fmla="*/ 43 h 53"/>
              <a:gd name="T4" fmla="*/ 20 w 34"/>
              <a:gd name="T5" fmla="*/ 53 h 53"/>
              <a:gd name="T6" fmla="*/ 9 w 34"/>
              <a:gd name="T7" fmla="*/ 43 h 53"/>
              <a:gd name="T8" fmla="*/ 5 w 34"/>
              <a:gd name="T9" fmla="*/ 28 h 53"/>
              <a:gd name="T10" fmla="*/ 18 w 34"/>
              <a:gd name="T11" fmla="*/ 1 h 53"/>
              <a:gd name="T12" fmla="*/ 34 w 34"/>
              <a:gd name="T13" fmla="*/ 29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53">
                <a:moveTo>
                  <a:pt x="34" y="29"/>
                </a:moveTo>
                <a:cubicBezTo>
                  <a:pt x="33" y="33"/>
                  <a:pt x="32" y="38"/>
                  <a:pt x="30" y="43"/>
                </a:cubicBezTo>
                <a:cubicBezTo>
                  <a:pt x="29" y="49"/>
                  <a:pt x="26" y="53"/>
                  <a:pt x="20" y="53"/>
                </a:cubicBezTo>
                <a:cubicBezTo>
                  <a:pt x="14" y="53"/>
                  <a:pt x="10" y="49"/>
                  <a:pt x="9" y="43"/>
                </a:cubicBezTo>
                <a:cubicBezTo>
                  <a:pt x="7" y="38"/>
                  <a:pt x="5" y="33"/>
                  <a:pt x="5" y="28"/>
                </a:cubicBezTo>
                <a:cubicBezTo>
                  <a:pt x="4" y="17"/>
                  <a:pt x="0" y="1"/>
                  <a:pt x="18" y="1"/>
                </a:cubicBezTo>
                <a:cubicBezTo>
                  <a:pt x="34" y="0"/>
                  <a:pt x="32" y="16"/>
                  <a:pt x="34" y="29"/>
                </a:cubicBezTo>
                <a:close/>
              </a:path>
            </a:pathLst>
          </a:custGeom>
          <a:solidFill>
            <a:srgbClr val="2E26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60" name="Freeform 37"/>
          <p:cNvSpPr>
            <a:spLocks/>
          </p:cNvSpPr>
          <p:nvPr/>
        </p:nvSpPr>
        <p:spPr bwMode="auto">
          <a:xfrm>
            <a:off x="2940050" y="3375025"/>
            <a:ext cx="101600" cy="161925"/>
          </a:xfrm>
          <a:custGeom>
            <a:avLst/>
            <a:gdLst>
              <a:gd name="T0" fmla="*/ 0 w 34"/>
              <a:gd name="T1" fmla="*/ 32 h 54"/>
              <a:gd name="T2" fmla="*/ 15 w 34"/>
              <a:gd name="T3" fmla="*/ 2 h 54"/>
              <a:gd name="T4" fmla="*/ 26 w 34"/>
              <a:gd name="T5" fmla="*/ 4 h 54"/>
              <a:gd name="T6" fmla="*/ 24 w 34"/>
              <a:gd name="T7" fmla="*/ 38 h 54"/>
              <a:gd name="T8" fmla="*/ 8 w 34"/>
              <a:gd name="T9" fmla="*/ 51 h 54"/>
              <a:gd name="T10" fmla="*/ 0 w 34"/>
              <a:gd name="T11" fmla="*/ 3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" h="54">
                <a:moveTo>
                  <a:pt x="0" y="32"/>
                </a:moveTo>
                <a:cubicBezTo>
                  <a:pt x="0" y="20"/>
                  <a:pt x="3" y="9"/>
                  <a:pt x="15" y="2"/>
                </a:cubicBezTo>
                <a:cubicBezTo>
                  <a:pt x="19" y="0"/>
                  <a:pt x="23" y="0"/>
                  <a:pt x="26" y="4"/>
                </a:cubicBezTo>
                <a:cubicBezTo>
                  <a:pt x="34" y="16"/>
                  <a:pt x="29" y="27"/>
                  <a:pt x="24" y="38"/>
                </a:cubicBezTo>
                <a:cubicBezTo>
                  <a:pt x="21" y="44"/>
                  <a:pt x="17" y="54"/>
                  <a:pt x="8" y="51"/>
                </a:cubicBezTo>
                <a:cubicBezTo>
                  <a:pt x="0" y="49"/>
                  <a:pt x="0" y="40"/>
                  <a:pt x="0" y="32"/>
                </a:cubicBezTo>
                <a:close/>
              </a:path>
            </a:pathLst>
          </a:custGeom>
          <a:solidFill>
            <a:srgbClr val="332A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61" name="Freeform 38"/>
          <p:cNvSpPr>
            <a:spLocks/>
          </p:cNvSpPr>
          <p:nvPr/>
        </p:nvSpPr>
        <p:spPr bwMode="auto">
          <a:xfrm>
            <a:off x="2943225" y="3808413"/>
            <a:ext cx="84138" cy="158750"/>
          </a:xfrm>
          <a:custGeom>
            <a:avLst/>
            <a:gdLst>
              <a:gd name="T0" fmla="*/ 28 w 28"/>
              <a:gd name="T1" fmla="*/ 49 h 53"/>
              <a:gd name="T2" fmla="*/ 24 w 28"/>
              <a:gd name="T3" fmla="*/ 53 h 53"/>
              <a:gd name="T4" fmla="*/ 0 w 28"/>
              <a:gd name="T5" fmla="*/ 0 h 53"/>
              <a:gd name="T6" fmla="*/ 28 w 28"/>
              <a:gd name="T7" fmla="*/ 49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53">
                <a:moveTo>
                  <a:pt x="28" y="49"/>
                </a:moveTo>
                <a:cubicBezTo>
                  <a:pt x="26" y="50"/>
                  <a:pt x="25" y="52"/>
                  <a:pt x="24" y="53"/>
                </a:cubicBezTo>
                <a:cubicBezTo>
                  <a:pt x="12" y="37"/>
                  <a:pt x="1" y="21"/>
                  <a:pt x="0" y="0"/>
                </a:cubicBezTo>
                <a:cubicBezTo>
                  <a:pt x="9" y="16"/>
                  <a:pt x="18" y="33"/>
                  <a:pt x="28" y="49"/>
                </a:cubicBezTo>
                <a:close/>
              </a:path>
            </a:pathLst>
          </a:custGeom>
          <a:solidFill>
            <a:srgbClr val="7358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62" name="Freeform 39"/>
          <p:cNvSpPr>
            <a:spLocks/>
          </p:cNvSpPr>
          <p:nvPr/>
        </p:nvSpPr>
        <p:spPr bwMode="auto">
          <a:xfrm>
            <a:off x="3065463" y="2628900"/>
            <a:ext cx="754063" cy="469900"/>
          </a:xfrm>
          <a:custGeom>
            <a:avLst/>
            <a:gdLst>
              <a:gd name="T0" fmla="*/ 99 w 252"/>
              <a:gd name="T1" fmla="*/ 156 h 157"/>
              <a:gd name="T2" fmla="*/ 13 w 252"/>
              <a:gd name="T3" fmla="*/ 115 h 157"/>
              <a:gd name="T4" fmla="*/ 5 w 252"/>
              <a:gd name="T5" fmla="*/ 68 h 157"/>
              <a:gd name="T6" fmla="*/ 107 w 252"/>
              <a:gd name="T7" fmla="*/ 3 h 157"/>
              <a:gd name="T8" fmla="*/ 213 w 252"/>
              <a:gd name="T9" fmla="*/ 32 h 157"/>
              <a:gd name="T10" fmla="*/ 241 w 252"/>
              <a:gd name="T11" fmla="*/ 57 h 157"/>
              <a:gd name="T12" fmla="*/ 233 w 252"/>
              <a:gd name="T13" fmla="*/ 106 h 157"/>
              <a:gd name="T14" fmla="*/ 99 w 252"/>
              <a:gd name="T15" fmla="*/ 156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2" h="157">
                <a:moveTo>
                  <a:pt x="99" y="156"/>
                </a:moveTo>
                <a:cubicBezTo>
                  <a:pt x="63" y="157"/>
                  <a:pt x="35" y="143"/>
                  <a:pt x="13" y="115"/>
                </a:cubicBezTo>
                <a:cubicBezTo>
                  <a:pt x="1" y="101"/>
                  <a:pt x="0" y="85"/>
                  <a:pt x="5" y="68"/>
                </a:cubicBezTo>
                <a:cubicBezTo>
                  <a:pt x="17" y="30"/>
                  <a:pt x="67" y="0"/>
                  <a:pt x="107" y="3"/>
                </a:cubicBezTo>
                <a:cubicBezTo>
                  <a:pt x="145" y="5"/>
                  <a:pt x="179" y="18"/>
                  <a:pt x="213" y="32"/>
                </a:cubicBezTo>
                <a:cubicBezTo>
                  <a:pt x="225" y="37"/>
                  <a:pt x="233" y="47"/>
                  <a:pt x="241" y="57"/>
                </a:cubicBezTo>
                <a:cubicBezTo>
                  <a:pt x="252" y="69"/>
                  <a:pt x="249" y="95"/>
                  <a:pt x="233" y="106"/>
                </a:cubicBezTo>
                <a:cubicBezTo>
                  <a:pt x="193" y="134"/>
                  <a:pt x="150" y="154"/>
                  <a:pt x="99" y="156"/>
                </a:cubicBezTo>
                <a:close/>
              </a:path>
            </a:pathLst>
          </a:custGeom>
          <a:solidFill>
            <a:srgbClr val="F6C2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63" name="Freeform 40"/>
          <p:cNvSpPr>
            <a:spLocks/>
          </p:cNvSpPr>
          <p:nvPr/>
        </p:nvSpPr>
        <p:spPr bwMode="auto">
          <a:xfrm>
            <a:off x="3014663" y="4359275"/>
            <a:ext cx="274638" cy="255587"/>
          </a:xfrm>
          <a:custGeom>
            <a:avLst/>
            <a:gdLst>
              <a:gd name="T0" fmla="*/ 83 w 92"/>
              <a:gd name="T1" fmla="*/ 81 h 85"/>
              <a:gd name="T2" fmla="*/ 20 w 92"/>
              <a:gd name="T3" fmla="*/ 77 h 85"/>
              <a:gd name="T4" fmla="*/ 24 w 92"/>
              <a:gd name="T5" fmla="*/ 74 h 85"/>
              <a:gd name="T6" fmla="*/ 45 w 92"/>
              <a:gd name="T7" fmla="*/ 60 h 85"/>
              <a:gd name="T8" fmla="*/ 22 w 92"/>
              <a:gd name="T9" fmla="*/ 33 h 85"/>
              <a:gd name="T10" fmla="*/ 2 w 92"/>
              <a:gd name="T11" fmla="*/ 5 h 85"/>
              <a:gd name="T12" fmla="*/ 12 w 92"/>
              <a:gd name="T13" fmla="*/ 1 h 85"/>
              <a:gd name="T14" fmla="*/ 46 w 92"/>
              <a:gd name="T15" fmla="*/ 13 h 85"/>
              <a:gd name="T16" fmla="*/ 72 w 92"/>
              <a:gd name="T17" fmla="*/ 24 h 85"/>
              <a:gd name="T18" fmla="*/ 83 w 92"/>
              <a:gd name="T19" fmla="*/ 36 h 85"/>
              <a:gd name="T20" fmla="*/ 83 w 92"/>
              <a:gd name="T21" fmla="*/ 81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2" h="85">
                <a:moveTo>
                  <a:pt x="83" y="81"/>
                </a:moveTo>
                <a:cubicBezTo>
                  <a:pt x="62" y="79"/>
                  <a:pt x="41" y="85"/>
                  <a:pt x="20" y="77"/>
                </a:cubicBezTo>
                <a:cubicBezTo>
                  <a:pt x="21" y="76"/>
                  <a:pt x="22" y="75"/>
                  <a:pt x="24" y="74"/>
                </a:cubicBezTo>
                <a:cubicBezTo>
                  <a:pt x="32" y="69"/>
                  <a:pt x="48" y="71"/>
                  <a:pt x="45" y="60"/>
                </a:cubicBezTo>
                <a:cubicBezTo>
                  <a:pt x="42" y="50"/>
                  <a:pt x="38" y="36"/>
                  <a:pt x="22" y="33"/>
                </a:cubicBezTo>
                <a:cubicBezTo>
                  <a:pt x="8" y="31"/>
                  <a:pt x="0" y="20"/>
                  <a:pt x="2" y="5"/>
                </a:cubicBezTo>
                <a:cubicBezTo>
                  <a:pt x="4" y="2"/>
                  <a:pt x="7" y="0"/>
                  <a:pt x="12" y="1"/>
                </a:cubicBezTo>
                <a:cubicBezTo>
                  <a:pt x="21" y="11"/>
                  <a:pt x="34" y="10"/>
                  <a:pt x="46" y="13"/>
                </a:cubicBezTo>
                <a:cubicBezTo>
                  <a:pt x="55" y="15"/>
                  <a:pt x="65" y="16"/>
                  <a:pt x="72" y="24"/>
                </a:cubicBezTo>
                <a:cubicBezTo>
                  <a:pt x="72" y="31"/>
                  <a:pt x="77" y="34"/>
                  <a:pt x="83" y="36"/>
                </a:cubicBezTo>
                <a:cubicBezTo>
                  <a:pt x="88" y="51"/>
                  <a:pt x="92" y="66"/>
                  <a:pt x="83" y="81"/>
                </a:cubicBezTo>
                <a:close/>
              </a:path>
            </a:pathLst>
          </a:custGeom>
          <a:solidFill>
            <a:srgbClr val="B241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64" name="Freeform 41"/>
          <p:cNvSpPr>
            <a:spLocks/>
          </p:cNvSpPr>
          <p:nvPr/>
        </p:nvSpPr>
        <p:spPr bwMode="auto">
          <a:xfrm>
            <a:off x="3338513" y="4473575"/>
            <a:ext cx="44450" cy="53975"/>
          </a:xfrm>
          <a:custGeom>
            <a:avLst/>
            <a:gdLst>
              <a:gd name="T0" fmla="*/ 15 w 15"/>
              <a:gd name="T1" fmla="*/ 9 h 18"/>
              <a:gd name="T2" fmla="*/ 6 w 15"/>
              <a:gd name="T3" fmla="*/ 17 h 18"/>
              <a:gd name="T4" fmla="*/ 0 w 15"/>
              <a:gd name="T5" fmla="*/ 9 h 18"/>
              <a:gd name="T6" fmla="*/ 9 w 15"/>
              <a:gd name="T7" fmla="*/ 1 h 18"/>
              <a:gd name="T8" fmla="*/ 15 w 15"/>
              <a:gd name="T9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8">
                <a:moveTo>
                  <a:pt x="15" y="9"/>
                </a:moveTo>
                <a:cubicBezTo>
                  <a:pt x="14" y="14"/>
                  <a:pt x="12" y="18"/>
                  <a:pt x="6" y="17"/>
                </a:cubicBezTo>
                <a:cubicBezTo>
                  <a:pt x="2" y="17"/>
                  <a:pt x="0" y="13"/>
                  <a:pt x="0" y="9"/>
                </a:cubicBezTo>
                <a:cubicBezTo>
                  <a:pt x="0" y="4"/>
                  <a:pt x="3" y="0"/>
                  <a:pt x="9" y="1"/>
                </a:cubicBezTo>
                <a:cubicBezTo>
                  <a:pt x="13" y="1"/>
                  <a:pt x="15" y="5"/>
                  <a:pt x="15" y="9"/>
                </a:cubicBezTo>
                <a:close/>
              </a:path>
            </a:pathLst>
          </a:custGeom>
          <a:solidFill>
            <a:srgbClr val="C09DC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65" name="Freeform 42"/>
          <p:cNvSpPr>
            <a:spLocks/>
          </p:cNvSpPr>
          <p:nvPr/>
        </p:nvSpPr>
        <p:spPr bwMode="auto">
          <a:xfrm>
            <a:off x="2987675" y="4324350"/>
            <a:ext cx="65088" cy="53975"/>
          </a:xfrm>
          <a:custGeom>
            <a:avLst/>
            <a:gdLst>
              <a:gd name="T0" fmla="*/ 21 w 22"/>
              <a:gd name="T1" fmla="*/ 13 h 18"/>
              <a:gd name="T2" fmla="*/ 13 w 22"/>
              <a:gd name="T3" fmla="*/ 18 h 18"/>
              <a:gd name="T4" fmla="*/ 5 w 22"/>
              <a:gd name="T5" fmla="*/ 6 h 18"/>
              <a:gd name="T6" fmla="*/ 9 w 22"/>
              <a:gd name="T7" fmla="*/ 2 h 18"/>
              <a:gd name="T8" fmla="*/ 21 w 22"/>
              <a:gd name="T9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18">
                <a:moveTo>
                  <a:pt x="21" y="13"/>
                </a:moveTo>
                <a:cubicBezTo>
                  <a:pt x="18" y="15"/>
                  <a:pt x="16" y="16"/>
                  <a:pt x="13" y="18"/>
                </a:cubicBezTo>
                <a:cubicBezTo>
                  <a:pt x="5" y="17"/>
                  <a:pt x="0" y="14"/>
                  <a:pt x="5" y="6"/>
                </a:cubicBezTo>
                <a:cubicBezTo>
                  <a:pt x="6" y="4"/>
                  <a:pt x="8" y="3"/>
                  <a:pt x="9" y="2"/>
                </a:cubicBezTo>
                <a:cubicBezTo>
                  <a:pt x="18" y="0"/>
                  <a:pt x="22" y="3"/>
                  <a:pt x="21" y="13"/>
                </a:cubicBezTo>
                <a:close/>
              </a:path>
            </a:pathLst>
          </a:custGeom>
          <a:solidFill>
            <a:srgbClr val="E4C0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66" name="Freeform 43"/>
          <p:cNvSpPr>
            <a:spLocks/>
          </p:cNvSpPr>
          <p:nvPr/>
        </p:nvSpPr>
        <p:spPr bwMode="auto">
          <a:xfrm>
            <a:off x="3208338" y="4432300"/>
            <a:ext cx="53975" cy="53975"/>
          </a:xfrm>
          <a:custGeom>
            <a:avLst/>
            <a:gdLst>
              <a:gd name="T0" fmla="*/ 18 w 18"/>
              <a:gd name="T1" fmla="*/ 12 h 18"/>
              <a:gd name="T2" fmla="*/ 5 w 18"/>
              <a:gd name="T3" fmla="*/ 13 h 18"/>
              <a:gd name="T4" fmla="*/ 7 w 18"/>
              <a:gd name="T5" fmla="*/ 0 h 18"/>
              <a:gd name="T6" fmla="*/ 18 w 18"/>
              <a:gd name="T7" fmla="*/ 1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8">
                <a:moveTo>
                  <a:pt x="18" y="12"/>
                </a:moveTo>
                <a:cubicBezTo>
                  <a:pt x="14" y="15"/>
                  <a:pt x="9" y="18"/>
                  <a:pt x="5" y="13"/>
                </a:cubicBezTo>
                <a:cubicBezTo>
                  <a:pt x="0" y="8"/>
                  <a:pt x="3" y="4"/>
                  <a:pt x="7" y="0"/>
                </a:cubicBezTo>
                <a:cubicBezTo>
                  <a:pt x="14" y="1"/>
                  <a:pt x="18" y="5"/>
                  <a:pt x="18" y="12"/>
                </a:cubicBezTo>
                <a:close/>
              </a:path>
            </a:pathLst>
          </a:custGeom>
          <a:solidFill>
            <a:srgbClr val="EECF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67" name="Freeform 44"/>
          <p:cNvSpPr>
            <a:spLocks/>
          </p:cNvSpPr>
          <p:nvPr/>
        </p:nvSpPr>
        <p:spPr bwMode="auto">
          <a:xfrm>
            <a:off x="3268663" y="4362450"/>
            <a:ext cx="39688" cy="36512"/>
          </a:xfrm>
          <a:custGeom>
            <a:avLst/>
            <a:gdLst>
              <a:gd name="T0" fmla="*/ 5 w 13"/>
              <a:gd name="T1" fmla="*/ 12 h 12"/>
              <a:gd name="T2" fmla="*/ 0 w 13"/>
              <a:gd name="T3" fmla="*/ 8 h 12"/>
              <a:gd name="T4" fmla="*/ 8 w 13"/>
              <a:gd name="T5" fmla="*/ 0 h 12"/>
              <a:gd name="T6" fmla="*/ 13 w 13"/>
              <a:gd name="T7" fmla="*/ 4 h 12"/>
              <a:gd name="T8" fmla="*/ 5 w 13"/>
              <a:gd name="T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2">
                <a:moveTo>
                  <a:pt x="5" y="12"/>
                </a:moveTo>
                <a:cubicBezTo>
                  <a:pt x="3" y="12"/>
                  <a:pt x="0" y="11"/>
                  <a:pt x="0" y="8"/>
                </a:cubicBezTo>
                <a:cubicBezTo>
                  <a:pt x="0" y="3"/>
                  <a:pt x="3" y="1"/>
                  <a:pt x="8" y="0"/>
                </a:cubicBezTo>
                <a:cubicBezTo>
                  <a:pt x="10" y="0"/>
                  <a:pt x="13" y="1"/>
                  <a:pt x="13" y="4"/>
                </a:cubicBezTo>
                <a:cubicBezTo>
                  <a:pt x="13" y="9"/>
                  <a:pt x="10" y="11"/>
                  <a:pt x="5" y="12"/>
                </a:cubicBezTo>
                <a:close/>
              </a:path>
            </a:pathLst>
          </a:custGeom>
          <a:solidFill>
            <a:srgbClr val="C49E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68" name="Freeform 45"/>
          <p:cNvSpPr>
            <a:spLocks/>
          </p:cNvSpPr>
          <p:nvPr/>
        </p:nvSpPr>
        <p:spPr bwMode="auto">
          <a:xfrm>
            <a:off x="3789363" y="3509963"/>
            <a:ext cx="63500" cy="57150"/>
          </a:xfrm>
          <a:custGeom>
            <a:avLst/>
            <a:gdLst>
              <a:gd name="T0" fmla="*/ 2 w 21"/>
              <a:gd name="T1" fmla="*/ 19 h 19"/>
              <a:gd name="T2" fmla="*/ 7 w 21"/>
              <a:gd name="T3" fmla="*/ 0 h 19"/>
              <a:gd name="T4" fmla="*/ 10 w 21"/>
              <a:gd name="T5" fmla="*/ 10 h 19"/>
              <a:gd name="T6" fmla="*/ 2 w 21"/>
              <a:gd name="T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19">
                <a:moveTo>
                  <a:pt x="2" y="19"/>
                </a:moveTo>
                <a:cubicBezTo>
                  <a:pt x="0" y="10"/>
                  <a:pt x="3" y="5"/>
                  <a:pt x="7" y="0"/>
                </a:cubicBezTo>
                <a:cubicBezTo>
                  <a:pt x="5" y="4"/>
                  <a:pt x="21" y="3"/>
                  <a:pt x="10" y="10"/>
                </a:cubicBezTo>
                <a:cubicBezTo>
                  <a:pt x="7" y="12"/>
                  <a:pt x="5" y="16"/>
                  <a:pt x="2" y="19"/>
                </a:cubicBezTo>
                <a:close/>
              </a:path>
            </a:pathLst>
          </a:custGeom>
          <a:solidFill>
            <a:srgbClr val="8B73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69" name="Freeform 46"/>
          <p:cNvSpPr>
            <a:spLocks/>
          </p:cNvSpPr>
          <p:nvPr/>
        </p:nvSpPr>
        <p:spPr bwMode="auto">
          <a:xfrm>
            <a:off x="2846388" y="4338638"/>
            <a:ext cx="333375" cy="252412"/>
          </a:xfrm>
          <a:custGeom>
            <a:avLst/>
            <a:gdLst>
              <a:gd name="T0" fmla="*/ 52 w 111"/>
              <a:gd name="T1" fmla="*/ 1 h 84"/>
              <a:gd name="T2" fmla="*/ 60 w 111"/>
              <a:gd name="T3" fmla="*/ 13 h 84"/>
              <a:gd name="T4" fmla="*/ 87 w 111"/>
              <a:gd name="T5" fmla="*/ 35 h 84"/>
              <a:gd name="T6" fmla="*/ 95 w 111"/>
              <a:gd name="T7" fmla="*/ 42 h 84"/>
              <a:gd name="T8" fmla="*/ 95 w 111"/>
              <a:gd name="T9" fmla="*/ 49 h 84"/>
              <a:gd name="T10" fmla="*/ 76 w 111"/>
              <a:gd name="T11" fmla="*/ 84 h 84"/>
              <a:gd name="T12" fmla="*/ 35 w 111"/>
              <a:gd name="T13" fmla="*/ 80 h 84"/>
              <a:gd name="T14" fmla="*/ 11 w 111"/>
              <a:gd name="T15" fmla="*/ 38 h 84"/>
              <a:gd name="T16" fmla="*/ 52 w 111"/>
              <a:gd name="T17" fmla="*/ 1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4">
                <a:moveTo>
                  <a:pt x="52" y="1"/>
                </a:moveTo>
                <a:cubicBezTo>
                  <a:pt x="51" y="7"/>
                  <a:pt x="55" y="10"/>
                  <a:pt x="60" y="13"/>
                </a:cubicBezTo>
                <a:cubicBezTo>
                  <a:pt x="64" y="25"/>
                  <a:pt x="67" y="40"/>
                  <a:pt x="87" y="35"/>
                </a:cubicBezTo>
                <a:cubicBezTo>
                  <a:pt x="91" y="34"/>
                  <a:pt x="95" y="37"/>
                  <a:pt x="95" y="42"/>
                </a:cubicBezTo>
                <a:cubicBezTo>
                  <a:pt x="95" y="44"/>
                  <a:pt x="94" y="47"/>
                  <a:pt x="95" y="49"/>
                </a:cubicBezTo>
                <a:cubicBezTo>
                  <a:pt x="111" y="78"/>
                  <a:pt x="109" y="81"/>
                  <a:pt x="76" y="84"/>
                </a:cubicBezTo>
                <a:cubicBezTo>
                  <a:pt x="62" y="84"/>
                  <a:pt x="48" y="83"/>
                  <a:pt x="35" y="80"/>
                </a:cubicBezTo>
                <a:cubicBezTo>
                  <a:pt x="7" y="75"/>
                  <a:pt x="0" y="64"/>
                  <a:pt x="11" y="38"/>
                </a:cubicBezTo>
                <a:cubicBezTo>
                  <a:pt x="18" y="19"/>
                  <a:pt x="26" y="0"/>
                  <a:pt x="52" y="1"/>
                </a:cubicBezTo>
                <a:close/>
              </a:path>
            </a:pathLst>
          </a:custGeom>
          <a:solidFill>
            <a:srgbClr val="CB77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70" name="Freeform 47"/>
          <p:cNvSpPr>
            <a:spLocks/>
          </p:cNvSpPr>
          <p:nvPr/>
        </p:nvSpPr>
        <p:spPr bwMode="auto">
          <a:xfrm>
            <a:off x="3027363" y="3824288"/>
            <a:ext cx="119063" cy="71437"/>
          </a:xfrm>
          <a:custGeom>
            <a:avLst/>
            <a:gdLst>
              <a:gd name="T0" fmla="*/ 40 w 40"/>
              <a:gd name="T1" fmla="*/ 20 h 24"/>
              <a:gd name="T2" fmla="*/ 32 w 40"/>
              <a:gd name="T3" fmla="*/ 24 h 24"/>
              <a:gd name="T4" fmla="*/ 0 w 40"/>
              <a:gd name="T5" fmla="*/ 0 h 24"/>
              <a:gd name="T6" fmla="*/ 9 w 40"/>
              <a:gd name="T7" fmla="*/ 1 h 24"/>
              <a:gd name="T8" fmla="*/ 27 w 40"/>
              <a:gd name="T9" fmla="*/ 11 h 24"/>
              <a:gd name="T10" fmla="*/ 40 w 40"/>
              <a:gd name="T11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" h="24">
                <a:moveTo>
                  <a:pt x="40" y="20"/>
                </a:moveTo>
                <a:cubicBezTo>
                  <a:pt x="38" y="21"/>
                  <a:pt x="35" y="22"/>
                  <a:pt x="32" y="24"/>
                </a:cubicBezTo>
                <a:cubicBezTo>
                  <a:pt x="15" y="24"/>
                  <a:pt x="5" y="15"/>
                  <a:pt x="0" y="0"/>
                </a:cubicBezTo>
                <a:cubicBezTo>
                  <a:pt x="3" y="0"/>
                  <a:pt x="6" y="1"/>
                  <a:pt x="9" y="1"/>
                </a:cubicBezTo>
                <a:cubicBezTo>
                  <a:pt x="13" y="7"/>
                  <a:pt x="20" y="9"/>
                  <a:pt x="27" y="11"/>
                </a:cubicBezTo>
                <a:cubicBezTo>
                  <a:pt x="32" y="12"/>
                  <a:pt x="39" y="12"/>
                  <a:pt x="40" y="20"/>
                </a:cubicBezTo>
                <a:close/>
              </a:path>
            </a:pathLst>
          </a:custGeom>
          <a:solidFill>
            <a:srgbClr val="6850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71" name="Freeform 48"/>
          <p:cNvSpPr>
            <a:spLocks/>
          </p:cNvSpPr>
          <p:nvPr/>
        </p:nvSpPr>
        <p:spPr bwMode="auto">
          <a:xfrm>
            <a:off x="3052763" y="3824288"/>
            <a:ext cx="276225" cy="58737"/>
          </a:xfrm>
          <a:custGeom>
            <a:avLst/>
            <a:gdLst>
              <a:gd name="T0" fmla="*/ 31 w 92"/>
              <a:gd name="T1" fmla="*/ 20 h 20"/>
              <a:gd name="T2" fmla="*/ 0 w 92"/>
              <a:gd name="T3" fmla="*/ 1 h 20"/>
              <a:gd name="T4" fmla="*/ 92 w 92"/>
              <a:gd name="T5" fmla="*/ 0 h 20"/>
              <a:gd name="T6" fmla="*/ 31 w 92"/>
              <a:gd name="T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" h="20">
                <a:moveTo>
                  <a:pt x="31" y="20"/>
                </a:moveTo>
                <a:cubicBezTo>
                  <a:pt x="20" y="14"/>
                  <a:pt x="3" y="20"/>
                  <a:pt x="0" y="1"/>
                </a:cubicBezTo>
                <a:cubicBezTo>
                  <a:pt x="29" y="6"/>
                  <a:pt x="59" y="7"/>
                  <a:pt x="92" y="0"/>
                </a:cubicBezTo>
                <a:cubicBezTo>
                  <a:pt x="73" y="18"/>
                  <a:pt x="52" y="17"/>
                  <a:pt x="31" y="20"/>
                </a:cubicBezTo>
                <a:close/>
              </a:path>
            </a:pathLst>
          </a:custGeom>
          <a:solidFill>
            <a:srgbClr val="EDEB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72" name="Freeform 49"/>
          <p:cNvSpPr>
            <a:spLocks/>
          </p:cNvSpPr>
          <p:nvPr/>
        </p:nvSpPr>
        <p:spPr bwMode="auto">
          <a:xfrm>
            <a:off x="3106738" y="3946525"/>
            <a:ext cx="174625" cy="93662"/>
          </a:xfrm>
          <a:custGeom>
            <a:avLst/>
            <a:gdLst>
              <a:gd name="T0" fmla="*/ 0 w 58"/>
              <a:gd name="T1" fmla="*/ 15 h 31"/>
              <a:gd name="T2" fmla="*/ 58 w 58"/>
              <a:gd name="T3" fmla="*/ 13 h 31"/>
              <a:gd name="T4" fmla="*/ 0 w 58"/>
              <a:gd name="T5" fmla="*/ 15 h 31"/>
              <a:gd name="T6" fmla="*/ 0 w 58"/>
              <a:gd name="T7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8" h="31">
                <a:moveTo>
                  <a:pt x="0" y="15"/>
                </a:moveTo>
                <a:cubicBezTo>
                  <a:pt x="19" y="7"/>
                  <a:pt x="38" y="0"/>
                  <a:pt x="58" y="13"/>
                </a:cubicBezTo>
                <a:cubicBezTo>
                  <a:pt x="38" y="31"/>
                  <a:pt x="12" y="31"/>
                  <a:pt x="0" y="15"/>
                </a:cubicBezTo>
                <a:cubicBezTo>
                  <a:pt x="0" y="15"/>
                  <a:pt x="0" y="15"/>
                  <a:pt x="0" y="15"/>
                </a:cubicBezTo>
                <a:close/>
              </a:path>
            </a:pathLst>
          </a:custGeom>
          <a:solidFill>
            <a:srgbClr val="BA4C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73" name="Freeform 50"/>
          <p:cNvSpPr>
            <a:spLocks/>
          </p:cNvSpPr>
          <p:nvPr/>
        </p:nvSpPr>
        <p:spPr bwMode="auto">
          <a:xfrm>
            <a:off x="3217863" y="4533900"/>
            <a:ext cx="44450" cy="44450"/>
          </a:xfrm>
          <a:custGeom>
            <a:avLst/>
            <a:gdLst>
              <a:gd name="T0" fmla="*/ 15 w 15"/>
              <a:gd name="T1" fmla="*/ 7 h 15"/>
              <a:gd name="T2" fmla="*/ 8 w 15"/>
              <a:gd name="T3" fmla="*/ 15 h 15"/>
              <a:gd name="T4" fmla="*/ 0 w 15"/>
              <a:gd name="T5" fmla="*/ 8 h 15"/>
              <a:gd name="T6" fmla="*/ 7 w 15"/>
              <a:gd name="T7" fmla="*/ 1 h 15"/>
              <a:gd name="T8" fmla="*/ 15 w 15"/>
              <a:gd name="T9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15">
                <a:moveTo>
                  <a:pt x="15" y="7"/>
                </a:moveTo>
                <a:cubicBezTo>
                  <a:pt x="15" y="12"/>
                  <a:pt x="12" y="14"/>
                  <a:pt x="8" y="15"/>
                </a:cubicBezTo>
                <a:cubicBezTo>
                  <a:pt x="3" y="15"/>
                  <a:pt x="0" y="13"/>
                  <a:pt x="0" y="8"/>
                </a:cubicBezTo>
                <a:cubicBezTo>
                  <a:pt x="0" y="4"/>
                  <a:pt x="3" y="1"/>
                  <a:pt x="7" y="1"/>
                </a:cubicBezTo>
                <a:cubicBezTo>
                  <a:pt x="12" y="0"/>
                  <a:pt x="15" y="3"/>
                  <a:pt x="15" y="7"/>
                </a:cubicBezTo>
                <a:close/>
              </a:path>
            </a:pathLst>
          </a:custGeom>
          <a:solidFill>
            <a:srgbClr val="F2D5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74" name="Freeform 51"/>
          <p:cNvSpPr>
            <a:spLocks/>
          </p:cNvSpPr>
          <p:nvPr/>
        </p:nvSpPr>
        <p:spPr bwMode="auto">
          <a:xfrm>
            <a:off x="2892425" y="4483100"/>
            <a:ext cx="38100" cy="44450"/>
          </a:xfrm>
          <a:custGeom>
            <a:avLst/>
            <a:gdLst>
              <a:gd name="T0" fmla="*/ 13 w 13"/>
              <a:gd name="T1" fmla="*/ 7 h 15"/>
              <a:gd name="T2" fmla="*/ 8 w 13"/>
              <a:gd name="T3" fmla="*/ 14 h 15"/>
              <a:gd name="T4" fmla="*/ 1 w 13"/>
              <a:gd name="T5" fmla="*/ 8 h 15"/>
              <a:gd name="T6" fmla="*/ 5 w 13"/>
              <a:gd name="T7" fmla="*/ 1 h 15"/>
              <a:gd name="T8" fmla="*/ 13 w 13"/>
              <a:gd name="T9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15">
                <a:moveTo>
                  <a:pt x="13" y="7"/>
                </a:moveTo>
                <a:cubicBezTo>
                  <a:pt x="13" y="10"/>
                  <a:pt x="13" y="14"/>
                  <a:pt x="8" y="14"/>
                </a:cubicBezTo>
                <a:cubicBezTo>
                  <a:pt x="4" y="15"/>
                  <a:pt x="1" y="12"/>
                  <a:pt x="1" y="8"/>
                </a:cubicBezTo>
                <a:cubicBezTo>
                  <a:pt x="0" y="4"/>
                  <a:pt x="1" y="1"/>
                  <a:pt x="5" y="1"/>
                </a:cubicBezTo>
                <a:cubicBezTo>
                  <a:pt x="10" y="0"/>
                  <a:pt x="12" y="3"/>
                  <a:pt x="13" y="7"/>
                </a:cubicBezTo>
                <a:close/>
              </a:path>
            </a:pathLst>
          </a:custGeom>
          <a:solidFill>
            <a:srgbClr val="F9E5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75" name="Freeform 52"/>
          <p:cNvSpPr>
            <a:spLocks/>
          </p:cNvSpPr>
          <p:nvPr/>
        </p:nvSpPr>
        <p:spPr bwMode="auto">
          <a:xfrm>
            <a:off x="3035300" y="4533900"/>
            <a:ext cx="36513" cy="44450"/>
          </a:xfrm>
          <a:custGeom>
            <a:avLst/>
            <a:gdLst>
              <a:gd name="T0" fmla="*/ 7 w 12"/>
              <a:gd name="T1" fmla="*/ 15 h 15"/>
              <a:gd name="T2" fmla="*/ 1 w 12"/>
              <a:gd name="T3" fmla="*/ 7 h 15"/>
              <a:gd name="T4" fmla="*/ 6 w 12"/>
              <a:gd name="T5" fmla="*/ 0 h 15"/>
              <a:gd name="T6" fmla="*/ 12 w 12"/>
              <a:gd name="T7" fmla="*/ 8 h 15"/>
              <a:gd name="T8" fmla="*/ 7 w 12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5">
                <a:moveTo>
                  <a:pt x="7" y="15"/>
                </a:moveTo>
                <a:cubicBezTo>
                  <a:pt x="2" y="15"/>
                  <a:pt x="0" y="11"/>
                  <a:pt x="1" y="7"/>
                </a:cubicBezTo>
                <a:cubicBezTo>
                  <a:pt x="1" y="4"/>
                  <a:pt x="2" y="0"/>
                  <a:pt x="6" y="0"/>
                </a:cubicBezTo>
                <a:cubicBezTo>
                  <a:pt x="10" y="1"/>
                  <a:pt x="12" y="4"/>
                  <a:pt x="12" y="8"/>
                </a:cubicBezTo>
                <a:cubicBezTo>
                  <a:pt x="12" y="12"/>
                  <a:pt x="10" y="14"/>
                  <a:pt x="7" y="15"/>
                </a:cubicBezTo>
                <a:close/>
              </a:path>
            </a:pathLst>
          </a:custGeom>
          <a:solidFill>
            <a:srgbClr val="F9E6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p64"/>
          <p:cNvSpPr txBox="1">
            <a:spLocks noGrp="1"/>
          </p:cNvSpPr>
          <p:nvPr>
            <p:ph type="title"/>
          </p:nvPr>
        </p:nvSpPr>
        <p:spPr>
          <a:xfrm>
            <a:off x="3715650" y="1480938"/>
            <a:ext cx="171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grpSp>
        <p:nvGrpSpPr>
          <p:cNvPr id="1962" name="Google Shape;1962;p64"/>
          <p:cNvGrpSpPr/>
          <p:nvPr/>
        </p:nvGrpSpPr>
        <p:grpSpPr>
          <a:xfrm rot="341542">
            <a:off x="6655746" y="3377865"/>
            <a:ext cx="1726876" cy="920640"/>
            <a:chOff x="1323800" y="2506225"/>
            <a:chExt cx="1780500" cy="1118700"/>
          </a:xfrm>
        </p:grpSpPr>
        <p:sp>
          <p:nvSpPr>
            <p:cNvPr id="1963" name="Google Shape;1963;p64"/>
            <p:cNvSpPr/>
            <p:nvPr/>
          </p:nvSpPr>
          <p:spPr>
            <a:xfrm>
              <a:off x="1546900" y="2751250"/>
              <a:ext cx="1279600" cy="869300"/>
            </a:xfrm>
            <a:custGeom>
              <a:avLst/>
              <a:gdLst/>
              <a:ahLst/>
              <a:cxnLst/>
              <a:rect l="l" t="t" r="r" b="b"/>
              <a:pathLst>
                <a:path w="51184" h="34772" extrusionOk="0">
                  <a:moveTo>
                    <a:pt x="27592" y="0"/>
                  </a:moveTo>
                  <a:cubicBezTo>
                    <a:pt x="26335" y="0"/>
                    <a:pt x="25013" y="124"/>
                    <a:pt x="23624" y="386"/>
                  </a:cubicBezTo>
                  <a:cubicBezTo>
                    <a:pt x="0" y="4848"/>
                    <a:pt x="3676" y="34771"/>
                    <a:pt x="3676" y="34771"/>
                  </a:cubicBezTo>
                  <a:lnTo>
                    <a:pt x="10500" y="34421"/>
                  </a:lnTo>
                  <a:cubicBezTo>
                    <a:pt x="10500" y="34421"/>
                    <a:pt x="8635" y="7952"/>
                    <a:pt x="24412" y="5899"/>
                  </a:cubicBezTo>
                  <a:cubicBezTo>
                    <a:pt x="24896" y="5836"/>
                    <a:pt x="25369" y="5805"/>
                    <a:pt x="25832" y="5805"/>
                  </a:cubicBezTo>
                  <a:cubicBezTo>
                    <a:pt x="39497" y="5805"/>
                    <a:pt x="43835" y="32409"/>
                    <a:pt x="43835" y="32409"/>
                  </a:cubicBezTo>
                  <a:lnTo>
                    <a:pt x="51184" y="31622"/>
                  </a:lnTo>
                  <a:cubicBezTo>
                    <a:pt x="51184" y="31622"/>
                    <a:pt x="47697" y="0"/>
                    <a:pt x="27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64"/>
            <p:cNvSpPr/>
            <p:nvPr/>
          </p:nvSpPr>
          <p:spPr>
            <a:xfrm>
              <a:off x="1836450" y="2941825"/>
              <a:ext cx="769125" cy="669975"/>
            </a:xfrm>
            <a:custGeom>
              <a:avLst/>
              <a:gdLst/>
              <a:ahLst/>
              <a:cxnLst/>
              <a:rect l="l" t="t" r="r" b="b"/>
              <a:pathLst>
                <a:path w="30765" h="26799" extrusionOk="0">
                  <a:moveTo>
                    <a:pt x="13979" y="1"/>
                  </a:moveTo>
                  <a:cubicBezTo>
                    <a:pt x="13353" y="1"/>
                    <a:pt x="12708" y="65"/>
                    <a:pt x="12042" y="200"/>
                  </a:cubicBezTo>
                  <a:cubicBezTo>
                    <a:pt x="0" y="2639"/>
                    <a:pt x="667" y="26798"/>
                    <a:pt x="667" y="26798"/>
                  </a:cubicBezTo>
                  <a:lnTo>
                    <a:pt x="6267" y="26623"/>
                  </a:lnTo>
                  <a:cubicBezTo>
                    <a:pt x="6267" y="26623"/>
                    <a:pt x="6273" y="6039"/>
                    <a:pt x="12392" y="5450"/>
                  </a:cubicBezTo>
                  <a:cubicBezTo>
                    <a:pt x="12575" y="5432"/>
                    <a:pt x="12755" y="5424"/>
                    <a:pt x="12933" y="5424"/>
                  </a:cubicBezTo>
                  <a:cubicBezTo>
                    <a:pt x="21630" y="5424"/>
                    <a:pt x="24991" y="25924"/>
                    <a:pt x="24991" y="25924"/>
                  </a:cubicBezTo>
                  <a:lnTo>
                    <a:pt x="30765" y="25048"/>
                  </a:lnTo>
                  <a:cubicBezTo>
                    <a:pt x="30765" y="25048"/>
                    <a:pt x="26326" y="1"/>
                    <a:pt x="13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64"/>
            <p:cNvSpPr/>
            <p:nvPr/>
          </p:nvSpPr>
          <p:spPr>
            <a:xfrm>
              <a:off x="1323800" y="2506225"/>
              <a:ext cx="1780500" cy="1118700"/>
            </a:xfrm>
            <a:custGeom>
              <a:avLst/>
              <a:gdLst/>
              <a:ahLst/>
              <a:cxnLst/>
              <a:rect l="l" t="t" r="r" b="b"/>
              <a:pathLst>
                <a:path w="71220" h="44748" extrusionOk="0">
                  <a:moveTo>
                    <a:pt x="33827" y="1"/>
                  </a:moveTo>
                  <a:cubicBezTo>
                    <a:pt x="27762" y="1"/>
                    <a:pt x="21613" y="1712"/>
                    <a:pt x="16274" y="6075"/>
                  </a:cubicBezTo>
                  <a:cubicBezTo>
                    <a:pt x="1" y="19374"/>
                    <a:pt x="4025" y="44747"/>
                    <a:pt x="4025" y="44747"/>
                  </a:cubicBezTo>
                  <a:lnTo>
                    <a:pt x="11199" y="44222"/>
                  </a:lnTo>
                  <a:cubicBezTo>
                    <a:pt x="11199" y="44222"/>
                    <a:pt x="7184" y="14860"/>
                    <a:pt x="31497" y="8524"/>
                  </a:cubicBezTo>
                  <a:cubicBezTo>
                    <a:pt x="33401" y="8028"/>
                    <a:pt x="35193" y="7800"/>
                    <a:pt x="36881" y="7800"/>
                  </a:cubicBezTo>
                  <a:cubicBezTo>
                    <a:pt x="57222" y="7800"/>
                    <a:pt x="62295" y="41073"/>
                    <a:pt x="62295" y="41073"/>
                  </a:cubicBezTo>
                  <a:lnTo>
                    <a:pt x="71220" y="40198"/>
                  </a:lnTo>
                  <a:cubicBezTo>
                    <a:pt x="71220" y="40198"/>
                    <a:pt x="66671" y="15350"/>
                    <a:pt x="57046" y="8000"/>
                  </a:cubicBezTo>
                  <a:cubicBezTo>
                    <a:pt x="51337" y="3640"/>
                    <a:pt x="42672" y="1"/>
                    <a:pt x="338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6" name="Google Shape;1966;p64"/>
          <p:cNvGrpSpPr/>
          <p:nvPr/>
        </p:nvGrpSpPr>
        <p:grpSpPr>
          <a:xfrm>
            <a:off x="1179057" y="3582774"/>
            <a:ext cx="1021269" cy="510814"/>
            <a:chOff x="3253475" y="1370475"/>
            <a:chExt cx="1000950" cy="500700"/>
          </a:xfrm>
        </p:grpSpPr>
        <p:sp>
          <p:nvSpPr>
            <p:cNvPr id="1967" name="Google Shape;1967;p64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64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64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64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64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64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64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64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64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64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64"/>
          <p:cNvGrpSpPr/>
          <p:nvPr/>
        </p:nvGrpSpPr>
        <p:grpSpPr>
          <a:xfrm>
            <a:off x="6821207" y="1582249"/>
            <a:ext cx="1021269" cy="510814"/>
            <a:chOff x="3253475" y="1370475"/>
            <a:chExt cx="1000950" cy="500700"/>
          </a:xfrm>
        </p:grpSpPr>
        <p:sp>
          <p:nvSpPr>
            <p:cNvPr id="1978" name="Google Shape;1978;p64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64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64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64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64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64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64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64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64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64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8" name="Google Shape;1988;p64"/>
          <p:cNvSpPr/>
          <p:nvPr/>
        </p:nvSpPr>
        <p:spPr>
          <a:xfrm rot="480791">
            <a:off x="4103034" y="4163469"/>
            <a:ext cx="394879" cy="365005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9" name="Google Shape;1989;p64"/>
          <p:cNvSpPr/>
          <p:nvPr/>
        </p:nvSpPr>
        <p:spPr>
          <a:xfrm rot="-986525">
            <a:off x="4506707" y="661540"/>
            <a:ext cx="435387" cy="402448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0" name="Google Shape;1990;p64"/>
          <p:cNvGrpSpPr/>
          <p:nvPr/>
        </p:nvGrpSpPr>
        <p:grpSpPr>
          <a:xfrm>
            <a:off x="1236173" y="938968"/>
            <a:ext cx="1027823" cy="1019298"/>
            <a:chOff x="5198650" y="533750"/>
            <a:chExt cx="934300" cy="926550"/>
          </a:xfrm>
        </p:grpSpPr>
        <p:sp>
          <p:nvSpPr>
            <p:cNvPr id="1991" name="Google Shape;1991;p64"/>
            <p:cNvSpPr/>
            <p:nvPr/>
          </p:nvSpPr>
          <p:spPr>
            <a:xfrm>
              <a:off x="5599325" y="533750"/>
              <a:ext cx="132975" cy="137975"/>
            </a:xfrm>
            <a:custGeom>
              <a:avLst/>
              <a:gdLst/>
              <a:ahLst/>
              <a:cxnLst/>
              <a:rect l="l" t="t" r="r" b="b"/>
              <a:pathLst>
                <a:path w="5319" h="5519" extrusionOk="0">
                  <a:moveTo>
                    <a:pt x="2659" y="0"/>
                  </a:moveTo>
                  <a:cubicBezTo>
                    <a:pt x="2380" y="0"/>
                    <a:pt x="2101" y="155"/>
                    <a:pt x="1980" y="463"/>
                  </a:cubicBezTo>
                  <a:lnTo>
                    <a:pt x="0" y="5518"/>
                  </a:lnTo>
                  <a:cubicBezTo>
                    <a:pt x="860" y="5344"/>
                    <a:pt x="1749" y="5252"/>
                    <a:pt x="2660" y="5252"/>
                  </a:cubicBezTo>
                  <a:cubicBezTo>
                    <a:pt x="3570" y="5252"/>
                    <a:pt x="4460" y="5344"/>
                    <a:pt x="5319" y="5518"/>
                  </a:cubicBezTo>
                  <a:lnTo>
                    <a:pt x="3338" y="463"/>
                  </a:lnTo>
                  <a:cubicBezTo>
                    <a:pt x="3217" y="155"/>
                    <a:pt x="2938" y="0"/>
                    <a:pt x="2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64"/>
            <p:cNvSpPr/>
            <p:nvPr/>
          </p:nvSpPr>
          <p:spPr>
            <a:xfrm>
              <a:off x="5198650" y="930525"/>
              <a:ext cx="141875" cy="132975"/>
            </a:xfrm>
            <a:custGeom>
              <a:avLst/>
              <a:gdLst/>
              <a:ahLst/>
              <a:cxnLst/>
              <a:rect l="l" t="t" r="r" b="b"/>
              <a:pathLst>
                <a:path w="5675" h="5319" extrusionOk="0">
                  <a:moveTo>
                    <a:pt x="5674" y="0"/>
                  </a:moveTo>
                  <a:lnTo>
                    <a:pt x="619" y="1980"/>
                  </a:lnTo>
                  <a:cubicBezTo>
                    <a:pt x="1" y="2223"/>
                    <a:pt x="1" y="3097"/>
                    <a:pt x="619" y="3338"/>
                  </a:cubicBezTo>
                  <a:lnTo>
                    <a:pt x="5674" y="5319"/>
                  </a:lnTo>
                  <a:cubicBezTo>
                    <a:pt x="5500" y="4460"/>
                    <a:pt x="5408" y="3571"/>
                    <a:pt x="5408" y="2660"/>
                  </a:cubicBezTo>
                  <a:cubicBezTo>
                    <a:pt x="5408" y="1749"/>
                    <a:pt x="5500" y="860"/>
                    <a:pt x="5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64"/>
            <p:cNvSpPr/>
            <p:nvPr/>
          </p:nvSpPr>
          <p:spPr>
            <a:xfrm>
              <a:off x="5328850" y="6640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887" y="0"/>
                  </a:moveTo>
                  <a:cubicBezTo>
                    <a:pt x="396" y="0"/>
                    <a:pt x="1" y="516"/>
                    <a:pt x="223" y="1024"/>
                  </a:cubicBezTo>
                  <a:lnTo>
                    <a:pt x="2399" y="6003"/>
                  </a:lnTo>
                  <a:cubicBezTo>
                    <a:pt x="3387" y="4510"/>
                    <a:pt x="4668" y="3228"/>
                    <a:pt x="6162" y="2240"/>
                  </a:cubicBezTo>
                  <a:lnTo>
                    <a:pt x="1183" y="64"/>
                  </a:lnTo>
                  <a:cubicBezTo>
                    <a:pt x="1083" y="20"/>
                    <a:pt x="983" y="0"/>
                    <a:pt x="8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64"/>
            <p:cNvSpPr/>
            <p:nvPr/>
          </p:nvSpPr>
          <p:spPr>
            <a:xfrm>
              <a:off x="5848725" y="6640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5275" y="0"/>
                  </a:moveTo>
                  <a:cubicBezTo>
                    <a:pt x="5178" y="0"/>
                    <a:pt x="5079" y="20"/>
                    <a:pt x="4979" y="64"/>
                  </a:cubicBezTo>
                  <a:lnTo>
                    <a:pt x="0" y="2240"/>
                  </a:lnTo>
                  <a:cubicBezTo>
                    <a:pt x="1494" y="3228"/>
                    <a:pt x="2774" y="4510"/>
                    <a:pt x="3762" y="6003"/>
                  </a:cubicBezTo>
                  <a:lnTo>
                    <a:pt x="5939" y="1024"/>
                  </a:lnTo>
                  <a:cubicBezTo>
                    <a:pt x="6161" y="516"/>
                    <a:pt x="5765" y="0"/>
                    <a:pt x="5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64"/>
            <p:cNvSpPr/>
            <p:nvPr/>
          </p:nvSpPr>
          <p:spPr>
            <a:xfrm>
              <a:off x="5848725" y="1179925"/>
              <a:ext cx="154050" cy="150075"/>
            </a:xfrm>
            <a:custGeom>
              <a:avLst/>
              <a:gdLst/>
              <a:ahLst/>
              <a:cxnLst/>
              <a:rect l="l" t="t" r="r" b="b"/>
              <a:pathLst>
                <a:path w="6162" h="6003" extrusionOk="0">
                  <a:moveTo>
                    <a:pt x="3762" y="1"/>
                  </a:moveTo>
                  <a:cubicBezTo>
                    <a:pt x="2774" y="1494"/>
                    <a:pt x="1494" y="2774"/>
                    <a:pt x="0" y="3763"/>
                  </a:cubicBezTo>
                  <a:lnTo>
                    <a:pt x="4979" y="5940"/>
                  </a:lnTo>
                  <a:cubicBezTo>
                    <a:pt x="5078" y="5983"/>
                    <a:pt x="5178" y="6003"/>
                    <a:pt x="5274" y="6003"/>
                  </a:cubicBezTo>
                  <a:cubicBezTo>
                    <a:pt x="5765" y="6003"/>
                    <a:pt x="6161" y="5487"/>
                    <a:pt x="5939" y="4979"/>
                  </a:cubicBezTo>
                  <a:lnTo>
                    <a:pt x="37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64"/>
            <p:cNvSpPr/>
            <p:nvPr/>
          </p:nvSpPr>
          <p:spPr>
            <a:xfrm>
              <a:off x="5991075" y="930525"/>
              <a:ext cx="141875" cy="132975"/>
            </a:xfrm>
            <a:custGeom>
              <a:avLst/>
              <a:gdLst/>
              <a:ahLst/>
              <a:cxnLst/>
              <a:rect l="l" t="t" r="r" b="b"/>
              <a:pathLst>
                <a:path w="5675" h="5319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860"/>
                    <a:pt x="268" y="1749"/>
                    <a:pt x="268" y="2660"/>
                  </a:cubicBezTo>
                  <a:cubicBezTo>
                    <a:pt x="268" y="3571"/>
                    <a:pt x="175" y="4460"/>
                    <a:pt x="1" y="5319"/>
                  </a:cubicBezTo>
                  <a:lnTo>
                    <a:pt x="5057" y="3338"/>
                  </a:lnTo>
                  <a:cubicBezTo>
                    <a:pt x="5674" y="3097"/>
                    <a:pt x="5674" y="2223"/>
                    <a:pt x="5057" y="198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64"/>
            <p:cNvSpPr/>
            <p:nvPr/>
          </p:nvSpPr>
          <p:spPr>
            <a:xfrm>
              <a:off x="5328825" y="1179925"/>
              <a:ext cx="154075" cy="150075"/>
            </a:xfrm>
            <a:custGeom>
              <a:avLst/>
              <a:gdLst/>
              <a:ahLst/>
              <a:cxnLst/>
              <a:rect l="l" t="t" r="r" b="b"/>
              <a:pathLst>
                <a:path w="6163" h="6003" extrusionOk="0">
                  <a:moveTo>
                    <a:pt x="2400" y="1"/>
                  </a:moveTo>
                  <a:lnTo>
                    <a:pt x="224" y="4979"/>
                  </a:lnTo>
                  <a:cubicBezTo>
                    <a:pt x="1" y="5487"/>
                    <a:pt x="397" y="6003"/>
                    <a:pt x="888" y="6003"/>
                  </a:cubicBezTo>
                  <a:cubicBezTo>
                    <a:pt x="985" y="6003"/>
                    <a:pt x="1084" y="5983"/>
                    <a:pt x="1184" y="5940"/>
                  </a:cubicBezTo>
                  <a:lnTo>
                    <a:pt x="6163" y="3763"/>
                  </a:lnTo>
                  <a:cubicBezTo>
                    <a:pt x="4669" y="2774"/>
                    <a:pt x="3388" y="1494"/>
                    <a:pt x="24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64"/>
            <p:cNvSpPr/>
            <p:nvPr/>
          </p:nvSpPr>
          <p:spPr>
            <a:xfrm>
              <a:off x="5599325" y="1322275"/>
              <a:ext cx="132975" cy="138025"/>
            </a:xfrm>
            <a:custGeom>
              <a:avLst/>
              <a:gdLst/>
              <a:ahLst/>
              <a:cxnLst/>
              <a:rect l="l" t="t" r="r" b="b"/>
              <a:pathLst>
                <a:path w="5319" h="5521" extrusionOk="0">
                  <a:moveTo>
                    <a:pt x="0" y="1"/>
                  </a:moveTo>
                  <a:lnTo>
                    <a:pt x="1980" y="5057"/>
                  </a:lnTo>
                  <a:cubicBezTo>
                    <a:pt x="2101" y="5366"/>
                    <a:pt x="2380" y="5520"/>
                    <a:pt x="2659" y="5520"/>
                  </a:cubicBezTo>
                  <a:cubicBezTo>
                    <a:pt x="2938" y="5520"/>
                    <a:pt x="3217" y="5366"/>
                    <a:pt x="3338" y="5057"/>
                  </a:cubicBezTo>
                  <a:lnTo>
                    <a:pt x="5319" y="1"/>
                  </a:lnTo>
                  <a:lnTo>
                    <a:pt x="5319" y="1"/>
                  </a:lnTo>
                  <a:cubicBezTo>
                    <a:pt x="4460" y="175"/>
                    <a:pt x="3570" y="268"/>
                    <a:pt x="2660" y="268"/>
                  </a:cubicBezTo>
                  <a:cubicBezTo>
                    <a:pt x="1749" y="268"/>
                    <a:pt x="860" y="17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64"/>
            <p:cNvSpPr/>
            <p:nvPr/>
          </p:nvSpPr>
          <p:spPr>
            <a:xfrm>
              <a:off x="5357100" y="688350"/>
              <a:ext cx="617350" cy="617350"/>
            </a:xfrm>
            <a:custGeom>
              <a:avLst/>
              <a:gdLst/>
              <a:ahLst/>
              <a:cxnLst/>
              <a:rect l="l" t="t" r="r" b="b"/>
              <a:pathLst>
                <a:path w="24694" h="24694" extrusionOk="0">
                  <a:moveTo>
                    <a:pt x="12346" y="1"/>
                  </a:moveTo>
                  <a:cubicBezTo>
                    <a:pt x="9072" y="1"/>
                    <a:pt x="5932" y="1302"/>
                    <a:pt x="3617" y="3617"/>
                  </a:cubicBezTo>
                  <a:cubicBezTo>
                    <a:pt x="1301" y="5933"/>
                    <a:pt x="0" y="9073"/>
                    <a:pt x="0" y="12348"/>
                  </a:cubicBezTo>
                  <a:cubicBezTo>
                    <a:pt x="0" y="15621"/>
                    <a:pt x="1301" y="18762"/>
                    <a:pt x="3617" y="21077"/>
                  </a:cubicBezTo>
                  <a:cubicBezTo>
                    <a:pt x="5932" y="23394"/>
                    <a:pt x="9072" y="24694"/>
                    <a:pt x="12346" y="24694"/>
                  </a:cubicBezTo>
                  <a:cubicBezTo>
                    <a:pt x="15621" y="24694"/>
                    <a:pt x="18762" y="23394"/>
                    <a:pt x="21077" y="21077"/>
                  </a:cubicBezTo>
                  <a:cubicBezTo>
                    <a:pt x="23392" y="18762"/>
                    <a:pt x="24694" y="15621"/>
                    <a:pt x="24694" y="12348"/>
                  </a:cubicBezTo>
                  <a:cubicBezTo>
                    <a:pt x="24694" y="9073"/>
                    <a:pt x="23392" y="5933"/>
                    <a:pt x="21077" y="3617"/>
                  </a:cubicBezTo>
                  <a:cubicBezTo>
                    <a:pt x="18762" y="1302"/>
                    <a:pt x="15621" y="1"/>
                    <a:pt x="123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0" name="Google Shape;2000;p64"/>
          <p:cNvSpPr txBox="1">
            <a:spLocks noGrp="1"/>
          </p:cNvSpPr>
          <p:nvPr>
            <p:ph type="subTitle" idx="1"/>
          </p:nvPr>
        </p:nvSpPr>
        <p:spPr>
          <a:xfrm>
            <a:off x="2291550" y="2244163"/>
            <a:ext cx="4560900" cy="14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System—it’s only a bit larger than our Moon. The planet’s name has nothing to do with the liquid metal since it was named after the Roman messenger god</a:t>
            </a:r>
            <a:endParaRPr/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930" y="930730"/>
            <a:ext cx="5006251" cy="3453750"/>
          </a:xfrm>
          <a:prstGeom prst="rect">
            <a:avLst/>
          </a:prstGeom>
        </p:spPr>
      </p:pic>
      <p:sp>
        <p:nvSpPr>
          <p:cNvPr id="2005" name="Google Shape;2005;p65"/>
          <p:cNvSpPr txBox="1">
            <a:spLocks noGrp="1"/>
          </p:cNvSpPr>
          <p:nvPr>
            <p:ph type="ctrTitle"/>
          </p:nvPr>
        </p:nvSpPr>
        <p:spPr>
          <a:xfrm>
            <a:off x="2813036" y="1589435"/>
            <a:ext cx="3583500" cy="8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Thanks!</a:t>
            </a:r>
            <a:endParaRPr sz="4800" dirty="0"/>
          </a:p>
        </p:txBody>
      </p:sp>
      <p:sp>
        <p:nvSpPr>
          <p:cNvPr id="2006" name="Google Shape;2006;p65"/>
          <p:cNvSpPr txBox="1">
            <a:spLocks noGrp="1"/>
          </p:cNvSpPr>
          <p:nvPr>
            <p:ph type="subTitle" idx="1"/>
          </p:nvPr>
        </p:nvSpPr>
        <p:spPr>
          <a:xfrm>
            <a:off x="2813036" y="2281733"/>
            <a:ext cx="3583500" cy="12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Do you have any questions?</a:t>
            </a:r>
            <a:endParaRPr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hlink"/>
                </a:solidFill>
                <a:uFill>
                  <a:noFill/>
                </a:uFill>
                <a:hlinkClick r:id="rId4"/>
              </a:rPr>
              <a:t>youremail@freepik.com</a:t>
            </a:r>
            <a:endParaRPr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+91 620 421 838</a:t>
            </a:r>
            <a:endParaRPr sz="1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yourcompany.com</a:t>
            </a:r>
            <a:endParaRPr sz="1200" dirty="0"/>
          </a:p>
        </p:txBody>
      </p:sp>
      <p:grpSp>
        <p:nvGrpSpPr>
          <p:cNvPr id="2009" name="Google Shape;2009;p65"/>
          <p:cNvGrpSpPr/>
          <p:nvPr/>
        </p:nvGrpSpPr>
        <p:grpSpPr>
          <a:xfrm>
            <a:off x="4409832" y="753649"/>
            <a:ext cx="1021269" cy="510814"/>
            <a:chOff x="3253475" y="1370475"/>
            <a:chExt cx="1000950" cy="500700"/>
          </a:xfrm>
        </p:grpSpPr>
        <p:sp>
          <p:nvSpPr>
            <p:cNvPr id="2010" name="Google Shape;2010;p65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65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65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65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65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65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65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65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65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65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0" name="Google Shape;2020;p65"/>
          <p:cNvSpPr/>
          <p:nvPr/>
        </p:nvSpPr>
        <p:spPr>
          <a:xfrm rot="-986525">
            <a:off x="236561" y="84165"/>
            <a:ext cx="435387" cy="402448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1" name="Google Shape;2021;p65"/>
          <p:cNvSpPr/>
          <p:nvPr/>
        </p:nvSpPr>
        <p:spPr>
          <a:xfrm rot="1170892">
            <a:off x="4128654" y="3339952"/>
            <a:ext cx="249791" cy="230893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2" name="Google Shape;2032;p65"/>
          <p:cNvSpPr txBox="1">
            <a:spLocks noGrp="1"/>
          </p:cNvSpPr>
          <p:nvPr>
            <p:ph type="subTitle" idx="1"/>
          </p:nvPr>
        </p:nvSpPr>
        <p:spPr>
          <a:xfrm>
            <a:off x="2618082" y="4416367"/>
            <a:ext cx="3583500" cy="3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Please keep this slide for attribution</a:t>
            </a:r>
            <a:endParaRPr sz="12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p68"/>
          <p:cNvSpPr/>
          <p:nvPr/>
        </p:nvSpPr>
        <p:spPr>
          <a:xfrm rot="-5400000">
            <a:off x="6966825" y="-287125"/>
            <a:ext cx="1565700" cy="886500"/>
          </a:xfrm>
          <a:prstGeom prst="chevron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6" name="Google Shape;2906;p68"/>
          <p:cNvSpPr txBox="1">
            <a:spLocks noGrp="1"/>
          </p:cNvSpPr>
          <p:nvPr>
            <p:ph type="title"/>
          </p:nvPr>
        </p:nvSpPr>
        <p:spPr>
          <a:xfrm>
            <a:off x="1654169" y="2617093"/>
            <a:ext cx="59856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PE" sz="4000" dirty="0" smtClean="0">
                <a:solidFill>
                  <a:srgbClr val="00B0F0"/>
                </a:solidFill>
              </a:rPr>
              <a:t>www.plantillaspower-point.com</a:t>
            </a:r>
            <a:endParaRPr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p6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5192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Babysitting rules icons</a:t>
            </a:r>
            <a:endParaRPr/>
          </a:p>
        </p:txBody>
      </p:sp>
      <p:grpSp>
        <p:nvGrpSpPr>
          <p:cNvPr id="2038" name="Google Shape;2038;p66"/>
          <p:cNvGrpSpPr/>
          <p:nvPr/>
        </p:nvGrpSpPr>
        <p:grpSpPr>
          <a:xfrm>
            <a:off x="760926" y="1353810"/>
            <a:ext cx="313129" cy="374095"/>
            <a:chOff x="760926" y="1353810"/>
            <a:chExt cx="313129" cy="374095"/>
          </a:xfrm>
        </p:grpSpPr>
        <p:sp>
          <p:nvSpPr>
            <p:cNvPr id="2039" name="Google Shape;2039;p66"/>
            <p:cNvSpPr/>
            <p:nvPr/>
          </p:nvSpPr>
          <p:spPr>
            <a:xfrm>
              <a:off x="790384" y="1576113"/>
              <a:ext cx="56262" cy="58138"/>
            </a:xfrm>
            <a:custGeom>
              <a:avLst/>
              <a:gdLst/>
              <a:ahLst/>
              <a:cxnLst/>
              <a:rect l="l" t="t" r="r" b="b"/>
              <a:pathLst>
                <a:path w="1950" h="2015" extrusionOk="0">
                  <a:moveTo>
                    <a:pt x="530" y="0"/>
                  </a:moveTo>
                  <a:lnTo>
                    <a:pt x="1" y="496"/>
                  </a:lnTo>
                  <a:lnTo>
                    <a:pt x="1420" y="2014"/>
                  </a:lnTo>
                  <a:lnTo>
                    <a:pt x="1949" y="1519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66"/>
            <p:cNvSpPr/>
            <p:nvPr/>
          </p:nvSpPr>
          <p:spPr>
            <a:xfrm>
              <a:off x="988221" y="1576113"/>
              <a:ext cx="56291" cy="58138"/>
            </a:xfrm>
            <a:custGeom>
              <a:avLst/>
              <a:gdLst/>
              <a:ahLst/>
              <a:cxnLst/>
              <a:rect l="l" t="t" r="r" b="b"/>
              <a:pathLst>
                <a:path w="1951" h="2015" extrusionOk="0">
                  <a:moveTo>
                    <a:pt x="1419" y="0"/>
                  </a:moveTo>
                  <a:lnTo>
                    <a:pt x="1" y="1519"/>
                  </a:lnTo>
                  <a:lnTo>
                    <a:pt x="531" y="2014"/>
                  </a:lnTo>
                  <a:lnTo>
                    <a:pt x="1950" y="496"/>
                  </a:lnTo>
                  <a:lnTo>
                    <a:pt x="1419" y="0"/>
                  </a:ln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66"/>
            <p:cNvSpPr/>
            <p:nvPr/>
          </p:nvSpPr>
          <p:spPr>
            <a:xfrm>
              <a:off x="894798" y="1587884"/>
              <a:ext cx="45385" cy="34334"/>
            </a:xfrm>
            <a:custGeom>
              <a:avLst/>
              <a:gdLst/>
              <a:ahLst/>
              <a:cxnLst/>
              <a:rect l="l" t="t" r="r" b="b"/>
              <a:pathLst>
                <a:path w="1573" h="1190" extrusionOk="0">
                  <a:moveTo>
                    <a:pt x="0" y="0"/>
                  </a:moveTo>
                  <a:lnTo>
                    <a:pt x="0" y="1189"/>
                  </a:lnTo>
                  <a:lnTo>
                    <a:pt x="1573" y="1189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66"/>
            <p:cNvSpPr/>
            <p:nvPr/>
          </p:nvSpPr>
          <p:spPr>
            <a:xfrm>
              <a:off x="917505" y="1587884"/>
              <a:ext cx="22678" cy="34334"/>
            </a:xfrm>
            <a:custGeom>
              <a:avLst/>
              <a:gdLst/>
              <a:ahLst/>
              <a:cxnLst/>
              <a:rect l="l" t="t" r="r" b="b"/>
              <a:pathLst>
                <a:path w="786" h="1190" extrusionOk="0">
                  <a:moveTo>
                    <a:pt x="0" y="0"/>
                  </a:moveTo>
                  <a:lnTo>
                    <a:pt x="0" y="1189"/>
                  </a:lnTo>
                  <a:lnTo>
                    <a:pt x="786" y="1189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66"/>
            <p:cNvSpPr/>
            <p:nvPr/>
          </p:nvSpPr>
          <p:spPr>
            <a:xfrm>
              <a:off x="813725" y="1480960"/>
              <a:ext cx="41836" cy="58975"/>
            </a:xfrm>
            <a:custGeom>
              <a:avLst/>
              <a:gdLst/>
              <a:ahLst/>
              <a:cxnLst/>
              <a:rect l="l" t="t" r="r" b="b"/>
              <a:pathLst>
                <a:path w="1450" h="2044" extrusionOk="0">
                  <a:moveTo>
                    <a:pt x="675" y="0"/>
                  </a:moveTo>
                  <a:cubicBezTo>
                    <a:pt x="249" y="0"/>
                    <a:pt x="0" y="390"/>
                    <a:pt x="0" y="955"/>
                  </a:cubicBezTo>
                  <a:cubicBezTo>
                    <a:pt x="0" y="1518"/>
                    <a:pt x="249" y="2044"/>
                    <a:pt x="675" y="2044"/>
                  </a:cubicBezTo>
                  <a:cubicBezTo>
                    <a:pt x="1103" y="2044"/>
                    <a:pt x="1450" y="1585"/>
                    <a:pt x="1450" y="1022"/>
                  </a:cubicBezTo>
                  <a:cubicBezTo>
                    <a:pt x="1450" y="458"/>
                    <a:pt x="1103" y="0"/>
                    <a:pt x="675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66"/>
            <p:cNvSpPr/>
            <p:nvPr/>
          </p:nvSpPr>
          <p:spPr>
            <a:xfrm>
              <a:off x="979594" y="1480960"/>
              <a:ext cx="41807" cy="58975"/>
            </a:xfrm>
            <a:custGeom>
              <a:avLst/>
              <a:gdLst/>
              <a:ahLst/>
              <a:cxnLst/>
              <a:rect l="l" t="t" r="r" b="b"/>
              <a:pathLst>
                <a:path w="1449" h="2044" extrusionOk="0">
                  <a:moveTo>
                    <a:pt x="774" y="0"/>
                  </a:moveTo>
                  <a:cubicBezTo>
                    <a:pt x="346" y="0"/>
                    <a:pt x="0" y="458"/>
                    <a:pt x="0" y="1022"/>
                  </a:cubicBezTo>
                  <a:cubicBezTo>
                    <a:pt x="0" y="1585"/>
                    <a:pt x="346" y="2044"/>
                    <a:pt x="774" y="2044"/>
                  </a:cubicBezTo>
                  <a:cubicBezTo>
                    <a:pt x="1200" y="2044"/>
                    <a:pt x="1448" y="1518"/>
                    <a:pt x="1448" y="955"/>
                  </a:cubicBezTo>
                  <a:cubicBezTo>
                    <a:pt x="1448" y="390"/>
                    <a:pt x="1200" y="0"/>
                    <a:pt x="774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66"/>
            <p:cNvSpPr/>
            <p:nvPr/>
          </p:nvSpPr>
          <p:spPr>
            <a:xfrm>
              <a:off x="846126" y="1406810"/>
              <a:ext cx="143310" cy="191898"/>
            </a:xfrm>
            <a:custGeom>
              <a:avLst/>
              <a:gdLst/>
              <a:ahLst/>
              <a:cxnLst/>
              <a:rect l="l" t="t" r="r" b="b"/>
              <a:pathLst>
                <a:path w="4967" h="6651" extrusionOk="0">
                  <a:moveTo>
                    <a:pt x="2485" y="0"/>
                  </a:moveTo>
                  <a:cubicBezTo>
                    <a:pt x="1116" y="0"/>
                    <a:pt x="0" y="1131"/>
                    <a:pt x="0" y="2514"/>
                  </a:cubicBezTo>
                  <a:lnTo>
                    <a:pt x="0" y="4172"/>
                  </a:lnTo>
                  <a:cubicBezTo>
                    <a:pt x="0" y="5542"/>
                    <a:pt x="1111" y="6651"/>
                    <a:pt x="2479" y="6651"/>
                  </a:cubicBezTo>
                  <a:cubicBezTo>
                    <a:pt x="3853" y="6651"/>
                    <a:pt x="4967" y="5537"/>
                    <a:pt x="4967" y="4163"/>
                  </a:cubicBezTo>
                  <a:lnTo>
                    <a:pt x="4967" y="2483"/>
                  </a:lnTo>
                  <a:cubicBezTo>
                    <a:pt x="4967" y="1149"/>
                    <a:pt x="3913" y="59"/>
                    <a:pt x="2592" y="3"/>
                  </a:cubicBezTo>
                  <a:cubicBezTo>
                    <a:pt x="2556" y="1"/>
                    <a:pt x="2520" y="0"/>
                    <a:pt x="2485" y="0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66"/>
            <p:cNvSpPr/>
            <p:nvPr/>
          </p:nvSpPr>
          <p:spPr>
            <a:xfrm>
              <a:off x="905762" y="1406666"/>
              <a:ext cx="83672" cy="192187"/>
            </a:xfrm>
            <a:custGeom>
              <a:avLst/>
              <a:gdLst/>
              <a:ahLst/>
              <a:cxnLst/>
              <a:rect l="l" t="t" r="r" b="b"/>
              <a:pathLst>
                <a:path w="2900" h="6661" extrusionOk="0">
                  <a:moveTo>
                    <a:pt x="387" y="0"/>
                  </a:moveTo>
                  <a:cubicBezTo>
                    <a:pt x="257" y="0"/>
                    <a:pt x="130" y="11"/>
                    <a:pt x="4" y="29"/>
                  </a:cubicBezTo>
                  <a:cubicBezTo>
                    <a:pt x="1210" y="212"/>
                    <a:pt x="2133" y="1243"/>
                    <a:pt x="2133" y="2487"/>
                  </a:cubicBezTo>
                  <a:lnTo>
                    <a:pt x="2133" y="4169"/>
                  </a:lnTo>
                  <a:cubicBezTo>
                    <a:pt x="2133" y="5416"/>
                    <a:pt x="1208" y="6449"/>
                    <a:pt x="1" y="6631"/>
                  </a:cubicBezTo>
                  <a:cubicBezTo>
                    <a:pt x="126" y="6650"/>
                    <a:pt x="255" y="6660"/>
                    <a:pt x="386" y="6660"/>
                  </a:cubicBezTo>
                  <a:cubicBezTo>
                    <a:pt x="529" y="6660"/>
                    <a:pt x="675" y="6648"/>
                    <a:pt x="823" y="6623"/>
                  </a:cubicBezTo>
                  <a:cubicBezTo>
                    <a:pt x="2027" y="6421"/>
                    <a:pt x="2900" y="5364"/>
                    <a:pt x="2900" y="4145"/>
                  </a:cubicBezTo>
                  <a:lnTo>
                    <a:pt x="2900" y="2487"/>
                  </a:lnTo>
                  <a:cubicBezTo>
                    <a:pt x="2900" y="1114"/>
                    <a:pt x="1776" y="0"/>
                    <a:pt x="387" y="0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66"/>
            <p:cNvSpPr/>
            <p:nvPr/>
          </p:nvSpPr>
          <p:spPr>
            <a:xfrm>
              <a:off x="880113" y="1547896"/>
              <a:ext cx="74959" cy="24929"/>
            </a:xfrm>
            <a:custGeom>
              <a:avLst/>
              <a:gdLst/>
              <a:ahLst/>
              <a:cxnLst/>
              <a:rect l="l" t="t" r="r" b="b"/>
              <a:pathLst>
                <a:path w="2598" h="864" extrusionOk="0">
                  <a:moveTo>
                    <a:pt x="2386" y="0"/>
                  </a:moveTo>
                  <a:cubicBezTo>
                    <a:pt x="2334" y="0"/>
                    <a:pt x="2281" y="22"/>
                    <a:pt x="2243" y="64"/>
                  </a:cubicBezTo>
                  <a:cubicBezTo>
                    <a:pt x="2017" y="320"/>
                    <a:pt x="1660" y="477"/>
                    <a:pt x="1287" y="484"/>
                  </a:cubicBezTo>
                  <a:cubicBezTo>
                    <a:pt x="1281" y="485"/>
                    <a:pt x="1275" y="485"/>
                    <a:pt x="1269" y="485"/>
                  </a:cubicBezTo>
                  <a:cubicBezTo>
                    <a:pt x="947" y="485"/>
                    <a:pt x="604" y="328"/>
                    <a:pt x="345" y="60"/>
                  </a:cubicBezTo>
                  <a:cubicBezTo>
                    <a:pt x="308" y="21"/>
                    <a:pt x="259" y="1"/>
                    <a:pt x="209" y="1"/>
                  </a:cubicBezTo>
                  <a:cubicBezTo>
                    <a:pt x="162" y="1"/>
                    <a:pt x="114" y="19"/>
                    <a:pt x="77" y="55"/>
                  </a:cubicBezTo>
                  <a:cubicBezTo>
                    <a:pt x="2" y="127"/>
                    <a:pt x="0" y="248"/>
                    <a:pt x="72" y="323"/>
                  </a:cubicBezTo>
                  <a:cubicBezTo>
                    <a:pt x="401" y="662"/>
                    <a:pt x="845" y="863"/>
                    <a:pt x="1269" y="863"/>
                  </a:cubicBezTo>
                  <a:lnTo>
                    <a:pt x="1293" y="863"/>
                  </a:lnTo>
                  <a:cubicBezTo>
                    <a:pt x="1772" y="854"/>
                    <a:pt x="2232" y="649"/>
                    <a:pt x="2528" y="316"/>
                  </a:cubicBezTo>
                  <a:cubicBezTo>
                    <a:pt x="2597" y="236"/>
                    <a:pt x="2589" y="116"/>
                    <a:pt x="2511" y="47"/>
                  </a:cubicBezTo>
                  <a:cubicBezTo>
                    <a:pt x="2475" y="16"/>
                    <a:pt x="2431" y="0"/>
                    <a:pt x="2386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66"/>
            <p:cNvSpPr/>
            <p:nvPr/>
          </p:nvSpPr>
          <p:spPr>
            <a:xfrm>
              <a:off x="904406" y="1534509"/>
              <a:ext cx="26371" cy="12060"/>
            </a:xfrm>
            <a:custGeom>
              <a:avLst/>
              <a:gdLst/>
              <a:ahLst/>
              <a:cxnLst/>
              <a:rect l="l" t="t" r="r" b="b"/>
              <a:pathLst>
                <a:path w="914" h="418" extrusionOk="0">
                  <a:moveTo>
                    <a:pt x="210" y="1"/>
                  </a:moveTo>
                  <a:cubicBezTo>
                    <a:pt x="126" y="1"/>
                    <a:pt x="48" y="56"/>
                    <a:pt x="26" y="142"/>
                  </a:cubicBezTo>
                  <a:cubicBezTo>
                    <a:pt x="0" y="243"/>
                    <a:pt x="60" y="347"/>
                    <a:pt x="163" y="373"/>
                  </a:cubicBezTo>
                  <a:cubicBezTo>
                    <a:pt x="275" y="404"/>
                    <a:pt x="365" y="418"/>
                    <a:pt x="456" y="418"/>
                  </a:cubicBezTo>
                  <a:cubicBezTo>
                    <a:pt x="546" y="418"/>
                    <a:pt x="637" y="404"/>
                    <a:pt x="750" y="373"/>
                  </a:cubicBezTo>
                  <a:cubicBezTo>
                    <a:pt x="852" y="347"/>
                    <a:pt x="913" y="243"/>
                    <a:pt x="885" y="142"/>
                  </a:cubicBezTo>
                  <a:cubicBezTo>
                    <a:pt x="863" y="56"/>
                    <a:pt x="787" y="1"/>
                    <a:pt x="702" y="1"/>
                  </a:cubicBezTo>
                  <a:cubicBezTo>
                    <a:pt x="686" y="1"/>
                    <a:pt x="670" y="3"/>
                    <a:pt x="654" y="7"/>
                  </a:cubicBezTo>
                  <a:cubicBezTo>
                    <a:pt x="572" y="28"/>
                    <a:pt x="514" y="39"/>
                    <a:pt x="456" y="39"/>
                  </a:cubicBezTo>
                  <a:cubicBezTo>
                    <a:pt x="398" y="39"/>
                    <a:pt x="339" y="28"/>
                    <a:pt x="258" y="7"/>
                  </a:cubicBezTo>
                  <a:cubicBezTo>
                    <a:pt x="242" y="3"/>
                    <a:pt x="226" y="1"/>
                    <a:pt x="210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66"/>
            <p:cNvSpPr/>
            <p:nvPr/>
          </p:nvSpPr>
          <p:spPr>
            <a:xfrm>
              <a:off x="874227" y="1480988"/>
              <a:ext cx="31363" cy="12435"/>
            </a:xfrm>
            <a:custGeom>
              <a:avLst/>
              <a:gdLst/>
              <a:ahLst/>
              <a:cxnLst/>
              <a:rect l="l" t="t" r="r" b="b"/>
              <a:pathLst>
                <a:path w="1087" h="431" extrusionOk="0">
                  <a:moveTo>
                    <a:pt x="543" y="0"/>
                  </a:moveTo>
                  <a:cubicBezTo>
                    <a:pt x="426" y="0"/>
                    <a:pt x="309" y="19"/>
                    <a:pt x="163" y="58"/>
                  </a:cubicBezTo>
                  <a:cubicBezTo>
                    <a:pt x="62" y="84"/>
                    <a:pt x="0" y="187"/>
                    <a:pt x="26" y="289"/>
                  </a:cubicBezTo>
                  <a:cubicBezTo>
                    <a:pt x="48" y="375"/>
                    <a:pt x="126" y="430"/>
                    <a:pt x="210" y="430"/>
                  </a:cubicBezTo>
                  <a:cubicBezTo>
                    <a:pt x="226" y="430"/>
                    <a:pt x="242" y="429"/>
                    <a:pt x="258" y="424"/>
                  </a:cubicBezTo>
                  <a:cubicBezTo>
                    <a:pt x="374" y="394"/>
                    <a:pt x="458" y="380"/>
                    <a:pt x="543" y="380"/>
                  </a:cubicBezTo>
                  <a:cubicBezTo>
                    <a:pt x="628" y="380"/>
                    <a:pt x="713" y="394"/>
                    <a:pt x="829" y="424"/>
                  </a:cubicBezTo>
                  <a:cubicBezTo>
                    <a:pt x="844" y="429"/>
                    <a:pt x="861" y="431"/>
                    <a:pt x="876" y="431"/>
                  </a:cubicBezTo>
                  <a:cubicBezTo>
                    <a:pt x="960" y="431"/>
                    <a:pt x="1037" y="374"/>
                    <a:pt x="1060" y="289"/>
                  </a:cubicBezTo>
                  <a:cubicBezTo>
                    <a:pt x="1086" y="187"/>
                    <a:pt x="1025" y="84"/>
                    <a:pt x="924" y="58"/>
                  </a:cubicBezTo>
                  <a:cubicBezTo>
                    <a:pt x="778" y="19"/>
                    <a:pt x="661" y="0"/>
                    <a:pt x="543" y="0"/>
                  </a:cubicBezTo>
                  <a:close/>
                </a:path>
              </a:pathLst>
            </a:custGeom>
            <a:solidFill>
              <a:srgbClr val="8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6"/>
            <p:cNvSpPr/>
            <p:nvPr/>
          </p:nvSpPr>
          <p:spPr>
            <a:xfrm>
              <a:off x="929536" y="1480988"/>
              <a:ext cx="31363" cy="12435"/>
            </a:xfrm>
            <a:custGeom>
              <a:avLst/>
              <a:gdLst/>
              <a:ahLst/>
              <a:cxnLst/>
              <a:rect l="l" t="t" r="r" b="b"/>
              <a:pathLst>
                <a:path w="1087" h="431" extrusionOk="0">
                  <a:moveTo>
                    <a:pt x="544" y="0"/>
                  </a:moveTo>
                  <a:cubicBezTo>
                    <a:pt x="426" y="0"/>
                    <a:pt x="309" y="19"/>
                    <a:pt x="163" y="58"/>
                  </a:cubicBezTo>
                  <a:cubicBezTo>
                    <a:pt x="62" y="84"/>
                    <a:pt x="1" y="188"/>
                    <a:pt x="28" y="289"/>
                  </a:cubicBezTo>
                  <a:cubicBezTo>
                    <a:pt x="50" y="375"/>
                    <a:pt x="126" y="430"/>
                    <a:pt x="211" y="430"/>
                  </a:cubicBezTo>
                  <a:cubicBezTo>
                    <a:pt x="227" y="430"/>
                    <a:pt x="244" y="429"/>
                    <a:pt x="260" y="424"/>
                  </a:cubicBezTo>
                  <a:cubicBezTo>
                    <a:pt x="376" y="394"/>
                    <a:pt x="460" y="380"/>
                    <a:pt x="544" y="380"/>
                  </a:cubicBezTo>
                  <a:cubicBezTo>
                    <a:pt x="629" y="380"/>
                    <a:pt x="713" y="394"/>
                    <a:pt x="829" y="424"/>
                  </a:cubicBezTo>
                  <a:cubicBezTo>
                    <a:pt x="844" y="429"/>
                    <a:pt x="861" y="431"/>
                    <a:pt x="876" y="431"/>
                  </a:cubicBezTo>
                  <a:cubicBezTo>
                    <a:pt x="961" y="431"/>
                    <a:pt x="1038" y="374"/>
                    <a:pt x="1061" y="289"/>
                  </a:cubicBezTo>
                  <a:cubicBezTo>
                    <a:pt x="1087" y="188"/>
                    <a:pt x="1027" y="84"/>
                    <a:pt x="924" y="58"/>
                  </a:cubicBezTo>
                  <a:cubicBezTo>
                    <a:pt x="778" y="19"/>
                    <a:pt x="661" y="0"/>
                    <a:pt x="544" y="0"/>
                  </a:cubicBezTo>
                  <a:close/>
                </a:path>
              </a:pathLst>
            </a:custGeom>
            <a:solidFill>
              <a:srgbClr val="8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6"/>
            <p:cNvSpPr/>
            <p:nvPr/>
          </p:nvSpPr>
          <p:spPr>
            <a:xfrm>
              <a:off x="885941" y="1508311"/>
              <a:ext cx="11108" cy="14888"/>
            </a:xfrm>
            <a:custGeom>
              <a:avLst/>
              <a:gdLst/>
              <a:ahLst/>
              <a:cxnLst/>
              <a:rect l="l" t="t" r="r" b="b"/>
              <a:pathLst>
                <a:path w="385" h="516" extrusionOk="0">
                  <a:moveTo>
                    <a:pt x="194" y="0"/>
                  </a:moveTo>
                  <a:cubicBezTo>
                    <a:pt x="88" y="0"/>
                    <a:pt x="1" y="85"/>
                    <a:pt x="1" y="192"/>
                  </a:cubicBezTo>
                  <a:lnTo>
                    <a:pt x="1" y="320"/>
                  </a:lnTo>
                  <a:cubicBezTo>
                    <a:pt x="1" y="410"/>
                    <a:pt x="61" y="490"/>
                    <a:pt x="148" y="510"/>
                  </a:cubicBezTo>
                  <a:cubicBezTo>
                    <a:pt x="163" y="513"/>
                    <a:pt x="179" y="515"/>
                    <a:pt x="194" y="515"/>
                  </a:cubicBezTo>
                  <a:cubicBezTo>
                    <a:pt x="299" y="515"/>
                    <a:pt x="384" y="429"/>
                    <a:pt x="384" y="324"/>
                  </a:cubicBezTo>
                  <a:lnTo>
                    <a:pt x="384" y="195"/>
                  </a:lnTo>
                  <a:cubicBezTo>
                    <a:pt x="384" y="106"/>
                    <a:pt x="324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8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6"/>
            <p:cNvSpPr/>
            <p:nvPr/>
          </p:nvSpPr>
          <p:spPr>
            <a:xfrm>
              <a:off x="938509" y="1508311"/>
              <a:ext cx="11108" cy="14888"/>
            </a:xfrm>
            <a:custGeom>
              <a:avLst/>
              <a:gdLst/>
              <a:ahLst/>
              <a:cxnLst/>
              <a:rect l="l" t="t" r="r" b="b"/>
              <a:pathLst>
                <a:path w="385" h="516" extrusionOk="0">
                  <a:moveTo>
                    <a:pt x="193" y="0"/>
                  </a:moveTo>
                  <a:cubicBezTo>
                    <a:pt x="87" y="0"/>
                    <a:pt x="1" y="85"/>
                    <a:pt x="1" y="192"/>
                  </a:cubicBezTo>
                  <a:lnTo>
                    <a:pt x="1" y="320"/>
                  </a:lnTo>
                  <a:cubicBezTo>
                    <a:pt x="1" y="410"/>
                    <a:pt x="61" y="490"/>
                    <a:pt x="147" y="510"/>
                  </a:cubicBezTo>
                  <a:cubicBezTo>
                    <a:pt x="162" y="513"/>
                    <a:pt x="178" y="515"/>
                    <a:pt x="192" y="515"/>
                  </a:cubicBezTo>
                  <a:cubicBezTo>
                    <a:pt x="298" y="515"/>
                    <a:pt x="384" y="429"/>
                    <a:pt x="384" y="324"/>
                  </a:cubicBezTo>
                  <a:lnTo>
                    <a:pt x="384" y="195"/>
                  </a:lnTo>
                  <a:cubicBezTo>
                    <a:pt x="384" y="106"/>
                    <a:pt x="325" y="25"/>
                    <a:pt x="237" y="5"/>
                  </a:cubicBezTo>
                  <a:cubicBezTo>
                    <a:pt x="222" y="2"/>
                    <a:pt x="207" y="0"/>
                    <a:pt x="193" y="0"/>
                  </a:cubicBezTo>
                  <a:close/>
                </a:path>
              </a:pathLst>
            </a:custGeom>
            <a:solidFill>
              <a:srgbClr val="8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6"/>
            <p:cNvSpPr/>
            <p:nvPr/>
          </p:nvSpPr>
          <p:spPr>
            <a:xfrm>
              <a:off x="818370" y="1353810"/>
              <a:ext cx="198390" cy="154794"/>
            </a:xfrm>
            <a:custGeom>
              <a:avLst/>
              <a:gdLst/>
              <a:ahLst/>
              <a:cxnLst/>
              <a:rect l="l" t="t" r="r" b="b"/>
              <a:pathLst>
                <a:path w="6876" h="5365" extrusionOk="0">
                  <a:moveTo>
                    <a:pt x="3438" y="1"/>
                  </a:moveTo>
                  <a:cubicBezTo>
                    <a:pt x="3150" y="1"/>
                    <a:pt x="2903" y="182"/>
                    <a:pt x="2804" y="435"/>
                  </a:cubicBezTo>
                  <a:cubicBezTo>
                    <a:pt x="2796" y="454"/>
                    <a:pt x="2778" y="464"/>
                    <a:pt x="2761" y="464"/>
                  </a:cubicBezTo>
                  <a:cubicBezTo>
                    <a:pt x="2749" y="464"/>
                    <a:pt x="2737" y="459"/>
                    <a:pt x="2728" y="448"/>
                  </a:cubicBezTo>
                  <a:cubicBezTo>
                    <a:pt x="2600" y="301"/>
                    <a:pt x="2413" y="209"/>
                    <a:pt x="2203" y="209"/>
                  </a:cubicBezTo>
                  <a:cubicBezTo>
                    <a:pt x="1821" y="209"/>
                    <a:pt x="1511" y="519"/>
                    <a:pt x="1511" y="901"/>
                  </a:cubicBezTo>
                  <a:cubicBezTo>
                    <a:pt x="1511" y="913"/>
                    <a:pt x="1511" y="924"/>
                    <a:pt x="1511" y="935"/>
                  </a:cubicBezTo>
                  <a:cubicBezTo>
                    <a:pt x="1513" y="963"/>
                    <a:pt x="1490" y="983"/>
                    <a:pt x="1466" y="983"/>
                  </a:cubicBezTo>
                  <a:cubicBezTo>
                    <a:pt x="1459" y="983"/>
                    <a:pt x="1453" y="982"/>
                    <a:pt x="1447" y="979"/>
                  </a:cubicBezTo>
                  <a:cubicBezTo>
                    <a:pt x="1366" y="941"/>
                    <a:pt x="1277" y="921"/>
                    <a:pt x="1182" y="921"/>
                  </a:cubicBezTo>
                  <a:cubicBezTo>
                    <a:pt x="833" y="921"/>
                    <a:pt x="546" y="1214"/>
                    <a:pt x="553" y="1564"/>
                  </a:cubicBezTo>
                  <a:cubicBezTo>
                    <a:pt x="556" y="1643"/>
                    <a:pt x="573" y="1720"/>
                    <a:pt x="602" y="1791"/>
                  </a:cubicBezTo>
                  <a:cubicBezTo>
                    <a:pt x="614" y="1821"/>
                    <a:pt x="591" y="1854"/>
                    <a:pt x="559" y="1863"/>
                  </a:cubicBezTo>
                  <a:lnTo>
                    <a:pt x="557" y="1863"/>
                  </a:lnTo>
                  <a:cubicBezTo>
                    <a:pt x="552" y="1863"/>
                    <a:pt x="546" y="1862"/>
                    <a:pt x="541" y="1862"/>
                  </a:cubicBezTo>
                  <a:cubicBezTo>
                    <a:pt x="242" y="1862"/>
                    <a:pt x="0" y="2109"/>
                    <a:pt x="0" y="2410"/>
                  </a:cubicBezTo>
                  <a:cubicBezTo>
                    <a:pt x="0" y="2608"/>
                    <a:pt x="105" y="2780"/>
                    <a:pt x="260" y="2880"/>
                  </a:cubicBezTo>
                  <a:cubicBezTo>
                    <a:pt x="284" y="2895"/>
                    <a:pt x="290" y="2929"/>
                    <a:pt x="270" y="2950"/>
                  </a:cubicBezTo>
                  <a:cubicBezTo>
                    <a:pt x="175" y="3048"/>
                    <a:pt x="119" y="3183"/>
                    <a:pt x="119" y="3332"/>
                  </a:cubicBezTo>
                  <a:cubicBezTo>
                    <a:pt x="119" y="3547"/>
                    <a:pt x="241" y="3734"/>
                    <a:pt x="419" y="3826"/>
                  </a:cubicBezTo>
                  <a:cubicBezTo>
                    <a:pt x="516" y="3875"/>
                    <a:pt x="583" y="3966"/>
                    <a:pt x="594" y="4073"/>
                  </a:cubicBezTo>
                  <a:cubicBezTo>
                    <a:pt x="685" y="4967"/>
                    <a:pt x="951" y="5365"/>
                    <a:pt x="951" y="5365"/>
                  </a:cubicBezTo>
                  <a:cubicBezTo>
                    <a:pt x="951" y="5365"/>
                    <a:pt x="1606" y="5297"/>
                    <a:pt x="1603" y="4644"/>
                  </a:cubicBezTo>
                  <a:cubicBezTo>
                    <a:pt x="1599" y="3989"/>
                    <a:pt x="1562" y="3050"/>
                    <a:pt x="3438" y="3050"/>
                  </a:cubicBezTo>
                  <a:cubicBezTo>
                    <a:pt x="5314" y="3050"/>
                    <a:pt x="5277" y="3989"/>
                    <a:pt x="5272" y="4644"/>
                  </a:cubicBezTo>
                  <a:cubicBezTo>
                    <a:pt x="5269" y="5297"/>
                    <a:pt x="5924" y="5365"/>
                    <a:pt x="5924" y="5365"/>
                  </a:cubicBezTo>
                  <a:cubicBezTo>
                    <a:pt x="5924" y="5365"/>
                    <a:pt x="6191" y="4967"/>
                    <a:pt x="6282" y="4073"/>
                  </a:cubicBezTo>
                  <a:cubicBezTo>
                    <a:pt x="6293" y="3967"/>
                    <a:pt x="6360" y="3875"/>
                    <a:pt x="6457" y="3826"/>
                  </a:cubicBezTo>
                  <a:cubicBezTo>
                    <a:pt x="6635" y="3734"/>
                    <a:pt x="6757" y="3547"/>
                    <a:pt x="6757" y="3332"/>
                  </a:cubicBezTo>
                  <a:cubicBezTo>
                    <a:pt x="6757" y="3183"/>
                    <a:pt x="6701" y="3050"/>
                    <a:pt x="6605" y="2950"/>
                  </a:cubicBezTo>
                  <a:cubicBezTo>
                    <a:pt x="6586" y="2929"/>
                    <a:pt x="6592" y="2895"/>
                    <a:pt x="6616" y="2880"/>
                  </a:cubicBezTo>
                  <a:cubicBezTo>
                    <a:pt x="6771" y="2780"/>
                    <a:pt x="6875" y="2608"/>
                    <a:pt x="6875" y="2410"/>
                  </a:cubicBezTo>
                  <a:cubicBezTo>
                    <a:pt x="6875" y="2104"/>
                    <a:pt x="6625" y="1854"/>
                    <a:pt x="6319" y="1844"/>
                  </a:cubicBezTo>
                  <a:lnTo>
                    <a:pt x="6317" y="1844"/>
                  </a:lnTo>
                  <a:cubicBezTo>
                    <a:pt x="6313" y="1845"/>
                    <a:pt x="6310" y="1846"/>
                    <a:pt x="6306" y="1846"/>
                  </a:cubicBezTo>
                  <a:cubicBezTo>
                    <a:pt x="6280" y="1846"/>
                    <a:pt x="6263" y="1818"/>
                    <a:pt x="6274" y="1791"/>
                  </a:cubicBezTo>
                  <a:cubicBezTo>
                    <a:pt x="6303" y="1720"/>
                    <a:pt x="6320" y="1643"/>
                    <a:pt x="6323" y="1564"/>
                  </a:cubicBezTo>
                  <a:cubicBezTo>
                    <a:pt x="6329" y="1214"/>
                    <a:pt x="6043" y="921"/>
                    <a:pt x="5694" y="921"/>
                  </a:cubicBezTo>
                  <a:cubicBezTo>
                    <a:pt x="5599" y="921"/>
                    <a:pt x="5510" y="941"/>
                    <a:pt x="5429" y="979"/>
                  </a:cubicBezTo>
                  <a:cubicBezTo>
                    <a:pt x="5423" y="982"/>
                    <a:pt x="5416" y="983"/>
                    <a:pt x="5410" y="983"/>
                  </a:cubicBezTo>
                  <a:cubicBezTo>
                    <a:pt x="5386" y="983"/>
                    <a:pt x="5363" y="963"/>
                    <a:pt x="5365" y="935"/>
                  </a:cubicBezTo>
                  <a:cubicBezTo>
                    <a:pt x="5365" y="924"/>
                    <a:pt x="5365" y="913"/>
                    <a:pt x="5365" y="901"/>
                  </a:cubicBezTo>
                  <a:cubicBezTo>
                    <a:pt x="5365" y="519"/>
                    <a:pt x="5055" y="209"/>
                    <a:pt x="4673" y="209"/>
                  </a:cubicBezTo>
                  <a:cubicBezTo>
                    <a:pt x="4464" y="209"/>
                    <a:pt x="4275" y="301"/>
                    <a:pt x="4148" y="448"/>
                  </a:cubicBezTo>
                  <a:cubicBezTo>
                    <a:pt x="4139" y="459"/>
                    <a:pt x="4127" y="464"/>
                    <a:pt x="4115" y="464"/>
                  </a:cubicBezTo>
                  <a:cubicBezTo>
                    <a:pt x="4098" y="464"/>
                    <a:pt x="4080" y="454"/>
                    <a:pt x="4073" y="435"/>
                  </a:cubicBezTo>
                  <a:cubicBezTo>
                    <a:pt x="3973" y="182"/>
                    <a:pt x="3726" y="1"/>
                    <a:pt x="3438" y="1"/>
                  </a:cubicBezTo>
                  <a:close/>
                </a:path>
              </a:pathLst>
            </a:custGeom>
            <a:solidFill>
              <a:srgbClr val="9B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6"/>
            <p:cNvSpPr/>
            <p:nvPr/>
          </p:nvSpPr>
          <p:spPr>
            <a:xfrm>
              <a:off x="941885" y="1360099"/>
              <a:ext cx="76517" cy="148763"/>
            </a:xfrm>
            <a:custGeom>
              <a:avLst/>
              <a:gdLst/>
              <a:ahLst/>
              <a:cxnLst/>
              <a:rect l="l" t="t" r="r" b="b"/>
              <a:pathLst>
                <a:path w="2652" h="5156" extrusionOk="0">
                  <a:moveTo>
                    <a:pt x="392" y="0"/>
                  </a:moveTo>
                  <a:cubicBezTo>
                    <a:pt x="247" y="0"/>
                    <a:pt x="112" y="45"/>
                    <a:pt x="1" y="122"/>
                  </a:cubicBezTo>
                  <a:cubicBezTo>
                    <a:pt x="209" y="232"/>
                    <a:pt x="284" y="384"/>
                    <a:pt x="307" y="507"/>
                  </a:cubicBezTo>
                  <a:cubicBezTo>
                    <a:pt x="330" y="629"/>
                    <a:pt x="440" y="714"/>
                    <a:pt x="563" y="714"/>
                  </a:cubicBezTo>
                  <a:cubicBezTo>
                    <a:pt x="565" y="714"/>
                    <a:pt x="567" y="714"/>
                    <a:pt x="570" y="714"/>
                  </a:cubicBezTo>
                  <a:cubicBezTo>
                    <a:pt x="593" y="712"/>
                    <a:pt x="614" y="712"/>
                    <a:pt x="631" y="712"/>
                  </a:cubicBezTo>
                  <a:cubicBezTo>
                    <a:pt x="979" y="712"/>
                    <a:pt x="1268" y="1005"/>
                    <a:pt x="1260" y="1355"/>
                  </a:cubicBezTo>
                  <a:cubicBezTo>
                    <a:pt x="1258" y="1439"/>
                    <a:pt x="1240" y="1519"/>
                    <a:pt x="1208" y="1593"/>
                  </a:cubicBezTo>
                  <a:cubicBezTo>
                    <a:pt x="1195" y="1617"/>
                    <a:pt x="1214" y="1645"/>
                    <a:pt x="1242" y="1645"/>
                  </a:cubicBezTo>
                  <a:lnTo>
                    <a:pt x="1243" y="1645"/>
                  </a:lnTo>
                  <a:cubicBezTo>
                    <a:pt x="1544" y="1645"/>
                    <a:pt x="1804" y="1890"/>
                    <a:pt x="1812" y="2189"/>
                  </a:cubicBezTo>
                  <a:cubicBezTo>
                    <a:pt x="1817" y="2392"/>
                    <a:pt x="1712" y="2570"/>
                    <a:pt x="1553" y="2671"/>
                  </a:cubicBezTo>
                  <a:cubicBezTo>
                    <a:pt x="1528" y="2686"/>
                    <a:pt x="1524" y="2722"/>
                    <a:pt x="1545" y="2743"/>
                  </a:cubicBezTo>
                  <a:cubicBezTo>
                    <a:pt x="1637" y="2843"/>
                    <a:pt x="1696" y="2976"/>
                    <a:pt x="1696" y="3123"/>
                  </a:cubicBezTo>
                  <a:cubicBezTo>
                    <a:pt x="1696" y="3338"/>
                    <a:pt x="1573" y="3525"/>
                    <a:pt x="1393" y="3617"/>
                  </a:cubicBezTo>
                  <a:cubicBezTo>
                    <a:pt x="1297" y="3666"/>
                    <a:pt x="1229" y="3760"/>
                    <a:pt x="1218" y="3869"/>
                  </a:cubicBezTo>
                  <a:cubicBezTo>
                    <a:pt x="1180" y="4240"/>
                    <a:pt x="1113" y="4524"/>
                    <a:pt x="1047" y="4731"/>
                  </a:cubicBezTo>
                  <a:cubicBezTo>
                    <a:pt x="1202" y="5110"/>
                    <a:pt x="1643" y="5156"/>
                    <a:pt x="1643" y="5156"/>
                  </a:cubicBezTo>
                  <a:cubicBezTo>
                    <a:pt x="1643" y="5156"/>
                    <a:pt x="1910" y="4760"/>
                    <a:pt x="2001" y="3866"/>
                  </a:cubicBezTo>
                  <a:cubicBezTo>
                    <a:pt x="2012" y="3760"/>
                    <a:pt x="2076" y="3666"/>
                    <a:pt x="2171" y="3619"/>
                  </a:cubicBezTo>
                  <a:cubicBezTo>
                    <a:pt x="2354" y="3528"/>
                    <a:pt x="2478" y="3340"/>
                    <a:pt x="2478" y="3123"/>
                  </a:cubicBezTo>
                  <a:cubicBezTo>
                    <a:pt x="2478" y="2975"/>
                    <a:pt x="2420" y="2841"/>
                    <a:pt x="2324" y="2741"/>
                  </a:cubicBezTo>
                  <a:cubicBezTo>
                    <a:pt x="2305" y="2720"/>
                    <a:pt x="2311" y="2686"/>
                    <a:pt x="2335" y="2671"/>
                  </a:cubicBezTo>
                  <a:cubicBezTo>
                    <a:pt x="2538" y="2542"/>
                    <a:pt x="2651" y="2289"/>
                    <a:pt x="2564" y="2017"/>
                  </a:cubicBezTo>
                  <a:cubicBezTo>
                    <a:pt x="2492" y="1794"/>
                    <a:pt x="2277" y="1645"/>
                    <a:pt x="2041" y="1645"/>
                  </a:cubicBezTo>
                  <a:lnTo>
                    <a:pt x="2038" y="1645"/>
                  </a:lnTo>
                  <a:cubicBezTo>
                    <a:pt x="2004" y="1645"/>
                    <a:pt x="1981" y="1611"/>
                    <a:pt x="1995" y="1582"/>
                  </a:cubicBezTo>
                  <a:cubicBezTo>
                    <a:pt x="2025" y="1505"/>
                    <a:pt x="2042" y="1422"/>
                    <a:pt x="2042" y="1335"/>
                  </a:cubicBezTo>
                  <a:cubicBezTo>
                    <a:pt x="2039" y="994"/>
                    <a:pt x="1757" y="714"/>
                    <a:pt x="1416" y="712"/>
                  </a:cubicBezTo>
                  <a:cubicBezTo>
                    <a:pt x="1413" y="712"/>
                    <a:pt x="1410" y="712"/>
                    <a:pt x="1407" y="712"/>
                  </a:cubicBezTo>
                  <a:cubicBezTo>
                    <a:pt x="1315" y="712"/>
                    <a:pt x="1227" y="733"/>
                    <a:pt x="1148" y="770"/>
                  </a:cubicBezTo>
                  <a:cubicBezTo>
                    <a:pt x="1142" y="773"/>
                    <a:pt x="1136" y="774"/>
                    <a:pt x="1130" y="774"/>
                  </a:cubicBezTo>
                  <a:cubicBezTo>
                    <a:pt x="1105" y="774"/>
                    <a:pt x="1082" y="753"/>
                    <a:pt x="1084" y="726"/>
                  </a:cubicBezTo>
                  <a:cubicBezTo>
                    <a:pt x="1090" y="612"/>
                    <a:pt x="1067" y="493"/>
                    <a:pt x="1004" y="369"/>
                  </a:cubicBezTo>
                  <a:cubicBezTo>
                    <a:pt x="918" y="204"/>
                    <a:pt x="771" y="79"/>
                    <a:pt x="591" y="28"/>
                  </a:cubicBezTo>
                  <a:cubicBezTo>
                    <a:pt x="524" y="9"/>
                    <a:pt x="457" y="0"/>
                    <a:pt x="392" y="0"/>
                  </a:cubicBezTo>
                  <a:close/>
                </a:path>
              </a:pathLst>
            </a:custGeom>
            <a:solidFill>
              <a:srgbClr val="8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6"/>
            <p:cNvSpPr/>
            <p:nvPr/>
          </p:nvSpPr>
          <p:spPr>
            <a:xfrm>
              <a:off x="760926" y="1543626"/>
              <a:ext cx="39326" cy="47607"/>
            </a:xfrm>
            <a:custGeom>
              <a:avLst/>
              <a:gdLst/>
              <a:ahLst/>
              <a:cxnLst/>
              <a:rect l="l" t="t" r="r" b="b"/>
              <a:pathLst>
                <a:path w="1363" h="1650" extrusionOk="0">
                  <a:moveTo>
                    <a:pt x="447" y="1"/>
                  </a:moveTo>
                  <a:cubicBezTo>
                    <a:pt x="201" y="1"/>
                    <a:pt x="0" y="201"/>
                    <a:pt x="0" y="447"/>
                  </a:cubicBezTo>
                  <a:lnTo>
                    <a:pt x="0" y="1203"/>
                  </a:lnTo>
                  <a:cubicBezTo>
                    <a:pt x="0" y="1449"/>
                    <a:pt x="201" y="1649"/>
                    <a:pt x="447" y="1649"/>
                  </a:cubicBezTo>
                  <a:lnTo>
                    <a:pt x="916" y="1649"/>
                  </a:lnTo>
                  <a:cubicBezTo>
                    <a:pt x="1162" y="1649"/>
                    <a:pt x="1363" y="1449"/>
                    <a:pt x="1363" y="1203"/>
                  </a:cubicBezTo>
                  <a:lnTo>
                    <a:pt x="1363" y="447"/>
                  </a:lnTo>
                  <a:cubicBezTo>
                    <a:pt x="1363" y="201"/>
                    <a:pt x="1162" y="1"/>
                    <a:pt x="916" y="1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66"/>
            <p:cNvSpPr/>
            <p:nvPr/>
          </p:nvSpPr>
          <p:spPr>
            <a:xfrm>
              <a:off x="1034787" y="1543626"/>
              <a:ext cx="39268" cy="47607"/>
            </a:xfrm>
            <a:custGeom>
              <a:avLst/>
              <a:gdLst/>
              <a:ahLst/>
              <a:cxnLst/>
              <a:rect l="l" t="t" r="r" b="b"/>
              <a:pathLst>
                <a:path w="1361" h="1650" extrusionOk="0">
                  <a:moveTo>
                    <a:pt x="445" y="1"/>
                  </a:moveTo>
                  <a:cubicBezTo>
                    <a:pt x="201" y="1"/>
                    <a:pt x="0" y="201"/>
                    <a:pt x="0" y="447"/>
                  </a:cubicBezTo>
                  <a:lnTo>
                    <a:pt x="0" y="1205"/>
                  </a:lnTo>
                  <a:cubicBezTo>
                    <a:pt x="0" y="1450"/>
                    <a:pt x="201" y="1649"/>
                    <a:pt x="448" y="1649"/>
                  </a:cubicBezTo>
                  <a:lnTo>
                    <a:pt x="916" y="1649"/>
                  </a:lnTo>
                  <a:cubicBezTo>
                    <a:pt x="1160" y="1649"/>
                    <a:pt x="1361" y="1449"/>
                    <a:pt x="1361" y="1203"/>
                  </a:cubicBezTo>
                  <a:lnTo>
                    <a:pt x="1361" y="447"/>
                  </a:lnTo>
                  <a:cubicBezTo>
                    <a:pt x="1361" y="201"/>
                    <a:pt x="1160" y="1"/>
                    <a:pt x="916" y="1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66"/>
            <p:cNvSpPr/>
            <p:nvPr/>
          </p:nvSpPr>
          <p:spPr>
            <a:xfrm>
              <a:off x="778987" y="1565005"/>
              <a:ext cx="34998" cy="32863"/>
            </a:xfrm>
            <a:custGeom>
              <a:avLst/>
              <a:gdLst/>
              <a:ahLst/>
              <a:cxnLst/>
              <a:rect l="l" t="t" r="r" b="b"/>
              <a:pathLst>
                <a:path w="1213" h="1139" extrusionOk="0">
                  <a:moveTo>
                    <a:pt x="783" y="0"/>
                  </a:moveTo>
                  <a:cubicBezTo>
                    <a:pt x="687" y="0"/>
                    <a:pt x="590" y="36"/>
                    <a:pt x="517" y="109"/>
                  </a:cubicBezTo>
                  <a:lnTo>
                    <a:pt x="147" y="479"/>
                  </a:lnTo>
                  <a:cubicBezTo>
                    <a:pt x="0" y="626"/>
                    <a:pt x="0" y="866"/>
                    <a:pt x="147" y="1011"/>
                  </a:cubicBezTo>
                  <a:lnTo>
                    <a:pt x="163" y="1028"/>
                  </a:lnTo>
                  <a:cubicBezTo>
                    <a:pt x="236" y="1102"/>
                    <a:pt x="333" y="1139"/>
                    <a:pt x="430" y="1139"/>
                  </a:cubicBezTo>
                  <a:cubicBezTo>
                    <a:pt x="526" y="1139"/>
                    <a:pt x="622" y="1102"/>
                    <a:pt x="695" y="1028"/>
                  </a:cubicBezTo>
                  <a:lnTo>
                    <a:pt x="1065" y="658"/>
                  </a:lnTo>
                  <a:cubicBezTo>
                    <a:pt x="1212" y="511"/>
                    <a:pt x="1212" y="272"/>
                    <a:pt x="1065" y="126"/>
                  </a:cubicBezTo>
                  <a:lnTo>
                    <a:pt x="1049" y="109"/>
                  </a:lnTo>
                  <a:cubicBezTo>
                    <a:pt x="977" y="36"/>
                    <a:pt x="880" y="0"/>
                    <a:pt x="783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66"/>
            <p:cNvSpPr/>
            <p:nvPr/>
          </p:nvSpPr>
          <p:spPr>
            <a:xfrm>
              <a:off x="1021140" y="1565005"/>
              <a:ext cx="34998" cy="32863"/>
            </a:xfrm>
            <a:custGeom>
              <a:avLst/>
              <a:gdLst/>
              <a:ahLst/>
              <a:cxnLst/>
              <a:rect l="l" t="t" r="r" b="b"/>
              <a:pathLst>
                <a:path w="1213" h="1139" extrusionOk="0">
                  <a:moveTo>
                    <a:pt x="430" y="0"/>
                  </a:moveTo>
                  <a:cubicBezTo>
                    <a:pt x="334" y="0"/>
                    <a:pt x="237" y="36"/>
                    <a:pt x="163" y="109"/>
                  </a:cubicBezTo>
                  <a:lnTo>
                    <a:pt x="148" y="126"/>
                  </a:lnTo>
                  <a:cubicBezTo>
                    <a:pt x="1" y="272"/>
                    <a:pt x="1" y="511"/>
                    <a:pt x="148" y="658"/>
                  </a:cubicBezTo>
                  <a:lnTo>
                    <a:pt x="518" y="1028"/>
                  </a:lnTo>
                  <a:cubicBezTo>
                    <a:pt x="591" y="1102"/>
                    <a:pt x="687" y="1139"/>
                    <a:pt x="784" y="1139"/>
                  </a:cubicBezTo>
                  <a:cubicBezTo>
                    <a:pt x="881" y="1139"/>
                    <a:pt x="977" y="1102"/>
                    <a:pt x="1050" y="1028"/>
                  </a:cubicBezTo>
                  <a:lnTo>
                    <a:pt x="1067" y="1011"/>
                  </a:lnTo>
                  <a:cubicBezTo>
                    <a:pt x="1213" y="866"/>
                    <a:pt x="1213" y="626"/>
                    <a:pt x="1067" y="479"/>
                  </a:cubicBezTo>
                  <a:lnTo>
                    <a:pt x="696" y="109"/>
                  </a:lnTo>
                  <a:cubicBezTo>
                    <a:pt x="623" y="36"/>
                    <a:pt x="527" y="0"/>
                    <a:pt x="430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66"/>
            <p:cNvSpPr/>
            <p:nvPr/>
          </p:nvSpPr>
          <p:spPr>
            <a:xfrm>
              <a:off x="818601" y="1610100"/>
              <a:ext cx="198390" cy="117228"/>
            </a:xfrm>
            <a:custGeom>
              <a:avLst/>
              <a:gdLst/>
              <a:ahLst/>
              <a:cxnLst/>
              <a:rect l="l" t="t" r="r" b="b"/>
              <a:pathLst>
                <a:path w="6876" h="4063" extrusionOk="0">
                  <a:moveTo>
                    <a:pt x="948" y="1"/>
                  </a:moveTo>
                  <a:cubicBezTo>
                    <a:pt x="925" y="1"/>
                    <a:pt x="901" y="9"/>
                    <a:pt x="882" y="25"/>
                  </a:cubicBezTo>
                  <a:lnTo>
                    <a:pt x="48" y="747"/>
                  </a:lnTo>
                  <a:cubicBezTo>
                    <a:pt x="6" y="783"/>
                    <a:pt x="0" y="843"/>
                    <a:pt x="34" y="886"/>
                  </a:cubicBezTo>
                  <a:lnTo>
                    <a:pt x="819" y="1886"/>
                  </a:lnTo>
                  <a:cubicBezTo>
                    <a:pt x="919" y="2013"/>
                    <a:pt x="974" y="2169"/>
                    <a:pt x="974" y="2330"/>
                  </a:cubicBezTo>
                  <a:lnTo>
                    <a:pt x="974" y="3961"/>
                  </a:lnTo>
                  <a:cubicBezTo>
                    <a:pt x="974" y="4018"/>
                    <a:pt x="1019" y="4062"/>
                    <a:pt x="1075" y="4062"/>
                  </a:cubicBezTo>
                  <a:lnTo>
                    <a:pt x="5800" y="4062"/>
                  </a:lnTo>
                  <a:cubicBezTo>
                    <a:pt x="5857" y="4062"/>
                    <a:pt x="5901" y="4018"/>
                    <a:pt x="5901" y="3961"/>
                  </a:cubicBezTo>
                  <a:lnTo>
                    <a:pt x="5901" y="2330"/>
                  </a:lnTo>
                  <a:cubicBezTo>
                    <a:pt x="5901" y="2169"/>
                    <a:pt x="5956" y="2013"/>
                    <a:pt x="6056" y="1886"/>
                  </a:cubicBezTo>
                  <a:lnTo>
                    <a:pt x="6841" y="886"/>
                  </a:lnTo>
                  <a:cubicBezTo>
                    <a:pt x="6875" y="843"/>
                    <a:pt x="6869" y="783"/>
                    <a:pt x="6829" y="747"/>
                  </a:cubicBezTo>
                  <a:lnTo>
                    <a:pt x="5993" y="25"/>
                  </a:lnTo>
                  <a:cubicBezTo>
                    <a:pt x="5974" y="9"/>
                    <a:pt x="5951" y="1"/>
                    <a:pt x="5927" y="1"/>
                  </a:cubicBezTo>
                  <a:cubicBezTo>
                    <a:pt x="5903" y="1"/>
                    <a:pt x="5878" y="10"/>
                    <a:pt x="5858" y="28"/>
                  </a:cubicBezTo>
                  <a:lnTo>
                    <a:pt x="4910" y="909"/>
                  </a:lnTo>
                  <a:lnTo>
                    <a:pt x="3438" y="939"/>
                  </a:lnTo>
                  <a:lnTo>
                    <a:pt x="1996" y="938"/>
                  </a:lnTo>
                  <a:lnTo>
                    <a:pt x="1017" y="28"/>
                  </a:lnTo>
                  <a:cubicBezTo>
                    <a:pt x="998" y="10"/>
                    <a:pt x="973" y="1"/>
                    <a:pt x="9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66"/>
            <p:cNvSpPr/>
            <p:nvPr/>
          </p:nvSpPr>
          <p:spPr>
            <a:xfrm>
              <a:off x="966178" y="1623632"/>
              <a:ext cx="50982" cy="104273"/>
            </a:xfrm>
            <a:custGeom>
              <a:avLst/>
              <a:gdLst/>
              <a:ahLst/>
              <a:cxnLst/>
              <a:rect l="l" t="t" r="r" b="b"/>
              <a:pathLst>
                <a:path w="1767" h="3614" extrusionOk="0">
                  <a:moveTo>
                    <a:pt x="1387" y="1"/>
                  </a:moveTo>
                  <a:lnTo>
                    <a:pt x="156" y="1429"/>
                  </a:lnTo>
                  <a:cubicBezTo>
                    <a:pt x="56" y="1556"/>
                    <a:pt x="1" y="1714"/>
                    <a:pt x="1" y="1877"/>
                  </a:cubicBezTo>
                  <a:lnTo>
                    <a:pt x="1" y="3613"/>
                  </a:lnTo>
                  <a:lnTo>
                    <a:pt x="685" y="3613"/>
                  </a:lnTo>
                  <a:cubicBezTo>
                    <a:pt x="742" y="3613"/>
                    <a:pt x="786" y="3567"/>
                    <a:pt x="786" y="3512"/>
                  </a:cubicBezTo>
                  <a:lnTo>
                    <a:pt x="786" y="1877"/>
                  </a:lnTo>
                  <a:cubicBezTo>
                    <a:pt x="786" y="1714"/>
                    <a:pt x="841" y="1556"/>
                    <a:pt x="943" y="1429"/>
                  </a:cubicBezTo>
                  <a:lnTo>
                    <a:pt x="1732" y="426"/>
                  </a:lnTo>
                  <a:cubicBezTo>
                    <a:pt x="1766" y="384"/>
                    <a:pt x="1760" y="323"/>
                    <a:pt x="1720" y="288"/>
                  </a:cubicBezTo>
                  <a:lnTo>
                    <a:pt x="13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66"/>
            <p:cNvSpPr/>
            <p:nvPr/>
          </p:nvSpPr>
          <p:spPr>
            <a:xfrm>
              <a:off x="872842" y="1617025"/>
              <a:ext cx="89472" cy="25361"/>
            </a:xfrm>
            <a:custGeom>
              <a:avLst/>
              <a:gdLst/>
              <a:ahLst/>
              <a:cxnLst/>
              <a:rect l="l" t="t" r="r" b="b"/>
              <a:pathLst>
                <a:path w="3101" h="879" extrusionOk="0">
                  <a:moveTo>
                    <a:pt x="468" y="1"/>
                  </a:moveTo>
                  <a:cubicBezTo>
                    <a:pt x="388" y="1"/>
                    <a:pt x="315" y="39"/>
                    <a:pt x="278" y="101"/>
                  </a:cubicBezTo>
                  <a:lnTo>
                    <a:pt x="59" y="494"/>
                  </a:lnTo>
                  <a:cubicBezTo>
                    <a:pt x="1" y="596"/>
                    <a:pt x="71" y="721"/>
                    <a:pt x="203" y="745"/>
                  </a:cubicBezTo>
                  <a:cubicBezTo>
                    <a:pt x="498" y="800"/>
                    <a:pt x="1012" y="879"/>
                    <a:pt x="1550" y="879"/>
                  </a:cubicBezTo>
                  <a:cubicBezTo>
                    <a:pt x="2088" y="879"/>
                    <a:pt x="2604" y="800"/>
                    <a:pt x="2898" y="745"/>
                  </a:cubicBezTo>
                  <a:cubicBezTo>
                    <a:pt x="3030" y="721"/>
                    <a:pt x="3101" y="596"/>
                    <a:pt x="3041" y="494"/>
                  </a:cubicBezTo>
                  <a:lnTo>
                    <a:pt x="2822" y="101"/>
                  </a:lnTo>
                  <a:cubicBezTo>
                    <a:pt x="2786" y="39"/>
                    <a:pt x="2712" y="1"/>
                    <a:pt x="2632" y="1"/>
                  </a:cubicBezTo>
                  <a:cubicBezTo>
                    <a:pt x="2618" y="1"/>
                    <a:pt x="2603" y="2"/>
                    <a:pt x="2588" y="4"/>
                  </a:cubicBezTo>
                  <a:cubicBezTo>
                    <a:pt x="2391" y="43"/>
                    <a:pt x="2021" y="96"/>
                    <a:pt x="1550" y="96"/>
                  </a:cubicBezTo>
                  <a:cubicBezTo>
                    <a:pt x="1079" y="96"/>
                    <a:pt x="709" y="43"/>
                    <a:pt x="511" y="4"/>
                  </a:cubicBezTo>
                  <a:cubicBezTo>
                    <a:pt x="497" y="2"/>
                    <a:pt x="482" y="1"/>
                    <a:pt x="4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66"/>
          <p:cNvGrpSpPr/>
          <p:nvPr/>
        </p:nvGrpSpPr>
        <p:grpSpPr>
          <a:xfrm>
            <a:off x="1592637" y="1353810"/>
            <a:ext cx="313706" cy="374095"/>
            <a:chOff x="1592637" y="1353810"/>
            <a:chExt cx="313706" cy="374095"/>
          </a:xfrm>
        </p:grpSpPr>
        <p:sp>
          <p:nvSpPr>
            <p:cNvPr id="2063" name="Google Shape;2063;p66"/>
            <p:cNvSpPr/>
            <p:nvPr/>
          </p:nvSpPr>
          <p:spPr>
            <a:xfrm>
              <a:off x="1605937" y="1353810"/>
              <a:ext cx="286621" cy="251421"/>
            </a:xfrm>
            <a:custGeom>
              <a:avLst/>
              <a:gdLst/>
              <a:ahLst/>
              <a:cxnLst/>
              <a:rect l="l" t="t" r="r" b="b"/>
              <a:pathLst>
                <a:path w="9934" h="8714" extrusionOk="0">
                  <a:moveTo>
                    <a:pt x="4966" y="1"/>
                  </a:moveTo>
                  <a:cubicBezTo>
                    <a:pt x="3133" y="1"/>
                    <a:pt x="1648" y="1334"/>
                    <a:pt x="1648" y="2976"/>
                  </a:cubicBezTo>
                  <a:cubicBezTo>
                    <a:pt x="1648" y="2986"/>
                    <a:pt x="1648" y="2995"/>
                    <a:pt x="1648" y="3004"/>
                  </a:cubicBezTo>
                  <a:lnTo>
                    <a:pt x="1648" y="3007"/>
                  </a:lnTo>
                  <a:cubicBezTo>
                    <a:pt x="1642" y="3294"/>
                    <a:pt x="1541" y="5513"/>
                    <a:pt x="1" y="7067"/>
                  </a:cubicBezTo>
                  <a:cubicBezTo>
                    <a:pt x="1" y="7067"/>
                    <a:pt x="1639" y="8713"/>
                    <a:pt x="4966" y="8713"/>
                  </a:cubicBezTo>
                  <a:cubicBezTo>
                    <a:pt x="8295" y="8713"/>
                    <a:pt x="9933" y="7067"/>
                    <a:pt x="9933" y="7067"/>
                  </a:cubicBezTo>
                  <a:cubicBezTo>
                    <a:pt x="8284" y="5403"/>
                    <a:pt x="8284" y="2976"/>
                    <a:pt x="8284" y="2976"/>
                  </a:cubicBezTo>
                  <a:cubicBezTo>
                    <a:pt x="8284" y="1334"/>
                    <a:pt x="6799" y="1"/>
                    <a:pt x="4966" y="1"/>
                  </a:cubicBezTo>
                  <a:close/>
                </a:path>
              </a:pathLst>
            </a:custGeom>
            <a:solidFill>
              <a:srgbClr val="D77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66"/>
            <p:cNvSpPr/>
            <p:nvPr/>
          </p:nvSpPr>
          <p:spPr>
            <a:xfrm>
              <a:off x="1738194" y="1353810"/>
              <a:ext cx="154563" cy="251421"/>
            </a:xfrm>
            <a:custGeom>
              <a:avLst/>
              <a:gdLst/>
              <a:ahLst/>
              <a:cxnLst/>
              <a:rect l="l" t="t" r="r" b="b"/>
              <a:pathLst>
                <a:path w="5357" h="8714" extrusionOk="0">
                  <a:moveTo>
                    <a:pt x="391" y="1"/>
                  </a:moveTo>
                  <a:cubicBezTo>
                    <a:pt x="258" y="1"/>
                    <a:pt x="128" y="8"/>
                    <a:pt x="0" y="22"/>
                  </a:cubicBezTo>
                  <a:cubicBezTo>
                    <a:pt x="1648" y="195"/>
                    <a:pt x="2927" y="1452"/>
                    <a:pt x="2927" y="2976"/>
                  </a:cubicBezTo>
                  <a:cubicBezTo>
                    <a:pt x="2927" y="2976"/>
                    <a:pt x="2927" y="4661"/>
                    <a:pt x="3880" y="6185"/>
                  </a:cubicBezTo>
                  <a:cubicBezTo>
                    <a:pt x="4245" y="6768"/>
                    <a:pt x="4024" y="7538"/>
                    <a:pt x="3413" y="7853"/>
                  </a:cubicBezTo>
                  <a:cubicBezTo>
                    <a:pt x="2652" y="8244"/>
                    <a:pt x="1516" y="8646"/>
                    <a:pt x="0" y="8706"/>
                  </a:cubicBezTo>
                  <a:cubicBezTo>
                    <a:pt x="128" y="8710"/>
                    <a:pt x="258" y="8713"/>
                    <a:pt x="391" y="8713"/>
                  </a:cubicBezTo>
                  <a:cubicBezTo>
                    <a:pt x="3719" y="8713"/>
                    <a:pt x="5357" y="7066"/>
                    <a:pt x="5357" y="7066"/>
                  </a:cubicBezTo>
                  <a:cubicBezTo>
                    <a:pt x="3709" y="5403"/>
                    <a:pt x="3709" y="2976"/>
                    <a:pt x="3709" y="2976"/>
                  </a:cubicBezTo>
                  <a:cubicBezTo>
                    <a:pt x="3709" y="1334"/>
                    <a:pt x="2223" y="1"/>
                    <a:pt x="391" y="1"/>
                  </a:cubicBezTo>
                  <a:close/>
                </a:path>
              </a:pathLst>
            </a:custGeom>
            <a:solidFill>
              <a:srgbClr val="C86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66"/>
            <p:cNvSpPr/>
            <p:nvPr/>
          </p:nvSpPr>
          <p:spPr>
            <a:xfrm>
              <a:off x="1653716" y="1372708"/>
              <a:ext cx="191523" cy="133645"/>
            </a:xfrm>
            <a:custGeom>
              <a:avLst/>
              <a:gdLst/>
              <a:ahLst/>
              <a:cxnLst/>
              <a:rect l="l" t="t" r="r" b="b"/>
              <a:pathLst>
                <a:path w="6638" h="4632" extrusionOk="0">
                  <a:moveTo>
                    <a:pt x="3319" y="1"/>
                  </a:moveTo>
                  <a:cubicBezTo>
                    <a:pt x="1486" y="1"/>
                    <a:pt x="0" y="1467"/>
                    <a:pt x="0" y="3275"/>
                  </a:cubicBezTo>
                  <a:cubicBezTo>
                    <a:pt x="0" y="4180"/>
                    <a:pt x="1659" y="4632"/>
                    <a:pt x="3319" y="4632"/>
                  </a:cubicBezTo>
                  <a:cubicBezTo>
                    <a:pt x="4978" y="4632"/>
                    <a:pt x="6637" y="4180"/>
                    <a:pt x="6637" y="3275"/>
                  </a:cubicBezTo>
                  <a:cubicBezTo>
                    <a:pt x="6637" y="1467"/>
                    <a:pt x="5151" y="1"/>
                    <a:pt x="3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66"/>
            <p:cNvSpPr/>
            <p:nvPr/>
          </p:nvSpPr>
          <p:spPr>
            <a:xfrm>
              <a:off x="1622239" y="1576199"/>
              <a:ext cx="56291" cy="58195"/>
            </a:xfrm>
            <a:custGeom>
              <a:avLst/>
              <a:gdLst/>
              <a:ahLst/>
              <a:cxnLst/>
              <a:rect l="l" t="t" r="r" b="b"/>
              <a:pathLst>
                <a:path w="1951" h="2017" extrusionOk="0">
                  <a:moveTo>
                    <a:pt x="531" y="0"/>
                  </a:moveTo>
                  <a:lnTo>
                    <a:pt x="0" y="496"/>
                  </a:lnTo>
                  <a:lnTo>
                    <a:pt x="1421" y="2016"/>
                  </a:lnTo>
                  <a:lnTo>
                    <a:pt x="1950" y="1521"/>
                  </a:lnTo>
                  <a:lnTo>
                    <a:pt x="531" y="0"/>
                  </a:ln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66"/>
            <p:cNvSpPr/>
            <p:nvPr/>
          </p:nvSpPr>
          <p:spPr>
            <a:xfrm>
              <a:off x="1820162" y="1576199"/>
              <a:ext cx="56320" cy="58195"/>
            </a:xfrm>
            <a:custGeom>
              <a:avLst/>
              <a:gdLst/>
              <a:ahLst/>
              <a:cxnLst/>
              <a:rect l="l" t="t" r="r" b="b"/>
              <a:pathLst>
                <a:path w="1952" h="2017" extrusionOk="0">
                  <a:moveTo>
                    <a:pt x="1421" y="0"/>
                  </a:moveTo>
                  <a:lnTo>
                    <a:pt x="0" y="1521"/>
                  </a:lnTo>
                  <a:lnTo>
                    <a:pt x="531" y="2016"/>
                  </a:lnTo>
                  <a:lnTo>
                    <a:pt x="1951" y="496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66"/>
            <p:cNvSpPr/>
            <p:nvPr/>
          </p:nvSpPr>
          <p:spPr>
            <a:xfrm>
              <a:off x="1726509" y="1587884"/>
              <a:ext cx="45385" cy="49280"/>
            </a:xfrm>
            <a:custGeom>
              <a:avLst/>
              <a:gdLst/>
              <a:ahLst/>
              <a:cxnLst/>
              <a:rect l="l" t="t" r="r" b="b"/>
              <a:pathLst>
                <a:path w="1573" h="1708" extrusionOk="0">
                  <a:moveTo>
                    <a:pt x="0" y="0"/>
                  </a:moveTo>
                  <a:lnTo>
                    <a:pt x="0" y="1708"/>
                  </a:lnTo>
                  <a:lnTo>
                    <a:pt x="1573" y="1708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66"/>
            <p:cNvSpPr/>
            <p:nvPr/>
          </p:nvSpPr>
          <p:spPr>
            <a:xfrm>
              <a:off x="1749215" y="1587884"/>
              <a:ext cx="22678" cy="49280"/>
            </a:xfrm>
            <a:custGeom>
              <a:avLst/>
              <a:gdLst/>
              <a:ahLst/>
              <a:cxnLst/>
              <a:rect l="l" t="t" r="r" b="b"/>
              <a:pathLst>
                <a:path w="786" h="1708" extrusionOk="0">
                  <a:moveTo>
                    <a:pt x="0" y="0"/>
                  </a:moveTo>
                  <a:lnTo>
                    <a:pt x="0" y="1708"/>
                  </a:lnTo>
                  <a:lnTo>
                    <a:pt x="786" y="1708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66"/>
            <p:cNvSpPr/>
            <p:nvPr/>
          </p:nvSpPr>
          <p:spPr>
            <a:xfrm>
              <a:off x="1645609" y="1481017"/>
              <a:ext cx="41807" cy="58975"/>
            </a:xfrm>
            <a:custGeom>
              <a:avLst/>
              <a:gdLst/>
              <a:ahLst/>
              <a:cxnLst/>
              <a:rect l="l" t="t" r="r" b="b"/>
              <a:pathLst>
                <a:path w="1449" h="2044" extrusionOk="0">
                  <a:moveTo>
                    <a:pt x="675" y="0"/>
                  </a:moveTo>
                  <a:cubicBezTo>
                    <a:pt x="249" y="0"/>
                    <a:pt x="0" y="390"/>
                    <a:pt x="0" y="954"/>
                  </a:cubicBezTo>
                  <a:cubicBezTo>
                    <a:pt x="0" y="1519"/>
                    <a:pt x="249" y="2043"/>
                    <a:pt x="675" y="2043"/>
                  </a:cubicBezTo>
                  <a:cubicBezTo>
                    <a:pt x="1103" y="2043"/>
                    <a:pt x="1448" y="1586"/>
                    <a:pt x="1448" y="1022"/>
                  </a:cubicBezTo>
                  <a:cubicBezTo>
                    <a:pt x="1448" y="459"/>
                    <a:pt x="1103" y="0"/>
                    <a:pt x="675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66"/>
            <p:cNvSpPr/>
            <p:nvPr/>
          </p:nvSpPr>
          <p:spPr>
            <a:xfrm>
              <a:off x="1811535" y="1481017"/>
              <a:ext cx="41807" cy="58975"/>
            </a:xfrm>
            <a:custGeom>
              <a:avLst/>
              <a:gdLst/>
              <a:ahLst/>
              <a:cxnLst/>
              <a:rect l="l" t="t" r="r" b="b"/>
              <a:pathLst>
                <a:path w="1449" h="2044" extrusionOk="0">
                  <a:moveTo>
                    <a:pt x="773" y="0"/>
                  </a:moveTo>
                  <a:cubicBezTo>
                    <a:pt x="345" y="0"/>
                    <a:pt x="0" y="459"/>
                    <a:pt x="0" y="1022"/>
                  </a:cubicBezTo>
                  <a:cubicBezTo>
                    <a:pt x="0" y="1586"/>
                    <a:pt x="345" y="2043"/>
                    <a:pt x="773" y="2043"/>
                  </a:cubicBezTo>
                  <a:cubicBezTo>
                    <a:pt x="1201" y="2043"/>
                    <a:pt x="1448" y="1519"/>
                    <a:pt x="1448" y="954"/>
                  </a:cubicBezTo>
                  <a:cubicBezTo>
                    <a:pt x="1448" y="390"/>
                    <a:pt x="1200" y="0"/>
                    <a:pt x="773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66"/>
            <p:cNvSpPr/>
            <p:nvPr/>
          </p:nvSpPr>
          <p:spPr>
            <a:xfrm>
              <a:off x="1677836" y="1406868"/>
              <a:ext cx="143310" cy="191927"/>
            </a:xfrm>
            <a:custGeom>
              <a:avLst/>
              <a:gdLst/>
              <a:ahLst/>
              <a:cxnLst/>
              <a:rect l="l" t="t" r="r" b="b"/>
              <a:pathLst>
                <a:path w="4967" h="6652" extrusionOk="0">
                  <a:moveTo>
                    <a:pt x="2485" y="0"/>
                  </a:moveTo>
                  <a:cubicBezTo>
                    <a:pt x="1116" y="0"/>
                    <a:pt x="0" y="1131"/>
                    <a:pt x="0" y="2513"/>
                  </a:cubicBezTo>
                  <a:lnTo>
                    <a:pt x="0" y="4173"/>
                  </a:lnTo>
                  <a:cubicBezTo>
                    <a:pt x="0" y="5541"/>
                    <a:pt x="1111" y="6652"/>
                    <a:pt x="2479" y="6652"/>
                  </a:cubicBezTo>
                  <a:cubicBezTo>
                    <a:pt x="3853" y="6652"/>
                    <a:pt x="4967" y="5538"/>
                    <a:pt x="4967" y="4164"/>
                  </a:cubicBezTo>
                  <a:lnTo>
                    <a:pt x="4967" y="2483"/>
                  </a:lnTo>
                  <a:cubicBezTo>
                    <a:pt x="4967" y="1148"/>
                    <a:pt x="3913" y="59"/>
                    <a:pt x="2591" y="2"/>
                  </a:cubicBezTo>
                  <a:cubicBezTo>
                    <a:pt x="2556" y="1"/>
                    <a:pt x="2520" y="0"/>
                    <a:pt x="2485" y="0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66"/>
            <p:cNvSpPr/>
            <p:nvPr/>
          </p:nvSpPr>
          <p:spPr>
            <a:xfrm>
              <a:off x="1737444" y="1406695"/>
              <a:ext cx="83701" cy="192273"/>
            </a:xfrm>
            <a:custGeom>
              <a:avLst/>
              <a:gdLst/>
              <a:ahLst/>
              <a:cxnLst/>
              <a:rect l="l" t="t" r="r" b="b"/>
              <a:pathLst>
                <a:path w="2901" h="6664" extrusionOk="0">
                  <a:moveTo>
                    <a:pt x="388" y="1"/>
                  </a:moveTo>
                  <a:cubicBezTo>
                    <a:pt x="258" y="1"/>
                    <a:pt x="131" y="10"/>
                    <a:pt x="5" y="30"/>
                  </a:cubicBezTo>
                  <a:cubicBezTo>
                    <a:pt x="1210" y="212"/>
                    <a:pt x="2134" y="1243"/>
                    <a:pt x="2134" y="2487"/>
                  </a:cubicBezTo>
                  <a:lnTo>
                    <a:pt x="2134" y="4171"/>
                  </a:lnTo>
                  <a:cubicBezTo>
                    <a:pt x="2134" y="5418"/>
                    <a:pt x="1209" y="6451"/>
                    <a:pt x="0" y="6635"/>
                  </a:cubicBezTo>
                  <a:cubicBezTo>
                    <a:pt x="126" y="6654"/>
                    <a:pt x="255" y="6664"/>
                    <a:pt x="386" y="6664"/>
                  </a:cubicBezTo>
                  <a:cubicBezTo>
                    <a:pt x="529" y="6664"/>
                    <a:pt x="675" y="6652"/>
                    <a:pt x="822" y="6627"/>
                  </a:cubicBezTo>
                  <a:cubicBezTo>
                    <a:pt x="2027" y="6425"/>
                    <a:pt x="2901" y="5366"/>
                    <a:pt x="2901" y="4145"/>
                  </a:cubicBezTo>
                  <a:lnTo>
                    <a:pt x="2901" y="2489"/>
                  </a:lnTo>
                  <a:cubicBezTo>
                    <a:pt x="2901" y="1114"/>
                    <a:pt x="1777" y="1"/>
                    <a:pt x="388" y="1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66"/>
            <p:cNvSpPr/>
            <p:nvPr/>
          </p:nvSpPr>
          <p:spPr>
            <a:xfrm>
              <a:off x="1711996" y="1547953"/>
              <a:ext cx="74988" cy="24986"/>
            </a:xfrm>
            <a:custGeom>
              <a:avLst/>
              <a:gdLst/>
              <a:ahLst/>
              <a:cxnLst/>
              <a:rect l="l" t="t" r="r" b="b"/>
              <a:pathLst>
                <a:path w="2599" h="866" extrusionOk="0">
                  <a:moveTo>
                    <a:pt x="2386" y="1"/>
                  </a:moveTo>
                  <a:cubicBezTo>
                    <a:pt x="2334" y="1"/>
                    <a:pt x="2282" y="22"/>
                    <a:pt x="2244" y="65"/>
                  </a:cubicBezTo>
                  <a:cubicBezTo>
                    <a:pt x="2019" y="321"/>
                    <a:pt x="1660" y="478"/>
                    <a:pt x="1287" y="486"/>
                  </a:cubicBezTo>
                  <a:cubicBezTo>
                    <a:pt x="1281" y="486"/>
                    <a:pt x="1275" y="486"/>
                    <a:pt x="1269" y="486"/>
                  </a:cubicBezTo>
                  <a:cubicBezTo>
                    <a:pt x="947" y="486"/>
                    <a:pt x="604" y="327"/>
                    <a:pt x="345" y="61"/>
                  </a:cubicBezTo>
                  <a:cubicBezTo>
                    <a:pt x="308" y="22"/>
                    <a:pt x="258" y="3"/>
                    <a:pt x="209" y="3"/>
                  </a:cubicBezTo>
                  <a:cubicBezTo>
                    <a:pt x="161" y="3"/>
                    <a:pt x="114" y="20"/>
                    <a:pt x="77" y="56"/>
                  </a:cubicBezTo>
                  <a:cubicBezTo>
                    <a:pt x="2" y="128"/>
                    <a:pt x="0" y="249"/>
                    <a:pt x="72" y="324"/>
                  </a:cubicBezTo>
                  <a:cubicBezTo>
                    <a:pt x="401" y="665"/>
                    <a:pt x="847" y="866"/>
                    <a:pt x="1269" y="866"/>
                  </a:cubicBezTo>
                  <a:cubicBezTo>
                    <a:pt x="1276" y="866"/>
                    <a:pt x="1286" y="866"/>
                    <a:pt x="1295" y="864"/>
                  </a:cubicBezTo>
                  <a:cubicBezTo>
                    <a:pt x="1772" y="855"/>
                    <a:pt x="2234" y="650"/>
                    <a:pt x="2530" y="315"/>
                  </a:cubicBezTo>
                  <a:cubicBezTo>
                    <a:pt x="2599" y="237"/>
                    <a:pt x="2591" y="117"/>
                    <a:pt x="2513" y="48"/>
                  </a:cubicBezTo>
                  <a:cubicBezTo>
                    <a:pt x="2477" y="17"/>
                    <a:pt x="2431" y="1"/>
                    <a:pt x="2386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66"/>
            <p:cNvSpPr/>
            <p:nvPr/>
          </p:nvSpPr>
          <p:spPr>
            <a:xfrm>
              <a:off x="1736290" y="1534595"/>
              <a:ext cx="26371" cy="12060"/>
            </a:xfrm>
            <a:custGeom>
              <a:avLst/>
              <a:gdLst/>
              <a:ahLst/>
              <a:cxnLst/>
              <a:rect l="l" t="t" r="r" b="b"/>
              <a:pathLst>
                <a:path w="914" h="418" extrusionOk="0">
                  <a:moveTo>
                    <a:pt x="210" y="1"/>
                  </a:moveTo>
                  <a:cubicBezTo>
                    <a:pt x="126" y="1"/>
                    <a:pt x="50" y="57"/>
                    <a:pt x="26" y="142"/>
                  </a:cubicBezTo>
                  <a:cubicBezTo>
                    <a:pt x="0" y="244"/>
                    <a:pt x="62" y="347"/>
                    <a:pt x="163" y="373"/>
                  </a:cubicBezTo>
                  <a:cubicBezTo>
                    <a:pt x="275" y="404"/>
                    <a:pt x="367" y="418"/>
                    <a:pt x="457" y="418"/>
                  </a:cubicBezTo>
                  <a:cubicBezTo>
                    <a:pt x="546" y="418"/>
                    <a:pt x="638" y="404"/>
                    <a:pt x="750" y="373"/>
                  </a:cubicBezTo>
                  <a:cubicBezTo>
                    <a:pt x="852" y="347"/>
                    <a:pt x="913" y="244"/>
                    <a:pt x="887" y="142"/>
                  </a:cubicBezTo>
                  <a:cubicBezTo>
                    <a:pt x="864" y="57"/>
                    <a:pt x="787" y="1"/>
                    <a:pt x="702" y="1"/>
                  </a:cubicBezTo>
                  <a:cubicBezTo>
                    <a:pt x="686" y="1"/>
                    <a:pt x="670" y="3"/>
                    <a:pt x="654" y="7"/>
                  </a:cubicBezTo>
                  <a:cubicBezTo>
                    <a:pt x="572" y="28"/>
                    <a:pt x="515" y="39"/>
                    <a:pt x="456" y="39"/>
                  </a:cubicBezTo>
                  <a:cubicBezTo>
                    <a:pt x="398" y="39"/>
                    <a:pt x="340" y="28"/>
                    <a:pt x="258" y="7"/>
                  </a:cubicBezTo>
                  <a:cubicBezTo>
                    <a:pt x="242" y="3"/>
                    <a:pt x="226" y="1"/>
                    <a:pt x="210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66"/>
            <p:cNvSpPr/>
            <p:nvPr/>
          </p:nvSpPr>
          <p:spPr>
            <a:xfrm>
              <a:off x="1706111" y="1481017"/>
              <a:ext cx="31363" cy="12493"/>
            </a:xfrm>
            <a:custGeom>
              <a:avLst/>
              <a:gdLst/>
              <a:ahLst/>
              <a:cxnLst/>
              <a:rect l="l" t="t" r="r" b="b"/>
              <a:pathLst>
                <a:path w="1087" h="433" extrusionOk="0">
                  <a:moveTo>
                    <a:pt x="543" y="1"/>
                  </a:moveTo>
                  <a:cubicBezTo>
                    <a:pt x="426" y="1"/>
                    <a:pt x="309" y="20"/>
                    <a:pt x="163" y="58"/>
                  </a:cubicBezTo>
                  <a:cubicBezTo>
                    <a:pt x="62" y="84"/>
                    <a:pt x="0" y="189"/>
                    <a:pt x="28" y="290"/>
                  </a:cubicBezTo>
                  <a:cubicBezTo>
                    <a:pt x="50" y="375"/>
                    <a:pt x="125" y="432"/>
                    <a:pt x="210" y="432"/>
                  </a:cubicBezTo>
                  <a:cubicBezTo>
                    <a:pt x="226" y="432"/>
                    <a:pt x="243" y="429"/>
                    <a:pt x="259" y="425"/>
                  </a:cubicBezTo>
                  <a:cubicBezTo>
                    <a:pt x="374" y="395"/>
                    <a:pt x="458" y="380"/>
                    <a:pt x="542" y="380"/>
                  </a:cubicBezTo>
                  <a:cubicBezTo>
                    <a:pt x="627" y="380"/>
                    <a:pt x="712" y="396"/>
                    <a:pt x="829" y="426"/>
                  </a:cubicBezTo>
                  <a:cubicBezTo>
                    <a:pt x="844" y="430"/>
                    <a:pt x="861" y="433"/>
                    <a:pt x="876" y="433"/>
                  </a:cubicBezTo>
                  <a:cubicBezTo>
                    <a:pt x="960" y="433"/>
                    <a:pt x="1037" y="376"/>
                    <a:pt x="1060" y="290"/>
                  </a:cubicBezTo>
                  <a:cubicBezTo>
                    <a:pt x="1086" y="189"/>
                    <a:pt x="1026" y="84"/>
                    <a:pt x="925" y="58"/>
                  </a:cubicBezTo>
                  <a:cubicBezTo>
                    <a:pt x="779" y="20"/>
                    <a:pt x="661" y="1"/>
                    <a:pt x="543" y="1"/>
                  </a:cubicBezTo>
                  <a:close/>
                </a:path>
              </a:pathLst>
            </a:custGeom>
            <a:solidFill>
              <a:srgbClr val="C86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66"/>
            <p:cNvSpPr/>
            <p:nvPr/>
          </p:nvSpPr>
          <p:spPr>
            <a:xfrm>
              <a:off x="1761477" y="1481017"/>
              <a:ext cx="31363" cy="12464"/>
            </a:xfrm>
            <a:custGeom>
              <a:avLst/>
              <a:gdLst/>
              <a:ahLst/>
              <a:cxnLst/>
              <a:rect l="l" t="t" r="r" b="b"/>
              <a:pathLst>
                <a:path w="1087" h="432" extrusionOk="0">
                  <a:moveTo>
                    <a:pt x="543" y="1"/>
                  </a:moveTo>
                  <a:cubicBezTo>
                    <a:pt x="426" y="1"/>
                    <a:pt x="308" y="20"/>
                    <a:pt x="163" y="58"/>
                  </a:cubicBezTo>
                  <a:cubicBezTo>
                    <a:pt x="62" y="84"/>
                    <a:pt x="0" y="189"/>
                    <a:pt x="26" y="290"/>
                  </a:cubicBezTo>
                  <a:cubicBezTo>
                    <a:pt x="49" y="375"/>
                    <a:pt x="125" y="432"/>
                    <a:pt x="209" y="432"/>
                  </a:cubicBezTo>
                  <a:cubicBezTo>
                    <a:pt x="225" y="432"/>
                    <a:pt x="241" y="429"/>
                    <a:pt x="258" y="425"/>
                  </a:cubicBezTo>
                  <a:cubicBezTo>
                    <a:pt x="374" y="395"/>
                    <a:pt x="458" y="380"/>
                    <a:pt x="543" y="380"/>
                  </a:cubicBezTo>
                  <a:cubicBezTo>
                    <a:pt x="628" y="380"/>
                    <a:pt x="713" y="395"/>
                    <a:pt x="828" y="425"/>
                  </a:cubicBezTo>
                  <a:cubicBezTo>
                    <a:pt x="844" y="430"/>
                    <a:pt x="861" y="431"/>
                    <a:pt x="876" y="431"/>
                  </a:cubicBezTo>
                  <a:cubicBezTo>
                    <a:pt x="960" y="431"/>
                    <a:pt x="1037" y="374"/>
                    <a:pt x="1060" y="290"/>
                  </a:cubicBezTo>
                  <a:cubicBezTo>
                    <a:pt x="1086" y="189"/>
                    <a:pt x="1026" y="84"/>
                    <a:pt x="924" y="58"/>
                  </a:cubicBezTo>
                  <a:cubicBezTo>
                    <a:pt x="778" y="20"/>
                    <a:pt x="660" y="1"/>
                    <a:pt x="543" y="1"/>
                  </a:cubicBezTo>
                  <a:close/>
                </a:path>
              </a:pathLst>
            </a:custGeom>
            <a:solidFill>
              <a:srgbClr val="C86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66"/>
            <p:cNvSpPr/>
            <p:nvPr/>
          </p:nvSpPr>
          <p:spPr>
            <a:xfrm>
              <a:off x="1717651" y="1508369"/>
              <a:ext cx="11108" cy="14917"/>
            </a:xfrm>
            <a:custGeom>
              <a:avLst/>
              <a:gdLst/>
              <a:ahLst/>
              <a:cxnLst/>
              <a:rect l="l" t="t" r="r" b="b"/>
              <a:pathLst>
                <a:path w="385" h="517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lnTo>
                    <a:pt x="1" y="321"/>
                  </a:lnTo>
                  <a:cubicBezTo>
                    <a:pt x="1" y="410"/>
                    <a:pt x="60" y="491"/>
                    <a:pt x="148" y="511"/>
                  </a:cubicBezTo>
                  <a:cubicBezTo>
                    <a:pt x="163" y="514"/>
                    <a:pt x="178" y="516"/>
                    <a:pt x="193" y="516"/>
                  </a:cubicBezTo>
                  <a:cubicBezTo>
                    <a:pt x="298" y="516"/>
                    <a:pt x="384" y="430"/>
                    <a:pt x="384" y="324"/>
                  </a:cubicBezTo>
                  <a:lnTo>
                    <a:pt x="384" y="196"/>
                  </a:lnTo>
                  <a:cubicBezTo>
                    <a:pt x="384" y="107"/>
                    <a:pt x="324" y="26"/>
                    <a:pt x="238" y="6"/>
                  </a:cubicBezTo>
                  <a:cubicBezTo>
                    <a:pt x="223" y="3"/>
                    <a:pt x="208" y="1"/>
                    <a:pt x="193" y="1"/>
                  </a:cubicBezTo>
                  <a:close/>
                </a:path>
              </a:pathLst>
            </a:custGeom>
            <a:solidFill>
              <a:srgbClr val="C86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66"/>
            <p:cNvSpPr/>
            <p:nvPr/>
          </p:nvSpPr>
          <p:spPr>
            <a:xfrm>
              <a:off x="1770219" y="1508369"/>
              <a:ext cx="11108" cy="14917"/>
            </a:xfrm>
            <a:custGeom>
              <a:avLst/>
              <a:gdLst/>
              <a:ahLst/>
              <a:cxnLst/>
              <a:rect l="l" t="t" r="r" b="b"/>
              <a:pathLst>
                <a:path w="385" h="517" extrusionOk="0">
                  <a:moveTo>
                    <a:pt x="191" y="1"/>
                  </a:moveTo>
                  <a:cubicBezTo>
                    <a:pt x="86" y="1"/>
                    <a:pt x="1" y="87"/>
                    <a:pt x="1" y="193"/>
                  </a:cubicBezTo>
                  <a:lnTo>
                    <a:pt x="1" y="321"/>
                  </a:lnTo>
                  <a:cubicBezTo>
                    <a:pt x="1" y="410"/>
                    <a:pt x="59" y="491"/>
                    <a:pt x="147" y="511"/>
                  </a:cubicBezTo>
                  <a:cubicBezTo>
                    <a:pt x="162" y="514"/>
                    <a:pt x="177" y="516"/>
                    <a:pt x="192" y="516"/>
                  </a:cubicBezTo>
                  <a:cubicBezTo>
                    <a:pt x="298" y="516"/>
                    <a:pt x="384" y="430"/>
                    <a:pt x="384" y="324"/>
                  </a:cubicBezTo>
                  <a:lnTo>
                    <a:pt x="384" y="196"/>
                  </a:lnTo>
                  <a:cubicBezTo>
                    <a:pt x="384" y="107"/>
                    <a:pt x="325" y="26"/>
                    <a:pt x="237" y="6"/>
                  </a:cubicBezTo>
                  <a:cubicBezTo>
                    <a:pt x="222" y="3"/>
                    <a:pt x="206" y="1"/>
                    <a:pt x="191" y="1"/>
                  </a:cubicBezTo>
                  <a:close/>
                </a:path>
              </a:pathLst>
            </a:custGeom>
            <a:solidFill>
              <a:srgbClr val="C86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66"/>
            <p:cNvSpPr/>
            <p:nvPr/>
          </p:nvSpPr>
          <p:spPr>
            <a:xfrm>
              <a:off x="1592637" y="1543626"/>
              <a:ext cx="39326" cy="47607"/>
            </a:xfrm>
            <a:custGeom>
              <a:avLst/>
              <a:gdLst/>
              <a:ahLst/>
              <a:cxnLst/>
              <a:rect l="l" t="t" r="r" b="b"/>
              <a:pathLst>
                <a:path w="1363" h="1650" extrusionOk="0">
                  <a:moveTo>
                    <a:pt x="447" y="1"/>
                  </a:moveTo>
                  <a:cubicBezTo>
                    <a:pt x="201" y="1"/>
                    <a:pt x="0" y="201"/>
                    <a:pt x="0" y="447"/>
                  </a:cubicBezTo>
                  <a:lnTo>
                    <a:pt x="0" y="1203"/>
                  </a:lnTo>
                  <a:cubicBezTo>
                    <a:pt x="0" y="1449"/>
                    <a:pt x="201" y="1649"/>
                    <a:pt x="447" y="1649"/>
                  </a:cubicBezTo>
                  <a:lnTo>
                    <a:pt x="916" y="1649"/>
                  </a:lnTo>
                  <a:cubicBezTo>
                    <a:pt x="1161" y="1649"/>
                    <a:pt x="1362" y="1449"/>
                    <a:pt x="1362" y="1203"/>
                  </a:cubicBezTo>
                  <a:lnTo>
                    <a:pt x="1362" y="447"/>
                  </a:lnTo>
                  <a:cubicBezTo>
                    <a:pt x="1362" y="201"/>
                    <a:pt x="1161" y="1"/>
                    <a:pt x="916" y="1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66"/>
            <p:cNvSpPr/>
            <p:nvPr/>
          </p:nvSpPr>
          <p:spPr>
            <a:xfrm>
              <a:off x="1867017" y="1543626"/>
              <a:ext cx="39326" cy="47607"/>
            </a:xfrm>
            <a:custGeom>
              <a:avLst/>
              <a:gdLst/>
              <a:ahLst/>
              <a:cxnLst/>
              <a:rect l="l" t="t" r="r" b="b"/>
              <a:pathLst>
                <a:path w="1363" h="1650" extrusionOk="0">
                  <a:moveTo>
                    <a:pt x="447" y="1"/>
                  </a:moveTo>
                  <a:cubicBezTo>
                    <a:pt x="201" y="1"/>
                    <a:pt x="1" y="201"/>
                    <a:pt x="1" y="447"/>
                  </a:cubicBezTo>
                  <a:lnTo>
                    <a:pt x="1" y="1205"/>
                  </a:lnTo>
                  <a:cubicBezTo>
                    <a:pt x="1" y="1450"/>
                    <a:pt x="203" y="1649"/>
                    <a:pt x="448" y="1649"/>
                  </a:cubicBezTo>
                  <a:lnTo>
                    <a:pt x="916" y="1649"/>
                  </a:lnTo>
                  <a:cubicBezTo>
                    <a:pt x="1162" y="1649"/>
                    <a:pt x="1363" y="1449"/>
                    <a:pt x="1363" y="1203"/>
                  </a:cubicBezTo>
                  <a:lnTo>
                    <a:pt x="1363" y="447"/>
                  </a:lnTo>
                  <a:cubicBezTo>
                    <a:pt x="1363" y="201"/>
                    <a:pt x="1162" y="1"/>
                    <a:pt x="916" y="1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66"/>
            <p:cNvSpPr/>
            <p:nvPr/>
          </p:nvSpPr>
          <p:spPr>
            <a:xfrm>
              <a:off x="1610813" y="1565091"/>
              <a:ext cx="35056" cy="32863"/>
            </a:xfrm>
            <a:custGeom>
              <a:avLst/>
              <a:gdLst/>
              <a:ahLst/>
              <a:cxnLst/>
              <a:rect l="l" t="t" r="r" b="b"/>
              <a:pathLst>
                <a:path w="1215" h="1139" extrusionOk="0">
                  <a:moveTo>
                    <a:pt x="785" y="0"/>
                  </a:moveTo>
                  <a:cubicBezTo>
                    <a:pt x="688" y="0"/>
                    <a:pt x="591" y="37"/>
                    <a:pt x="518" y="109"/>
                  </a:cubicBezTo>
                  <a:lnTo>
                    <a:pt x="148" y="479"/>
                  </a:lnTo>
                  <a:cubicBezTo>
                    <a:pt x="1" y="626"/>
                    <a:pt x="1" y="866"/>
                    <a:pt x="148" y="1013"/>
                  </a:cubicBezTo>
                  <a:lnTo>
                    <a:pt x="163" y="1028"/>
                  </a:lnTo>
                  <a:cubicBezTo>
                    <a:pt x="237" y="1102"/>
                    <a:pt x="334" y="1139"/>
                    <a:pt x="430" y="1139"/>
                  </a:cubicBezTo>
                  <a:cubicBezTo>
                    <a:pt x="527" y="1139"/>
                    <a:pt x="623" y="1102"/>
                    <a:pt x="697" y="1028"/>
                  </a:cubicBezTo>
                  <a:lnTo>
                    <a:pt x="1067" y="659"/>
                  </a:lnTo>
                  <a:cubicBezTo>
                    <a:pt x="1214" y="511"/>
                    <a:pt x="1214" y="272"/>
                    <a:pt x="1067" y="126"/>
                  </a:cubicBezTo>
                  <a:lnTo>
                    <a:pt x="1051" y="109"/>
                  </a:lnTo>
                  <a:cubicBezTo>
                    <a:pt x="978" y="37"/>
                    <a:pt x="881" y="0"/>
                    <a:pt x="785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66"/>
            <p:cNvSpPr/>
            <p:nvPr/>
          </p:nvSpPr>
          <p:spPr>
            <a:xfrm>
              <a:off x="1853111" y="1565091"/>
              <a:ext cx="34998" cy="32863"/>
            </a:xfrm>
            <a:custGeom>
              <a:avLst/>
              <a:gdLst/>
              <a:ahLst/>
              <a:cxnLst/>
              <a:rect l="l" t="t" r="r" b="b"/>
              <a:pathLst>
                <a:path w="1213" h="1139" extrusionOk="0">
                  <a:moveTo>
                    <a:pt x="430" y="0"/>
                  </a:moveTo>
                  <a:cubicBezTo>
                    <a:pt x="333" y="0"/>
                    <a:pt x="236" y="37"/>
                    <a:pt x="163" y="109"/>
                  </a:cubicBezTo>
                  <a:lnTo>
                    <a:pt x="147" y="126"/>
                  </a:lnTo>
                  <a:cubicBezTo>
                    <a:pt x="1" y="272"/>
                    <a:pt x="1" y="511"/>
                    <a:pt x="147" y="659"/>
                  </a:cubicBezTo>
                  <a:lnTo>
                    <a:pt x="518" y="1028"/>
                  </a:lnTo>
                  <a:cubicBezTo>
                    <a:pt x="591" y="1102"/>
                    <a:pt x="687" y="1139"/>
                    <a:pt x="783" y="1139"/>
                  </a:cubicBezTo>
                  <a:cubicBezTo>
                    <a:pt x="880" y="1139"/>
                    <a:pt x="976" y="1102"/>
                    <a:pt x="1050" y="1028"/>
                  </a:cubicBezTo>
                  <a:lnTo>
                    <a:pt x="1065" y="1013"/>
                  </a:lnTo>
                  <a:cubicBezTo>
                    <a:pt x="1213" y="866"/>
                    <a:pt x="1213" y="626"/>
                    <a:pt x="1065" y="479"/>
                  </a:cubicBezTo>
                  <a:lnTo>
                    <a:pt x="696" y="109"/>
                  </a:lnTo>
                  <a:cubicBezTo>
                    <a:pt x="623" y="37"/>
                    <a:pt x="526" y="0"/>
                    <a:pt x="430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66"/>
            <p:cNvSpPr/>
            <p:nvPr/>
          </p:nvSpPr>
          <p:spPr>
            <a:xfrm>
              <a:off x="1649619" y="1609927"/>
              <a:ext cx="199169" cy="117978"/>
            </a:xfrm>
            <a:custGeom>
              <a:avLst/>
              <a:gdLst/>
              <a:ahLst/>
              <a:cxnLst/>
              <a:rect l="l" t="t" r="r" b="b"/>
              <a:pathLst>
                <a:path w="6903" h="4089" extrusionOk="0">
                  <a:moveTo>
                    <a:pt x="952" y="0"/>
                  </a:moveTo>
                  <a:cubicBezTo>
                    <a:pt x="929" y="0"/>
                    <a:pt x="905" y="9"/>
                    <a:pt x="886" y="25"/>
                  </a:cubicBezTo>
                  <a:lnTo>
                    <a:pt x="48" y="752"/>
                  </a:lnTo>
                  <a:cubicBezTo>
                    <a:pt x="7" y="787"/>
                    <a:pt x="1" y="849"/>
                    <a:pt x="35" y="892"/>
                  </a:cubicBezTo>
                  <a:lnTo>
                    <a:pt x="823" y="1898"/>
                  </a:lnTo>
                  <a:cubicBezTo>
                    <a:pt x="924" y="2025"/>
                    <a:pt x="978" y="2183"/>
                    <a:pt x="978" y="2346"/>
                  </a:cubicBezTo>
                  <a:lnTo>
                    <a:pt x="978" y="3987"/>
                  </a:lnTo>
                  <a:cubicBezTo>
                    <a:pt x="978" y="4042"/>
                    <a:pt x="1024" y="4088"/>
                    <a:pt x="1079" y="4088"/>
                  </a:cubicBezTo>
                  <a:lnTo>
                    <a:pt x="5824" y="4088"/>
                  </a:lnTo>
                  <a:cubicBezTo>
                    <a:pt x="5880" y="4088"/>
                    <a:pt x="5925" y="4042"/>
                    <a:pt x="5925" y="3987"/>
                  </a:cubicBezTo>
                  <a:lnTo>
                    <a:pt x="5925" y="2346"/>
                  </a:lnTo>
                  <a:cubicBezTo>
                    <a:pt x="5925" y="2183"/>
                    <a:pt x="5980" y="2025"/>
                    <a:pt x="6080" y="1898"/>
                  </a:cubicBezTo>
                  <a:lnTo>
                    <a:pt x="6868" y="892"/>
                  </a:lnTo>
                  <a:cubicBezTo>
                    <a:pt x="6902" y="849"/>
                    <a:pt x="6896" y="787"/>
                    <a:pt x="6856" y="752"/>
                  </a:cubicBezTo>
                  <a:lnTo>
                    <a:pt x="6017" y="25"/>
                  </a:lnTo>
                  <a:cubicBezTo>
                    <a:pt x="5998" y="9"/>
                    <a:pt x="5974" y="0"/>
                    <a:pt x="5951" y="0"/>
                  </a:cubicBezTo>
                  <a:cubicBezTo>
                    <a:pt x="5926" y="0"/>
                    <a:pt x="5901" y="10"/>
                    <a:pt x="5882" y="28"/>
                  </a:cubicBezTo>
                  <a:lnTo>
                    <a:pt x="4972" y="873"/>
                  </a:lnTo>
                  <a:cubicBezTo>
                    <a:pt x="4945" y="899"/>
                    <a:pt x="4908" y="915"/>
                    <a:pt x="4871" y="915"/>
                  </a:cubicBezTo>
                  <a:lnTo>
                    <a:pt x="3452" y="945"/>
                  </a:lnTo>
                  <a:lnTo>
                    <a:pt x="2066" y="944"/>
                  </a:lnTo>
                  <a:cubicBezTo>
                    <a:pt x="2026" y="944"/>
                    <a:pt x="1987" y="928"/>
                    <a:pt x="1960" y="902"/>
                  </a:cubicBezTo>
                  <a:lnTo>
                    <a:pt x="1023" y="28"/>
                  </a:lnTo>
                  <a:cubicBezTo>
                    <a:pt x="1003" y="10"/>
                    <a:pt x="978" y="0"/>
                    <a:pt x="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66"/>
            <p:cNvSpPr/>
            <p:nvPr/>
          </p:nvSpPr>
          <p:spPr>
            <a:xfrm>
              <a:off x="1797888" y="1623603"/>
              <a:ext cx="50982" cy="104302"/>
            </a:xfrm>
            <a:custGeom>
              <a:avLst/>
              <a:gdLst/>
              <a:ahLst/>
              <a:cxnLst/>
              <a:rect l="l" t="t" r="r" b="b"/>
              <a:pathLst>
                <a:path w="1767" h="3615" extrusionOk="0">
                  <a:moveTo>
                    <a:pt x="1387" y="0"/>
                  </a:moveTo>
                  <a:lnTo>
                    <a:pt x="155" y="1430"/>
                  </a:lnTo>
                  <a:cubicBezTo>
                    <a:pt x="54" y="1557"/>
                    <a:pt x="1" y="1715"/>
                    <a:pt x="1" y="1876"/>
                  </a:cubicBezTo>
                  <a:lnTo>
                    <a:pt x="1" y="3614"/>
                  </a:lnTo>
                  <a:lnTo>
                    <a:pt x="685" y="3614"/>
                  </a:lnTo>
                  <a:cubicBezTo>
                    <a:pt x="741" y="3614"/>
                    <a:pt x="786" y="3568"/>
                    <a:pt x="786" y="3513"/>
                  </a:cubicBezTo>
                  <a:lnTo>
                    <a:pt x="786" y="1876"/>
                  </a:lnTo>
                  <a:cubicBezTo>
                    <a:pt x="786" y="1715"/>
                    <a:pt x="841" y="1557"/>
                    <a:pt x="941" y="1430"/>
                  </a:cubicBezTo>
                  <a:lnTo>
                    <a:pt x="1732" y="427"/>
                  </a:lnTo>
                  <a:cubicBezTo>
                    <a:pt x="1766" y="384"/>
                    <a:pt x="1760" y="322"/>
                    <a:pt x="1720" y="287"/>
                  </a:cubicBezTo>
                  <a:lnTo>
                    <a:pt x="13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66"/>
            <p:cNvSpPr/>
            <p:nvPr/>
          </p:nvSpPr>
          <p:spPr>
            <a:xfrm>
              <a:off x="1708015" y="1616419"/>
              <a:ext cx="41490" cy="41663"/>
            </a:xfrm>
            <a:custGeom>
              <a:avLst/>
              <a:gdLst/>
              <a:ahLst/>
              <a:cxnLst/>
              <a:rect l="l" t="t" r="r" b="b"/>
              <a:pathLst>
                <a:path w="1438" h="1444" extrusionOk="0">
                  <a:moveTo>
                    <a:pt x="654" y="1"/>
                  </a:moveTo>
                  <a:lnTo>
                    <a:pt x="25" y="691"/>
                  </a:lnTo>
                  <a:cubicBezTo>
                    <a:pt x="5" y="713"/>
                    <a:pt x="0" y="745"/>
                    <a:pt x="12" y="772"/>
                  </a:cubicBezTo>
                  <a:cubicBezTo>
                    <a:pt x="58" y="867"/>
                    <a:pt x="178" y="1098"/>
                    <a:pt x="361" y="1311"/>
                  </a:cubicBezTo>
                  <a:cubicBezTo>
                    <a:pt x="437" y="1399"/>
                    <a:pt x="544" y="1443"/>
                    <a:pt x="651" y="1443"/>
                  </a:cubicBezTo>
                  <a:cubicBezTo>
                    <a:pt x="760" y="1443"/>
                    <a:pt x="870" y="1397"/>
                    <a:pt x="947" y="1306"/>
                  </a:cubicBezTo>
                  <a:lnTo>
                    <a:pt x="1437" y="729"/>
                  </a:lnTo>
                  <a:cubicBezTo>
                    <a:pt x="1437" y="729"/>
                    <a:pt x="1026" y="470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66"/>
            <p:cNvSpPr/>
            <p:nvPr/>
          </p:nvSpPr>
          <p:spPr>
            <a:xfrm>
              <a:off x="1749417" y="1616419"/>
              <a:ext cx="41548" cy="41663"/>
            </a:xfrm>
            <a:custGeom>
              <a:avLst/>
              <a:gdLst/>
              <a:ahLst/>
              <a:cxnLst/>
              <a:rect l="l" t="t" r="r" b="b"/>
              <a:pathLst>
                <a:path w="1440" h="1444" extrusionOk="0">
                  <a:moveTo>
                    <a:pt x="785" y="1"/>
                  </a:moveTo>
                  <a:cubicBezTo>
                    <a:pt x="412" y="470"/>
                    <a:pt x="1" y="729"/>
                    <a:pt x="1" y="729"/>
                  </a:cubicBezTo>
                  <a:lnTo>
                    <a:pt x="492" y="1306"/>
                  </a:lnTo>
                  <a:cubicBezTo>
                    <a:pt x="569" y="1397"/>
                    <a:pt x="678" y="1443"/>
                    <a:pt x="788" y="1443"/>
                  </a:cubicBezTo>
                  <a:cubicBezTo>
                    <a:pt x="895" y="1443"/>
                    <a:pt x="1001" y="1399"/>
                    <a:pt x="1078" y="1311"/>
                  </a:cubicBezTo>
                  <a:cubicBezTo>
                    <a:pt x="1262" y="1098"/>
                    <a:pt x="1380" y="867"/>
                    <a:pt x="1426" y="772"/>
                  </a:cubicBezTo>
                  <a:cubicBezTo>
                    <a:pt x="1440" y="745"/>
                    <a:pt x="1434" y="713"/>
                    <a:pt x="1414" y="691"/>
                  </a:cubicBezTo>
                  <a:lnTo>
                    <a:pt x="7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66"/>
            <p:cNvSpPr/>
            <p:nvPr/>
          </p:nvSpPr>
          <p:spPr>
            <a:xfrm>
              <a:off x="1652850" y="1392788"/>
              <a:ext cx="193225" cy="115525"/>
            </a:xfrm>
            <a:custGeom>
              <a:avLst/>
              <a:gdLst/>
              <a:ahLst/>
              <a:cxnLst/>
              <a:rect l="l" t="t" r="r" b="b"/>
              <a:pathLst>
                <a:path w="6697" h="4004" extrusionOk="0">
                  <a:moveTo>
                    <a:pt x="3349" y="1"/>
                  </a:moveTo>
                  <a:cubicBezTo>
                    <a:pt x="1" y="1"/>
                    <a:pt x="394" y="3471"/>
                    <a:pt x="464" y="3957"/>
                  </a:cubicBezTo>
                  <a:cubicBezTo>
                    <a:pt x="468" y="3984"/>
                    <a:pt x="491" y="4004"/>
                    <a:pt x="518" y="4004"/>
                  </a:cubicBezTo>
                  <a:cubicBezTo>
                    <a:pt x="522" y="4004"/>
                    <a:pt x="525" y="4004"/>
                    <a:pt x="529" y="4003"/>
                  </a:cubicBezTo>
                  <a:cubicBezTo>
                    <a:pt x="2130" y="3681"/>
                    <a:pt x="3050" y="2342"/>
                    <a:pt x="3287" y="1952"/>
                  </a:cubicBezTo>
                  <a:cubicBezTo>
                    <a:pt x="3301" y="1929"/>
                    <a:pt x="3325" y="1918"/>
                    <a:pt x="3349" y="1918"/>
                  </a:cubicBezTo>
                  <a:cubicBezTo>
                    <a:pt x="3372" y="1918"/>
                    <a:pt x="3396" y="1929"/>
                    <a:pt x="3411" y="1952"/>
                  </a:cubicBezTo>
                  <a:cubicBezTo>
                    <a:pt x="3647" y="2342"/>
                    <a:pt x="4567" y="3681"/>
                    <a:pt x="6169" y="4003"/>
                  </a:cubicBezTo>
                  <a:cubicBezTo>
                    <a:pt x="6172" y="4004"/>
                    <a:pt x="6176" y="4004"/>
                    <a:pt x="6179" y="4004"/>
                  </a:cubicBezTo>
                  <a:cubicBezTo>
                    <a:pt x="6206" y="4004"/>
                    <a:pt x="6229" y="3984"/>
                    <a:pt x="6233" y="3957"/>
                  </a:cubicBezTo>
                  <a:cubicBezTo>
                    <a:pt x="6304" y="3471"/>
                    <a:pt x="6696" y="1"/>
                    <a:pt x="3349" y="1"/>
                  </a:cubicBezTo>
                  <a:close/>
                </a:path>
              </a:pathLst>
            </a:custGeom>
            <a:solidFill>
              <a:srgbClr val="D77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66"/>
            <p:cNvSpPr/>
            <p:nvPr/>
          </p:nvSpPr>
          <p:spPr>
            <a:xfrm>
              <a:off x="1738194" y="1392788"/>
              <a:ext cx="107879" cy="115525"/>
            </a:xfrm>
            <a:custGeom>
              <a:avLst/>
              <a:gdLst/>
              <a:ahLst/>
              <a:cxnLst/>
              <a:rect l="l" t="t" r="r" b="b"/>
              <a:pathLst>
                <a:path w="3739" h="4004" extrusionOk="0">
                  <a:moveTo>
                    <a:pt x="391" y="1"/>
                  </a:moveTo>
                  <a:cubicBezTo>
                    <a:pt x="253" y="1"/>
                    <a:pt x="125" y="7"/>
                    <a:pt x="0" y="18"/>
                  </a:cubicBezTo>
                  <a:cubicBezTo>
                    <a:pt x="2680" y="257"/>
                    <a:pt x="2599" y="2975"/>
                    <a:pt x="2513" y="3787"/>
                  </a:cubicBezTo>
                  <a:cubicBezTo>
                    <a:pt x="2729" y="3879"/>
                    <a:pt x="2962" y="3952"/>
                    <a:pt x="3211" y="4003"/>
                  </a:cubicBezTo>
                  <a:cubicBezTo>
                    <a:pt x="3214" y="4004"/>
                    <a:pt x="3218" y="4004"/>
                    <a:pt x="3221" y="4004"/>
                  </a:cubicBezTo>
                  <a:cubicBezTo>
                    <a:pt x="3248" y="4004"/>
                    <a:pt x="3271" y="3984"/>
                    <a:pt x="3275" y="3957"/>
                  </a:cubicBezTo>
                  <a:cubicBezTo>
                    <a:pt x="3346" y="3471"/>
                    <a:pt x="3738" y="1"/>
                    <a:pt x="391" y="1"/>
                  </a:cubicBezTo>
                  <a:close/>
                </a:path>
              </a:pathLst>
            </a:custGeom>
            <a:solidFill>
              <a:srgbClr val="C86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0" name="Google Shape;2090;p66"/>
          <p:cNvSpPr/>
          <p:nvPr/>
        </p:nvSpPr>
        <p:spPr>
          <a:xfrm>
            <a:off x="2698295" y="1540827"/>
            <a:ext cx="40480" cy="177645"/>
          </a:xfrm>
          <a:custGeom>
            <a:avLst/>
            <a:gdLst/>
            <a:ahLst/>
            <a:cxnLst/>
            <a:rect l="l" t="t" r="r" b="b"/>
            <a:pathLst>
              <a:path w="1403" h="6157" extrusionOk="0">
                <a:moveTo>
                  <a:pt x="0" y="1"/>
                </a:moveTo>
                <a:cubicBezTo>
                  <a:pt x="341" y="1"/>
                  <a:pt x="617" y="275"/>
                  <a:pt x="617" y="614"/>
                </a:cubicBezTo>
                <a:lnTo>
                  <a:pt x="617" y="5543"/>
                </a:lnTo>
                <a:cubicBezTo>
                  <a:pt x="617" y="5882"/>
                  <a:pt x="341" y="6156"/>
                  <a:pt x="0" y="6156"/>
                </a:cubicBezTo>
                <a:lnTo>
                  <a:pt x="790" y="6156"/>
                </a:lnTo>
                <a:cubicBezTo>
                  <a:pt x="1127" y="6156"/>
                  <a:pt x="1402" y="5882"/>
                  <a:pt x="1402" y="5543"/>
                </a:cubicBezTo>
                <a:lnTo>
                  <a:pt x="1402" y="614"/>
                </a:lnTo>
                <a:cubicBezTo>
                  <a:pt x="1402" y="275"/>
                  <a:pt x="1127" y="1"/>
                  <a:pt x="790" y="1"/>
                </a:cubicBezTo>
                <a:close/>
              </a:path>
            </a:pathLst>
          </a:custGeom>
          <a:solidFill>
            <a:srgbClr val="DEEC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1" name="Google Shape;2091;p66"/>
          <p:cNvSpPr/>
          <p:nvPr/>
        </p:nvSpPr>
        <p:spPr>
          <a:xfrm>
            <a:off x="2689178" y="1563533"/>
            <a:ext cx="26919" cy="132231"/>
          </a:xfrm>
          <a:custGeom>
            <a:avLst/>
            <a:gdLst/>
            <a:ahLst/>
            <a:cxnLst/>
            <a:rect l="l" t="t" r="r" b="b"/>
            <a:pathLst>
              <a:path w="933" h="4583" extrusionOk="0">
                <a:moveTo>
                  <a:pt x="0" y="1"/>
                </a:moveTo>
                <a:cubicBezTo>
                  <a:pt x="92" y="1"/>
                  <a:pt x="166" y="73"/>
                  <a:pt x="166" y="163"/>
                </a:cubicBezTo>
                <a:lnTo>
                  <a:pt x="166" y="4418"/>
                </a:lnTo>
                <a:cubicBezTo>
                  <a:pt x="166" y="4509"/>
                  <a:pt x="92" y="4583"/>
                  <a:pt x="0" y="4583"/>
                </a:cubicBezTo>
                <a:lnTo>
                  <a:pt x="769" y="4583"/>
                </a:lnTo>
                <a:cubicBezTo>
                  <a:pt x="859" y="4583"/>
                  <a:pt x="933" y="4509"/>
                  <a:pt x="933" y="4418"/>
                </a:cubicBezTo>
                <a:lnTo>
                  <a:pt x="933" y="163"/>
                </a:lnTo>
                <a:cubicBezTo>
                  <a:pt x="933" y="73"/>
                  <a:pt x="859" y="1"/>
                  <a:pt x="767" y="1"/>
                </a:cubicBezTo>
                <a:close/>
              </a:path>
            </a:pathLst>
          </a:custGeom>
          <a:solidFill>
            <a:srgbClr val="6E6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92" name="Google Shape;2092;p66"/>
          <p:cNvGrpSpPr/>
          <p:nvPr/>
        </p:nvGrpSpPr>
        <p:grpSpPr>
          <a:xfrm>
            <a:off x="2364768" y="1363273"/>
            <a:ext cx="374010" cy="355199"/>
            <a:chOff x="2364768" y="1363273"/>
            <a:chExt cx="374010" cy="355199"/>
          </a:xfrm>
        </p:grpSpPr>
        <p:sp>
          <p:nvSpPr>
            <p:cNvPr id="2093" name="Google Shape;2093;p66"/>
            <p:cNvSpPr/>
            <p:nvPr/>
          </p:nvSpPr>
          <p:spPr>
            <a:xfrm>
              <a:off x="2427290" y="1363273"/>
              <a:ext cx="179809" cy="179809"/>
            </a:xfrm>
            <a:custGeom>
              <a:avLst/>
              <a:gdLst/>
              <a:ahLst/>
              <a:cxnLst/>
              <a:rect l="l" t="t" r="r" b="b"/>
              <a:pathLst>
                <a:path w="6232" h="6232" extrusionOk="0">
                  <a:moveTo>
                    <a:pt x="608" y="1"/>
                  </a:moveTo>
                  <a:cubicBezTo>
                    <a:pt x="272" y="1"/>
                    <a:pt x="1" y="272"/>
                    <a:pt x="1" y="608"/>
                  </a:cubicBezTo>
                  <a:lnTo>
                    <a:pt x="1" y="5618"/>
                  </a:lnTo>
                  <a:cubicBezTo>
                    <a:pt x="1" y="5957"/>
                    <a:pt x="275" y="6232"/>
                    <a:pt x="614" y="6232"/>
                  </a:cubicBezTo>
                  <a:lnTo>
                    <a:pt x="5620" y="6232"/>
                  </a:lnTo>
                  <a:cubicBezTo>
                    <a:pt x="5957" y="6232"/>
                    <a:pt x="6232" y="5957"/>
                    <a:pt x="6232" y="5618"/>
                  </a:cubicBezTo>
                  <a:lnTo>
                    <a:pt x="6232" y="613"/>
                  </a:lnTo>
                  <a:cubicBezTo>
                    <a:pt x="6232" y="275"/>
                    <a:pt x="5957" y="1"/>
                    <a:pt x="56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66"/>
            <p:cNvSpPr/>
            <p:nvPr/>
          </p:nvSpPr>
          <p:spPr>
            <a:xfrm>
              <a:off x="2566846" y="1363273"/>
              <a:ext cx="40249" cy="179809"/>
            </a:xfrm>
            <a:custGeom>
              <a:avLst/>
              <a:gdLst/>
              <a:ahLst/>
              <a:cxnLst/>
              <a:rect l="l" t="t" r="r" b="b"/>
              <a:pathLst>
                <a:path w="1395" h="6232" extrusionOk="0">
                  <a:moveTo>
                    <a:pt x="0" y="1"/>
                  </a:moveTo>
                  <a:cubicBezTo>
                    <a:pt x="336" y="1"/>
                    <a:pt x="609" y="275"/>
                    <a:pt x="609" y="613"/>
                  </a:cubicBezTo>
                  <a:lnTo>
                    <a:pt x="609" y="5618"/>
                  </a:lnTo>
                  <a:cubicBezTo>
                    <a:pt x="609" y="5957"/>
                    <a:pt x="336" y="6232"/>
                    <a:pt x="0" y="6232"/>
                  </a:cubicBezTo>
                  <a:lnTo>
                    <a:pt x="783" y="6232"/>
                  </a:lnTo>
                  <a:cubicBezTo>
                    <a:pt x="1120" y="6232"/>
                    <a:pt x="1395" y="5957"/>
                    <a:pt x="1395" y="5618"/>
                  </a:cubicBezTo>
                  <a:lnTo>
                    <a:pt x="1395" y="613"/>
                  </a:lnTo>
                  <a:cubicBezTo>
                    <a:pt x="1395" y="275"/>
                    <a:pt x="1123" y="1"/>
                    <a:pt x="7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66"/>
            <p:cNvSpPr/>
            <p:nvPr/>
          </p:nvSpPr>
          <p:spPr>
            <a:xfrm>
              <a:off x="2364768" y="1540827"/>
              <a:ext cx="177645" cy="177645"/>
            </a:xfrm>
            <a:custGeom>
              <a:avLst/>
              <a:gdLst/>
              <a:ahLst/>
              <a:cxnLst/>
              <a:rect l="l" t="t" r="r" b="b"/>
              <a:pathLst>
                <a:path w="6157" h="6157" extrusionOk="0">
                  <a:moveTo>
                    <a:pt x="614" y="1"/>
                  </a:moveTo>
                  <a:cubicBezTo>
                    <a:pt x="275" y="1"/>
                    <a:pt x="0" y="275"/>
                    <a:pt x="0" y="614"/>
                  </a:cubicBezTo>
                  <a:lnTo>
                    <a:pt x="0" y="5543"/>
                  </a:lnTo>
                  <a:cubicBezTo>
                    <a:pt x="0" y="5882"/>
                    <a:pt x="275" y="6156"/>
                    <a:pt x="614" y="6156"/>
                  </a:cubicBezTo>
                  <a:lnTo>
                    <a:pt x="5543" y="6156"/>
                  </a:lnTo>
                  <a:cubicBezTo>
                    <a:pt x="5882" y="6156"/>
                    <a:pt x="6156" y="5880"/>
                    <a:pt x="6156" y="5543"/>
                  </a:cubicBezTo>
                  <a:lnTo>
                    <a:pt x="6156" y="614"/>
                  </a:lnTo>
                  <a:cubicBezTo>
                    <a:pt x="6156" y="275"/>
                    <a:pt x="5882" y="1"/>
                    <a:pt x="55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66"/>
            <p:cNvSpPr/>
            <p:nvPr/>
          </p:nvSpPr>
          <p:spPr>
            <a:xfrm>
              <a:off x="2501930" y="1540827"/>
              <a:ext cx="40480" cy="177645"/>
            </a:xfrm>
            <a:custGeom>
              <a:avLst/>
              <a:gdLst/>
              <a:ahLst/>
              <a:cxnLst/>
              <a:rect l="l" t="t" r="r" b="b"/>
              <a:pathLst>
                <a:path w="1403" h="6157" extrusionOk="0">
                  <a:moveTo>
                    <a:pt x="0" y="1"/>
                  </a:moveTo>
                  <a:cubicBezTo>
                    <a:pt x="341" y="1"/>
                    <a:pt x="615" y="275"/>
                    <a:pt x="615" y="614"/>
                  </a:cubicBezTo>
                  <a:lnTo>
                    <a:pt x="615" y="5543"/>
                  </a:lnTo>
                  <a:cubicBezTo>
                    <a:pt x="615" y="5882"/>
                    <a:pt x="341" y="6156"/>
                    <a:pt x="0" y="6156"/>
                  </a:cubicBezTo>
                  <a:lnTo>
                    <a:pt x="789" y="6156"/>
                  </a:lnTo>
                  <a:cubicBezTo>
                    <a:pt x="1128" y="6156"/>
                    <a:pt x="1402" y="5882"/>
                    <a:pt x="1402" y="5543"/>
                  </a:cubicBezTo>
                  <a:lnTo>
                    <a:pt x="1402" y="614"/>
                  </a:lnTo>
                  <a:cubicBezTo>
                    <a:pt x="1402" y="275"/>
                    <a:pt x="1128" y="1"/>
                    <a:pt x="7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66"/>
            <p:cNvSpPr/>
            <p:nvPr/>
          </p:nvSpPr>
          <p:spPr>
            <a:xfrm>
              <a:off x="2387475" y="1563533"/>
              <a:ext cx="132231" cy="132231"/>
            </a:xfrm>
            <a:custGeom>
              <a:avLst/>
              <a:gdLst/>
              <a:ahLst/>
              <a:cxnLst/>
              <a:rect l="l" t="t" r="r" b="b"/>
              <a:pathLst>
                <a:path w="4583" h="4583" extrusionOk="0">
                  <a:moveTo>
                    <a:pt x="165" y="1"/>
                  </a:moveTo>
                  <a:cubicBezTo>
                    <a:pt x="74" y="1"/>
                    <a:pt x="0" y="73"/>
                    <a:pt x="0" y="163"/>
                  </a:cubicBezTo>
                  <a:lnTo>
                    <a:pt x="0" y="4418"/>
                  </a:lnTo>
                  <a:cubicBezTo>
                    <a:pt x="0" y="4509"/>
                    <a:pt x="74" y="4583"/>
                    <a:pt x="165" y="4583"/>
                  </a:cubicBezTo>
                  <a:lnTo>
                    <a:pt x="4420" y="4583"/>
                  </a:lnTo>
                  <a:cubicBezTo>
                    <a:pt x="4510" y="4583"/>
                    <a:pt x="4582" y="4509"/>
                    <a:pt x="4582" y="4418"/>
                  </a:cubicBezTo>
                  <a:lnTo>
                    <a:pt x="4582" y="163"/>
                  </a:lnTo>
                  <a:cubicBezTo>
                    <a:pt x="4582" y="73"/>
                    <a:pt x="4510" y="1"/>
                    <a:pt x="44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66"/>
            <p:cNvSpPr/>
            <p:nvPr/>
          </p:nvSpPr>
          <p:spPr>
            <a:xfrm>
              <a:off x="2492755" y="1563533"/>
              <a:ext cx="26948" cy="132231"/>
            </a:xfrm>
            <a:custGeom>
              <a:avLst/>
              <a:gdLst/>
              <a:ahLst/>
              <a:cxnLst/>
              <a:rect l="l" t="t" r="r" b="b"/>
              <a:pathLst>
                <a:path w="934" h="4583" extrusionOk="0">
                  <a:moveTo>
                    <a:pt x="1" y="1"/>
                  </a:moveTo>
                  <a:cubicBezTo>
                    <a:pt x="93" y="1"/>
                    <a:pt x="166" y="73"/>
                    <a:pt x="166" y="163"/>
                  </a:cubicBezTo>
                  <a:lnTo>
                    <a:pt x="166" y="4418"/>
                  </a:lnTo>
                  <a:cubicBezTo>
                    <a:pt x="166" y="4509"/>
                    <a:pt x="93" y="4583"/>
                    <a:pt x="1" y="4583"/>
                  </a:cubicBezTo>
                  <a:lnTo>
                    <a:pt x="771" y="4583"/>
                  </a:lnTo>
                  <a:cubicBezTo>
                    <a:pt x="861" y="4583"/>
                    <a:pt x="933" y="4509"/>
                    <a:pt x="933" y="4418"/>
                  </a:cubicBezTo>
                  <a:lnTo>
                    <a:pt x="933" y="163"/>
                  </a:lnTo>
                  <a:cubicBezTo>
                    <a:pt x="933" y="73"/>
                    <a:pt x="860" y="1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66"/>
            <p:cNvSpPr/>
            <p:nvPr/>
          </p:nvSpPr>
          <p:spPr>
            <a:xfrm>
              <a:off x="2450545" y="1385951"/>
              <a:ext cx="133904" cy="133904"/>
            </a:xfrm>
            <a:custGeom>
              <a:avLst/>
              <a:gdLst/>
              <a:ahLst/>
              <a:cxnLst/>
              <a:rect l="l" t="t" r="r" b="b"/>
              <a:pathLst>
                <a:path w="4641" h="4641" extrusionOk="0">
                  <a:moveTo>
                    <a:pt x="164" y="0"/>
                  </a:moveTo>
                  <a:cubicBezTo>
                    <a:pt x="74" y="0"/>
                    <a:pt x="0" y="74"/>
                    <a:pt x="0" y="164"/>
                  </a:cubicBezTo>
                  <a:lnTo>
                    <a:pt x="0" y="4476"/>
                  </a:lnTo>
                  <a:cubicBezTo>
                    <a:pt x="0" y="4567"/>
                    <a:pt x="74" y="4640"/>
                    <a:pt x="164" y="4640"/>
                  </a:cubicBezTo>
                  <a:lnTo>
                    <a:pt x="4476" y="4640"/>
                  </a:lnTo>
                  <a:cubicBezTo>
                    <a:pt x="4567" y="4640"/>
                    <a:pt x="4640" y="4567"/>
                    <a:pt x="4640" y="4476"/>
                  </a:cubicBezTo>
                  <a:lnTo>
                    <a:pt x="4640" y="164"/>
                  </a:lnTo>
                  <a:cubicBezTo>
                    <a:pt x="4640" y="74"/>
                    <a:pt x="4567" y="0"/>
                    <a:pt x="44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66"/>
            <p:cNvSpPr/>
            <p:nvPr/>
          </p:nvSpPr>
          <p:spPr>
            <a:xfrm>
              <a:off x="2557498" y="1385951"/>
              <a:ext cx="26948" cy="133904"/>
            </a:xfrm>
            <a:custGeom>
              <a:avLst/>
              <a:gdLst/>
              <a:ahLst/>
              <a:cxnLst/>
              <a:rect l="l" t="t" r="r" b="b"/>
              <a:pathLst>
                <a:path w="934" h="4641" extrusionOk="0">
                  <a:moveTo>
                    <a:pt x="1" y="0"/>
                  </a:moveTo>
                  <a:cubicBezTo>
                    <a:pt x="93" y="0"/>
                    <a:pt x="166" y="74"/>
                    <a:pt x="166" y="164"/>
                  </a:cubicBezTo>
                  <a:lnTo>
                    <a:pt x="166" y="4476"/>
                  </a:lnTo>
                  <a:cubicBezTo>
                    <a:pt x="166" y="4567"/>
                    <a:pt x="93" y="4640"/>
                    <a:pt x="1" y="4640"/>
                  </a:cubicBezTo>
                  <a:lnTo>
                    <a:pt x="769" y="4640"/>
                  </a:lnTo>
                  <a:cubicBezTo>
                    <a:pt x="860" y="4640"/>
                    <a:pt x="933" y="4567"/>
                    <a:pt x="933" y="4476"/>
                  </a:cubicBezTo>
                  <a:lnTo>
                    <a:pt x="933" y="164"/>
                  </a:lnTo>
                  <a:cubicBezTo>
                    <a:pt x="933" y="74"/>
                    <a:pt x="860" y="0"/>
                    <a:pt x="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66"/>
            <p:cNvSpPr/>
            <p:nvPr/>
          </p:nvSpPr>
          <p:spPr>
            <a:xfrm>
              <a:off x="2491918" y="1417486"/>
              <a:ext cx="55397" cy="65409"/>
            </a:xfrm>
            <a:custGeom>
              <a:avLst/>
              <a:gdLst/>
              <a:ahLst/>
              <a:cxnLst/>
              <a:rect l="l" t="t" r="r" b="b"/>
              <a:pathLst>
                <a:path w="1920" h="2267" extrusionOk="0">
                  <a:moveTo>
                    <a:pt x="964" y="653"/>
                  </a:moveTo>
                  <a:lnTo>
                    <a:pt x="1260" y="1438"/>
                  </a:lnTo>
                  <a:lnTo>
                    <a:pt x="665" y="1438"/>
                  </a:lnTo>
                  <a:lnTo>
                    <a:pt x="964" y="653"/>
                  </a:lnTo>
                  <a:close/>
                  <a:moveTo>
                    <a:pt x="964" y="1"/>
                  </a:moveTo>
                  <a:cubicBezTo>
                    <a:pt x="869" y="1"/>
                    <a:pt x="784" y="56"/>
                    <a:pt x="749" y="144"/>
                  </a:cubicBezTo>
                  <a:cubicBezTo>
                    <a:pt x="749" y="145"/>
                    <a:pt x="747" y="147"/>
                    <a:pt x="747" y="148"/>
                  </a:cubicBezTo>
                  <a:lnTo>
                    <a:pt x="39" y="2010"/>
                  </a:lnTo>
                  <a:cubicBezTo>
                    <a:pt x="0" y="2112"/>
                    <a:pt x="54" y="2225"/>
                    <a:pt x="158" y="2257"/>
                  </a:cubicBezTo>
                  <a:cubicBezTo>
                    <a:pt x="177" y="2263"/>
                    <a:pt x="195" y="2266"/>
                    <a:pt x="213" y="2266"/>
                  </a:cubicBezTo>
                  <a:cubicBezTo>
                    <a:pt x="291" y="2266"/>
                    <a:pt x="364" y="2215"/>
                    <a:pt x="393" y="2138"/>
                  </a:cubicBezTo>
                  <a:lnTo>
                    <a:pt x="522" y="1802"/>
                  </a:lnTo>
                  <a:lnTo>
                    <a:pt x="1399" y="1802"/>
                  </a:lnTo>
                  <a:lnTo>
                    <a:pt x="1528" y="2144"/>
                  </a:lnTo>
                  <a:cubicBezTo>
                    <a:pt x="1557" y="2219"/>
                    <a:pt x="1629" y="2266"/>
                    <a:pt x="1706" y="2266"/>
                  </a:cubicBezTo>
                  <a:cubicBezTo>
                    <a:pt x="1728" y="2266"/>
                    <a:pt x="1751" y="2262"/>
                    <a:pt x="1772" y="2254"/>
                  </a:cubicBezTo>
                  <a:cubicBezTo>
                    <a:pt x="1870" y="2217"/>
                    <a:pt x="1919" y="2108"/>
                    <a:pt x="1883" y="2010"/>
                  </a:cubicBezTo>
                  <a:lnTo>
                    <a:pt x="1180" y="148"/>
                  </a:lnTo>
                  <a:cubicBezTo>
                    <a:pt x="1178" y="147"/>
                    <a:pt x="1177" y="144"/>
                    <a:pt x="1177" y="140"/>
                  </a:cubicBezTo>
                  <a:cubicBezTo>
                    <a:pt x="1140" y="56"/>
                    <a:pt x="1056" y="1"/>
                    <a:pt x="964" y="1"/>
                  </a:cubicBezTo>
                  <a:close/>
                </a:path>
              </a:pathLst>
            </a:custGeom>
            <a:solidFill>
              <a:srgbClr val="685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66"/>
            <p:cNvSpPr/>
            <p:nvPr/>
          </p:nvSpPr>
          <p:spPr>
            <a:xfrm>
              <a:off x="2433378" y="1592299"/>
              <a:ext cx="44491" cy="65841"/>
            </a:xfrm>
            <a:custGeom>
              <a:avLst/>
              <a:gdLst/>
              <a:ahLst/>
              <a:cxnLst/>
              <a:rect l="l" t="t" r="r" b="b"/>
              <a:pathLst>
                <a:path w="1542" h="2282" extrusionOk="0">
                  <a:moveTo>
                    <a:pt x="744" y="364"/>
                  </a:moveTo>
                  <a:cubicBezTo>
                    <a:pt x="859" y="364"/>
                    <a:pt x="963" y="440"/>
                    <a:pt x="989" y="551"/>
                  </a:cubicBezTo>
                  <a:cubicBezTo>
                    <a:pt x="1031" y="716"/>
                    <a:pt x="907" y="863"/>
                    <a:pt x="749" y="863"/>
                  </a:cubicBezTo>
                  <a:lnTo>
                    <a:pt x="384" y="863"/>
                  </a:lnTo>
                  <a:lnTo>
                    <a:pt x="384" y="364"/>
                  </a:lnTo>
                  <a:close/>
                  <a:moveTo>
                    <a:pt x="834" y="1246"/>
                  </a:moveTo>
                  <a:cubicBezTo>
                    <a:pt x="996" y="1246"/>
                    <a:pt x="1147" y="1377"/>
                    <a:pt x="1161" y="1538"/>
                  </a:cubicBezTo>
                  <a:cubicBezTo>
                    <a:pt x="1180" y="1728"/>
                    <a:pt x="1029" y="1889"/>
                    <a:pt x="842" y="1889"/>
                  </a:cubicBezTo>
                  <a:cubicBezTo>
                    <a:pt x="758" y="1889"/>
                    <a:pt x="543" y="1889"/>
                    <a:pt x="384" y="1891"/>
                  </a:cubicBezTo>
                  <a:lnTo>
                    <a:pt x="384" y="1248"/>
                  </a:lnTo>
                  <a:cubicBezTo>
                    <a:pt x="436" y="1246"/>
                    <a:pt x="491" y="1246"/>
                    <a:pt x="545" y="1246"/>
                  </a:cubicBezTo>
                  <a:close/>
                  <a:moveTo>
                    <a:pt x="190" y="1"/>
                  </a:moveTo>
                  <a:cubicBezTo>
                    <a:pt x="86" y="1"/>
                    <a:pt x="0" y="85"/>
                    <a:pt x="0" y="189"/>
                  </a:cubicBezTo>
                  <a:lnTo>
                    <a:pt x="0" y="2088"/>
                  </a:lnTo>
                  <a:cubicBezTo>
                    <a:pt x="0" y="2111"/>
                    <a:pt x="3" y="2134"/>
                    <a:pt x="12" y="2156"/>
                  </a:cubicBezTo>
                  <a:cubicBezTo>
                    <a:pt x="41" y="2234"/>
                    <a:pt x="114" y="2282"/>
                    <a:pt x="190" y="2282"/>
                  </a:cubicBezTo>
                  <a:lnTo>
                    <a:pt x="192" y="2282"/>
                  </a:lnTo>
                  <a:cubicBezTo>
                    <a:pt x="192" y="2282"/>
                    <a:pt x="700" y="2280"/>
                    <a:pt x="839" y="2280"/>
                  </a:cubicBezTo>
                  <a:cubicBezTo>
                    <a:pt x="1227" y="2280"/>
                    <a:pt x="1542" y="1964"/>
                    <a:pt x="1542" y="1578"/>
                  </a:cubicBezTo>
                  <a:cubicBezTo>
                    <a:pt x="1542" y="1341"/>
                    <a:pt x="1424" y="1133"/>
                    <a:pt x="1244" y="1006"/>
                  </a:cubicBezTo>
                  <a:cubicBezTo>
                    <a:pt x="1335" y="884"/>
                    <a:pt x="1384" y="729"/>
                    <a:pt x="1368" y="564"/>
                  </a:cubicBezTo>
                  <a:cubicBezTo>
                    <a:pt x="1336" y="242"/>
                    <a:pt x="1055" y="1"/>
                    <a:pt x="732" y="1"/>
                  </a:cubicBezTo>
                  <a:close/>
                </a:path>
              </a:pathLst>
            </a:custGeom>
            <a:solidFill>
              <a:srgbClr val="685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66"/>
            <p:cNvSpPr/>
            <p:nvPr/>
          </p:nvSpPr>
          <p:spPr>
            <a:xfrm>
              <a:off x="2561162" y="1540827"/>
              <a:ext cx="177616" cy="177645"/>
            </a:xfrm>
            <a:custGeom>
              <a:avLst/>
              <a:gdLst/>
              <a:ahLst/>
              <a:cxnLst/>
              <a:rect l="l" t="t" r="r" b="b"/>
              <a:pathLst>
                <a:path w="6156" h="6157" extrusionOk="0">
                  <a:moveTo>
                    <a:pt x="608" y="1"/>
                  </a:moveTo>
                  <a:cubicBezTo>
                    <a:pt x="272" y="1"/>
                    <a:pt x="1" y="272"/>
                    <a:pt x="1" y="608"/>
                  </a:cubicBezTo>
                  <a:lnTo>
                    <a:pt x="1" y="5543"/>
                  </a:lnTo>
                  <a:cubicBezTo>
                    <a:pt x="1" y="5882"/>
                    <a:pt x="276" y="6156"/>
                    <a:pt x="615" y="6156"/>
                  </a:cubicBezTo>
                  <a:lnTo>
                    <a:pt x="5543" y="6156"/>
                  </a:lnTo>
                  <a:cubicBezTo>
                    <a:pt x="5880" y="6156"/>
                    <a:pt x="6155" y="5882"/>
                    <a:pt x="6155" y="5543"/>
                  </a:cubicBezTo>
                  <a:lnTo>
                    <a:pt x="6155" y="614"/>
                  </a:lnTo>
                  <a:cubicBezTo>
                    <a:pt x="6155" y="275"/>
                    <a:pt x="5880" y="1"/>
                    <a:pt x="5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66"/>
            <p:cNvSpPr/>
            <p:nvPr/>
          </p:nvSpPr>
          <p:spPr>
            <a:xfrm>
              <a:off x="2583840" y="1563533"/>
              <a:ext cx="132260" cy="132231"/>
            </a:xfrm>
            <a:custGeom>
              <a:avLst/>
              <a:gdLst/>
              <a:ahLst/>
              <a:cxnLst/>
              <a:rect l="l" t="t" r="r" b="b"/>
              <a:pathLst>
                <a:path w="4584" h="4583" extrusionOk="0">
                  <a:moveTo>
                    <a:pt x="164" y="1"/>
                  </a:moveTo>
                  <a:cubicBezTo>
                    <a:pt x="74" y="1"/>
                    <a:pt x="0" y="73"/>
                    <a:pt x="0" y="163"/>
                  </a:cubicBezTo>
                  <a:lnTo>
                    <a:pt x="0" y="4418"/>
                  </a:lnTo>
                  <a:cubicBezTo>
                    <a:pt x="0" y="4509"/>
                    <a:pt x="74" y="4583"/>
                    <a:pt x="164" y="4583"/>
                  </a:cubicBezTo>
                  <a:lnTo>
                    <a:pt x="4420" y="4583"/>
                  </a:lnTo>
                  <a:cubicBezTo>
                    <a:pt x="4510" y="4583"/>
                    <a:pt x="4584" y="4509"/>
                    <a:pt x="4584" y="4418"/>
                  </a:cubicBezTo>
                  <a:lnTo>
                    <a:pt x="4584" y="163"/>
                  </a:lnTo>
                  <a:cubicBezTo>
                    <a:pt x="4584" y="73"/>
                    <a:pt x="4510" y="1"/>
                    <a:pt x="4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66"/>
            <p:cNvSpPr/>
            <p:nvPr/>
          </p:nvSpPr>
          <p:spPr>
            <a:xfrm>
              <a:off x="2621289" y="1594376"/>
              <a:ext cx="56234" cy="65755"/>
            </a:xfrm>
            <a:custGeom>
              <a:avLst/>
              <a:gdLst/>
              <a:ahLst/>
              <a:cxnLst/>
              <a:rect l="l" t="t" r="r" b="b"/>
              <a:pathLst>
                <a:path w="1949" h="2279" extrusionOk="0">
                  <a:moveTo>
                    <a:pt x="1138" y="1"/>
                  </a:moveTo>
                  <a:cubicBezTo>
                    <a:pt x="511" y="1"/>
                    <a:pt x="0" y="512"/>
                    <a:pt x="0" y="1139"/>
                  </a:cubicBezTo>
                  <a:cubicBezTo>
                    <a:pt x="0" y="1768"/>
                    <a:pt x="511" y="2279"/>
                    <a:pt x="1138" y="2279"/>
                  </a:cubicBezTo>
                  <a:cubicBezTo>
                    <a:pt x="1388" y="2279"/>
                    <a:pt x="1612" y="2196"/>
                    <a:pt x="1786" y="2043"/>
                  </a:cubicBezTo>
                  <a:cubicBezTo>
                    <a:pt x="1819" y="2012"/>
                    <a:pt x="1851" y="1978"/>
                    <a:pt x="1882" y="1943"/>
                  </a:cubicBezTo>
                  <a:cubicBezTo>
                    <a:pt x="1948" y="1862"/>
                    <a:pt x="1939" y="1742"/>
                    <a:pt x="1858" y="1674"/>
                  </a:cubicBezTo>
                  <a:cubicBezTo>
                    <a:pt x="1822" y="1645"/>
                    <a:pt x="1779" y="1631"/>
                    <a:pt x="1736" y="1631"/>
                  </a:cubicBezTo>
                  <a:cubicBezTo>
                    <a:pt x="1682" y="1631"/>
                    <a:pt x="1628" y="1654"/>
                    <a:pt x="1591" y="1699"/>
                  </a:cubicBezTo>
                  <a:cubicBezTo>
                    <a:pt x="1572" y="1720"/>
                    <a:pt x="1552" y="1740"/>
                    <a:pt x="1532" y="1759"/>
                  </a:cubicBezTo>
                  <a:cubicBezTo>
                    <a:pt x="1428" y="1851"/>
                    <a:pt x="1295" y="1898"/>
                    <a:pt x="1138" y="1898"/>
                  </a:cubicBezTo>
                  <a:cubicBezTo>
                    <a:pt x="719" y="1898"/>
                    <a:pt x="379" y="1558"/>
                    <a:pt x="379" y="1139"/>
                  </a:cubicBezTo>
                  <a:cubicBezTo>
                    <a:pt x="379" y="720"/>
                    <a:pt x="719" y="380"/>
                    <a:pt x="1138" y="380"/>
                  </a:cubicBezTo>
                  <a:cubicBezTo>
                    <a:pt x="1290" y="380"/>
                    <a:pt x="1437" y="424"/>
                    <a:pt x="1563" y="510"/>
                  </a:cubicBezTo>
                  <a:cubicBezTo>
                    <a:pt x="1595" y="532"/>
                    <a:pt x="1632" y="542"/>
                    <a:pt x="1668" y="542"/>
                  </a:cubicBezTo>
                  <a:cubicBezTo>
                    <a:pt x="1729" y="542"/>
                    <a:pt x="1789" y="513"/>
                    <a:pt x="1827" y="458"/>
                  </a:cubicBezTo>
                  <a:cubicBezTo>
                    <a:pt x="1885" y="372"/>
                    <a:pt x="1862" y="254"/>
                    <a:pt x="1775" y="196"/>
                  </a:cubicBezTo>
                  <a:cubicBezTo>
                    <a:pt x="1586" y="68"/>
                    <a:pt x="1367" y="1"/>
                    <a:pt x="1138" y="1"/>
                  </a:cubicBezTo>
                  <a:close/>
                </a:path>
              </a:pathLst>
            </a:custGeom>
            <a:solidFill>
              <a:srgbClr val="685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6" name="Google Shape;2106;p66"/>
          <p:cNvGrpSpPr/>
          <p:nvPr/>
        </p:nvGrpSpPr>
        <p:grpSpPr>
          <a:xfrm>
            <a:off x="3194690" y="1353637"/>
            <a:ext cx="386503" cy="374470"/>
            <a:chOff x="3194690" y="1353637"/>
            <a:chExt cx="386503" cy="374470"/>
          </a:xfrm>
        </p:grpSpPr>
        <p:sp>
          <p:nvSpPr>
            <p:cNvPr id="2107" name="Google Shape;2107;p66"/>
            <p:cNvSpPr/>
            <p:nvPr/>
          </p:nvSpPr>
          <p:spPr>
            <a:xfrm>
              <a:off x="3309491" y="1632114"/>
              <a:ext cx="38114" cy="95386"/>
            </a:xfrm>
            <a:custGeom>
              <a:avLst/>
              <a:gdLst/>
              <a:ahLst/>
              <a:cxnLst/>
              <a:rect l="l" t="t" r="r" b="b"/>
              <a:pathLst>
                <a:path w="1321" h="3306" extrusionOk="0">
                  <a:moveTo>
                    <a:pt x="213" y="1"/>
                  </a:moveTo>
                  <a:cubicBezTo>
                    <a:pt x="194" y="1"/>
                    <a:pt x="176" y="3"/>
                    <a:pt x="157" y="9"/>
                  </a:cubicBezTo>
                  <a:cubicBezTo>
                    <a:pt x="58" y="40"/>
                    <a:pt x="1" y="146"/>
                    <a:pt x="32" y="245"/>
                  </a:cubicBezTo>
                  <a:lnTo>
                    <a:pt x="926" y="3170"/>
                  </a:lnTo>
                  <a:cubicBezTo>
                    <a:pt x="950" y="3252"/>
                    <a:pt x="1026" y="3305"/>
                    <a:pt x="1107" y="3305"/>
                  </a:cubicBezTo>
                  <a:cubicBezTo>
                    <a:pt x="1125" y="3305"/>
                    <a:pt x="1144" y="3302"/>
                    <a:pt x="1162" y="3296"/>
                  </a:cubicBezTo>
                  <a:cubicBezTo>
                    <a:pt x="1263" y="3266"/>
                    <a:pt x="1320" y="3160"/>
                    <a:pt x="1289" y="3060"/>
                  </a:cubicBezTo>
                  <a:lnTo>
                    <a:pt x="395" y="135"/>
                  </a:lnTo>
                  <a:cubicBezTo>
                    <a:pt x="370" y="53"/>
                    <a:pt x="294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66"/>
            <p:cNvSpPr/>
            <p:nvPr/>
          </p:nvSpPr>
          <p:spPr>
            <a:xfrm>
              <a:off x="3442440" y="1650637"/>
              <a:ext cx="28766" cy="76863"/>
            </a:xfrm>
            <a:custGeom>
              <a:avLst/>
              <a:gdLst/>
              <a:ahLst/>
              <a:cxnLst/>
              <a:rect l="l" t="t" r="r" b="b"/>
              <a:pathLst>
                <a:path w="997" h="2664" extrusionOk="0">
                  <a:moveTo>
                    <a:pt x="787" y="1"/>
                  </a:moveTo>
                  <a:cubicBezTo>
                    <a:pt x="702" y="1"/>
                    <a:pt x="624" y="58"/>
                    <a:pt x="602" y="145"/>
                  </a:cubicBezTo>
                  <a:lnTo>
                    <a:pt x="25" y="2427"/>
                  </a:lnTo>
                  <a:cubicBezTo>
                    <a:pt x="1" y="2528"/>
                    <a:pt x="62" y="2631"/>
                    <a:pt x="163" y="2657"/>
                  </a:cubicBezTo>
                  <a:cubicBezTo>
                    <a:pt x="179" y="2660"/>
                    <a:pt x="194" y="2663"/>
                    <a:pt x="209" y="2663"/>
                  </a:cubicBezTo>
                  <a:cubicBezTo>
                    <a:pt x="295" y="2663"/>
                    <a:pt x="372" y="2605"/>
                    <a:pt x="394" y="2519"/>
                  </a:cubicBezTo>
                  <a:lnTo>
                    <a:pt x="970" y="237"/>
                  </a:lnTo>
                  <a:cubicBezTo>
                    <a:pt x="996" y="136"/>
                    <a:pt x="935" y="33"/>
                    <a:pt x="834" y="7"/>
                  </a:cubicBezTo>
                  <a:cubicBezTo>
                    <a:pt x="818" y="3"/>
                    <a:pt x="802" y="1"/>
                    <a:pt x="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66"/>
            <p:cNvSpPr/>
            <p:nvPr/>
          </p:nvSpPr>
          <p:spPr>
            <a:xfrm>
              <a:off x="3381909" y="1606927"/>
              <a:ext cx="11079" cy="121181"/>
            </a:xfrm>
            <a:custGeom>
              <a:avLst/>
              <a:gdLst/>
              <a:ahLst/>
              <a:cxnLst/>
              <a:rect l="l" t="t" r="r" b="b"/>
              <a:pathLst>
                <a:path w="384" h="4200" extrusionOk="0">
                  <a:moveTo>
                    <a:pt x="192" y="1"/>
                  </a:moveTo>
                  <a:cubicBezTo>
                    <a:pt x="177" y="1"/>
                    <a:pt x="162" y="3"/>
                    <a:pt x="146" y="6"/>
                  </a:cubicBezTo>
                  <a:cubicBezTo>
                    <a:pt x="60" y="26"/>
                    <a:pt x="0" y="107"/>
                    <a:pt x="0" y="196"/>
                  </a:cubicBezTo>
                  <a:lnTo>
                    <a:pt x="0" y="4004"/>
                  </a:lnTo>
                  <a:cubicBezTo>
                    <a:pt x="0" y="4093"/>
                    <a:pt x="60" y="4174"/>
                    <a:pt x="146" y="4194"/>
                  </a:cubicBezTo>
                  <a:cubicBezTo>
                    <a:pt x="162" y="4197"/>
                    <a:pt x="177" y="4199"/>
                    <a:pt x="192" y="4199"/>
                  </a:cubicBezTo>
                  <a:cubicBezTo>
                    <a:pt x="298" y="4199"/>
                    <a:pt x="384" y="4113"/>
                    <a:pt x="384" y="4008"/>
                  </a:cubicBezTo>
                  <a:lnTo>
                    <a:pt x="384" y="192"/>
                  </a:lnTo>
                  <a:cubicBezTo>
                    <a:pt x="384" y="87"/>
                    <a:pt x="298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66"/>
            <p:cNvSpPr/>
            <p:nvPr/>
          </p:nvSpPr>
          <p:spPr>
            <a:xfrm>
              <a:off x="3362030" y="1580671"/>
              <a:ext cx="50578" cy="35748"/>
            </a:xfrm>
            <a:custGeom>
              <a:avLst/>
              <a:gdLst/>
              <a:ahLst/>
              <a:cxnLst/>
              <a:rect l="l" t="t" r="r" b="b"/>
              <a:pathLst>
                <a:path w="1753" h="1239" extrusionOk="0">
                  <a:moveTo>
                    <a:pt x="877" y="0"/>
                  </a:moveTo>
                  <a:cubicBezTo>
                    <a:pt x="392" y="0"/>
                    <a:pt x="1" y="393"/>
                    <a:pt x="1" y="876"/>
                  </a:cubicBezTo>
                  <a:cubicBezTo>
                    <a:pt x="1" y="1118"/>
                    <a:pt x="439" y="1239"/>
                    <a:pt x="877" y="1239"/>
                  </a:cubicBezTo>
                  <a:cubicBezTo>
                    <a:pt x="1315" y="1239"/>
                    <a:pt x="1752" y="1118"/>
                    <a:pt x="1752" y="876"/>
                  </a:cubicBezTo>
                  <a:cubicBezTo>
                    <a:pt x="1752" y="392"/>
                    <a:pt x="1360" y="0"/>
                    <a:pt x="8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66"/>
            <p:cNvSpPr/>
            <p:nvPr/>
          </p:nvSpPr>
          <p:spPr>
            <a:xfrm>
              <a:off x="3376023" y="1580671"/>
              <a:ext cx="36585" cy="35777"/>
            </a:xfrm>
            <a:custGeom>
              <a:avLst/>
              <a:gdLst/>
              <a:ahLst/>
              <a:cxnLst/>
              <a:rect l="l" t="t" r="r" b="b"/>
              <a:pathLst>
                <a:path w="1268" h="1240" extrusionOk="0">
                  <a:moveTo>
                    <a:pt x="392" y="0"/>
                  </a:moveTo>
                  <a:cubicBezTo>
                    <a:pt x="250" y="0"/>
                    <a:pt x="117" y="34"/>
                    <a:pt x="0" y="92"/>
                  </a:cubicBezTo>
                  <a:cubicBezTo>
                    <a:pt x="287" y="235"/>
                    <a:pt x="485" y="533"/>
                    <a:pt x="485" y="876"/>
                  </a:cubicBezTo>
                  <a:cubicBezTo>
                    <a:pt x="485" y="1043"/>
                    <a:pt x="275" y="1154"/>
                    <a:pt x="0" y="1205"/>
                  </a:cubicBezTo>
                  <a:cubicBezTo>
                    <a:pt x="123" y="1228"/>
                    <a:pt x="258" y="1239"/>
                    <a:pt x="393" y="1239"/>
                  </a:cubicBezTo>
                  <a:cubicBezTo>
                    <a:pt x="830" y="1239"/>
                    <a:pt x="1267" y="1118"/>
                    <a:pt x="1267" y="876"/>
                  </a:cubicBezTo>
                  <a:cubicBezTo>
                    <a:pt x="1267" y="392"/>
                    <a:pt x="875" y="0"/>
                    <a:pt x="3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66"/>
            <p:cNvSpPr/>
            <p:nvPr/>
          </p:nvSpPr>
          <p:spPr>
            <a:xfrm>
              <a:off x="3441113" y="1627181"/>
              <a:ext cx="54127" cy="36816"/>
            </a:xfrm>
            <a:custGeom>
              <a:avLst/>
              <a:gdLst/>
              <a:ahLst/>
              <a:cxnLst/>
              <a:rect l="l" t="t" r="r" b="b"/>
              <a:pathLst>
                <a:path w="1876" h="1276" extrusionOk="0">
                  <a:moveTo>
                    <a:pt x="921" y="1"/>
                  </a:moveTo>
                  <a:cubicBezTo>
                    <a:pt x="511" y="1"/>
                    <a:pt x="144" y="290"/>
                    <a:pt x="62" y="708"/>
                  </a:cubicBezTo>
                  <a:cubicBezTo>
                    <a:pt x="0" y="1021"/>
                    <a:pt x="730" y="1276"/>
                    <a:pt x="1259" y="1276"/>
                  </a:cubicBezTo>
                  <a:cubicBezTo>
                    <a:pt x="1531" y="1276"/>
                    <a:pt x="1749" y="1209"/>
                    <a:pt x="1782" y="1048"/>
                  </a:cubicBezTo>
                  <a:cubicBezTo>
                    <a:pt x="1875" y="573"/>
                    <a:pt x="1567" y="113"/>
                    <a:pt x="1091" y="17"/>
                  </a:cubicBezTo>
                  <a:cubicBezTo>
                    <a:pt x="1034" y="6"/>
                    <a:pt x="977" y="1"/>
                    <a:pt x="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66"/>
            <p:cNvSpPr/>
            <p:nvPr/>
          </p:nvSpPr>
          <p:spPr>
            <a:xfrm>
              <a:off x="3456433" y="1627209"/>
              <a:ext cx="38807" cy="36787"/>
            </a:xfrm>
            <a:custGeom>
              <a:avLst/>
              <a:gdLst/>
              <a:ahLst/>
              <a:cxnLst/>
              <a:rect l="l" t="t" r="r" b="b"/>
              <a:pathLst>
                <a:path w="1345" h="1275" extrusionOk="0">
                  <a:moveTo>
                    <a:pt x="388" y="1"/>
                  </a:moveTo>
                  <a:cubicBezTo>
                    <a:pt x="251" y="1"/>
                    <a:pt x="119" y="33"/>
                    <a:pt x="1" y="93"/>
                  </a:cubicBezTo>
                  <a:cubicBezTo>
                    <a:pt x="344" y="265"/>
                    <a:pt x="547" y="651"/>
                    <a:pt x="468" y="1047"/>
                  </a:cubicBezTo>
                  <a:cubicBezTo>
                    <a:pt x="452" y="1130"/>
                    <a:pt x="384" y="1188"/>
                    <a:pt x="286" y="1225"/>
                  </a:cubicBezTo>
                  <a:cubicBezTo>
                    <a:pt x="436" y="1257"/>
                    <a:pt x="590" y="1275"/>
                    <a:pt x="730" y="1275"/>
                  </a:cubicBezTo>
                  <a:cubicBezTo>
                    <a:pt x="1001" y="1275"/>
                    <a:pt x="1218" y="1208"/>
                    <a:pt x="1251" y="1047"/>
                  </a:cubicBezTo>
                  <a:cubicBezTo>
                    <a:pt x="1344" y="572"/>
                    <a:pt x="1036" y="112"/>
                    <a:pt x="560" y="18"/>
                  </a:cubicBezTo>
                  <a:cubicBezTo>
                    <a:pt x="502" y="6"/>
                    <a:pt x="445" y="1"/>
                    <a:pt x="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66"/>
            <p:cNvSpPr/>
            <p:nvPr/>
          </p:nvSpPr>
          <p:spPr>
            <a:xfrm>
              <a:off x="3284823" y="1610533"/>
              <a:ext cx="55051" cy="37566"/>
            </a:xfrm>
            <a:custGeom>
              <a:avLst/>
              <a:gdLst/>
              <a:ahLst/>
              <a:cxnLst/>
              <a:rect l="l" t="t" r="r" b="b"/>
              <a:pathLst>
                <a:path w="1908" h="1302" extrusionOk="0">
                  <a:moveTo>
                    <a:pt x="974" y="0"/>
                  </a:moveTo>
                  <a:cubicBezTo>
                    <a:pt x="897" y="0"/>
                    <a:pt x="820" y="10"/>
                    <a:pt x="742" y="31"/>
                  </a:cubicBezTo>
                  <a:cubicBezTo>
                    <a:pt x="276" y="159"/>
                    <a:pt x="0" y="640"/>
                    <a:pt x="127" y="1107"/>
                  </a:cubicBezTo>
                  <a:cubicBezTo>
                    <a:pt x="165" y="1245"/>
                    <a:pt x="338" y="1302"/>
                    <a:pt x="561" y="1302"/>
                  </a:cubicBezTo>
                  <a:cubicBezTo>
                    <a:pt x="1093" y="1302"/>
                    <a:pt x="1908" y="974"/>
                    <a:pt x="1818" y="645"/>
                  </a:cubicBezTo>
                  <a:cubicBezTo>
                    <a:pt x="1711" y="256"/>
                    <a:pt x="1359" y="0"/>
                    <a:pt x="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66"/>
            <p:cNvSpPr/>
            <p:nvPr/>
          </p:nvSpPr>
          <p:spPr>
            <a:xfrm>
              <a:off x="3291718" y="1610533"/>
              <a:ext cx="48155" cy="37566"/>
            </a:xfrm>
            <a:custGeom>
              <a:avLst/>
              <a:gdLst/>
              <a:ahLst/>
              <a:cxnLst/>
              <a:rect l="l" t="t" r="r" b="b"/>
              <a:pathLst>
                <a:path w="1669" h="1302" extrusionOk="0">
                  <a:moveTo>
                    <a:pt x="735" y="0"/>
                  </a:moveTo>
                  <a:cubicBezTo>
                    <a:pt x="658" y="0"/>
                    <a:pt x="581" y="10"/>
                    <a:pt x="503" y="31"/>
                  </a:cubicBezTo>
                  <a:cubicBezTo>
                    <a:pt x="447" y="47"/>
                    <a:pt x="393" y="67"/>
                    <a:pt x="342" y="93"/>
                  </a:cubicBezTo>
                  <a:cubicBezTo>
                    <a:pt x="559" y="200"/>
                    <a:pt x="729" y="395"/>
                    <a:pt x="796" y="645"/>
                  </a:cubicBezTo>
                  <a:cubicBezTo>
                    <a:pt x="864" y="887"/>
                    <a:pt x="441" y="1128"/>
                    <a:pt x="0" y="1239"/>
                  </a:cubicBezTo>
                  <a:cubicBezTo>
                    <a:pt x="79" y="1282"/>
                    <a:pt x="192" y="1302"/>
                    <a:pt x="322" y="1302"/>
                  </a:cubicBezTo>
                  <a:cubicBezTo>
                    <a:pt x="854" y="1302"/>
                    <a:pt x="1669" y="974"/>
                    <a:pt x="1579" y="645"/>
                  </a:cubicBezTo>
                  <a:cubicBezTo>
                    <a:pt x="1472" y="256"/>
                    <a:pt x="1120" y="0"/>
                    <a:pt x="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66"/>
            <p:cNvSpPr/>
            <p:nvPr/>
          </p:nvSpPr>
          <p:spPr>
            <a:xfrm>
              <a:off x="3407010" y="1441259"/>
              <a:ext cx="174183" cy="193629"/>
            </a:xfrm>
            <a:custGeom>
              <a:avLst/>
              <a:gdLst/>
              <a:ahLst/>
              <a:cxnLst/>
              <a:rect l="l" t="t" r="r" b="b"/>
              <a:pathLst>
                <a:path w="6037" h="6711" extrusionOk="0">
                  <a:moveTo>
                    <a:pt x="3189" y="0"/>
                  </a:moveTo>
                  <a:cubicBezTo>
                    <a:pt x="1817" y="0"/>
                    <a:pt x="561" y="1231"/>
                    <a:pt x="292" y="2923"/>
                  </a:cubicBezTo>
                  <a:cubicBezTo>
                    <a:pt x="0" y="4760"/>
                    <a:pt x="983" y="6443"/>
                    <a:pt x="2490" y="6682"/>
                  </a:cubicBezTo>
                  <a:cubicBezTo>
                    <a:pt x="2610" y="6701"/>
                    <a:pt x="2730" y="6711"/>
                    <a:pt x="2849" y="6711"/>
                  </a:cubicBezTo>
                  <a:cubicBezTo>
                    <a:pt x="4220" y="6711"/>
                    <a:pt x="5475" y="5478"/>
                    <a:pt x="5743" y="3788"/>
                  </a:cubicBezTo>
                  <a:cubicBezTo>
                    <a:pt x="6036" y="1952"/>
                    <a:pt x="5051" y="267"/>
                    <a:pt x="3547" y="28"/>
                  </a:cubicBezTo>
                  <a:cubicBezTo>
                    <a:pt x="3427" y="9"/>
                    <a:pt x="3307" y="0"/>
                    <a:pt x="3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66"/>
            <p:cNvSpPr/>
            <p:nvPr/>
          </p:nvSpPr>
          <p:spPr>
            <a:xfrm>
              <a:off x="3467887" y="1441433"/>
              <a:ext cx="113304" cy="193543"/>
            </a:xfrm>
            <a:custGeom>
              <a:avLst/>
              <a:gdLst/>
              <a:ahLst/>
              <a:cxnLst/>
              <a:rect l="l" t="t" r="r" b="b"/>
              <a:pathLst>
                <a:path w="3927" h="6708" extrusionOk="0">
                  <a:moveTo>
                    <a:pt x="1075" y="1"/>
                  </a:moveTo>
                  <a:cubicBezTo>
                    <a:pt x="1066" y="1"/>
                    <a:pt x="1056" y="1"/>
                    <a:pt x="1047" y="1"/>
                  </a:cubicBezTo>
                  <a:cubicBezTo>
                    <a:pt x="2332" y="441"/>
                    <a:pt x="3129" y="1989"/>
                    <a:pt x="2862" y="3665"/>
                  </a:cubicBezTo>
                  <a:cubicBezTo>
                    <a:pt x="2596" y="5340"/>
                    <a:pt x="1358" y="6566"/>
                    <a:pt x="1" y="6584"/>
                  </a:cubicBezTo>
                  <a:cubicBezTo>
                    <a:pt x="124" y="6627"/>
                    <a:pt x="251" y="6659"/>
                    <a:pt x="381" y="6679"/>
                  </a:cubicBezTo>
                  <a:cubicBezTo>
                    <a:pt x="502" y="6699"/>
                    <a:pt x="622" y="6708"/>
                    <a:pt x="741" y="6708"/>
                  </a:cubicBezTo>
                  <a:cubicBezTo>
                    <a:pt x="2112" y="6708"/>
                    <a:pt x="3367" y="5477"/>
                    <a:pt x="3635" y="3788"/>
                  </a:cubicBezTo>
                  <a:cubicBezTo>
                    <a:pt x="3926" y="1952"/>
                    <a:pt x="2943" y="269"/>
                    <a:pt x="1438" y="30"/>
                  </a:cubicBezTo>
                  <a:cubicBezTo>
                    <a:pt x="1317" y="10"/>
                    <a:pt x="1196" y="1"/>
                    <a:pt x="10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66"/>
            <p:cNvSpPr/>
            <p:nvPr/>
          </p:nvSpPr>
          <p:spPr>
            <a:xfrm>
              <a:off x="3292786" y="1353637"/>
              <a:ext cx="191090" cy="229897"/>
            </a:xfrm>
            <a:custGeom>
              <a:avLst/>
              <a:gdLst/>
              <a:ahLst/>
              <a:cxnLst/>
              <a:rect l="l" t="t" r="r" b="b"/>
              <a:pathLst>
                <a:path w="6623" h="7968" extrusionOk="0">
                  <a:moveTo>
                    <a:pt x="3310" y="0"/>
                  </a:moveTo>
                  <a:cubicBezTo>
                    <a:pt x="1482" y="0"/>
                    <a:pt x="0" y="1783"/>
                    <a:pt x="0" y="3984"/>
                  </a:cubicBezTo>
                  <a:cubicBezTo>
                    <a:pt x="0" y="6184"/>
                    <a:pt x="1482" y="7968"/>
                    <a:pt x="3310" y="7968"/>
                  </a:cubicBezTo>
                  <a:cubicBezTo>
                    <a:pt x="5139" y="7968"/>
                    <a:pt x="6622" y="6184"/>
                    <a:pt x="6622" y="3984"/>
                  </a:cubicBezTo>
                  <a:cubicBezTo>
                    <a:pt x="6622" y="1783"/>
                    <a:pt x="5139" y="0"/>
                    <a:pt x="33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66"/>
            <p:cNvSpPr/>
            <p:nvPr/>
          </p:nvSpPr>
          <p:spPr>
            <a:xfrm>
              <a:off x="3377004" y="1353637"/>
              <a:ext cx="106870" cy="229897"/>
            </a:xfrm>
            <a:custGeom>
              <a:avLst/>
              <a:gdLst/>
              <a:ahLst/>
              <a:cxnLst/>
              <a:rect l="l" t="t" r="r" b="b"/>
              <a:pathLst>
                <a:path w="3704" h="7968" extrusionOk="0">
                  <a:moveTo>
                    <a:pt x="391" y="0"/>
                  </a:moveTo>
                  <a:cubicBezTo>
                    <a:pt x="259" y="0"/>
                    <a:pt x="129" y="10"/>
                    <a:pt x="0" y="28"/>
                  </a:cubicBezTo>
                  <a:cubicBezTo>
                    <a:pt x="1645" y="260"/>
                    <a:pt x="2921" y="1942"/>
                    <a:pt x="2921" y="3984"/>
                  </a:cubicBezTo>
                  <a:cubicBezTo>
                    <a:pt x="2921" y="6026"/>
                    <a:pt x="1645" y="7707"/>
                    <a:pt x="0" y="7940"/>
                  </a:cubicBezTo>
                  <a:cubicBezTo>
                    <a:pt x="129" y="7958"/>
                    <a:pt x="259" y="7968"/>
                    <a:pt x="391" y="7968"/>
                  </a:cubicBezTo>
                  <a:cubicBezTo>
                    <a:pt x="2221" y="7968"/>
                    <a:pt x="3703" y="6184"/>
                    <a:pt x="3703" y="3984"/>
                  </a:cubicBezTo>
                  <a:cubicBezTo>
                    <a:pt x="3703" y="1783"/>
                    <a:pt x="2221" y="0"/>
                    <a:pt x="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66"/>
            <p:cNvSpPr/>
            <p:nvPr/>
          </p:nvSpPr>
          <p:spPr>
            <a:xfrm>
              <a:off x="3194690" y="1423977"/>
              <a:ext cx="171326" cy="193947"/>
            </a:xfrm>
            <a:custGeom>
              <a:avLst/>
              <a:gdLst/>
              <a:ahLst/>
              <a:cxnLst/>
              <a:rect l="l" t="t" r="r" b="b"/>
              <a:pathLst>
                <a:path w="5938" h="6722" extrusionOk="0">
                  <a:moveTo>
                    <a:pt x="2839" y="1"/>
                  </a:moveTo>
                  <a:cubicBezTo>
                    <a:pt x="2745" y="1"/>
                    <a:pt x="2650" y="6"/>
                    <a:pt x="2555" y="18"/>
                  </a:cubicBezTo>
                  <a:cubicBezTo>
                    <a:pt x="1043" y="205"/>
                    <a:pt x="1" y="1854"/>
                    <a:pt x="230" y="3700"/>
                  </a:cubicBezTo>
                  <a:cubicBezTo>
                    <a:pt x="444" y="5431"/>
                    <a:pt x="1698" y="6722"/>
                    <a:pt x="3101" y="6722"/>
                  </a:cubicBezTo>
                  <a:cubicBezTo>
                    <a:pt x="3195" y="6722"/>
                    <a:pt x="3289" y="6716"/>
                    <a:pt x="3383" y="6705"/>
                  </a:cubicBezTo>
                  <a:cubicBezTo>
                    <a:pt x="4896" y="6517"/>
                    <a:pt x="5937" y="4868"/>
                    <a:pt x="5709" y="3022"/>
                  </a:cubicBezTo>
                  <a:cubicBezTo>
                    <a:pt x="5493" y="1291"/>
                    <a:pt x="4240" y="1"/>
                    <a:pt x="28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66"/>
            <p:cNvSpPr/>
            <p:nvPr/>
          </p:nvSpPr>
          <p:spPr>
            <a:xfrm>
              <a:off x="3257269" y="1423920"/>
              <a:ext cx="108601" cy="193860"/>
            </a:xfrm>
            <a:custGeom>
              <a:avLst/>
              <a:gdLst/>
              <a:ahLst/>
              <a:cxnLst/>
              <a:rect l="l" t="t" r="r" b="b"/>
              <a:pathLst>
                <a:path w="3764" h="6719" extrusionOk="0">
                  <a:moveTo>
                    <a:pt x="665" y="0"/>
                  </a:moveTo>
                  <a:cubicBezTo>
                    <a:pt x="573" y="0"/>
                    <a:pt x="480" y="6"/>
                    <a:pt x="386" y="17"/>
                  </a:cubicBezTo>
                  <a:cubicBezTo>
                    <a:pt x="254" y="34"/>
                    <a:pt x="125" y="62"/>
                    <a:pt x="1" y="98"/>
                  </a:cubicBezTo>
                  <a:cubicBezTo>
                    <a:pt x="1358" y="166"/>
                    <a:pt x="2552" y="1433"/>
                    <a:pt x="2759" y="3117"/>
                  </a:cubicBezTo>
                  <a:cubicBezTo>
                    <a:pt x="2968" y="4801"/>
                    <a:pt x="2118" y="6322"/>
                    <a:pt x="817" y="6716"/>
                  </a:cubicBezTo>
                  <a:cubicBezTo>
                    <a:pt x="854" y="6717"/>
                    <a:pt x="890" y="6718"/>
                    <a:pt x="927" y="6718"/>
                  </a:cubicBezTo>
                  <a:cubicBezTo>
                    <a:pt x="1021" y="6718"/>
                    <a:pt x="1115" y="6713"/>
                    <a:pt x="1210" y="6700"/>
                  </a:cubicBezTo>
                  <a:cubicBezTo>
                    <a:pt x="2722" y="6515"/>
                    <a:pt x="3764" y="4867"/>
                    <a:pt x="3535" y="3022"/>
                  </a:cubicBezTo>
                  <a:cubicBezTo>
                    <a:pt x="3322" y="1290"/>
                    <a:pt x="2067" y="0"/>
                    <a:pt x="6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2" name="Google Shape;2122;p66"/>
          <p:cNvGrpSpPr/>
          <p:nvPr/>
        </p:nvGrpSpPr>
        <p:grpSpPr>
          <a:xfrm>
            <a:off x="4003694" y="1388893"/>
            <a:ext cx="374015" cy="303898"/>
            <a:chOff x="4003694" y="1388893"/>
            <a:chExt cx="374015" cy="303898"/>
          </a:xfrm>
        </p:grpSpPr>
        <p:sp>
          <p:nvSpPr>
            <p:cNvPr id="2123" name="Google Shape;2123;p66"/>
            <p:cNvSpPr/>
            <p:nvPr/>
          </p:nvSpPr>
          <p:spPr>
            <a:xfrm>
              <a:off x="4127035" y="1397751"/>
              <a:ext cx="52627" cy="45385"/>
            </a:xfrm>
            <a:custGeom>
              <a:avLst/>
              <a:gdLst/>
              <a:ahLst/>
              <a:cxnLst/>
              <a:rect l="l" t="t" r="r" b="b"/>
              <a:pathLst>
                <a:path w="1824" h="1573" extrusionOk="0">
                  <a:moveTo>
                    <a:pt x="762" y="1"/>
                  </a:moveTo>
                  <a:cubicBezTo>
                    <a:pt x="342" y="1"/>
                    <a:pt x="1" y="341"/>
                    <a:pt x="1" y="760"/>
                  </a:cubicBezTo>
                  <a:lnTo>
                    <a:pt x="1" y="814"/>
                  </a:lnTo>
                  <a:cubicBezTo>
                    <a:pt x="1" y="1234"/>
                    <a:pt x="342" y="1573"/>
                    <a:pt x="762" y="1573"/>
                  </a:cubicBezTo>
                  <a:lnTo>
                    <a:pt x="1408" y="1573"/>
                  </a:lnTo>
                  <a:cubicBezTo>
                    <a:pt x="1638" y="1573"/>
                    <a:pt x="1823" y="1386"/>
                    <a:pt x="1823" y="1154"/>
                  </a:cubicBezTo>
                  <a:lnTo>
                    <a:pt x="1823" y="418"/>
                  </a:lnTo>
                  <a:cubicBezTo>
                    <a:pt x="1823" y="188"/>
                    <a:pt x="1636" y="1"/>
                    <a:pt x="1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66"/>
            <p:cNvSpPr/>
            <p:nvPr/>
          </p:nvSpPr>
          <p:spPr>
            <a:xfrm>
              <a:off x="4202338" y="1397751"/>
              <a:ext cx="52540" cy="45385"/>
            </a:xfrm>
            <a:custGeom>
              <a:avLst/>
              <a:gdLst/>
              <a:ahLst/>
              <a:cxnLst/>
              <a:rect l="l" t="t" r="r" b="b"/>
              <a:pathLst>
                <a:path w="1821" h="1573" extrusionOk="0">
                  <a:moveTo>
                    <a:pt x="416" y="1"/>
                  </a:moveTo>
                  <a:cubicBezTo>
                    <a:pt x="186" y="1"/>
                    <a:pt x="0" y="188"/>
                    <a:pt x="0" y="418"/>
                  </a:cubicBezTo>
                  <a:lnTo>
                    <a:pt x="0" y="1157"/>
                  </a:lnTo>
                  <a:cubicBezTo>
                    <a:pt x="0" y="1387"/>
                    <a:pt x="186" y="1573"/>
                    <a:pt x="416" y="1573"/>
                  </a:cubicBezTo>
                  <a:lnTo>
                    <a:pt x="1062" y="1573"/>
                  </a:lnTo>
                  <a:cubicBezTo>
                    <a:pt x="1482" y="1573"/>
                    <a:pt x="1821" y="1234"/>
                    <a:pt x="1821" y="814"/>
                  </a:cubicBezTo>
                  <a:lnTo>
                    <a:pt x="1821" y="760"/>
                  </a:lnTo>
                  <a:cubicBezTo>
                    <a:pt x="1821" y="341"/>
                    <a:pt x="1482" y="1"/>
                    <a:pt x="10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66"/>
            <p:cNvSpPr/>
            <p:nvPr/>
          </p:nvSpPr>
          <p:spPr>
            <a:xfrm>
              <a:off x="4179632" y="1388893"/>
              <a:ext cx="22736" cy="91347"/>
            </a:xfrm>
            <a:custGeom>
              <a:avLst/>
              <a:gdLst/>
              <a:ahLst/>
              <a:cxnLst/>
              <a:rect l="l" t="t" r="r" b="b"/>
              <a:pathLst>
                <a:path w="788" h="3166" extrusionOk="0">
                  <a:moveTo>
                    <a:pt x="381" y="1"/>
                  </a:moveTo>
                  <a:cubicBezTo>
                    <a:pt x="171" y="1"/>
                    <a:pt x="0" y="171"/>
                    <a:pt x="0" y="381"/>
                  </a:cubicBezTo>
                  <a:lnTo>
                    <a:pt x="0" y="3165"/>
                  </a:lnTo>
                  <a:lnTo>
                    <a:pt x="787" y="3165"/>
                  </a:lnTo>
                  <a:lnTo>
                    <a:pt x="787" y="381"/>
                  </a:lnTo>
                  <a:cubicBezTo>
                    <a:pt x="787" y="171"/>
                    <a:pt x="617" y="1"/>
                    <a:pt x="4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66"/>
            <p:cNvSpPr/>
            <p:nvPr/>
          </p:nvSpPr>
          <p:spPr>
            <a:xfrm>
              <a:off x="4156955" y="1409407"/>
              <a:ext cx="67544" cy="22678"/>
            </a:xfrm>
            <a:custGeom>
              <a:avLst/>
              <a:gdLst/>
              <a:ahLst/>
              <a:cxnLst/>
              <a:rect l="l" t="t" r="r" b="b"/>
              <a:pathLst>
                <a:path w="2341" h="786" extrusionOk="0">
                  <a:moveTo>
                    <a:pt x="380" y="0"/>
                  </a:moveTo>
                  <a:cubicBezTo>
                    <a:pt x="170" y="0"/>
                    <a:pt x="1" y="170"/>
                    <a:pt x="1" y="379"/>
                  </a:cubicBezTo>
                  <a:lnTo>
                    <a:pt x="1" y="407"/>
                  </a:lnTo>
                  <a:cubicBezTo>
                    <a:pt x="1" y="617"/>
                    <a:pt x="171" y="786"/>
                    <a:pt x="380" y="786"/>
                  </a:cubicBezTo>
                  <a:lnTo>
                    <a:pt x="1960" y="786"/>
                  </a:lnTo>
                  <a:cubicBezTo>
                    <a:pt x="2170" y="786"/>
                    <a:pt x="2340" y="617"/>
                    <a:pt x="2340" y="407"/>
                  </a:cubicBezTo>
                  <a:lnTo>
                    <a:pt x="2340" y="379"/>
                  </a:lnTo>
                  <a:cubicBezTo>
                    <a:pt x="2340" y="169"/>
                    <a:pt x="2170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66"/>
            <p:cNvSpPr/>
            <p:nvPr/>
          </p:nvSpPr>
          <p:spPr>
            <a:xfrm>
              <a:off x="4003694" y="1464139"/>
              <a:ext cx="374015" cy="192562"/>
            </a:xfrm>
            <a:custGeom>
              <a:avLst/>
              <a:gdLst/>
              <a:ahLst/>
              <a:cxnLst/>
              <a:rect l="l" t="t" r="r" b="b"/>
              <a:pathLst>
                <a:path w="12963" h="6674" extrusionOk="0">
                  <a:moveTo>
                    <a:pt x="4586" y="1"/>
                  </a:moveTo>
                  <a:cubicBezTo>
                    <a:pt x="3060" y="1"/>
                    <a:pt x="1823" y="1238"/>
                    <a:pt x="1823" y="2765"/>
                  </a:cubicBezTo>
                  <a:lnTo>
                    <a:pt x="1823" y="3940"/>
                  </a:lnTo>
                  <a:cubicBezTo>
                    <a:pt x="1823" y="4158"/>
                    <a:pt x="1647" y="4334"/>
                    <a:pt x="1429" y="4334"/>
                  </a:cubicBezTo>
                  <a:lnTo>
                    <a:pt x="291" y="4334"/>
                  </a:lnTo>
                  <a:cubicBezTo>
                    <a:pt x="131" y="4334"/>
                    <a:pt x="1" y="4464"/>
                    <a:pt x="1" y="4624"/>
                  </a:cubicBezTo>
                  <a:lnTo>
                    <a:pt x="1" y="6385"/>
                  </a:lnTo>
                  <a:cubicBezTo>
                    <a:pt x="1" y="6544"/>
                    <a:pt x="131" y="6673"/>
                    <a:pt x="291" y="6673"/>
                  </a:cubicBezTo>
                  <a:lnTo>
                    <a:pt x="12673" y="6673"/>
                  </a:lnTo>
                  <a:cubicBezTo>
                    <a:pt x="12834" y="6673"/>
                    <a:pt x="12963" y="6544"/>
                    <a:pt x="12963" y="6385"/>
                  </a:cubicBezTo>
                  <a:lnTo>
                    <a:pt x="12963" y="4622"/>
                  </a:lnTo>
                  <a:cubicBezTo>
                    <a:pt x="12963" y="4463"/>
                    <a:pt x="12834" y="4334"/>
                    <a:pt x="12673" y="4334"/>
                  </a:cubicBezTo>
                  <a:lnTo>
                    <a:pt x="11554" y="4334"/>
                  </a:lnTo>
                  <a:cubicBezTo>
                    <a:pt x="11337" y="4334"/>
                    <a:pt x="11160" y="4158"/>
                    <a:pt x="11160" y="3940"/>
                  </a:cubicBezTo>
                  <a:lnTo>
                    <a:pt x="11160" y="2765"/>
                  </a:lnTo>
                  <a:cubicBezTo>
                    <a:pt x="11160" y="1238"/>
                    <a:pt x="9922" y="1"/>
                    <a:pt x="83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66"/>
            <p:cNvSpPr/>
            <p:nvPr/>
          </p:nvSpPr>
          <p:spPr>
            <a:xfrm>
              <a:off x="4222852" y="1464139"/>
              <a:ext cx="114256" cy="125047"/>
            </a:xfrm>
            <a:custGeom>
              <a:avLst/>
              <a:gdLst/>
              <a:ahLst/>
              <a:cxnLst/>
              <a:rect l="l" t="t" r="r" b="b"/>
              <a:pathLst>
                <a:path w="3960" h="4334" extrusionOk="0">
                  <a:moveTo>
                    <a:pt x="1" y="1"/>
                  </a:moveTo>
                  <a:cubicBezTo>
                    <a:pt x="1535" y="1"/>
                    <a:pt x="2779" y="1240"/>
                    <a:pt x="2779" y="2768"/>
                  </a:cubicBezTo>
                  <a:lnTo>
                    <a:pt x="2779" y="3940"/>
                  </a:lnTo>
                  <a:cubicBezTo>
                    <a:pt x="2779" y="4158"/>
                    <a:pt x="2955" y="4334"/>
                    <a:pt x="3172" y="4334"/>
                  </a:cubicBezTo>
                  <a:lnTo>
                    <a:pt x="3960" y="4334"/>
                  </a:lnTo>
                  <a:cubicBezTo>
                    <a:pt x="3742" y="4334"/>
                    <a:pt x="3564" y="4158"/>
                    <a:pt x="3564" y="3940"/>
                  </a:cubicBezTo>
                  <a:lnTo>
                    <a:pt x="3564" y="2765"/>
                  </a:lnTo>
                  <a:cubicBezTo>
                    <a:pt x="3564" y="1238"/>
                    <a:pt x="2326" y="1"/>
                    <a:pt x="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66"/>
            <p:cNvSpPr/>
            <p:nvPr/>
          </p:nvSpPr>
          <p:spPr>
            <a:xfrm>
              <a:off x="4346597" y="1589154"/>
              <a:ext cx="31103" cy="67544"/>
            </a:xfrm>
            <a:custGeom>
              <a:avLst/>
              <a:gdLst/>
              <a:ahLst/>
              <a:cxnLst/>
              <a:rect l="l" t="t" r="r" b="b"/>
              <a:pathLst>
                <a:path w="1078" h="2341" extrusionOk="0">
                  <a:moveTo>
                    <a:pt x="1" y="1"/>
                  </a:moveTo>
                  <a:cubicBezTo>
                    <a:pt x="162" y="1"/>
                    <a:pt x="292" y="130"/>
                    <a:pt x="292" y="289"/>
                  </a:cubicBezTo>
                  <a:lnTo>
                    <a:pt x="292" y="2052"/>
                  </a:lnTo>
                  <a:cubicBezTo>
                    <a:pt x="292" y="2211"/>
                    <a:pt x="162" y="2340"/>
                    <a:pt x="1" y="2340"/>
                  </a:cubicBezTo>
                  <a:lnTo>
                    <a:pt x="788" y="2340"/>
                  </a:lnTo>
                  <a:cubicBezTo>
                    <a:pt x="949" y="2340"/>
                    <a:pt x="1078" y="2211"/>
                    <a:pt x="1078" y="2052"/>
                  </a:cubicBezTo>
                  <a:lnTo>
                    <a:pt x="1078" y="291"/>
                  </a:lnTo>
                  <a:cubicBezTo>
                    <a:pt x="1078" y="131"/>
                    <a:pt x="949" y="1"/>
                    <a:pt x="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66"/>
            <p:cNvSpPr/>
            <p:nvPr/>
          </p:nvSpPr>
          <p:spPr>
            <a:xfrm>
              <a:off x="4078939" y="1486845"/>
              <a:ext cx="100724" cy="101243"/>
            </a:xfrm>
            <a:custGeom>
              <a:avLst/>
              <a:gdLst/>
              <a:ahLst/>
              <a:cxnLst/>
              <a:rect l="l" t="t" r="r" b="b"/>
              <a:pathLst>
                <a:path w="3491" h="3509" extrusionOk="0">
                  <a:moveTo>
                    <a:pt x="2053" y="1"/>
                  </a:moveTo>
                  <a:cubicBezTo>
                    <a:pt x="919" y="1"/>
                    <a:pt x="1" y="918"/>
                    <a:pt x="1" y="2051"/>
                  </a:cubicBezTo>
                  <a:lnTo>
                    <a:pt x="1" y="3404"/>
                  </a:lnTo>
                  <a:cubicBezTo>
                    <a:pt x="1" y="3463"/>
                    <a:pt x="48" y="3509"/>
                    <a:pt x="105" y="3509"/>
                  </a:cubicBezTo>
                  <a:lnTo>
                    <a:pt x="3386" y="3509"/>
                  </a:lnTo>
                  <a:cubicBezTo>
                    <a:pt x="3444" y="3509"/>
                    <a:pt x="3490" y="3463"/>
                    <a:pt x="3490" y="3404"/>
                  </a:cubicBezTo>
                  <a:lnTo>
                    <a:pt x="3490" y="105"/>
                  </a:lnTo>
                  <a:cubicBezTo>
                    <a:pt x="3490" y="47"/>
                    <a:pt x="3444" y="1"/>
                    <a:pt x="3386" y="1"/>
                  </a:cubicBezTo>
                  <a:close/>
                </a:path>
              </a:pathLst>
            </a:custGeom>
            <a:solidFill>
              <a:srgbClr val="DFF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66"/>
            <p:cNvSpPr/>
            <p:nvPr/>
          </p:nvSpPr>
          <p:spPr>
            <a:xfrm>
              <a:off x="4202338" y="1486845"/>
              <a:ext cx="100695" cy="101243"/>
            </a:xfrm>
            <a:custGeom>
              <a:avLst/>
              <a:gdLst/>
              <a:ahLst/>
              <a:cxnLst/>
              <a:rect l="l" t="t" r="r" b="b"/>
              <a:pathLst>
                <a:path w="3490" h="3509" extrusionOk="0">
                  <a:moveTo>
                    <a:pt x="104" y="1"/>
                  </a:moveTo>
                  <a:cubicBezTo>
                    <a:pt x="46" y="1"/>
                    <a:pt x="0" y="47"/>
                    <a:pt x="0" y="105"/>
                  </a:cubicBezTo>
                  <a:lnTo>
                    <a:pt x="0" y="3404"/>
                  </a:lnTo>
                  <a:cubicBezTo>
                    <a:pt x="0" y="3463"/>
                    <a:pt x="46" y="3509"/>
                    <a:pt x="104" y="3509"/>
                  </a:cubicBezTo>
                  <a:lnTo>
                    <a:pt x="3386" y="3509"/>
                  </a:lnTo>
                  <a:cubicBezTo>
                    <a:pt x="3442" y="3509"/>
                    <a:pt x="3490" y="3463"/>
                    <a:pt x="3490" y="3404"/>
                  </a:cubicBezTo>
                  <a:lnTo>
                    <a:pt x="3490" y="2051"/>
                  </a:lnTo>
                  <a:cubicBezTo>
                    <a:pt x="3490" y="918"/>
                    <a:pt x="2571" y="1"/>
                    <a:pt x="1437" y="1"/>
                  </a:cubicBezTo>
                  <a:close/>
                </a:path>
              </a:pathLst>
            </a:custGeom>
            <a:solidFill>
              <a:srgbClr val="DFF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66"/>
            <p:cNvSpPr/>
            <p:nvPr/>
          </p:nvSpPr>
          <p:spPr>
            <a:xfrm>
              <a:off x="4032834" y="1620545"/>
              <a:ext cx="72218" cy="72247"/>
            </a:xfrm>
            <a:custGeom>
              <a:avLst/>
              <a:gdLst/>
              <a:ahLst/>
              <a:cxnLst/>
              <a:rect l="l" t="t" r="r" b="b"/>
              <a:pathLst>
                <a:path w="2503" h="2504" extrusionOk="0">
                  <a:moveTo>
                    <a:pt x="1250" y="0"/>
                  </a:moveTo>
                  <a:cubicBezTo>
                    <a:pt x="560" y="0"/>
                    <a:pt x="0" y="560"/>
                    <a:pt x="0" y="1252"/>
                  </a:cubicBezTo>
                  <a:cubicBezTo>
                    <a:pt x="0" y="1942"/>
                    <a:pt x="560" y="2504"/>
                    <a:pt x="1250" y="2504"/>
                  </a:cubicBezTo>
                  <a:cubicBezTo>
                    <a:pt x="1942" y="2504"/>
                    <a:pt x="2502" y="1942"/>
                    <a:pt x="2502" y="1252"/>
                  </a:cubicBezTo>
                  <a:cubicBezTo>
                    <a:pt x="2502" y="560"/>
                    <a:pt x="1942" y="0"/>
                    <a:pt x="12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66"/>
            <p:cNvSpPr/>
            <p:nvPr/>
          </p:nvSpPr>
          <p:spPr>
            <a:xfrm>
              <a:off x="4056118" y="1643857"/>
              <a:ext cx="25592" cy="25621"/>
            </a:xfrm>
            <a:custGeom>
              <a:avLst/>
              <a:gdLst/>
              <a:ahLst/>
              <a:cxnLst/>
              <a:rect l="l" t="t" r="r" b="b"/>
              <a:pathLst>
                <a:path w="887" h="888" extrusionOk="0">
                  <a:moveTo>
                    <a:pt x="443" y="1"/>
                  </a:moveTo>
                  <a:cubicBezTo>
                    <a:pt x="200" y="1"/>
                    <a:pt x="0" y="199"/>
                    <a:pt x="0" y="444"/>
                  </a:cubicBezTo>
                  <a:cubicBezTo>
                    <a:pt x="0" y="688"/>
                    <a:pt x="200" y="887"/>
                    <a:pt x="443" y="887"/>
                  </a:cubicBezTo>
                  <a:cubicBezTo>
                    <a:pt x="689" y="887"/>
                    <a:pt x="887" y="688"/>
                    <a:pt x="887" y="444"/>
                  </a:cubicBezTo>
                  <a:cubicBezTo>
                    <a:pt x="887" y="199"/>
                    <a:pt x="689" y="1"/>
                    <a:pt x="443" y="1"/>
                  </a:cubicBezTo>
                  <a:close/>
                </a:path>
              </a:pathLst>
            </a:custGeom>
            <a:solidFill>
              <a:srgbClr val="EEF5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66"/>
            <p:cNvSpPr/>
            <p:nvPr/>
          </p:nvSpPr>
          <p:spPr>
            <a:xfrm>
              <a:off x="4276545" y="1620545"/>
              <a:ext cx="72218" cy="72247"/>
            </a:xfrm>
            <a:custGeom>
              <a:avLst/>
              <a:gdLst/>
              <a:ahLst/>
              <a:cxnLst/>
              <a:rect l="l" t="t" r="r" b="b"/>
              <a:pathLst>
                <a:path w="2503" h="2504" extrusionOk="0">
                  <a:moveTo>
                    <a:pt x="1251" y="0"/>
                  </a:moveTo>
                  <a:cubicBezTo>
                    <a:pt x="560" y="0"/>
                    <a:pt x="1" y="560"/>
                    <a:pt x="1" y="1252"/>
                  </a:cubicBezTo>
                  <a:cubicBezTo>
                    <a:pt x="1" y="1942"/>
                    <a:pt x="560" y="2504"/>
                    <a:pt x="1251" y="2504"/>
                  </a:cubicBezTo>
                  <a:cubicBezTo>
                    <a:pt x="1942" y="2504"/>
                    <a:pt x="2502" y="1942"/>
                    <a:pt x="2502" y="1252"/>
                  </a:cubicBezTo>
                  <a:cubicBezTo>
                    <a:pt x="2502" y="560"/>
                    <a:pt x="1942" y="0"/>
                    <a:pt x="1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66"/>
            <p:cNvSpPr/>
            <p:nvPr/>
          </p:nvSpPr>
          <p:spPr>
            <a:xfrm>
              <a:off x="4299829" y="1643857"/>
              <a:ext cx="25592" cy="25621"/>
            </a:xfrm>
            <a:custGeom>
              <a:avLst/>
              <a:gdLst/>
              <a:ahLst/>
              <a:cxnLst/>
              <a:rect l="l" t="t" r="r" b="b"/>
              <a:pathLst>
                <a:path w="887" h="888" extrusionOk="0">
                  <a:moveTo>
                    <a:pt x="444" y="1"/>
                  </a:moveTo>
                  <a:cubicBezTo>
                    <a:pt x="200" y="1"/>
                    <a:pt x="0" y="199"/>
                    <a:pt x="0" y="444"/>
                  </a:cubicBezTo>
                  <a:cubicBezTo>
                    <a:pt x="0" y="688"/>
                    <a:pt x="200" y="887"/>
                    <a:pt x="444" y="887"/>
                  </a:cubicBezTo>
                  <a:cubicBezTo>
                    <a:pt x="689" y="887"/>
                    <a:pt x="887" y="688"/>
                    <a:pt x="887" y="444"/>
                  </a:cubicBezTo>
                  <a:cubicBezTo>
                    <a:pt x="887" y="199"/>
                    <a:pt x="689" y="1"/>
                    <a:pt x="444" y="1"/>
                  </a:cubicBezTo>
                  <a:close/>
                </a:path>
              </a:pathLst>
            </a:custGeom>
            <a:solidFill>
              <a:srgbClr val="EEF5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6" name="Google Shape;2136;p66"/>
          <p:cNvGrpSpPr/>
          <p:nvPr/>
        </p:nvGrpSpPr>
        <p:grpSpPr>
          <a:xfrm>
            <a:off x="4813362" y="1385402"/>
            <a:ext cx="374015" cy="310943"/>
            <a:chOff x="4813362" y="1385402"/>
            <a:chExt cx="374015" cy="310943"/>
          </a:xfrm>
        </p:grpSpPr>
        <p:sp>
          <p:nvSpPr>
            <p:cNvPr id="2137" name="Google Shape;2137;p66"/>
            <p:cNvSpPr/>
            <p:nvPr/>
          </p:nvSpPr>
          <p:spPr>
            <a:xfrm>
              <a:off x="4813362" y="1405858"/>
              <a:ext cx="374015" cy="290487"/>
            </a:xfrm>
            <a:custGeom>
              <a:avLst/>
              <a:gdLst/>
              <a:ahLst/>
              <a:cxnLst/>
              <a:rect l="l" t="t" r="r" b="b"/>
              <a:pathLst>
                <a:path w="12963" h="10068" extrusionOk="0">
                  <a:moveTo>
                    <a:pt x="710" y="0"/>
                  </a:moveTo>
                  <a:cubicBezTo>
                    <a:pt x="318" y="0"/>
                    <a:pt x="1" y="318"/>
                    <a:pt x="1" y="709"/>
                  </a:cubicBezTo>
                  <a:lnTo>
                    <a:pt x="1" y="9359"/>
                  </a:lnTo>
                  <a:cubicBezTo>
                    <a:pt x="1" y="9750"/>
                    <a:pt x="318" y="10068"/>
                    <a:pt x="710" y="10068"/>
                  </a:cubicBezTo>
                  <a:lnTo>
                    <a:pt x="12254" y="10068"/>
                  </a:lnTo>
                  <a:cubicBezTo>
                    <a:pt x="12645" y="10068"/>
                    <a:pt x="12963" y="9750"/>
                    <a:pt x="12963" y="9359"/>
                  </a:cubicBezTo>
                  <a:lnTo>
                    <a:pt x="12963" y="709"/>
                  </a:lnTo>
                  <a:cubicBezTo>
                    <a:pt x="12963" y="318"/>
                    <a:pt x="12645" y="0"/>
                    <a:pt x="122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66"/>
            <p:cNvSpPr/>
            <p:nvPr/>
          </p:nvSpPr>
          <p:spPr>
            <a:xfrm>
              <a:off x="5143484" y="1405858"/>
              <a:ext cx="43885" cy="290429"/>
            </a:xfrm>
            <a:custGeom>
              <a:avLst/>
              <a:gdLst/>
              <a:ahLst/>
              <a:cxnLst/>
              <a:rect l="l" t="t" r="r" b="b"/>
              <a:pathLst>
                <a:path w="1521" h="10066" extrusionOk="0">
                  <a:moveTo>
                    <a:pt x="0" y="0"/>
                  </a:moveTo>
                  <a:cubicBezTo>
                    <a:pt x="405" y="0"/>
                    <a:pt x="735" y="327"/>
                    <a:pt x="735" y="731"/>
                  </a:cubicBezTo>
                  <a:lnTo>
                    <a:pt x="735" y="9336"/>
                  </a:lnTo>
                  <a:cubicBezTo>
                    <a:pt x="735" y="9739"/>
                    <a:pt x="407" y="10066"/>
                    <a:pt x="0" y="10066"/>
                  </a:cubicBezTo>
                  <a:lnTo>
                    <a:pt x="790" y="10066"/>
                  </a:lnTo>
                  <a:cubicBezTo>
                    <a:pt x="1194" y="10066"/>
                    <a:pt x="1521" y="9739"/>
                    <a:pt x="1521" y="9336"/>
                  </a:cubicBezTo>
                  <a:lnTo>
                    <a:pt x="1521" y="731"/>
                  </a:lnTo>
                  <a:cubicBezTo>
                    <a:pt x="1521" y="327"/>
                    <a:pt x="1192" y="0"/>
                    <a:pt x="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66"/>
            <p:cNvSpPr/>
            <p:nvPr/>
          </p:nvSpPr>
          <p:spPr>
            <a:xfrm>
              <a:off x="4842617" y="1419938"/>
              <a:ext cx="45125" cy="45154"/>
            </a:xfrm>
            <a:custGeom>
              <a:avLst/>
              <a:gdLst/>
              <a:ahLst/>
              <a:cxnLst/>
              <a:rect l="l" t="t" r="r" b="b"/>
              <a:pathLst>
                <a:path w="1564" h="1565" extrusionOk="0">
                  <a:moveTo>
                    <a:pt x="783" y="0"/>
                  </a:moveTo>
                  <a:cubicBezTo>
                    <a:pt x="351" y="0"/>
                    <a:pt x="1" y="350"/>
                    <a:pt x="1" y="783"/>
                  </a:cubicBezTo>
                  <a:cubicBezTo>
                    <a:pt x="1" y="1214"/>
                    <a:pt x="351" y="1565"/>
                    <a:pt x="783" y="1565"/>
                  </a:cubicBezTo>
                  <a:cubicBezTo>
                    <a:pt x="1214" y="1565"/>
                    <a:pt x="1564" y="1214"/>
                    <a:pt x="1564" y="783"/>
                  </a:cubicBezTo>
                  <a:cubicBezTo>
                    <a:pt x="1564" y="350"/>
                    <a:pt x="1214" y="0"/>
                    <a:pt x="7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66"/>
            <p:cNvSpPr/>
            <p:nvPr/>
          </p:nvSpPr>
          <p:spPr>
            <a:xfrm>
              <a:off x="5113420" y="1419938"/>
              <a:ext cx="45125" cy="45154"/>
            </a:xfrm>
            <a:custGeom>
              <a:avLst/>
              <a:gdLst/>
              <a:ahLst/>
              <a:cxnLst/>
              <a:rect l="l" t="t" r="r" b="b"/>
              <a:pathLst>
                <a:path w="1564" h="1565" extrusionOk="0">
                  <a:moveTo>
                    <a:pt x="782" y="0"/>
                  </a:moveTo>
                  <a:cubicBezTo>
                    <a:pt x="351" y="0"/>
                    <a:pt x="1" y="350"/>
                    <a:pt x="1" y="783"/>
                  </a:cubicBezTo>
                  <a:cubicBezTo>
                    <a:pt x="1" y="1214"/>
                    <a:pt x="351" y="1565"/>
                    <a:pt x="782" y="1565"/>
                  </a:cubicBezTo>
                  <a:cubicBezTo>
                    <a:pt x="1214" y="1565"/>
                    <a:pt x="1564" y="1214"/>
                    <a:pt x="1564" y="783"/>
                  </a:cubicBezTo>
                  <a:cubicBezTo>
                    <a:pt x="1564" y="350"/>
                    <a:pt x="1214" y="0"/>
                    <a:pt x="7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66"/>
            <p:cNvSpPr/>
            <p:nvPr/>
          </p:nvSpPr>
          <p:spPr>
            <a:xfrm>
              <a:off x="4896743" y="1545530"/>
              <a:ext cx="41807" cy="58946"/>
            </a:xfrm>
            <a:custGeom>
              <a:avLst/>
              <a:gdLst/>
              <a:ahLst/>
              <a:cxnLst/>
              <a:rect l="l" t="t" r="r" b="b"/>
              <a:pathLst>
                <a:path w="1449" h="2043" extrusionOk="0">
                  <a:moveTo>
                    <a:pt x="676" y="0"/>
                  </a:moveTo>
                  <a:cubicBezTo>
                    <a:pt x="249" y="0"/>
                    <a:pt x="1" y="389"/>
                    <a:pt x="1" y="953"/>
                  </a:cubicBezTo>
                  <a:cubicBezTo>
                    <a:pt x="1" y="1518"/>
                    <a:pt x="249" y="2042"/>
                    <a:pt x="676" y="2042"/>
                  </a:cubicBezTo>
                  <a:cubicBezTo>
                    <a:pt x="1104" y="2042"/>
                    <a:pt x="1449" y="1585"/>
                    <a:pt x="1449" y="1021"/>
                  </a:cubicBezTo>
                  <a:cubicBezTo>
                    <a:pt x="1449" y="458"/>
                    <a:pt x="1104" y="0"/>
                    <a:pt x="676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66"/>
            <p:cNvSpPr/>
            <p:nvPr/>
          </p:nvSpPr>
          <p:spPr>
            <a:xfrm>
              <a:off x="5062612" y="1545530"/>
              <a:ext cx="41807" cy="58946"/>
            </a:xfrm>
            <a:custGeom>
              <a:avLst/>
              <a:gdLst/>
              <a:ahLst/>
              <a:cxnLst/>
              <a:rect l="l" t="t" r="r" b="b"/>
              <a:pathLst>
                <a:path w="1449" h="2043" extrusionOk="0">
                  <a:moveTo>
                    <a:pt x="774" y="0"/>
                  </a:moveTo>
                  <a:cubicBezTo>
                    <a:pt x="346" y="0"/>
                    <a:pt x="1" y="458"/>
                    <a:pt x="1" y="1021"/>
                  </a:cubicBezTo>
                  <a:cubicBezTo>
                    <a:pt x="1" y="1585"/>
                    <a:pt x="346" y="2042"/>
                    <a:pt x="774" y="2042"/>
                  </a:cubicBezTo>
                  <a:cubicBezTo>
                    <a:pt x="1200" y="2042"/>
                    <a:pt x="1449" y="1518"/>
                    <a:pt x="1449" y="953"/>
                  </a:cubicBezTo>
                  <a:cubicBezTo>
                    <a:pt x="1449" y="389"/>
                    <a:pt x="1200" y="0"/>
                    <a:pt x="774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66"/>
            <p:cNvSpPr/>
            <p:nvPr/>
          </p:nvSpPr>
          <p:spPr>
            <a:xfrm>
              <a:off x="4929028" y="1471323"/>
              <a:ext cx="143282" cy="191927"/>
            </a:xfrm>
            <a:custGeom>
              <a:avLst/>
              <a:gdLst/>
              <a:ahLst/>
              <a:cxnLst/>
              <a:rect l="l" t="t" r="r" b="b"/>
              <a:pathLst>
                <a:path w="4966" h="6652" extrusionOk="0">
                  <a:moveTo>
                    <a:pt x="2483" y="1"/>
                  </a:moveTo>
                  <a:cubicBezTo>
                    <a:pt x="1114" y="1"/>
                    <a:pt x="0" y="1132"/>
                    <a:pt x="0" y="2514"/>
                  </a:cubicBezTo>
                  <a:lnTo>
                    <a:pt x="0" y="4174"/>
                  </a:lnTo>
                  <a:cubicBezTo>
                    <a:pt x="0" y="5527"/>
                    <a:pt x="1085" y="6628"/>
                    <a:pt x="2433" y="6651"/>
                  </a:cubicBezTo>
                  <a:cubicBezTo>
                    <a:pt x="2448" y="6651"/>
                    <a:pt x="2464" y="6652"/>
                    <a:pt x="2480" y="6652"/>
                  </a:cubicBezTo>
                  <a:cubicBezTo>
                    <a:pt x="3854" y="6652"/>
                    <a:pt x="4965" y="5516"/>
                    <a:pt x="4965" y="4136"/>
                  </a:cubicBezTo>
                  <a:lnTo>
                    <a:pt x="4965" y="2484"/>
                  </a:lnTo>
                  <a:cubicBezTo>
                    <a:pt x="4965" y="1149"/>
                    <a:pt x="3912" y="60"/>
                    <a:pt x="2591" y="3"/>
                  </a:cubicBezTo>
                  <a:cubicBezTo>
                    <a:pt x="2555" y="2"/>
                    <a:pt x="2519" y="1"/>
                    <a:pt x="2483" y="1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66"/>
            <p:cNvSpPr/>
            <p:nvPr/>
          </p:nvSpPr>
          <p:spPr>
            <a:xfrm>
              <a:off x="4988636" y="1471237"/>
              <a:ext cx="83672" cy="192158"/>
            </a:xfrm>
            <a:custGeom>
              <a:avLst/>
              <a:gdLst/>
              <a:ahLst/>
              <a:cxnLst/>
              <a:rect l="l" t="t" r="r" b="b"/>
              <a:pathLst>
                <a:path w="2900" h="6660" extrusionOk="0">
                  <a:moveTo>
                    <a:pt x="388" y="0"/>
                  </a:moveTo>
                  <a:cubicBezTo>
                    <a:pt x="258" y="0"/>
                    <a:pt x="129" y="9"/>
                    <a:pt x="5" y="28"/>
                  </a:cubicBezTo>
                  <a:cubicBezTo>
                    <a:pt x="1209" y="212"/>
                    <a:pt x="2132" y="1243"/>
                    <a:pt x="2132" y="2485"/>
                  </a:cubicBezTo>
                  <a:lnTo>
                    <a:pt x="2132" y="4169"/>
                  </a:lnTo>
                  <a:cubicBezTo>
                    <a:pt x="2132" y="5415"/>
                    <a:pt x="1207" y="6447"/>
                    <a:pt x="0" y="6631"/>
                  </a:cubicBezTo>
                  <a:cubicBezTo>
                    <a:pt x="123" y="6650"/>
                    <a:pt x="249" y="6659"/>
                    <a:pt x="378" y="6659"/>
                  </a:cubicBezTo>
                  <a:cubicBezTo>
                    <a:pt x="523" y="6659"/>
                    <a:pt x="672" y="6647"/>
                    <a:pt x="822" y="6622"/>
                  </a:cubicBezTo>
                  <a:cubicBezTo>
                    <a:pt x="2027" y="6419"/>
                    <a:pt x="2899" y="5364"/>
                    <a:pt x="2899" y="4143"/>
                  </a:cubicBezTo>
                  <a:lnTo>
                    <a:pt x="2899" y="2487"/>
                  </a:lnTo>
                  <a:cubicBezTo>
                    <a:pt x="2899" y="1112"/>
                    <a:pt x="1775" y="0"/>
                    <a:pt x="388" y="0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66"/>
            <p:cNvSpPr/>
            <p:nvPr/>
          </p:nvSpPr>
          <p:spPr>
            <a:xfrm>
              <a:off x="4963131" y="1612408"/>
              <a:ext cx="74959" cy="24986"/>
            </a:xfrm>
            <a:custGeom>
              <a:avLst/>
              <a:gdLst/>
              <a:ahLst/>
              <a:cxnLst/>
              <a:rect l="l" t="t" r="r" b="b"/>
              <a:pathLst>
                <a:path w="2598" h="866" extrusionOk="0">
                  <a:moveTo>
                    <a:pt x="2387" y="1"/>
                  </a:moveTo>
                  <a:cubicBezTo>
                    <a:pt x="2334" y="1"/>
                    <a:pt x="2282" y="22"/>
                    <a:pt x="2243" y="65"/>
                  </a:cubicBezTo>
                  <a:cubicBezTo>
                    <a:pt x="2018" y="321"/>
                    <a:pt x="1660" y="479"/>
                    <a:pt x="1288" y="485"/>
                  </a:cubicBezTo>
                  <a:cubicBezTo>
                    <a:pt x="1280" y="485"/>
                    <a:pt x="1273" y="485"/>
                    <a:pt x="1265" y="485"/>
                  </a:cubicBezTo>
                  <a:cubicBezTo>
                    <a:pt x="945" y="485"/>
                    <a:pt x="604" y="327"/>
                    <a:pt x="346" y="60"/>
                  </a:cubicBezTo>
                  <a:cubicBezTo>
                    <a:pt x="309" y="22"/>
                    <a:pt x="259" y="2"/>
                    <a:pt x="210" y="2"/>
                  </a:cubicBezTo>
                  <a:cubicBezTo>
                    <a:pt x="162" y="2"/>
                    <a:pt x="114" y="20"/>
                    <a:pt x="77" y="55"/>
                  </a:cubicBezTo>
                  <a:cubicBezTo>
                    <a:pt x="2" y="129"/>
                    <a:pt x="1" y="249"/>
                    <a:pt x="73" y="324"/>
                  </a:cubicBezTo>
                  <a:cubicBezTo>
                    <a:pt x="401" y="664"/>
                    <a:pt x="846" y="865"/>
                    <a:pt x="1269" y="865"/>
                  </a:cubicBezTo>
                  <a:lnTo>
                    <a:pt x="1294" y="865"/>
                  </a:lnTo>
                  <a:cubicBezTo>
                    <a:pt x="1772" y="856"/>
                    <a:pt x="2233" y="651"/>
                    <a:pt x="2529" y="316"/>
                  </a:cubicBezTo>
                  <a:cubicBezTo>
                    <a:pt x="2598" y="238"/>
                    <a:pt x="2590" y="118"/>
                    <a:pt x="2512" y="48"/>
                  </a:cubicBezTo>
                  <a:cubicBezTo>
                    <a:pt x="2476" y="16"/>
                    <a:pt x="2431" y="1"/>
                    <a:pt x="2387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66"/>
            <p:cNvSpPr/>
            <p:nvPr/>
          </p:nvSpPr>
          <p:spPr>
            <a:xfrm>
              <a:off x="4987424" y="1599050"/>
              <a:ext cx="26313" cy="12089"/>
            </a:xfrm>
            <a:custGeom>
              <a:avLst/>
              <a:gdLst/>
              <a:ahLst/>
              <a:cxnLst/>
              <a:rect l="l" t="t" r="r" b="b"/>
              <a:pathLst>
                <a:path w="912" h="419" extrusionOk="0">
                  <a:moveTo>
                    <a:pt x="211" y="0"/>
                  </a:moveTo>
                  <a:cubicBezTo>
                    <a:pt x="127" y="0"/>
                    <a:pt x="49" y="57"/>
                    <a:pt x="27" y="143"/>
                  </a:cubicBezTo>
                  <a:cubicBezTo>
                    <a:pt x="1" y="244"/>
                    <a:pt x="61" y="348"/>
                    <a:pt x="162" y="374"/>
                  </a:cubicBezTo>
                  <a:cubicBezTo>
                    <a:pt x="275" y="403"/>
                    <a:pt x="366" y="419"/>
                    <a:pt x="456" y="419"/>
                  </a:cubicBezTo>
                  <a:cubicBezTo>
                    <a:pt x="547" y="419"/>
                    <a:pt x="637" y="403"/>
                    <a:pt x="751" y="374"/>
                  </a:cubicBezTo>
                  <a:cubicBezTo>
                    <a:pt x="852" y="348"/>
                    <a:pt x="912" y="244"/>
                    <a:pt x="886" y="143"/>
                  </a:cubicBezTo>
                  <a:cubicBezTo>
                    <a:pt x="864" y="57"/>
                    <a:pt x="786" y="0"/>
                    <a:pt x="701" y="0"/>
                  </a:cubicBezTo>
                  <a:cubicBezTo>
                    <a:pt x="686" y="0"/>
                    <a:pt x="670" y="2"/>
                    <a:pt x="654" y="6"/>
                  </a:cubicBezTo>
                  <a:cubicBezTo>
                    <a:pt x="573" y="28"/>
                    <a:pt x="515" y="38"/>
                    <a:pt x="456" y="38"/>
                  </a:cubicBezTo>
                  <a:cubicBezTo>
                    <a:pt x="398" y="38"/>
                    <a:pt x="340" y="28"/>
                    <a:pt x="259" y="6"/>
                  </a:cubicBezTo>
                  <a:cubicBezTo>
                    <a:pt x="243" y="2"/>
                    <a:pt x="227" y="0"/>
                    <a:pt x="211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66"/>
            <p:cNvSpPr/>
            <p:nvPr/>
          </p:nvSpPr>
          <p:spPr>
            <a:xfrm>
              <a:off x="4957245" y="1545501"/>
              <a:ext cx="31363" cy="12493"/>
            </a:xfrm>
            <a:custGeom>
              <a:avLst/>
              <a:gdLst/>
              <a:ahLst/>
              <a:cxnLst/>
              <a:rect l="l" t="t" r="r" b="b"/>
              <a:pathLst>
                <a:path w="1087" h="433" extrusionOk="0">
                  <a:moveTo>
                    <a:pt x="544" y="1"/>
                  </a:moveTo>
                  <a:cubicBezTo>
                    <a:pt x="426" y="1"/>
                    <a:pt x="309" y="20"/>
                    <a:pt x="163" y="58"/>
                  </a:cubicBezTo>
                  <a:cubicBezTo>
                    <a:pt x="62" y="84"/>
                    <a:pt x="1" y="189"/>
                    <a:pt x="27" y="290"/>
                  </a:cubicBezTo>
                  <a:cubicBezTo>
                    <a:pt x="49" y="375"/>
                    <a:pt x="127" y="432"/>
                    <a:pt x="211" y="432"/>
                  </a:cubicBezTo>
                  <a:cubicBezTo>
                    <a:pt x="227" y="432"/>
                    <a:pt x="243" y="430"/>
                    <a:pt x="258" y="426"/>
                  </a:cubicBezTo>
                  <a:cubicBezTo>
                    <a:pt x="374" y="396"/>
                    <a:pt x="459" y="380"/>
                    <a:pt x="544" y="380"/>
                  </a:cubicBezTo>
                  <a:cubicBezTo>
                    <a:pt x="628" y="380"/>
                    <a:pt x="713" y="396"/>
                    <a:pt x="829" y="426"/>
                  </a:cubicBezTo>
                  <a:cubicBezTo>
                    <a:pt x="844" y="429"/>
                    <a:pt x="861" y="433"/>
                    <a:pt x="877" y="433"/>
                  </a:cubicBezTo>
                  <a:cubicBezTo>
                    <a:pt x="961" y="433"/>
                    <a:pt x="1038" y="376"/>
                    <a:pt x="1061" y="290"/>
                  </a:cubicBezTo>
                  <a:cubicBezTo>
                    <a:pt x="1087" y="189"/>
                    <a:pt x="1025" y="84"/>
                    <a:pt x="924" y="58"/>
                  </a:cubicBezTo>
                  <a:cubicBezTo>
                    <a:pt x="778" y="20"/>
                    <a:pt x="661" y="1"/>
                    <a:pt x="544" y="1"/>
                  </a:cubicBezTo>
                  <a:close/>
                </a:path>
              </a:pathLst>
            </a:custGeom>
            <a:solidFill>
              <a:srgbClr val="8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66"/>
            <p:cNvSpPr/>
            <p:nvPr/>
          </p:nvSpPr>
          <p:spPr>
            <a:xfrm>
              <a:off x="5012583" y="1545530"/>
              <a:ext cx="31363" cy="12464"/>
            </a:xfrm>
            <a:custGeom>
              <a:avLst/>
              <a:gdLst/>
              <a:ahLst/>
              <a:cxnLst/>
              <a:rect l="l" t="t" r="r" b="b"/>
              <a:pathLst>
                <a:path w="1087" h="432" extrusionOk="0">
                  <a:moveTo>
                    <a:pt x="543" y="1"/>
                  </a:moveTo>
                  <a:cubicBezTo>
                    <a:pt x="426" y="1"/>
                    <a:pt x="308" y="20"/>
                    <a:pt x="163" y="57"/>
                  </a:cubicBezTo>
                  <a:cubicBezTo>
                    <a:pt x="61" y="83"/>
                    <a:pt x="0" y="188"/>
                    <a:pt x="28" y="289"/>
                  </a:cubicBezTo>
                  <a:cubicBezTo>
                    <a:pt x="50" y="374"/>
                    <a:pt x="126" y="431"/>
                    <a:pt x="212" y="431"/>
                  </a:cubicBezTo>
                  <a:cubicBezTo>
                    <a:pt x="227" y="431"/>
                    <a:pt x="243" y="429"/>
                    <a:pt x="259" y="425"/>
                  </a:cubicBezTo>
                  <a:cubicBezTo>
                    <a:pt x="375" y="395"/>
                    <a:pt x="460" y="379"/>
                    <a:pt x="544" y="379"/>
                  </a:cubicBezTo>
                  <a:cubicBezTo>
                    <a:pt x="628" y="379"/>
                    <a:pt x="713" y="395"/>
                    <a:pt x="828" y="425"/>
                  </a:cubicBezTo>
                  <a:cubicBezTo>
                    <a:pt x="844" y="428"/>
                    <a:pt x="861" y="432"/>
                    <a:pt x="876" y="432"/>
                  </a:cubicBezTo>
                  <a:cubicBezTo>
                    <a:pt x="960" y="432"/>
                    <a:pt x="1037" y="375"/>
                    <a:pt x="1060" y="289"/>
                  </a:cubicBezTo>
                  <a:cubicBezTo>
                    <a:pt x="1086" y="188"/>
                    <a:pt x="1025" y="83"/>
                    <a:pt x="924" y="57"/>
                  </a:cubicBezTo>
                  <a:cubicBezTo>
                    <a:pt x="778" y="20"/>
                    <a:pt x="660" y="1"/>
                    <a:pt x="543" y="1"/>
                  </a:cubicBezTo>
                  <a:close/>
                </a:path>
              </a:pathLst>
            </a:custGeom>
            <a:solidFill>
              <a:srgbClr val="8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66"/>
            <p:cNvSpPr/>
            <p:nvPr/>
          </p:nvSpPr>
          <p:spPr>
            <a:xfrm>
              <a:off x="4968844" y="1572853"/>
              <a:ext cx="11108" cy="14888"/>
            </a:xfrm>
            <a:custGeom>
              <a:avLst/>
              <a:gdLst/>
              <a:ahLst/>
              <a:cxnLst/>
              <a:rect l="l" t="t" r="r" b="b"/>
              <a:pathLst>
                <a:path w="385" h="516" extrusionOk="0">
                  <a:moveTo>
                    <a:pt x="191" y="1"/>
                  </a:moveTo>
                  <a:cubicBezTo>
                    <a:pt x="85" y="1"/>
                    <a:pt x="1" y="87"/>
                    <a:pt x="1" y="192"/>
                  </a:cubicBezTo>
                  <a:lnTo>
                    <a:pt x="1" y="320"/>
                  </a:lnTo>
                  <a:cubicBezTo>
                    <a:pt x="1" y="409"/>
                    <a:pt x="59" y="491"/>
                    <a:pt x="146" y="511"/>
                  </a:cubicBezTo>
                  <a:cubicBezTo>
                    <a:pt x="162" y="514"/>
                    <a:pt x="177" y="516"/>
                    <a:pt x="192" y="516"/>
                  </a:cubicBezTo>
                  <a:cubicBezTo>
                    <a:pt x="298" y="516"/>
                    <a:pt x="384" y="430"/>
                    <a:pt x="384" y="324"/>
                  </a:cubicBezTo>
                  <a:lnTo>
                    <a:pt x="384" y="196"/>
                  </a:lnTo>
                  <a:cubicBezTo>
                    <a:pt x="384" y="107"/>
                    <a:pt x="324" y="26"/>
                    <a:pt x="237" y="6"/>
                  </a:cubicBezTo>
                  <a:cubicBezTo>
                    <a:pt x="221" y="2"/>
                    <a:pt x="206" y="1"/>
                    <a:pt x="191" y="1"/>
                  </a:cubicBezTo>
                  <a:close/>
                </a:path>
              </a:pathLst>
            </a:custGeom>
            <a:solidFill>
              <a:srgbClr val="8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66"/>
            <p:cNvSpPr/>
            <p:nvPr/>
          </p:nvSpPr>
          <p:spPr>
            <a:xfrm>
              <a:off x="5021383" y="1572853"/>
              <a:ext cx="11079" cy="14888"/>
            </a:xfrm>
            <a:custGeom>
              <a:avLst/>
              <a:gdLst/>
              <a:ahLst/>
              <a:cxnLst/>
              <a:rect l="l" t="t" r="r" b="b"/>
              <a:pathLst>
                <a:path w="384" h="516" extrusionOk="0">
                  <a:moveTo>
                    <a:pt x="192" y="1"/>
                  </a:moveTo>
                  <a:cubicBezTo>
                    <a:pt x="86" y="1"/>
                    <a:pt x="0" y="87"/>
                    <a:pt x="0" y="192"/>
                  </a:cubicBezTo>
                  <a:lnTo>
                    <a:pt x="0" y="320"/>
                  </a:lnTo>
                  <a:cubicBezTo>
                    <a:pt x="0" y="409"/>
                    <a:pt x="60" y="491"/>
                    <a:pt x="148" y="511"/>
                  </a:cubicBezTo>
                  <a:cubicBezTo>
                    <a:pt x="163" y="514"/>
                    <a:pt x="178" y="516"/>
                    <a:pt x="193" y="516"/>
                  </a:cubicBezTo>
                  <a:cubicBezTo>
                    <a:pt x="298" y="516"/>
                    <a:pt x="384" y="430"/>
                    <a:pt x="384" y="324"/>
                  </a:cubicBezTo>
                  <a:lnTo>
                    <a:pt x="384" y="196"/>
                  </a:lnTo>
                  <a:cubicBezTo>
                    <a:pt x="384" y="107"/>
                    <a:pt x="324" y="26"/>
                    <a:pt x="238" y="6"/>
                  </a:cubicBezTo>
                  <a:cubicBezTo>
                    <a:pt x="223" y="2"/>
                    <a:pt x="207" y="1"/>
                    <a:pt x="192" y="1"/>
                  </a:cubicBezTo>
                  <a:close/>
                </a:path>
              </a:pathLst>
            </a:custGeom>
            <a:solidFill>
              <a:srgbClr val="8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66"/>
            <p:cNvSpPr/>
            <p:nvPr/>
          </p:nvSpPr>
          <p:spPr>
            <a:xfrm>
              <a:off x="4891810" y="1447578"/>
              <a:ext cx="217577" cy="125595"/>
            </a:xfrm>
            <a:custGeom>
              <a:avLst/>
              <a:gdLst/>
              <a:ahLst/>
              <a:cxnLst/>
              <a:rect l="l" t="t" r="r" b="b"/>
              <a:pathLst>
                <a:path w="7541" h="4353" extrusionOk="0">
                  <a:moveTo>
                    <a:pt x="3770" y="1"/>
                  </a:moveTo>
                  <a:cubicBezTo>
                    <a:pt x="0" y="1"/>
                    <a:pt x="916" y="2954"/>
                    <a:pt x="927" y="3061"/>
                  </a:cubicBezTo>
                  <a:cubicBezTo>
                    <a:pt x="1017" y="3955"/>
                    <a:pt x="1284" y="4353"/>
                    <a:pt x="1284" y="4353"/>
                  </a:cubicBezTo>
                  <a:cubicBezTo>
                    <a:pt x="1284" y="4353"/>
                    <a:pt x="1939" y="4284"/>
                    <a:pt x="1936" y="3630"/>
                  </a:cubicBezTo>
                  <a:cubicBezTo>
                    <a:pt x="1931" y="2977"/>
                    <a:pt x="1896" y="2036"/>
                    <a:pt x="3770" y="2036"/>
                  </a:cubicBezTo>
                  <a:cubicBezTo>
                    <a:pt x="5646" y="2036"/>
                    <a:pt x="5610" y="2977"/>
                    <a:pt x="5605" y="3630"/>
                  </a:cubicBezTo>
                  <a:cubicBezTo>
                    <a:pt x="5602" y="4284"/>
                    <a:pt x="6257" y="4353"/>
                    <a:pt x="6257" y="4353"/>
                  </a:cubicBezTo>
                  <a:cubicBezTo>
                    <a:pt x="6257" y="4353"/>
                    <a:pt x="6524" y="3955"/>
                    <a:pt x="6614" y="3061"/>
                  </a:cubicBezTo>
                  <a:cubicBezTo>
                    <a:pt x="6625" y="2954"/>
                    <a:pt x="7541" y="1"/>
                    <a:pt x="3770" y="1"/>
                  </a:cubicBezTo>
                  <a:close/>
                </a:path>
              </a:pathLst>
            </a:custGeom>
            <a:solidFill>
              <a:srgbClr val="9B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66"/>
            <p:cNvSpPr/>
            <p:nvPr/>
          </p:nvSpPr>
          <p:spPr>
            <a:xfrm>
              <a:off x="4989300" y="1447578"/>
              <a:ext cx="120084" cy="125595"/>
            </a:xfrm>
            <a:custGeom>
              <a:avLst/>
              <a:gdLst/>
              <a:ahLst/>
              <a:cxnLst/>
              <a:rect l="l" t="t" r="r" b="b"/>
              <a:pathLst>
                <a:path w="4162" h="4353" extrusionOk="0">
                  <a:moveTo>
                    <a:pt x="391" y="1"/>
                  </a:moveTo>
                  <a:cubicBezTo>
                    <a:pt x="255" y="1"/>
                    <a:pt x="125" y="4"/>
                    <a:pt x="0" y="12"/>
                  </a:cubicBezTo>
                  <a:cubicBezTo>
                    <a:pt x="3314" y="211"/>
                    <a:pt x="2464" y="2957"/>
                    <a:pt x="2453" y="3061"/>
                  </a:cubicBezTo>
                  <a:cubicBezTo>
                    <a:pt x="2415" y="3434"/>
                    <a:pt x="2347" y="3719"/>
                    <a:pt x="2280" y="3926"/>
                  </a:cubicBezTo>
                  <a:cubicBezTo>
                    <a:pt x="2436" y="4307"/>
                    <a:pt x="2878" y="4353"/>
                    <a:pt x="2878" y="4353"/>
                  </a:cubicBezTo>
                  <a:cubicBezTo>
                    <a:pt x="2878" y="4353"/>
                    <a:pt x="3145" y="3955"/>
                    <a:pt x="3235" y="3061"/>
                  </a:cubicBezTo>
                  <a:cubicBezTo>
                    <a:pt x="3246" y="2954"/>
                    <a:pt x="4162" y="1"/>
                    <a:pt x="391" y="1"/>
                  </a:cubicBezTo>
                  <a:close/>
                </a:path>
              </a:pathLst>
            </a:custGeom>
            <a:solidFill>
              <a:srgbClr val="9B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66"/>
            <p:cNvSpPr/>
            <p:nvPr/>
          </p:nvSpPr>
          <p:spPr>
            <a:xfrm>
              <a:off x="4853783" y="1385402"/>
              <a:ext cx="22678" cy="60302"/>
            </a:xfrm>
            <a:custGeom>
              <a:avLst/>
              <a:gdLst/>
              <a:ahLst/>
              <a:cxnLst/>
              <a:rect l="l" t="t" r="r" b="b"/>
              <a:pathLst>
                <a:path w="786" h="2090" extrusionOk="0">
                  <a:moveTo>
                    <a:pt x="379" y="1"/>
                  </a:moveTo>
                  <a:cubicBezTo>
                    <a:pt x="169" y="1"/>
                    <a:pt x="0" y="170"/>
                    <a:pt x="0" y="380"/>
                  </a:cubicBezTo>
                  <a:lnTo>
                    <a:pt x="0" y="1711"/>
                  </a:lnTo>
                  <a:cubicBezTo>
                    <a:pt x="0" y="1920"/>
                    <a:pt x="171" y="2090"/>
                    <a:pt x="379" y="2090"/>
                  </a:cubicBezTo>
                  <a:lnTo>
                    <a:pt x="407" y="2090"/>
                  </a:lnTo>
                  <a:cubicBezTo>
                    <a:pt x="616" y="2090"/>
                    <a:pt x="786" y="1920"/>
                    <a:pt x="786" y="1711"/>
                  </a:cubicBezTo>
                  <a:lnTo>
                    <a:pt x="786" y="380"/>
                  </a:lnTo>
                  <a:cubicBezTo>
                    <a:pt x="786" y="170"/>
                    <a:pt x="616" y="1"/>
                    <a:pt x="4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66"/>
            <p:cNvSpPr/>
            <p:nvPr/>
          </p:nvSpPr>
          <p:spPr>
            <a:xfrm>
              <a:off x="5124845" y="1385402"/>
              <a:ext cx="22678" cy="60302"/>
            </a:xfrm>
            <a:custGeom>
              <a:avLst/>
              <a:gdLst/>
              <a:ahLst/>
              <a:cxnLst/>
              <a:rect l="l" t="t" r="r" b="b"/>
              <a:pathLst>
                <a:path w="786" h="2090" extrusionOk="0">
                  <a:moveTo>
                    <a:pt x="380" y="1"/>
                  </a:moveTo>
                  <a:cubicBezTo>
                    <a:pt x="169" y="1"/>
                    <a:pt x="1" y="170"/>
                    <a:pt x="1" y="380"/>
                  </a:cubicBezTo>
                  <a:lnTo>
                    <a:pt x="1" y="1711"/>
                  </a:lnTo>
                  <a:cubicBezTo>
                    <a:pt x="1" y="1920"/>
                    <a:pt x="171" y="2090"/>
                    <a:pt x="380" y="2090"/>
                  </a:cubicBezTo>
                  <a:lnTo>
                    <a:pt x="407" y="2090"/>
                  </a:lnTo>
                  <a:cubicBezTo>
                    <a:pt x="616" y="2090"/>
                    <a:pt x="786" y="1920"/>
                    <a:pt x="786" y="1711"/>
                  </a:cubicBezTo>
                  <a:lnTo>
                    <a:pt x="786" y="380"/>
                  </a:lnTo>
                  <a:cubicBezTo>
                    <a:pt x="786" y="170"/>
                    <a:pt x="616" y="1"/>
                    <a:pt x="4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5" name="Google Shape;2155;p66"/>
          <p:cNvSpPr/>
          <p:nvPr/>
        </p:nvSpPr>
        <p:spPr>
          <a:xfrm>
            <a:off x="5871010" y="1414052"/>
            <a:ext cx="33296" cy="40595"/>
          </a:xfrm>
          <a:custGeom>
            <a:avLst/>
            <a:gdLst/>
            <a:ahLst/>
            <a:cxnLst/>
            <a:rect l="l" t="t" r="r" b="b"/>
            <a:pathLst>
              <a:path w="1154" h="1407" extrusionOk="0">
                <a:moveTo>
                  <a:pt x="0" y="0"/>
                </a:moveTo>
                <a:lnTo>
                  <a:pt x="0" y="0"/>
                </a:lnTo>
                <a:cubicBezTo>
                  <a:pt x="143" y="293"/>
                  <a:pt x="249" y="608"/>
                  <a:pt x="312" y="937"/>
                </a:cubicBezTo>
                <a:cubicBezTo>
                  <a:pt x="593" y="1054"/>
                  <a:pt x="873" y="1206"/>
                  <a:pt x="1151" y="1405"/>
                </a:cubicBezTo>
                <a:cubicBezTo>
                  <a:pt x="1152" y="1405"/>
                  <a:pt x="1152" y="1407"/>
                  <a:pt x="1154" y="1407"/>
                </a:cubicBezTo>
                <a:cubicBezTo>
                  <a:pt x="1131" y="1042"/>
                  <a:pt x="1056" y="690"/>
                  <a:pt x="936" y="361"/>
                </a:cubicBezTo>
                <a:cubicBezTo>
                  <a:pt x="665" y="226"/>
                  <a:pt x="353" y="101"/>
                  <a:pt x="0" y="0"/>
                </a:cubicBezTo>
                <a:close/>
              </a:path>
            </a:pathLst>
          </a:custGeom>
          <a:solidFill>
            <a:srgbClr val="C8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6" name="Google Shape;2156;p66"/>
          <p:cNvSpPr/>
          <p:nvPr/>
        </p:nvSpPr>
        <p:spPr>
          <a:xfrm>
            <a:off x="5876550" y="1471438"/>
            <a:ext cx="25332" cy="36816"/>
          </a:xfrm>
          <a:custGeom>
            <a:avLst/>
            <a:gdLst/>
            <a:ahLst/>
            <a:cxnLst/>
            <a:rect l="l" t="t" r="r" b="b"/>
            <a:pathLst>
              <a:path w="878" h="1276" extrusionOk="0">
                <a:moveTo>
                  <a:pt x="169" y="1"/>
                </a:moveTo>
                <a:cubicBezTo>
                  <a:pt x="143" y="283"/>
                  <a:pt x="85" y="554"/>
                  <a:pt x="0" y="814"/>
                </a:cubicBezTo>
                <a:cubicBezTo>
                  <a:pt x="210" y="947"/>
                  <a:pt x="410" y="1101"/>
                  <a:pt x="597" y="1275"/>
                </a:cubicBezTo>
                <a:cubicBezTo>
                  <a:pt x="720" y="1022"/>
                  <a:pt x="815" y="754"/>
                  <a:pt x="878" y="473"/>
                </a:cubicBezTo>
                <a:cubicBezTo>
                  <a:pt x="683" y="314"/>
                  <a:pt x="448" y="153"/>
                  <a:pt x="169" y="1"/>
                </a:cubicBezTo>
                <a:close/>
              </a:path>
            </a:pathLst>
          </a:custGeom>
          <a:solidFill>
            <a:srgbClr val="C8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7" name="Google Shape;2157;p66"/>
          <p:cNvGrpSpPr/>
          <p:nvPr/>
        </p:nvGrpSpPr>
        <p:grpSpPr>
          <a:xfrm>
            <a:off x="5688984" y="1353550"/>
            <a:ext cx="215528" cy="374615"/>
            <a:chOff x="5688984" y="1353550"/>
            <a:chExt cx="215528" cy="374615"/>
          </a:xfrm>
        </p:grpSpPr>
        <p:sp>
          <p:nvSpPr>
            <p:cNvPr id="2158" name="Google Shape;2158;p66"/>
            <p:cNvSpPr/>
            <p:nvPr/>
          </p:nvSpPr>
          <p:spPr>
            <a:xfrm>
              <a:off x="5785407" y="1587625"/>
              <a:ext cx="22707" cy="140541"/>
            </a:xfrm>
            <a:custGeom>
              <a:avLst/>
              <a:gdLst/>
              <a:ahLst/>
              <a:cxnLst/>
              <a:rect l="l" t="t" r="r" b="b"/>
              <a:pathLst>
                <a:path w="787" h="4871" extrusionOk="0">
                  <a:moveTo>
                    <a:pt x="91" y="0"/>
                  </a:moveTo>
                  <a:cubicBezTo>
                    <a:pt x="41" y="0"/>
                    <a:pt x="1" y="42"/>
                    <a:pt x="1" y="91"/>
                  </a:cubicBezTo>
                  <a:lnTo>
                    <a:pt x="1" y="4778"/>
                  </a:lnTo>
                  <a:cubicBezTo>
                    <a:pt x="1" y="4829"/>
                    <a:pt x="42" y="4870"/>
                    <a:pt x="91" y="4870"/>
                  </a:cubicBezTo>
                  <a:lnTo>
                    <a:pt x="696" y="4870"/>
                  </a:lnTo>
                  <a:cubicBezTo>
                    <a:pt x="746" y="4870"/>
                    <a:pt x="786" y="4829"/>
                    <a:pt x="786" y="4778"/>
                  </a:cubicBezTo>
                  <a:lnTo>
                    <a:pt x="786" y="91"/>
                  </a:lnTo>
                  <a:cubicBezTo>
                    <a:pt x="786" y="40"/>
                    <a:pt x="746" y="0"/>
                    <a:pt x="6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66"/>
            <p:cNvSpPr/>
            <p:nvPr/>
          </p:nvSpPr>
          <p:spPr>
            <a:xfrm>
              <a:off x="5759931" y="1563360"/>
              <a:ext cx="73660" cy="42240"/>
            </a:xfrm>
            <a:custGeom>
              <a:avLst/>
              <a:gdLst/>
              <a:ahLst/>
              <a:cxnLst/>
              <a:rect l="l" t="t" r="r" b="b"/>
              <a:pathLst>
                <a:path w="2553" h="1464" extrusionOk="0">
                  <a:moveTo>
                    <a:pt x="1277" y="1"/>
                  </a:moveTo>
                  <a:cubicBezTo>
                    <a:pt x="1277" y="1"/>
                    <a:pt x="158" y="59"/>
                    <a:pt x="6" y="1260"/>
                  </a:cubicBezTo>
                  <a:cubicBezTo>
                    <a:pt x="1" y="1307"/>
                    <a:pt x="38" y="1346"/>
                    <a:pt x="83" y="1346"/>
                  </a:cubicBezTo>
                  <a:cubicBezTo>
                    <a:pt x="86" y="1346"/>
                    <a:pt x="88" y="1346"/>
                    <a:pt x="91" y="1346"/>
                  </a:cubicBezTo>
                  <a:cubicBezTo>
                    <a:pt x="181" y="1335"/>
                    <a:pt x="326" y="1308"/>
                    <a:pt x="474" y="1240"/>
                  </a:cubicBezTo>
                  <a:cubicBezTo>
                    <a:pt x="525" y="1217"/>
                    <a:pt x="579" y="1206"/>
                    <a:pt x="632" y="1206"/>
                  </a:cubicBezTo>
                  <a:cubicBezTo>
                    <a:pt x="723" y="1206"/>
                    <a:pt x="814" y="1239"/>
                    <a:pt x="890" y="1303"/>
                  </a:cubicBezTo>
                  <a:cubicBezTo>
                    <a:pt x="979" y="1377"/>
                    <a:pt x="1105" y="1446"/>
                    <a:pt x="1277" y="1464"/>
                  </a:cubicBezTo>
                  <a:cubicBezTo>
                    <a:pt x="1448" y="1446"/>
                    <a:pt x="1574" y="1377"/>
                    <a:pt x="1663" y="1303"/>
                  </a:cubicBezTo>
                  <a:cubicBezTo>
                    <a:pt x="1739" y="1239"/>
                    <a:pt x="1830" y="1206"/>
                    <a:pt x="1921" y="1206"/>
                  </a:cubicBezTo>
                  <a:cubicBezTo>
                    <a:pt x="1974" y="1206"/>
                    <a:pt x="2028" y="1217"/>
                    <a:pt x="2079" y="1240"/>
                  </a:cubicBezTo>
                  <a:cubicBezTo>
                    <a:pt x="2228" y="1308"/>
                    <a:pt x="2372" y="1335"/>
                    <a:pt x="2462" y="1346"/>
                  </a:cubicBezTo>
                  <a:cubicBezTo>
                    <a:pt x="2465" y="1346"/>
                    <a:pt x="2467" y="1346"/>
                    <a:pt x="2470" y="1346"/>
                  </a:cubicBezTo>
                  <a:cubicBezTo>
                    <a:pt x="2515" y="1346"/>
                    <a:pt x="2552" y="1307"/>
                    <a:pt x="2547" y="1260"/>
                  </a:cubicBezTo>
                  <a:cubicBezTo>
                    <a:pt x="2395" y="59"/>
                    <a:pt x="1277" y="1"/>
                    <a:pt x="12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66"/>
            <p:cNvSpPr/>
            <p:nvPr/>
          </p:nvSpPr>
          <p:spPr>
            <a:xfrm>
              <a:off x="5688984" y="1353550"/>
              <a:ext cx="215528" cy="215499"/>
            </a:xfrm>
            <a:custGeom>
              <a:avLst/>
              <a:gdLst/>
              <a:ahLst/>
              <a:cxnLst/>
              <a:rect l="l" t="t" r="r" b="b"/>
              <a:pathLst>
                <a:path w="7470" h="7469" extrusionOk="0">
                  <a:moveTo>
                    <a:pt x="3736" y="0"/>
                  </a:moveTo>
                  <a:cubicBezTo>
                    <a:pt x="1672" y="0"/>
                    <a:pt x="0" y="1672"/>
                    <a:pt x="0" y="3735"/>
                  </a:cubicBezTo>
                  <a:cubicBezTo>
                    <a:pt x="0" y="5797"/>
                    <a:pt x="1672" y="7469"/>
                    <a:pt x="3736" y="7469"/>
                  </a:cubicBezTo>
                  <a:cubicBezTo>
                    <a:pt x="5797" y="7469"/>
                    <a:pt x="7469" y="5797"/>
                    <a:pt x="7469" y="3735"/>
                  </a:cubicBezTo>
                  <a:cubicBezTo>
                    <a:pt x="7469" y="1672"/>
                    <a:pt x="5797" y="0"/>
                    <a:pt x="3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66"/>
            <p:cNvSpPr/>
            <p:nvPr/>
          </p:nvSpPr>
          <p:spPr>
            <a:xfrm>
              <a:off x="5785465" y="1353550"/>
              <a:ext cx="119045" cy="215499"/>
            </a:xfrm>
            <a:custGeom>
              <a:avLst/>
              <a:gdLst/>
              <a:ahLst/>
              <a:cxnLst/>
              <a:rect l="l" t="t" r="r" b="b"/>
              <a:pathLst>
                <a:path w="4126" h="7469" extrusionOk="0">
                  <a:moveTo>
                    <a:pt x="392" y="0"/>
                  </a:moveTo>
                  <a:cubicBezTo>
                    <a:pt x="260" y="0"/>
                    <a:pt x="129" y="8"/>
                    <a:pt x="0" y="20"/>
                  </a:cubicBezTo>
                  <a:cubicBezTo>
                    <a:pt x="1878" y="217"/>
                    <a:pt x="3343" y="1804"/>
                    <a:pt x="3343" y="3735"/>
                  </a:cubicBezTo>
                  <a:cubicBezTo>
                    <a:pt x="3343" y="5665"/>
                    <a:pt x="1878" y="7253"/>
                    <a:pt x="0" y="7449"/>
                  </a:cubicBezTo>
                  <a:cubicBezTo>
                    <a:pt x="128" y="7461"/>
                    <a:pt x="260" y="7469"/>
                    <a:pt x="392" y="7469"/>
                  </a:cubicBezTo>
                  <a:cubicBezTo>
                    <a:pt x="2453" y="7469"/>
                    <a:pt x="4125" y="5797"/>
                    <a:pt x="4125" y="3734"/>
                  </a:cubicBezTo>
                  <a:cubicBezTo>
                    <a:pt x="4125" y="1672"/>
                    <a:pt x="2453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66"/>
            <p:cNvSpPr/>
            <p:nvPr/>
          </p:nvSpPr>
          <p:spPr>
            <a:xfrm>
              <a:off x="5708055" y="1382921"/>
              <a:ext cx="196255" cy="71727"/>
            </a:xfrm>
            <a:custGeom>
              <a:avLst/>
              <a:gdLst/>
              <a:ahLst/>
              <a:cxnLst/>
              <a:rect l="l" t="t" r="r" b="b"/>
              <a:pathLst>
                <a:path w="6802" h="2486" extrusionOk="0">
                  <a:moveTo>
                    <a:pt x="511" y="1"/>
                  </a:moveTo>
                  <a:cubicBezTo>
                    <a:pt x="321" y="180"/>
                    <a:pt x="149" y="380"/>
                    <a:pt x="1" y="596"/>
                  </a:cubicBezTo>
                  <a:cubicBezTo>
                    <a:pt x="2254" y="2300"/>
                    <a:pt x="4573" y="894"/>
                    <a:pt x="6799" y="2484"/>
                  </a:cubicBezTo>
                  <a:cubicBezTo>
                    <a:pt x="6800" y="2484"/>
                    <a:pt x="6800" y="2486"/>
                    <a:pt x="6802" y="2486"/>
                  </a:cubicBezTo>
                  <a:cubicBezTo>
                    <a:pt x="6779" y="2121"/>
                    <a:pt x="6705" y="1769"/>
                    <a:pt x="6584" y="1440"/>
                  </a:cubicBezTo>
                  <a:cubicBezTo>
                    <a:pt x="5866" y="1082"/>
                    <a:pt x="4881" y="808"/>
                    <a:pt x="3552" y="808"/>
                  </a:cubicBezTo>
                  <a:cubicBezTo>
                    <a:pt x="3532" y="808"/>
                    <a:pt x="3512" y="808"/>
                    <a:pt x="3492" y="808"/>
                  </a:cubicBezTo>
                  <a:cubicBezTo>
                    <a:pt x="2266" y="808"/>
                    <a:pt x="1216" y="526"/>
                    <a:pt x="5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66"/>
            <p:cNvSpPr/>
            <p:nvPr/>
          </p:nvSpPr>
          <p:spPr>
            <a:xfrm>
              <a:off x="5689965" y="1422996"/>
              <a:ext cx="211922" cy="85259"/>
            </a:xfrm>
            <a:custGeom>
              <a:avLst/>
              <a:gdLst/>
              <a:ahLst/>
              <a:cxnLst/>
              <a:rect l="l" t="t" r="r" b="b"/>
              <a:pathLst>
                <a:path w="7345" h="2955" extrusionOk="0">
                  <a:moveTo>
                    <a:pt x="210" y="0"/>
                  </a:moveTo>
                  <a:cubicBezTo>
                    <a:pt x="109" y="264"/>
                    <a:pt x="39" y="543"/>
                    <a:pt x="0" y="831"/>
                  </a:cubicBezTo>
                  <a:cubicBezTo>
                    <a:pt x="641" y="1287"/>
                    <a:pt x="1711" y="1752"/>
                    <a:pt x="3405" y="1752"/>
                  </a:cubicBezTo>
                  <a:cubicBezTo>
                    <a:pt x="4947" y="1761"/>
                    <a:pt x="6147" y="2095"/>
                    <a:pt x="7064" y="2954"/>
                  </a:cubicBezTo>
                  <a:cubicBezTo>
                    <a:pt x="7187" y="2701"/>
                    <a:pt x="7282" y="2433"/>
                    <a:pt x="7345" y="2152"/>
                  </a:cubicBezTo>
                  <a:cubicBezTo>
                    <a:pt x="6643" y="1575"/>
                    <a:pt x="5407" y="968"/>
                    <a:pt x="3469" y="968"/>
                  </a:cubicBezTo>
                  <a:cubicBezTo>
                    <a:pt x="3455" y="968"/>
                    <a:pt x="3440" y="968"/>
                    <a:pt x="3425" y="968"/>
                  </a:cubicBezTo>
                  <a:cubicBezTo>
                    <a:pt x="2040" y="965"/>
                    <a:pt x="970" y="66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66"/>
            <p:cNvSpPr/>
            <p:nvPr/>
          </p:nvSpPr>
          <p:spPr>
            <a:xfrm>
              <a:off x="5690398" y="1478623"/>
              <a:ext cx="189907" cy="66851"/>
            </a:xfrm>
            <a:custGeom>
              <a:avLst/>
              <a:gdLst/>
              <a:ahLst/>
              <a:cxnLst/>
              <a:rect l="l" t="t" r="r" b="b"/>
              <a:pathLst>
                <a:path w="6582" h="2317" extrusionOk="0">
                  <a:moveTo>
                    <a:pt x="1" y="0"/>
                  </a:moveTo>
                  <a:cubicBezTo>
                    <a:pt x="57" y="351"/>
                    <a:pt x="163" y="687"/>
                    <a:pt x="310" y="999"/>
                  </a:cubicBezTo>
                  <a:cubicBezTo>
                    <a:pt x="900" y="1216"/>
                    <a:pt x="1694" y="1373"/>
                    <a:pt x="2646" y="1373"/>
                  </a:cubicBezTo>
                  <a:cubicBezTo>
                    <a:pt x="2664" y="1373"/>
                    <a:pt x="2682" y="1373"/>
                    <a:pt x="2700" y="1373"/>
                  </a:cubicBezTo>
                  <a:cubicBezTo>
                    <a:pt x="4065" y="1376"/>
                    <a:pt x="5188" y="1686"/>
                    <a:pt x="6020" y="2316"/>
                  </a:cubicBezTo>
                  <a:cubicBezTo>
                    <a:pt x="6225" y="2151"/>
                    <a:pt x="6414" y="1964"/>
                    <a:pt x="6581" y="1760"/>
                  </a:cubicBezTo>
                  <a:cubicBezTo>
                    <a:pt x="5868" y="1183"/>
                    <a:pt x="4658" y="589"/>
                    <a:pt x="2702" y="589"/>
                  </a:cubicBezTo>
                  <a:cubicBezTo>
                    <a:pt x="2686" y="589"/>
                    <a:pt x="2671" y="589"/>
                    <a:pt x="2655" y="589"/>
                  </a:cubicBezTo>
                  <a:cubicBezTo>
                    <a:pt x="1607" y="589"/>
                    <a:pt x="681" y="38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66"/>
            <p:cNvSpPr/>
            <p:nvPr/>
          </p:nvSpPr>
          <p:spPr>
            <a:xfrm>
              <a:off x="5850929" y="1518900"/>
              <a:ext cx="29372" cy="26573"/>
            </a:xfrm>
            <a:custGeom>
              <a:avLst/>
              <a:gdLst/>
              <a:ahLst/>
              <a:cxnLst/>
              <a:rect l="l" t="t" r="r" b="b"/>
              <a:pathLst>
                <a:path w="1018" h="921" extrusionOk="0">
                  <a:moveTo>
                    <a:pt x="494" y="0"/>
                  </a:moveTo>
                  <a:cubicBezTo>
                    <a:pt x="351" y="226"/>
                    <a:pt x="186" y="434"/>
                    <a:pt x="0" y="623"/>
                  </a:cubicBezTo>
                  <a:cubicBezTo>
                    <a:pt x="160" y="713"/>
                    <a:pt x="311" y="811"/>
                    <a:pt x="454" y="920"/>
                  </a:cubicBezTo>
                  <a:cubicBezTo>
                    <a:pt x="661" y="755"/>
                    <a:pt x="850" y="568"/>
                    <a:pt x="1017" y="364"/>
                  </a:cubicBezTo>
                  <a:cubicBezTo>
                    <a:pt x="867" y="241"/>
                    <a:pt x="692" y="118"/>
                    <a:pt x="494" y="0"/>
                  </a:cubicBezTo>
                  <a:close/>
                </a:path>
              </a:pathLst>
            </a:custGeom>
            <a:solidFill>
              <a:srgbClr val="C8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6" name="Google Shape;2166;p66"/>
          <p:cNvGrpSpPr/>
          <p:nvPr/>
        </p:nvGrpSpPr>
        <p:grpSpPr>
          <a:xfrm>
            <a:off x="6428715" y="1353839"/>
            <a:ext cx="376026" cy="374064"/>
            <a:chOff x="6428715" y="1353839"/>
            <a:chExt cx="376026" cy="374064"/>
          </a:xfrm>
        </p:grpSpPr>
        <p:sp>
          <p:nvSpPr>
            <p:cNvPr id="2167" name="Google Shape;2167;p66"/>
            <p:cNvSpPr/>
            <p:nvPr/>
          </p:nvSpPr>
          <p:spPr>
            <a:xfrm>
              <a:off x="6505028" y="1597752"/>
              <a:ext cx="120892" cy="107129"/>
            </a:xfrm>
            <a:custGeom>
              <a:avLst/>
              <a:gdLst/>
              <a:ahLst/>
              <a:cxnLst/>
              <a:rect l="l" t="t" r="r" b="b"/>
              <a:pathLst>
                <a:path w="4190" h="3713" extrusionOk="0">
                  <a:moveTo>
                    <a:pt x="243" y="0"/>
                  </a:moveTo>
                  <a:lnTo>
                    <a:pt x="69" y="361"/>
                  </a:lnTo>
                  <a:cubicBezTo>
                    <a:pt x="13" y="476"/>
                    <a:pt x="0" y="608"/>
                    <a:pt x="36" y="732"/>
                  </a:cubicBezTo>
                  <a:lnTo>
                    <a:pt x="821" y="3614"/>
                  </a:lnTo>
                  <a:cubicBezTo>
                    <a:pt x="837" y="3674"/>
                    <a:pt x="892" y="3713"/>
                    <a:pt x="950" y="3713"/>
                  </a:cubicBezTo>
                  <a:cubicBezTo>
                    <a:pt x="968" y="3713"/>
                    <a:pt x="986" y="3709"/>
                    <a:pt x="1004" y="3702"/>
                  </a:cubicBezTo>
                  <a:lnTo>
                    <a:pt x="3746" y="2519"/>
                  </a:lnTo>
                  <a:cubicBezTo>
                    <a:pt x="3864" y="2467"/>
                    <a:pt x="3959" y="2375"/>
                    <a:pt x="4016" y="2260"/>
                  </a:cubicBezTo>
                  <a:lnTo>
                    <a:pt x="4189" y="1899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66"/>
            <p:cNvSpPr/>
            <p:nvPr/>
          </p:nvSpPr>
          <p:spPr>
            <a:xfrm>
              <a:off x="6512010" y="1597752"/>
              <a:ext cx="113910" cy="107129"/>
            </a:xfrm>
            <a:custGeom>
              <a:avLst/>
              <a:gdLst/>
              <a:ahLst/>
              <a:cxnLst/>
              <a:rect l="l" t="t" r="r" b="b"/>
              <a:pathLst>
                <a:path w="3948" h="3713" extrusionOk="0">
                  <a:moveTo>
                    <a:pt x="1" y="0"/>
                  </a:moveTo>
                  <a:lnTo>
                    <a:pt x="3242" y="1560"/>
                  </a:lnTo>
                  <a:lnTo>
                    <a:pt x="3069" y="1921"/>
                  </a:lnTo>
                  <a:cubicBezTo>
                    <a:pt x="3013" y="2036"/>
                    <a:pt x="2918" y="2128"/>
                    <a:pt x="2800" y="2179"/>
                  </a:cubicBezTo>
                  <a:lnTo>
                    <a:pt x="462" y="3188"/>
                  </a:lnTo>
                  <a:lnTo>
                    <a:pt x="579" y="3614"/>
                  </a:lnTo>
                  <a:cubicBezTo>
                    <a:pt x="595" y="3674"/>
                    <a:pt x="650" y="3713"/>
                    <a:pt x="708" y="3713"/>
                  </a:cubicBezTo>
                  <a:cubicBezTo>
                    <a:pt x="726" y="3713"/>
                    <a:pt x="744" y="3709"/>
                    <a:pt x="762" y="3702"/>
                  </a:cubicBezTo>
                  <a:lnTo>
                    <a:pt x="3504" y="2519"/>
                  </a:lnTo>
                  <a:cubicBezTo>
                    <a:pt x="3622" y="2467"/>
                    <a:pt x="3717" y="2375"/>
                    <a:pt x="3774" y="2260"/>
                  </a:cubicBezTo>
                  <a:lnTo>
                    <a:pt x="3947" y="189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66"/>
            <p:cNvSpPr/>
            <p:nvPr/>
          </p:nvSpPr>
          <p:spPr>
            <a:xfrm>
              <a:off x="6617262" y="1353839"/>
              <a:ext cx="121988" cy="86529"/>
            </a:xfrm>
            <a:custGeom>
              <a:avLst/>
              <a:gdLst/>
              <a:ahLst/>
              <a:cxnLst/>
              <a:rect l="l" t="t" r="r" b="b"/>
              <a:pathLst>
                <a:path w="4228" h="2999" extrusionOk="0">
                  <a:moveTo>
                    <a:pt x="1190" y="1"/>
                  </a:moveTo>
                  <a:cubicBezTo>
                    <a:pt x="838" y="1"/>
                    <a:pt x="499" y="198"/>
                    <a:pt x="336" y="536"/>
                  </a:cubicBezTo>
                  <a:lnTo>
                    <a:pt x="0" y="1234"/>
                  </a:lnTo>
                  <a:lnTo>
                    <a:pt x="3666" y="2998"/>
                  </a:lnTo>
                  <a:lnTo>
                    <a:pt x="4001" y="2300"/>
                  </a:lnTo>
                  <a:cubicBezTo>
                    <a:pt x="4228" y="1830"/>
                    <a:pt x="4030" y="1264"/>
                    <a:pt x="3559" y="1036"/>
                  </a:cubicBezTo>
                  <a:lnTo>
                    <a:pt x="1600" y="95"/>
                  </a:lnTo>
                  <a:cubicBezTo>
                    <a:pt x="1468" y="31"/>
                    <a:pt x="1328" y="1"/>
                    <a:pt x="11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66"/>
            <p:cNvSpPr/>
            <p:nvPr/>
          </p:nvSpPr>
          <p:spPr>
            <a:xfrm>
              <a:off x="6699576" y="1373948"/>
              <a:ext cx="39672" cy="66418"/>
            </a:xfrm>
            <a:custGeom>
              <a:avLst/>
              <a:gdLst/>
              <a:ahLst/>
              <a:cxnLst/>
              <a:rect l="l" t="t" r="r" b="b"/>
              <a:pathLst>
                <a:path w="1375" h="2302" extrusionOk="0">
                  <a:moveTo>
                    <a:pt x="0" y="1"/>
                  </a:moveTo>
                  <a:lnTo>
                    <a:pt x="0" y="1"/>
                  </a:lnTo>
                  <a:cubicBezTo>
                    <a:pt x="473" y="228"/>
                    <a:pt x="671" y="794"/>
                    <a:pt x="444" y="1264"/>
                  </a:cubicBezTo>
                  <a:lnTo>
                    <a:pt x="108" y="1962"/>
                  </a:lnTo>
                  <a:lnTo>
                    <a:pt x="813" y="2301"/>
                  </a:lnTo>
                  <a:lnTo>
                    <a:pt x="1148" y="1603"/>
                  </a:lnTo>
                  <a:cubicBezTo>
                    <a:pt x="1375" y="1133"/>
                    <a:pt x="1177" y="567"/>
                    <a:pt x="706" y="33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66"/>
            <p:cNvSpPr/>
            <p:nvPr/>
          </p:nvSpPr>
          <p:spPr>
            <a:xfrm>
              <a:off x="6509673" y="1391288"/>
              <a:ext cx="215557" cy="265991"/>
            </a:xfrm>
            <a:custGeom>
              <a:avLst/>
              <a:gdLst/>
              <a:ahLst/>
              <a:cxnLst/>
              <a:rect l="l" t="t" r="r" b="b"/>
              <a:pathLst>
                <a:path w="7471" h="9219" extrusionOk="0">
                  <a:moveTo>
                    <a:pt x="3524" y="1"/>
                  </a:moveTo>
                  <a:lnTo>
                    <a:pt x="0" y="7316"/>
                  </a:lnTo>
                  <a:lnTo>
                    <a:pt x="3947" y="9218"/>
                  </a:lnTo>
                  <a:lnTo>
                    <a:pt x="7471" y="1903"/>
                  </a:lnTo>
                  <a:lnTo>
                    <a:pt x="3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66"/>
            <p:cNvSpPr/>
            <p:nvPr/>
          </p:nvSpPr>
          <p:spPr>
            <a:xfrm>
              <a:off x="6603355" y="1436384"/>
              <a:ext cx="122017" cy="220895"/>
            </a:xfrm>
            <a:custGeom>
              <a:avLst/>
              <a:gdLst/>
              <a:ahLst/>
              <a:cxnLst/>
              <a:rect l="l" t="t" r="r" b="b"/>
              <a:pathLst>
                <a:path w="4229" h="7656" extrusionOk="0">
                  <a:moveTo>
                    <a:pt x="3524" y="1"/>
                  </a:moveTo>
                  <a:lnTo>
                    <a:pt x="1" y="7316"/>
                  </a:lnTo>
                  <a:lnTo>
                    <a:pt x="705" y="7655"/>
                  </a:lnTo>
                  <a:lnTo>
                    <a:pt x="4228" y="340"/>
                  </a:lnTo>
                  <a:lnTo>
                    <a:pt x="3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66"/>
            <p:cNvSpPr/>
            <p:nvPr/>
          </p:nvSpPr>
          <p:spPr>
            <a:xfrm>
              <a:off x="6547642" y="1409580"/>
              <a:ext cx="139646" cy="229406"/>
            </a:xfrm>
            <a:custGeom>
              <a:avLst/>
              <a:gdLst/>
              <a:ahLst/>
              <a:cxnLst/>
              <a:rect l="l" t="t" r="r" b="b"/>
              <a:pathLst>
                <a:path w="4840" h="7951" extrusionOk="0">
                  <a:moveTo>
                    <a:pt x="3524" y="0"/>
                  </a:moveTo>
                  <a:lnTo>
                    <a:pt x="0" y="7316"/>
                  </a:lnTo>
                  <a:lnTo>
                    <a:pt x="1317" y="7951"/>
                  </a:lnTo>
                  <a:lnTo>
                    <a:pt x="4840" y="635"/>
                  </a:lnTo>
                  <a:lnTo>
                    <a:pt x="35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6"/>
            <p:cNvSpPr/>
            <p:nvPr/>
          </p:nvSpPr>
          <p:spPr>
            <a:xfrm>
              <a:off x="6599518" y="1381334"/>
              <a:ext cx="136963" cy="76113"/>
            </a:xfrm>
            <a:custGeom>
              <a:avLst/>
              <a:gdLst/>
              <a:ahLst/>
              <a:cxnLst/>
              <a:rect l="l" t="t" r="r" b="b"/>
              <a:pathLst>
                <a:path w="4747" h="2638" extrusionOk="0">
                  <a:moveTo>
                    <a:pt x="447" y="0"/>
                  </a:moveTo>
                  <a:cubicBezTo>
                    <a:pt x="301" y="0"/>
                    <a:pt x="161" y="82"/>
                    <a:pt x="94" y="222"/>
                  </a:cubicBezTo>
                  <a:cubicBezTo>
                    <a:pt x="0" y="416"/>
                    <a:pt x="83" y="649"/>
                    <a:pt x="278" y="745"/>
                  </a:cubicBezTo>
                  <a:lnTo>
                    <a:pt x="4130" y="2599"/>
                  </a:lnTo>
                  <a:cubicBezTo>
                    <a:pt x="4184" y="2625"/>
                    <a:pt x="4242" y="2638"/>
                    <a:pt x="4298" y="2638"/>
                  </a:cubicBezTo>
                  <a:cubicBezTo>
                    <a:pt x="4444" y="2638"/>
                    <a:pt x="4585" y="2555"/>
                    <a:pt x="4653" y="2415"/>
                  </a:cubicBezTo>
                  <a:cubicBezTo>
                    <a:pt x="4746" y="2220"/>
                    <a:pt x="4663" y="1987"/>
                    <a:pt x="4469" y="1894"/>
                  </a:cubicBezTo>
                  <a:lnTo>
                    <a:pt x="617" y="39"/>
                  </a:lnTo>
                  <a:cubicBezTo>
                    <a:pt x="562" y="13"/>
                    <a:pt x="504" y="0"/>
                    <a:pt x="4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6"/>
            <p:cNvSpPr/>
            <p:nvPr/>
          </p:nvSpPr>
          <p:spPr>
            <a:xfrm>
              <a:off x="6698335" y="1426170"/>
              <a:ext cx="38143" cy="31276"/>
            </a:xfrm>
            <a:custGeom>
              <a:avLst/>
              <a:gdLst/>
              <a:ahLst/>
              <a:cxnLst/>
              <a:rect l="l" t="t" r="r" b="b"/>
              <a:pathLst>
                <a:path w="1322" h="1084" extrusionOk="0">
                  <a:moveTo>
                    <a:pt x="339" y="1"/>
                  </a:moveTo>
                  <a:lnTo>
                    <a:pt x="340" y="1"/>
                  </a:lnTo>
                  <a:lnTo>
                    <a:pt x="340" y="1"/>
                  </a:lnTo>
                  <a:cubicBezTo>
                    <a:pt x="340" y="1"/>
                    <a:pt x="340" y="1"/>
                    <a:pt x="339" y="1"/>
                  </a:cubicBezTo>
                  <a:close/>
                  <a:moveTo>
                    <a:pt x="340" y="1"/>
                  </a:moveTo>
                  <a:lnTo>
                    <a:pt x="340" y="1"/>
                  </a:lnTo>
                  <a:cubicBezTo>
                    <a:pt x="534" y="95"/>
                    <a:pt x="615" y="327"/>
                    <a:pt x="522" y="522"/>
                  </a:cubicBezTo>
                  <a:cubicBezTo>
                    <a:pt x="455" y="662"/>
                    <a:pt x="315" y="743"/>
                    <a:pt x="170" y="743"/>
                  </a:cubicBezTo>
                  <a:cubicBezTo>
                    <a:pt x="113" y="743"/>
                    <a:pt x="55" y="731"/>
                    <a:pt x="0" y="705"/>
                  </a:cubicBezTo>
                  <a:lnTo>
                    <a:pt x="0" y="705"/>
                  </a:lnTo>
                  <a:lnTo>
                    <a:pt x="705" y="1044"/>
                  </a:lnTo>
                  <a:cubicBezTo>
                    <a:pt x="759" y="1070"/>
                    <a:pt x="818" y="1083"/>
                    <a:pt x="875" y="1083"/>
                  </a:cubicBezTo>
                  <a:cubicBezTo>
                    <a:pt x="1020" y="1083"/>
                    <a:pt x="1160" y="1001"/>
                    <a:pt x="1228" y="861"/>
                  </a:cubicBezTo>
                  <a:cubicBezTo>
                    <a:pt x="1321" y="666"/>
                    <a:pt x="1238" y="433"/>
                    <a:pt x="1044" y="340"/>
                  </a:cubicBezTo>
                  <a:lnTo>
                    <a:pt x="3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6"/>
            <p:cNvSpPr/>
            <p:nvPr/>
          </p:nvSpPr>
          <p:spPr>
            <a:xfrm>
              <a:off x="6428715" y="1705167"/>
              <a:ext cx="374765" cy="22736"/>
            </a:xfrm>
            <a:custGeom>
              <a:avLst/>
              <a:gdLst/>
              <a:ahLst/>
              <a:cxnLst/>
              <a:rect l="l" t="t" r="r" b="b"/>
              <a:pathLst>
                <a:path w="12989" h="788" extrusionOk="0">
                  <a:moveTo>
                    <a:pt x="423" y="0"/>
                  </a:moveTo>
                  <a:cubicBezTo>
                    <a:pt x="188" y="0"/>
                    <a:pt x="1" y="209"/>
                    <a:pt x="36" y="451"/>
                  </a:cubicBezTo>
                  <a:cubicBezTo>
                    <a:pt x="64" y="646"/>
                    <a:pt x="236" y="787"/>
                    <a:pt x="430" y="787"/>
                  </a:cubicBezTo>
                  <a:lnTo>
                    <a:pt x="12597" y="787"/>
                  </a:lnTo>
                  <a:cubicBezTo>
                    <a:pt x="12814" y="787"/>
                    <a:pt x="12989" y="611"/>
                    <a:pt x="12989" y="393"/>
                  </a:cubicBezTo>
                  <a:cubicBezTo>
                    <a:pt x="12989" y="177"/>
                    <a:pt x="12814" y="0"/>
                    <a:pt x="12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6"/>
            <p:cNvSpPr/>
            <p:nvPr/>
          </p:nvSpPr>
          <p:spPr>
            <a:xfrm>
              <a:off x="6769541" y="1705167"/>
              <a:ext cx="35200" cy="22736"/>
            </a:xfrm>
            <a:custGeom>
              <a:avLst/>
              <a:gdLst/>
              <a:ahLst/>
              <a:cxnLst/>
              <a:rect l="l" t="t" r="r" b="b"/>
              <a:pathLst>
                <a:path w="1220" h="788" extrusionOk="0">
                  <a:moveTo>
                    <a:pt x="1" y="0"/>
                  </a:moveTo>
                  <a:cubicBezTo>
                    <a:pt x="217" y="0"/>
                    <a:pt x="393" y="177"/>
                    <a:pt x="393" y="393"/>
                  </a:cubicBezTo>
                  <a:cubicBezTo>
                    <a:pt x="393" y="611"/>
                    <a:pt x="217" y="787"/>
                    <a:pt x="1" y="787"/>
                  </a:cubicBezTo>
                  <a:lnTo>
                    <a:pt x="780" y="787"/>
                  </a:lnTo>
                  <a:cubicBezTo>
                    <a:pt x="968" y="787"/>
                    <a:pt x="1136" y="657"/>
                    <a:pt x="1171" y="473"/>
                  </a:cubicBezTo>
                  <a:cubicBezTo>
                    <a:pt x="1220" y="221"/>
                    <a:pt x="1028" y="0"/>
                    <a:pt x="7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8" name="Google Shape;2178;p66"/>
          <p:cNvGrpSpPr/>
          <p:nvPr/>
        </p:nvGrpSpPr>
        <p:grpSpPr>
          <a:xfrm>
            <a:off x="7235065" y="1410821"/>
            <a:ext cx="376751" cy="260072"/>
            <a:chOff x="7235065" y="1410821"/>
            <a:chExt cx="376751" cy="260072"/>
          </a:xfrm>
        </p:grpSpPr>
        <p:sp>
          <p:nvSpPr>
            <p:cNvPr id="2179" name="Google Shape;2179;p66"/>
            <p:cNvSpPr/>
            <p:nvPr/>
          </p:nvSpPr>
          <p:spPr>
            <a:xfrm>
              <a:off x="7382007" y="1618900"/>
              <a:ext cx="40047" cy="33815"/>
            </a:xfrm>
            <a:custGeom>
              <a:avLst/>
              <a:gdLst/>
              <a:ahLst/>
              <a:cxnLst/>
              <a:rect l="l" t="t" r="r" b="b"/>
              <a:pathLst>
                <a:path w="1388" h="1172" extrusionOk="0">
                  <a:moveTo>
                    <a:pt x="321" y="1"/>
                  </a:moveTo>
                  <a:lnTo>
                    <a:pt x="0" y="600"/>
                  </a:lnTo>
                  <a:lnTo>
                    <a:pt x="1066" y="1171"/>
                  </a:lnTo>
                  <a:lnTo>
                    <a:pt x="1387" y="571"/>
                  </a:lnTo>
                  <a:lnTo>
                    <a:pt x="321" y="1"/>
                  </a:ln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66"/>
            <p:cNvSpPr/>
            <p:nvPr/>
          </p:nvSpPr>
          <p:spPr>
            <a:xfrm>
              <a:off x="7420322" y="1618727"/>
              <a:ext cx="41634" cy="34594"/>
            </a:xfrm>
            <a:custGeom>
              <a:avLst/>
              <a:gdLst/>
              <a:ahLst/>
              <a:cxnLst/>
              <a:rect l="l" t="t" r="r" b="b"/>
              <a:pathLst>
                <a:path w="1443" h="1199" extrusionOk="0">
                  <a:moveTo>
                    <a:pt x="1122" y="1"/>
                  </a:moveTo>
                  <a:lnTo>
                    <a:pt x="1" y="600"/>
                  </a:lnTo>
                  <a:lnTo>
                    <a:pt x="321" y="1199"/>
                  </a:lnTo>
                  <a:lnTo>
                    <a:pt x="1443" y="599"/>
                  </a:lnTo>
                  <a:lnTo>
                    <a:pt x="1122" y="1"/>
                  </a:ln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66"/>
            <p:cNvSpPr/>
            <p:nvPr/>
          </p:nvSpPr>
          <p:spPr>
            <a:xfrm>
              <a:off x="7253761" y="1601704"/>
              <a:ext cx="145676" cy="69188"/>
            </a:xfrm>
            <a:custGeom>
              <a:avLst/>
              <a:gdLst/>
              <a:ahLst/>
              <a:cxnLst/>
              <a:rect l="l" t="t" r="r" b="b"/>
              <a:pathLst>
                <a:path w="5049" h="2398" extrusionOk="0">
                  <a:moveTo>
                    <a:pt x="604" y="0"/>
                  </a:moveTo>
                  <a:cubicBezTo>
                    <a:pt x="270" y="0"/>
                    <a:pt x="0" y="272"/>
                    <a:pt x="0" y="606"/>
                  </a:cubicBezTo>
                  <a:lnTo>
                    <a:pt x="0" y="2296"/>
                  </a:lnTo>
                  <a:cubicBezTo>
                    <a:pt x="0" y="2353"/>
                    <a:pt x="45" y="2398"/>
                    <a:pt x="101" y="2398"/>
                  </a:cubicBezTo>
                  <a:lnTo>
                    <a:pt x="3964" y="2398"/>
                  </a:lnTo>
                  <a:cubicBezTo>
                    <a:pt x="4019" y="2398"/>
                    <a:pt x="4065" y="2353"/>
                    <a:pt x="4065" y="2296"/>
                  </a:cubicBezTo>
                  <a:lnTo>
                    <a:pt x="4065" y="1241"/>
                  </a:lnTo>
                  <a:cubicBezTo>
                    <a:pt x="4065" y="1224"/>
                    <a:pt x="4079" y="1212"/>
                    <a:pt x="4094" y="1212"/>
                  </a:cubicBezTo>
                  <a:cubicBezTo>
                    <a:pt x="4097" y="1212"/>
                    <a:pt x="4100" y="1212"/>
                    <a:pt x="4103" y="1213"/>
                  </a:cubicBezTo>
                  <a:lnTo>
                    <a:pt x="4631" y="1411"/>
                  </a:lnTo>
                  <a:cubicBezTo>
                    <a:pt x="4641" y="1415"/>
                    <a:pt x="4651" y="1416"/>
                    <a:pt x="4660" y="1416"/>
                  </a:cubicBezTo>
                  <a:cubicBezTo>
                    <a:pt x="4693" y="1416"/>
                    <a:pt x="4724" y="1397"/>
                    <a:pt x="4738" y="1365"/>
                  </a:cubicBezTo>
                  <a:lnTo>
                    <a:pt x="5031" y="704"/>
                  </a:lnTo>
                  <a:cubicBezTo>
                    <a:pt x="5048" y="666"/>
                    <a:pt x="5034" y="621"/>
                    <a:pt x="4999" y="598"/>
                  </a:cubicBezTo>
                  <a:lnTo>
                    <a:pt x="4355" y="186"/>
                  </a:lnTo>
                  <a:cubicBezTo>
                    <a:pt x="4165" y="64"/>
                    <a:pt x="3945" y="0"/>
                    <a:pt x="3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66"/>
            <p:cNvSpPr/>
            <p:nvPr/>
          </p:nvSpPr>
          <p:spPr>
            <a:xfrm>
              <a:off x="7348337" y="1636875"/>
              <a:ext cx="22707" cy="34017"/>
            </a:xfrm>
            <a:custGeom>
              <a:avLst/>
              <a:gdLst/>
              <a:ahLst/>
              <a:cxnLst/>
              <a:rect l="l" t="t" r="r" b="b"/>
              <a:pathLst>
                <a:path w="787" h="1179" extrusionOk="0">
                  <a:moveTo>
                    <a:pt x="386" y="0"/>
                  </a:moveTo>
                  <a:cubicBezTo>
                    <a:pt x="175" y="0"/>
                    <a:pt x="0" y="171"/>
                    <a:pt x="0" y="384"/>
                  </a:cubicBezTo>
                  <a:lnTo>
                    <a:pt x="0" y="1179"/>
                  </a:lnTo>
                  <a:lnTo>
                    <a:pt x="686" y="1179"/>
                  </a:lnTo>
                  <a:cubicBezTo>
                    <a:pt x="741" y="1179"/>
                    <a:pt x="787" y="1134"/>
                    <a:pt x="787" y="1077"/>
                  </a:cubicBezTo>
                  <a:lnTo>
                    <a:pt x="787" y="20"/>
                  </a:lnTo>
                  <a:lnTo>
                    <a:pt x="405" y="0"/>
                  </a:lnTo>
                  <a:cubicBezTo>
                    <a:pt x="399" y="0"/>
                    <a:pt x="392" y="0"/>
                    <a:pt x="3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66"/>
            <p:cNvSpPr/>
            <p:nvPr/>
          </p:nvSpPr>
          <p:spPr>
            <a:xfrm>
              <a:off x="7338412" y="1601733"/>
              <a:ext cx="60936" cy="40884"/>
            </a:xfrm>
            <a:custGeom>
              <a:avLst/>
              <a:gdLst/>
              <a:ahLst/>
              <a:cxnLst/>
              <a:rect l="l" t="t" r="r" b="b"/>
              <a:pathLst>
                <a:path w="2112" h="1417" extrusionOk="0">
                  <a:moveTo>
                    <a:pt x="0" y="1"/>
                  </a:moveTo>
                  <a:cubicBezTo>
                    <a:pt x="226" y="1"/>
                    <a:pt x="445" y="65"/>
                    <a:pt x="636" y="186"/>
                  </a:cubicBezTo>
                  <a:lnTo>
                    <a:pt x="1249" y="577"/>
                  </a:lnTo>
                  <a:cubicBezTo>
                    <a:pt x="1304" y="613"/>
                    <a:pt x="1330" y="680"/>
                    <a:pt x="1312" y="743"/>
                  </a:cubicBezTo>
                  <a:lnTo>
                    <a:pt x="1179" y="1218"/>
                  </a:lnTo>
                  <a:lnTo>
                    <a:pt x="1694" y="1410"/>
                  </a:lnTo>
                  <a:cubicBezTo>
                    <a:pt x="1704" y="1414"/>
                    <a:pt x="1715" y="1416"/>
                    <a:pt x="1725" y="1416"/>
                  </a:cubicBezTo>
                  <a:cubicBezTo>
                    <a:pt x="1757" y="1416"/>
                    <a:pt x="1787" y="1397"/>
                    <a:pt x="1801" y="1366"/>
                  </a:cubicBezTo>
                  <a:lnTo>
                    <a:pt x="2094" y="705"/>
                  </a:lnTo>
                  <a:cubicBezTo>
                    <a:pt x="2111" y="665"/>
                    <a:pt x="2097" y="620"/>
                    <a:pt x="2062" y="597"/>
                  </a:cubicBezTo>
                  <a:lnTo>
                    <a:pt x="1418" y="186"/>
                  </a:lnTo>
                  <a:cubicBezTo>
                    <a:pt x="1228" y="65"/>
                    <a:pt x="1008" y="1"/>
                    <a:pt x="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66"/>
            <p:cNvSpPr/>
            <p:nvPr/>
          </p:nvSpPr>
          <p:spPr>
            <a:xfrm>
              <a:off x="7444442" y="1601704"/>
              <a:ext cx="145676" cy="69188"/>
            </a:xfrm>
            <a:custGeom>
              <a:avLst/>
              <a:gdLst/>
              <a:ahLst/>
              <a:cxnLst/>
              <a:rect l="l" t="t" r="r" b="b"/>
              <a:pathLst>
                <a:path w="5049" h="2398" extrusionOk="0">
                  <a:moveTo>
                    <a:pt x="1329" y="0"/>
                  </a:moveTo>
                  <a:cubicBezTo>
                    <a:pt x="1104" y="0"/>
                    <a:pt x="883" y="64"/>
                    <a:pt x="694" y="186"/>
                  </a:cubicBezTo>
                  <a:lnTo>
                    <a:pt x="50" y="598"/>
                  </a:lnTo>
                  <a:cubicBezTo>
                    <a:pt x="13" y="621"/>
                    <a:pt x="1" y="666"/>
                    <a:pt x="18" y="704"/>
                  </a:cubicBezTo>
                  <a:lnTo>
                    <a:pt x="309" y="1365"/>
                  </a:lnTo>
                  <a:cubicBezTo>
                    <a:pt x="323" y="1397"/>
                    <a:pt x="355" y="1416"/>
                    <a:pt x="388" y="1416"/>
                  </a:cubicBezTo>
                  <a:cubicBezTo>
                    <a:pt x="398" y="1416"/>
                    <a:pt x="408" y="1415"/>
                    <a:pt x="418" y="1411"/>
                  </a:cubicBezTo>
                  <a:lnTo>
                    <a:pt x="946" y="1213"/>
                  </a:lnTo>
                  <a:cubicBezTo>
                    <a:pt x="949" y="1212"/>
                    <a:pt x="952" y="1212"/>
                    <a:pt x="955" y="1212"/>
                  </a:cubicBezTo>
                  <a:cubicBezTo>
                    <a:pt x="970" y="1212"/>
                    <a:pt x="984" y="1224"/>
                    <a:pt x="984" y="1241"/>
                  </a:cubicBezTo>
                  <a:lnTo>
                    <a:pt x="984" y="2296"/>
                  </a:lnTo>
                  <a:cubicBezTo>
                    <a:pt x="984" y="2353"/>
                    <a:pt x="1028" y="2398"/>
                    <a:pt x="1085" y="2398"/>
                  </a:cubicBezTo>
                  <a:lnTo>
                    <a:pt x="4948" y="2398"/>
                  </a:lnTo>
                  <a:cubicBezTo>
                    <a:pt x="5003" y="2398"/>
                    <a:pt x="5049" y="2353"/>
                    <a:pt x="5049" y="2296"/>
                  </a:cubicBezTo>
                  <a:lnTo>
                    <a:pt x="5049" y="606"/>
                  </a:lnTo>
                  <a:cubicBezTo>
                    <a:pt x="5049" y="272"/>
                    <a:pt x="4777" y="0"/>
                    <a:pt x="4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6"/>
            <p:cNvSpPr/>
            <p:nvPr/>
          </p:nvSpPr>
          <p:spPr>
            <a:xfrm>
              <a:off x="7550386" y="1601733"/>
              <a:ext cx="40278" cy="69159"/>
            </a:xfrm>
            <a:custGeom>
              <a:avLst/>
              <a:gdLst/>
              <a:ahLst/>
              <a:cxnLst/>
              <a:rect l="l" t="t" r="r" b="b"/>
              <a:pathLst>
                <a:path w="1396" h="2397" extrusionOk="0">
                  <a:moveTo>
                    <a:pt x="1" y="1"/>
                  </a:moveTo>
                  <a:cubicBezTo>
                    <a:pt x="337" y="1"/>
                    <a:pt x="610" y="271"/>
                    <a:pt x="610" y="605"/>
                  </a:cubicBezTo>
                  <a:lnTo>
                    <a:pt x="610" y="2397"/>
                  </a:lnTo>
                  <a:lnTo>
                    <a:pt x="1294" y="2397"/>
                  </a:lnTo>
                  <a:cubicBezTo>
                    <a:pt x="1351" y="2397"/>
                    <a:pt x="1395" y="2352"/>
                    <a:pt x="1395" y="2295"/>
                  </a:cubicBezTo>
                  <a:lnTo>
                    <a:pt x="1395" y="605"/>
                  </a:lnTo>
                  <a:cubicBezTo>
                    <a:pt x="1395" y="271"/>
                    <a:pt x="1124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66"/>
            <p:cNvSpPr/>
            <p:nvPr/>
          </p:nvSpPr>
          <p:spPr>
            <a:xfrm>
              <a:off x="7451800" y="1476141"/>
              <a:ext cx="160016" cy="105658"/>
            </a:xfrm>
            <a:custGeom>
              <a:avLst/>
              <a:gdLst/>
              <a:ahLst/>
              <a:cxnLst/>
              <a:rect l="l" t="t" r="r" b="b"/>
              <a:pathLst>
                <a:path w="5546" h="3662" extrusionOk="0">
                  <a:moveTo>
                    <a:pt x="1126" y="0"/>
                  </a:moveTo>
                  <a:lnTo>
                    <a:pt x="238" y="1841"/>
                  </a:lnTo>
                  <a:cubicBezTo>
                    <a:pt x="0" y="2335"/>
                    <a:pt x="204" y="2922"/>
                    <a:pt x="711" y="3177"/>
                  </a:cubicBezTo>
                  <a:cubicBezTo>
                    <a:pt x="1559" y="3603"/>
                    <a:pt x="2367" y="3662"/>
                    <a:pt x="2771" y="3662"/>
                  </a:cubicBezTo>
                  <a:cubicBezTo>
                    <a:pt x="3171" y="3662"/>
                    <a:pt x="3972" y="3603"/>
                    <a:pt x="4812" y="3186"/>
                  </a:cubicBezTo>
                  <a:cubicBezTo>
                    <a:pt x="5328" y="2930"/>
                    <a:pt x="5545" y="2341"/>
                    <a:pt x="5305" y="1841"/>
                  </a:cubicBezTo>
                  <a:lnTo>
                    <a:pt x="4417" y="0"/>
                  </a:lnTo>
                  <a:close/>
                </a:path>
              </a:pathLst>
            </a:custGeom>
            <a:solidFill>
              <a:srgbClr val="C86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66"/>
            <p:cNvSpPr/>
            <p:nvPr/>
          </p:nvSpPr>
          <p:spPr>
            <a:xfrm>
              <a:off x="7295221" y="1565236"/>
              <a:ext cx="33786" cy="25477"/>
            </a:xfrm>
            <a:custGeom>
              <a:avLst/>
              <a:gdLst/>
              <a:ahLst/>
              <a:cxnLst/>
              <a:rect l="l" t="t" r="r" b="b"/>
              <a:pathLst>
                <a:path w="1171" h="883" extrusionOk="0">
                  <a:moveTo>
                    <a:pt x="0" y="0"/>
                  </a:moveTo>
                  <a:lnTo>
                    <a:pt x="0" y="882"/>
                  </a:lnTo>
                  <a:lnTo>
                    <a:pt x="1171" y="882"/>
                  </a:lnTo>
                  <a:lnTo>
                    <a:pt x="1171" y="0"/>
                  </a:ln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66"/>
            <p:cNvSpPr/>
            <p:nvPr/>
          </p:nvSpPr>
          <p:spPr>
            <a:xfrm>
              <a:off x="7312388" y="1565236"/>
              <a:ext cx="16619" cy="25477"/>
            </a:xfrm>
            <a:custGeom>
              <a:avLst/>
              <a:gdLst/>
              <a:ahLst/>
              <a:cxnLst/>
              <a:rect l="l" t="t" r="r" b="b"/>
              <a:pathLst>
                <a:path w="576" h="883" extrusionOk="0">
                  <a:moveTo>
                    <a:pt x="1" y="0"/>
                  </a:moveTo>
                  <a:lnTo>
                    <a:pt x="1" y="882"/>
                  </a:lnTo>
                  <a:lnTo>
                    <a:pt x="576" y="882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66"/>
            <p:cNvSpPr/>
            <p:nvPr/>
          </p:nvSpPr>
          <p:spPr>
            <a:xfrm>
              <a:off x="7235065" y="1485836"/>
              <a:ext cx="31103" cy="43827"/>
            </a:xfrm>
            <a:custGeom>
              <a:avLst/>
              <a:gdLst/>
              <a:ahLst/>
              <a:cxnLst/>
              <a:rect l="l" t="t" r="r" b="b"/>
              <a:pathLst>
                <a:path w="1078" h="1519" extrusionOk="0">
                  <a:moveTo>
                    <a:pt x="502" y="0"/>
                  </a:moveTo>
                  <a:cubicBezTo>
                    <a:pt x="185" y="0"/>
                    <a:pt x="1" y="290"/>
                    <a:pt x="1" y="709"/>
                  </a:cubicBezTo>
                  <a:cubicBezTo>
                    <a:pt x="1" y="1129"/>
                    <a:pt x="185" y="1519"/>
                    <a:pt x="502" y="1519"/>
                  </a:cubicBezTo>
                  <a:cubicBezTo>
                    <a:pt x="820" y="1519"/>
                    <a:pt x="1078" y="1178"/>
                    <a:pt x="1078" y="760"/>
                  </a:cubicBezTo>
                  <a:cubicBezTo>
                    <a:pt x="1078" y="341"/>
                    <a:pt x="820" y="0"/>
                    <a:pt x="502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66"/>
            <p:cNvSpPr/>
            <p:nvPr/>
          </p:nvSpPr>
          <p:spPr>
            <a:xfrm>
              <a:off x="7358378" y="1485836"/>
              <a:ext cx="31103" cy="43827"/>
            </a:xfrm>
            <a:custGeom>
              <a:avLst/>
              <a:gdLst/>
              <a:ahLst/>
              <a:cxnLst/>
              <a:rect l="l" t="t" r="r" b="b"/>
              <a:pathLst>
                <a:path w="1078" h="1519" extrusionOk="0">
                  <a:moveTo>
                    <a:pt x="575" y="0"/>
                  </a:moveTo>
                  <a:cubicBezTo>
                    <a:pt x="258" y="0"/>
                    <a:pt x="0" y="341"/>
                    <a:pt x="0" y="760"/>
                  </a:cubicBezTo>
                  <a:cubicBezTo>
                    <a:pt x="0" y="1178"/>
                    <a:pt x="258" y="1519"/>
                    <a:pt x="575" y="1519"/>
                  </a:cubicBezTo>
                  <a:cubicBezTo>
                    <a:pt x="893" y="1519"/>
                    <a:pt x="1077" y="1129"/>
                    <a:pt x="1077" y="709"/>
                  </a:cubicBezTo>
                  <a:cubicBezTo>
                    <a:pt x="1077" y="290"/>
                    <a:pt x="893" y="0"/>
                    <a:pt x="575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66"/>
            <p:cNvSpPr/>
            <p:nvPr/>
          </p:nvSpPr>
          <p:spPr>
            <a:xfrm>
              <a:off x="7258695" y="1430786"/>
              <a:ext cx="106841" cy="142733"/>
            </a:xfrm>
            <a:custGeom>
              <a:avLst/>
              <a:gdLst/>
              <a:ahLst/>
              <a:cxnLst/>
              <a:rect l="l" t="t" r="r" b="b"/>
              <a:pathLst>
                <a:path w="3703" h="4947" extrusionOk="0">
                  <a:moveTo>
                    <a:pt x="1796" y="0"/>
                  </a:moveTo>
                  <a:cubicBezTo>
                    <a:pt x="805" y="0"/>
                    <a:pt x="1" y="804"/>
                    <a:pt x="1" y="1795"/>
                  </a:cubicBezTo>
                  <a:lnTo>
                    <a:pt x="1" y="3158"/>
                  </a:lnTo>
                  <a:cubicBezTo>
                    <a:pt x="1" y="4146"/>
                    <a:pt x="805" y="4947"/>
                    <a:pt x="1794" y="4947"/>
                  </a:cubicBezTo>
                  <a:lnTo>
                    <a:pt x="1904" y="4947"/>
                  </a:lnTo>
                  <a:cubicBezTo>
                    <a:pt x="2897" y="4947"/>
                    <a:pt x="3702" y="4142"/>
                    <a:pt x="3702" y="3149"/>
                  </a:cubicBezTo>
                  <a:lnTo>
                    <a:pt x="3702" y="1795"/>
                  </a:lnTo>
                  <a:cubicBezTo>
                    <a:pt x="3702" y="804"/>
                    <a:pt x="2898" y="0"/>
                    <a:pt x="1908" y="0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66"/>
            <p:cNvSpPr/>
            <p:nvPr/>
          </p:nvSpPr>
          <p:spPr>
            <a:xfrm>
              <a:off x="7282815" y="1534162"/>
              <a:ext cx="58888" cy="21409"/>
            </a:xfrm>
            <a:custGeom>
              <a:avLst/>
              <a:gdLst/>
              <a:ahLst/>
              <a:cxnLst/>
              <a:rect l="l" t="t" r="r" b="b"/>
              <a:pathLst>
                <a:path w="2041" h="742" extrusionOk="0">
                  <a:moveTo>
                    <a:pt x="1829" y="1"/>
                  </a:moveTo>
                  <a:cubicBezTo>
                    <a:pt x="1776" y="1"/>
                    <a:pt x="1724" y="23"/>
                    <a:pt x="1687" y="65"/>
                  </a:cubicBezTo>
                  <a:cubicBezTo>
                    <a:pt x="1530" y="243"/>
                    <a:pt x="1271" y="356"/>
                    <a:pt x="1012" y="361"/>
                  </a:cubicBezTo>
                  <a:cubicBezTo>
                    <a:pt x="1007" y="361"/>
                    <a:pt x="1003" y="361"/>
                    <a:pt x="998" y="361"/>
                  </a:cubicBezTo>
                  <a:cubicBezTo>
                    <a:pt x="773" y="361"/>
                    <a:pt x="529" y="250"/>
                    <a:pt x="348" y="60"/>
                  </a:cubicBezTo>
                  <a:cubicBezTo>
                    <a:pt x="310" y="22"/>
                    <a:pt x="260" y="3"/>
                    <a:pt x="211" y="3"/>
                  </a:cubicBezTo>
                  <a:cubicBezTo>
                    <a:pt x="163" y="3"/>
                    <a:pt x="116" y="20"/>
                    <a:pt x="79" y="55"/>
                  </a:cubicBezTo>
                  <a:cubicBezTo>
                    <a:pt x="4" y="129"/>
                    <a:pt x="1" y="249"/>
                    <a:pt x="75" y="324"/>
                  </a:cubicBezTo>
                  <a:cubicBezTo>
                    <a:pt x="328" y="586"/>
                    <a:pt x="671" y="741"/>
                    <a:pt x="998" y="741"/>
                  </a:cubicBezTo>
                  <a:lnTo>
                    <a:pt x="1018" y="741"/>
                  </a:lnTo>
                  <a:cubicBezTo>
                    <a:pt x="1386" y="733"/>
                    <a:pt x="1743" y="575"/>
                    <a:pt x="1972" y="316"/>
                  </a:cubicBezTo>
                  <a:cubicBezTo>
                    <a:pt x="2041" y="238"/>
                    <a:pt x="2033" y="118"/>
                    <a:pt x="1955" y="49"/>
                  </a:cubicBezTo>
                  <a:cubicBezTo>
                    <a:pt x="1919" y="17"/>
                    <a:pt x="1874" y="1"/>
                    <a:pt x="1829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66"/>
            <p:cNvSpPr/>
            <p:nvPr/>
          </p:nvSpPr>
          <p:spPr>
            <a:xfrm>
              <a:off x="7300934" y="1524237"/>
              <a:ext cx="22678" cy="11801"/>
            </a:xfrm>
            <a:custGeom>
              <a:avLst/>
              <a:gdLst/>
              <a:ahLst/>
              <a:cxnLst/>
              <a:rect l="l" t="t" r="r" b="b"/>
              <a:pathLst>
                <a:path w="786" h="409" extrusionOk="0">
                  <a:moveTo>
                    <a:pt x="210" y="1"/>
                  </a:moveTo>
                  <a:cubicBezTo>
                    <a:pt x="126" y="1"/>
                    <a:pt x="48" y="57"/>
                    <a:pt x="26" y="143"/>
                  </a:cubicBezTo>
                  <a:cubicBezTo>
                    <a:pt x="0" y="245"/>
                    <a:pt x="60" y="347"/>
                    <a:pt x="161" y="373"/>
                  </a:cubicBezTo>
                  <a:cubicBezTo>
                    <a:pt x="249" y="396"/>
                    <a:pt x="321" y="409"/>
                    <a:pt x="393" y="409"/>
                  </a:cubicBezTo>
                  <a:cubicBezTo>
                    <a:pt x="465" y="409"/>
                    <a:pt x="536" y="396"/>
                    <a:pt x="623" y="373"/>
                  </a:cubicBezTo>
                  <a:cubicBezTo>
                    <a:pt x="724" y="347"/>
                    <a:pt x="786" y="245"/>
                    <a:pt x="760" y="143"/>
                  </a:cubicBezTo>
                  <a:cubicBezTo>
                    <a:pt x="738" y="57"/>
                    <a:pt x="660" y="1"/>
                    <a:pt x="576" y="1"/>
                  </a:cubicBezTo>
                  <a:cubicBezTo>
                    <a:pt x="560" y="1"/>
                    <a:pt x="544" y="3"/>
                    <a:pt x="528" y="7"/>
                  </a:cubicBezTo>
                  <a:cubicBezTo>
                    <a:pt x="472" y="21"/>
                    <a:pt x="432" y="29"/>
                    <a:pt x="393" y="29"/>
                  </a:cubicBezTo>
                  <a:cubicBezTo>
                    <a:pt x="353" y="29"/>
                    <a:pt x="314" y="21"/>
                    <a:pt x="258" y="7"/>
                  </a:cubicBezTo>
                  <a:cubicBezTo>
                    <a:pt x="242" y="3"/>
                    <a:pt x="226" y="1"/>
                    <a:pt x="210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66"/>
            <p:cNvSpPr/>
            <p:nvPr/>
          </p:nvSpPr>
          <p:spPr>
            <a:xfrm>
              <a:off x="7278487" y="1484422"/>
              <a:ext cx="26400" cy="12089"/>
            </a:xfrm>
            <a:custGeom>
              <a:avLst/>
              <a:gdLst/>
              <a:ahLst/>
              <a:cxnLst/>
              <a:rect l="l" t="t" r="r" b="b"/>
              <a:pathLst>
                <a:path w="915" h="419" extrusionOk="0">
                  <a:moveTo>
                    <a:pt x="457" y="1"/>
                  </a:moveTo>
                  <a:cubicBezTo>
                    <a:pt x="366" y="1"/>
                    <a:pt x="275" y="15"/>
                    <a:pt x="162" y="45"/>
                  </a:cubicBezTo>
                  <a:cubicBezTo>
                    <a:pt x="60" y="72"/>
                    <a:pt x="1" y="175"/>
                    <a:pt x="27" y="276"/>
                  </a:cubicBezTo>
                  <a:cubicBezTo>
                    <a:pt x="48" y="362"/>
                    <a:pt x="126" y="419"/>
                    <a:pt x="209" y="419"/>
                  </a:cubicBezTo>
                  <a:cubicBezTo>
                    <a:pt x="226" y="419"/>
                    <a:pt x="241" y="417"/>
                    <a:pt x="258" y="413"/>
                  </a:cubicBezTo>
                  <a:cubicBezTo>
                    <a:pt x="340" y="391"/>
                    <a:pt x="399" y="381"/>
                    <a:pt x="458" y="381"/>
                  </a:cubicBezTo>
                  <a:cubicBezTo>
                    <a:pt x="516" y="381"/>
                    <a:pt x="575" y="391"/>
                    <a:pt x="657" y="413"/>
                  </a:cubicBezTo>
                  <a:cubicBezTo>
                    <a:pt x="673" y="417"/>
                    <a:pt x="689" y="419"/>
                    <a:pt x="704" y="419"/>
                  </a:cubicBezTo>
                  <a:cubicBezTo>
                    <a:pt x="789" y="419"/>
                    <a:pt x="867" y="362"/>
                    <a:pt x="889" y="276"/>
                  </a:cubicBezTo>
                  <a:cubicBezTo>
                    <a:pt x="915" y="175"/>
                    <a:pt x="853" y="72"/>
                    <a:pt x="752" y="45"/>
                  </a:cubicBezTo>
                  <a:cubicBezTo>
                    <a:pt x="639" y="15"/>
                    <a:pt x="549" y="1"/>
                    <a:pt x="457" y="1"/>
                  </a:cubicBezTo>
                  <a:close/>
                </a:path>
              </a:pathLst>
            </a:custGeom>
            <a:solidFill>
              <a:srgbClr val="8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66"/>
            <p:cNvSpPr/>
            <p:nvPr/>
          </p:nvSpPr>
          <p:spPr>
            <a:xfrm>
              <a:off x="7319601" y="1484422"/>
              <a:ext cx="26458" cy="12089"/>
            </a:xfrm>
            <a:custGeom>
              <a:avLst/>
              <a:gdLst/>
              <a:ahLst/>
              <a:cxnLst/>
              <a:rect l="l" t="t" r="r" b="b"/>
              <a:pathLst>
                <a:path w="917" h="419" extrusionOk="0">
                  <a:moveTo>
                    <a:pt x="459" y="1"/>
                  </a:moveTo>
                  <a:cubicBezTo>
                    <a:pt x="368" y="1"/>
                    <a:pt x="277" y="15"/>
                    <a:pt x="163" y="45"/>
                  </a:cubicBezTo>
                  <a:cubicBezTo>
                    <a:pt x="62" y="72"/>
                    <a:pt x="1" y="175"/>
                    <a:pt x="28" y="276"/>
                  </a:cubicBezTo>
                  <a:cubicBezTo>
                    <a:pt x="50" y="362"/>
                    <a:pt x="126" y="419"/>
                    <a:pt x="211" y="419"/>
                  </a:cubicBezTo>
                  <a:cubicBezTo>
                    <a:pt x="228" y="419"/>
                    <a:pt x="243" y="417"/>
                    <a:pt x="260" y="413"/>
                  </a:cubicBezTo>
                  <a:cubicBezTo>
                    <a:pt x="341" y="391"/>
                    <a:pt x="400" y="381"/>
                    <a:pt x="459" y="381"/>
                  </a:cubicBezTo>
                  <a:cubicBezTo>
                    <a:pt x="517" y="381"/>
                    <a:pt x="577" y="391"/>
                    <a:pt x="659" y="413"/>
                  </a:cubicBezTo>
                  <a:cubicBezTo>
                    <a:pt x="675" y="417"/>
                    <a:pt x="691" y="419"/>
                    <a:pt x="706" y="419"/>
                  </a:cubicBezTo>
                  <a:cubicBezTo>
                    <a:pt x="790" y="419"/>
                    <a:pt x="867" y="363"/>
                    <a:pt x="890" y="276"/>
                  </a:cubicBezTo>
                  <a:cubicBezTo>
                    <a:pt x="916" y="175"/>
                    <a:pt x="855" y="72"/>
                    <a:pt x="754" y="45"/>
                  </a:cubicBezTo>
                  <a:cubicBezTo>
                    <a:pt x="641" y="15"/>
                    <a:pt x="550" y="1"/>
                    <a:pt x="459" y="1"/>
                  </a:cubicBezTo>
                  <a:close/>
                </a:path>
              </a:pathLst>
            </a:custGeom>
            <a:solidFill>
              <a:srgbClr val="8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66"/>
            <p:cNvSpPr/>
            <p:nvPr/>
          </p:nvSpPr>
          <p:spPr>
            <a:xfrm>
              <a:off x="7286941" y="1504762"/>
              <a:ext cx="11079" cy="13907"/>
            </a:xfrm>
            <a:custGeom>
              <a:avLst/>
              <a:gdLst/>
              <a:ahLst/>
              <a:cxnLst/>
              <a:rect l="l" t="t" r="r" b="b"/>
              <a:pathLst>
                <a:path w="384" h="482" extrusionOk="0">
                  <a:moveTo>
                    <a:pt x="192" y="0"/>
                  </a:moveTo>
                  <a:cubicBezTo>
                    <a:pt x="177" y="0"/>
                    <a:pt x="162" y="2"/>
                    <a:pt x="146" y="5"/>
                  </a:cubicBezTo>
                  <a:cubicBezTo>
                    <a:pt x="60" y="25"/>
                    <a:pt x="1" y="107"/>
                    <a:pt x="1" y="196"/>
                  </a:cubicBezTo>
                  <a:lnTo>
                    <a:pt x="1" y="286"/>
                  </a:lnTo>
                  <a:cubicBezTo>
                    <a:pt x="1" y="375"/>
                    <a:pt x="60" y="456"/>
                    <a:pt x="146" y="476"/>
                  </a:cubicBezTo>
                  <a:cubicBezTo>
                    <a:pt x="162" y="480"/>
                    <a:pt x="177" y="482"/>
                    <a:pt x="192" y="482"/>
                  </a:cubicBezTo>
                  <a:cubicBezTo>
                    <a:pt x="298" y="482"/>
                    <a:pt x="384" y="395"/>
                    <a:pt x="384" y="289"/>
                  </a:cubicBezTo>
                  <a:lnTo>
                    <a:pt x="384" y="192"/>
                  </a:lnTo>
                  <a:cubicBezTo>
                    <a:pt x="384" y="86"/>
                    <a:pt x="298" y="0"/>
                    <a:pt x="192" y="0"/>
                  </a:cubicBezTo>
                  <a:close/>
                </a:path>
              </a:pathLst>
            </a:custGeom>
            <a:solidFill>
              <a:srgbClr val="8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66"/>
            <p:cNvSpPr/>
            <p:nvPr/>
          </p:nvSpPr>
          <p:spPr>
            <a:xfrm>
              <a:off x="7326208" y="1504762"/>
              <a:ext cx="11079" cy="13907"/>
            </a:xfrm>
            <a:custGeom>
              <a:avLst/>
              <a:gdLst/>
              <a:ahLst/>
              <a:cxnLst/>
              <a:rect l="l" t="t" r="r" b="b"/>
              <a:pathLst>
                <a:path w="384" h="482" extrusionOk="0">
                  <a:moveTo>
                    <a:pt x="192" y="0"/>
                  </a:moveTo>
                  <a:cubicBezTo>
                    <a:pt x="86" y="0"/>
                    <a:pt x="0" y="86"/>
                    <a:pt x="0" y="191"/>
                  </a:cubicBezTo>
                  <a:lnTo>
                    <a:pt x="0" y="286"/>
                  </a:lnTo>
                  <a:cubicBezTo>
                    <a:pt x="0" y="375"/>
                    <a:pt x="60" y="456"/>
                    <a:pt x="147" y="476"/>
                  </a:cubicBezTo>
                  <a:cubicBezTo>
                    <a:pt x="163" y="480"/>
                    <a:pt x="178" y="482"/>
                    <a:pt x="193" y="482"/>
                  </a:cubicBezTo>
                  <a:cubicBezTo>
                    <a:pt x="299" y="482"/>
                    <a:pt x="384" y="395"/>
                    <a:pt x="384" y="289"/>
                  </a:cubicBezTo>
                  <a:lnTo>
                    <a:pt x="384" y="196"/>
                  </a:lnTo>
                  <a:cubicBezTo>
                    <a:pt x="384" y="107"/>
                    <a:pt x="325" y="25"/>
                    <a:pt x="238" y="5"/>
                  </a:cubicBezTo>
                  <a:cubicBezTo>
                    <a:pt x="222" y="2"/>
                    <a:pt x="207" y="0"/>
                    <a:pt x="192" y="0"/>
                  </a:cubicBezTo>
                  <a:close/>
                </a:path>
              </a:pathLst>
            </a:custGeom>
            <a:solidFill>
              <a:srgbClr val="8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66"/>
            <p:cNvSpPr/>
            <p:nvPr/>
          </p:nvSpPr>
          <p:spPr>
            <a:xfrm>
              <a:off x="7235382" y="1411571"/>
              <a:ext cx="153697" cy="94809"/>
            </a:xfrm>
            <a:custGeom>
              <a:avLst/>
              <a:gdLst/>
              <a:ahLst/>
              <a:cxnLst/>
              <a:rect l="l" t="t" r="r" b="b"/>
              <a:pathLst>
                <a:path w="5327" h="3286" extrusionOk="0">
                  <a:moveTo>
                    <a:pt x="2663" y="0"/>
                  </a:moveTo>
                  <a:cubicBezTo>
                    <a:pt x="1" y="0"/>
                    <a:pt x="550" y="2332"/>
                    <a:pt x="550" y="2332"/>
                  </a:cubicBezTo>
                  <a:cubicBezTo>
                    <a:pt x="617" y="2991"/>
                    <a:pt x="817" y="3286"/>
                    <a:pt x="817" y="3286"/>
                  </a:cubicBezTo>
                  <a:cubicBezTo>
                    <a:pt x="817" y="3286"/>
                    <a:pt x="1303" y="3235"/>
                    <a:pt x="1300" y="2752"/>
                  </a:cubicBezTo>
                  <a:cubicBezTo>
                    <a:pt x="1297" y="2269"/>
                    <a:pt x="1271" y="1576"/>
                    <a:pt x="2665" y="1576"/>
                  </a:cubicBezTo>
                  <a:cubicBezTo>
                    <a:pt x="4059" y="1576"/>
                    <a:pt x="4032" y="2269"/>
                    <a:pt x="4029" y="2752"/>
                  </a:cubicBezTo>
                  <a:cubicBezTo>
                    <a:pt x="4026" y="3235"/>
                    <a:pt x="4513" y="3286"/>
                    <a:pt x="4513" y="3286"/>
                  </a:cubicBezTo>
                  <a:cubicBezTo>
                    <a:pt x="4513" y="3286"/>
                    <a:pt x="4711" y="2993"/>
                    <a:pt x="4779" y="2332"/>
                  </a:cubicBezTo>
                  <a:cubicBezTo>
                    <a:pt x="4779" y="2332"/>
                    <a:pt x="5326" y="0"/>
                    <a:pt x="2663" y="0"/>
                  </a:cubicBezTo>
                  <a:close/>
                </a:path>
              </a:pathLst>
            </a:custGeom>
            <a:solidFill>
              <a:srgbClr val="9B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66"/>
            <p:cNvSpPr/>
            <p:nvPr/>
          </p:nvSpPr>
          <p:spPr>
            <a:xfrm>
              <a:off x="7300934" y="1411571"/>
              <a:ext cx="88144" cy="94809"/>
            </a:xfrm>
            <a:custGeom>
              <a:avLst/>
              <a:gdLst/>
              <a:ahLst/>
              <a:cxnLst/>
              <a:rect l="l" t="t" r="r" b="b"/>
              <a:pathLst>
                <a:path w="3055" h="3286" extrusionOk="0">
                  <a:moveTo>
                    <a:pt x="391" y="0"/>
                  </a:moveTo>
                  <a:cubicBezTo>
                    <a:pt x="253" y="0"/>
                    <a:pt x="123" y="6"/>
                    <a:pt x="0" y="19"/>
                  </a:cubicBezTo>
                  <a:cubicBezTo>
                    <a:pt x="2065" y="223"/>
                    <a:pt x="1780" y="2054"/>
                    <a:pt x="1731" y="2303"/>
                  </a:cubicBezTo>
                  <a:cubicBezTo>
                    <a:pt x="1761" y="2456"/>
                    <a:pt x="1758" y="2613"/>
                    <a:pt x="1757" y="2752"/>
                  </a:cubicBezTo>
                  <a:cubicBezTo>
                    <a:pt x="1754" y="3235"/>
                    <a:pt x="2241" y="3286"/>
                    <a:pt x="2241" y="3286"/>
                  </a:cubicBezTo>
                  <a:cubicBezTo>
                    <a:pt x="2241" y="3286"/>
                    <a:pt x="2439" y="2991"/>
                    <a:pt x="2507" y="2332"/>
                  </a:cubicBezTo>
                  <a:cubicBezTo>
                    <a:pt x="2507" y="2332"/>
                    <a:pt x="3054" y="0"/>
                    <a:pt x="391" y="0"/>
                  </a:cubicBezTo>
                  <a:close/>
                </a:path>
              </a:pathLst>
            </a:custGeom>
            <a:solidFill>
              <a:srgbClr val="8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6"/>
            <p:cNvSpPr/>
            <p:nvPr/>
          </p:nvSpPr>
          <p:spPr>
            <a:xfrm>
              <a:off x="7278977" y="1588231"/>
              <a:ext cx="66534" cy="18898"/>
            </a:xfrm>
            <a:custGeom>
              <a:avLst/>
              <a:gdLst/>
              <a:ahLst/>
              <a:cxnLst/>
              <a:rect l="l" t="t" r="r" b="b"/>
              <a:pathLst>
                <a:path w="2306" h="655" extrusionOk="0">
                  <a:moveTo>
                    <a:pt x="347" y="0"/>
                  </a:moveTo>
                  <a:cubicBezTo>
                    <a:pt x="289" y="0"/>
                    <a:pt x="235" y="30"/>
                    <a:pt x="208" y="76"/>
                  </a:cubicBezTo>
                  <a:lnTo>
                    <a:pt x="45" y="367"/>
                  </a:lnTo>
                  <a:cubicBezTo>
                    <a:pt x="0" y="444"/>
                    <a:pt x="54" y="536"/>
                    <a:pt x="151" y="554"/>
                  </a:cubicBezTo>
                  <a:cubicBezTo>
                    <a:pt x="370" y="596"/>
                    <a:pt x="754" y="654"/>
                    <a:pt x="1154" y="654"/>
                  </a:cubicBezTo>
                  <a:cubicBezTo>
                    <a:pt x="1554" y="654"/>
                    <a:pt x="1936" y="596"/>
                    <a:pt x="2156" y="554"/>
                  </a:cubicBezTo>
                  <a:cubicBezTo>
                    <a:pt x="2254" y="536"/>
                    <a:pt x="2306" y="444"/>
                    <a:pt x="2263" y="367"/>
                  </a:cubicBezTo>
                  <a:lnTo>
                    <a:pt x="2099" y="76"/>
                  </a:lnTo>
                  <a:cubicBezTo>
                    <a:pt x="2073" y="29"/>
                    <a:pt x="2017" y="1"/>
                    <a:pt x="1958" y="1"/>
                  </a:cubicBezTo>
                  <a:cubicBezTo>
                    <a:pt x="1947" y="1"/>
                    <a:pt x="1936" y="2"/>
                    <a:pt x="1925" y="4"/>
                  </a:cubicBezTo>
                  <a:cubicBezTo>
                    <a:pt x="1778" y="31"/>
                    <a:pt x="1504" y="73"/>
                    <a:pt x="1154" y="73"/>
                  </a:cubicBezTo>
                  <a:cubicBezTo>
                    <a:pt x="803" y="73"/>
                    <a:pt x="528" y="31"/>
                    <a:pt x="381" y="4"/>
                  </a:cubicBezTo>
                  <a:cubicBezTo>
                    <a:pt x="369" y="2"/>
                    <a:pt x="358" y="0"/>
                    <a:pt x="3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6"/>
            <p:cNvSpPr/>
            <p:nvPr/>
          </p:nvSpPr>
          <p:spPr>
            <a:xfrm>
              <a:off x="7514870" y="1565236"/>
              <a:ext cx="33757" cy="25477"/>
            </a:xfrm>
            <a:custGeom>
              <a:avLst/>
              <a:gdLst/>
              <a:ahLst/>
              <a:cxnLst/>
              <a:rect l="l" t="t" r="r" b="b"/>
              <a:pathLst>
                <a:path w="1170" h="883" extrusionOk="0">
                  <a:moveTo>
                    <a:pt x="0" y="0"/>
                  </a:moveTo>
                  <a:lnTo>
                    <a:pt x="0" y="882"/>
                  </a:lnTo>
                  <a:lnTo>
                    <a:pt x="1169" y="882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6"/>
            <p:cNvSpPr/>
            <p:nvPr/>
          </p:nvSpPr>
          <p:spPr>
            <a:xfrm>
              <a:off x="7531979" y="1565236"/>
              <a:ext cx="16648" cy="25477"/>
            </a:xfrm>
            <a:custGeom>
              <a:avLst/>
              <a:gdLst/>
              <a:ahLst/>
              <a:cxnLst/>
              <a:rect l="l" t="t" r="r" b="b"/>
              <a:pathLst>
                <a:path w="577" h="883" extrusionOk="0">
                  <a:moveTo>
                    <a:pt x="1" y="0"/>
                  </a:moveTo>
                  <a:lnTo>
                    <a:pt x="1" y="882"/>
                  </a:lnTo>
                  <a:lnTo>
                    <a:pt x="576" y="882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6"/>
            <p:cNvSpPr/>
            <p:nvPr/>
          </p:nvSpPr>
          <p:spPr>
            <a:xfrm>
              <a:off x="7577824" y="1485836"/>
              <a:ext cx="31103" cy="43827"/>
            </a:xfrm>
            <a:custGeom>
              <a:avLst/>
              <a:gdLst/>
              <a:ahLst/>
              <a:cxnLst/>
              <a:rect l="l" t="t" r="r" b="b"/>
              <a:pathLst>
                <a:path w="1078" h="1519" extrusionOk="0">
                  <a:moveTo>
                    <a:pt x="576" y="0"/>
                  </a:moveTo>
                  <a:cubicBezTo>
                    <a:pt x="259" y="0"/>
                    <a:pt x="1" y="341"/>
                    <a:pt x="1" y="760"/>
                  </a:cubicBezTo>
                  <a:cubicBezTo>
                    <a:pt x="1" y="1178"/>
                    <a:pt x="259" y="1519"/>
                    <a:pt x="576" y="1519"/>
                  </a:cubicBezTo>
                  <a:cubicBezTo>
                    <a:pt x="894" y="1519"/>
                    <a:pt x="1078" y="1129"/>
                    <a:pt x="1078" y="709"/>
                  </a:cubicBezTo>
                  <a:cubicBezTo>
                    <a:pt x="1078" y="290"/>
                    <a:pt x="894" y="0"/>
                    <a:pt x="576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6"/>
            <p:cNvSpPr/>
            <p:nvPr/>
          </p:nvSpPr>
          <p:spPr>
            <a:xfrm>
              <a:off x="7454541" y="1485836"/>
              <a:ext cx="31103" cy="43827"/>
            </a:xfrm>
            <a:custGeom>
              <a:avLst/>
              <a:gdLst/>
              <a:ahLst/>
              <a:cxnLst/>
              <a:rect l="l" t="t" r="r" b="b"/>
              <a:pathLst>
                <a:path w="1078" h="1519" extrusionOk="0">
                  <a:moveTo>
                    <a:pt x="502" y="0"/>
                  </a:moveTo>
                  <a:cubicBezTo>
                    <a:pt x="185" y="0"/>
                    <a:pt x="0" y="290"/>
                    <a:pt x="0" y="709"/>
                  </a:cubicBezTo>
                  <a:cubicBezTo>
                    <a:pt x="0" y="1129"/>
                    <a:pt x="185" y="1519"/>
                    <a:pt x="502" y="1519"/>
                  </a:cubicBezTo>
                  <a:cubicBezTo>
                    <a:pt x="820" y="1519"/>
                    <a:pt x="1077" y="1178"/>
                    <a:pt x="1077" y="760"/>
                  </a:cubicBezTo>
                  <a:cubicBezTo>
                    <a:pt x="1077" y="341"/>
                    <a:pt x="820" y="0"/>
                    <a:pt x="502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6"/>
            <p:cNvSpPr/>
            <p:nvPr/>
          </p:nvSpPr>
          <p:spPr>
            <a:xfrm>
              <a:off x="7478343" y="1430786"/>
              <a:ext cx="106783" cy="142733"/>
            </a:xfrm>
            <a:custGeom>
              <a:avLst/>
              <a:gdLst/>
              <a:ahLst/>
              <a:cxnLst/>
              <a:rect l="l" t="t" r="r" b="b"/>
              <a:pathLst>
                <a:path w="3701" h="4947" extrusionOk="0">
                  <a:moveTo>
                    <a:pt x="1795" y="0"/>
                  </a:moveTo>
                  <a:cubicBezTo>
                    <a:pt x="804" y="0"/>
                    <a:pt x="1" y="804"/>
                    <a:pt x="1" y="1795"/>
                  </a:cubicBezTo>
                  <a:lnTo>
                    <a:pt x="1" y="3149"/>
                  </a:lnTo>
                  <a:cubicBezTo>
                    <a:pt x="1" y="4142"/>
                    <a:pt x="806" y="4947"/>
                    <a:pt x="1798" y="4947"/>
                  </a:cubicBezTo>
                  <a:lnTo>
                    <a:pt x="1910" y="4947"/>
                  </a:lnTo>
                  <a:cubicBezTo>
                    <a:pt x="2898" y="4947"/>
                    <a:pt x="3701" y="4145"/>
                    <a:pt x="3701" y="3155"/>
                  </a:cubicBezTo>
                  <a:lnTo>
                    <a:pt x="3701" y="1795"/>
                  </a:lnTo>
                  <a:cubicBezTo>
                    <a:pt x="3701" y="804"/>
                    <a:pt x="2897" y="0"/>
                    <a:pt x="1906" y="0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6"/>
            <p:cNvSpPr/>
            <p:nvPr/>
          </p:nvSpPr>
          <p:spPr>
            <a:xfrm>
              <a:off x="7502290" y="1534162"/>
              <a:ext cx="58859" cy="21409"/>
            </a:xfrm>
            <a:custGeom>
              <a:avLst/>
              <a:gdLst/>
              <a:ahLst/>
              <a:cxnLst/>
              <a:rect l="l" t="t" r="r" b="b"/>
              <a:pathLst>
                <a:path w="2040" h="742" extrusionOk="0">
                  <a:moveTo>
                    <a:pt x="212" y="1"/>
                  </a:moveTo>
                  <a:cubicBezTo>
                    <a:pt x="167" y="1"/>
                    <a:pt x="123" y="17"/>
                    <a:pt x="86" y="49"/>
                  </a:cubicBezTo>
                  <a:cubicBezTo>
                    <a:pt x="8" y="118"/>
                    <a:pt x="1" y="238"/>
                    <a:pt x="70" y="316"/>
                  </a:cubicBezTo>
                  <a:cubicBezTo>
                    <a:pt x="298" y="575"/>
                    <a:pt x="654" y="733"/>
                    <a:pt x="1022" y="741"/>
                  </a:cubicBezTo>
                  <a:lnTo>
                    <a:pt x="1044" y="741"/>
                  </a:lnTo>
                  <a:cubicBezTo>
                    <a:pt x="1370" y="741"/>
                    <a:pt x="1714" y="586"/>
                    <a:pt x="1967" y="324"/>
                  </a:cubicBezTo>
                  <a:cubicBezTo>
                    <a:pt x="2039" y="249"/>
                    <a:pt x="2038" y="129"/>
                    <a:pt x="1962" y="55"/>
                  </a:cubicBezTo>
                  <a:cubicBezTo>
                    <a:pt x="1926" y="20"/>
                    <a:pt x="1878" y="3"/>
                    <a:pt x="1830" y="3"/>
                  </a:cubicBezTo>
                  <a:cubicBezTo>
                    <a:pt x="1780" y="3"/>
                    <a:pt x="1731" y="22"/>
                    <a:pt x="1694" y="60"/>
                  </a:cubicBezTo>
                  <a:cubicBezTo>
                    <a:pt x="1511" y="250"/>
                    <a:pt x="1268" y="361"/>
                    <a:pt x="1043" y="361"/>
                  </a:cubicBezTo>
                  <a:cubicBezTo>
                    <a:pt x="1039" y="361"/>
                    <a:pt x="1034" y="361"/>
                    <a:pt x="1030" y="361"/>
                  </a:cubicBezTo>
                  <a:cubicBezTo>
                    <a:pt x="771" y="356"/>
                    <a:pt x="511" y="243"/>
                    <a:pt x="355" y="65"/>
                  </a:cubicBezTo>
                  <a:cubicBezTo>
                    <a:pt x="317" y="23"/>
                    <a:pt x="265" y="1"/>
                    <a:pt x="212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6"/>
            <p:cNvSpPr/>
            <p:nvPr/>
          </p:nvSpPr>
          <p:spPr>
            <a:xfrm>
              <a:off x="7520380" y="1524237"/>
              <a:ext cx="22707" cy="11801"/>
            </a:xfrm>
            <a:custGeom>
              <a:avLst/>
              <a:gdLst/>
              <a:ahLst/>
              <a:cxnLst/>
              <a:rect l="l" t="t" r="r" b="b"/>
              <a:pathLst>
                <a:path w="787" h="409" extrusionOk="0">
                  <a:moveTo>
                    <a:pt x="211" y="1"/>
                  </a:moveTo>
                  <a:cubicBezTo>
                    <a:pt x="126" y="1"/>
                    <a:pt x="49" y="57"/>
                    <a:pt x="27" y="143"/>
                  </a:cubicBezTo>
                  <a:cubicBezTo>
                    <a:pt x="1" y="245"/>
                    <a:pt x="61" y="347"/>
                    <a:pt x="164" y="373"/>
                  </a:cubicBezTo>
                  <a:cubicBezTo>
                    <a:pt x="249" y="396"/>
                    <a:pt x="322" y="409"/>
                    <a:pt x="394" y="409"/>
                  </a:cubicBezTo>
                  <a:cubicBezTo>
                    <a:pt x="466" y="409"/>
                    <a:pt x="538" y="396"/>
                    <a:pt x="625" y="373"/>
                  </a:cubicBezTo>
                  <a:cubicBezTo>
                    <a:pt x="726" y="347"/>
                    <a:pt x="786" y="245"/>
                    <a:pt x="760" y="143"/>
                  </a:cubicBezTo>
                  <a:cubicBezTo>
                    <a:pt x="738" y="57"/>
                    <a:pt x="661" y="1"/>
                    <a:pt x="577" y="1"/>
                  </a:cubicBezTo>
                  <a:cubicBezTo>
                    <a:pt x="561" y="1"/>
                    <a:pt x="545" y="3"/>
                    <a:pt x="529" y="7"/>
                  </a:cubicBezTo>
                  <a:cubicBezTo>
                    <a:pt x="473" y="21"/>
                    <a:pt x="433" y="29"/>
                    <a:pt x="394" y="29"/>
                  </a:cubicBezTo>
                  <a:cubicBezTo>
                    <a:pt x="354" y="29"/>
                    <a:pt x="315" y="21"/>
                    <a:pt x="259" y="7"/>
                  </a:cubicBezTo>
                  <a:cubicBezTo>
                    <a:pt x="243" y="3"/>
                    <a:pt x="227" y="1"/>
                    <a:pt x="211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66"/>
            <p:cNvSpPr/>
            <p:nvPr/>
          </p:nvSpPr>
          <p:spPr>
            <a:xfrm>
              <a:off x="7539105" y="1484422"/>
              <a:ext cx="26400" cy="12089"/>
            </a:xfrm>
            <a:custGeom>
              <a:avLst/>
              <a:gdLst/>
              <a:ahLst/>
              <a:cxnLst/>
              <a:rect l="l" t="t" r="r" b="b"/>
              <a:pathLst>
                <a:path w="915" h="419" extrusionOk="0">
                  <a:moveTo>
                    <a:pt x="458" y="1"/>
                  </a:moveTo>
                  <a:cubicBezTo>
                    <a:pt x="367" y="1"/>
                    <a:pt x="275" y="15"/>
                    <a:pt x="162" y="45"/>
                  </a:cubicBezTo>
                  <a:cubicBezTo>
                    <a:pt x="61" y="72"/>
                    <a:pt x="1" y="175"/>
                    <a:pt x="27" y="276"/>
                  </a:cubicBezTo>
                  <a:cubicBezTo>
                    <a:pt x="49" y="363"/>
                    <a:pt x="126" y="419"/>
                    <a:pt x="211" y="419"/>
                  </a:cubicBezTo>
                  <a:cubicBezTo>
                    <a:pt x="226" y="419"/>
                    <a:pt x="242" y="417"/>
                    <a:pt x="258" y="413"/>
                  </a:cubicBezTo>
                  <a:cubicBezTo>
                    <a:pt x="341" y="391"/>
                    <a:pt x="399" y="381"/>
                    <a:pt x="458" y="381"/>
                  </a:cubicBezTo>
                  <a:cubicBezTo>
                    <a:pt x="517" y="381"/>
                    <a:pt x="575" y="391"/>
                    <a:pt x="657" y="413"/>
                  </a:cubicBezTo>
                  <a:cubicBezTo>
                    <a:pt x="673" y="417"/>
                    <a:pt x="690" y="419"/>
                    <a:pt x="705" y="419"/>
                  </a:cubicBezTo>
                  <a:cubicBezTo>
                    <a:pt x="789" y="419"/>
                    <a:pt x="866" y="362"/>
                    <a:pt x="889" y="276"/>
                  </a:cubicBezTo>
                  <a:cubicBezTo>
                    <a:pt x="915" y="175"/>
                    <a:pt x="855" y="72"/>
                    <a:pt x="752" y="45"/>
                  </a:cubicBezTo>
                  <a:cubicBezTo>
                    <a:pt x="640" y="15"/>
                    <a:pt x="549" y="1"/>
                    <a:pt x="458" y="1"/>
                  </a:cubicBezTo>
                  <a:close/>
                </a:path>
              </a:pathLst>
            </a:custGeom>
            <a:solidFill>
              <a:srgbClr val="C86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6"/>
            <p:cNvSpPr/>
            <p:nvPr/>
          </p:nvSpPr>
          <p:spPr>
            <a:xfrm>
              <a:off x="7497963" y="1484422"/>
              <a:ext cx="26400" cy="12089"/>
            </a:xfrm>
            <a:custGeom>
              <a:avLst/>
              <a:gdLst/>
              <a:ahLst/>
              <a:cxnLst/>
              <a:rect l="l" t="t" r="r" b="b"/>
              <a:pathLst>
                <a:path w="915" h="419" extrusionOk="0">
                  <a:moveTo>
                    <a:pt x="457" y="1"/>
                  </a:moveTo>
                  <a:cubicBezTo>
                    <a:pt x="366" y="1"/>
                    <a:pt x="275" y="15"/>
                    <a:pt x="161" y="45"/>
                  </a:cubicBezTo>
                  <a:cubicBezTo>
                    <a:pt x="60" y="72"/>
                    <a:pt x="0" y="175"/>
                    <a:pt x="26" y="276"/>
                  </a:cubicBezTo>
                  <a:cubicBezTo>
                    <a:pt x="48" y="362"/>
                    <a:pt x="126" y="419"/>
                    <a:pt x="211" y="419"/>
                  </a:cubicBezTo>
                  <a:cubicBezTo>
                    <a:pt x="226" y="419"/>
                    <a:pt x="242" y="417"/>
                    <a:pt x="258" y="413"/>
                  </a:cubicBezTo>
                  <a:cubicBezTo>
                    <a:pt x="340" y="391"/>
                    <a:pt x="399" y="381"/>
                    <a:pt x="457" y="381"/>
                  </a:cubicBezTo>
                  <a:cubicBezTo>
                    <a:pt x="516" y="381"/>
                    <a:pt x="575" y="391"/>
                    <a:pt x="657" y="413"/>
                  </a:cubicBezTo>
                  <a:cubicBezTo>
                    <a:pt x="672" y="417"/>
                    <a:pt x="689" y="419"/>
                    <a:pt x="704" y="419"/>
                  </a:cubicBezTo>
                  <a:cubicBezTo>
                    <a:pt x="789" y="419"/>
                    <a:pt x="865" y="362"/>
                    <a:pt x="888" y="276"/>
                  </a:cubicBezTo>
                  <a:cubicBezTo>
                    <a:pt x="914" y="175"/>
                    <a:pt x="855" y="72"/>
                    <a:pt x="752" y="45"/>
                  </a:cubicBezTo>
                  <a:cubicBezTo>
                    <a:pt x="639" y="15"/>
                    <a:pt x="548" y="1"/>
                    <a:pt x="457" y="1"/>
                  </a:cubicBezTo>
                  <a:close/>
                </a:path>
              </a:pathLst>
            </a:custGeom>
            <a:solidFill>
              <a:srgbClr val="C86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66"/>
            <p:cNvSpPr/>
            <p:nvPr/>
          </p:nvSpPr>
          <p:spPr>
            <a:xfrm>
              <a:off x="7545828" y="1504762"/>
              <a:ext cx="11108" cy="13907"/>
            </a:xfrm>
            <a:custGeom>
              <a:avLst/>
              <a:gdLst/>
              <a:ahLst/>
              <a:cxnLst/>
              <a:rect l="l" t="t" r="r" b="b"/>
              <a:pathLst>
                <a:path w="385" h="482" extrusionOk="0">
                  <a:moveTo>
                    <a:pt x="191" y="0"/>
                  </a:moveTo>
                  <a:cubicBezTo>
                    <a:pt x="86" y="0"/>
                    <a:pt x="1" y="86"/>
                    <a:pt x="1" y="191"/>
                  </a:cubicBezTo>
                  <a:lnTo>
                    <a:pt x="1" y="286"/>
                  </a:lnTo>
                  <a:cubicBezTo>
                    <a:pt x="1" y="375"/>
                    <a:pt x="61" y="456"/>
                    <a:pt x="147" y="476"/>
                  </a:cubicBezTo>
                  <a:cubicBezTo>
                    <a:pt x="162" y="480"/>
                    <a:pt x="177" y="482"/>
                    <a:pt x="192" y="482"/>
                  </a:cubicBezTo>
                  <a:cubicBezTo>
                    <a:pt x="298" y="482"/>
                    <a:pt x="384" y="395"/>
                    <a:pt x="384" y="289"/>
                  </a:cubicBezTo>
                  <a:lnTo>
                    <a:pt x="384" y="196"/>
                  </a:lnTo>
                  <a:cubicBezTo>
                    <a:pt x="384" y="107"/>
                    <a:pt x="325" y="25"/>
                    <a:pt x="237" y="5"/>
                  </a:cubicBezTo>
                  <a:cubicBezTo>
                    <a:pt x="222" y="2"/>
                    <a:pt x="206" y="0"/>
                    <a:pt x="191" y="0"/>
                  </a:cubicBezTo>
                  <a:close/>
                </a:path>
              </a:pathLst>
            </a:custGeom>
            <a:solidFill>
              <a:srgbClr val="C86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66"/>
            <p:cNvSpPr/>
            <p:nvPr/>
          </p:nvSpPr>
          <p:spPr>
            <a:xfrm>
              <a:off x="7506532" y="1504762"/>
              <a:ext cx="11108" cy="13907"/>
            </a:xfrm>
            <a:custGeom>
              <a:avLst/>
              <a:gdLst/>
              <a:ahLst/>
              <a:cxnLst/>
              <a:rect l="l" t="t" r="r" b="b"/>
              <a:pathLst>
                <a:path w="385" h="482" extrusionOk="0">
                  <a:moveTo>
                    <a:pt x="194" y="0"/>
                  </a:moveTo>
                  <a:cubicBezTo>
                    <a:pt x="179" y="0"/>
                    <a:pt x="164" y="2"/>
                    <a:pt x="148" y="5"/>
                  </a:cubicBezTo>
                  <a:cubicBezTo>
                    <a:pt x="61" y="25"/>
                    <a:pt x="1" y="107"/>
                    <a:pt x="1" y="196"/>
                  </a:cubicBezTo>
                  <a:lnTo>
                    <a:pt x="1" y="286"/>
                  </a:lnTo>
                  <a:cubicBezTo>
                    <a:pt x="1" y="375"/>
                    <a:pt x="61" y="456"/>
                    <a:pt x="148" y="476"/>
                  </a:cubicBezTo>
                  <a:cubicBezTo>
                    <a:pt x="164" y="480"/>
                    <a:pt x="179" y="482"/>
                    <a:pt x="194" y="482"/>
                  </a:cubicBezTo>
                  <a:cubicBezTo>
                    <a:pt x="299" y="482"/>
                    <a:pt x="384" y="395"/>
                    <a:pt x="384" y="289"/>
                  </a:cubicBezTo>
                  <a:lnTo>
                    <a:pt x="384" y="192"/>
                  </a:lnTo>
                  <a:cubicBezTo>
                    <a:pt x="384" y="86"/>
                    <a:pt x="299" y="0"/>
                    <a:pt x="194" y="0"/>
                  </a:cubicBezTo>
                  <a:close/>
                </a:path>
              </a:pathLst>
            </a:custGeom>
            <a:solidFill>
              <a:srgbClr val="C86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66"/>
            <p:cNvSpPr/>
            <p:nvPr/>
          </p:nvSpPr>
          <p:spPr>
            <a:xfrm>
              <a:off x="7498453" y="1588231"/>
              <a:ext cx="66534" cy="18898"/>
            </a:xfrm>
            <a:custGeom>
              <a:avLst/>
              <a:gdLst/>
              <a:ahLst/>
              <a:cxnLst/>
              <a:rect l="l" t="t" r="r" b="b"/>
              <a:pathLst>
                <a:path w="2306" h="655" extrusionOk="0">
                  <a:moveTo>
                    <a:pt x="1959" y="0"/>
                  </a:moveTo>
                  <a:cubicBezTo>
                    <a:pt x="1948" y="0"/>
                    <a:pt x="1937" y="2"/>
                    <a:pt x="1925" y="4"/>
                  </a:cubicBezTo>
                  <a:cubicBezTo>
                    <a:pt x="1779" y="31"/>
                    <a:pt x="1503" y="73"/>
                    <a:pt x="1154" y="73"/>
                  </a:cubicBezTo>
                  <a:cubicBezTo>
                    <a:pt x="802" y="73"/>
                    <a:pt x="528" y="31"/>
                    <a:pt x="381" y="4"/>
                  </a:cubicBezTo>
                  <a:cubicBezTo>
                    <a:pt x="370" y="2"/>
                    <a:pt x="359" y="1"/>
                    <a:pt x="349" y="1"/>
                  </a:cubicBezTo>
                  <a:cubicBezTo>
                    <a:pt x="290" y="1"/>
                    <a:pt x="235" y="29"/>
                    <a:pt x="209" y="76"/>
                  </a:cubicBezTo>
                  <a:lnTo>
                    <a:pt x="45" y="367"/>
                  </a:lnTo>
                  <a:cubicBezTo>
                    <a:pt x="0" y="444"/>
                    <a:pt x="54" y="536"/>
                    <a:pt x="150" y="554"/>
                  </a:cubicBezTo>
                  <a:cubicBezTo>
                    <a:pt x="370" y="596"/>
                    <a:pt x="753" y="654"/>
                    <a:pt x="1154" y="654"/>
                  </a:cubicBezTo>
                  <a:cubicBezTo>
                    <a:pt x="1554" y="654"/>
                    <a:pt x="1936" y="596"/>
                    <a:pt x="2155" y="554"/>
                  </a:cubicBezTo>
                  <a:cubicBezTo>
                    <a:pt x="2253" y="536"/>
                    <a:pt x="2306" y="444"/>
                    <a:pt x="2263" y="367"/>
                  </a:cubicBezTo>
                  <a:lnTo>
                    <a:pt x="2099" y="76"/>
                  </a:lnTo>
                  <a:cubicBezTo>
                    <a:pt x="2073" y="30"/>
                    <a:pt x="2018" y="0"/>
                    <a:pt x="1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66"/>
            <p:cNvSpPr/>
            <p:nvPr/>
          </p:nvSpPr>
          <p:spPr>
            <a:xfrm>
              <a:off x="7462735" y="1410821"/>
              <a:ext cx="138002" cy="81999"/>
            </a:xfrm>
            <a:custGeom>
              <a:avLst/>
              <a:gdLst/>
              <a:ahLst/>
              <a:cxnLst/>
              <a:rect l="l" t="t" r="r" b="b"/>
              <a:pathLst>
                <a:path w="4783" h="2842" extrusionOk="0">
                  <a:moveTo>
                    <a:pt x="2392" y="0"/>
                  </a:moveTo>
                  <a:cubicBezTo>
                    <a:pt x="0" y="0"/>
                    <a:pt x="281" y="2464"/>
                    <a:pt x="332" y="2809"/>
                  </a:cubicBezTo>
                  <a:cubicBezTo>
                    <a:pt x="334" y="2828"/>
                    <a:pt x="351" y="2842"/>
                    <a:pt x="370" y="2842"/>
                  </a:cubicBezTo>
                  <a:cubicBezTo>
                    <a:pt x="372" y="2842"/>
                    <a:pt x="375" y="2842"/>
                    <a:pt x="378" y="2841"/>
                  </a:cubicBezTo>
                  <a:cubicBezTo>
                    <a:pt x="1522" y="2612"/>
                    <a:pt x="2178" y="1661"/>
                    <a:pt x="2347" y="1385"/>
                  </a:cubicBezTo>
                  <a:cubicBezTo>
                    <a:pt x="2357" y="1369"/>
                    <a:pt x="2374" y="1361"/>
                    <a:pt x="2392" y="1361"/>
                  </a:cubicBezTo>
                  <a:cubicBezTo>
                    <a:pt x="2409" y="1361"/>
                    <a:pt x="2426" y="1369"/>
                    <a:pt x="2436" y="1385"/>
                  </a:cubicBezTo>
                  <a:cubicBezTo>
                    <a:pt x="2605" y="1661"/>
                    <a:pt x="3261" y="2612"/>
                    <a:pt x="4406" y="2841"/>
                  </a:cubicBezTo>
                  <a:cubicBezTo>
                    <a:pt x="4408" y="2842"/>
                    <a:pt x="4411" y="2842"/>
                    <a:pt x="4413" y="2842"/>
                  </a:cubicBezTo>
                  <a:cubicBezTo>
                    <a:pt x="4432" y="2842"/>
                    <a:pt x="4449" y="2828"/>
                    <a:pt x="4452" y="2809"/>
                  </a:cubicBezTo>
                  <a:cubicBezTo>
                    <a:pt x="4502" y="2464"/>
                    <a:pt x="4783" y="0"/>
                    <a:pt x="2392" y="0"/>
                  </a:cubicBezTo>
                  <a:close/>
                </a:path>
              </a:pathLst>
            </a:custGeom>
            <a:solidFill>
              <a:srgbClr val="D77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66"/>
            <p:cNvSpPr/>
            <p:nvPr/>
          </p:nvSpPr>
          <p:spPr>
            <a:xfrm>
              <a:off x="7520438" y="1410821"/>
              <a:ext cx="80297" cy="81999"/>
            </a:xfrm>
            <a:custGeom>
              <a:avLst/>
              <a:gdLst/>
              <a:ahLst/>
              <a:cxnLst/>
              <a:rect l="l" t="t" r="r" b="b"/>
              <a:pathLst>
                <a:path w="2783" h="2842" extrusionOk="0">
                  <a:moveTo>
                    <a:pt x="392" y="0"/>
                  </a:moveTo>
                  <a:cubicBezTo>
                    <a:pt x="252" y="0"/>
                    <a:pt x="122" y="9"/>
                    <a:pt x="0" y="25"/>
                  </a:cubicBezTo>
                  <a:cubicBezTo>
                    <a:pt x="1705" y="246"/>
                    <a:pt x="1745" y="1927"/>
                    <a:pt x="1694" y="2586"/>
                  </a:cubicBezTo>
                  <a:cubicBezTo>
                    <a:pt x="1906" y="2698"/>
                    <a:pt x="2142" y="2789"/>
                    <a:pt x="2406" y="2841"/>
                  </a:cubicBezTo>
                  <a:cubicBezTo>
                    <a:pt x="2408" y="2842"/>
                    <a:pt x="2411" y="2842"/>
                    <a:pt x="2413" y="2842"/>
                  </a:cubicBezTo>
                  <a:cubicBezTo>
                    <a:pt x="2432" y="2842"/>
                    <a:pt x="2449" y="2828"/>
                    <a:pt x="2452" y="2809"/>
                  </a:cubicBezTo>
                  <a:cubicBezTo>
                    <a:pt x="2502" y="2464"/>
                    <a:pt x="2783" y="0"/>
                    <a:pt x="392" y="0"/>
                  </a:cubicBezTo>
                  <a:close/>
                </a:path>
              </a:pathLst>
            </a:custGeom>
            <a:solidFill>
              <a:srgbClr val="C86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66"/>
            <p:cNvSpPr/>
            <p:nvPr/>
          </p:nvSpPr>
          <p:spPr>
            <a:xfrm>
              <a:off x="7409763" y="1627181"/>
              <a:ext cx="24352" cy="29891"/>
            </a:xfrm>
            <a:custGeom>
              <a:avLst/>
              <a:gdLst/>
              <a:ahLst/>
              <a:cxnLst/>
              <a:rect l="l" t="t" r="r" b="b"/>
              <a:pathLst>
                <a:path w="844" h="1036" extrusionOk="0">
                  <a:moveTo>
                    <a:pt x="279" y="1"/>
                  </a:moveTo>
                  <a:cubicBezTo>
                    <a:pt x="126" y="1"/>
                    <a:pt x="0" y="126"/>
                    <a:pt x="0" y="280"/>
                  </a:cubicBezTo>
                  <a:lnTo>
                    <a:pt x="0" y="757"/>
                  </a:lnTo>
                  <a:cubicBezTo>
                    <a:pt x="0" y="910"/>
                    <a:pt x="124" y="1036"/>
                    <a:pt x="278" y="1036"/>
                  </a:cubicBezTo>
                  <a:lnTo>
                    <a:pt x="565" y="1036"/>
                  </a:lnTo>
                  <a:cubicBezTo>
                    <a:pt x="718" y="1036"/>
                    <a:pt x="844" y="910"/>
                    <a:pt x="844" y="755"/>
                  </a:cubicBezTo>
                  <a:lnTo>
                    <a:pt x="844" y="280"/>
                  </a:lnTo>
                  <a:cubicBezTo>
                    <a:pt x="844" y="126"/>
                    <a:pt x="718" y="1"/>
                    <a:pt x="565" y="1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6" name="Google Shape;2216;p66"/>
          <p:cNvGrpSpPr/>
          <p:nvPr/>
        </p:nvGrpSpPr>
        <p:grpSpPr>
          <a:xfrm>
            <a:off x="8039886" y="1435518"/>
            <a:ext cx="373893" cy="210681"/>
            <a:chOff x="8039886" y="1435518"/>
            <a:chExt cx="373893" cy="210681"/>
          </a:xfrm>
        </p:grpSpPr>
        <p:sp>
          <p:nvSpPr>
            <p:cNvPr id="2217" name="Google Shape;2217;p66"/>
            <p:cNvSpPr/>
            <p:nvPr/>
          </p:nvSpPr>
          <p:spPr>
            <a:xfrm>
              <a:off x="8039886" y="1453406"/>
              <a:ext cx="101186" cy="174933"/>
            </a:xfrm>
            <a:custGeom>
              <a:avLst/>
              <a:gdLst/>
              <a:ahLst/>
              <a:cxnLst/>
              <a:rect l="l" t="t" r="r" b="b"/>
              <a:pathLst>
                <a:path w="3507" h="6063" extrusionOk="0">
                  <a:moveTo>
                    <a:pt x="538" y="1"/>
                  </a:moveTo>
                  <a:cubicBezTo>
                    <a:pt x="341" y="1"/>
                    <a:pt x="185" y="14"/>
                    <a:pt x="92" y="24"/>
                  </a:cubicBezTo>
                  <a:cubicBezTo>
                    <a:pt x="40" y="29"/>
                    <a:pt x="0" y="75"/>
                    <a:pt x="0" y="129"/>
                  </a:cubicBezTo>
                  <a:cubicBezTo>
                    <a:pt x="14" y="1350"/>
                    <a:pt x="284" y="2092"/>
                    <a:pt x="534" y="2520"/>
                  </a:cubicBezTo>
                  <a:cubicBezTo>
                    <a:pt x="719" y="2836"/>
                    <a:pt x="719" y="3226"/>
                    <a:pt x="534" y="3542"/>
                  </a:cubicBezTo>
                  <a:cubicBezTo>
                    <a:pt x="284" y="3970"/>
                    <a:pt x="14" y="4712"/>
                    <a:pt x="0" y="5933"/>
                  </a:cubicBezTo>
                  <a:cubicBezTo>
                    <a:pt x="0" y="5987"/>
                    <a:pt x="38" y="6033"/>
                    <a:pt x="92" y="6039"/>
                  </a:cubicBezTo>
                  <a:cubicBezTo>
                    <a:pt x="184" y="6049"/>
                    <a:pt x="339" y="6062"/>
                    <a:pt x="534" y="6062"/>
                  </a:cubicBezTo>
                  <a:cubicBezTo>
                    <a:pt x="1516" y="6062"/>
                    <a:pt x="3507" y="5731"/>
                    <a:pt x="3507" y="3031"/>
                  </a:cubicBezTo>
                  <a:cubicBezTo>
                    <a:pt x="3507" y="334"/>
                    <a:pt x="1521" y="1"/>
                    <a:pt x="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6"/>
            <p:cNvSpPr/>
            <p:nvPr/>
          </p:nvSpPr>
          <p:spPr>
            <a:xfrm>
              <a:off x="8044127" y="1453406"/>
              <a:ext cx="96944" cy="174904"/>
            </a:xfrm>
            <a:custGeom>
              <a:avLst/>
              <a:gdLst/>
              <a:ahLst/>
              <a:cxnLst/>
              <a:rect l="l" t="t" r="r" b="b"/>
              <a:pathLst>
                <a:path w="3360" h="6062" extrusionOk="0">
                  <a:moveTo>
                    <a:pt x="391" y="0"/>
                  </a:moveTo>
                  <a:cubicBezTo>
                    <a:pt x="229" y="0"/>
                    <a:pt x="94" y="9"/>
                    <a:pt x="0" y="18"/>
                  </a:cubicBezTo>
                  <a:cubicBezTo>
                    <a:pt x="1039" y="115"/>
                    <a:pt x="2577" y="658"/>
                    <a:pt x="2577" y="3031"/>
                  </a:cubicBezTo>
                  <a:cubicBezTo>
                    <a:pt x="2577" y="5404"/>
                    <a:pt x="1039" y="5948"/>
                    <a:pt x="0" y="6043"/>
                  </a:cubicBezTo>
                  <a:cubicBezTo>
                    <a:pt x="94" y="6053"/>
                    <a:pt x="229" y="6062"/>
                    <a:pt x="391" y="6062"/>
                  </a:cubicBezTo>
                  <a:cubicBezTo>
                    <a:pt x="1374" y="6062"/>
                    <a:pt x="3360" y="5727"/>
                    <a:pt x="3360" y="3031"/>
                  </a:cubicBezTo>
                  <a:cubicBezTo>
                    <a:pt x="3360" y="335"/>
                    <a:pt x="1374" y="0"/>
                    <a:pt x="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6"/>
            <p:cNvSpPr/>
            <p:nvPr/>
          </p:nvSpPr>
          <p:spPr>
            <a:xfrm>
              <a:off x="8312535" y="1453406"/>
              <a:ext cx="101243" cy="174933"/>
            </a:xfrm>
            <a:custGeom>
              <a:avLst/>
              <a:gdLst/>
              <a:ahLst/>
              <a:cxnLst/>
              <a:rect l="l" t="t" r="r" b="b"/>
              <a:pathLst>
                <a:path w="3509" h="6063" extrusionOk="0">
                  <a:moveTo>
                    <a:pt x="2969" y="1"/>
                  </a:moveTo>
                  <a:cubicBezTo>
                    <a:pt x="1986" y="1"/>
                    <a:pt x="0" y="334"/>
                    <a:pt x="0" y="3031"/>
                  </a:cubicBezTo>
                  <a:cubicBezTo>
                    <a:pt x="0" y="5729"/>
                    <a:pt x="1990" y="6062"/>
                    <a:pt x="2972" y="6062"/>
                  </a:cubicBezTo>
                  <a:cubicBezTo>
                    <a:pt x="3294" y="6062"/>
                    <a:pt x="3507" y="6027"/>
                    <a:pt x="3507" y="6027"/>
                  </a:cubicBezTo>
                  <a:cubicBezTo>
                    <a:pt x="3507" y="4749"/>
                    <a:pt x="3229" y="3980"/>
                    <a:pt x="2973" y="3542"/>
                  </a:cubicBezTo>
                  <a:cubicBezTo>
                    <a:pt x="2788" y="3226"/>
                    <a:pt x="2788" y="2836"/>
                    <a:pt x="2973" y="2520"/>
                  </a:cubicBezTo>
                  <a:cubicBezTo>
                    <a:pt x="3223" y="2092"/>
                    <a:pt x="3495" y="1350"/>
                    <a:pt x="3507" y="129"/>
                  </a:cubicBezTo>
                  <a:cubicBezTo>
                    <a:pt x="3509" y="75"/>
                    <a:pt x="3469" y="29"/>
                    <a:pt x="3415" y="24"/>
                  </a:cubicBezTo>
                  <a:cubicBezTo>
                    <a:pt x="3322" y="14"/>
                    <a:pt x="3166" y="1"/>
                    <a:pt x="29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6"/>
            <p:cNvSpPr/>
            <p:nvPr/>
          </p:nvSpPr>
          <p:spPr>
            <a:xfrm>
              <a:off x="8370412" y="1453406"/>
              <a:ext cx="43365" cy="174904"/>
            </a:xfrm>
            <a:custGeom>
              <a:avLst/>
              <a:gdLst/>
              <a:ahLst/>
              <a:cxnLst/>
              <a:rect l="l" t="t" r="r" b="b"/>
              <a:pathLst>
                <a:path w="1503" h="6062" extrusionOk="0">
                  <a:moveTo>
                    <a:pt x="965" y="0"/>
                  </a:moveTo>
                  <a:cubicBezTo>
                    <a:pt x="847" y="0"/>
                    <a:pt x="715" y="5"/>
                    <a:pt x="573" y="18"/>
                  </a:cubicBezTo>
                  <a:cubicBezTo>
                    <a:pt x="667" y="27"/>
                    <a:pt x="720" y="37"/>
                    <a:pt x="720" y="37"/>
                  </a:cubicBezTo>
                  <a:cubicBezTo>
                    <a:pt x="720" y="1313"/>
                    <a:pt x="443" y="2081"/>
                    <a:pt x="185" y="2520"/>
                  </a:cubicBezTo>
                  <a:cubicBezTo>
                    <a:pt x="1" y="2836"/>
                    <a:pt x="1" y="3226"/>
                    <a:pt x="185" y="3542"/>
                  </a:cubicBezTo>
                  <a:cubicBezTo>
                    <a:pt x="443" y="3980"/>
                    <a:pt x="720" y="4750"/>
                    <a:pt x="720" y="6027"/>
                  </a:cubicBezTo>
                  <a:cubicBezTo>
                    <a:pt x="720" y="6027"/>
                    <a:pt x="667" y="6034"/>
                    <a:pt x="573" y="6043"/>
                  </a:cubicBezTo>
                  <a:cubicBezTo>
                    <a:pt x="717" y="6057"/>
                    <a:pt x="851" y="6062"/>
                    <a:pt x="970" y="6062"/>
                  </a:cubicBezTo>
                  <a:cubicBezTo>
                    <a:pt x="1290" y="6062"/>
                    <a:pt x="1503" y="6027"/>
                    <a:pt x="1503" y="6027"/>
                  </a:cubicBezTo>
                  <a:cubicBezTo>
                    <a:pt x="1503" y="4750"/>
                    <a:pt x="1225" y="3980"/>
                    <a:pt x="967" y="3542"/>
                  </a:cubicBezTo>
                  <a:cubicBezTo>
                    <a:pt x="783" y="3226"/>
                    <a:pt x="783" y="2836"/>
                    <a:pt x="967" y="2520"/>
                  </a:cubicBezTo>
                  <a:cubicBezTo>
                    <a:pt x="1217" y="2092"/>
                    <a:pt x="1489" y="1350"/>
                    <a:pt x="1501" y="129"/>
                  </a:cubicBezTo>
                  <a:cubicBezTo>
                    <a:pt x="1503" y="75"/>
                    <a:pt x="1463" y="29"/>
                    <a:pt x="1409" y="23"/>
                  </a:cubicBezTo>
                  <a:cubicBezTo>
                    <a:pt x="1316" y="13"/>
                    <a:pt x="1160" y="0"/>
                    <a:pt x="9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6"/>
            <p:cNvSpPr/>
            <p:nvPr/>
          </p:nvSpPr>
          <p:spPr>
            <a:xfrm>
              <a:off x="8039886" y="1490423"/>
              <a:ext cx="101186" cy="100868"/>
            </a:xfrm>
            <a:custGeom>
              <a:avLst/>
              <a:gdLst/>
              <a:ahLst/>
              <a:cxnLst/>
              <a:rect l="l" t="t" r="r" b="b"/>
              <a:pathLst>
                <a:path w="3507" h="3496" extrusionOk="0">
                  <a:moveTo>
                    <a:pt x="531" y="0"/>
                  </a:moveTo>
                  <a:cubicBezTo>
                    <a:pt x="342" y="0"/>
                    <a:pt x="190" y="7"/>
                    <a:pt x="98" y="13"/>
                  </a:cubicBezTo>
                  <a:cubicBezTo>
                    <a:pt x="43" y="18"/>
                    <a:pt x="0" y="65"/>
                    <a:pt x="2" y="122"/>
                  </a:cubicBezTo>
                  <a:cubicBezTo>
                    <a:pt x="20" y="630"/>
                    <a:pt x="173" y="990"/>
                    <a:pt x="351" y="1240"/>
                  </a:cubicBezTo>
                  <a:cubicBezTo>
                    <a:pt x="569" y="1542"/>
                    <a:pt x="569" y="1953"/>
                    <a:pt x="351" y="2256"/>
                  </a:cubicBezTo>
                  <a:cubicBezTo>
                    <a:pt x="173" y="2506"/>
                    <a:pt x="20" y="2866"/>
                    <a:pt x="2" y="3374"/>
                  </a:cubicBezTo>
                  <a:cubicBezTo>
                    <a:pt x="0" y="3431"/>
                    <a:pt x="43" y="3478"/>
                    <a:pt x="98" y="3483"/>
                  </a:cubicBezTo>
                  <a:cubicBezTo>
                    <a:pt x="191" y="3488"/>
                    <a:pt x="343" y="3496"/>
                    <a:pt x="533" y="3496"/>
                  </a:cubicBezTo>
                  <a:cubicBezTo>
                    <a:pt x="1515" y="3496"/>
                    <a:pt x="3507" y="3305"/>
                    <a:pt x="3507" y="1748"/>
                  </a:cubicBezTo>
                  <a:cubicBezTo>
                    <a:pt x="3507" y="190"/>
                    <a:pt x="1512" y="0"/>
                    <a:pt x="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6"/>
            <p:cNvSpPr/>
            <p:nvPr/>
          </p:nvSpPr>
          <p:spPr>
            <a:xfrm>
              <a:off x="8044069" y="1490452"/>
              <a:ext cx="97002" cy="100868"/>
            </a:xfrm>
            <a:custGeom>
              <a:avLst/>
              <a:gdLst/>
              <a:ahLst/>
              <a:cxnLst/>
              <a:rect l="l" t="t" r="r" b="b"/>
              <a:pathLst>
                <a:path w="3362" h="3496" extrusionOk="0">
                  <a:moveTo>
                    <a:pt x="393" y="0"/>
                  </a:moveTo>
                  <a:cubicBezTo>
                    <a:pt x="230" y="0"/>
                    <a:pt x="95" y="5"/>
                    <a:pt x="1" y="10"/>
                  </a:cubicBezTo>
                  <a:cubicBezTo>
                    <a:pt x="1041" y="66"/>
                    <a:pt x="2579" y="379"/>
                    <a:pt x="2579" y="1747"/>
                  </a:cubicBezTo>
                  <a:cubicBezTo>
                    <a:pt x="2579" y="3115"/>
                    <a:pt x="1041" y="3428"/>
                    <a:pt x="1" y="3485"/>
                  </a:cubicBezTo>
                  <a:cubicBezTo>
                    <a:pt x="95" y="3490"/>
                    <a:pt x="229" y="3495"/>
                    <a:pt x="391" y="3495"/>
                  </a:cubicBezTo>
                  <a:cubicBezTo>
                    <a:pt x="1374" y="3495"/>
                    <a:pt x="3362" y="3303"/>
                    <a:pt x="3362" y="1747"/>
                  </a:cubicBezTo>
                  <a:cubicBezTo>
                    <a:pt x="3362" y="192"/>
                    <a:pt x="1377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6"/>
            <p:cNvSpPr/>
            <p:nvPr/>
          </p:nvSpPr>
          <p:spPr>
            <a:xfrm>
              <a:off x="8312535" y="1490423"/>
              <a:ext cx="101243" cy="100868"/>
            </a:xfrm>
            <a:custGeom>
              <a:avLst/>
              <a:gdLst/>
              <a:ahLst/>
              <a:cxnLst/>
              <a:rect l="l" t="t" r="r" b="b"/>
              <a:pathLst>
                <a:path w="3509" h="3496" extrusionOk="0">
                  <a:moveTo>
                    <a:pt x="2976" y="0"/>
                  </a:moveTo>
                  <a:cubicBezTo>
                    <a:pt x="1995" y="0"/>
                    <a:pt x="0" y="190"/>
                    <a:pt x="0" y="1748"/>
                  </a:cubicBezTo>
                  <a:cubicBezTo>
                    <a:pt x="0" y="3305"/>
                    <a:pt x="1992" y="3496"/>
                    <a:pt x="2974" y="3496"/>
                  </a:cubicBezTo>
                  <a:cubicBezTo>
                    <a:pt x="3164" y="3496"/>
                    <a:pt x="3316" y="3488"/>
                    <a:pt x="3409" y="3483"/>
                  </a:cubicBezTo>
                  <a:cubicBezTo>
                    <a:pt x="3464" y="3478"/>
                    <a:pt x="3509" y="3431"/>
                    <a:pt x="3505" y="3374"/>
                  </a:cubicBezTo>
                  <a:cubicBezTo>
                    <a:pt x="3489" y="2866"/>
                    <a:pt x="3335" y="2506"/>
                    <a:pt x="3156" y="2256"/>
                  </a:cubicBezTo>
                  <a:cubicBezTo>
                    <a:pt x="2939" y="1953"/>
                    <a:pt x="2939" y="1542"/>
                    <a:pt x="3156" y="1240"/>
                  </a:cubicBezTo>
                  <a:cubicBezTo>
                    <a:pt x="3335" y="990"/>
                    <a:pt x="3489" y="630"/>
                    <a:pt x="3505" y="122"/>
                  </a:cubicBezTo>
                  <a:cubicBezTo>
                    <a:pt x="3509" y="65"/>
                    <a:pt x="3464" y="18"/>
                    <a:pt x="3409" y="13"/>
                  </a:cubicBezTo>
                  <a:cubicBezTo>
                    <a:pt x="3317" y="7"/>
                    <a:pt x="3165" y="0"/>
                    <a:pt x="2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6"/>
            <p:cNvSpPr/>
            <p:nvPr/>
          </p:nvSpPr>
          <p:spPr>
            <a:xfrm>
              <a:off x="8374768" y="1490423"/>
              <a:ext cx="39009" cy="100839"/>
            </a:xfrm>
            <a:custGeom>
              <a:avLst/>
              <a:gdLst/>
              <a:ahLst/>
              <a:cxnLst/>
              <a:rect l="l" t="t" r="r" b="b"/>
              <a:pathLst>
                <a:path w="1352" h="3495" extrusionOk="0">
                  <a:moveTo>
                    <a:pt x="812" y="0"/>
                  </a:moveTo>
                  <a:cubicBezTo>
                    <a:pt x="694" y="0"/>
                    <a:pt x="563" y="3"/>
                    <a:pt x="422" y="10"/>
                  </a:cubicBezTo>
                  <a:cubicBezTo>
                    <a:pt x="516" y="16"/>
                    <a:pt x="569" y="21"/>
                    <a:pt x="569" y="21"/>
                  </a:cubicBezTo>
                  <a:cubicBezTo>
                    <a:pt x="569" y="582"/>
                    <a:pt x="407" y="973"/>
                    <a:pt x="216" y="1240"/>
                  </a:cubicBezTo>
                  <a:cubicBezTo>
                    <a:pt x="0" y="1542"/>
                    <a:pt x="0" y="1953"/>
                    <a:pt x="216" y="2256"/>
                  </a:cubicBezTo>
                  <a:cubicBezTo>
                    <a:pt x="407" y="2523"/>
                    <a:pt x="569" y="2914"/>
                    <a:pt x="569" y="3475"/>
                  </a:cubicBezTo>
                  <a:cubicBezTo>
                    <a:pt x="569" y="3475"/>
                    <a:pt x="516" y="3480"/>
                    <a:pt x="422" y="3484"/>
                  </a:cubicBezTo>
                  <a:cubicBezTo>
                    <a:pt x="569" y="3492"/>
                    <a:pt x="705" y="3495"/>
                    <a:pt x="827" y="3495"/>
                  </a:cubicBezTo>
                  <a:cubicBezTo>
                    <a:pt x="1012" y="3495"/>
                    <a:pt x="1161" y="3488"/>
                    <a:pt x="1252" y="3483"/>
                  </a:cubicBezTo>
                  <a:cubicBezTo>
                    <a:pt x="1307" y="3478"/>
                    <a:pt x="1352" y="3431"/>
                    <a:pt x="1348" y="3374"/>
                  </a:cubicBezTo>
                  <a:cubicBezTo>
                    <a:pt x="1332" y="2866"/>
                    <a:pt x="1178" y="2506"/>
                    <a:pt x="999" y="2256"/>
                  </a:cubicBezTo>
                  <a:cubicBezTo>
                    <a:pt x="782" y="1953"/>
                    <a:pt x="782" y="1542"/>
                    <a:pt x="999" y="1240"/>
                  </a:cubicBezTo>
                  <a:cubicBezTo>
                    <a:pt x="1178" y="990"/>
                    <a:pt x="1332" y="630"/>
                    <a:pt x="1348" y="122"/>
                  </a:cubicBezTo>
                  <a:cubicBezTo>
                    <a:pt x="1352" y="65"/>
                    <a:pt x="1309" y="18"/>
                    <a:pt x="1252" y="13"/>
                  </a:cubicBezTo>
                  <a:cubicBezTo>
                    <a:pt x="1159" y="7"/>
                    <a:pt x="1004" y="0"/>
                    <a:pt x="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6"/>
            <p:cNvSpPr/>
            <p:nvPr/>
          </p:nvSpPr>
          <p:spPr>
            <a:xfrm>
              <a:off x="8121478" y="1435518"/>
              <a:ext cx="210652" cy="210681"/>
            </a:xfrm>
            <a:custGeom>
              <a:avLst/>
              <a:gdLst/>
              <a:ahLst/>
              <a:cxnLst/>
              <a:rect l="l" t="t" r="r" b="b"/>
              <a:pathLst>
                <a:path w="7301" h="7302" extrusionOk="0">
                  <a:moveTo>
                    <a:pt x="3650" y="0"/>
                  </a:moveTo>
                  <a:cubicBezTo>
                    <a:pt x="1634" y="0"/>
                    <a:pt x="1" y="1635"/>
                    <a:pt x="1" y="3651"/>
                  </a:cubicBezTo>
                  <a:cubicBezTo>
                    <a:pt x="1" y="5666"/>
                    <a:pt x="1634" y="7302"/>
                    <a:pt x="3650" y="7302"/>
                  </a:cubicBezTo>
                  <a:cubicBezTo>
                    <a:pt x="5667" y="7302"/>
                    <a:pt x="7300" y="5666"/>
                    <a:pt x="7300" y="3651"/>
                  </a:cubicBezTo>
                  <a:cubicBezTo>
                    <a:pt x="7300" y="1635"/>
                    <a:pt x="5667" y="0"/>
                    <a:pt x="3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6"/>
            <p:cNvSpPr/>
            <p:nvPr/>
          </p:nvSpPr>
          <p:spPr>
            <a:xfrm>
              <a:off x="8215535" y="1435518"/>
              <a:ext cx="116593" cy="210681"/>
            </a:xfrm>
            <a:custGeom>
              <a:avLst/>
              <a:gdLst/>
              <a:ahLst/>
              <a:cxnLst/>
              <a:rect l="l" t="t" r="r" b="b"/>
              <a:pathLst>
                <a:path w="4041" h="7302" extrusionOk="0">
                  <a:moveTo>
                    <a:pt x="391" y="0"/>
                  </a:moveTo>
                  <a:cubicBezTo>
                    <a:pt x="258" y="0"/>
                    <a:pt x="127" y="8"/>
                    <a:pt x="0" y="22"/>
                  </a:cubicBezTo>
                  <a:cubicBezTo>
                    <a:pt x="1832" y="216"/>
                    <a:pt x="3258" y="1767"/>
                    <a:pt x="3258" y="3651"/>
                  </a:cubicBezTo>
                  <a:cubicBezTo>
                    <a:pt x="3258" y="5535"/>
                    <a:pt x="1832" y="7085"/>
                    <a:pt x="0" y="7280"/>
                  </a:cubicBezTo>
                  <a:cubicBezTo>
                    <a:pt x="127" y="7294"/>
                    <a:pt x="258" y="7302"/>
                    <a:pt x="391" y="7302"/>
                  </a:cubicBezTo>
                  <a:cubicBezTo>
                    <a:pt x="2407" y="7302"/>
                    <a:pt x="4040" y="5666"/>
                    <a:pt x="4040" y="3651"/>
                  </a:cubicBezTo>
                  <a:cubicBezTo>
                    <a:pt x="4040" y="1635"/>
                    <a:pt x="2407" y="0"/>
                    <a:pt x="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6"/>
            <p:cNvSpPr/>
            <p:nvPr/>
          </p:nvSpPr>
          <p:spPr>
            <a:xfrm>
              <a:off x="8122488" y="1452339"/>
              <a:ext cx="184887" cy="73834"/>
            </a:xfrm>
            <a:custGeom>
              <a:avLst/>
              <a:gdLst/>
              <a:ahLst/>
              <a:cxnLst/>
              <a:rect l="l" t="t" r="r" b="b"/>
              <a:pathLst>
                <a:path w="6408" h="2559" extrusionOk="0">
                  <a:moveTo>
                    <a:pt x="5595" y="0"/>
                  </a:moveTo>
                  <a:lnTo>
                    <a:pt x="309" y="1520"/>
                  </a:lnTo>
                  <a:cubicBezTo>
                    <a:pt x="157" y="1844"/>
                    <a:pt x="51" y="2194"/>
                    <a:pt x="1" y="2559"/>
                  </a:cubicBezTo>
                  <a:lnTo>
                    <a:pt x="6408" y="716"/>
                  </a:lnTo>
                  <a:cubicBezTo>
                    <a:pt x="6175" y="440"/>
                    <a:pt x="5900" y="198"/>
                    <a:pt x="55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6"/>
            <p:cNvSpPr/>
            <p:nvPr/>
          </p:nvSpPr>
          <p:spPr>
            <a:xfrm>
              <a:off x="8267872" y="1452339"/>
              <a:ext cx="39499" cy="25938"/>
            </a:xfrm>
            <a:custGeom>
              <a:avLst/>
              <a:gdLst/>
              <a:ahLst/>
              <a:cxnLst/>
              <a:rect l="l" t="t" r="r" b="b"/>
              <a:pathLst>
                <a:path w="1369" h="899" extrusionOk="0">
                  <a:moveTo>
                    <a:pt x="556" y="0"/>
                  </a:moveTo>
                  <a:lnTo>
                    <a:pt x="1" y="160"/>
                  </a:lnTo>
                  <a:cubicBezTo>
                    <a:pt x="278" y="371"/>
                    <a:pt x="524" y="620"/>
                    <a:pt x="731" y="899"/>
                  </a:cubicBezTo>
                  <a:lnTo>
                    <a:pt x="1369" y="716"/>
                  </a:lnTo>
                  <a:cubicBezTo>
                    <a:pt x="1136" y="440"/>
                    <a:pt x="861" y="198"/>
                    <a:pt x="5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6"/>
            <p:cNvSpPr/>
            <p:nvPr/>
          </p:nvSpPr>
          <p:spPr>
            <a:xfrm>
              <a:off x="8122459" y="1497463"/>
              <a:ext cx="208113" cy="83095"/>
            </a:xfrm>
            <a:custGeom>
              <a:avLst/>
              <a:gdLst/>
              <a:ahLst/>
              <a:cxnLst/>
              <a:rect l="l" t="t" r="r" b="b"/>
              <a:pathLst>
                <a:path w="7213" h="2880" extrusionOk="0">
                  <a:moveTo>
                    <a:pt x="6944" y="1"/>
                  </a:moveTo>
                  <a:lnTo>
                    <a:pt x="0" y="1999"/>
                  </a:lnTo>
                  <a:cubicBezTo>
                    <a:pt x="42" y="2306"/>
                    <a:pt x="122" y="2602"/>
                    <a:pt x="235" y="2880"/>
                  </a:cubicBezTo>
                  <a:lnTo>
                    <a:pt x="7213" y="873"/>
                  </a:lnTo>
                  <a:cubicBezTo>
                    <a:pt x="7159" y="568"/>
                    <a:pt x="7069" y="275"/>
                    <a:pt x="6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6"/>
            <p:cNvSpPr/>
            <p:nvPr/>
          </p:nvSpPr>
          <p:spPr>
            <a:xfrm>
              <a:off x="8302610" y="1497463"/>
              <a:ext cx="27958" cy="31449"/>
            </a:xfrm>
            <a:custGeom>
              <a:avLst/>
              <a:gdLst/>
              <a:ahLst/>
              <a:cxnLst/>
              <a:rect l="l" t="t" r="r" b="b"/>
              <a:pathLst>
                <a:path w="969" h="1090" extrusionOk="0">
                  <a:moveTo>
                    <a:pt x="700" y="1"/>
                  </a:moveTo>
                  <a:lnTo>
                    <a:pt x="1" y="202"/>
                  </a:lnTo>
                  <a:cubicBezTo>
                    <a:pt x="108" y="482"/>
                    <a:pt x="182" y="780"/>
                    <a:pt x="217" y="1090"/>
                  </a:cubicBezTo>
                  <a:lnTo>
                    <a:pt x="969" y="873"/>
                  </a:lnTo>
                  <a:cubicBezTo>
                    <a:pt x="915" y="568"/>
                    <a:pt x="825" y="275"/>
                    <a:pt x="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6"/>
            <p:cNvSpPr/>
            <p:nvPr/>
          </p:nvSpPr>
          <p:spPr>
            <a:xfrm>
              <a:off x="8143579" y="1551271"/>
              <a:ext cx="188061" cy="75218"/>
            </a:xfrm>
            <a:custGeom>
              <a:avLst/>
              <a:gdLst/>
              <a:ahLst/>
              <a:cxnLst/>
              <a:rect l="l" t="t" r="r" b="b"/>
              <a:pathLst>
                <a:path w="6518" h="2607" extrusionOk="0">
                  <a:moveTo>
                    <a:pt x="6518" y="1"/>
                  </a:moveTo>
                  <a:lnTo>
                    <a:pt x="0" y="1875"/>
                  </a:lnTo>
                  <a:cubicBezTo>
                    <a:pt x="216" y="2155"/>
                    <a:pt x="472" y="2400"/>
                    <a:pt x="759" y="2607"/>
                  </a:cubicBezTo>
                  <a:lnTo>
                    <a:pt x="6263" y="1022"/>
                  </a:lnTo>
                  <a:cubicBezTo>
                    <a:pt x="6395" y="703"/>
                    <a:pt x="6482" y="360"/>
                    <a:pt x="65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6"/>
            <p:cNvSpPr/>
            <p:nvPr/>
          </p:nvSpPr>
          <p:spPr>
            <a:xfrm>
              <a:off x="8298282" y="1551271"/>
              <a:ext cx="33353" cy="36989"/>
            </a:xfrm>
            <a:custGeom>
              <a:avLst/>
              <a:gdLst/>
              <a:ahLst/>
              <a:cxnLst/>
              <a:rect l="l" t="t" r="r" b="b"/>
              <a:pathLst>
                <a:path w="1156" h="1282" extrusionOk="0">
                  <a:moveTo>
                    <a:pt x="1156" y="1"/>
                  </a:moveTo>
                  <a:lnTo>
                    <a:pt x="343" y="234"/>
                  </a:lnTo>
                  <a:cubicBezTo>
                    <a:pt x="281" y="605"/>
                    <a:pt x="165" y="958"/>
                    <a:pt x="1" y="1282"/>
                  </a:cubicBezTo>
                  <a:lnTo>
                    <a:pt x="901" y="1022"/>
                  </a:lnTo>
                  <a:cubicBezTo>
                    <a:pt x="1033" y="703"/>
                    <a:pt x="1120" y="360"/>
                    <a:pt x="11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3" name="Google Shape;2233;p66"/>
          <p:cNvGrpSpPr/>
          <p:nvPr/>
        </p:nvGrpSpPr>
        <p:grpSpPr>
          <a:xfrm>
            <a:off x="832306" y="1966131"/>
            <a:ext cx="170430" cy="374009"/>
            <a:chOff x="832306" y="1966131"/>
            <a:chExt cx="170430" cy="374009"/>
          </a:xfrm>
        </p:grpSpPr>
        <p:sp>
          <p:nvSpPr>
            <p:cNvPr id="2234" name="Google Shape;2234;p66"/>
            <p:cNvSpPr/>
            <p:nvPr/>
          </p:nvSpPr>
          <p:spPr>
            <a:xfrm>
              <a:off x="894798" y="2205111"/>
              <a:ext cx="45385" cy="135030"/>
            </a:xfrm>
            <a:custGeom>
              <a:avLst/>
              <a:gdLst/>
              <a:ahLst/>
              <a:cxnLst/>
              <a:rect l="l" t="t" r="r" b="b"/>
              <a:pathLst>
                <a:path w="1573" h="4680" extrusionOk="0">
                  <a:moveTo>
                    <a:pt x="0" y="1"/>
                  </a:moveTo>
                  <a:lnTo>
                    <a:pt x="0" y="4274"/>
                  </a:lnTo>
                  <a:cubicBezTo>
                    <a:pt x="0" y="4497"/>
                    <a:pt x="183" y="4679"/>
                    <a:pt x="405" y="4679"/>
                  </a:cubicBezTo>
                  <a:lnTo>
                    <a:pt x="1168" y="4679"/>
                  </a:lnTo>
                  <a:cubicBezTo>
                    <a:pt x="1392" y="4679"/>
                    <a:pt x="1573" y="4498"/>
                    <a:pt x="1573" y="4274"/>
                  </a:cubicBezTo>
                  <a:lnTo>
                    <a:pt x="15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6"/>
            <p:cNvSpPr/>
            <p:nvPr/>
          </p:nvSpPr>
          <p:spPr>
            <a:xfrm>
              <a:off x="906310" y="2205111"/>
              <a:ext cx="33873" cy="135030"/>
            </a:xfrm>
            <a:custGeom>
              <a:avLst/>
              <a:gdLst/>
              <a:ahLst/>
              <a:cxnLst/>
              <a:rect l="l" t="t" r="r" b="b"/>
              <a:pathLst>
                <a:path w="1174" h="4680" extrusionOk="0">
                  <a:moveTo>
                    <a:pt x="407" y="1"/>
                  </a:moveTo>
                  <a:lnTo>
                    <a:pt x="407" y="4273"/>
                  </a:lnTo>
                  <a:cubicBezTo>
                    <a:pt x="407" y="4497"/>
                    <a:pt x="226" y="4678"/>
                    <a:pt x="0" y="4679"/>
                  </a:cubicBezTo>
                  <a:lnTo>
                    <a:pt x="769" y="4679"/>
                  </a:lnTo>
                  <a:cubicBezTo>
                    <a:pt x="993" y="4679"/>
                    <a:pt x="1174" y="4497"/>
                    <a:pt x="1174" y="4274"/>
                  </a:cubicBezTo>
                  <a:lnTo>
                    <a:pt x="11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6"/>
            <p:cNvSpPr/>
            <p:nvPr/>
          </p:nvSpPr>
          <p:spPr>
            <a:xfrm>
              <a:off x="832306" y="1966131"/>
              <a:ext cx="169855" cy="271127"/>
            </a:xfrm>
            <a:custGeom>
              <a:avLst/>
              <a:gdLst/>
              <a:ahLst/>
              <a:cxnLst/>
              <a:rect l="l" t="t" r="r" b="b"/>
              <a:pathLst>
                <a:path w="5887" h="9397" extrusionOk="0">
                  <a:moveTo>
                    <a:pt x="2860" y="1"/>
                  </a:moveTo>
                  <a:cubicBezTo>
                    <a:pt x="1280" y="1"/>
                    <a:pt x="1" y="1280"/>
                    <a:pt x="1" y="2860"/>
                  </a:cubicBezTo>
                  <a:lnTo>
                    <a:pt x="1" y="8732"/>
                  </a:lnTo>
                  <a:cubicBezTo>
                    <a:pt x="1" y="9098"/>
                    <a:pt x="297" y="9396"/>
                    <a:pt x="663" y="9396"/>
                  </a:cubicBezTo>
                  <a:lnTo>
                    <a:pt x="5224" y="9396"/>
                  </a:lnTo>
                  <a:cubicBezTo>
                    <a:pt x="5590" y="9396"/>
                    <a:pt x="5886" y="9098"/>
                    <a:pt x="5886" y="8732"/>
                  </a:cubicBezTo>
                  <a:lnTo>
                    <a:pt x="5886" y="2860"/>
                  </a:lnTo>
                  <a:cubicBezTo>
                    <a:pt x="5886" y="1280"/>
                    <a:pt x="4607" y="1"/>
                    <a:pt x="30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6"/>
            <p:cNvSpPr/>
            <p:nvPr/>
          </p:nvSpPr>
          <p:spPr>
            <a:xfrm>
              <a:off x="905762" y="1966131"/>
              <a:ext cx="96973" cy="271127"/>
            </a:xfrm>
            <a:custGeom>
              <a:avLst/>
              <a:gdLst/>
              <a:ahLst/>
              <a:cxnLst/>
              <a:rect l="l" t="t" r="r" b="b"/>
              <a:pathLst>
                <a:path w="3361" h="9397" extrusionOk="0">
                  <a:moveTo>
                    <a:pt x="297" y="1"/>
                  </a:moveTo>
                  <a:cubicBezTo>
                    <a:pt x="197" y="1"/>
                    <a:pt x="98" y="5"/>
                    <a:pt x="1" y="15"/>
                  </a:cubicBezTo>
                  <a:cubicBezTo>
                    <a:pt x="1457" y="162"/>
                    <a:pt x="2593" y="1381"/>
                    <a:pt x="2593" y="2863"/>
                  </a:cubicBezTo>
                  <a:lnTo>
                    <a:pt x="2593" y="8732"/>
                  </a:lnTo>
                  <a:cubicBezTo>
                    <a:pt x="2593" y="9098"/>
                    <a:pt x="2293" y="9396"/>
                    <a:pt x="1923" y="9396"/>
                  </a:cubicBezTo>
                  <a:lnTo>
                    <a:pt x="2696" y="9396"/>
                  </a:lnTo>
                  <a:cubicBezTo>
                    <a:pt x="3063" y="9396"/>
                    <a:pt x="3360" y="9098"/>
                    <a:pt x="3360" y="8732"/>
                  </a:cubicBezTo>
                  <a:lnTo>
                    <a:pt x="3360" y="2860"/>
                  </a:lnTo>
                  <a:cubicBezTo>
                    <a:pt x="3360" y="1280"/>
                    <a:pt x="2079" y="1"/>
                    <a:pt x="4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6"/>
            <p:cNvSpPr/>
            <p:nvPr/>
          </p:nvSpPr>
          <p:spPr>
            <a:xfrm>
              <a:off x="832306" y="2072883"/>
              <a:ext cx="169855" cy="100724"/>
            </a:xfrm>
            <a:custGeom>
              <a:avLst/>
              <a:gdLst/>
              <a:ahLst/>
              <a:cxnLst/>
              <a:rect l="l" t="t" r="r" b="b"/>
              <a:pathLst>
                <a:path w="5887" h="3491" extrusionOk="0">
                  <a:moveTo>
                    <a:pt x="1" y="1"/>
                  </a:moveTo>
                  <a:lnTo>
                    <a:pt x="1" y="3490"/>
                  </a:lnTo>
                  <a:lnTo>
                    <a:pt x="5886" y="3490"/>
                  </a:lnTo>
                  <a:lnTo>
                    <a:pt x="58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9" name="Google Shape;2239;p66"/>
          <p:cNvSpPr/>
          <p:nvPr/>
        </p:nvSpPr>
        <p:spPr>
          <a:xfrm>
            <a:off x="980575" y="2072883"/>
            <a:ext cx="22159" cy="100724"/>
          </a:xfrm>
          <a:custGeom>
            <a:avLst/>
            <a:gdLst/>
            <a:ahLst/>
            <a:cxnLst/>
            <a:rect l="l" t="t" r="r" b="b"/>
            <a:pathLst>
              <a:path w="768" h="3491" extrusionOk="0">
                <a:moveTo>
                  <a:pt x="0" y="1"/>
                </a:moveTo>
                <a:lnTo>
                  <a:pt x="0" y="3490"/>
                </a:lnTo>
                <a:lnTo>
                  <a:pt x="767" y="3490"/>
                </a:lnTo>
                <a:lnTo>
                  <a:pt x="76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0" name="Google Shape;2240;p66"/>
          <p:cNvGrpSpPr/>
          <p:nvPr/>
        </p:nvGrpSpPr>
        <p:grpSpPr>
          <a:xfrm>
            <a:off x="1621575" y="1966131"/>
            <a:ext cx="255831" cy="373922"/>
            <a:chOff x="1621575" y="1966131"/>
            <a:chExt cx="255831" cy="373922"/>
          </a:xfrm>
        </p:grpSpPr>
        <p:sp>
          <p:nvSpPr>
            <p:cNvPr id="2241" name="Google Shape;2241;p66"/>
            <p:cNvSpPr/>
            <p:nvPr/>
          </p:nvSpPr>
          <p:spPr>
            <a:xfrm>
              <a:off x="1621575" y="2144349"/>
              <a:ext cx="103898" cy="114054"/>
            </a:xfrm>
            <a:custGeom>
              <a:avLst/>
              <a:gdLst/>
              <a:ahLst/>
              <a:cxnLst/>
              <a:rect l="l" t="t" r="r" b="b"/>
              <a:pathLst>
                <a:path w="3601" h="3953" extrusionOk="0">
                  <a:moveTo>
                    <a:pt x="3056" y="1"/>
                  </a:moveTo>
                  <a:cubicBezTo>
                    <a:pt x="2511" y="1"/>
                    <a:pt x="0" y="1783"/>
                    <a:pt x="0" y="2929"/>
                  </a:cubicBezTo>
                  <a:cubicBezTo>
                    <a:pt x="0" y="3409"/>
                    <a:pt x="401" y="3952"/>
                    <a:pt x="945" y="3952"/>
                  </a:cubicBezTo>
                  <a:cubicBezTo>
                    <a:pt x="1490" y="3952"/>
                    <a:pt x="1869" y="3661"/>
                    <a:pt x="2059" y="3211"/>
                  </a:cubicBezTo>
                  <a:cubicBezTo>
                    <a:pt x="2292" y="2656"/>
                    <a:pt x="3601" y="1"/>
                    <a:pt x="30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6"/>
            <p:cNvSpPr/>
            <p:nvPr/>
          </p:nvSpPr>
          <p:spPr>
            <a:xfrm>
              <a:off x="1636895" y="2144349"/>
              <a:ext cx="88577" cy="114054"/>
            </a:xfrm>
            <a:custGeom>
              <a:avLst/>
              <a:gdLst/>
              <a:ahLst/>
              <a:cxnLst/>
              <a:rect l="l" t="t" r="r" b="b"/>
              <a:pathLst>
                <a:path w="3070" h="3953" extrusionOk="0">
                  <a:moveTo>
                    <a:pt x="2525" y="1"/>
                  </a:moveTo>
                  <a:cubicBezTo>
                    <a:pt x="2369" y="1"/>
                    <a:pt x="2046" y="151"/>
                    <a:pt x="1668" y="390"/>
                  </a:cubicBezTo>
                  <a:cubicBezTo>
                    <a:pt x="1318" y="910"/>
                    <a:pt x="723" y="1826"/>
                    <a:pt x="528" y="3211"/>
                  </a:cubicBezTo>
                  <a:cubicBezTo>
                    <a:pt x="486" y="3509"/>
                    <a:pt x="279" y="3721"/>
                    <a:pt x="0" y="3840"/>
                  </a:cubicBezTo>
                  <a:cubicBezTo>
                    <a:pt x="123" y="3911"/>
                    <a:pt x="264" y="3952"/>
                    <a:pt x="414" y="3952"/>
                  </a:cubicBezTo>
                  <a:cubicBezTo>
                    <a:pt x="959" y="3952"/>
                    <a:pt x="1338" y="3661"/>
                    <a:pt x="1526" y="3211"/>
                  </a:cubicBezTo>
                  <a:cubicBezTo>
                    <a:pt x="1761" y="2656"/>
                    <a:pt x="3070" y="1"/>
                    <a:pt x="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6"/>
            <p:cNvSpPr/>
            <p:nvPr/>
          </p:nvSpPr>
          <p:spPr>
            <a:xfrm>
              <a:off x="1773508" y="2144349"/>
              <a:ext cx="103898" cy="114054"/>
            </a:xfrm>
            <a:custGeom>
              <a:avLst/>
              <a:gdLst/>
              <a:ahLst/>
              <a:cxnLst/>
              <a:rect l="l" t="t" r="r" b="b"/>
              <a:pathLst>
                <a:path w="3601" h="3953" extrusionOk="0">
                  <a:moveTo>
                    <a:pt x="545" y="1"/>
                  </a:moveTo>
                  <a:cubicBezTo>
                    <a:pt x="0" y="1"/>
                    <a:pt x="1307" y="2656"/>
                    <a:pt x="1542" y="3211"/>
                  </a:cubicBezTo>
                  <a:cubicBezTo>
                    <a:pt x="1732" y="3661"/>
                    <a:pt x="2111" y="3952"/>
                    <a:pt x="2656" y="3952"/>
                  </a:cubicBezTo>
                  <a:cubicBezTo>
                    <a:pt x="3200" y="3952"/>
                    <a:pt x="3600" y="3409"/>
                    <a:pt x="3600" y="2929"/>
                  </a:cubicBezTo>
                  <a:cubicBezTo>
                    <a:pt x="3600" y="1783"/>
                    <a:pt x="1089" y="1"/>
                    <a:pt x="5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6"/>
            <p:cNvSpPr/>
            <p:nvPr/>
          </p:nvSpPr>
          <p:spPr>
            <a:xfrm>
              <a:off x="1785107" y="2144349"/>
              <a:ext cx="92299" cy="114054"/>
            </a:xfrm>
            <a:custGeom>
              <a:avLst/>
              <a:gdLst/>
              <a:ahLst/>
              <a:cxnLst/>
              <a:rect l="l" t="t" r="r" b="b"/>
              <a:pathLst>
                <a:path w="3199" h="3953" extrusionOk="0">
                  <a:moveTo>
                    <a:pt x="143" y="1"/>
                  </a:moveTo>
                  <a:cubicBezTo>
                    <a:pt x="37" y="1"/>
                    <a:pt x="0" y="102"/>
                    <a:pt x="14" y="266"/>
                  </a:cubicBezTo>
                  <a:cubicBezTo>
                    <a:pt x="948" y="805"/>
                    <a:pt x="2416" y="2053"/>
                    <a:pt x="2416" y="2929"/>
                  </a:cubicBezTo>
                  <a:cubicBezTo>
                    <a:pt x="2416" y="3302"/>
                    <a:pt x="2174" y="3713"/>
                    <a:pt x="1810" y="3877"/>
                  </a:cubicBezTo>
                  <a:cubicBezTo>
                    <a:pt x="1944" y="3926"/>
                    <a:pt x="2091" y="3952"/>
                    <a:pt x="2254" y="3952"/>
                  </a:cubicBezTo>
                  <a:cubicBezTo>
                    <a:pt x="2798" y="3952"/>
                    <a:pt x="3197" y="3409"/>
                    <a:pt x="3197" y="2929"/>
                  </a:cubicBezTo>
                  <a:cubicBezTo>
                    <a:pt x="3198" y="1783"/>
                    <a:pt x="686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6"/>
            <p:cNvSpPr/>
            <p:nvPr/>
          </p:nvSpPr>
          <p:spPr>
            <a:xfrm>
              <a:off x="1660640" y="2125278"/>
              <a:ext cx="177703" cy="175827"/>
            </a:xfrm>
            <a:custGeom>
              <a:avLst/>
              <a:gdLst/>
              <a:ahLst/>
              <a:cxnLst/>
              <a:rect l="l" t="t" r="r" b="b"/>
              <a:pathLst>
                <a:path w="6159" h="6094" extrusionOk="0">
                  <a:moveTo>
                    <a:pt x="3075" y="1"/>
                  </a:moveTo>
                  <a:cubicBezTo>
                    <a:pt x="1185" y="1"/>
                    <a:pt x="1" y="2688"/>
                    <a:pt x="653" y="5356"/>
                  </a:cubicBezTo>
                  <a:cubicBezTo>
                    <a:pt x="772" y="5847"/>
                    <a:pt x="1926" y="6093"/>
                    <a:pt x="3080" y="6093"/>
                  </a:cubicBezTo>
                  <a:cubicBezTo>
                    <a:pt x="4233" y="6093"/>
                    <a:pt x="5387" y="5847"/>
                    <a:pt x="5508" y="5356"/>
                  </a:cubicBezTo>
                  <a:cubicBezTo>
                    <a:pt x="6158" y="2688"/>
                    <a:pt x="4965" y="1"/>
                    <a:pt x="30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6"/>
            <p:cNvSpPr/>
            <p:nvPr/>
          </p:nvSpPr>
          <p:spPr>
            <a:xfrm>
              <a:off x="1738107" y="2125278"/>
              <a:ext cx="100234" cy="175798"/>
            </a:xfrm>
            <a:custGeom>
              <a:avLst/>
              <a:gdLst/>
              <a:ahLst/>
              <a:cxnLst/>
              <a:rect l="l" t="t" r="r" b="b"/>
              <a:pathLst>
                <a:path w="3474" h="6093" extrusionOk="0">
                  <a:moveTo>
                    <a:pt x="390" y="1"/>
                  </a:moveTo>
                  <a:cubicBezTo>
                    <a:pt x="256" y="1"/>
                    <a:pt x="126" y="15"/>
                    <a:pt x="0" y="41"/>
                  </a:cubicBezTo>
                  <a:cubicBezTo>
                    <a:pt x="1658" y="383"/>
                    <a:pt x="2646" y="2877"/>
                    <a:pt x="2040" y="5356"/>
                  </a:cubicBezTo>
                  <a:cubicBezTo>
                    <a:pt x="1933" y="5791"/>
                    <a:pt x="1016" y="6034"/>
                    <a:pt x="3" y="6083"/>
                  </a:cubicBezTo>
                  <a:cubicBezTo>
                    <a:pt x="134" y="6089"/>
                    <a:pt x="267" y="6092"/>
                    <a:pt x="399" y="6092"/>
                  </a:cubicBezTo>
                  <a:cubicBezTo>
                    <a:pt x="1551" y="6092"/>
                    <a:pt x="2703" y="5847"/>
                    <a:pt x="2823" y="5356"/>
                  </a:cubicBezTo>
                  <a:cubicBezTo>
                    <a:pt x="3473" y="2688"/>
                    <a:pt x="2280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6"/>
            <p:cNvSpPr/>
            <p:nvPr/>
          </p:nvSpPr>
          <p:spPr>
            <a:xfrm>
              <a:off x="1712602" y="2144147"/>
              <a:ext cx="73776" cy="89385"/>
            </a:xfrm>
            <a:custGeom>
              <a:avLst/>
              <a:gdLst/>
              <a:ahLst/>
              <a:cxnLst/>
              <a:rect l="l" t="t" r="r" b="b"/>
              <a:pathLst>
                <a:path w="2557" h="3098" extrusionOk="0">
                  <a:moveTo>
                    <a:pt x="1278" y="0"/>
                  </a:moveTo>
                  <a:cubicBezTo>
                    <a:pt x="573" y="0"/>
                    <a:pt x="1" y="1126"/>
                    <a:pt x="1" y="1982"/>
                  </a:cubicBezTo>
                  <a:cubicBezTo>
                    <a:pt x="1" y="2836"/>
                    <a:pt x="573" y="3097"/>
                    <a:pt x="1278" y="3097"/>
                  </a:cubicBezTo>
                  <a:cubicBezTo>
                    <a:pt x="1984" y="3097"/>
                    <a:pt x="2556" y="2836"/>
                    <a:pt x="2556" y="1982"/>
                  </a:cubicBezTo>
                  <a:cubicBezTo>
                    <a:pt x="2556" y="1126"/>
                    <a:pt x="1984" y="0"/>
                    <a:pt x="1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6"/>
            <p:cNvSpPr/>
            <p:nvPr/>
          </p:nvSpPr>
          <p:spPr>
            <a:xfrm>
              <a:off x="1738194" y="2144147"/>
              <a:ext cx="48184" cy="89385"/>
            </a:xfrm>
            <a:custGeom>
              <a:avLst/>
              <a:gdLst/>
              <a:ahLst/>
              <a:cxnLst/>
              <a:rect l="l" t="t" r="r" b="b"/>
              <a:pathLst>
                <a:path w="1670" h="3098" extrusionOk="0">
                  <a:moveTo>
                    <a:pt x="391" y="0"/>
                  </a:moveTo>
                  <a:cubicBezTo>
                    <a:pt x="255" y="0"/>
                    <a:pt x="123" y="42"/>
                    <a:pt x="0" y="117"/>
                  </a:cubicBezTo>
                  <a:cubicBezTo>
                    <a:pt x="514" y="425"/>
                    <a:pt x="887" y="1292"/>
                    <a:pt x="887" y="1982"/>
                  </a:cubicBezTo>
                  <a:cubicBezTo>
                    <a:pt x="887" y="2671"/>
                    <a:pt x="514" y="2974"/>
                    <a:pt x="0" y="3065"/>
                  </a:cubicBezTo>
                  <a:cubicBezTo>
                    <a:pt x="123" y="3086"/>
                    <a:pt x="255" y="3097"/>
                    <a:pt x="391" y="3097"/>
                  </a:cubicBezTo>
                  <a:cubicBezTo>
                    <a:pt x="1097" y="3097"/>
                    <a:pt x="1669" y="2836"/>
                    <a:pt x="1669" y="1982"/>
                  </a:cubicBezTo>
                  <a:cubicBezTo>
                    <a:pt x="1669" y="1126"/>
                    <a:pt x="1097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6"/>
            <p:cNvSpPr/>
            <p:nvPr/>
          </p:nvSpPr>
          <p:spPr>
            <a:xfrm>
              <a:off x="1640329" y="1966131"/>
              <a:ext cx="59754" cy="58715"/>
            </a:xfrm>
            <a:custGeom>
              <a:avLst/>
              <a:gdLst/>
              <a:ahLst/>
              <a:cxnLst/>
              <a:rect l="l" t="t" r="r" b="b"/>
              <a:pathLst>
                <a:path w="2071" h="2035" extrusionOk="0">
                  <a:moveTo>
                    <a:pt x="1036" y="1"/>
                  </a:moveTo>
                  <a:cubicBezTo>
                    <a:pt x="464" y="1"/>
                    <a:pt x="1" y="456"/>
                    <a:pt x="1" y="1018"/>
                  </a:cubicBezTo>
                  <a:cubicBezTo>
                    <a:pt x="1" y="1579"/>
                    <a:pt x="464" y="2035"/>
                    <a:pt x="1036" y="2035"/>
                  </a:cubicBezTo>
                  <a:cubicBezTo>
                    <a:pt x="1607" y="2035"/>
                    <a:pt x="2070" y="1579"/>
                    <a:pt x="2070" y="1018"/>
                  </a:cubicBezTo>
                  <a:cubicBezTo>
                    <a:pt x="2070" y="456"/>
                    <a:pt x="1607" y="1"/>
                    <a:pt x="10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6"/>
            <p:cNvSpPr/>
            <p:nvPr/>
          </p:nvSpPr>
          <p:spPr>
            <a:xfrm>
              <a:off x="1798898" y="1966131"/>
              <a:ext cx="59754" cy="58715"/>
            </a:xfrm>
            <a:custGeom>
              <a:avLst/>
              <a:gdLst/>
              <a:ahLst/>
              <a:cxnLst/>
              <a:rect l="l" t="t" r="r" b="b"/>
              <a:pathLst>
                <a:path w="2071" h="2035" extrusionOk="0">
                  <a:moveTo>
                    <a:pt x="1035" y="1"/>
                  </a:moveTo>
                  <a:cubicBezTo>
                    <a:pt x="464" y="1"/>
                    <a:pt x="1" y="456"/>
                    <a:pt x="1" y="1018"/>
                  </a:cubicBezTo>
                  <a:cubicBezTo>
                    <a:pt x="1" y="1579"/>
                    <a:pt x="464" y="2035"/>
                    <a:pt x="1035" y="2035"/>
                  </a:cubicBezTo>
                  <a:cubicBezTo>
                    <a:pt x="1607" y="2035"/>
                    <a:pt x="2070" y="1579"/>
                    <a:pt x="2070" y="1018"/>
                  </a:cubicBezTo>
                  <a:cubicBezTo>
                    <a:pt x="2070" y="456"/>
                    <a:pt x="1607" y="1"/>
                    <a:pt x="10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6"/>
            <p:cNvSpPr/>
            <p:nvPr/>
          </p:nvSpPr>
          <p:spPr>
            <a:xfrm>
              <a:off x="1658967" y="1985029"/>
              <a:ext cx="22476" cy="20918"/>
            </a:xfrm>
            <a:custGeom>
              <a:avLst/>
              <a:gdLst/>
              <a:ahLst/>
              <a:cxnLst/>
              <a:rect l="l" t="t" r="r" b="b"/>
              <a:pathLst>
                <a:path w="779" h="725" extrusionOk="0">
                  <a:moveTo>
                    <a:pt x="390" y="1"/>
                  </a:moveTo>
                  <a:cubicBezTo>
                    <a:pt x="175" y="1"/>
                    <a:pt x="1" y="163"/>
                    <a:pt x="1" y="363"/>
                  </a:cubicBezTo>
                  <a:cubicBezTo>
                    <a:pt x="1" y="562"/>
                    <a:pt x="175" y="725"/>
                    <a:pt x="390" y="725"/>
                  </a:cubicBezTo>
                  <a:cubicBezTo>
                    <a:pt x="603" y="725"/>
                    <a:pt x="778" y="562"/>
                    <a:pt x="778" y="363"/>
                  </a:cubicBezTo>
                  <a:cubicBezTo>
                    <a:pt x="778" y="163"/>
                    <a:pt x="603" y="1"/>
                    <a:pt x="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6"/>
            <p:cNvSpPr/>
            <p:nvPr/>
          </p:nvSpPr>
          <p:spPr>
            <a:xfrm>
              <a:off x="1817536" y="1985029"/>
              <a:ext cx="22476" cy="20918"/>
            </a:xfrm>
            <a:custGeom>
              <a:avLst/>
              <a:gdLst/>
              <a:ahLst/>
              <a:cxnLst/>
              <a:rect l="l" t="t" r="r" b="b"/>
              <a:pathLst>
                <a:path w="779" h="725" extrusionOk="0">
                  <a:moveTo>
                    <a:pt x="389" y="1"/>
                  </a:moveTo>
                  <a:cubicBezTo>
                    <a:pt x="174" y="1"/>
                    <a:pt x="1" y="163"/>
                    <a:pt x="1" y="363"/>
                  </a:cubicBezTo>
                  <a:cubicBezTo>
                    <a:pt x="1" y="562"/>
                    <a:pt x="174" y="725"/>
                    <a:pt x="389" y="725"/>
                  </a:cubicBezTo>
                  <a:cubicBezTo>
                    <a:pt x="603" y="725"/>
                    <a:pt x="778" y="562"/>
                    <a:pt x="778" y="363"/>
                  </a:cubicBezTo>
                  <a:cubicBezTo>
                    <a:pt x="778" y="163"/>
                    <a:pt x="603" y="1"/>
                    <a:pt x="3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6"/>
            <p:cNvSpPr/>
            <p:nvPr/>
          </p:nvSpPr>
          <p:spPr>
            <a:xfrm>
              <a:off x="1641800" y="1971498"/>
              <a:ext cx="215384" cy="202141"/>
            </a:xfrm>
            <a:custGeom>
              <a:avLst/>
              <a:gdLst/>
              <a:ahLst/>
              <a:cxnLst/>
              <a:rect l="l" t="t" r="r" b="b"/>
              <a:pathLst>
                <a:path w="7465" h="7006" extrusionOk="0">
                  <a:moveTo>
                    <a:pt x="3732" y="0"/>
                  </a:moveTo>
                  <a:cubicBezTo>
                    <a:pt x="1671" y="0"/>
                    <a:pt x="0" y="1570"/>
                    <a:pt x="0" y="3504"/>
                  </a:cubicBezTo>
                  <a:cubicBezTo>
                    <a:pt x="0" y="5438"/>
                    <a:pt x="1671" y="7006"/>
                    <a:pt x="3732" y="7006"/>
                  </a:cubicBezTo>
                  <a:cubicBezTo>
                    <a:pt x="5794" y="7006"/>
                    <a:pt x="7464" y="5438"/>
                    <a:pt x="7464" y="3504"/>
                  </a:cubicBezTo>
                  <a:cubicBezTo>
                    <a:pt x="7464" y="1570"/>
                    <a:pt x="5794" y="0"/>
                    <a:pt x="37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6"/>
            <p:cNvSpPr/>
            <p:nvPr/>
          </p:nvSpPr>
          <p:spPr>
            <a:xfrm>
              <a:off x="1738194" y="1971527"/>
              <a:ext cx="118988" cy="202112"/>
            </a:xfrm>
            <a:custGeom>
              <a:avLst/>
              <a:gdLst/>
              <a:ahLst/>
              <a:cxnLst/>
              <a:rect l="l" t="t" r="r" b="b"/>
              <a:pathLst>
                <a:path w="4124" h="7005" extrusionOk="0">
                  <a:moveTo>
                    <a:pt x="391" y="1"/>
                  </a:moveTo>
                  <a:cubicBezTo>
                    <a:pt x="260" y="1"/>
                    <a:pt x="129" y="7"/>
                    <a:pt x="0" y="19"/>
                  </a:cubicBezTo>
                  <a:cubicBezTo>
                    <a:pt x="1878" y="203"/>
                    <a:pt x="3341" y="1693"/>
                    <a:pt x="3341" y="3503"/>
                  </a:cubicBezTo>
                  <a:cubicBezTo>
                    <a:pt x="3341" y="5313"/>
                    <a:pt x="1878" y="6802"/>
                    <a:pt x="0" y="6986"/>
                  </a:cubicBezTo>
                  <a:cubicBezTo>
                    <a:pt x="129" y="6999"/>
                    <a:pt x="260" y="7005"/>
                    <a:pt x="391" y="7005"/>
                  </a:cubicBezTo>
                  <a:cubicBezTo>
                    <a:pt x="2453" y="7005"/>
                    <a:pt x="4123" y="5437"/>
                    <a:pt x="4123" y="3503"/>
                  </a:cubicBezTo>
                  <a:cubicBezTo>
                    <a:pt x="4123" y="1569"/>
                    <a:pt x="2453" y="1"/>
                    <a:pt x="3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6"/>
            <p:cNvSpPr/>
            <p:nvPr/>
          </p:nvSpPr>
          <p:spPr>
            <a:xfrm>
              <a:off x="1715632" y="2071556"/>
              <a:ext cx="67717" cy="52483"/>
            </a:xfrm>
            <a:custGeom>
              <a:avLst/>
              <a:gdLst/>
              <a:ahLst/>
              <a:cxnLst/>
              <a:rect l="l" t="t" r="r" b="b"/>
              <a:pathLst>
                <a:path w="2347" h="1819" extrusionOk="0">
                  <a:moveTo>
                    <a:pt x="1173" y="1"/>
                  </a:moveTo>
                  <a:cubicBezTo>
                    <a:pt x="526" y="1"/>
                    <a:pt x="0" y="109"/>
                    <a:pt x="0" y="717"/>
                  </a:cubicBezTo>
                  <a:cubicBezTo>
                    <a:pt x="0" y="1324"/>
                    <a:pt x="526" y="1818"/>
                    <a:pt x="1173" y="1818"/>
                  </a:cubicBezTo>
                  <a:cubicBezTo>
                    <a:pt x="1821" y="1818"/>
                    <a:pt x="2347" y="1324"/>
                    <a:pt x="2347" y="717"/>
                  </a:cubicBezTo>
                  <a:cubicBezTo>
                    <a:pt x="2347" y="109"/>
                    <a:pt x="1821" y="1"/>
                    <a:pt x="11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6"/>
            <p:cNvSpPr/>
            <p:nvPr/>
          </p:nvSpPr>
          <p:spPr>
            <a:xfrm>
              <a:off x="1738194" y="2071556"/>
              <a:ext cx="45154" cy="52483"/>
            </a:xfrm>
            <a:custGeom>
              <a:avLst/>
              <a:gdLst/>
              <a:ahLst/>
              <a:cxnLst/>
              <a:rect l="l" t="t" r="r" b="b"/>
              <a:pathLst>
                <a:path w="1565" h="1819" extrusionOk="0">
                  <a:moveTo>
                    <a:pt x="391" y="1"/>
                  </a:moveTo>
                  <a:cubicBezTo>
                    <a:pt x="253" y="1"/>
                    <a:pt x="123" y="5"/>
                    <a:pt x="0" y="19"/>
                  </a:cubicBezTo>
                  <a:cubicBezTo>
                    <a:pt x="456" y="68"/>
                    <a:pt x="781" y="238"/>
                    <a:pt x="781" y="717"/>
                  </a:cubicBezTo>
                  <a:cubicBezTo>
                    <a:pt x="781" y="1196"/>
                    <a:pt x="456" y="1604"/>
                    <a:pt x="0" y="1755"/>
                  </a:cubicBezTo>
                  <a:cubicBezTo>
                    <a:pt x="123" y="1795"/>
                    <a:pt x="253" y="1818"/>
                    <a:pt x="391" y="1818"/>
                  </a:cubicBezTo>
                  <a:cubicBezTo>
                    <a:pt x="1039" y="1818"/>
                    <a:pt x="1565" y="1324"/>
                    <a:pt x="1565" y="717"/>
                  </a:cubicBezTo>
                  <a:cubicBezTo>
                    <a:pt x="1565" y="109"/>
                    <a:pt x="1039" y="1"/>
                    <a:pt x="3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6"/>
            <p:cNvSpPr/>
            <p:nvPr/>
          </p:nvSpPr>
          <p:spPr>
            <a:xfrm>
              <a:off x="1689204" y="2039646"/>
              <a:ext cx="23601" cy="23659"/>
            </a:xfrm>
            <a:custGeom>
              <a:avLst/>
              <a:gdLst/>
              <a:ahLst/>
              <a:cxnLst/>
              <a:rect l="l" t="t" r="r" b="b"/>
              <a:pathLst>
                <a:path w="818" h="820" extrusionOk="0">
                  <a:moveTo>
                    <a:pt x="408" y="1"/>
                  </a:moveTo>
                  <a:cubicBezTo>
                    <a:pt x="183" y="1"/>
                    <a:pt x="0" y="185"/>
                    <a:pt x="0" y="410"/>
                  </a:cubicBezTo>
                  <a:cubicBezTo>
                    <a:pt x="0" y="636"/>
                    <a:pt x="183" y="820"/>
                    <a:pt x="408" y="820"/>
                  </a:cubicBezTo>
                  <a:cubicBezTo>
                    <a:pt x="635" y="820"/>
                    <a:pt x="818" y="636"/>
                    <a:pt x="818" y="410"/>
                  </a:cubicBezTo>
                  <a:cubicBezTo>
                    <a:pt x="818" y="185"/>
                    <a:pt x="635" y="1"/>
                    <a:pt x="4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66"/>
            <p:cNvSpPr/>
            <p:nvPr/>
          </p:nvSpPr>
          <p:spPr>
            <a:xfrm>
              <a:off x="1786174" y="2039646"/>
              <a:ext cx="23601" cy="23659"/>
            </a:xfrm>
            <a:custGeom>
              <a:avLst/>
              <a:gdLst/>
              <a:ahLst/>
              <a:cxnLst/>
              <a:rect l="l" t="t" r="r" b="b"/>
              <a:pathLst>
                <a:path w="818" h="820" extrusionOk="0">
                  <a:moveTo>
                    <a:pt x="410" y="1"/>
                  </a:moveTo>
                  <a:cubicBezTo>
                    <a:pt x="183" y="1"/>
                    <a:pt x="0" y="185"/>
                    <a:pt x="0" y="410"/>
                  </a:cubicBezTo>
                  <a:cubicBezTo>
                    <a:pt x="0" y="636"/>
                    <a:pt x="183" y="820"/>
                    <a:pt x="410" y="820"/>
                  </a:cubicBezTo>
                  <a:cubicBezTo>
                    <a:pt x="635" y="820"/>
                    <a:pt x="818" y="636"/>
                    <a:pt x="818" y="410"/>
                  </a:cubicBezTo>
                  <a:cubicBezTo>
                    <a:pt x="818" y="185"/>
                    <a:pt x="635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66"/>
            <p:cNvSpPr/>
            <p:nvPr/>
          </p:nvSpPr>
          <p:spPr>
            <a:xfrm>
              <a:off x="1757669" y="2238925"/>
              <a:ext cx="97925" cy="101128"/>
            </a:xfrm>
            <a:custGeom>
              <a:avLst/>
              <a:gdLst/>
              <a:ahLst/>
              <a:cxnLst/>
              <a:rect l="l" t="t" r="r" b="b"/>
              <a:pathLst>
                <a:path w="3394" h="3505" extrusionOk="0">
                  <a:moveTo>
                    <a:pt x="1825" y="1"/>
                  </a:moveTo>
                  <a:cubicBezTo>
                    <a:pt x="1139" y="1"/>
                    <a:pt x="477" y="550"/>
                    <a:pt x="256" y="1361"/>
                  </a:cubicBezTo>
                  <a:cubicBezTo>
                    <a:pt x="0" y="2305"/>
                    <a:pt x="437" y="3244"/>
                    <a:pt x="1233" y="3460"/>
                  </a:cubicBezTo>
                  <a:cubicBezTo>
                    <a:pt x="1345" y="3490"/>
                    <a:pt x="1457" y="3504"/>
                    <a:pt x="1568" y="3504"/>
                  </a:cubicBezTo>
                  <a:cubicBezTo>
                    <a:pt x="2256" y="3504"/>
                    <a:pt x="2917" y="2954"/>
                    <a:pt x="3137" y="2144"/>
                  </a:cubicBezTo>
                  <a:cubicBezTo>
                    <a:pt x="3393" y="1200"/>
                    <a:pt x="2956" y="262"/>
                    <a:pt x="2160" y="45"/>
                  </a:cubicBezTo>
                  <a:cubicBezTo>
                    <a:pt x="2049" y="15"/>
                    <a:pt x="1937" y="1"/>
                    <a:pt x="18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66"/>
            <p:cNvSpPr/>
            <p:nvPr/>
          </p:nvSpPr>
          <p:spPr>
            <a:xfrm>
              <a:off x="1791656" y="2238262"/>
              <a:ext cx="63793" cy="101763"/>
            </a:xfrm>
            <a:custGeom>
              <a:avLst/>
              <a:gdLst/>
              <a:ahLst/>
              <a:cxnLst/>
              <a:rect l="l" t="t" r="r" b="b"/>
              <a:pathLst>
                <a:path w="2211" h="3527" extrusionOk="0">
                  <a:moveTo>
                    <a:pt x="506" y="0"/>
                  </a:moveTo>
                  <a:cubicBezTo>
                    <a:pt x="372" y="0"/>
                    <a:pt x="247" y="18"/>
                    <a:pt x="132" y="51"/>
                  </a:cubicBezTo>
                  <a:cubicBezTo>
                    <a:pt x="151" y="56"/>
                    <a:pt x="169" y="59"/>
                    <a:pt x="187" y="64"/>
                  </a:cubicBezTo>
                  <a:cubicBezTo>
                    <a:pt x="1260" y="344"/>
                    <a:pt x="1428" y="1208"/>
                    <a:pt x="1178" y="2153"/>
                  </a:cubicBezTo>
                  <a:cubicBezTo>
                    <a:pt x="1003" y="2813"/>
                    <a:pt x="537" y="3302"/>
                    <a:pt x="0" y="3466"/>
                  </a:cubicBezTo>
                  <a:cubicBezTo>
                    <a:pt x="22" y="3472"/>
                    <a:pt x="43" y="3480"/>
                    <a:pt x="65" y="3484"/>
                  </a:cubicBezTo>
                  <a:cubicBezTo>
                    <a:pt x="172" y="3513"/>
                    <a:pt x="281" y="3526"/>
                    <a:pt x="389" y="3526"/>
                  </a:cubicBezTo>
                  <a:cubicBezTo>
                    <a:pt x="1080" y="3526"/>
                    <a:pt x="1744" y="2970"/>
                    <a:pt x="1961" y="2153"/>
                  </a:cubicBezTo>
                  <a:cubicBezTo>
                    <a:pt x="2211" y="1208"/>
                    <a:pt x="2040" y="344"/>
                    <a:pt x="970" y="64"/>
                  </a:cubicBezTo>
                  <a:cubicBezTo>
                    <a:pt x="803" y="20"/>
                    <a:pt x="649" y="0"/>
                    <a:pt x="5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66"/>
            <p:cNvSpPr/>
            <p:nvPr/>
          </p:nvSpPr>
          <p:spPr>
            <a:xfrm>
              <a:off x="1643531" y="2238925"/>
              <a:ext cx="97868" cy="101099"/>
            </a:xfrm>
            <a:custGeom>
              <a:avLst/>
              <a:gdLst/>
              <a:ahLst/>
              <a:cxnLst/>
              <a:rect l="l" t="t" r="r" b="b"/>
              <a:pathLst>
                <a:path w="3392" h="3504" extrusionOk="0">
                  <a:moveTo>
                    <a:pt x="1567" y="1"/>
                  </a:moveTo>
                  <a:cubicBezTo>
                    <a:pt x="1456" y="1"/>
                    <a:pt x="1343" y="15"/>
                    <a:pt x="1232" y="45"/>
                  </a:cubicBezTo>
                  <a:cubicBezTo>
                    <a:pt x="437" y="260"/>
                    <a:pt x="0" y="1200"/>
                    <a:pt x="256" y="2142"/>
                  </a:cubicBezTo>
                  <a:cubicBezTo>
                    <a:pt x="477" y="2954"/>
                    <a:pt x="1139" y="3504"/>
                    <a:pt x="1827" y="3504"/>
                  </a:cubicBezTo>
                  <a:cubicBezTo>
                    <a:pt x="1938" y="3504"/>
                    <a:pt x="2049" y="3490"/>
                    <a:pt x="2160" y="3460"/>
                  </a:cubicBezTo>
                  <a:cubicBezTo>
                    <a:pt x="2955" y="3244"/>
                    <a:pt x="3392" y="2303"/>
                    <a:pt x="3137" y="1361"/>
                  </a:cubicBezTo>
                  <a:cubicBezTo>
                    <a:pt x="2917" y="550"/>
                    <a:pt x="2255" y="1"/>
                    <a:pt x="1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66"/>
            <p:cNvSpPr/>
            <p:nvPr/>
          </p:nvSpPr>
          <p:spPr>
            <a:xfrm>
              <a:off x="1680923" y="2238262"/>
              <a:ext cx="60359" cy="101734"/>
            </a:xfrm>
            <a:custGeom>
              <a:avLst/>
              <a:gdLst/>
              <a:ahLst/>
              <a:cxnLst/>
              <a:rect l="l" t="t" r="r" b="b"/>
              <a:pathLst>
                <a:path w="2092" h="3526" extrusionOk="0">
                  <a:moveTo>
                    <a:pt x="413" y="0"/>
                  </a:moveTo>
                  <a:cubicBezTo>
                    <a:pt x="285" y="0"/>
                    <a:pt x="147" y="17"/>
                    <a:pt x="0" y="51"/>
                  </a:cubicBezTo>
                  <a:cubicBezTo>
                    <a:pt x="551" y="211"/>
                    <a:pt x="884" y="736"/>
                    <a:pt x="1059" y="1397"/>
                  </a:cubicBezTo>
                  <a:cubicBezTo>
                    <a:pt x="1303" y="2316"/>
                    <a:pt x="889" y="3225"/>
                    <a:pt x="132" y="3466"/>
                  </a:cubicBezTo>
                  <a:cubicBezTo>
                    <a:pt x="261" y="3505"/>
                    <a:pt x="393" y="3526"/>
                    <a:pt x="527" y="3526"/>
                  </a:cubicBezTo>
                  <a:cubicBezTo>
                    <a:pt x="635" y="3526"/>
                    <a:pt x="743" y="3512"/>
                    <a:pt x="850" y="3484"/>
                  </a:cubicBezTo>
                  <a:cubicBezTo>
                    <a:pt x="1648" y="3276"/>
                    <a:pt x="2091" y="2342"/>
                    <a:pt x="1841" y="1397"/>
                  </a:cubicBezTo>
                  <a:cubicBezTo>
                    <a:pt x="1631" y="600"/>
                    <a:pt x="1188" y="0"/>
                    <a:pt x="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66"/>
            <p:cNvSpPr/>
            <p:nvPr/>
          </p:nvSpPr>
          <p:spPr>
            <a:xfrm>
              <a:off x="1668142" y="2263738"/>
              <a:ext cx="41230" cy="23976"/>
            </a:xfrm>
            <a:custGeom>
              <a:avLst/>
              <a:gdLst/>
              <a:ahLst/>
              <a:cxnLst/>
              <a:rect l="l" t="t" r="r" b="b"/>
              <a:pathLst>
                <a:path w="1429" h="831" extrusionOk="0">
                  <a:moveTo>
                    <a:pt x="902" y="1"/>
                  </a:moveTo>
                  <a:cubicBezTo>
                    <a:pt x="812" y="1"/>
                    <a:pt x="714" y="13"/>
                    <a:pt x="614" y="40"/>
                  </a:cubicBezTo>
                  <a:cubicBezTo>
                    <a:pt x="250" y="136"/>
                    <a:pt x="0" y="383"/>
                    <a:pt x="55" y="590"/>
                  </a:cubicBezTo>
                  <a:cubicBezTo>
                    <a:pt x="95" y="742"/>
                    <a:pt x="285" y="830"/>
                    <a:pt x="526" y="830"/>
                  </a:cubicBezTo>
                  <a:cubicBezTo>
                    <a:pt x="617" y="830"/>
                    <a:pt x="715" y="818"/>
                    <a:pt x="815" y="791"/>
                  </a:cubicBezTo>
                  <a:cubicBezTo>
                    <a:pt x="1178" y="695"/>
                    <a:pt x="1428" y="448"/>
                    <a:pt x="1373" y="241"/>
                  </a:cubicBezTo>
                  <a:cubicBezTo>
                    <a:pt x="1333" y="89"/>
                    <a:pt x="1143" y="1"/>
                    <a:pt x="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66"/>
            <p:cNvSpPr/>
            <p:nvPr/>
          </p:nvSpPr>
          <p:spPr>
            <a:xfrm>
              <a:off x="1790329" y="2263622"/>
              <a:ext cx="41259" cy="24005"/>
            </a:xfrm>
            <a:custGeom>
              <a:avLst/>
              <a:gdLst/>
              <a:ahLst/>
              <a:cxnLst/>
              <a:rect l="l" t="t" r="r" b="b"/>
              <a:pathLst>
                <a:path w="1430" h="832" extrusionOk="0">
                  <a:moveTo>
                    <a:pt x="528" y="0"/>
                  </a:moveTo>
                  <a:cubicBezTo>
                    <a:pt x="287" y="0"/>
                    <a:pt x="96" y="89"/>
                    <a:pt x="55" y="240"/>
                  </a:cubicBezTo>
                  <a:cubicBezTo>
                    <a:pt x="0" y="449"/>
                    <a:pt x="250" y="696"/>
                    <a:pt x="615" y="792"/>
                  </a:cubicBezTo>
                  <a:cubicBezTo>
                    <a:pt x="714" y="819"/>
                    <a:pt x="812" y="831"/>
                    <a:pt x="902" y="831"/>
                  </a:cubicBezTo>
                  <a:cubicBezTo>
                    <a:pt x="1143" y="831"/>
                    <a:pt x="1334" y="742"/>
                    <a:pt x="1375" y="591"/>
                  </a:cubicBezTo>
                  <a:cubicBezTo>
                    <a:pt x="1430" y="383"/>
                    <a:pt x="1180" y="137"/>
                    <a:pt x="815" y="39"/>
                  </a:cubicBezTo>
                  <a:cubicBezTo>
                    <a:pt x="716" y="13"/>
                    <a:pt x="619" y="0"/>
                    <a:pt x="5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5" name="Google Shape;2265;p66"/>
          <p:cNvGrpSpPr/>
          <p:nvPr/>
        </p:nvGrpSpPr>
        <p:grpSpPr>
          <a:xfrm>
            <a:off x="2419298" y="1966131"/>
            <a:ext cx="264976" cy="374006"/>
            <a:chOff x="2419298" y="1966131"/>
            <a:chExt cx="264976" cy="374006"/>
          </a:xfrm>
        </p:grpSpPr>
        <p:sp>
          <p:nvSpPr>
            <p:cNvPr id="2266" name="Google Shape;2266;p66"/>
            <p:cNvSpPr/>
            <p:nvPr/>
          </p:nvSpPr>
          <p:spPr>
            <a:xfrm>
              <a:off x="2522183" y="2097811"/>
              <a:ext cx="59205" cy="43712"/>
            </a:xfrm>
            <a:custGeom>
              <a:avLst/>
              <a:gdLst/>
              <a:ahLst/>
              <a:cxnLst/>
              <a:rect l="l" t="t" r="r" b="b"/>
              <a:pathLst>
                <a:path w="2052" h="1515" extrusionOk="0">
                  <a:moveTo>
                    <a:pt x="1" y="0"/>
                  </a:moveTo>
                  <a:lnTo>
                    <a:pt x="1" y="1514"/>
                  </a:lnTo>
                  <a:lnTo>
                    <a:pt x="2051" y="1514"/>
                  </a:lnTo>
                  <a:lnTo>
                    <a:pt x="20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66"/>
            <p:cNvSpPr/>
            <p:nvPr/>
          </p:nvSpPr>
          <p:spPr>
            <a:xfrm>
              <a:off x="2558710" y="2097811"/>
              <a:ext cx="22678" cy="43712"/>
            </a:xfrm>
            <a:custGeom>
              <a:avLst/>
              <a:gdLst/>
              <a:ahLst/>
              <a:cxnLst/>
              <a:rect l="l" t="t" r="r" b="b"/>
              <a:pathLst>
                <a:path w="786" h="1515" extrusionOk="0">
                  <a:moveTo>
                    <a:pt x="0" y="0"/>
                  </a:moveTo>
                  <a:lnTo>
                    <a:pt x="0" y="1514"/>
                  </a:lnTo>
                  <a:lnTo>
                    <a:pt x="785" y="1514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66"/>
            <p:cNvSpPr/>
            <p:nvPr/>
          </p:nvSpPr>
          <p:spPr>
            <a:xfrm>
              <a:off x="2456344" y="2159179"/>
              <a:ext cx="33786" cy="30497"/>
            </a:xfrm>
            <a:custGeom>
              <a:avLst/>
              <a:gdLst/>
              <a:ahLst/>
              <a:cxnLst/>
              <a:rect l="l" t="t" r="r" b="b"/>
              <a:pathLst>
                <a:path w="1171" h="1057" extrusionOk="0">
                  <a:moveTo>
                    <a:pt x="0" y="1"/>
                  </a:moveTo>
                  <a:lnTo>
                    <a:pt x="0" y="1056"/>
                  </a:lnTo>
                  <a:lnTo>
                    <a:pt x="1171" y="1056"/>
                  </a:lnTo>
                  <a:lnTo>
                    <a:pt x="11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66"/>
            <p:cNvSpPr/>
            <p:nvPr/>
          </p:nvSpPr>
          <p:spPr>
            <a:xfrm>
              <a:off x="2611797" y="2159179"/>
              <a:ext cx="35979" cy="30497"/>
            </a:xfrm>
            <a:custGeom>
              <a:avLst/>
              <a:gdLst/>
              <a:ahLst/>
              <a:cxnLst/>
              <a:rect l="l" t="t" r="r" b="b"/>
              <a:pathLst>
                <a:path w="1247" h="1057" extrusionOk="0">
                  <a:moveTo>
                    <a:pt x="1" y="1"/>
                  </a:moveTo>
                  <a:lnTo>
                    <a:pt x="1" y="1056"/>
                  </a:lnTo>
                  <a:lnTo>
                    <a:pt x="1246" y="1056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66"/>
            <p:cNvSpPr/>
            <p:nvPr/>
          </p:nvSpPr>
          <p:spPr>
            <a:xfrm>
              <a:off x="2447486" y="1966131"/>
              <a:ext cx="208027" cy="139444"/>
            </a:xfrm>
            <a:custGeom>
              <a:avLst/>
              <a:gdLst/>
              <a:ahLst/>
              <a:cxnLst/>
              <a:rect l="l" t="t" r="r" b="b"/>
              <a:pathLst>
                <a:path w="7210" h="4833" extrusionOk="0">
                  <a:moveTo>
                    <a:pt x="599" y="1"/>
                  </a:moveTo>
                  <a:cubicBezTo>
                    <a:pt x="269" y="1"/>
                    <a:pt x="0" y="268"/>
                    <a:pt x="0" y="599"/>
                  </a:cubicBezTo>
                  <a:lnTo>
                    <a:pt x="0" y="4234"/>
                  </a:lnTo>
                  <a:cubicBezTo>
                    <a:pt x="0" y="4564"/>
                    <a:pt x="269" y="4833"/>
                    <a:pt x="599" y="4833"/>
                  </a:cubicBezTo>
                  <a:lnTo>
                    <a:pt x="6612" y="4833"/>
                  </a:lnTo>
                  <a:cubicBezTo>
                    <a:pt x="6943" y="4833"/>
                    <a:pt x="7210" y="4564"/>
                    <a:pt x="7210" y="4234"/>
                  </a:cubicBezTo>
                  <a:lnTo>
                    <a:pt x="7210" y="599"/>
                  </a:lnTo>
                  <a:cubicBezTo>
                    <a:pt x="7210" y="268"/>
                    <a:pt x="6943" y="1"/>
                    <a:pt x="6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66"/>
            <p:cNvSpPr/>
            <p:nvPr/>
          </p:nvSpPr>
          <p:spPr>
            <a:xfrm>
              <a:off x="2615923" y="1966131"/>
              <a:ext cx="39586" cy="139444"/>
            </a:xfrm>
            <a:custGeom>
              <a:avLst/>
              <a:gdLst/>
              <a:ahLst/>
              <a:cxnLst/>
              <a:rect l="l" t="t" r="r" b="b"/>
              <a:pathLst>
                <a:path w="1372" h="4833" extrusionOk="0">
                  <a:moveTo>
                    <a:pt x="0" y="1"/>
                  </a:moveTo>
                  <a:cubicBezTo>
                    <a:pt x="335" y="1"/>
                    <a:pt x="605" y="268"/>
                    <a:pt x="605" y="597"/>
                  </a:cubicBezTo>
                  <a:lnTo>
                    <a:pt x="605" y="4234"/>
                  </a:lnTo>
                  <a:cubicBezTo>
                    <a:pt x="605" y="4564"/>
                    <a:pt x="335" y="4833"/>
                    <a:pt x="0" y="4833"/>
                  </a:cubicBezTo>
                  <a:lnTo>
                    <a:pt x="774" y="4833"/>
                  </a:lnTo>
                  <a:cubicBezTo>
                    <a:pt x="1105" y="4833"/>
                    <a:pt x="1372" y="4564"/>
                    <a:pt x="1372" y="4234"/>
                  </a:cubicBezTo>
                  <a:lnTo>
                    <a:pt x="1372" y="599"/>
                  </a:lnTo>
                  <a:cubicBezTo>
                    <a:pt x="1372" y="268"/>
                    <a:pt x="1105" y="1"/>
                    <a:pt x="7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66"/>
            <p:cNvSpPr/>
            <p:nvPr/>
          </p:nvSpPr>
          <p:spPr>
            <a:xfrm>
              <a:off x="2480839" y="2020171"/>
              <a:ext cx="45183" cy="45183"/>
            </a:xfrm>
            <a:custGeom>
              <a:avLst/>
              <a:gdLst/>
              <a:ahLst/>
              <a:cxnLst/>
              <a:rect l="l" t="t" r="r" b="b"/>
              <a:pathLst>
                <a:path w="1566" h="1566" extrusionOk="0">
                  <a:moveTo>
                    <a:pt x="783" y="1"/>
                  </a:moveTo>
                  <a:cubicBezTo>
                    <a:pt x="351" y="1"/>
                    <a:pt x="1" y="352"/>
                    <a:pt x="1" y="783"/>
                  </a:cubicBezTo>
                  <a:cubicBezTo>
                    <a:pt x="1" y="1216"/>
                    <a:pt x="351" y="1565"/>
                    <a:pt x="783" y="1565"/>
                  </a:cubicBezTo>
                  <a:cubicBezTo>
                    <a:pt x="1216" y="1565"/>
                    <a:pt x="1566" y="1216"/>
                    <a:pt x="1566" y="783"/>
                  </a:cubicBezTo>
                  <a:cubicBezTo>
                    <a:pt x="1566" y="352"/>
                    <a:pt x="1216" y="1"/>
                    <a:pt x="7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66"/>
            <p:cNvSpPr/>
            <p:nvPr/>
          </p:nvSpPr>
          <p:spPr>
            <a:xfrm>
              <a:off x="2577146" y="2020171"/>
              <a:ext cx="45183" cy="45183"/>
            </a:xfrm>
            <a:custGeom>
              <a:avLst/>
              <a:gdLst/>
              <a:ahLst/>
              <a:cxnLst/>
              <a:rect l="l" t="t" r="r" b="b"/>
              <a:pathLst>
                <a:path w="1566" h="1566" extrusionOk="0">
                  <a:moveTo>
                    <a:pt x="783" y="1"/>
                  </a:moveTo>
                  <a:cubicBezTo>
                    <a:pt x="350" y="1"/>
                    <a:pt x="1" y="352"/>
                    <a:pt x="1" y="783"/>
                  </a:cubicBezTo>
                  <a:cubicBezTo>
                    <a:pt x="1" y="1216"/>
                    <a:pt x="350" y="1565"/>
                    <a:pt x="783" y="1565"/>
                  </a:cubicBezTo>
                  <a:cubicBezTo>
                    <a:pt x="1216" y="1565"/>
                    <a:pt x="1565" y="1216"/>
                    <a:pt x="1565" y="783"/>
                  </a:cubicBezTo>
                  <a:cubicBezTo>
                    <a:pt x="1565" y="352"/>
                    <a:pt x="1216" y="1"/>
                    <a:pt x="7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66"/>
            <p:cNvSpPr/>
            <p:nvPr/>
          </p:nvSpPr>
          <p:spPr>
            <a:xfrm>
              <a:off x="2482368" y="2133212"/>
              <a:ext cx="138838" cy="104561"/>
            </a:xfrm>
            <a:custGeom>
              <a:avLst/>
              <a:gdLst/>
              <a:ahLst/>
              <a:cxnLst/>
              <a:rect l="l" t="t" r="r" b="b"/>
              <a:pathLst>
                <a:path w="4812" h="3624" extrusionOk="0">
                  <a:moveTo>
                    <a:pt x="203" y="0"/>
                  </a:moveTo>
                  <a:cubicBezTo>
                    <a:pt x="91" y="0"/>
                    <a:pt x="0" y="91"/>
                    <a:pt x="0" y="203"/>
                  </a:cubicBezTo>
                  <a:lnTo>
                    <a:pt x="0" y="3421"/>
                  </a:lnTo>
                  <a:cubicBezTo>
                    <a:pt x="0" y="3533"/>
                    <a:pt x="91" y="3623"/>
                    <a:pt x="203" y="3623"/>
                  </a:cubicBezTo>
                  <a:lnTo>
                    <a:pt x="4610" y="3623"/>
                  </a:lnTo>
                  <a:cubicBezTo>
                    <a:pt x="4721" y="3623"/>
                    <a:pt x="4812" y="3533"/>
                    <a:pt x="4812" y="3421"/>
                  </a:cubicBezTo>
                  <a:lnTo>
                    <a:pt x="4812" y="203"/>
                  </a:lnTo>
                  <a:cubicBezTo>
                    <a:pt x="4812" y="91"/>
                    <a:pt x="4721" y="0"/>
                    <a:pt x="46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66"/>
            <p:cNvSpPr/>
            <p:nvPr/>
          </p:nvSpPr>
          <p:spPr>
            <a:xfrm>
              <a:off x="2593188" y="2133212"/>
              <a:ext cx="28016" cy="104561"/>
            </a:xfrm>
            <a:custGeom>
              <a:avLst/>
              <a:gdLst/>
              <a:ahLst/>
              <a:cxnLst/>
              <a:rect l="l" t="t" r="r" b="b"/>
              <a:pathLst>
                <a:path w="971" h="3624" extrusionOk="0">
                  <a:moveTo>
                    <a:pt x="0" y="0"/>
                  </a:moveTo>
                  <a:cubicBezTo>
                    <a:pt x="112" y="0"/>
                    <a:pt x="204" y="91"/>
                    <a:pt x="204" y="203"/>
                  </a:cubicBezTo>
                  <a:lnTo>
                    <a:pt x="204" y="3421"/>
                  </a:lnTo>
                  <a:cubicBezTo>
                    <a:pt x="204" y="3533"/>
                    <a:pt x="112" y="3623"/>
                    <a:pt x="0" y="3623"/>
                  </a:cubicBezTo>
                  <a:lnTo>
                    <a:pt x="769" y="3623"/>
                  </a:lnTo>
                  <a:cubicBezTo>
                    <a:pt x="880" y="3623"/>
                    <a:pt x="971" y="3533"/>
                    <a:pt x="971" y="3421"/>
                  </a:cubicBezTo>
                  <a:lnTo>
                    <a:pt x="971" y="203"/>
                  </a:lnTo>
                  <a:cubicBezTo>
                    <a:pt x="971" y="91"/>
                    <a:pt x="880" y="0"/>
                    <a:pt x="7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66"/>
            <p:cNvSpPr/>
            <p:nvPr/>
          </p:nvSpPr>
          <p:spPr>
            <a:xfrm>
              <a:off x="2419298" y="2145388"/>
              <a:ext cx="45385" cy="110072"/>
            </a:xfrm>
            <a:custGeom>
              <a:avLst/>
              <a:gdLst/>
              <a:ahLst/>
              <a:cxnLst/>
              <a:rect l="l" t="t" r="r" b="b"/>
              <a:pathLst>
                <a:path w="1573" h="3815" extrusionOk="0">
                  <a:moveTo>
                    <a:pt x="152" y="0"/>
                  </a:moveTo>
                  <a:cubicBezTo>
                    <a:pt x="68" y="0"/>
                    <a:pt x="0" y="68"/>
                    <a:pt x="0" y="152"/>
                  </a:cubicBezTo>
                  <a:lnTo>
                    <a:pt x="0" y="3350"/>
                  </a:lnTo>
                  <a:cubicBezTo>
                    <a:pt x="0" y="3608"/>
                    <a:pt x="207" y="3815"/>
                    <a:pt x="465" y="3815"/>
                  </a:cubicBezTo>
                  <a:lnTo>
                    <a:pt x="1108" y="3815"/>
                  </a:lnTo>
                  <a:cubicBezTo>
                    <a:pt x="1364" y="3815"/>
                    <a:pt x="1573" y="3608"/>
                    <a:pt x="1573" y="3350"/>
                  </a:cubicBezTo>
                  <a:lnTo>
                    <a:pt x="1573" y="152"/>
                  </a:lnTo>
                  <a:cubicBezTo>
                    <a:pt x="1573" y="68"/>
                    <a:pt x="1505" y="0"/>
                    <a:pt x="1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66"/>
            <p:cNvSpPr/>
            <p:nvPr/>
          </p:nvSpPr>
          <p:spPr>
            <a:xfrm>
              <a:off x="2430810" y="2145388"/>
              <a:ext cx="33873" cy="110072"/>
            </a:xfrm>
            <a:custGeom>
              <a:avLst/>
              <a:gdLst/>
              <a:ahLst/>
              <a:cxnLst/>
              <a:rect l="l" t="t" r="r" b="b"/>
              <a:pathLst>
                <a:path w="1174" h="3815" extrusionOk="0">
                  <a:moveTo>
                    <a:pt x="253" y="0"/>
                  </a:moveTo>
                  <a:cubicBezTo>
                    <a:pt x="338" y="0"/>
                    <a:pt x="407" y="68"/>
                    <a:pt x="407" y="152"/>
                  </a:cubicBezTo>
                  <a:lnTo>
                    <a:pt x="407" y="3350"/>
                  </a:lnTo>
                  <a:cubicBezTo>
                    <a:pt x="407" y="3586"/>
                    <a:pt x="229" y="3780"/>
                    <a:pt x="0" y="3810"/>
                  </a:cubicBezTo>
                  <a:cubicBezTo>
                    <a:pt x="20" y="3813"/>
                    <a:pt x="40" y="3815"/>
                    <a:pt x="61" y="3815"/>
                  </a:cubicBezTo>
                  <a:lnTo>
                    <a:pt x="709" y="3815"/>
                  </a:lnTo>
                  <a:cubicBezTo>
                    <a:pt x="965" y="3815"/>
                    <a:pt x="1174" y="3608"/>
                    <a:pt x="1174" y="3350"/>
                  </a:cubicBezTo>
                  <a:lnTo>
                    <a:pt x="1174" y="152"/>
                  </a:lnTo>
                  <a:cubicBezTo>
                    <a:pt x="1174" y="68"/>
                    <a:pt x="1105" y="0"/>
                    <a:pt x="10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66"/>
            <p:cNvSpPr/>
            <p:nvPr/>
          </p:nvSpPr>
          <p:spPr>
            <a:xfrm>
              <a:off x="2638889" y="2145388"/>
              <a:ext cx="45385" cy="110072"/>
            </a:xfrm>
            <a:custGeom>
              <a:avLst/>
              <a:gdLst/>
              <a:ahLst/>
              <a:cxnLst/>
              <a:rect l="l" t="t" r="r" b="b"/>
              <a:pathLst>
                <a:path w="1573" h="3815" extrusionOk="0">
                  <a:moveTo>
                    <a:pt x="152" y="0"/>
                  </a:moveTo>
                  <a:cubicBezTo>
                    <a:pt x="70" y="0"/>
                    <a:pt x="1" y="68"/>
                    <a:pt x="1" y="152"/>
                  </a:cubicBezTo>
                  <a:lnTo>
                    <a:pt x="1" y="3350"/>
                  </a:lnTo>
                  <a:cubicBezTo>
                    <a:pt x="1" y="3608"/>
                    <a:pt x="209" y="3815"/>
                    <a:pt x="465" y="3815"/>
                  </a:cubicBezTo>
                  <a:lnTo>
                    <a:pt x="1108" y="3815"/>
                  </a:lnTo>
                  <a:cubicBezTo>
                    <a:pt x="1366" y="3815"/>
                    <a:pt x="1573" y="3608"/>
                    <a:pt x="1573" y="3350"/>
                  </a:cubicBezTo>
                  <a:lnTo>
                    <a:pt x="1573" y="152"/>
                  </a:lnTo>
                  <a:cubicBezTo>
                    <a:pt x="1573" y="68"/>
                    <a:pt x="1505" y="0"/>
                    <a:pt x="1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66"/>
            <p:cNvSpPr/>
            <p:nvPr/>
          </p:nvSpPr>
          <p:spPr>
            <a:xfrm>
              <a:off x="2650401" y="2145388"/>
              <a:ext cx="33873" cy="110072"/>
            </a:xfrm>
            <a:custGeom>
              <a:avLst/>
              <a:gdLst/>
              <a:ahLst/>
              <a:cxnLst/>
              <a:rect l="l" t="t" r="r" b="b"/>
              <a:pathLst>
                <a:path w="1174" h="3815" extrusionOk="0">
                  <a:moveTo>
                    <a:pt x="253" y="0"/>
                  </a:moveTo>
                  <a:cubicBezTo>
                    <a:pt x="338" y="0"/>
                    <a:pt x="407" y="68"/>
                    <a:pt x="407" y="152"/>
                  </a:cubicBezTo>
                  <a:lnTo>
                    <a:pt x="407" y="3350"/>
                  </a:lnTo>
                  <a:cubicBezTo>
                    <a:pt x="407" y="3586"/>
                    <a:pt x="230" y="3780"/>
                    <a:pt x="0" y="3810"/>
                  </a:cubicBezTo>
                  <a:cubicBezTo>
                    <a:pt x="20" y="3813"/>
                    <a:pt x="42" y="3815"/>
                    <a:pt x="63" y="3815"/>
                  </a:cubicBezTo>
                  <a:lnTo>
                    <a:pt x="709" y="3815"/>
                  </a:lnTo>
                  <a:cubicBezTo>
                    <a:pt x="967" y="3815"/>
                    <a:pt x="1174" y="3608"/>
                    <a:pt x="1174" y="3350"/>
                  </a:cubicBezTo>
                  <a:lnTo>
                    <a:pt x="1174" y="152"/>
                  </a:lnTo>
                  <a:cubicBezTo>
                    <a:pt x="1174" y="68"/>
                    <a:pt x="1105" y="0"/>
                    <a:pt x="10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66"/>
            <p:cNvSpPr/>
            <p:nvPr/>
          </p:nvSpPr>
          <p:spPr>
            <a:xfrm>
              <a:off x="2490100" y="2231106"/>
              <a:ext cx="45385" cy="92443"/>
            </a:xfrm>
            <a:custGeom>
              <a:avLst/>
              <a:gdLst/>
              <a:ahLst/>
              <a:cxnLst/>
              <a:rect l="l" t="t" r="r" b="b"/>
              <a:pathLst>
                <a:path w="1573" h="3204" extrusionOk="0">
                  <a:moveTo>
                    <a:pt x="1" y="0"/>
                  </a:moveTo>
                  <a:lnTo>
                    <a:pt x="1" y="3203"/>
                  </a:lnTo>
                  <a:lnTo>
                    <a:pt x="1573" y="3203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66"/>
            <p:cNvSpPr/>
            <p:nvPr/>
          </p:nvSpPr>
          <p:spPr>
            <a:xfrm>
              <a:off x="2512749" y="2231106"/>
              <a:ext cx="22736" cy="92443"/>
            </a:xfrm>
            <a:custGeom>
              <a:avLst/>
              <a:gdLst/>
              <a:ahLst/>
              <a:cxnLst/>
              <a:rect l="l" t="t" r="r" b="b"/>
              <a:pathLst>
                <a:path w="788" h="3204" extrusionOk="0">
                  <a:moveTo>
                    <a:pt x="1" y="0"/>
                  </a:moveTo>
                  <a:lnTo>
                    <a:pt x="1" y="3203"/>
                  </a:lnTo>
                  <a:lnTo>
                    <a:pt x="788" y="3203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66"/>
            <p:cNvSpPr/>
            <p:nvPr/>
          </p:nvSpPr>
          <p:spPr>
            <a:xfrm>
              <a:off x="2567539" y="2231106"/>
              <a:ext cx="45414" cy="92443"/>
            </a:xfrm>
            <a:custGeom>
              <a:avLst/>
              <a:gdLst/>
              <a:ahLst/>
              <a:cxnLst/>
              <a:rect l="l" t="t" r="r" b="b"/>
              <a:pathLst>
                <a:path w="1574" h="3204" extrusionOk="0">
                  <a:moveTo>
                    <a:pt x="1" y="0"/>
                  </a:moveTo>
                  <a:lnTo>
                    <a:pt x="1" y="3203"/>
                  </a:lnTo>
                  <a:lnTo>
                    <a:pt x="1573" y="3203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66"/>
            <p:cNvSpPr/>
            <p:nvPr/>
          </p:nvSpPr>
          <p:spPr>
            <a:xfrm>
              <a:off x="2590216" y="2231106"/>
              <a:ext cx="22736" cy="92443"/>
            </a:xfrm>
            <a:custGeom>
              <a:avLst/>
              <a:gdLst/>
              <a:ahLst/>
              <a:cxnLst/>
              <a:rect l="l" t="t" r="r" b="b"/>
              <a:pathLst>
                <a:path w="788" h="3204" extrusionOk="0">
                  <a:moveTo>
                    <a:pt x="0" y="0"/>
                  </a:moveTo>
                  <a:lnTo>
                    <a:pt x="0" y="3203"/>
                  </a:lnTo>
                  <a:lnTo>
                    <a:pt x="787" y="3203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66"/>
            <p:cNvSpPr/>
            <p:nvPr/>
          </p:nvSpPr>
          <p:spPr>
            <a:xfrm>
              <a:off x="2482887" y="2317402"/>
              <a:ext cx="60359" cy="22736"/>
            </a:xfrm>
            <a:custGeom>
              <a:avLst/>
              <a:gdLst/>
              <a:ahLst/>
              <a:cxnLst/>
              <a:rect l="l" t="t" r="r" b="b"/>
              <a:pathLst>
                <a:path w="2092" h="788" extrusionOk="0">
                  <a:moveTo>
                    <a:pt x="254" y="0"/>
                  </a:moveTo>
                  <a:cubicBezTo>
                    <a:pt x="114" y="0"/>
                    <a:pt x="1" y="114"/>
                    <a:pt x="1" y="254"/>
                  </a:cubicBezTo>
                  <a:lnTo>
                    <a:pt x="1" y="787"/>
                  </a:lnTo>
                  <a:lnTo>
                    <a:pt x="2091" y="787"/>
                  </a:lnTo>
                  <a:lnTo>
                    <a:pt x="2091" y="254"/>
                  </a:lnTo>
                  <a:cubicBezTo>
                    <a:pt x="2091" y="114"/>
                    <a:pt x="1978" y="0"/>
                    <a:pt x="1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66"/>
            <p:cNvSpPr/>
            <p:nvPr/>
          </p:nvSpPr>
          <p:spPr>
            <a:xfrm>
              <a:off x="2560326" y="2317402"/>
              <a:ext cx="60359" cy="22736"/>
            </a:xfrm>
            <a:custGeom>
              <a:avLst/>
              <a:gdLst/>
              <a:ahLst/>
              <a:cxnLst/>
              <a:rect l="l" t="t" r="r" b="b"/>
              <a:pathLst>
                <a:path w="2092" h="788" extrusionOk="0">
                  <a:moveTo>
                    <a:pt x="254" y="0"/>
                  </a:moveTo>
                  <a:cubicBezTo>
                    <a:pt x="114" y="0"/>
                    <a:pt x="1" y="114"/>
                    <a:pt x="1" y="254"/>
                  </a:cubicBezTo>
                  <a:lnTo>
                    <a:pt x="1" y="787"/>
                  </a:lnTo>
                  <a:lnTo>
                    <a:pt x="2092" y="787"/>
                  </a:lnTo>
                  <a:lnTo>
                    <a:pt x="2092" y="254"/>
                  </a:lnTo>
                  <a:cubicBezTo>
                    <a:pt x="2092" y="114"/>
                    <a:pt x="1978" y="0"/>
                    <a:pt x="18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66"/>
            <p:cNvSpPr/>
            <p:nvPr/>
          </p:nvSpPr>
          <p:spPr>
            <a:xfrm>
              <a:off x="2516067" y="2160881"/>
              <a:ext cx="70862" cy="25477"/>
            </a:xfrm>
            <a:custGeom>
              <a:avLst/>
              <a:gdLst/>
              <a:ahLst/>
              <a:cxnLst/>
              <a:rect l="l" t="t" r="r" b="b"/>
              <a:pathLst>
                <a:path w="2456" h="883" extrusionOk="0">
                  <a:moveTo>
                    <a:pt x="121" y="0"/>
                  </a:moveTo>
                  <a:cubicBezTo>
                    <a:pt x="55" y="0"/>
                    <a:pt x="1" y="52"/>
                    <a:pt x="1" y="118"/>
                  </a:cubicBezTo>
                  <a:lnTo>
                    <a:pt x="1" y="762"/>
                  </a:lnTo>
                  <a:cubicBezTo>
                    <a:pt x="1" y="828"/>
                    <a:pt x="55" y="882"/>
                    <a:pt x="121" y="882"/>
                  </a:cubicBezTo>
                  <a:lnTo>
                    <a:pt x="2337" y="882"/>
                  </a:lnTo>
                  <a:cubicBezTo>
                    <a:pt x="2403" y="882"/>
                    <a:pt x="2455" y="828"/>
                    <a:pt x="2455" y="764"/>
                  </a:cubicBezTo>
                  <a:lnTo>
                    <a:pt x="2455" y="118"/>
                  </a:lnTo>
                  <a:cubicBezTo>
                    <a:pt x="2455" y="52"/>
                    <a:pt x="2403" y="0"/>
                    <a:pt x="2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66"/>
            <p:cNvSpPr/>
            <p:nvPr/>
          </p:nvSpPr>
          <p:spPr>
            <a:xfrm>
              <a:off x="2482368" y="2210651"/>
              <a:ext cx="138838" cy="26602"/>
            </a:xfrm>
            <a:custGeom>
              <a:avLst/>
              <a:gdLst/>
              <a:ahLst/>
              <a:cxnLst/>
              <a:rect l="l" t="t" r="r" b="b"/>
              <a:pathLst>
                <a:path w="4812" h="922" extrusionOk="0">
                  <a:moveTo>
                    <a:pt x="0" y="1"/>
                  </a:moveTo>
                  <a:lnTo>
                    <a:pt x="0" y="719"/>
                  </a:lnTo>
                  <a:cubicBezTo>
                    <a:pt x="0" y="831"/>
                    <a:pt x="91" y="921"/>
                    <a:pt x="203" y="921"/>
                  </a:cubicBezTo>
                  <a:lnTo>
                    <a:pt x="4610" y="921"/>
                  </a:lnTo>
                  <a:cubicBezTo>
                    <a:pt x="4721" y="921"/>
                    <a:pt x="4812" y="831"/>
                    <a:pt x="4812" y="720"/>
                  </a:cubicBezTo>
                  <a:lnTo>
                    <a:pt x="48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66"/>
            <p:cNvSpPr/>
            <p:nvPr/>
          </p:nvSpPr>
          <p:spPr>
            <a:xfrm>
              <a:off x="2593188" y="2210651"/>
              <a:ext cx="28016" cy="26602"/>
            </a:xfrm>
            <a:custGeom>
              <a:avLst/>
              <a:gdLst/>
              <a:ahLst/>
              <a:cxnLst/>
              <a:rect l="l" t="t" r="r" b="b"/>
              <a:pathLst>
                <a:path w="971" h="922" extrusionOk="0">
                  <a:moveTo>
                    <a:pt x="204" y="1"/>
                  </a:moveTo>
                  <a:lnTo>
                    <a:pt x="204" y="720"/>
                  </a:lnTo>
                  <a:cubicBezTo>
                    <a:pt x="204" y="831"/>
                    <a:pt x="112" y="921"/>
                    <a:pt x="0" y="921"/>
                  </a:cubicBezTo>
                  <a:lnTo>
                    <a:pt x="769" y="921"/>
                  </a:lnTo>
                  <a:cubicBezTo>
                    <a:pt x="880" y="921"/>
                    <a:pt x="971" y="831"/>
                    <a:pt x="971" y="719"/>
                  </a:cubicBezTo>
                  <a:lnTo>
                    <a:pt x="9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66"/>
            <p:cNvSpPr/>
            <p:nvPr/>
          </p:nvSpPr>
          <p:spPr>
            <a:xfrm>
              <a:off x="2486205" y="1966131"/>
              <a:ext cx="127845" cy="25477"/>
            </a:xfrm>
            <a:custGeom>
              <a:avLst/>
              <a:gdLst/>
              <a:ahLst/>
              <a:cxnLst/>
              <a:rect l="l" t="t" r="r" b="b"/>
              <a:pathLst>
                <a:path w="4431" h="883" extrusionOk="0">
                  <a:moveTo>
                    <a:pt x="1" y="1"/>
                  </a:moveTo>
                  <a:lnTo>
                    <a:pt x="1" y="634"/>
                  </a:lnTo>
                  <a:cubicBezTo>
                    <a:pt x="1" y="771"/>
                    <a:pt x="111" y="883"/>
                    <a:pt x="249" y="883"/>
                  </a:cubicBezTo>
                  <a:lnTo>
                    <a:pt x="4182" y="883"/>
                  </a:lnTo>
                  <a:cubicBezTo>
                    <a:pt x="4319" y="883"/>
                    <a:pt x="4430" y="772"/>
                    <a:pt x="4430" y="636"/>
                  </a:cubicBezTo>
                  <a:lnTo>
                    <a:pt x="44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66"/>
            <p:cNvSpPr/>
            <p:nvPr/>
          </p:nvSpPr>
          <p:spPr>
            <a:xfrm>
              <a:off x="2419298" y="2208429"/>
              <a:ext cx="45385" cy="22707"/>
            </a:xfrm>
            <a:custGeom>
              <a:avLst/>
              <a:gdLst/>
              <a:ahLst/>
              <a:cxnLst/>
              <a:rect l="l" t="t" r="r" b="b"/>
              <a:pathLst>
                <a:path w="1573" h="787" extrusionOk="0">
                  <a:moveTo>
                    <a:pt x="0" y="1"/>
                  </a:moveTo>
                  <a:lnTo>
                    <a:pt x="0" y="786"/>
                  </a:lnTo>
                  <a:lnTo>
                    <a:pt x="1573" y="786"/>
                  </a:lnTo>
                  <a:lnTo>
                    <a:pt x="15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66"/>
            <p:cNvSpPr/>
            <p:nvPr/>
          </p:nvSpPr>
          <p:spPr>
            <a:xfrm>
              <a:off x="2442524" y="2208429"/>
              <a:ext cx="22159" cy="22707"/>
            </a:xfrm>
            <a:custGeom>
              <a:avLst/>
              <a:gdLst/>
              <a:ahLst/>
              <a:cxnLst/>
              <a:rect l="l" t="t" r="r" b="b"/>
              <a:pathLst>
                <a:path w="768" h="787" extrusionOk="0">
                  <a:moveTo>
                    <a:pt x="1" y="1"/>
                  </a:moveTo>
                  <a:lnTo>
                    <a:pt x="1" y="786"/>
                  </a:lnTo>
                  <a:lnTo>
                    <a:pt x="768" y="786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66"/>
            <p:cNvSpPr/>
            <p:nvPr/>
          </p:nvSpPr>
          <p:spPr>
            <a:xfrm>
              <a:off x="2638889" y="2208429"/>
              <a:ext cx="45385" cy="22707"/>
            </a:xfrm>
            <a:custGeom>
              <a:avLst/>
              <a:gdLst/>
              <a:ahLst/>
              <a:cxnLst/>
              <a:rect l="l" t="t" r="r" b="b"/>
              <a:pathLst>
                <a:path w="1573" h="787" extrusionOk="0">
                  <a:moveTo>
                    <a:pt x="1" y="1"/>
                  </a:moveTo>
                  <a:lnTo>
                    <a:pt x="1" y="786"/>
                  </a:lnTo>
                  <a:lnTo>
                    <a:pt x="1573" y="786"/>
                  </a:lnTo>
                  <a:lnTo>
                    <a:pt x="15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66"/>
            <p:cNvSpPr/>
            <p:nvPr/>
          </p:nvSpPr>
          <p:spPr>
            <a:xfrm>
              <a:off x="2662115" y="2208429"/>
              <a:ext cx="22159" cy="22707"/>
            </a:xfrm>
            <a:custGeom>
              <a:avLst/>
              <a:gdLst/>
              <a:ahLst/>
              <a:cxnLst/>
              <a:rect l="l" t="t" r="r" b="b"/>
              <a:pathLst>
                <a:path w="768" h="787" extrusionOk="0">
                  <a:moveTo>
                    <a:pt x="1" y="1"/>
                  </a:moveTo>
                  <a:lnTo>
                    <a:pt x="1" y="786"/>
                  </a:lnTo>
                  <a:lnTo>
                    <a:pt x="768" y="786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66"/>
            <p:cNvSpPr/>
            <p:nvPr/>
          </p:nvSpPr>
          <p:spPr>
            <a:xfrm>
              <a:off x="2490100" y="2273721"/>
              <a:ext cx="45385" cy="22678"/>
            </a:xfrm>
            <a:custGeom>
              <a:avLst/>
              <a:gdLst/>
              <a:ahLst/>
              <a:cxnLst/>
              <a:rect l="l" t="t" r="r" b="b"/>
              <a:pathLst>
                <a:path w="1573" h="786" extrusionOk="0">
                  <a:moveTo>
                    <a:pt x="1" y="1"/>
                  </a:moveTo>
                  <a:lnTo>
                    <a:pt x="1" y="786"/>
                  </a:lnTo>
                  <a:lnTo>
                    <a:pt x="1573" y="786"/>
                  </a:lnTo>
                  <a:lnTo>
                    <a:pt x="15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66"/>
            <p:cNvSpPr/>
            <p:nvPr/>
          </p:nvSpPr>
          <p:spPr>
            <a:xfrm>
              <a:off x="2512749" y="2273721"/>
              <a:ext cx="22736" cy="22678"/>
            </a:xfrm>
            <a:custGeom>
              <a:avLst/>
              <a:gdLst/>
              <a:ahLst/>
              <a:cxnLst/>
              <a:rect l="l" t="t" r="r" b="b"/>
              <a:pathLst>
                <a:path w="788" h="786" extrusionOk="0">
                  <a:moveTo>
                    <a:pt x="1" y="1"/>
                  </a:moveTo>
                  <a:lnTo>
                    <a:pt x="1" y="786"/>
                  </a:lnTo>
                  <a:lnTo>
                    <a:pt x="788" y="786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66"/>
            <p:cNvSpPr/>
            <p:nvPr/>
          </p:nvSpPr>
          <p:spPr>
            <a:xfrm>
              <a:off x="2567539" y="2273721"/>
              <a:ext cx="45414" cy="22678"/>
            </a:xfrm>
            <a:custGeom>
              <a:avLst/>
              <a:gdLst/>
              <a:ahLst/>
              <a:cxnLst/>
              <a:rect l="l" t="t" r="r" b="b"/>
              <a:pathLst>
                <a:path w="1574" h="786" extrusionOk="0">
                  <a:moveTo>
                    <a:pt x="1" y="1"/>
                  </a:moveTo>
                  <a:lnTo>
                    <a:pt x="1" y="786"/>
                  </a:lnTo>
                  <a:lnTo>
                    <a:pt x="1573" y="786"/>
                  </a:lnTo>
                  <a:lnTo>
                    <a:pt x="15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66"/>
            <p:cNvSpPr/>
            <p:nvPr/>
          </p:nvSpPr>
          <p:spPr>
            <a:xfrm>
              <a:off x="2590216" y="2273721"/>
              <a:ext cx="22736" cy="22678"/>
            </a:xfrm>
            <a:custGeom>
              <a:avLst/>
              <a:gdLst/>
              <a:ahLst/>
              <a:cxnLst/>
              <a:rect l="l" t="t" r="r" b="b"/>
              <a:pathLst>
                <a:path w="788" h="786" extrusionOk="0">
                  <a:moveTo>
                    <a:pt x="0" y="1"/>
                  </a:moveTo>
                  <a:lnTo>
                    <a:pt x="0" y="786"/>
                  </a:lnTo>
                  <a:lnTo>
                    <a:pt x="787" y="786"/>
                  </a:lnTo>
                  <a:lnTo>
                    <a:pt x="7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8" name="Google Shape;2298;p66"/>
          <p:cNvSpPr/>
          <p:nvPr/>
        </p:nvSpPr>
        <p:spPr>
          <a:xfrm>
            <a:off x="3444402" y="2137050"/>
            <a:ext cx="53925" cy="60359"/>
          </a:xfrm>
          <a:custGeom>
            <a:avLst/>
            <a:gdLst/>
            <a:ahLst/>
            <a:cxnLst/>
            <a:rect l="l" t="t" r="r" b="b"/>
            <a:pathLst>
              <a:path w="1869" h="2092" extrusionOk="0">
                <a:moveTo>
                  <a:pt x="0" y="1"/>
                </a:moveTo>
                <a:cubicBezTo>
                  <a:pt x="577" y="1"/>
                  <a:pt x="1045" y="469"/>
                  <a:pt x="1045" y="1045"/>
                </a:cubicBezTo>
                <a:cubicBezTo>
                  <a:pt x="1045" y="1624"/>
                  <a:pt x="577" y="2092"/>
                  <a:pt x="0" y="2092"/>
                </a:cubicBezTo>
                <a:lnTo>
                  <a:pt x="761" y="2092"/>
                </a:lnTo>
                <a:cubicBezTo>
                  <a:pt x="1376" y="2092"/>
                  <a:pt x="1869" y="1558"/>
                  <a:pt x="1800" y="929"/>
                </a:cubicBezTo>
                <a:cubicBezTo>
                  <a:pt x="1741" y="398"/>
                  <a:pt x="1283" y="1"/>
                  <a:pt x="749" y="1"/>
                </a:cubicBezTo>
                <a:close/>
              </a:path>
            </a:pathLst>
          </a:custGeom>
          <a:solidFill>
            <a:srgbClr val="FD4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9" name="Google Shape;2299;p66"/>
          <p:cNvSpPr/>
          <p:nvPr/>
        </p:nvSpPr>
        <p:spPr>
          <a:xfrm>
            <a:off x="3488112" y="2194580"/>
            <a:ext cx="54820" cy="63100"/>
          </a:xfrm>
          <a:custGeom>
            <a:avLst/>
            <a:gdLst/>
            <a:ahLst/>
            <a:cxnLst/>
            <a:rect l="l" t="t" r="r" b="b"/>
            <a:pathLst>
              <a:path w="1900" h="2187" extrusionOk="0">
                <a:moveTo>
                  <a:pt x="1" y="1"/>
                </a:moveTo>
                <a:cubicBezTo>
                  <a:pt x="604" y="1"/>
                  <a:pt x="1093" y="490"/>
                  <a:pt x="1093" y="1095"/>
                </a:cubicBezTo>
                <a:cubicBezTo>
                  <a:pt x="1093" y="1697"/>
                  <a:pt x="604" y="2187"/>
                  <a:pt x="1" y="2187"/>
                </a:cubicBezTo>
                <a:lnTo>
                  <a:pt x="760" y="2187"/>
                </a:lnTo>
                <a:cubicBezTo>
                  <a:pt x="1394" y="2187"/>
                  <a:pt x="1900" y="1650"/>
                  <a:pt x="1851" y="1007"/>
                </a:cubicBezTo>
                <a:cubicBezTo>
                  <a:pt x="1806" y="437"/>
                  <a:pt x="1320" y="1"/>
                  <a:pt x="746" y="1"/>
                </a:cubicBezTo>
                <a:close/>
              </a:path>
            </a:pathLst>
          </a:custGeom>
          <a:solidFill>
            <a:srgbClr val="01C0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0" name="Google Shape;2300;p66"/>
          <p:cNvGrpSpPr/>
          <p:nvPr/>
        </p:nvGrpSpPr>
        <p:grpSpPr>
          <a:xfrm>
            <a:off x="3198873" y="1988261"/>
            <a:ext cx="375717" cy="329749"/>
            <a:chOff x="3198873" y="1988261"/>
            <a:chExt cx="375717" cy="329749"/>
          </a:xfrm>
        </p:grpSpPr>
        <p:sp>
          <p:nvSpPr>
            <p:cNvPr id="2301" name="Google Shape;2301;p66"/>
            <p:cNvSpPr/>
            <p:nvPr/>
          </p:nvSpPr>
          <p:spPr>
            <a:xfrm>
              <a:off x="3364829" y="1988261"/>
              <a:ext cx="45385" cy="299316"/>
            </a:xfrm>
            <a:custGeom>
              <a:avLst/>
              <a:gdLst/>
              <a:ahLst/>
              <a:cxnLst/>
              <a:rect l="l" t="t" r="r" b="b"/>
              <a:pathLst>
                <a:path w="1573" h="10374" extrusionOk="0">
                  <a:moveTo>
                    <a:pt x="272" y="1"/>
                  </a:moveTo>
                  <a:cubicBezTo>
                    <a:pt x="122" y="1"/>
                    <a:pt x="0" y="122"/>
                    <a:pt x="0" y="272"/>
                  </a:cubicBezTo>
                  <a:lnTo>
                    <a:pt x="0" y="10373"/>
                  </a:lnTo>
                  <a:lnTo>
                    <a:pt x="1573" y="10373"/>
                  </a:lnTo>
                  <a:lnTo>
                    <a:pt x="1573" y="272"/>
                  </a:lnTo>
                  <a:cubicBezTo>
                    <a:pt x="1573" y="122"/>
                    <a:pt x="1450" y="1"/>
                    <a:pt x="1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66"/>
            <p:cNvSpPr/>
            <p:nvPr/>
          </p:nvSpPr>
          <p:spPr>
            <a:xfrm>
              <a:off x="3379399" y="1988261"/>
              <a:ext cx="30814" cy="299316"/>
            </a:xfrm>
            <a:custGeom>
              <a:avLst/>
              <a:gdLst/>
              <a:ahLst/>
              <a:cxnLst/>
              <a:rect l="l" t="t" r="r" b="b"/>
              <a:pathLst>
                <a:path w="1068" h="10374" extrusionOk="0">
                  <a:moveTo>
                    <a:pt x="0" y="1"/>
                  </a:moveTo>
                  <a:cubicBezTo>
                    <a:pt x="155" y="1"/>
                    <a:pt x="281" y="125"/>
                    <a:pt x="281" y="280"/>
                  </a:cubicBezTo>
                  <a:lnTo>
                    <a:pt x="281" y="10373"/>
                  </a:lnTo>
                  <a:lnTo>
                    <a:pt x="1068" y="10373"/>
                  </a:lnTo>
                  <a:lnTo>
                    <a:pt x="1068" y="280"/>
                  </a:lnTo>
                  <a:cubicBezTo>
                    <a:pt x="1068" y="125"/>
                    <a:pt x="940" y="1"/>
                    <a:pt x="7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66"/>
            <p:cNvSpPr/>
            <p:nvPr/>
          </p:nvSpPr>
          <p:spPr>
            <a:xfrm>
              <a:off x="3276311" y="2137050"/>
              <a:ext cx="222193" cy="60359"/>
            </a:xfrm>
            <a:custGeom>
              <a:avLst/>
              <a:gdLst/>
              <a:ahLst/>
              <a:cxnLst/>
              <a:rect l="l" t="t" r="r" b="b"/>
              <a:pathLst>
                <a:path w="7701" h="2092" extrusionOk="0">
                  <a:moveTo>
                    <a:pt x="1108" y="1"/>
                  </a:moveTo>
                  <a:cubicBezTo>
                    <a:pt x="491" y="1"/>
                    <a:pt x="1" y="533"/>
                    <a:pt x="68" y="1163"/>
                  </a:cubicBezTo>
                  <a:cubicBezTo>
                    <a:pt x="126" y="1694"/>
                    <a:pt x="585" y="2092"/>
                    <a:pt x="1119" y="2092"/>
                  </a:cubicBezTo>
                  <a:lnTo>
                    <a:pt x="6593" y="2092"/>
                  </a:lnTo>
                  <a:cubicBezTo>
                    <a:pt x="7210" y="2092"/>
                    <a:pt x="7701" y="1558"/>
                    <a:pt x="7632" y="929"/>
                  </a:cubicBezTo>
                  <a:cubicBezTo>
                    <a:pt x="7573" y="398"/>
                    <a:pt x="7116" y="1"/>
                    <a:pt x="6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66"/>
            <p:cNvSpPr/>
            <p:nvPr/>
          </p:nvSpPr>
          <p:spPr>
            <a:xfrm>
              <a:off x="3293478" y="2026374"/>
              <a:ext cx="187830" cy="84999"/>
            </a:xfrm>
            <a:custGeom>
              <a:avLst/>
              <a:gdLst/>
              <a:ahLst/>
              <a:cxnLst/>
              <a:rect l="l" t="t" r="r" b="b"/>
              <a:pathLst>
                <a:path w="6510" h="2946" extrusionOk="0">
                  <a:moveTo>
                    <a:pt x="1135" y="1"/>
                  </a:moveTo>
                  <a:cubicBezTo>
                    <a:pt x="650" y="1"/>
                    <a:pt x="215" y="342"/>
                    <a:pt x="116" y="836"/>
                  </a:cubicBezTo>
                  <a:cubicBezTo>
                    <a:pt x="1" y="1399"/>
                    <a:pt x="366" y="1950"/>
                    <a:pt x="930" y="2065"/>
                  </a:cubicBezTo>
                  <a:lnTo>
                    <a:pt x="5167" y="2924"/>
                  </a:lnTo>
                  <a:cubicBezTo>
                    <a:pt x="5237" y="2938"/>
                    <a:pt x="5307" y="2945"/>
                    <a:pt x="5376" y="2945"/>
                  </a:cubicBezTo>
                  <a:cubicBezTo>
                    <a:pt x="5860" y="2945"/>
                    <a:pt x="6295" y="2604"/>
                    <a:pt x="6396" y="2110"/>
                  </a:cubicBezTo>
                  <a:cubicBezTo>
                    <a:pt x="6509" y="1545"/>
                    <a:pt x="6146" y="996"/>
                    <a:pt x="5581" y="881"/>
                  </a:cubicBezTo>
                  <a:lnTo>
                    <a:pt x="1344" y="22"/>
                  </a:lnTo>
                  <a:cubicBezTo>
                    <a:pt x="1274" y="8"/>
                    <a:pt x="1204" y="1"/>
                    <a:pt x="11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66"/>
            <p:cNvSpPr/>
            <p:nvPr/>
          </p:nvSpPr>
          <p:spPr>
            <a:xfrm>
              <a:off x="3311049" y="2026374"/>
              <a:ext cx="170259" cy="84999"/>
            </a:xfrm>
            <a:custGeom>
              <a:avLst/>
              <a:gdLst/>
              <a:ahLst/>
              <a:cxnLst/>
              <a:rect l="l" t="t" r="r" b="b"/>
              <a:pathLst>
                <a:path w="5901" h="2946" extrusionOk="0">
                  <a:moveTo>
                    <a:pt x="526" y="1"/>
                  </a:moveTo>
                  <a:cubicBezTo>
                    <a:pt x="338" y="1"/>
                    <a:pt x="157" y="52"/>
                    <a:pt x="1" y="143"/>
                  </a:cubicBezTo>
                  <a:lnTo>
                    <a:pt x="4190" y="994"/>
                  </a:lnTo>
                  <a:cubicBezTo>
                    <a:pt x="4754" y="1108"/>
                    <a:pt x="5119" y="1659"/>
                    <a:pt x="5004" y="2223"/>
                  </a:cubicBezTo>
                  <a:cubicBezTo>
                    <a:pt x="4943" y="2525"/>
                    <a:pt x="4756" y="2771"/>
                    <a:pt x="4510" y="2915"/>
                  </a:cubicBezTo>
                  <a:lnTo>
                    <a:pt x="4558" y="2924"/>
                  </a:lnTo>
                  <a:cubicBezTo>
                    <a:pt x="4628" y="2938"/>
                    <a:pt x="4698" y="2945"/>
                    <a:pt x="4767" y="2945"/>
                  </a:cubicBezTo>
                  <a:cubicBezTo>
                    <a:pt x="5251" y="2945"/>
                    <a:pt x="5686" y="2604"/>
                    <a:pt x="5787" y="2110"/>
                  </a:cubicBezTo>
                  <a:cubicBezTo>
                    <a:pt x="5900" y="1545"/>
                    <a:pt x="5537" y="996"/>
                    <a:pt x="4972" y="881"/>
                  </a:cubicBezTo>
                  <a:lnTo>
                    <a:pt x="735" y="22"/>
                  </a:lnTo>
                  <a:cubicBezTo>
                    <a:pt x="665" y="8"/>
                    <a:pt x="595" y="1"/>
                    <a:pt x="5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66"/>
            <p:cNvSpPr/>
            <p:nvPr/>
          </p:nvSpPr>
          <p:spPr>
            <a:xfrm>
              <a:off x="3231707" y="2194580"/>
              <a:ext cx="311405" cy="63100"/>
            </a:xfrm>
            <a:custGeom>
              <a:avLst/>
              <a:gdLst/>
              <a:ahLst/>
              <a:cxnLst/>
              <a:rect l="l" t="t" r="r" b="b"/>
              <a:pathLst>
                <a:path w="10793" h="2187" extrusionOk="0">
                  <a:moveTo>
                    <a:pt x="1139" y="1"/>
                  </a:moveTo>
                  <a:cubicBezTo>
                    <a:pt x="507" y="1"/>
                    <a:pt x="0" y="538"/>
                    <a:pt x="49" y="1180"/>
                  </a:cubicBezTo>
                  <a:cubicBezTo>
                    <a:pt x="94" y="1751"/>
                    <a:pt x="580" y="2187"/>
                    <a:pt x="1152" y="2187"/>
                  </a:cubicBezTo>
                  <a:lnTo>
                    <a:pt x="9653" y="2187"/>
                  </a:lnTo>
                  <a:cubicBezTo>
                    <a:pt x="10285" y="2187"/>
                    <a:pt x="10793" y="1650"/>
                    <a:pt x="10744" y="1007"/>
                  </a:cubicBezTo>
                  <a:cubicBezTo>
                    <a:pt x="10699" y="437"/>
                    <a:pt x="10212" y="1"/>
                    <a:pt x="96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66"/>
            <p:cNvSpPr/>
            <p:nvPr/>
          </p:nvSpPr>
          <p:spPr>
            <a:xfrm>
              <a:off x="3198873" y="2254332"/>
              <a:ext cx="375717" cy="63677"/>
            </a:xfrm>
            <a:custGeom>
              <a:avLst/>
              <a:gdLst/>
              <a:ahLst/>
              <a:cxnLst/>
              <a:rect l="l" t="t" r="r" b="b"/>
              <a:pathLst>
                <a:path w="13022" h="2207" extrusionOk="0">
                  <a:moveTo>
                    <a:pt x="1149" y="1"/>
                  </a:moveTo>
                  <a:cubicBezTo>
                    <a:pt x="513" y="1"/>
                    <a:pt x="0" y="542"/>
                    <a:pt x="51" y="1191"/>
                  </a:cubicBezTo>
                  <a:cubicBezTo>
                    <a:pt x="95" y="1766"/>
                    <a:pt x="586" y="2206"/>
                    <a:pt x="1163" y="2206"/>
                  </a:cubicBezTo>
                  <a:lnTo>
                    <a:pt x="11919" y="2206"/>
                  </a:lnTo>
                  <a:cubicBezTo>
                    <a:pt x="12528" y="2206"/>
                    <a:pt x="13022" y="1713"/>
                    <a:pt x="13022" y="1104"/>
                  </a:cubicBezTo>
                  <a:cubicBezTo>
                    <a:pt x="13022" y="495"/>
                    <a:pt x="12528" y="1"/>
                    <a:pt x="119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8" name="Google Shape;2308;p66"/>
          <p:cNvSpPr/>
          <p:nvPr/>
        </p:nvSpPr>
        <p:spPr>
          <a:xfrm>
            <a:off x="3520571" y="2254332"/>
            <a:ext cx="55108" cy="63677"/>
          </a:xfrm>
          <a:custGeom>
            <a:avLst/>
            <a:gdLst/>
            <a:ahLst/>
            <a:cxnLst/>
            <a:rect l="l" t="t" r="r" b="b"/>
            <a:pathLst>
              <a:path w="1910" h="2207" extrusionOk="0">
                <a:moveTo>
                  <a:pt x="0" y="1"/>
                </a:moveTo>
                <a:cubicBezTo>
                  <a:pt x="609" y="1"/>
                  <a:pt x="1103" y="495"/>
                  <a:pt x="1103" y="1104"/>
                </a:cubicBezTo>
                <a:cubicBezTo>
                  <a:pt x="1103" y="1713"/>
                  <a:pt x="609" y="2206"/>
                  <a:pt x="0" y="2206"/>
                </a:cubicBezTo>
                <a:lnTo>
                  <a:pt x="759" y="2206"/>
                </a:lnTo>
                <a:cubicBezTo>
                  <a:pt x="1398" y="2206"/>
                  <a:pt x="1910" y="1665"/>
                  <a:pt x="1859" y="1016"/>
                </a:cubicBezTo>
                <a:cubicBezTo>
                  <a:pt x="1815" y="441"/>
                  <a:pt x="1324" y="1"/>
                  <a:pt x="74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9" name="Google Shape;2309;p66"/>
          <p:cNvGrpSpPr/>
          <p:nvPr/>
        </p:nvGrpSpPr>
        <p:grpSpPr>
          <a:xfrm>
            <a:off x="4003521" y="1998994"/>
            <a:ext cx="374361" cy="308255"/>
            <a:chOff x="4003521" y="1998994"/>
            <a:chExt cx="374361" cy="308255"/>
          </a:xfrm>
        </p:grpSpPr>
        <p:sp>
          <p:nvSpPr>
            <p:cNvPr id="2310" name="Google Shape;2310;p66"/>
            <p:cNvSpPr/>
            <p:nvPr/>
          </p:nvSpPr>
          <p:spPr>
            <a:xfrm>
              <a:off x="4121525" y="2001100"/>
              <a:ext cx="138405" cy="65899"/>
            </a:xfrm>
            <a:custGeom>
              <a:avLst/>
              <a:gdLst/>
              <a:ahLst/>
              <a:cxnLst/>
              <a:rect l="l" t="t" r="r" b="b"/>
              <a:pathLst>
                <a:path w="4797" h="2284" extrusionOk="0">
                  <a:moveTo>
                    <a:pt x="786" y="1"/>
                  </a:moveTo>
                  <a:cubicBezTo>
                    <a:pt x="786" y="1"/>
                    <a:pt x="0" y="2283"/>
                    <a:pt x="2398" y="2283"/>
                  </a:cubicBezTo>
                  <a:cubicBezTo>
                    <a:pt x="4797" y="2283"/>
                    <a:pt x="3996" y="1"/>
                    <a:pt x="3996" y="1"/>
                  </a:cubicBezTo>
                  <a:lnTo>
                    <a:pt x="3996" y="1"/>
                  </a:lnTo>
                  <a:cubicBezTo>
                    <a:pt x="3345" y="113"/>
                    <a:pt x="2907" y="135"/>
                    <a:pt x="2665" y="135"/>
                  </a:cubicBezTo>
                  <a:cubicBezTo>
                    <a:pt x="2512" y="135"/>
                    <a:pt x="2438" y="126"/>
                    <a:pt x="2438" y="126"/>
                  </a:cubicBezTo>
                  <a:lnTo>
                    <a:pt x="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66"/>
            <p:cNvSpPr/>
            <p:nvPr/>
          </p:nvSpPr>
          <p:spPr>
            <a:xfrm>
              <a:off x="4003521" y="1998994"/>
              <a:ext cx="374361" cy="200929"/>
            </a:xfrm>
            <a:custGeom>
              <a:avLst/>
              <a:gdLst/>
              <a:ahLst/>
              <a:cxnLst/>
              <a:rect l="l" t="t" r="r" b="b"/>
              <a:pathLst>
                <a:path w="12975" h="6964" extrusionOk="0">
                  <a:moveTo>
                    <a:pt x="4811" y="1"/>
                  </a:moveTo>
                  <a:cubicBezTo>
                    <a:pt x="4808" y="1"/>
                    <a:pt x="4804" y="1"/>
                    <a:pt x="4800" y="2"/>
                  </a:cubicBezTo>
                  <a:lnTo>
                    <a:pt x="2785" y="327"/>
                  </a:lnTo>
                  <a:cubicBezTo>
                    <a:pt x="2320" y="402"/>
                    <a:pt x="1881" y="586"/>
                    <a:pt x="1504" y="867"/>
                  </a:cubicBezTo>
                  <a:lnTo>
                    <a:pt x="55" y="1943"/>
                  </a:lnTo>
                  <a:cubicBezTo>
                    <a:pt x="13" y="1974"/>
                    <a:pt x="1" y="2031"/>
                    <a:pt x="25" y="2077"/>
                  </a:cubicBezTo>
                  <a:lnTo>
                    <a:pt x="1033" y="3976"/>
                  </a:lnTo>
                  <a:cubicBezTo>
                    <a:pt x="1051" y="4012"/>
                    <a:pt x="1087" y="4032"/>
                    <a:pt x="1125" y="4032"/>
                  </a:cubicBezTo>
                  <a:cubicBezTo>
                    <a:pt x="1139" y="4032"/>
                    <a:pt x="1153" y="4029"/>
                    <a:pt x="1167" y="4023"/>
                  </a:cubicBezTo>
                  <a:lnTo>
                    <a:pt x="2489" y="3459"/>
                  </a:lnTo>
                  <a:cubicBezTo>
                    <a:pt x="2498" y="3455"/>
                    <a:pt x="2507" y="3453"/>
                    <a:pt x="2516" y="3453"/>
                  </a:cubicBezTo>
                  <a:cubicBezTo>
                    <a:pt x="2553" y="3453"/>
                    <a:pt x="2585" y="3483"/>
                    <a:pt x="2585" y="3523"/>
                  </a:cubicBezTo>
                  <a:lnTo>
                    <a:pt x="2585" y="6964"/>
                  </a:lnTo>
                  <a:lnTo>
                    <a:pt x="10390" y="6964"/>
                  </a:lnTo>
                  <a:lnTo>
                    <a:pt x="10390" y="3523"/>
                  </a:lnTo>
                  <a:cubicBezTo>
                    <a:pt x="10390" y="3483"/>
                    <a:pt x="10422" y="3453"/>
                    <a:pt x="10459" y="3453"/>
                  </a:cubicBezTo>
                  <a:cubicBezTo>
                    <a:pt x="10468" y="3453"/>
                    <a:pt x="10478" y="3455"/>
                    <a:pt x="10487" y="3459"/>
                  </a:cubicBezTo>
                  <a:lnTo>
                    <a:pt x="11810" y="4023"/>
                  </a:lnTo>
                  <a:cubicBezTo>
                    <a:pt x="11824" y="4029"/>
                    <a:pt x="11838" y="4032"/>
                    <a:pt x="11851" y="4032"/>
                  </a:cubicBezTo>
                  <a:cubicBezTo>
                    <a:pt x="11889" y="4032"/>
                    <a:pt x="11925" y="4012"/>
                    <a:pt x="11944" y="3976"/>
                  </a:cubicBezTo>
                  <a:lnTo>
                    <a:pt x="12952" y="2077"/>
                  </a:lnTo>
                  <a:cubicBezTo>
                    <a:pt x="12975" y="2031"/>
                    <a:pt x="12962" y="1974"/>
                    <a:pt x="12921" y="1943"/>
                  </a:cubicBezTo>
                  <a:lnTo>
                    <a:pt x="11471" y="867"/>
                  </a:lnTo>
                  <a:cubicBezTo>
                    <a:pt x="11094" y="586"/>
                    <a:pt x="10655" y="402"/>
                    <a:pt x="10192" y="327"/>
                  </a:cubicBezTo>
                  <a:lnTo>
                    <a:pt x="8175" y="2"/>
                  </a:lnTo>
                  <a:cubicBezTo>
                    <a:pt x="8172" y="1"/>
                    <a:pt x="8168" y="1"/>
                    <a:pt x="8165" y="1"/>
                  </a:cubicBezTo>
                  <a:cubicBezTo>
                    <a:pt x="8126" y="1"/>
                    <a:pt x="8094" y="31"/>
                    <a:pt x="8092" y="71"/>
                  </a:cubicBezTo>
                  <a:cubicBezTo>
                    <a:pt x="8044" y="1638"/>
                    <a:pt x="6626" y="1672"/>
                    <a:pt x="6504" y="1672"/>
                  </a:cubicBezTo>
                  <a:cubicBezTo>
                    <a:pt x="6498" y="1672"/>
                    <a:pt x="6495" y="1672"/>
                    <a:pt x="6495" y="1672"/>
                  </a:cubicBezTo>
                  <a:cubicBezTo>
                    <a:pt x="6495" y="1672"/>
                    <a:pt x="6493" y="1672"/>
                    <a:pt x="6487" y="1672"/>
                  </a:cubicBezTo>
                  <a:cubicBezTo>
                    <a:pt x="6364" y="1672"/>
                    <a:pt x="4932" y="1638"/>
                    <a:pt x="4883" y="71"/>
                  </a:cubicBezTo>
                  <a:cubicBezTo>
                    <a:pt x="4883" y="31"/>
                    <a:pt x="4850" y="1"/>
                    <a:pt x="48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66"/>
            <p:cNvSpPr/>
            <p:nvPr/>
          </p:nvSpPr>
          <p:spPr>
            <a:xfrm>
              <a:off x="4280584" y="2099340"/>
              <a:ext cx="22736" cy="100580"/>
            </a:xfrm>
            <a:custGeom>
              <a:avLst/>
              <a:gdLst/>
              <a:ahLst/>
              <a:cxnLst/>
              <a:rect l="l" t="t" r="r" b="b"/>
              <a:pathLst>
                <a:path w="788" h="3486" extrusionOk="0">
                  <a:moveTo>
                    <a:pt x="421" y="0"/>
                  </a:moveTo>
                  <a:cubicBezTo>
                    <a:pt x="193" y="0"/>
                    <a:pt x="0" y="186"/>
                    <a:pt x="0" y="421"/>
                  </a:cubicBezTo>
                  <a:lnTo>
                    <a:pt x="0" y="3486"/>
                  </a:lnTo>
                  <a:lnTo>
                    <a:pt x="787" y="3486"/>
                  </a:lnTo>
                  <a:lnTo>
                    <a:pt x="787" y="45"/>
                  </a:lnTo>
                  <a:lnTo>
                    <a:pt x="477" y="4"/>
                  </a:lnTo>
                  <a:cubicBezTo>
                    <a:pt x="458" y="1"/>
                    <a:pt x="439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66"/>
            <p:cNvSpPr/>
            <p:nvPr/>
          </p:nvSpPr>
          <p:spPr>
            <a:xfrm>
              <a:off x="4236759" y="1999080"/>
              <a:ext cx="141031" cy="116362"/>
            </a:xfrm>
            <a:custGeom>
              <a:avLst/>
              <a:gdLst/>
              <a:ahLst/>
              <a:cxnLst/>
              <a:rect l="l" t="t" r="r" b="b"/>
              <a:pathLst>
                <a:path w="4888" h="4033" extrusionOk="0">
                  <a:moveTo>
                    <a:pt x="72" y="0"/>
                  </a:moveTo>
                  <a:cubicBezTo>
                    <a:pt x="35" y="0"/>
                    <a:pt x="3" y="31"/>
                    <a:pt x="2" y="71"/>
                  </a:cubicBezTo>
                  <a:cubicBezTo>
                    <a:pt x="2" y="84"/>
                    <a:pt x="1" y="100"/>
                    <a:pt x="1" y="114"/>
                  </a:cubicBezTo>
                  <a:lnTo>
                    <a:pt x="1321" y="327"/>
                  </a:lnTo>
                  <a:cubicBezTo>
                    <a:pt x="1785" y="402"/>
                    <a:pt x="2225" y="586"/>
                    <a:pt x="2602" y="867"/>
                  </a:cubicBezTo>
                  <a:lnTo>
                    <a:pt x="3734" y="1709"/>
                  </a:lnTo>
                  <a:cubicBezTo>
                    <a:pt x="3958" y="1874"/>
                    <a:pt x="4027" y="2180"/>
                    <a:pt x="3897" y="2427"/>
                  </a:cubicBezTo>
                  <a:lnTo>
                    <a:pt x="3173" y="3789"/>
                  </a:lnTo>
                  <a:lnTo>
                    <a:pt x="3722" y="4023"/>
                  </a:lnTo>
                  <a:cubicBezTo>
                    <a:pt x="3736" y="4029"/>
                    <a:pt x="3750" y="4032"/>
                    <a:pt x="3764" y="4032"/>
                  </a:cubicBezTo>
                  <a:cubicBezTo>
                    <a:pt x="3801" y="4032"/>
                    <a:pt x="3837" y="4012"/>
                    <a:pt x="3855" y="3976"/>
                  </a:cubicBezTo>
                  <a:lnTo>
                    <a:pt x="4865" y="2077"/>
                  </a:lnTo>
                  <a:cubicBezTo>
                    <a:pt x="4888" y="2031"/>
                    <a:pt x="4875" y="1974"/>
                    <a:pt x="4834" y="1944"/>
                  </a:cubicBezTo>
                  <a:lnTo>
                    <a:pt x="3384" y="867"/>
                  </a:lnTo>
                  <a:cubicBezTo>
                    <a:pt x="3007" y="586"/>
                    <a:pt x="2567" y="400"/>
                    <a:pt x="2104" y="327"/>
                  </a:cubicBezTo>
                  <a:lnTo>
                    <a:pt x="85" y="2"/>
                  </a:lnTo>
                  <a:cubicBezTo>
                    <a:pt x="81" y="1"/>
                    <a:pt x="76" y="0"/>
                    <a:pt x="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66"/>
            <p:cNvSpPr/>
            <p:nvPr/>
          </p:nvSpPr>
          <p:spPr>
            <a:xfrm>
              <a:off x="4078160" y="2199889"/>
              <a:ext cx="225165" cy="107360"/>
            </a:xfrm>
            <a:custGeom>
              <a:avLst/>
              <a:gdLst/>
              <a:ahLst/>
              <a:cxnLst/>
              <a:rect l="l" t="t" r="r" b="b"/>
              <a:pathLst>
                <a:path w="7804" h="3721" extrusionOk="0">
                  <a:moveTo>
                    <a:pt x="0" y="1"/>
                  </a:moveTo>
                  <a:lnTo>
                    <a:pt x="0" y="3615"/>
                  </a:lnTo>
                  <a:cubicBezTo>
                    <a:pt x="0" y="3673"/>
                    <a:pt x="48" y="3721"/>
                    <a:pt x="106" y="3721"/>
                  </a:cubicBezTo>
                  <a:lnTo>
                    <a:pt x="2884" y="3721"/>
                  </a:lnTo>
                  <a:cubicBezTo>
                    <a:pt x="2942" y="3721"/>
                    <a:pt x="2990" y="3673"/>
                    <a:pt x="2990" y="3615"/>
                  </a:cubicBezTo>
                  <a:lnTo>
                    <a:pt x="2990" y="3419"/>
                  </a:lnTo>
                  <a:cubicBezTo>
                    <a:pt x="2990" y="2917"/>
                    <a:pt x="3393" y="2512"/>
                    <a:pt x="3892" y="2512"/>
                  </a:cubicBezTo>
                  <a:cubicBezTo>
                    <a:pt x="4389" y="2512"/>
                    <a:pt x="4792" y="2918"/>
                    <a:pt x="4792" y="3419"/>
                  </a:cubicBezTo>
                  <a:lnTo>
                    <a:pt x="4792" y="3615"/>
                  </a:lnTo>
                  <a:cubicBezTo>
                    <a:pt x="4792" y="3673"/>
                    <a:pt x="4840" y="3721"/>
                    <a:pt x="4899" y="3721"/>
                  </a:cubicBezTo>
                  <a:lnTo>
                    <a:pt x="7696" y="3721"/>
                  </a:lnTo>
                  <a:cubicBezTo>
                    <a:pt x="7755" y="3721"/>
                    <a:pt x="7803" y="3673"/>
                    <a:pt x="7803" y="3615"/>
                  </a:cubicBezTo>
                  <a:lnTo>
                    <a:pt x="78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66"/>
            <p:cNvSpPr/>
            <p:nvPr/>
          </p:nvSpPr>
          <p:spPr>
            <a:xfrm>
              <a:off x="4277526" y="2199889"/>
              <a:ext cx="25794" cy="107360"/>
            </a:xfrm>
            <a:custGeom>
              <a:avLst/>
              <a:gdLst/>
              <a:ahLst/>
              <a:cxnLst/>
              <a:rect l="l" t="t" r="r" b="b"/>
              <a:pathLst>
                <a:path w="894" h="3721" extrusionOk="0">
                  <a:moveTo>
                    <a:pt x="106" y="1"/>
                  </a:moveTo>
                  <a:lnTo>
                    <a:pt x="106" y="3615"/>
                  </a:lnTo>
                  <a:cubicBezTo>
                    <a:pt x="106" y="3673"/>
                    <a:pt x="59" y="3721"/>
                    <a:pt x="0" y="3721"/>
                  </a:cubicBezTo>
                  <a:lnTo>
                    <a:pt x="787" y="3721"/>
                  </a:lnTo>
                  <a:cubicBezTo>
                    <a:pt x="845" y="3721"/>
                    <a:pt x="893" y="3673"/>
                    <a:pt x="893" y="3615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66"/>
            <p:cNvSpPr/>
            <p:nvPr/>
          </p:nvSpPr>
          <p:spPr>
            <a:xfrm>
              <a:off x="4077583" y="2209872"/>
              <a:ext cx="45385" cy="43163"/>
            </a:xfrm>
            <a:custGeom>
              <a:avLst/>
              <a:gdLst/>
              <a:ahLst/>
              <a:cxnLst/>
              <a:rect l="l" t="t" r="r" b="b"/>
              <a:pathLst>
                <a:path w="1573" h="1496" extrusionOk="0">
                  <a:moveTo>
                    <a:pt x="0" y="0"/>
                  </a:moveTo>
                  <a:lnTo>
                    <a:pt x="0" y="1496"/>
                  </a:lnTo>
                  <a:lnTo>
                    <a:pt x="658" y="1496"/>
                  </a:lnTo>
                  <a:cubicBezTo>
                    <a:pt x="1163" y="1496"/>
                    <a:pt x="1572" y="1086"/>
                    <a:pt x="1572" y="581"/>
                  </a:cubicBezTo>
                  <a:lnTo>
                    <a:pt x="15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66"/>
            <p:cNvSpPr/>
            <p:nvPr/>
          </p:nvSpPr>
          <p:spPr>
            <a:xfrm>
              <a:off x="4257907" y="2209872"/>
              <a:ext cx="45414" cy="43163"/>
            </a:xfrm>
            <a:custGeom>
              <a:avLst/>
              <a:gdLst/>
              <a:ahLst/>
              <a:cxnLst/>
              <a:rect l="l" t="t" r="r" b="b"/>
              <a:pathLst>
                <a:path w="1574" h="1496" extrusionOk="0">
                  <a:moveTo>
                    <a:pt x="1" y="0"/>
                  </a:moveTo>
                  <a:lnTo>
                    <a:pt x="1" y="581"/>
                  </a:lnTo>
                  <a:cubicBezTo>
                    <a:pt x="1" y="1086"/>
                    <a:pt x="410" y="1496"/>
                    <a:pt x="915" y="1496"/>
                  </a:cubicBezTo>
                  <a:lnTo>
                    <a:pt x="1573" y="1496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66"/>
            <p:cNvSpPr/>
            <p:nvPr/>
          </p:nvSpPr>
          <p:spPr>
            <a:xfrm>
              <a:off x="4280584" y="2209872"/>
              <a:ext cx="22736" cy="43163"/>
            </a:xfrm>
            <a:custGeom>
              <a:avLst/>
              <a:gdLst/>
              <a:ahLst/>
              <a:cxnLst/>
              <a:rect l="l" t="t" r="r" b="b"/>
              <a:pathLst>
                <a:path w="788" h="1496" extrusionOk="0">
                  <a:moveTo>
                    <a:pt x="0" y="0"/>
                  </a:moveTo>
                  <a:lnTo>
                    <a:pt x="0" y="1482"/>
                  </a:lnTo>
                  <a:cubicBezTo>
                    <a:pt x="52" y="1491"/>
                    <a:pt x="106" y="1496"/>
                    <a:pt x="161" y="1496"/>
                  </a:cubicBezTo>
                  <a:lnTo>
                    <a:pt x="787" y="1496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66"/>
            <p:cNvSpPr/>
            <p:nvPr/>
          </p:nvSpPr>
          <p:spPr>
            <a:xfrm>
              <a:off x="4078103" y="2184424"/>
              <a:ext cx="225223" cy="25477"/>
            </a:xfrm>
            <a:custGeom>
              <a:avLst/>
              <a:gdLst/>
              <a:ahLst/>
              <a:cxnLst/>
              <a:rect l="l" t="t" r="r" b="b"/>
              <a:pathLst>
                <a:path w="7806" h="883" extrusionOk="0">
                  <a:moveTo>
                    <a:pt x="0" y="0"/>
                  </a:moveTo>
                  <a:lnTo>
                    <a:pt x="0" y="882"/>
                  </a:lnTo>
                  <a:lnTo>
                    <a:pt x="7805" y="882"/>
                  </a:lnTo>
                  <a:lnTo>
                    <a:pt x="78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66"/>
            <p:cNvSpPr/>
            <p:nvPr/>
          </p:nvSpPr>
          <p:spPr>
            <a:xfrm>
              <a:off x="4280584" y="2184424"/>
              <a:ext cx="22736" cy="25477"/>
            </a:xfrm>
            <a:custGeom>
              <a:avLst/>
              <a:gdLst/>
              <a:ahLst/>
              <a:cxnLst/>
              <a:rect l="l" t="t" r="r" b="b"/>
              <a:pathLst>
                <a:path w="788" h="883" extrusionOk="0">
                  <a:moveTo>
                    <a:pt x="0" y="0"/>
                  </a:moveTo>
                  <a:lnTo>
                    <a:pt x="0" y="882"/>
                  </a:lnTo>
                  <a:lnTo>
                    <a:pt x="787" y="882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66"/>
            <p:cNvSpPr/>
            <p:nvPr/>
          </p:nvSpPr>
          <p:spPr>
            <a:xfrm>
              <a:off x="4160561" y="2184424"/>
              <a:ext cx="60302" cy="25477"/>
            </a:xfrm>
            <a:custGeom>
              <a:avLst/>
              <a:gdLst/>
              <a:ahLst/>
              <a:cxnLst/>
              <a:rect l="l" t="t" r="r" b="b"/>
              <a:pathLst>
                <a:path w="2090" h="883" extrusionOk="0">
                  <a:moveTo>
                    <a:pt x="430" y="0"/>
                  </a:moveTo>
                  <a:cubicBezTo>
                    <a:pt x="192" y="0"/>
                    <a:pt x="0" y="193"/>
                    <a:pt x="0" y="431"/>
                  </a:cubicBezTo>
                  <a:lnTo>
                    <a:pt x="0" y="451"/>
                  </a:lnTo>
                  <a:cubicBezTo>
                    <a:pt x="0" y="689"/>
                    <a:pt x="192" y="882"/>
                    <a:pt x="430" y="882"/>
                  </a:cubicBezTo>
                  <a:lnTo>
                    <a:pt x="1660" y="882"/>
                  </a:lnTo>
                  <a:cubicBezTo>
                    <a:pt x="1898" y="882"/>
                    <a:pt x="2089" y="689"/>
                    <a:pt x="2089" y="451"/>
                  </a:cubicBezTo>
                  <a:lnTo>
                    <a:pt x="2089" y="431"/>
                  </a:lnTo>
                  <a:cubicBezTo>
                    <a:pt x="2089" y="193"/>
                    <a:pt x="1898" y="0"/>
                    <a:pt x="16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66"/>
            <p:cNvSpPr/>
            <p:nvPr/>
          </p:nvSpPr>
          <p:spPr>
            <a:xfrm>
              <a:off x="4097491" y="1999080"/>
              <a:ext cx="25477" cy="185377"/>
            </a:xfrm>
            <a:custGeom>
              <a:avLst/>
              <a:gdLst/>
              <a:ahLst/>
              <a:cxnLst/>
              <a:rect l="l" t="t" r="r" b="b"/>
              <a:pathLst>
                <a:path w="883" h="6425" extrusionOk="0">
                  <a:moveTo>
                    <a:pt x="152" y="0"/>
                  </a:moveTo>
                  <a:cubicBezTo>
                    <a:pt x="68" y="0"/>
                    <a:pt x="0" y="69"/>
                    <a:pt x="0" y="152"/>
                  </a:cubicBezTo>
                  <a:lnTo>
                    <a:pt x="0" y="6424"/>
                  </a:lnTo>
                  <a:lnTo>
                    <a:pt x="882" y="6424"/>
                  </a:lnTo>
                  <a:lnTo>
                    <a:pt x="882" y="152"/>
                  </a:lnTo>
                  <a:cubicBezTo>
                    <a:pt x="882" y="69"/>
                    <a:pt x="813" y="0"/>
                    <a:pt x="7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66"/>
            <p:cNvSpPr/>
            <p:nvPr/>
          </p:nvSpPr>
          <p:spPr>
            <a:xfrm>
              <a:off x="4257907" y="1999080"/>
              <a:ext cx="25477" cy="185377"/>
            </a:xfrm>
            <a:custGeom>
              <a:avLst/>
              <a:gdLst/>
              <a:ahLst/>
              <a:cxnLst/>
              <a:rect l="l" t="t" r="r" b="b"/>
              <a:pathLst>
                <a:path w="883" h="6425" extrusionOk="0">
                  <a:moveTo>
                    <a:pt x="153" y="0"/>
                  </a:moveTo>
                  <a:cubicBezTo>
                    <a:pt x="68" y="0"/>
                    <a:pt x="1" y="69"/>
                    <a:pt x="1" y="152"/>
                  </a:cubicBezTo>
                  <a:lnTo>
                    <a:pt x="1" y="6424"/>
                  </a:lnTo>
                  <a:lnTo>
                    <a:pt x="883" y="6424"/>
                  </a:lnTo>
                  <a:lnTo>
                    <a:pt x="883" y="152"/>
                  </a:lnTo>
                  <a:cubicBezTo>
                    <a:pt x="883" y="69"/>
                    <a:pt x="814" y="0"/>
                    <a:pt x="7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66"/>
            <p:cNvSpPr/>
            <p:nvPr/>
          </p:nvSpPr>
          <p:spPr>
            <a:xfrm>
              <a:off x="4097491" y="2062121"/>
              <a:ext cx="25477" cy="37653"/>
            </a:xfrm>
            <a:custGeom>
              <a:avLst/>
              <a:gdLst/>
              <a:ahLst/>
              <a:cxnLst/>
              <a:rect l="l" t="t" r="r" b="b"/>
              <a:pathLst>
                <a:path w="883" h="1305" extrusionOk="0">
                  <a:moveTo>
                    <a:pt x="425" y="1"/>
                  </a:moveTo>
                  <a:cubicBezTo>
                    <a:pt x="191" y="1"/>
                    <a:pt x="0" y="193"/>
                    <a:pt x="0" y="427"/>
                  </a:cubicBezTo>
                  <a:lnTo>
                    <a:pt x="0" y="880"/>
                  </a:lnTo>
                  <a:cubicBezTo>
                    <a:pt x="0" y="1114"/>
                    <a:pt x="191" y="1305"/>
                    <a:pt x="425" y="1305"/>
                  </a:cubicBezTo>
                  <a:lnTo>
                    <a:pt x="454" y="1305"/>
                  </a:lnTo>
                  <a:cubicBezTo>
                    <a:pt x="691" y="1305"/>
                    <a:pt x="882" y="1114"/>
                    <a:pt x="882" y="880"/>
                  </a:cubicBezTo>
                  <a:lnTo>
                    <a:pt x="882" y="427"/>
                  </a:lnTo>
                  <a:cubicBezTo>
                    <a:pt x="882" y="193"/>
                    <a:pt x="692" y="1"/>
                    <a:pt x="4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66"/>
            <p:cNvSpPr/>
            <p:nvPr/>
          </p:nvSpPr>
          <p:spPr>
            <a:xfrm>
              <a:off x="4257907" y="2062121"/>
              <a:ext cx="25477" cy="37653"/>
            </a:xfrm>
            <a:custGeom>
              <a:avLst/>
              <a:gdLst/>
              <a:ahLst/>
              <a:cxnLst/>
              <a:rect l="l" t="t" r="r" b="b"/>
              <a:pathLst>
                <a:path w="883" h="1305" extrusionOk="0">
                  <a:moveTo>
                    <a:pt x="426" y="1"/>
                  </a:moveTo>
                  <a:cubicBezTo>
                    <a:pt x="191" y="1"/>
                    <a:pt x="1" y="193"/>
                    <a:pt x="1" y="427"/>
                  </a:cubicBezTo>
                  <a:lnTo>
                    <a:pt x="1" y="880"/>
                  </a:lnTo>
                  <a:cubicBezTo>
                    <a:pt x="1" y="1114"/>
                    <a:pt x="191" y="1305"/>
                    <a:pt x="426" y="1305"/>
                  </a:cubicBezTo>
                  <a:lnTo>
                    <a:pt x="456" y="1305"/>
                  </a:lnTo>
                  <a:cubicBezTo>
                    <a:pt x="693" y="1305"/>
                    <a:pt x="883" y="1114"/>
                    <a:pt x="883" y="880"/>
                  </a:cubicBezTo>
                  <a:lnTo>
                    <a:pt x="883" y="427"/>
                  </a:lnTo>
                  <a:cubicBezTo>
                    <a:pt x="883" y="193"/>
                    <a:pt x="693" y="1"/>
                    <a:pt x="4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6" name="Google Shape;2326;p66"/>
          <p:cNvGrpSpPr/>
          <p:nvPr/>
        </p:nvGrpSpPr>
        <p:grpSpPr>
          <a:xfrm>
            <a:off x="4812236" y="1965930"/>
            <a:ext cx="375076" cy="374383"/>
            <a:chOff x="4812236" y="1965930"/>
            <a:chExt cx="375076" cy="374383"/>
          </a:xfrm>
        </p:grpSpPr>
        <p:sp>
          <p:nvSpPr>
            <p:cNvPr id="2327" name="Google Shape;2327;p66"/>
            <p:cNvSpPr/>
            <p:nvPr/>
          </p:nvSpPr>
          <p:spPr>
            <a:xfrm>
              <a:off x="4994608" y="1965930"/>
              <a:ext cx="11079" cy="92790"/>
            </a:xfrm>
            <a:custGeom>
              <a:avLst/>
              <a:gdLst/>
              <a:ahLst/>
              <a:cxnLst/>
              <a:rect l="l" t="t" r="r" b="b"/>
              <a:pathLst>
                <a:path w="384" h="3216" extrusionOk="0">
                  <a:moveTo>
                    <a:pt x="193" y="1"/>
                  </a:moveTo>
                  <a:cubicBezTo>
                    <a:pt x="178" y="1"/>
                    <a:pt x="163" y="3"/>
                    <a:pt x="148" y="6"/>
                  </a:cubicBezTo>
                  <a:cubicBezTo>
                    <a:pt x="60" y="26"/>
                    <a:pt x="0" y="108"/>
                    <a:pt x="0" y="196"/>
                  </a:cubicBezTo>
                  <a:lnTo>
                    <a:pt x="0" y="3020"/>
                  </a:lnTo>
                  <a:cubicBezTo>
                    <a:pt x="0" y="3109"/>
                    <a:pt x="60" y="3191"/>
                    <a:pt x="148" y="3211"/>
                  </a:cubicBezTo>
                  <a:cubicBezTo>
                    <a:pt x="163" y="3214"/>
                    <a:pt x="178" y="3216"/>
                    <a:pt x="193" y="3216"/>
                  </a:cubicBezTo>
                  <a:cubicBezTo>
                    <a:pt x="299" y="3216"/>
                    <a:pt x="384" y="3130"/>
                    <a:pt x="384" y="3025"/>
                  </a:cubicBezTo>
                  <a:lnTo>
                    <a:pt x="384" y="193"/>
                  </a:lnTo>
                  <a:cubicBezTo>
                    <a:pt x="384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66"/>
            <p:cNvSpPr/>
            <p:nvPr/>
          </p:nvSpPr>
          <p:spPr>
            <a:xfrm>
              <a:off x="4853552" y="2170950"/>
              <a:ext cx="11108" cy="91434"/>
            </a:xfrm>
            <a:custGeom>
              <a:avLst/>
              <a:gdLst/>
              <a:ahLst/>
              <a:cxnLst/>
              <a:rect l="l" t="t" r="r" b="b"/>
              <a:pathLst>
                <a:path w="385" h="3169" extrusionOk="0">
                  <a:moveTo>
                    <a:pt x="192" y="0"/>
                  </a:moveTo>
                  <a:cubicBezTo>
                    <a:pt x="177" y="0"/>
                    <a:pt x="162" y="2"/>
                    <a:pt x="146" y="5"/>
                  </a:cubicBezTo>
                  <a:cubicBezTo>
                    <a:pt x="59" y="25"/>
                    <a:pt x="1" y="105"/>
                    <a:pt x="1" y="196"/>
                  </a:cubicBezTo>
                  <a:lnTo>
                    <a:pt x="1" y="2973"/>
                  </a:lnTo>
                  <a:cubicBezTo>
                    <a:pt x="1" y="3062"/>
                    <a:pt x="59" y="3144"/>
                    <a:pt x="146" y="3164"/>
                  </a:cubicBezTo>
                  <a:cubicBezTo>
                    <a:pt x="162" y="3167"/>
                    <a:pt x="177" y="3169"/>
                    <a:pt x="192" y="3169"/>
                  </a:cubicBezTo>
                  <a:cubicBezTo>
                    <a:pt x="298" y="3169"/>
                    <a:pt x="384" y="3083"/>
                    <a:pt x="384" y="2977"/>
                  </a:cubicBezTo>
                  <a:lnTo>
                    <a:pt x="384" y="191"/>
                  </a:lnTo>
                  <a:cubicBezTo>
                    <a:pt x="384" y="86"/>
                    <a:pt x="298" y="0"/>
                    <a:pt x="1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66"/>
            <p:cNvSpPr/>
            <p:nvPr/>
          </p:nvSpPr>
          <p:spPr>
            <a:xfrm>
              <a:off x="4994608" y="2170950"/>
              <a:ext cx="11079" cy="90972"/>
            </a:xfrm>
            <a:custGeom>
              <a:avLst/>
              <a:gdLst/>
              <a:ahLst/>
              <a:cxnLst/>
              <a:rect l="l" t="t" r="r" b="b"/>
              <a:pathLst>
                <a:path w="384" h="3153" extrusionOk="0">
                  <a:moveTo>
                    <a:pt x="193" y="0"/>
                  </a:moveTo>
                  <a:cubicBezTo>
                    <a:pt x="178" y="0"/>
                    <a:pt x="163" y="2"/>
                    <a:pt x="148" y="5"/>
                  </a:cubicBezTo>
                  <a:cubicBezTo>
                    <a:pt x="60" y="25"/>
                    <a:pt x="0" y="107"/>
                    <a:pt x="0" y="196"/>
                  </a:cubicBezTo>
                  <a:lnTo>
                    <a:pt x="0" y="2957"/>
                  </a:lnTo>
                  <a:cubicBezTo>
                    <a:pt x="0" y="3047"/>
                    <a:pt x="60" y="3127"/>
                    <a:pt x="148" y="3147"/>
                  </a:cubicBezTo>
                  <a:cubicBezTo>
                    <a:pt x="163" y="3150"/>
                    <a:pt x="178" y="3152"/>
                    <a:pt x="193" y="3152"/>
                  </a:cubicBezTo>
                  <a:cubicBezTo>
                    <a:pt x="299" y="3152"/>
                    <a:pt x="384" y="3066"/>
                    <a:pt x="384" y="2961"/>
                  </a:cubicBezTo>
                  <a:lnTo>
                    <a:pt x="384" y="191"/>
                  </a:lnTo>
                  <a:cubicBezTo>
                    <a:pt x="384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66"/>
            <p:cNvSpPr/>
            <p:nvPr/>
          </p:nvSpPr>
          <p:spPr>
            <a:xfrm>
              <a:off x="5134597" y="2169998"/>
              <a:ext cx="11079" cy="98185"/>
            </a:xfrm>
            <a:custGeom>
              <a:avLst/>
              <a:gdLst/>
              <a:ahLst/>
              <a:cxnLst/>
              <a:rect l="l" t="t" r="r" b="b"/>
              <a:pathLst>
                <a:path w="384" h="3403" extrusionOk="0">
                  <a:moveTo>
                    <a:pt x="192" y="1"/>
                  </a:moveTo>
                  <a:cubicBezTo>
                    <a:pt x="177" y="1"/>
                    <a:pt x="161" y="3"/>
                    <a:pt x="146" y="6"/>
                  </a:cubicBezTo>
                  <a:cubicBezTo>
                    <a:pt x="58" y="26"/>
                    <a:pt x="0" y="107"/>
                    <a:pt x="0" y="196"/>
                  </a:cubicBezTo>
                  <a:lnTo>
                    <a:pt x="0" y="3207"/>
                  </a:lnTo>
                  <a:cubicBezTo>
                    <a:pt x="0" y="3296"/>
                    <a:pt x="58" y="3378"/>
                    <a:pt x="146" y="3398"/>
                  </a:cubicBezTo>
                  <a:cubicBezTo>
                    <a:pt x="161" y="3401"/>
                    <a:pt x="176" y="3403"/>
                    <a:pt x="190" y="3403"/>
                  </a:cubicBezTo>
                  <a:cubicBezTo>
                    <a:pt x="297" y="3403"/>
                    <a:pt x="384" y="3317"/>
                    <a:pt x="384" y="3210"/>
                  </a:cubicBezTo>
                  <a:lnTo>
                    <a:pt x="384" y="193"/>
                  </a:lnTo>
                  <a:cubicBezTo>
                    <a:pt x="384" y="87"/>
                    <a:pt x="298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6"/>
            <p:cNvSpPr/>
            <p:nvPr/>
          </p:nvSpPr>
          <p:spPr>
            <a:xfrm>
              <a:off x="4892589" y="2104880"/>
              <a:ext cx="49194" cy="64110"/>
            </a:xfrm>
            <a:custGeom>
              <a:avLst/>
              <a:gdLst/>
              <a:ahLst/>
              <a:cxnLst/>
              <a:rect l="l" t="t" r="r" b="b"/>
              <a:pathLst>
                <a:path w="1705" h="2222" extrusionOk="0">
                  <a:moveTo>
                    <a:pt x="1489" y="1"/>
                  </a:moveTo>
                  <a:cubicBezTo>
                    <a:pt x="1428" y="1"/>
                    <a:pt x="1369" y="29"/>
                    <a:pt x="1332" y="83"/>
                  </a:cubicBezTo>
                  <a:lnTo>
                    <a:pt x="60" y="1923"/>
                  </a:lnTo>
                  <a:cubicBezTo>
                    <a:pt x="1" y="2010"/>
                    <a:pt x="22" y="2128"/>
                    <a:pt x="108" y="2188"/>
                  </a:cubicBezTo>
                  <a:cubicBezTo>
                    <a:pt x="142" y="2209"/>
                    <a:pt x="179" y="2222"/>
                    <a:pt x="215" y="2222"/>
                  </a:cubicBezTo>
                  <a:cubicBezTo>
                    <a:pt x="277" y="2222"/>
                    <a:pt x="335" y="2193"/>
                    <a:pt x="372" y="2139"/>
                  </a:cubicBezTo>
                  <a:lnTo>
                    <a:pt x="1645" y="298"/>
                  </a:lnTo>
                  <a:cubicBezTo>
                    <a:pt x="1705" y="212"/>
                    <a:pt x="1683" y="94"/>
                    <a:pt x="1597" y="34"/>
                  </a:cubicBezTo>
                  <a:cubicBezTo>
                    <a:pt x="1564" y="12"/>
                    <a:pt x="1526" y="1"/>
                    <a:pt x="1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6"/>
            <p:cNvSpPr/>
            <p:nvPr/>
          </p:nvSpPr>
          <p:spPr>
            <a:xfrm>
              <a:off x="5058948" y="2104880"/>
              <a:ext cx="49251" cy="64081"/>
            </a:xfrm>
            <a:custGeom>
              <a:avLst/>
              <a:gdLst/>
              <a:ahLst/>
              <a:cxnLst/>
              <a:rect l="l" t="t" r="r" b="b"/>
              <a:pathLst>
                <a:path w="1707" h="2221" extrusionOk="0">
                  <a:moveTo>
                    <a:pt x="217" y="1"/>
                  </a:moveTo>
                  <a:cubicBezTo>
                    <a:pt x="180" y="1"/>
                    <a:pt x="142" y="12"/>
                    <a:pt x="110" y="34"/>
                  </a:cubicBezTo>
                  <a:cubicBezTo>
                    <a:pt x="24" y="94"/>
                    <a:pt x="1" y="212"/>
                    <a:pt x="60" y="298"/>
                  </a:cubicBezTo>
                  <a:lnTo>
                    <a:pt x="1334" y="2139"/>
                  </a:lnTo>
                  <a:cubicBezTo>
                    <a:pt x="1370" y="2193"/>
                    <a:pt x="1430" y="2220"/>
                    <a:pt x="1490" y="2220"/>
                  </a:cubicBezTo>
                  <a:cubicBezTo>
                    <a:pt x="1527" y="2220"/>
                    <a:pt x="1565" y="2209"/>
                    <a:pt x="1597" y="2186"/>
                  </a:cubicBezTo>
                  <a:cubicBezTo>
                    <a:pt x="1683" y="2128"/>
                    <a:pt x="1706" y="2010"/>
                    <a:pt x="1647" y="1923"/>
                  </a:cubicBezTo>
                  <a:lnTo>
                    <a:pt x="373" y="83"/>
                  </a:lnTo>
                  <a:cubicBezTo>
                    <a:pt x="336" y="29"/>
                    <a:pt x="277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6"/>
            <p:cNvSpPr/>
            <p:nvPr/>
          </p:nvSpPr>
          <p:spPr>
            <a:xfrm>
              <a:off x="4949715" y="2104909"/>
              <a:ext cx="28420" cy="64081"/>
            </a:xfrm>
            <a:custGeom>
              <a:avLst/>
              <a:gdLst/>
              <a:ahLst/>
              <a:cxnLst/>
              <a:rect l="l" t="t" r="r" b="b"/>
              <a:pathLst>
                <a:path w="985" h="2221" extrusionOk="0">
                  <a:moveTo>
                    <a:pt x="771" y="0"/>
                  </a:moveTo>
                  <a:cubicBezTo>
                    <a:pt x="690" y="0"/>
                    <a:pt x="615" y="53"/>
                    <a:pt x="590" y="135"/>
                  </a:cubicBezTo>
                  <a:lnTo>
                    <a:pt x="32" y="1975"/>
                  </a:lnTo>
                  <a:cubicBezTo>
                    <a:pt x="1" y="2075"/>
                    <a:pt x="58" y="2181"/>
                    <a:pt x="159" y="2212"/>
                  </a:cubicBezTo>
                  <a:cubicBezTo>
                    <a:pt x="177" y="2218"/>
                    <a:pt x="196" y="2221"/>
                    <a:pt x="214" y="2221"/>
                  </a:cubicBezTo>
                  <a:cubicBezTo>
                    <a:pt x="295" y="2221"/>
                    <a:pt x="371" y="2167"/>
                    <a:pt x="395" y="2086"/>
                  </a:cubicBezTo>
                  <a:lnTo>
                    <a:pt x="954" y="245"/>
                  </a:lnTo>
                  <a:cubicBezTo>
                    <a:pt x="984" y="144"/>
                    <a:pt x="927" y="38"/>
                    <a:pt x="826" y="9"/>
                  </a:cubicBezTo>
                  <a:cubicBezTo>
                    <a:pt x="808" y="3"/>
                    <a:pt x="789" y="0"/>
                    <a:pt x="7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66"/>
            <p:cNvSpPr/>
            <p:nvPr/>
          </p:nvSpPr>
          <p:spPr>
            <a:xfrm>
              <a:off x="5022652" y="2104909"/>
              <a:ext cx="28362" cy="64081"/>
            </a:xfrm>
            <a:custGeom>
              <a:avLst/>
              <a:gdLst/>
              <a:ahLst/>
              <a:cxnLst/>
              <a:rect l="l" t="t" r="r" b="b"/>
              <a:pathLst>
                <a:path w="983" h="2221" extrusionOk="0">
                  <a:moveTo>
                    <a:pt x="213" y="0"/>
                  </a:moveTo>
                  <a:cubicBezTo>
                    <a:pt x="194" y="0"/>
                    <a:pt x="176" y="3"/>
                    <a:pt x="157" y="9"/>
                  </a:cubicBezTo>
                  <a:cubicBezTo>
                    <a:pt x="58" y="38"/>
                    <a:pt x="1" y="144"/>
                    <a:pt x="30" y="245"/>
                  </a:cubicBezTo>
                  <a:lnTo>
                    <a:pt x="588" y="2086"/>
                  </a:lnTo>
                  <a:cubicBezTo>
                    <a:pt x="613" y="2167"/>
                    <a:pt x="688" y="2221"/>
                    <a:pt x="769" y="2221"/>
                  </a:cubicBezTo>
                  <a:cubicBezTo>
                    <a:pt x="788" y="2221"/>
                    <a:pt x="806" y="2218"/>
                    <a:pt x="825" y="2212"/>
                  </a:cubicBezTo>
                  <a:cubicBezTo>
                    <a:pt x="926" y="2181"/>
                    <a:pt x="983" y="2075"/>
                    <a:pt x="952" y="1975"/>
                  </a:cubicBezTo>
                  <a:lnTo>
                    <a:pt x="394" y="135"/>
                  </a:lnTo>
                  <a:cubicBezTo>
                    <a:pt x="370" y="53"/>
                    <a:pt x="294" y="0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66"/>
            <p:cNvSpPr/>
            <p:nvPr/>
          </p:nvSpPr>
          <p:spPr>
            <a:xfrm>
              <a:off x="4972133" y="2047263"/>
              <a:ext cx="56493" cy="564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79" y="0"/>
                  </a:moveTo>
                  <a:cubicBezTo>
                    <a:pt x="439" y="0"/>
                    <a:pt x="0" y="439"/>
                    <a:pt x="0" y="979"/>
                  </a:cubicBezTo>
                  <a:cubicBezTo>
                    <a:pt x="0" y="1521"/>
                    <a:pt x="439" y="1958"/>
                    <a:pt x="979" y="1958"/>
                  </a:cubicBezTo>
                  <a:cubicBezTo>
                    <a:pt x="1519" y="1958"/>
                    <a:pt x="1957" y="1521"/>
                    <a:pt x="1957" y="979"/>
                  </a:cubicBezTo>
                  <a:cubicBezTo>
                    <a:pt x="1957" y="439"/>
                    <a:pt x="1519" y="0"/>
                    <a:pt x="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66"/>
            <p:cNvSpPr/>
            <p:nvPr/>
          </p:nvSpPr>
          <p:spPr>
            <a:xfrm>
              <a:off x="4989069" y="2047320"/>
              <a:ext cx="39557" cy="56435"/>
            </a:xfrm>
            <a:custGeom>
              <a:avLst/>
              <a:gdLst/>
              <a:ahLst/>
              <a:cxnLst/>
              <a:rect l="l" t="t" r="r" b="b"/>
              <a:pathLst>
                <a:path w="1371" h="1956" extrusionOk="0">
                  <a:moveTo>
                    <a:pt x="392" y="0"/>
                  </a:moveTo>
                  <a:cubicBezTo>
                    <a:pt x="252" y="0"/>
                    <a:pt x="120" y="29"/>
                    <a:pt x="1" y="81"/>
                  </a:cubicBezTo>
                  <a:cubicBezTo>
                    <a:pt x="346" y="232"/>
                    <a:pt x="588" y="577"/>
                    <a:pt x="588" y="977"/>
                  </a:cubicBezTo>
                  <a:cubicBezTo>
                    <a:pt x="588" y="1379"/>
                    <a:pt x="346" y="1724"/>
                    <a:pt x="1" y="1874"/>
                  </a:cubicBezTo>
                  <a:cubicBezTo>
                    <a:pt x="120" y="1927"/>
                    <a:pt x="252" y="1956"/>
                    <a:pt x="392" y="1956"/>
                  </a:cubicBezTo>
                  <a:cubicBezTo>
                    <a:pt x="932" y="1956"/>
                    <a:pt x="1370" y="1517"/>
                    <a:pt x="1370" y="977"/>
                  </a:cubicBezTo>
                  <a:cubicBezTo>
                    <a:pt x="1370" y="437"/>
                    <a:pt x="932" y="0"/>
                    <a:pt x="3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66"/>
            <p:cNvSpPr/>
            <p:nvPr/>
          </p:nvSpPr>
          <p:spPr>
            <a:xfrm>
              <a:off x="4831740" y="2159496"/>
              <a:ext cx="337257" cy="22678"/>
            </a:xfrm>
            <a:custGeom>
              <a:avLst/>
              <a:gdLst/>
              <a:ahLst/>
              <a:cxnLst/>
              <a:rect l="l" t="t" r="r" b="b"/>
              <a:pathLst>
                <a:path w="11689" h="786" extrusionOk="0">
                  <a:moveTo>
                    <a:pt x="422" y="0"/>
                  </a:moveTo>
                  <a:cubicBezTo>
                    <a:pt x="188" y="0"/>
                    <a:pt x="1" y="209"/>
                    <a:pt x="36" y="451"/>
                  </a:cubicBezTo>
                  <a:cubicBezTo>
                    <a:pt x="63" y="645"/>
                    <a:pt x="235" y="786"/>
                    <a:pt x="430" y="786"/>
                  </a:cubicBezTo>
                  <a:lnTo>
                    <a:pt x="11269" y="786"/>
                  </a:lnTo>
                  <a:cubicBezTo>
                    <a:pt x="11503" y="786"/>
                    <a:pt x="11689" y="577"/>
                    <a:pt x="11655" y="335"/>
                  </a:cubicBezTo>
                  <a:cubicBezTo>
                    <a:pt x="11628" y="142"/>
                    <a:pt x="11456" y="0"/>
                    <a:pt x="11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66"/>
            <p:cNvSpPr/>
            <p:nvPr/>
          </p:nvSpPr>
          <p:spPr>
            <a:xfrm>
              <a:off x="5134857" y="2159496"/>
              <a:ext cx="34536" cy="22678"/>
            </a:xfrm>
            <a:custGeom>
              <a:avLst/>
              <a:gdLst/>
              <a:ahLst/>
              <a:cxnLst/>
              <a:rect l="l" t="t" r="r" b="b"/>
              <a:pathLst>
                <a:path w="1197" h="786" extrusionOk="0">
                  <a:moveTo>
                    <a:pt x="0" y="0"/>
                  </a:moveTo>
                  <a:cubicBezTo>
                    <a:pt x="217" y="0"/>
                    <a:pt x="393" y="175"/>
                    <a:pt x="393" y="393"/>
                  </a:cubicBezTo>
                  <a:cubicBezTo>
                    <a:pt x="393" y="611"/>
                    <a:pt x="217" y="786"/>
                    <a:pt x="0" y="786"/>
                  </a:cubicBezTo>
                  <a:lnTo>
                    <a:pt x="763" y="786"/>
                  </a:lnTo>
                  <a:cubicBezTo>
                    <a:pt x="1007" y="786"/>
                    <a:pt x="1197" y="566"/>
                    <a:pt x="1148" y="313"/>
                  </a:cubicBezTo>
                  <a:cubicBezTo>
                    <a:pt x="1112" y="129"/>
                    <a:pt x="945" y="0"/>
                    <a:pt x="7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66"/>
            <p:cNvSpPr/>
            <p:nvPr/>
          </p:nvSpPr>
          <p:spPr>
            <a:xfrm>
              <a:off x="4915699" y="2090887"/>
              <a:ext cx="168152" cy="22707"/>
            </a:xfrm>
            <a:custGeom>
              <a:avLst/>
              <a:gdLst/>
              <a:ahLst/>
              <a:cxnLst/>
              <a:rect l="l" t="t" r="r" b="b"/>
              <a:pathLst>
                <a:path w="5828" h="787" extrusionOk="0">
                  <a:moveTo>
                    <a:pt x="434" y="1"/>
                  </a:moveTo>
                  <a:cubicBezTo>
                    <a:pt x="192" y="1"/>
                    <a:pt x="0" y="222"/>
                    <a:pt x="49" y="473"/>
                  </a:cubicBezTo>
                  <a:cubicBezTo>
                    <a:pt x="85" y="657"/>
                    <a:pt x="253" y="786"/>
                    <a:pt x="441" y="786"/>
                  </a:cubicBezTo>
                  <a:lnTo>
                    <a:pt x="5435" y="786"/>
                  </a:lnTo>
                  <a:cubicBezTo>
                    <a:pt x="5653" y="786"/>
                    <a:pt x="5828" y="611"/>
                    <a:pt x="5828" y="394"/>
                  </a:cubicBezTo>
                  <a:cubicBezTo>
                    <a:pt x="5828" y="176"/>
                    <a:pt x="5651" y="1"/>
                    <a:pt x="54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66"/>
            <p:cNvSpPr/>
            <p:nvPr/>
          </p:nvSpPr>
          <p:spPr>
            <a:xfrm>
              <a:off x="5050148" y="2090887"/>
              <a:ext cx="34594" cy="22707"/>
            </a:xfrm>
            <a:custGeom>
              <a:avLst/>
              <a:gdLst/>
              <a:ahLst/>
              <a:cxnLst/>
              <a:rect l="l" t="t" r="r" b="b"/>
              <a:pathLst>
                <a:path w="1199" h="787" extrusionOk="0">
                  <a:moveTo>
                    <a:pt x="0" y="1"/>
                  </a:moveTo>
                  <a:cubicBezTo>
                    <a:pt x="218" y="1"/>
                    <a:pt x="393" y="176"/>
                    <a:pt x="393" y="394"/>
                  </a:cubicBezTo>
                  <a:cubicBezTo>
                    <a:pt x="393" y="611"/>
                    <a:pt x="218" y="786"/>
                    <a:pt x="0" y="786"/>
                  </a:cubicBezTo>
                  <a:lnTo>
                    <a:pt x="764" y="786"/>
                  </a:lnTo>
                  <a:cubicBezTo>
                    <a:pt x="1007" y="786"/>
                    <a:pt x="1198" y="567"/>
                    <a:pt x="1149" y="314"/>
                  </a:cubicBezTo>
                  <a:cubicBezTo>
                    <a:pt x="1112" y="130"/>
                    <a:pt x="945" y="1"/>
                    <a:pt x="7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66"/>
            <p:cNvSpPr/>
            <p:nvPr/>
          </p:nvSpPr>
          <p:spPr>
            <a:xfrm>
              <a:off x="4812236" y="2242186"/>
              <a:ext cx="75709" cy="98127"/>
            </a:xfrm>
            <a:custGeom>
              <a:avLst/>
              <a:gdLst/>
              <a:ahLst/>
              <a:cxnLst/>
              <a:rect l="l" t="t" r="r" b="b"/>
              <a:pathLst>
                <a:path w="2624" h="3401" extrusionOk="0">
                  <a:moveTo>
                    <a:pt x="1737" y="1"/>
                  </a:moveTo>
                  <a:cubicBezTo>
                    <a:pt x="1708" y="1"/>
                    <a:pt x="1679" y="1"/>
                    <a:pt x="1651" y="3"/>
                  </a:cubicBezTo>
                  <a:cubicBezTo>
                    <a:pt x="784" y="49"/>
                    <a:pt x="83" y="755"/>
                    <a:pt x="45" y="1621"/>
                  </a:cubicBezTo>
                  <a:cubicBezTo>
                    <a:pt x="0" y="2597"/>
                    <a:pt x="776" y="3401"/>
                    <a:pt x="1741" y="3401"/>
                  </a:cubicBezTo>
                  <a:cubicBezTo>
                    <a:pt x="2056" y="3401"/>
                    <a:pt x="2350" y="3315"/>
                    <a:pt x="2602" y="3167"/>
                  </a:cubicBezTo>
                  <a:cubicBezTo>
                    <a:pt x="2623" y="3155"/>
                    <a:pt x="2618" y="3124"/>
                    <a:pt x="2594" y="3118"/>
                  </a:cubicBezTo>
                  <a:cubicBezTo>
                    <a:pt x="1942" y="2976"/>
                    <a:pt x="1454" y="2396"/>
                    <a:pt x="1454" y="1701"/>
                  </a:cubicBezTo>
                  <a:cubicBezTo>
                    <a:pt x="1454" y="1006"/>
                    <a:pt x="1942" y="425"/>
                    <a:pt x="2594" y="282"/>
                  </a:cubicBezTo>
                  <a:cubicBezTo>
                    <a:pt x="2617" y="277"/>
                    <a:pt x="2623" y="247"/>
                    <a:pt x="2602" y="235"/>
                  </a:cubicBezTo>
                  <a:cubicBezTo>
                    <a:pt x="2348" y="85"/>
                    <a:pt x="2053" y="1"/>
                    <a:pt x="1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66"/>
            <p:cNvSpPr/>
            <p:nvPr/>
          </p:nvSpPr>
          <p:spPr>
            <a:xfrm>
              <a:off x="4947032" y="2240772"/>
              <a:ext cx="106697" cy="99512"/>
            </a:xfrm>
            <a:custGeom>
              <a:avLst/>
              <a:gdLst/>
              <a:ahLst/>
              <a:cxnLst/>
              <a:rect l="l" t="t" r="r" b="b"/>
              <a:pathLst>
                <a:path w="3698" h="3449" extrusionOk="0">
                  <a:moveTo>
                    <a:pt x="1849" y="1"/>
                  </a:moveTo>
                  <a:cubicBezTo>
                    <a:pt x="1797" y="1"/>
                    <a:pt x="1745" y="28"/>
                    <a:pt x="1718" y="83"/>
                  </a:cubicBezTo>
                  <a:lnTo>
                    <a:pt x="1274" y="985"/>
                  </a:lnTo>
                  <a:cubicBezTo>
                    <a:pt x="1252" y="1027"/>
                    <a:pt x="1211" y="1057"/>
                    <a:pt x="1163" y="1063"/>
                  </a:cubicBezTo>
                  <a:lnTo>
                    <a:pt x="168" y="1208"/>
                  </a:lnTo>
                  <a:cubicBezTo>
                    <a:pt x="49" y="1225"/>
                    <a:pt x="0" y="1373"/>
                    <a:pt x="88" y="1457"/>
                  </a:cubicBezTo>
                  <a:lnTo>
                    <a:pt x="807" y="2158"/>
                  </a:lnTo>
                  <a:cubicBezTo>
                    <a:pt x="842" y="2192"/>
                    <a:pt x="858" y="2239"/>
                    <a:pt x="850" y="2287"/>
                  </a:cubicBezTo>
                  <a:lnTo>
                    <a:pt x="680" y="3278"/>
                  </a:lnTo>
                  <a:cubicBezTo>
                    <a:pt x="664" y="3372"/>
                    <a:pt x="738" y="3448"/>
                    <a:pt x="823" y="3448"/>
                  </a:cubicBezTo>
                  <a:cubicBezTo>
                    <a:pt x="846" y="3448"/>
                    <a:pt x="869" y="3443"/>
                    <a:pt x="892" y="3431"/>
                  </a:cubicBezTo>
                  <a:lnTo>
                    <a:pt x="1781" y="2963"/>
                  </a:lnTo>
                  <a:cubicBezTo>
                    <a:pt x="1803" y="2953"/>
                    <a:pt x="1826" y="2947"/>
                    <a:pt x="1849" y="2947"/>
                  </a:cubicBezTo>
                  <a:cubicBezTo>
                    <a:pt x="1873" y="2947"/>
                    <a:pt x="1896" y="2953"/>
                    <a:pt x="1916" y="2963"/>
                  </a:cubicBezTo>
                  <a:lnTo>
                    <a:pt x="2807" y="3431"/>
                  </a:lnTo>
                  <a:cubicBezTo>
                    <a:pt x="2830" y="3443"/>
                    <a:pt x="2853" y="3448"/>
                    <a:pt x="2875" y="3448"/>
                  </a:cubicBezTo>
                  <a:cubicBezTo>
                    <a:pt x="2960" y="3448"/>
                    <a:pt x="3035" y="3372"/>
                    <a:pt x="3018" y="3278"/>
                  </a:cubicBezTo>
                  <a:lnTo>
                    <a:pt x="2849" y="2287"/>
                  </a:lnTo>
                  <a:cubicBezTo>
                    <a:pt x="2840" y="2241"/>
                    <a:pt x="2855" y="2192"/>
                    <a:pt x="2890" y="2158"/>
                  </a:cubicBezTo>
                  <a:lnTo>
                    <a:pt x="3610" y="1457"/>
                  </a:lnTo>
                  <a:cubicBezTo>
                    <a:pt x="3697" y="1373"/>
                    <a:pt x="3650" y="1225"/>
                    <a:pt x="3530" y="1208"/>
                  </a:cubicBezTo>
                  <a:lnTo>
                    <a:pt x="2534" y="1063"/>
                  </a:lnTo>
                  <a:cubicBezTo>
                    <a:pt x="2487" y="1057"/>
                    <a:pt x="2445" y="1027"/>
                    <a:pt x="2424" y="985"/>
                  </a:cubicBezTo>
                  <a:lnTo>
                    <a:pt x="1979" y="83"/>
                  </a:lnTo>
                  <a:cubicBezTo>
                    <a:pt x="1952" y="28"/>
                    <a:pt x="1901" y="1"/>
                    <a:pt x="1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66"/>
            <p:cNvSpPr/>
            <p:nvPr/>
          </p:nvSpPr>
          <p:spPr>
            <a:xfrm>
              <a:off x="4989069" y="2240772"/>
              <a:ext cx="64658" cy="99541"/>
            </a:xfrm>
            <a:custGeom>
              <a:avLst/>
              <a:gdLst/>
              <a:ahLst/>
              <a:cxnLst/>
              <a:rect l="l" t="t" r="r" b="b"/>
              <a:pathLst>
                <a:path w="2241" h="3450" extrusionOk="0">
                  <a:moveTo>
                    <a:pt x="392" y="1"/>
                  </a:moveTo>
                  <a:cubicBezTo>
                    <a:pt x="340" y="1"/>
                    <a:pt x="288" y="28"/>
                    <a:pt x="261" y="83"/>
                  </a:cubicBezTo>
                  <a:lnTo>
                    <a:pt x="1" y="610"/>
                  </a:lnTo>
                  <a:lnTo>
                    <a:pt x="68" y="745"/>
                  </a:lnTo>
                  <a:cubicBezTo>
                    <a:pt x="163" y="937"/>
                    <a:pt x="346" y="1070"/>
                    <a:pt x="557" y="1101"/>
                  </a:cubicBezTo>
                  <a:lnTo>
                    <a:pt x="700" y="1123"/>
                  </a:lnTo>
                  <a:cubicBezTo>
                    <a:pt x="1061" y="1175"/>
                    <a:pt x="1205" y="1618"/>
                    <a:pt x="944" y="1873"/>
                  </a:cubicBezTo>
                  <a:lnTo>
                    <a:pt x="651" y="2158"/>
                  </a:lnTo>
                  <a:cubicBezTo>
                    <a:pt x="616" y="2192"/>
                    <a:pt x="600" y="2241"/>
                    <a:pt x="610" y="2287"/>
                  </a:cubicBezTo>
                  <a:lnTo>
                    <a:pt x="751" y="3118"/>
                  </a:lnTo>
                  <a:lnTo>
                    <a:pt x="1350" y="3433"/>
                  </a:lnTo>
                  <a:cubicBezTo>
                    <a:pt x="1372" y="3444"/>
                    <a:pt x="1395" y="3449"/>
                    <a:pt x="1417" y="3449"/>
                  </a:cubicBezTo>
                  <a:cubicBezTo>
                    <a:pt x="1502" y="3449"/>
                    <a:pt x="1578" y="3373"/>
                    <a:pt x="1561" y="3279"/>
                  </a:cubicBezTo>
                  <a:lnTo>
                    <a:pt x="1390" y="2287"/>
                  </a:lnTo>
                  <a:cubicBezTo>
                    <a:pt x="1383" y="2241"/>
                    <a:pt x="1398" y="2192"/>
                    <a:pt x="1433" y="2158"/>
                  </a:cubicBezTo>
                  <a:lnTo>
                    <a:pt x="2153" y="1457"/>
                  </a:lnTo>
                  <a:cubicBezTo>
                    <a:pt x="2240" y="1373"/>
                    <a:pt x="2193" y="1225"/>
                    <a:pt x="2073" y="1208"/>
                  </a:cubicBezTo>
                  <a:lnTo>
                    <a:pt x="1077" y="1063"/>
                  </a:lnTo>
                  <a:cubicBezTo>
                    <a:pt x="1030" y="1057"/>
                    <a:pt x="988" y="1027"/>
                    <a:pt x="967" y="985"/>
                  </a:cubicBezTo>
                  <a:lnTo>
                    <a:pt x="522" y="83"/>
                  </a:lnTo>
                  <a:cubicBezTo>
                    <a:pt x="495" y="28"/>
                    <a:pt x="444" y="1"/>
                    <a:pt x="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66"/>
            <p:cNvSpPr/>
            <p:nvPr/>
          </p:nvSpPr>
          <p:spPr>
            <a:xfrm>
              <a:off x="5092503" y="2245475"/>
              <a:ext cx="94809" cy="94838"/>
            </a:xfrm>
            <a:custGeom>
              <a:avLst/>
              <a:gdLst/>
              <a:ahLst/>
              <a:cxnLst/>
              <a:rect l="l" t="t" r="r" b="b"/>
              <a:pathLst>
                <a:path w="3286" h="3287" extrusionOk="0">
                  <a:moveTo>
                    <a:pt x="1643" y="1"/>
                  </a:moveTo>
                  <a:cubicBezTo>
                    <a:pt x="737" y="1"/>
                    <a:pt x="0" y="737"/>
                    <a:pt x="0" y="1644"/>
                  </a:cubicBezTo>
                  <a:cubicBezTo>
                    <a:pt x="0" y="2550"/>
                    <a:pt x="737" y="3287"/>
                    <a:pt x="1643" y="3287"/>
                  </a:cubicBezTo>
                  <a:cubicBezTo>
                    <a:pt x="2550" y="3287"/>
                    <a:pt x="3286" y="2550"/>
                    <a:pt x="3286" y="1644"/>
                  </a:cubicBezTo>
                  <a:cubicBezTo>
                    <a:pt x="3286" y="737"/>
                    <a:pt x="2550" y="1"/>
                    <a:pt x="1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6"/>
            <p:cNvSpPr/>
            <p:nvPr/>
          </p:nvSpPr>
          <p:spPr>
            <a:xfrm>
              <a:off x="5128625" y="2245475"/>
              <a:ext cx="58686" cy="94838"/>
            </a:xfrm>
            <a:custGeom>
              <a:avLst/>
              <a:gdLst/>
              <a:ahLst/>
              <a:cxnLst/>
              <a:rect l="l" t="t" r="r" b="b"/>
              <a:pathLst>
                <a:path w="2034" h="3287" extrusionOk="0">
                  <a:moveTo>
                    <a:pt x="391" y="1"/>
                  </a:moveTo>
                  <a:cubicBezTo>
                    <a:pt x="256" y="1"/>
                    <a:pt x="126" y="18"/>
                    <a:pt x="0" y="48"/>
                  </a:cubicBezTo>
                  <a:cubicBezTo>
                    <a:pt x="718" y="223"/>
                    <a:pt x="1252" y="871"/>
                    <a:pt x="1252" y="1644"/>
                  </a:cubicBezTo>
                  <a:cubicBezTo>
                    <a:pt x="1252" y="2415"/>
                    <a:pt x="718" y="3064"/>
                    <a:pt x="0" y="3239"/>
                  </a:cubicBezTo>
                  <a:cubicBezTo>
                    <a:pt x="126" y="3270"/>
                    <a:pt x="256" y="3287"/>
                    <a:pt x="391" y="3287"/>
                  </a:cubicBezTo>
                  <a:cubicBezTo>
                    <a:pt x="1298" y="3287"/>
                    <a:pt x="2034" y="2550"/>
                    <a:pt x="2034" y="1644"/>
                  </a:cubicBezTo>
                  <a:cubicBezTo>
                    <a:pt x="2034" y="737"/>
                    <a:pt x="1298" y="1"/>
                    <a:pt x="3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6" name="Google Shape;2346;p66"/>
          <p:cNvGrpSpPr/>
          <p:nvPr/>
        </p:nvGrpSpPr>
        <p:grpSpPr>
          <a:xfrm>
            <a:off x="5609815" y="1966189"/>
            <a:ext cx="373900" cy="373871"/>
            <a:chOff x="5609815" y="1966189"/>
            <a:chExt cx="373900" cy="373871"/>
          </a:xfrm>
        </p:grpSpPr>
        <p:sp>
          <p:nvSpPr>
            <p:cNvPr id="2347" name="Google Shape;2347;p66"/>
            <p:cNvSpPr/>
            <p:nvPr/>
          </p:nvSpPr>
          <p:spPr>
            <a:xfrm>
              <a:off x="5609815" y="1966189"/>
              <a:ext cx="373900" cy="373871"/>
            </a:xfrm>
            <a:custGeom>
              <a:avLst/>
              <a:gdLst/>
              <a:ahLst/>
              <a:cxnLst/>
              <a:rect l="l" t="t" r="r" b="b"/>
              <a:pathLst>
                <a:path w="12959" h="12958" extrusionOk="0">
                  <a:moveTo>
                    <a:pt x="6480" y="0"/>
                  </a:moveTo>
                  <a:cubicBezTo>
                    <a:pt x="2901" y="0"/>
                    <a:pt x="0" y="2901"/>
                    <a:pt x="0" y="6480"/>
                  </a:cubicBezTo>
                  <a:cubicBezTo>
                    <a:pt x="0" y="10057"/>
                    <a:pt x="2901" y="12957"/>
                    <a:pt x="6480" y="12957"/>
                  </a:cubicBezTo>
                  <a:cubicBezTo>
                    <a:pt x="10058" y="12957"/>
                    <a:pt x="12959" y="10057"/>
                    <a:pt x="12959" y="6480"/>
                  </a:cubicBezTo>
                  <a:cubicBezTo>
                    <a:pt x="12959" y="2901"/>
                    <a:pt x="10058" y="0"/>
                    <a:pt x="6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6"/>
            <p:cNvSpPr/>
            <p:nvPr/>
          </p:nvSpPr>
          <p:spPr>
            <a:xfrm>
              <a:off x="5785465" y="1966189"/>
              <a:ext cx="198246" cy="373871"/>
            </a:xfrm>
            <a:custGeom>
              <a:avLst/>
              <a:gdLst/>
              <a:ahLst/>
              <a:cxnLst/>
              <a:rect l="l" t="t" r="r" b="b"/>
              <a:pathLst>
                <a:path w="6871" h="12958" extrusionOk="0">
                  <a:moveTo>
                    <a:pt x="392" y="0"/>
                  </a:moveTo>
                  <a:cubicBezTo>
                    <a:pt x="260" y="0"/>
                    <a:pt x="129" y="5"/>
                    <a:pt x="0" y="13"/>
                  </a:cubicBezTo>
                  <a:cubicBezTo>
                    <a:pt x="3396" y="215"/>
                    <a:pt x="6089" y="3033"/>
                    <a:pt x="6089" y="6480"/>
                  </a:cubicBezTo>
                  <a:cubicBezTo>
                    <a:pt x="6089" y="9926"/>
                    <a:pt x="3396" y="12744"/>
                    <a:pt x="0" y="12947"/>
                  </a:cubicBezTo>
                  <a:cubicBezTo>
                    <a:pt x="129" y="12954"/>
                    <a:pt x="260" y="12957"/>
                    <a:pt x="392" y="12957"/>
                  </a:cubicBezTo>
                  <a:cubicBezTo>
                    <a:pt x="3970" y="12957"/>
                    <a:pt x="6871" y="10057"/>
                    <a:pt x="6871" y="6480"/>
                  </a:cubicBezTo>
                  <a:cubicBezTo>
                    <a:pt x="6871" y="2901"/>
                    <a:pt x="3970" y="0"/>
                    <a:pt x="3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66"/>
            <p:cNvSpPr/>
            <p:nvPr/>
          </p:nvSpPr>
          <p:spPr>
            <a:xfrm>
              <a:off x="5617230" y="1995705"/>
              <a:ext cx="342162" cy="314867"/>
            </a:xfrm>
            <a:custGeom>
              <a:avLst/>
              <a:gdLst/>
              <a:ahLst/>
              <a:cxnLst/>
              <a:rect l="l" t="t" r="r" b="b"/>
              <a:pathLst>
                <a:path w="11859" h="10913" extrusionOk="0">
                  <a:moveTo>
                    <a:pt x="8459" y="0"/>
                  </a:moveTo>
                  <a:cubicBezTo>
                    <a:pt x="6827" y="0"/>
                    <a:pt x="4869" y="879"/>
                    <a:pt x="3254" y="2493"/>
                  </a:cubicBezTo>
                  <a:cubicBezTo>
                    <a:pt x="725" y="5022"/>
                    <a:pt x="1" y="8400"/>
                    <a:pt x="1639" y="10037"/>
                  </a:cubicBezTo>
                  <a:cubicBezTo>
                    <a:pt x="2214" y="10613"/>
                    <a:pt x="3031" y="10913"/>
                    <a:pt x="3983" y="10913"/>
                  </a:cubicBezTo>
                  <a:cubicBezTo>
                    <a:pt x="4331" y="10913"/>
                    <a:pt x="4698" y="10873"/>
                    <a:pt x="5077" y="10792"/>
                  </a:cubicBezTo>
                  <a:cubicBezTo>
                    <a:pt x="6491" y="10489"/>
                    <a:pt x="7968" y="9637"/>
                    <a:pt x="9183" y="8422"/>
                  </a:cubicBezTo>
                  <a:cubicBezTo>
                    <a:pt x="10398" y="7207"/>
                    <a:pt x="11251" y="5730"/>
                    <a:pt x="11554" y="4314"/>
                  </a:cubicBezTo>
                  <a:cubicBezTo>
                    <a:pt x="11858" y="2900"/>
                    <a:pt x="11587" y="1663"/>
                    <a:pt x="10800" y="876"/>
                  </a:cubicBezTo>
                  <a:cubicBezTo>
                    <a:pt x="10207" y="284"/>
                    <a:pt x="9386" y="0"/>
                    <a:pt x="8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66"/>
            <p:cNvSpPr/>
            <p:nvPr/>
          </p:nvSpPr>
          <p:spPr>
            <a:xfrm>
              <a:off x="5720981" y="1995647"/>
              <a:ext cx="255229" cy="314983"/>
            </a:xfrm>
            <a:custGeom>
              <a:avLst/>
              <a:gdLst/>
              <a:ahLst/>
              <a:cxnLst/>
              <a:rect l="l" t="t" r="r" b="b"/>
              <a:pathLst>
                <a:path w="8846" h="10917" extrusionOk="0">
                  <a:moveTo>
                    <a:pt x="4868" y="1"/>
                  </a:moveTo>
                  <a:cubicBezTo>
                    <a:pt x="4737" y="1"/>
                    <a:pt x="4605" y="7"/>
                    <a:pt x="4470" y="18"/>
                  </a:cubicBezTo>
                  <a:cubicBezTo>
                    <a:pt x="5239" y="87"/>
                    <a:pt x="5917" y="368"/>
                    <a:pt x="6426" y="877"/>
                  </a:cubicBezTo>
                  <a:cubicBezTo>
                    <a:pt x="8063" y="2515"/>
                    <a:pt x="7339" y="5893"/>
                    <a:pt x="4809" y="8424"/>
                  </a:cubicBezTo>
                  <a:cubicBezTo>
                    <a:pt x="3324" y="9908"/>
                    <a:pt x="1547" y="10771"/>
                    <a:pt x="0" y="10899"/>
                  </a:cubicBezTo>
                  <a:cubicBezTo>
                    <a:pt x="126" y="10911"/>
                    <a:pt x="254" y="10916"/>
                    <a:pt x="384" y="10916"/>
                  </a:cubicBezTo>
                  <a:cubicBezTo>
                    <a:pt x="2017" y="10916"/>
                    <a:pt x="3976" y="10038"/>
                    <a:pt x="5592" y="8424"/>
                  </a:cubicBezTo>
                  <a:cubicBezTo>
                    <a:pt x="8121" y="5893"/>
                    <a:pt x="8845" y="2515"/>
                    <a:pt x="7208" y="877"/>
                  </a:cubicBezTo>
                  <a:cubicBezTo>
                    <a:pt x="6616" y="284"/>
                    <a:pt x="5794" y="1"/>
                    <a:pt x="4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66"/>
            <p:cNvSpPr/>
            <p:nvPr/>
          </p:nvSpPr>
          <p:spPr>
            <a:xfrm>
              <a:off x="5629405" y="2006495"/>
              <a:ext cx="334545" cy="293315"/>
            </a:xfrm>
            <a:custGeom>
              <a:avLst/>
              <a:gdLst/>
              <a:ahLst/>
              <a:cxnLst/>
              <a:rect l="l" t="t" r="r" b="b"/>
              <a:pathLst>
                <a:path w="11595" h="10166" extrusionOk="0">
                  <a:moveTo>
                    <a:pt x="8976" y="0"/>
                  </a:moveTo>
                  <a:cubicBezTo>
                    <a:pt x="7499" y="0"/>
                    <a:pt x="5416" y="1062"/>
                    <a:pt x="3596" y="2881"/>
                  </a:cubicBezTo>
                  <a:cubicBezTo>
                    <a:pt x="1067" y="5411"/>
                    <a:pt x="1" y="8448"/>
                    <a:pt x="1217" y="9663"/>
                  </a:cubicBezTo>
                  <a:cubicBezTo>
                    <a:pt x="1558" y="10004"/>
                    <a:pt x="2042" y="10166"/>
                    <a:pt x="2619" y="10166"/>
                  </a:cubicBezTo>
                  <a:cubicBezTo>
                    <a:pt x="4096" y="10166"/>
                    <a:pt x="6179" y="9103"/>
                    <a:pt x="7999" y="7284"/>
                  </a:cubicBezTo>
                  <a:cubicBezTo>
                    <a:pt x="10528" y="4754"/>
                    <a:pt x="11594" y="1719"/>
                    <a:pt x="10378" y="502"/>
                  </a:cubicBezTo>
                  <a:cubicBezTo>
                    <a:pt x="10037" y="161"/>
                    <a:pt x="9553" y="0"/>
                    <a:pt x="89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66"/>
            <p:cNvSpPr/>
            <p:nvPr/>
          </p:nvSpPr>
          <p:spPr>
            <a:xfrm>
              <a:off x="5694207" y="2006437"/>
              <a:ext cx="269829" cy="293401"/>
            </a:xfrm>
            <a:custGeom>
              <a:avLst/>
              <a:gdLst/>
              <a:ahLst/>
              <a:cxnLst/>
              <a:rect l="l" t="t" r="r" b="b"/>
              <a:pathLst>
                <a:path w="9352" h="10169" extrusionOk="0">
                  <a:moveTo>
                    <a:pt x="6735" y="1"/>
                  </a:moveTo>
                  <a:cubicBezTo>
                    <a:pt x="6603" y="1"/>
                    <a:pt x="6467" y="9"/>
                    <a:pt x="6326" y="26"/>
                  </a:cubicBezTo>
                  <a:cubicBezTo>
                    <a:pt x="6739" y="82"/>
                    <a:pt x="7090" y="239"/>
                    <a:pt x="7354" y="503"/>
                  </a:cubicBezTo>
                  <a:cubicBezTo>
                    <a:pt x="8569" y="1719"/>
                    <a:pt x="7504" y="4755"/>
                    <a:pt x="4973" y="7286"/>
                  </a:cubicBezTo>
                  <a:cubicBezTo>
                    <a:pt x="3315" y="8944"/>
                    <a:pt x="1438" y="9973"/>
                    <a:pt x="0" y="10143"/>
                  </a:cubicBezTo>
                  <a:cubicBezTo>
                    <a:pt x="120" y="10160"/>
                    <a:pt x="246" y="10168"/>
                    <a:pt x="375" y="10168"/>
                  </a:cubicBezTo>
                  <a:cubicBezTo>
                    <a:pt x="1853" y="10168"/>
                    <a:pt x="3935" y="9106"/>
                    <a:pt x="5756" y="7286"/>
                  </a:cubicBezTo>
                  <a:cubicBezTo>
                    <a:pt x="8287" y="4755"/>
                    <a:pt x="9351" y="1719"/>
                    <a:pt x="8136" y="503"/>
                  </a:cubicBezTo>
                  <a:cubicBezTo>
                    <a:pt x="7795" y="162"/>
                    <a:pt x="7311" y="1"/>
                    <a:pt x="67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3" name="Google Shape;2353;p66"/>
          <p:cNvGrpSpPr/>
          <p:nvPr/>
        </p:nvGrpSpPr>
        <p:grpSpPr>
          <a:xfrm>
            <a:off x="6426205" y="1966189"/>
            <a:ext cx="387459" cy="373863"/>
            <a:chOff x="6426205" y="1966189"/>
            <a:chExt cx="387459" cy="373863"/>
          </a:xfrm>
        </p:grpSpPr>
        <p:sp>
          <p:nvSpPr>
            <p:cNvPr id="2354" name="Google Shape;2354;p66"/>
            <p:cNvSpPr/>
            <p:nvPr/>
          </p:nvSpPr>
          <p:spPr>
            <a:xfrm>
              <a:off x="6469800" y="1966189"/>
              <a:ext cx="343864" cy="333852"/>
            </a:xfrm>
            <a:custGeom>
              <a:avLst/>
              <a:gdLst/>
              <a:ahLst/>
              <a:cxnLst/>
              <a:rect l="l" t="t" r="r" b="b"/>
              <a:pathLst>
                <a:path w="11918" h="11571" extrusionOk="0">
                  <a:moveTo>
                    <a:pt x="7921" y="1"/>
                  </a:moveTo>
                  <a:cubicBezTo>
                    <a:pt x="6987" y="1"/>
                    <a:pt x="6052" y="357"/>
                    <a:pt x="5340" y="1069"/>
                  </a:cubicBezTo>
                  <a:cubicBezTo>
                    <a:pt x="4502" y="1905"/>
                    <a:pt x="4157" y="3047"/>
                    <a:pt x="4303" y="4136"/>
                  </a:cubicBezTo>
                  <a:cubicBezTo>
                    <a:pt x="4470" y="5398"/>
                    <a:pt x="4022" y="6664"/>
                    <a:pt x="3122" y="7564"/>
                  </a:cubicBezTo>
                  <a:lnTo>
                    <a:pt x="0" y="10686"/>
                  </a:lnTo>
                  <a:lnTo>
                    <a:pt x="885" y="11571"/>
                  </a:lnTo>
                  <a:lnTo>
                    <a:pt x="4007" y="8449"/>
                  </a:lnTo>
                  <a:cubicBezTo>
                    <a:pt x="4791" y="7665"/>
                    <a:pt x="5851" y="7240"/>
                    <a:pt x="6946" y="7240"/>
                  </a:cubicBezTo>
                  <a:cubicBezTo>
                    <a:pt x="7120" y="7240"/>
                    <a:pt x="7295" y="7251"/>
                    <a:pt x="7469" y="7273"/>
                  </a:cubicBezTo>
                  <a:cubicBezTo>
                    <a:pt x="7619" y="7291"/>
                    <a:pt x="7770" y="7300"/>
                    <a:pt x="7920" y="7300"/>
                  </a:cubicBezTo>
                  <a:cubicBezTo>
                    <a:pt x="8878" y="7300"/>
                    <a:pt x="9834" y="6926"/>
                    <a:pt x="10554" y="6179"/>
                  </a:cubicBezTo>
                  <a:cubicBezTo>
                    <a:pt x="11917" y="4759"/>
                    <a:pt x="11902" y="2490"/>
                    <a:pt x="10520" y="1088"/>
                  </a:cubicBezTo>
                  <a:cubicBezTo>
                    <a:pt x="9805" y="363"/>
                    <a:pt x="8863" y="1"/>
                    <a:pt x="79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66"/>
            <p:cNvSpPr/>
            <p:nvPr/>
          </p:nvSpPr>
          <p:spPr>
            <a:xfrm>
              <a:off x="6484053" y="2175076"/>
              <a:ext cx="174933" cy="124960"/>
            </a:xfrm>
            <a:custGeom>
              <a:avLst/>
              <a:gdLst/>
              <a:ahLst/>
              <a:cxnLst/>
              <a:rect l="l" t="t" r="r" b="b"/>
              <a:pathLst>
                <a:path w="6063" h="4331" extrusionOk="0">
                  <a:moveTo>
                    <a:pt x="5668" y="0"/>
                  </a:moveTo>
                  <a:cubicBezTo>
                    <a:pt x="4573" y="0"/>
                    <a:pt x="3514" y="426"/>
                    <a:pt x="2731" y="1209"/>
                  </a:cubicBezTo>
                  <a:lnTo>
                    <a:pt x="0" y="3940"/>
                  </a:lnTo>
                  <a:lnTo>
                    <a:pt x="391" y="4331"/>
                  </a:lnTo>
                  <a:lnTo>
                    <a:pt x="3513" y="1209"/>
                  </a:lnTo>
                  <a:cubicBezTo>
                    <a:pt x="4203" y="519"/>
                    <a:pt x="5108" y="108"/>
                    <a:pt x="6062" y="19"/>
                  </a:cubicBezTo>
                  <a:cubicBezTo>
                    <a:pt x="5931" y="7"/>
                    <a:pt x="5799" y="0"/>
                    <a:pt x="5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66"/>
            <p:cNvSpPr/>
            <p:nvPr/>
          </p:nvSpPr>
          <p:spPr>
            <a:xfrm>
              <a:off x="6686997" y="1966189"/>
              <a:ext cx="126662" cy="210652"/>
            </a:xfrm>
            <a:custGeom>
              <a:avLst/>
              <a:gdLst/>
              <a:ahLst/>
              <a:cxnLst/>
              <a:rect l="l" t="t" r="r" b="b"/>
              <a:pathLst>
                <a:path w="4390" h="7301" extrusionOk="0">
                  <a:moveTo>
                    <a:pt x="394" y="1"/>
                  </a:moveTo>
                  <a:cubicBezTo>
                    <a:pt x="263" y="1"/>
                    <a:pt x="131" y="8"/>
                    <a:pt x="1" y="22"/>
                  </a:cubicBezTo>
                  <a:cubicBezTo>
                    <a:pt x="809" y="108"/>
                    <a:pt x="1595" y="464"/>
                    <a:pt x="2210" y="1088"/>
                  </a:cubicBezTo>
                  <a:cubicBezTo>
                    <a:pt x="3592" y="2490"/>
                    <a:pt x="3607" y="4760"/>
                    <a:pt x="2243" y="6179"/>
                  </a:cubicBezTo>
                  <a:cubicBezTo>
                    <a:pt x="1622" y="6825"/>
                    <a:pt x="824" y="7191"/>
                    <a:pt x="2" y="7280"/>
                  </a:cubicBezTo>
                  <a:cubicBezTo>
                    <a:pt x="131" y="7294"/>
                    <a:pt x="261" y="7301"/>
                    <a:pt x="391" y="7301"/>
                  </a:cubicBezTo>
                  <a:cubicBezTo>
                    <a:pt x="1348" y="7301"/>
                    <a:pt x="2306" y="6927"/>
                    <a:pt x="3026" y="6179"/>
                  </a:cubicBezTo>
                  <a:cubicBezTo>
                    <a:pt x="4389" y="4759"/>
                    <a:pt x="4374" y="2490"/>
                    <a:pt x="2992" y="1088"/>
                  </a:cubicBezTo>
                  <a:cubicBezTo>
                    <a:pt x="2277" y="363"/>
                    <a:pt x="1336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66"/>
            <p:cNvSpPr/>
            <p:nvPr/>
          </p:nvSpPr>
          <p:spPr>
            <a:xfrm>
              <a:off x="6603759" y="1981625"/>
              <a:ext cx="184454" cy="184454"/>
            </a:xfrm>
            <a:custGeom>
              <a:avLst/>
              <a:gdLst/>
              <a:ahLst/>
              <a:cxnLst/>
              <a:rect l="l" t="t" r="r" b="b"/>
              <a:pathLst>
                <a:path w="6393" h="6393" extrusionOk="0">
                  <a:moveTo>
                    <a:pt x="1372" y="1"/>
                  </a:moveTo>
                  <a:cubicBezTo>
                    <a:pt x="1131" y="148"/>
                    <a:pt x="904" y="326"/>
                    <a:pt x="697" y="534"/>
                  </a:cubicBezTo>
                  <a:cubicBezTo>
                    <a:pt x="404" y="826"/>
                    <a:pt x="172" y="1154"/>
                    <a:pt x="0" y="1505"/>
                  </a:cubicBezTo>
                  <a:lnTo>
                    <a:pt x="4888" y="6392"/>
                  </a:lnTo>
                  <a:cubicBezTo>
                    <a:pt x="5237" y="6221"/>
                    <a:pt x="5567" y="5988"/>
                    <a:pt x="5859" y="5696"/>
                  </a:cubicBezTo>
                  <a:cubicBezTo>
                    <a:pt x="6067" y="5487"/>
                    <a:pt x="6244" y="5260"/>
                    <a:pt x="6392" y="5021"/>
                  </a:cubicBezTo>
                  <a:lnTo>
                    <a:pt x="1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66"/>
            <p:cNvSpPr/>
            <p:nvPr/>
          </p:nvSpPr>
          <p:spPr>
            <a:xfrm>
              <a:off x="6736362" y="2111429"/>
              <a:ext cx="51848" cy="54647"/>
            </a:xfrm>
            <a:custGeom>
              <a:avLst/>
              <a:gdLst/>
              <a:ahLst/>
              <a:cxnLst/>
              <a:rect l="l" t="t" r="r" b="b"/>
              <a:pathLst>
                <a:path w="1797" h="1894" extrusionOk="0">
                  <a:moveTo>
                    <a:pt x="1275" y="1"/>
                  </a:moveTo>
                  <a:cubicBezTo>
                    <a:pt x="1106" y="415"/>
                    <a:pt x="859" y="804"/>
                    <a:pt x="532" y="1145"/>
                  </a:cubicBezTo>
                  <a:cubicBezTo>
                    <a:pt x="367" y="1317"/>
                    <a:pt x="187" y="1469"/>
                    <a:pt x="0" y="1602"/>
                  </a:cubicBezTo>
                  <a:lnTo>
                    <a:pt x="292" y="1893"/>
                  </a:lnTo>
                  <a:cubicBezTo>
                    <a:pt x="641" y="1722"/>
                    <a:pt x="971" y="1489"/>
                    <a:pt x="1263" y="1197"/>
                  </a:cubicBezTo>
                  <a:cubicBezTo>
                    <a:pt x="1471" y="988"/>
                    <a:pt x="1648" y="761"/>
                    <a:pt x="1796" y="522"/>
                  </a:cubicBezTo>
                  <a:lnTo>
                    <a:pt x="12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66"/>
            <p:cNvSpPr/>
            <p:nvPr/>
          </p:nvSpPr>
          <p:spPr>
            <a:xfrm>
              <a:off x="6426205" y="2269335"/>
              <a:ext cx="77642" cy="70717"/>
            </a:xfrm>
            <a:custGeom>
              <a:avLst/>
              <a:gdLst/>
              <a:ahLst/>
              <a:cxnLst/>
              <a:rect l="l" t="t" r="r" b="b"/>
              <a:pathLst>
                <a:path w="2691" h="2451" extrusionOk="0">
                  <a:moveTo>
                    <a:pt x="1346" y="783"/>
                  </a:moveTo>
                  <a:cubicBezTo>
                    <a:pt x="1464" y="783"/>
                    <a:pt x="1574" y="829"/>
                    <a:pt x="1659" y="912"/>
                  </a:cubicBezTo>
                  <a:cubicBezTo>
                    <a:pt x="1741" y="996"/>
                    <a:pt x="1789" y="1108"/>
                    <a:pt x="1789" y="1226"/>
                  </a:cubicBezTo>
                  <a:cubicBezTo>
                    <a:pt x="1789" y="1344"/>
                    <a:pt x="1741" y="1455"/>
                    <a:pt x="1659" y="1539"/>
                  </a:cubicBezTo>
                  <a:cubicBezTo>
                    <a:pt x="1574" y="1622"/>
                    <a:pt x="1464" y="1670"/>
                    <a:pt x="1346" y="1670"/>
                  </a:cubicBezTo>
                  <a:cubicBezTo>
                    <a:pt x="1228" y="1670"/>
                    <a:pt x="1116" y="1622"/>
                    <a:pt x="1031" y="1539"/>
                  </a:cubicBezTo>
                  <a:cubicBezTo>
                    <a:pt x="948" y="1455"/>
                    <a:pt x="902" y="1344"/>
                    <a:pt x="902" y="1226"/>
                  </a:cubicBezTo>
                  <a:cubicBezTo>
                    <a:pt x="902" y="1108"/>
                    <a:pt x="948" y="996"/>
                    <a:pt x="1031" y="912"/>
                  </a:cubicBezTo>
                  <a:cubicBezTo>
                    <a:pt x="1116" y="829"/>
                    <a:pt x="1228" y="783"/>
                    <a:pt x="1346" y="783"/>
                  </a:cubicBezTo>
                  <a:close/>
                  <a:moveTo>
                    <a:pt x="1345" y="1"/>
                  </a:moveTo>
                  <a:cubicBezTo>
                    <a:pt x="1032" y="1"/>
                    <a:pt x="718" y="120"/>
                    <a:pt x="479" y="360"/>
                  </a:cubicBezTo>
                  <a:cubicBezTo>
                    <a:pt x="0" y="838"/>
                    <a:pt x="0" y="1614"/>
                    <a:pt x="479" y="2091"/>
                  </a:cubicBezTo>
                  <a:cubicBezTo>
                    <a:pt x="718" y="2331"/>
                    <a:pt x="1032" y="2450"/>
                    <a:pt x="1345" y="2450"/>
                  </a:cubicBezTo>
                  <a:cubicBezTo>
                    <a:pt x="1659" y="2450"/>
                    <a:pt x="1972" y="2331"/>
                    <a:pt x="2211" y="2091"/>
                  </a:cubicBezTo>
                  <a:cubicBezTo>
                    <a:pt x="2691" y="1614"/>
                    <a:pt x="2691" y="838"/>
                    <a:pt x="2211" y="360"/>
                  </a:cubicBezTo>
                  <a:cubicBezTo>
                    <a:pt x="1972" y="120"/>
                    <a:pt x="1659" y="1"/>
                    <a:pt x="1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66"/>
            <p:cNvSpPr/>
            <p:nvPr/>
          </p:nvSpPr>
          <p:spPr>
            <a:xfrm>
              <a:off x="6453730" y="2269335"/>
              <a:ext cx="50117" cy="70717"/>
            </a:xfrm>
            <a:custGeom>
              <a:avLst/>
              <a:gdLst/>
              <a:ahLst/>
              <a:cxnLst/>
              <a:rect l="l" t="t" r="r" b="b"/>
              <a:pathLst>
                <a:path w="1737" h="2451" extrusionOk="0">
                  <a:moveTo>
                    <a:pt x="392" y="1"/>
                  </a:moveTo>
                  <a:cubicBezTo>
                    <a:pt x="260" y="1"/>
                    <a:pt x="127" y="22"/>
                    <a:pt x="1" y="65"/>
                  </a:cubicBezTo>
                  <a:cubicBezTo>
                    <a:pt x="174" y="123"/>
                    <a:pt x="336" y="222"/>
                    <a:pt x="476" y="360"/>
                  </a:cubicBezTo>
                  <a:cubicBezTo>
                    <a:pt x="955" y="838"/>
                    <a:pt x="955" y="1614"/>
                    <a:pt x="476" y="2091"/>
                  </a:cubicBezTo>
                  <a:cubicBezTo>
                    <a:pt x="336" y="2231"/>
                    <a:pt x="174" y="2329"/>
                    <a:pt x="1" y="2387"/>
                  </a:cubicBezTo>
                  <a:cubicBezTo>
                    <a:pt x="127" y="2430"/>
                    <a:pt x="259" y="2451"/>
                    <a:pt x="390" y="2451"/>
                  </a:cubicBezTo>
                  <a:cubicBezTo>
                    <a:pt x="704" y="2451"/>
                    <a:pt x="1018" y="2331"/>
                    <a:pt x="1257" y="2091"/>
                  </a:cubicBezTo>
                  <a:cubicBezTo>
                    <a:pt x="1737" y="1614"/>
                    <a:pt x="1737" y="838"/>
                    <a:pt x="1257" y="360"/>
                  </a:cubicBezTo>
                  <a:cubicBezTo>
                    <a:pt x="1019" y="120"/>
                    <a:pt x="706" y="1"/>
                    <a:pt x="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1" name="Google Shape;2361;p66"/>
          <p:cNvGrpSpPr/>
          <p:nvPr/>
        </p:nvGrpSpPr>
        <p:grpSpPr>
          <a:xfrm>
            <a:off x="7235209" y="1999023"/>
            <a:ext cx="373204" cy="308202"/>
            <a:chOff x="7235209" y="1999023"/>
            <a:chExt cx="373204" cy="308202"/>
          </a:xfrm>
        </p:grpSpPr>
        <p:sp>
          <p:nvSpPr>
            <p:cNvPr id="2362" name="Google Shape;2362;p66"/>
            <p:cNvSpPr/>
            <p:nvPr/>
          </p:nvSpPr>
          <p:spPr>
            <a:xfrm>
              <a:off x="7276669" y="1999023"/>
              <a:ext cx="301422" cy="308202"/>
            </a:xfrm>
            <a:custGeom>
              <a:avLst/>
              <a:gdLst/>
              <a:ahLst/>
              <a:cxnLst/>
              <a:rect l="l" t="t" r="r" b="b"/>
              <a:pathLst>
                <a:path w="10447" h="10682" extrusionOk="0">
                  <a:moveTo>
                    <a:pt x="3800" y="1"/>
                  </a:moveTo>
                  <a:cubicBezTo>
                    <a:pt x="2237" y="1"/>
                    <a:pt x="812" y="1399"/>
                    <a:pt x="1051" y="2939"/>
                  </a:cubicBezTo>
                  <a:cubicBezTo>
                    <a:pt x="1374" y="5001"/>
                    <a:pt x="1" y="5228"/>
                    <a:pt x="1" y="7207"/>
                  </a:cubicBezTo>
                  <a:cubicBezTo>
                    <a:pt x="1" y="8923"/>
                    <a:pt x="1375" y="10681"/>
                    <a:pt x="5073" y="10681"/>
                  </a:cubicBezTo>
                  <a:cubicBezTo>
                    <a:pt x="9802" y="10681"/>
                    <a:pt x="10378" y="6607"/>
                    <a:pt x="10447" y="5644"/>
                  </a:cubicBezTo>
                  <a:lnTo>
                    <a:pt x="10447" y="5644"/>
                  </a:lnTo>
                  <a:cubicBezTo>
                    <a:pt x="10446" y="5644"/>
                    <a:pt x="9160" y="5799"/>
                    <a:pt x="7888" y="5799"/>
                  </a:cubicBezTo>
                  <a:cubicBezTo>
                    <a:pt x="6575" y="5799"/>
                    <a:pt x="5279" y="5634"/>
                    <a:pt x="5431" y="4960"/>
                  </a:cubicBezTo>
                  <a:cubicBezTo>
                    <a:pt x="5431" y="4960"/>
                    <a:pt x="7813" y="2324"/>
                    <a:pt x="5376" y="530"/>
                  </a:cubicBezTo>
                  <a:cubicBezTo>
                    <a:pt x="4874" y="161"/>
                    <a:pt x="4329" y="1"/>
                    <a:pt x="3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66"/>
            <p:cNvSpPr/>
            <p:nvPr/>
          </p:nvSpPr>
          <p:spPr>
            <a:xfrm>
              <a:off x="7375314" y="1999051"/>
              <a:ext cx="126836" cy="167344"/>
            </a:xfrm>
            <a:custGeom>
              <a:avLst/>
              <a:gdLst/>
              <a:ahLst/>
              <a:cxnLst/>
              <a:rect l="l" t="t" r="r" b="b"/>
              <a:pathLst>
                <a:path w="4396" h="5800" extrusionOk="0">
                  <a:moveTo>
                    <a:pt x="383" y="1"/>
                  </a:moveTo>
                  <a:cubicBezTo>
                    <a:pt x="254" y="1"/>
                    <a:pt x="127" y="10"/>
                    <a:pt x="1" y="29"/>
                  </a:cubicBezTo>
                  <a:cubicBezTo>
                    <a:pt x="407" y="88"/>
                    <a:pt x="817" y="248"/>
                    <a:pt x="1199" y="529"/>
                  </a:cubicBezTo>
                  <a:cubicBezTo>
                    <a:pt x="3638" y="2323"/>
                    <a:pt x="1256" y="4959"/>
                    <a:pt x="1256" y="4959"/>
                  </a:cubicBezTo>
                  <a:cubicBezTo>
                    <a:pt x="1103" y="5633"/>
                    <a:pt x="2404" y="5799"/>
                    <a:pt x="3719" y="5799"/>
                  </a:cubicBezTo>
                  <a:cubicBezTo>
                    <a:pt x="3848" y="5799"/>
                    <a:pt x="3977" y="5798"/>
                    <a:pt x="4106" y="5795"/>
                  </a:cubicBezTo>
                  <a:cubicBezTo>
                    <a:pt x="2929" y="5764"/>
                    <a:pt x="1874" y="5569"/>
                    <a:pt x="2012" y="4959"/>
                  </a:cubicBezTo>
                  <a:cubicBezTo>
                    <a:pt x="2012" y="4959"/>
                    <a:pt x="4395" y="2323"/>
                    <a:pt x="1957" y="529"/>
                  </a:cubicBezTo>
                  <a:cubicBezTo>
                    <a:pt x="1456" y="161"/>
                    <a:pt x="911" y="1"/>
                    <a:pt x="383" y="1"/>
                  </a:cubicBezTo>
                  <a:close/>
                </a:path>
              </a:pathLst>
            </a:custGeom>
            <a:solidFill>
              <a:srgbClr val="FF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66"/>
            <p:cNvSpPr/>
            <p:nvPr/>
          </p:nvSpPr>
          <p:spPr>
            <a:xfrm>
              <a:off x="7411205" y="2161833"/>
              <a:ext cx="166883" cy="145388"/>
            </a:xfrm>
            <a:custGeom>
              <a:avLst/>
              <a:gdLst/>
              <a:ahLst/>
              <a:cxnLst/>
              <a:rect l="l" t="t" r="r" b="b"/>
              <a:pathLst>
                <a:path w="5784" h="5039" extrusionOk="0">
                  <a:moveTo>
                    <a:pt x="5784" y="1"/>
                  </a:moveTo>
                  <a:cubicBezTo>
                    <a:pt x="5784" y="1"/>
                    <a:pt x="5480" y="38"/>
                    <a:pt x="5021" y="76"/>
                  </a:cubicBezTo>
                  <a:cubicBezTo>
                    <a:pt x="4931" y="1130"/>
                    <a:pt x="4303" y="4840"/>
                    <a:pt x="1" y="5030"/>
                  </a:cubicBezTo>
                  <a:cubicBezTo>
                    <a:pt x="134" y="5035"/>
                    <a:pt x="271" y="5038"/>
                    <a:pt x="410" y="5038"/>
                  </a:cubicBezTo>
                  <a:cubicBezTo>
                    <a:pt x="5139" y="5038"/>
                    <a:pt x="5715" y="964"/>
                    <a:pt x="5784" y="1"/>
                  </a:cubicBezTo>
                  <a:close/>
                </a:path>
              </a:pathLst>
            </a:custGeom>
            <a:solidFill>
              <a:srgbClr val="FF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66"/>
            <p:cNvSpPr/>
            <p:nvPr/>
          </p:nvSpPr>
          <p:spPr>
            <a:xfrm>
              <a:off x="7375025" y="1999051"/>
              <a:ext cx="127124" cy="167316"/>
            </a:xfrm>
            <a:custGeom>
              <a:avLst/>
              <a:gdLst/>
              <a:ahLst/>
              <a:cxnLst/>
              <a:rect l="l" t="t" r="r" b="b"/>
              <a:pathLst>
                <a:path w="4406" h="5799" extrusionOk="0">
                  <a:moveTo>
                    <a:pt x="393" y="1"/>
                  </a:moveTo>
                  <a:cubicBezTo>
                    <a:pt x="261" y="1"/>
                    <a:pt x="129" y="11"/>
                    <a:pt x="0" y="30"/>
                  </a:cubicBezTo>
                  <a:cubicBezTo>
                    <a:pt x="403" y="92"/>
                    <a:pt x="807" y="250"/>
                    <a:pt x="1187" y="529"/>
                  </a:cubicBezTo>
                  <a:cubicBezTo>
                    <a:pt x="3625" y="2323"/>
                    <a:pt x="1242" y="4959"/>
                    <a:pt x="1242" y="4959"/>
                  </a:cubicBezTo>
                  <a:cubicBezTo>
                    <a:pt x="1090" y="5633"/>
                    <a:pt x="2386" y="5798"/>
                    <a:pt x="3699" y="5798"/>
                  </a:cubicBezTo>
                  <a:cubicBezTo>
                    <a:pt x="3835" y="5798"/>
                    <a:pt x="3971" y="5796"/>
                    <a:pt x="4106" y="5793"/>
                  </a:cubicBezTo>
                  <a:cubicBezTo>
                    <a:pt x="2933" y="5762"/>
                    <a:pt x="1884" y="5568"/>
                    <a:pt x="2022" y="4959"/>
                  </a:cubicBezTo>
                  <a:cubicBezTo>
                    <a:pt x="2022" y="4959"/>
                    <a:pt x="4405" y="2323"/>
                    <a:pt x="1967" y="529"/>
                  </a:cubicBezTo>
                  <a:cubicBezTo>
                    <a:pt x="1466" y="161"/>
                    <a:pt x="922" y="1"/>
                    <a:pt x="393" y="1"/>
                  </a:cubicBezTo>
                  <a:close/>
                </a:path>
              </a:pathLst>
            </a:custGeom>
            <a:solidFill>
              <a:srgbClr val="FF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66"/>
            <p:cNvSpPr/>
            <p:nvPr/>
          </p:nvSpPr>
          <p:spPr>
            <a:xfrm>
              <a:off x="7361955" y="2050263"/>
              <a:ext cx="30613" cy="30584"/>
            </a:xfrm>
            <a:custGeom>
              <a:avLst/>
              <a:gdLst/>
              <a:ahLst/>
              <a:cxnLst/>
              <a:rect l="l" t="t" r="r" b="b"/>
              <a:pathLst>
                <a:path w="1061" h="1060" extrusionOk="0">
                  <a:moveTo>
                    <a:pt x="530" y="1"/>
                  </a:moveTo>
                  <a:cubicBezTo>
                    <a:pt x="238" y="1"/>
                    <a:pt x="1" y="239"/>
                    <a:pt x="1" y="530"/>
                  </a:cubicBezTo>
                  <a:cubicBezTo>
                    <a:pt x="1" y="823"/>
                    <a:pt x="238" y="1059"/>
                    <a:pt x="530" y="1059"/>
                  </a:cubicBezTo>
                  <a:cubicBezTo>
                    <a:pt x="823" y="1059"/>
                    <a:pt x="1060" y="823"/>
                    <a:pt x="1060" y="530"/>
                  </a:cubicBezTo>
                  <a:cubicBezTo>
                    <a:pt x="1060" y="239"/>
                    <a:pt x="823" y="1"/>
                    <a:pt x="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66"/>
            <p:cNvSpPr/>
            <p:nvPr/>
          </p:nvSpPr>
          <p:spPr>
            <a:xfrm>
              <a:off x="7235209" y="2069998"/>
              <a:ext cx="109322" cy="45760"/>
            </a:xfrm>
            <a:custGeom>
              <a:avLst/>
              <a:gdLst/>
              <a:ahLst/>
              <a:cxnLst/>
              <a:rect l="l" t="t" r="r" b="b"/>
              <a:pathLst>
                <a:path w="3789" h="1586" extrusionOk="0">
                  <a:moveTo>
                    <a:pt x="2935" y="0"/>
                  </a:moveTo>
                  <a:cubicBezTo>
                    <a:pt x="2811" y="0"/>
                    <a:pt x="2669" y="29"/>
                    <a:pt x="2508" y="96"/>
                  </a:cubicBezTo>
                  <a:cubicBezTo>
                    <a:pt x="2508" y="96"/>
                    <a:pt x="1439" y="363"/>
                    <a:pt x="77" y="378"/>
                  </a:cubicBezTo>
                  <a:cubicBezTo>
                    <a:pt x="30" y="378"/>
                    <a:pt x="0" y="429"/>
                    <a:pt x="22" y="470"/>
                  </a:cubicBezTo>
                  <a:cubicBezTo>
                    <a:pt x="131" y="673"/>
                    <a:pt x="477" y="1147"/>
                    <a:pt x="1396" y="1257"/>
                  </a:cubicBezTo>
                  <a:cubicBezTo>
                    <a:pt x="2571" y="1398"/>
                    <a:pt x="2508" y="1585"/>
                    <a:pt x="2508" y="1585"/>
                  </a:cubicBezTo>
                  <a:cubicBezTo>
                    <a:pt x="2508" y="1585"/>
                    <a:pt x="2755" y="999"/>
                    <a:pt x="3449" y="999"/>
                  </a:cubicBezTo>
                  <a:cubicBezTo>
                    <a:pt x="3788" y="999"/>
                    <a:pt x="3669" y="0"/>
                    <a:pt x="29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66"/>
            <p:cNvSpPr/>
            <p:nvPr/>
          </p:nvSpPr>
          <p:spPr>
            <a:xfrm>
              <a:off x="7291182" y="2070027"/>
              <a:ext cx="53348" cy="45731"/>
            </a:xfrm>
            <a:custGeom>
              <a:avLst/>
              <a:gdLst/>
              <a:ahLst/>
              <a:cxnLst/>
              <a:rect l="l" t="t" r="r" b="b"/>
              <a:pathLst>
                <a:path w="1849" h="1585" extrusionOk="0">
                  <a:moveTo>
                    <a:pt x="997" y="0"/>
                  </a:moveTo>
                  <a:cubicBezTo>
                    <a:pt x="920" y="0"/>
                    <a:pt x="837" y="11"/>
                    <a:pt x="746" y="35"/>
                  </a:cubicBezTo>
                  <a:cubicBezTo>
                    <a:pt x="933" y="267"/>
                    <a:pt x="946" y="603"/>
                    <a:pt x="742" y="725"/>
                  </a:cubicBezTo>
                  <a:cubicBezTo>
                    <a:pt x="354" y="959"/>
                    <a:pt x="117" y="1199"/>
                    <a:pt x="1" y="1341"/>
                  </a:cubicBezTo>
                  <a:cubicBezTo>
                    <a:pt x="610" y="1462"/>
                    <a:pt x="568" y="1584"/>
                    <a:pt x="568" y="1584"/>
                  </a:cubicBezTo>
                  <a:cubicBezTo>
                    <a:pt x="568" y="1584"/>
                    <a:pt x="815" y="998"/>
                    <a:pt x="1509" y="998"/>
                  </a:cubicBezTo>
                  <a:cubicBezTo>
                    <a:pt x="1849" y="998"/>
                    <a:pt x="1730" y="0"/>
                    <a:pt x="9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66"/>
            <p:cNvSpPr/>
            <p:nvPr/>
          </p:nvSpPr>
          <p:spPr>
            <a:xfrm>
              <a:off x="7367697" y="2131250"/>
              <a:ext cx="240716" cy="126749"/>
            </a:xfrm>
            <a:custGeom>
              <a:avLst/>
              <a:gdLst/>
              <a:ahLst/>
              <a:cxnLst/>
              <a:rect l="l" t="t" r="r" b="b"/>
              <a:pathLst>
                <a:path w="8343" h="4393" extrusionOk="0">
                  <a:moveTo>
                    <a:pt x="1012" y="1"/>
                  </a:moveTo>
                  <a:cubicBezTo>
                    <a:pt x="453" y="1"/>
                    <a:pt x="1" y="453"/>
                    <a:pt x="1" y="1012"/>
                  </a:cubicBezTo>
                  <a:lnTo>
                    <a:pt x="1" y="3291"/>
                  </a:lnTo>
                  <a:cubicBezTo>
                    <a:pt x="1" y="3900"/>
                    <a:pt x="493" y="4392"/>
                    <a:pt x="1101" y="4392"/>
                  </a:cubicBezTo>
                  <a:lnTo>
                    <a:pt x="4971" y="4392"/>
                  </a:lnTo>
                  <a:cubicBezTo>
                    <a:pt x="6833" y="4392"/>
                    <a:pt x="8342" y="2878"/>
                    <a:pt x="8342" y="1012"/>
                  </a:cubicBezTo>
                  <a:lnTo>
                    <a:pt x="8342" y="282"/>
                  </a:lnTo>
                  <a:cubicBezTo>
                    <a:pt x="8342" y="127"/>
                    <a:pt x="8217" y="1"/>
                    <a:pt x="80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66"/>
            <p:cNvSpPr/>
            <p:nvPr/>
          </p:nvSpPr>
          <p:spPr>
            <a:xfrm>
              <a:off x="7490576" y="2131250"/>
              <a:ext cx="117776" cy="126749"/>
            </a:xfrm>
            <a:custGeom>
              <a:avLst/>
              <a:gdLst/>
              <a:ahLst/>
              <a:cxnLst/>
              <a:rect l="l" t="t" r="r" b="b"/>
              <a:pathLst>
                <a:path w="4082" h="4393" extrusionOk="0">
                  <a:moveTo>
                    <a:pt x="2775" y="1"/>
                  </a:moveTo>
                  <a:cubicBezTo>
                    <a:pt x="3085" y="1"/>
                    <a:pt x="3335" y="255"/>
                    <a:pt x="3335" y="568"/>
                  </a:cubicBezTo>
                  <a:lnTo>
                    <a:pt x="3335" y="1012"/>
                  </a:lnTo>
                  <a:cubicBezTo>
                    <a:pt x="3335" y="2878"/>
                    <a:pt x="1842" y="4392"/>
                    <a:pt x="0" y="4392"/>
                  </a:cubicBezTo>
                  <a:lnTo>
                    <a:pt x="709" y="4392"/>
                  </a:lnTo>
                  <a:cubicBezTo>
                    <a:pt x="2572" y="4392"/>
                    <a:pt x="4082" y="2882"/>
                    <a:pt x="4082" y="1018"/>
                  </a:cubicBezTo>
                  <a:lnTo>
                    <a:pt x="4082" y="568"/>
                  </a:lnTo>
                  <a:cubicBezTo>
                    <a:pt x="4082" y="255"/>
                    <a:pt x="3832" y="1"/>
                    <a:pt x="3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66"/>
            <p:cNvSpPr/>
            <p:nvPr/>
          </p:nvSpPr>
          <p:spPr>
            <a:xfrm>
              <a:off x="7463427" y="2131827"/>
              <a:ext cx="89616" cy="100522"/>
            </a:xfrm>
            <a:custGeom>
              <a:avLst/>
              <a:gdLst/>
              <a:ahLst/>
              <a:cxnLst/>
              <a:rect l="l" t="t" r="r" b="b"/>
              <a:pathLst>
                <a:path w="3106" h="3484" extrusionOk="0">
                  <a:moveTo>
                    <a:pt x="2345" y="1"/>
                  </a:moveTo>
                  <a:cubicBezTo>
                    <a:pt x="2345" y="1"/>
                    <a:pt x="2294" y="2142"/>
                    <a:pt x="50" y="3386"/>
                  </a:cubicBezTo>
                  <a:cubicBezTo>
                    <a:pt x="1" y="3412"/>
                    <a:pt x="14" y="3484"/>
                    <a:pt x="65" y="3484"/>
                  </a:cubicBezTo>
                  <a:cubicBezTo>
                    <a:pt x="68" y="3484"/>
                    <a:pt x="71" y="3483"/>
                    <a:pt x="74" y="3483"/>
                  </a:cubicBezTo>
                  <a:cubicBezTo>
                    <a:pt x="2880" y="3039"/>
                    <a:pt x="3105" y="1"/>
                    <a:pt x="31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66"/>
            <p:cNvSpPr/>
            <p:nvPr/>
          </p:nvSpPr>
          <p:spPr>
            <a:xfrm>
              <a:off x="7407916" y="2131827"/>
              <a:ext cx="88693" cy="83643"/>
            </a:xfrm>
            <a:custGeom>
              <a:avLst/>
              <a:gdLst/>
              <a:ahLst/>
              <a:cxnLst/>
              <a:rect l="l" t="t" r="r" b="b"/>
              <a:pathLst>
                <a:path w="3074" h="2899" extrusionOk="0">
                  <a:moveTo>
                    <a:pt x="2317" y="1"/>
                  </a:moveTo>
                  <a:cubicBezTo>
                    <a:pt x="2103" y="1776"/>
                    <a:pt x="708" y="2538"/>
                    <a:pt x="52" y="2800"/>
                  </a:cubicBezTo>
                  <a:cubicBezTo>
                    <a:pt x="0" y="2821"/>
                    <a:pt x="17" y="2899"/>
                    <a:pt x="70" y="2899"/>
                  </a:cubicBezTo>
                  <a:cubicBezTo>
                    <a:pt x="72" y="2899"/>
                    <a:pt x="74" y="2899"/>
                    <a:pt x="76" y="2898"/>
                  </a:cubicBezTo>
                  <a:cubicBezTo>
                    <a:pt x="1623" y="2733"/>
                    <a:pt x="2859" y="1530"/>
                    <a:pt x="30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3" name="Google Shape;2373;p66"/>
          <p:cNvGrpSpPr/>
          <p:nvPr/>
        </p:nvGrpSpPr>
        <p:grpSpPr>
          <a:xfrm>
            <a:off x="8039828" y="1966131"/>
            <a:ext cx="374012" cy="374012"/>
            <a:chOff x="8039828" y="1966131"/>
            <a:chExt cx="374012" cy="374012"/>
          </a:xfrm>
        </p:grpSpPr>
        <p:sp>
          <p:nvSpPr>
            <p:cNvPr id="2374" name="Google Shape;2374;p66"/>
            <p:cNvSpPr/>
            <p:nvPr/>
          </p:nvSpPr>
          <p:spPr>
            <a:xfrm>
              <a:off x="8039828" y="2089992"/>
              <a:ext cx="251017" cy="250151"/>
            </a:xfrm>
            <a:custGeom>
              <a:avLst/>
              <a:gdLst/>
              <a:ahLst/>
              <a:cxnLst/>
              <a:rect l="l" t="t" r="r" b="b"/>
              <a:pathLst>
                <a:path w="8700" h="8670" extrusionOk="0">
                  <a:moveTo>
                    <a:pt x="3421" y="0"/>
                  </a:moveTo>
                  <a:cubicBezTo>
                    <a:pt x="3399" y="0"/>
                    <a:pt x="3376" y="1"/>
                    <a:pt x="3354" y="3"/>
                  </a:cubicBezTo>
                  <a:cubicBezTo>
                    <a:pt x="2900" y="35"/>
                    <a:pt x="2536" y="403"/>
                    <a:pt x="2508" y="856"/>
                  </a:cubicBezTo>
                  <a:cubicBezTo>
                    <a:pt x="2489" y="1202"/>
                    <a:pt x="2660" y="1509"/>
                    <a:pt x="2929" y="1681"/>
                  </a:cubicBezTo>
                  <a:cubicBezTo>
                    <a:pt x="2950" y="1695"/>
                    <a:pt x="2962" y="1719"/>
                    <a:pt x="2962" y="1745"/>
                  </a:cubicBezTo>
                  <a:cubicBezTo>
                    <a:pt x="2962" y="1790"/>
                    <a:pt x="2929" y="1824"/>
                    <a:pt x="2884" y="1824"/>
                  </a:cubicBezTo>
                  <a:lnTo>
                    <a:pt x="89" y="1824"/>
                  </a:lnTo>
                  <a:cubicBezTo>
                    <a:pt x="39" y="1824"/>
                    <a:pt x="1" y="1916"/>
                    <a:pt x="1" y="1916"/>
                  </a:cubicBezTo>
                  <a:lnTo>
                    <a:pt x="1" y="4724"/>
                  </a:lnTo>
                  <a:cubicBezTo>
                    <a:pt x="1" y="4764"/>
                    <a:pt x="33" y="4796"/>
                    <a:pt x="71" y="4796"/>
                  </a:cubicBezTo>
                  <a:lnTo>
                    <a:pt x="82" y="4796"/>
                  </a:lnTo>
                  <a:cubicBezTo>
                    <a:pt x="106" y="4796"/>
                    <a:pt x="129" y="4784"/>
                    <a:pt x="142" y="4764"/>
                  </a:cubicBezTo>
                  <a:cubicBezTo>
                    <a:pt x="304" y="4509"/>
                    <a:pt x="590" y="4339"/>
                    <a:pt x="915" y="4339"/>
                  </a:cubicBezTo>
                  <a:cubicBezTo>
                    <a:pt x="1441" y="4339"/>
                    <a:pt x="1864" y="4784"/>
                    <a:pt x="1827" y="5318"/>
                  </a:cubicBezTo>
                  <a:cubicBezTo>
                    <a:pt x="1795" y="5770"/>
                    <a:pt x="1426" y="6134"/>
                    <a:pt x="970" y="6161"/>
                  </a:cubicBezTo>
                  <a:cubicBezTo>
                    <a:pt x="952" y="6162"/>
                    <a:pt x="934" y="6163"/>
                    <a:pt x="915" y="6163"/>
                  </a:cubicBezTo>
                  <a:cubicBezTo>
                    <a:pt x="591" y="6163"/>
                    <a:pt x="306" y="5995"/>
                    <a:pt x="143" y="5741"/>
                  </a:cubicBezTo>
                  <a:cubicBezTo>
                    <a:pt x="130" y="5719"/>
                    <a:pt x="105" y="5707"/>
                    <a:pt x="78" y="5707"/>
                  </a:cubicBezTo>
                  <a:cubicBezTo>
                    <a:pt x="60" y="5707"/>
                    <a:pt x="41" y="5713"/>
                    <a:pt x="25" y="5726"/>
                  </a:cubicBezTo>
                  <a:cubicBezTo>
                    <a:pt x="8" y="5740"/>
                    <a:pt x="1" y="5761"/>
                    <a:pt x="1" y="5783"/>
                  </a:cubicBezTo>
                  <a:lnTo>
                    <a:pt x="1" y="8585"/>
                  </a:lnTo>
                  <a:cubicBezTo>
                    <a:pt x="1" y="8631"/>
                    <a:pt x="37" y="8669"/>
                    <a:pt x="83" y="8669"/>
                  </a:cubicBezTo>
                  <a:lnTo>
                    <a:pt x="2901" y="8669"/>
                  </a:lnTo>
                  <a:cubicBezTo>
                    <a:pt x="2939" y="8669"/>
                    <a:pt x="2972" y="8637"/>
                    <a:pt x="2972" y="8597"/>
                  </a:cubicBezTo>
                  <a:lnTo>
                    <a:pt x="2972" y="8587"/>
                  </a:lnTo>
                  <a:cubicBezTo>
                    <a:pt x="2972" y="8562"/>
                    <a:pt x="2961" y="8541"/>
                    <a:pt x="2939" y="8527"/>
                  </a:cubicBezTo>
                  <a:cubicBezTo>
                    <a:pt x="2685" y="8366"/>
                    <a:pt x="2516" y="8080"/>
                    <a:pt x="2516" y="7757"/>
                  </a:cubicBezTo>
                  <a:cubicBezTo>
                    <a:pt x="2516" y="7253"/>
                    <a:pt x="2924" y="6845"/>
                    <a:pt x="3426" y="6845"/>
                  </a:cubicBezTo>
                  <a:cubicBezTo>
                    <a:pt x="3448" y="6845"/>
                    <a:pt x="3471" y="6845"/>
                    <a:pt x="3493" y="6847"/>
                  </a:cubicBezTo>
                  <a:cubicBezTo>
                    <a:pt x="3946" y="6879"/>
                    <a:pt x="4311" y="7247"/>
                    <a:pt x="4337" y="7701"/>
                  </a:cubicBezTo>
                  <a:cubicBezTo>
                    <a:pt x="4358" y="8047"/>
                    <a:pt x="4187" y="8355"/>
                    <a:pt x="3918" y="8525"/>
                  </a:cubicBezTo>
                  <a:cubicBezTo>
                    <a:pt x="3881" y="8550"/>
                    <a:pt x="3871" y="8603"/>
                    <a:pt x="3903" y="8643"/>
                  </a:cubicBezTo>
                  <a:cubicBezTo>
                    <a:pt x="3917" y="8660"/>
                    <a:pt x="3938" y="8669"/>
                    <a:pt x="3960" y="8669"/>
                  </a:cubicBezTo>
                  <a:lnTo>
                    <a:pt x="6762" y="8669"/>
                  </a:lnTo>
                  <a:cubicBezTo>
                    <a:pt x="6808" y="8669"/>
                    <a:pt x="6845" y="8631"/>
                    <a:pt x="6845" y="8585"/>
                  </a:cubicBezTo>
                  <a:lnTo>
                    <a:pt x="6845" y="5779"/>
                  </a:lnTo>
                  <a:cubicBezTo>
                    <a:pt x="6845" y="5779"/>
                    <a:pt x="6874" y="5701"/>
                    <a:pt x="6917" y="5701"/>
                  </a:cubicBezTo>
                  <a:cubicBezTo>
                    <a:pt x="6943" y="5701"/>
                    <a:pt x="6969" y="5714"/>
                    <a:pt x="6983" y="5735"/>
                  </a:cubicBezTo>
                  <a:cubicBezTo>
                    <a:pt x="7146" y="5989"/>
                    <a:pt x="7430" y="6157"/>
                    <a:pt x="7752" y="6157"/>
                  </a:cubicBezTo>
                  <a:cubicBezTo>
                    <a:pt x="7770" y="6157"/>
                    <a:pt x="7788" y="6156"/>
                    <a:pt x="7807" y="6155"/>
                  </a:cubicBezTo>
                  <a:cubicBezTo>
                    <a:pt x="8261" y="6128"/>
                    <a:pt x="8629" y="5764"/>
                    <a:pt x="8661" y="5310"/>
                  </a:cubicBezTo>
                  <a:cubicBezTo>
                    <a:pt x="8699" y="4778"/>
                    <a:pt x="8278" y="4333"/>
                    <a:pt x="7751" y="4333"/>
                  </a:cubicBezTo>
                  <a:cubicBezTo>
                    <a:pt x="7429" y="4333"/>
                    <a:pt x="7145" y="4500"/>
                    <a:pt x="6983" y="4753"/>
                  </a:cubicBezTo>
                  <a:cubicBezTo>
                    <a:pt x="6969" y="4775"/>
                    <a:pt x="6945" y="4789"/>
                    <a:pt x="6918" y="4796"/>
                  </a:cubicBezTo>
                  <a:cubicBezTo>
                    <a:pt x="6874" y="4789"/>
                    <a:pt x="6840" y="4753"/>
                    <a:pt x="6826" y="4710"/>
                  </a:cubicBezTo>
                  <a:lnTo>
                    <a:pt x="6826" y="1916"/>
                  </a:lnTo>
                  <a:cubicBezTo>
                    <a:pt x="6840" y="1865"/>
                    <a:pt x="6748" y="1843"/>
                    <a:pt x="6748" y="1843"/>
                  </a:cubicBezTo>
                  <a:lnTo>
                    <a:pt x="3953" y="1843"/>
                  </a:lnTo>
                  <a:cubicBezTo>
                    <a:pt x="3953" y="1843"/>
                    <a:pt x="3875" y="1790"/>
                    <a:pt x="3874" y="1745"/>
                  </a:cubicBezTo>
                  <a:cubicBezTo>
                    <a:pt x="3875" y="1719"/>
                    <a:pt x="3889" y="1695"/>
                    <a:pt x="3910" y="1681"/>
                  </a:cubicBezTo>
                  <a:cubicBezTo>
                    <a:pt x="4164" y="1518"/>
                    <a:pt x="4331" y="1234"/>
                    <a:pt x="4331" y="912"/>
                  </a:cubicBezTo>
                  <a:cubicBezTo>
                    <a:pt x="4331" y="409"/>
                    <a:pt x="3924" y="0"/>
                    <a:pt x="3421" y="0"/>
                  </a:cubicBezTo>
                  <a:close/>
                </a:path>
              </a:pathLst>
            </a:custGeom>
            <a:solidFill>
              <a:srgbClr val="FFA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66"/>
            <p:cNvSpPr/>
            <p:nvPr/>
          </p:nvSpPr>
          <p:spPr>
            <a:xfrm>
              <a:off x="8211987" y="2142589"/>
              <a:ext cx="25332" cy="83643"/>
            </a:xfrm>
            <a:custGeom>
              <a:avLst/>
              <a:gdLst/>
              <a:ahLst/>
              <a:cxnLst/>
              <a:rect l="l" t="t" r="r" b="b"/>
              <a:pathLst>
                <a:path w="878" h="2899" extrusionOk="0">
                  <a:moveTo>
                    <a:pt x="0" y="1"/>
                  </a:moveTo>
                  <a:cubicBezTo>
                    <a:pt x="51" y="1"/>
                    <a:pt x="92" y="42"/>
                    <a:pt x="92" y="93"/>
                  </a:cubicBezTo>
                  <a:lnTo>
                    <a:pt x="92" y="2475"/>
                  </a:lnTo>
                  <a:cubicBezTo>
                    <a:pt x="92" y="2709"/>
                    <a:pt x="284" y="2898"/>
                    <a:pt x="520" y="2898"/>
                  </a:cubicBezTo>
                  <a:cubicBezTo>
                    <a:pt x="648" y="2897"/>
                    <a:pt x="780" y="2892"/>
                    <a:pt x="878" y="2878"/>
                  </a:cubicBezTo>
                  <a:lnTo>
                    <a:pt x="878" y="93"/>
                  </a:lnTo>
                  <a:cubicBezTo>
                    <a:pt x="878" y="42"/>
                    <a:pt x="838" y="1"/>
                    <a:pt x="787" y="1"/>
                  </a:cubicBezTo>
                  <a:close/>
                </a:path>
              </a:pathLst>
            </a:custGeom>
            <a:solidFill>
              <a:srgbClr val="FFA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66"/>
            <p:cNvSpPr/>
            <p:nvPr/>
          </p:nvSpPr>
          <p:spPr>
            <a:xfrm>
              <a:off x="8252177" y="2215007"/>
              <a:ext cx="38662" cy="52627"/>
            </a:xfrm>
            <a:custGeom>
              <a:avLst/>
              <a:gdLst/>
              <a:ahLst/>
              <a:cxnLst/>
              <a:rect l="l" t="t" r="r" b="b"/>
              <a:pathLst>
                <a:path w="1340" h="1824" extrusionOk="0">
                  <a:moveTo>
                    <a:pt x="391" y="0"/>
                  </a:moveTo>
                  <a:cubicBezTo>
                    <a:pt x="252" y="0"/>
                    <a:pt x="118" y="31"/>
                    <a:pt x="0" y="87"/>
                  </a:cubicBezTo>
                  <a:cubicBezTo>
                    <a:pt x="327" y="242"/>
                    <a:pt x="546" y="586"/>
                    <a:pt x="519" y="977"/>
                  </a:cubicBezTo>
                  <a:cubicBezTo>
                    <a:pt x="496" y="1312"/>
                    <a:pt x="289" y="1597"/>
                    <a:pt x="0" y="1735"/>
                  </a:cubicBezTo>
                  <a:cubicBezTo>
                    <a:pt x="119" y="1792"/>
                    <a:pt x="253" y="1824"/>
                    <a:pt x="393" y="1824"/>
                  </a:cubicBezTo>
                  <a:cubicBezTo>
                    <a:pt x="411" y="1824"/>
                    <a:pt x="429" y="1823"/>
                    <a:pt x="447" y="1822"/>
                  </a:cubicBezTo>
                  <a:cubicBezTo>
                    <a:pt x="901" y="1795"/>
                    <a:pt x="1269" y="1431"/>
                    <a:pt x="1301" y="977"/>
                  </a:cubicBezTo>
                  <a:cubicBezTo>
                    <a:pt x="1339" y="445"/>
                    <a:pt x="918" y="0"/>
                    <a:pt x="391" y="0"/>
                  </a:cubicBezTo>
                  <a:close/>
                </a:path>
              </a:pathLst>
            </a:custGeom>
            <a:solidFill>
              <a:srgbClr val="FFA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66"/>
            <p:cNvSpPr/>
            <p:nvPr/>
          </p:nvSpPr>
          <p:spPr>
            <a:xfrm>
              <a:off x="8211987" y="2256323"/>
              <a:ext cx="25332" cy="83817"/>
            </a:xfrm>
            <a:custGeom>
              <a:avLst/>
              <a:gdLst/>
              <a:ahLst/>
              <a:cxnLst/>
              <a:rect l="l" t="t" r="r" b="b"/>
              <a:pathLst>
                <a:path w="878" h="2905" extrusionOk="0">
                  <a:moveTo>
                    <a:pt x="557" y="0"/>
                  </a:moveTo>
                  <a:cubicBezTo>
                    <a:pt x="541" y="0"/>
                    <a:pt x="526" y="0"/>
                    <a:pt x="510" y="1"/>
                  </a:cubicBezTo>
                  <a:cubicBezTo>
                    <a:pt x="278" y="4"/>
                    <a:pt x="92" y="192"/>
                    <a:pt x="92" y="424"/>
                  </a:cubicBezTo>
                  <a:lnTo>
                    <a:pt x="92" y="2812"/>
                  </a:lnTo>
                  <a:cubicBezTo>
                    <a:pt x="92" y="2863"/>
                    <a:pt x="51" y="2904"/>
                    <a:pt x="0" y="2904"/>
                  </a:cubicBezTo>
                  <a:lnTo>
                    <a:pt x="787" y="2904"/>
                  </a:lnTo>
                  <a:cubicBezTo>
                    <a:pt x="838" y="2904"/>
                    <a:pt x="878" y="2863"/>
                    <a:pt x="878" y="2812"/>
                  </a:cubicBezTo>
                  <a:lnTo>
                    <a:pt x="878" y="18"/>
                  </a:lnTo>
                  <a:cubicBezTo>
                    <a:pt x="789" y="5"/>
                    <a:pt x="673" y="0"/>
                    <a:pt x="557" y="0"/>
                  </a:cubicBezTo>
                  <a:close/>
                </a:path>
              </a:pathLst>
            </a:custGeom>
            <a:solidFill>
              <a:srgbClr val="FFA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66"/>
            <p:cNvSpPr/>
            <p:nvPr/>
          </p:nvSpPr>
          <p:spPr>
            <a:xfrm>
              <a:off x="8162592" y="1966131"/>
              <a:ext cx="251248" cy="250036"/>
            </a:xfrm>
            <a:custGeom>
              <a:avLst/>
              <a:gdLst/>
              <a:ahLst/>
              <a:cxnLst/>
              <a:rect l="l" t="t" r="r" b="b"/>
              <a:pathLst>
                <a:path w="8708" h="8666" extrusionOk="0">
                  <a:moveTo>
                    <a:pt x="1953" y="1"/>
                  </a:moveTo>
                  <a:cubicBezTo>
                    <a:pt x="1903" y="1"/>
                    <a:pt x="1861" y="41"/>
                    <a:pt x="1861" y="91"/>
                  </a:cubicBezTo>
                  <a:lnTo>
                    <a:pt x="1861" y="2886"/>
                  </a:lnTo>
                  <a:cubicBezTo>
                    <a:pt x="1861" y="2886"/>
                    <a:pt x="1826" y="2964"/>
                    <a:pt x="1783" y="2964"/>
                  </a:cubicBezTo>
                  <a:cubicBezTo>
                    <a:pt x="1757" y="2964"/>
                    <a:pt x="1731" y="2952"/>
                    <a:pt x="1717" y="2929"/>
                  </a:cubicBezTo>
                  <a:cubicBezTo>
                    <a:pt x="1556" y="2676"/>
                    <a:pt x="1271" y="2509"/>
                    <a:pt x="948" y="2509"/>
                  </a:cubicBezTo>
                  <a:cubicBezTo>
                    <a:pt x="930" y="2509"/>
                    <a:pt x="912" y="2509"/>
                    <a:pt x="893" y="2510"/>
                  </a:cubicBezTo>
                  <a:cubicBezTo>
                    <a:pt x="439" y="2538"/>
                    <a:pt x="71" y="2901"/>
                    <a:pt x="39" y="3354"/>
                  </a:cubicBezTo>
                  <a:cubicBezTo>
                    <a:pt x="1" y="3888"/>
                    <a:pt x="422" y="4333"/>
                    <a:pt x="949" y="4333"/>
                  </a:cubicBezTo>
                  <a:cubicBezTo>
                    <a:pt x="1271" y="4333"/>
                    <a:pt x="1554" y="4165"/>
                    <a:pt x="1717" y="3912"/>
                  </a:cubicBezTo>
                  <a:cubicBezTo>
                    <a:pt x="1731" y="3889"/>
                    <a:pt x="1755" y="3877"/>
                    <a:pt x="1781" y="3874"/>
                  </a:cubicBezTo>
                  <a:cubicBezTo>
                    <a:pt x="1826" y="3877"/>
                    <a:pt x="1860" y="3912"/>
                    <a:pt x="1841" y="3955"/>
                  </a:cubicBezTo>
                  <a:lnTo>
                    <a:pt x="1841" y="6750"/>
                  </a:lnTo>
                  <a:cubicBezTo>
                    <a:pt x="1860" y="6801"/>
                    <a:pt x="1952" y="6845"/>
                    <a:pt x="1952" y="6845"/>
                  </a:cubicBezTo>
                  <a:lnTo>
                    <a:pt x="4747" y="6845"/>
                  </a:lnTo>
                  <a:cubicBezTo>
                    <a:pt x="4747" y="6845"/>
                    <a:pt x="4825" y="6876"/>
                    <a:pt x="4832" y="6919"/>
                  </a:cubicBezTo>
                  <a:cubicBezTo>
                    <a:pt x="4825" y="6945"/>
                    <a:pt x="4811" y="6971"/>
                    <a:pt x="4789" y="6985"/>
                  </a:cubicBezTo>
                  <a:cubicBezTo>
                    <a:pt x="4536" y="7147"/>
                    <a:pt x="4369" y="7431"/>
                    <a:pt x="4369" y="7753"/>
                  </a:cubicBezTo>
                  <a:cubicBezTo>
                    <a:pt x="4369" y="8256"/>
                    <a:pt x="4777" y="8665"/>
                    <a:pt x="5281" y="8665"/>
                  </a:cubicBezTo>
                  <a:cubicBezTo>
                    <a:pt x="5303" y="8665"/>
                    <a:pt x="5325" y="8664"/>
                    <a:pt x="5346" y="8663"/>
                  </a:cubicBezTo>
                  <a:cubicBezTo>
                    <a:pt x="5800" y="8631"/>
                    <a:pt x="6164" y="8262"/>
                    <a:pt x="6191" y="7808"/>
                  </a:cubicBezTo>
                  <a:cubicBezTo>
                    <a:pt x="6211" y="7463"/>
                    <a:pt x="6040" y="7155"/>
                    <a:pt x="5771" y="6985"/>
                  </a:cubicBezTo>
                  <a:cubicBezTo>
                    <a:pt x="5750" y="6969"/>
                    <a:pt x="5737" y="6945"/>
                    <a:pt x="5737" y="6919"/>
                  </a:cubicBezTo>
                  <a:cubicBezTo>
                    <a:pt x="5737" y="6876"/>
                    <a:pt x="5771" y="6841"/>
                    <a:pt x="5816" y="6827"/>
                  </a:cubicBezTo>
                  <a:lnTo>
                    <a:pt x="8610" y="6827"/>
                  </a:lnTo>
                  <a:cubicBezTo>
                    <a:pt x="8614" y="6828"/>
                    <a:pt x="8617" y="6828"/>
                    <a:pt x="8621" y="6828"/>
                  </a:cubicBezTo>
                  <a:cubicBezTo>
                    <a:pt x="8666" y="6828"/>
                    <a:pt x="8707" y="6750"/>
                    <a:pt x="8707" y="6750"/>
                  </a:cubicBezTo>
                  <a:lnTo>
                    <a:pt x="8707" y="3948"/>
                  </a:lnTo>
                  <a:cubicBezTo>
                    <a:pt x="8707" y="3906"/>
                    <a:pt x="8673" y="3874"/>
                    <a:pt x="8632" y="3874"/>
                  </a:cubicBezTo>
                  <a:lnTo>
                    <a:pt x="8626" y="3874"/>
                  </a:lnTo>
                  <a:cubicBezTo>
                    <a:pt x="8601" y="3874"/>
                    <a:pt x="8577" y="3886"/>
                    <a:pt x="8564" y="3906"/>
                  </a:cubicBezTo>
                  <a:cubicBezTo>
                    <a:pt x="8402" y="4161"/>
                    <a:pt x="8117" y="4330"/>
                    <a:pt x="7793" y="4330"/>
                  </a:cubicBezTo>
                  <a:cubicBezTo>
                    <a:pt x="7265" y="4330"/>
                    <a:pt x="6842" y="3885"/>
                    <a:pt x="6880" y="3352"/>
                  </a:cubicBezTo>
                  <a:cubicBezTo>
                    <a:pt x="6912" y="2900"/>
                    <a:pt x="7282" y="2535"/>
                    <a:pt x="7736" y="2509"/>
                  </a:cubicBezTo>
                  <a:cubicBezTo>
                    <a:pt x="7756" y="2508"/>
                    <a:pt x="7775" y="2507"/>
                    <a:pt x="7794" y="2507"/>
                  </a:cubicBezTo>
                  <a:cubicBezTo>
                    <a:pt x="8117" y="2507"/>
                    <a:pt x="8401" y="2674"/>
                    <a:pt x="8563" y="2928"/>
                  </a:cubicBezTo>
                  <a:cubicBezTo>
                    <a:pt x="8577" y="2949"/>
                    <a:pt x="8602" y="2962"/>
                    <a:pt x="8628" y="2962"/>
                  </a:cubicBezTo>
                  <a:cubicBezTo>
                    <a:pt x="8646" y="2962"/>
                    <a:pt x="8665" y="2956"/>
                    <a:pt x="8681" y="2943"/>
                  </a:cubicBezTo>
                  <a:cubicBezTo>
                    <a:pt x="8698" y="2929"/>
                    <a:pt x="8707" y="2908"/>
                    <a:pt x="8707" y="2885"/>
                  </a:cubicBezTo>
                  <a:lnTo>
                    <a:pt x="8707" y="91"/>
                  </a:lnTo>
                  <a:cubicBezTo>
                    <a:pt x="8707" y="41"/>
                    <a:pt x="8666" y="1"/>
                    <a:pt x="8615" y="1"/>
                  </a:cubicBezTo>
                  <a:lnTo>
                    <a:pt x="5810" y="1"/>
                  </a:lnTo>
                  <a:cubicBezTo>
                    <a:pt x="5768" y="1"/>
                    <a:pt x="5734" y="33"/>
                    <a:pt x="5734" y="74"/>
                  </a:cubicBezTo>
                  <a:lnTo>
                    <a:pt x="5734" y="81"/>
                  </a:lnTo>
                  <a:cubicBezTo>
                    <a:pt x="5734" y="105"/>
                    <a:pt x="5747" y="130"/>
                    <a:pt x="5768" y="142"/>
                  </a:cubicBezTo>
                  <a:cubicBezTo>
                    <a:pt x="6023" y="305"/>
                    <a:pt x="6191" y="588"/>
                    <a:pt x="6191" y="912"/>
                  </a:cubicBezTo>
                  <a:cubicBezTo>
                    <a:pt x="6191" y="1414"/>
                    <a:pt x="5784" y="1822"/>
                    <a:pt x="5279" y="1822"/>
                  </a:cubicBezTo>
                  <a:cubicBezTo>
                    <a:pt x="5256" y="1822"/>
                    <a:pt x="5234" y="1822"/>
                    <a:pt x="5211" y="1820"/>
                  </a:cubicBezTo>
                  <a:cubicBezTo>
                    <a:pt x="4757" y="1789"/>
                    <a:pt x="4392" y="1420"/>
                    <a:pt x="4365" y="967"/>
                  </a:cubicBezTo>
                  <a:cubicBezTo>
                    <a:pt x="4345" y="622"/>
                    <a:pt x="4516" y="315"/>
                    <a:pt x="4785" y="143"/>
                  </a:cubicBezTo>
                  <a:cubicBezTo>
                    <a:pt x="4823" y="120"/>
                    <a:pt x="4834" y="67"/>
                    <a:pt x="4802" y="27"/>
                  </a:cubicBezTo>
                  <a:cubicBezTo>
                    <a:pt x="4788" y="8"/>
                    <a:pt x="4765" y="1"/>
                    <a:pt x="47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66"/>
            <p:cNvSpPr/>
            <p:nvPr/>
          </p:nvSpPr>
          <p:spPr>
            <a:xfrm>
              <a:off x="8388473" y="1966131"/>
              <a:ext cx="25361" cy="85548"/>
            </a:xfrm>
            <a:custGeom>
              <a:avLst/>
              <a:gdLst/>
              <a:ahLst/>
              <a:cxnLst/>
              <a:rect l="l" t="t" r="r" b="b"/>
              <a:pathLst>
                <a:path w="879" h="2965" extrusionOk="0">
                  <a:moveTo>
                    <a:pt x="1" y="1"/>
                  </a:moveTo>
                  <a:cubicBezTo>
                    <a:pt x="51" y="1"/>
                    <a:pt x="91" y="41"/>
                    <a:pt x="91" y="91"/>
                  </a:cubicBezTo>
                  <a:lnTo>
                    <a:pt x="91" y="2518"/>
                  </a:lnTo>
                  <a:cubicBezTo>
                    <a:pt x="360" y="2556"/>
                    <a:pt x="590" y="2710"/>
                    <a:pt x="731" y="2926"/>
                  </a:cubicBezTo>
                  <a:cubicBezTo>
                    <a:pt x="743" y="2944"/>
                    <a:pt x="760" y="2958"/>
                    <a:pt x="781" y="2963"/>
                  </a:cubicBezTo>
                  <a:cubicBezTo>
                    <a:pt x="787" y="2964"/>
                    <a:pt x="793" y="2965"/>
                    <a:pt x="799" y="2965"/>
                  </a:cubicBezTo>
                  <a:cubicBezTo>
                    <a:pt x="842" y="2965"/>
                    <a:pt x="878" y="2930"/>
                    <a:pt x="878" y="2886"/>
                  </a:cubicBezTo>
                  <a:lnTo>
                    <a:pt x="878" y="91"/>
                  </a:lnTo>
                  <a:cubicBezTo>
                    <a:pt x="878" y="41"/>
                    <a:pt x="837" y="1"/>
                    <a:pt x="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66"/>
            <p:cNvSpPr/>
            <p:nvPr/>
          </p:nvSpPr>
          <p:spPr>
            <a:xfrm>
              <a:off x="8388473" y="2077875"/>
              <a:ext cx="25361" cy="85778"/>
            </a:xfrm>
            <a:custGeom>
              <a:avLst/>
              <a:gdLst/>
              <a:ahLst/>
              <a:cxnLst/>
              <a:rect l="l" t="t" r="r" b="b"/>
              <a:pathLst>
                <a:path w="879" h="2973" extrusionOk="0">
                  <a:moveTo>
                    <a:pt x="797" y="1"/>
                  </a:moveTo>
                  <a:cubicBezTo>
                    <a:pt x="772" y="1"/>
                    <a:pt x="748" y="13"/>
                    <a:pt x="735" y="33"/>
                  </a:cubicBezTo>
                  <a:cubicBezTo>
                    <a:pt x="594" y="254"/>
                    <a:pt x="361" y="409"/>
                    <a:pt x="91" y="449"/>
                  </a:cubicBezTo>
                  <a:lnTo>
                    <a:pt x="91" y="2882"/>
                  </a:lnTo>
                  <a:cubicBezTo>
                    <a:pt x="91" y="2931"/>
                    <a:pt x="51" y="2972"/>
                    <a:pt x="1" y="2972"/>
                  </a:cubicBezTo>
                  <a:lnTo>
                    <a:pt x="791" y="2972"/>
                  </a:lnTo>
                  <a:cubicBezTo>
                    <a:pt x="840" y="2972"/>
                    <a:pt x="878" y="2934"/>
                    <a:pt x="878" y="2886"/>
                  </a:cubicBezTo>
                  <a:lnTo>
                    <a:pt x="878" y="79"/>
                  </a:lnTo>
                  <a:cubicBezTo>
                    <a:pt x="878" y="36"/>
                    <a:pt x="843" y="1"/>
                    <a:pt x="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1" name="Google Shape;2381;p66"/>
          <p:cNvGrpSpPr/>
          <p:nvPr/>
        </p:nvGrpSpPr>
        <p:grpSpPr>
          <a:xfrm>
            <a:off x="797135" y="2561373"/>
            <a:ext cx="240745" cy="373952"/>
            <a:chOff x="797135" y="2561373"/>
            <a:chExt cx="240745" cy="373952"/>
          </a:xfrm>
        </p:grpSpPr>
        <p:sp>
          <p:nvSpPr>
            <p:cNvPr id="2382" name="Google Shape;2382;p66"/>
            <p:cNvSpPr/>
            <p:nvPr/>
          </p:nvSpPr>
          <p:spPr>
            <a:xfrm>
              <a:off x="909859" y="2787571"/>
              <a:ext cx="22678" cy="147754"/>
            </a:xfrm>
            <a:custGeom>
              <a:avLst/>
              <a:gdLst/>
              <a:ahLst/>
              <a:cxnLst/>
              <a:rect l="l" t="t" r="r" b="b"/>
              <a:pathLst>
                <a:path w="786" h="5121" extrusionOk="0">
                  <a:moveTo>
                    <a:pt x="143" y="1"/>
                  </a:moveTo>
                  <a:cubicBezTo>
                    <a:pt x="64" y="1"/>
                    <a:pt x="0" y="65"/>
                    <a:pt x="0" y="145"/>
                  </a:cubicBezTo>
                  <a:lnTo>
                    <a:pt x="0" y="4978"/>
                  </a:lnTo>
                  <a:cubicBezTo>
                    <a:pt x="0" y="5057"/>
                    <a:pt x="64" y="5121"/>
                    <a:pt x="143" y="5121"/>
                  </a:cubicBezTo>
                  <a:lnTo>
                    <a:pt x="643" y="5121"/>
                  </a:lnTo>
                  <a:cubicBezTo>
                    <a:pt x="722" y="5121"/>
                    <a:pt x="785" y="5057"/>
                    <a:pt x="785" y="4978"/>
                  </a:cubicBezTo>
                  <a:lnTo>
                    <a:pt x="785" y="145"/>
                  </a:lnTo>
                  <a:cubicBezTo>
                    <a:pt x="785" y="65"/>
                    <a:pt x="722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66"/>
            <p:cNvSpPr/>
            <p:nvPr/>
          </p:nvSpPr>
          <p:spPr>
            <a:xfrm>
              <a:off x="884181" y="2796342"/>
              <a:ext cx="73574" cy="42154"/>
            </a:xfrm>
            <a:custGeom>
              <a:avLst/>
              <a:gdLst/>
              <a:ahLst/>
              <a:cxnLst/>
              <a:rect l="l" t="t" r="r" b="b"/>
              <a:pathLst>
                <a:path w="2550" h="1461" extrusionOk="0">
                  <a:moveTo>
                    <a:pt x="1275" y="1"/>
                  </a:moveTo>
                  <a:cubicBezTo>
                    <a:pt x="1275" y="1"/>
                    <a:pt x="148" y="59"/>
                    <a:pt x="5" y="1274"/>
                  </a:cubicBezTo>
                  <a:cubicBezTo>
                    <a:pt x="1" y="1311"/>
                    <a:pt x="30" y="1345"/>
                    <a:pt x="67" y="1345"/>
                  </a:cubicBezTo>
                  <a:cubicBezTo>
                    <a:pt x="69" y="1345"/>
                    <a:pt x="72" y="1344"/>
                    <a:pt x="74" y="1344"/>
                  </a:cubicBezTo>
                  <a:cubicBezTo>
                    <a:pt x="163" y="1335"/>
                    <a:pt x="316" y="1310"/>
                    <a:pt x="474" y="1237"/>
                  </a:cubicBezTo>
                  <a:cubicBezTo>
                    <a:pt x="525" y="1214"/>
                    <a:pt x="578" y="1202"/>
                    <a:pt x="631" y="1202"/>
                  </a:cubicBezTo>
                  <a:cubicBezTo>
                    <a:pt x="723" y="1202"/>
                    <a:pt x="813" y="1236"/>
                    <a:pt x="888" y="1300"/>
                  </a:cubicBezTo>
                  <a:cubicBezTo>
                    <a:pt x="977" y="1373"/>
                    <a:pt x="1103" y="1442"/>
                    <a:pt x="1275" y="1461"/>
                  </a:cubicBezTo>
                  <a:cubicBezTo>
                    <a:pt x="1447" y="1442"/>
                    <a:pt x="1573" y="1373"/>
                    <a:pt x="1660" y="1300"/>
                  </a:cubicBezTo>
                  <a:cubicBezTo>
                    <a:pt x="1737" y="1236"/>
                    <a:pt x="1827" y="1202"/>
                    <a:pt x="1919" y="1202"/>
                  </a:cubicBezTo>
                  <a:cubicBezTo>
                    <a:pt x="1972" y="1202"/>
                    <a:pt x="2025" y="1214"/>
                    <a:pt x="2076" y="1237"/>
                  </a:cubicBezTo>
                  <a:cubicBezTo>
                    <a:pt x="2234" y="1310"/>
                    <a:pt x="2387" y="1335"/>
                    <a:pt x="2475" y="1344"/>
                  </a:cubicBezTo>
                  <a:cubicBezTo>
                    <a:pt x="2477" y="1344"/>
                    <a:pt x="2479" y="1345"/>
                    <a:pt x="2482" y="1345"/>
                  </a:cubicBezTo>
                  <a:cubicBezTo>
                    <a:pt x="2520" y="1345"/>
                    <a:pt x="2549" y="1311"/>
                    <a:pt x="2545" y="1274"/>
                  </a:cubicBezTo>
                  <a:cubicBezTo>
                    <a:pt x="2401" y="60"/>
                    <a:pt x="1275" y="1"/>
                    <a:pt x="1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66"/>
            <p:cNvSpPr/>
            <p:nvPr/>
          </p:nvSpPr>
          <p:spPr>
            <a:xfrm>
              <a:off x="909657" y="2796342"/>
              <a:ext cx="48097" cy="38807"/>
            </a:xfrm>
            <a:custGeom>
              <a:avLst/>
              <a:gdLst/>
              <a:ahLst/>
              <a:cxnLst/>
              <a:rect l="l" t="t" r="r" b="b"/>
              <a:pathLst>
                <a:path w="1667" h="1345" extrusionOk="0">
                  <a:moveTo>
                    <a:pt x="392" y="1"/>
                  </a:moveTo>
                  <a:cubicBezTo>
                    <a:pt x="392" y="1"/>
                    <a:pt x="220" y="10"/>
                    <a:pt x="1" y="94"/>
                  </a:cubicBezTo>
                  <a:cubicBezTo>
                    <a:pt x="335" y="221"/>
                    <a:pt x="779" y="525"/>
                    <a:pt x="875" y="1238"/>
                  </a:cubicBezTo>
                  <a:cubicBezTo>
                    <a:pt x="927" y="1215"/>
                    <a:pt x="981" y="1203"/>
                    <a:pt x="1036" y="1203"/>
                  </a:cubicBezTo>
                  <a:cubicBezTo>
                    <a:pt x="1089" y="1203"/>
                    <a:pt x="1142" y="1214"/>
                    <a:pt x="1193" y="1237"/>
                  </a:cubicBezTo>
                  <a:cubicBezTo>
                    <a:pt x="1351" y="1310"/>
                    <a:pt x="1504" y="1335"/>
                    <a:pt x="1592" y="1344"/>
                  </a:cubicBezTo>
                  <a:cubicBezTo>
                    <a:pt x="1594" y="1344"/>
                    <a:pt x="1596" y="1345"/>
                    <a:pt x="1599" y="1345"/>
                  </a:cubicBezTo>
                  <a:cubicBezTo>
                    <a:pt x="1637" y="1345"/>
                    <a:pt x="1666" y="1311"/>
                    <a:pt x="1662" y="1274"/>
                  </a:cubicBezTo>
                  <a:cubicBezTo>
                    <a:pt x="1518" y="60"/>
                    <a:pt x="392" y="1"/>
                    <a:pt x="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66"/>
            <p:cNvSpPr/>
            <p:nvPr/>
          </p:nvSpPr>
          <p:spPr>
            <a:xfrm>
              <a:off x="797135" y="2561373"/>
              <a:ext cx="240745" cy="240745"/>
            </a:xfrm>
            <a:custGeom>
              <a:avLst/>
              <a:gdLst/>
              <a:ahLst/>
              <a:cxnLst/>
              <a:rect l="l" t="t" r="r" b="b"/>
              <a:pathLst>
                <a:path w="8344" h="8344" extrusionOk="0">
                  <a:moveTo>
                    <a:pt x="4172" y="1"/>
                  </a:moveTo>
                  <a:cubicBezTo>
                    <a:pt x="1868" y="1"/>
                    <a:pt x="0" y="1869"/>
                    <a:pt x="0" y="4173"/>
                  </a:cubicBezTo>
                  <a:cubicBezTo>
                    <a:pt x="0" y="6477"/>
                    <a:pt x="1868" y="8344"/>
                    <a:pt x="4172" y="8344"/>
                  </a:cubicBezTo>
                  <a:cubicBezTo>
                    <a:pt x="6476" y="8344"/>
                    <a:pt x="8343" y="6477"/>
                    <a:pt x="8343" y="4173"/>
                  </a:cubicBezTo>
                  <a:cubicBezTo>
                    <a:pt x="8343" y="1869"/>
                    <a:pt x="6476" y="1"/>
                    <a:pt x="41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66"/>
            <p:cNvSpPr/>
            <p:nvPr/>
          </p:nvSpPr>
          <p:spPr>
            <a:xfrm>
              <a:off x="927199" y="2660969"/>
              <a:ext cx="45212" cy="76632"/>
            </a:xfrm>
            <a:custGeom>
              <a:avLst/>
              <a:gdLst/>
              <a:ahLst/>
              <a:cxnLst/>
              <a:rect l="l" t="t" r="r" b="b"/>
              <a:pathLst>
                <a:path w="1567" h="2656" extrusionOk="0">
                  <a:moveTo>
                    <a:pt x="203" y="0"/>
                  </a:moveTo>
                  <a:cubicBezTo>
                    <a:pt x="203" y="0"/>
                    <a:pt x="1566" y="1178"/>
                    <a:pt x="0" y="2655"/>
                  </a:cubicBezTo>
                  <a:cubicBezTo>
                    <a:pt x="0" y="2655"/>
                    <a:pt x="1410" y="2359"/>
                    <a:pt x="1321" y="1045"/>
                  </a:cubicBezTo>
                  <a:cubicBezTo>
                    <a:pt x="1257" y="94"/>
                    <a:pt x="203" y="0"/>
                    <a:pt x="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66"/>
            <p:cNvSpPr/>
            <p:nvPr/>
          </p:nvSpPr>
          <p:spPr>
            <a:xfrm>
              <a:off x="925208" y="2620779"/>
              <a:ext cx="99455" cy="135059"/>
            </a:xfrm>
            <a:custGeom>
              <a:avLst/>
              <a:gdLst/>
              <a:ahLst/>
              <a:cxnLst/>
              <a:rect l="l" t="t" r="r" b="b"/>
              <a:pathLst>
                <a:path w="3447" h="4681" extrusionOk="0">
                  <a:moveTo>
                    <a:pt x="442" y="0"/>
                  </a:moveTo>
                  <a:cubicBezTo>
                    <a:pt x="177" y="0"/>
                    <a:pt x="0" y="39"/>
                    <a:pt x="0" y="39"/>
                  </a:cubicBezTo>
                  <a:cubicBezTo>
                    <a:pt x="3447" y="1292"/>
                    <a:pt x="1798" y="4680"/>
                    <a:pt x="1798" y="4680"/>
                  </a:cubicBezTo>
                  <a:cubicBezTo>
                    <a:pt x="1798" y="4680"/>
                    <a:pt x="3218" y="3551"/>
                    <a:pt x="2585" y="1583"/>
                  </a:cubicBezTo>
                  <a:cubicBezTo>
                    <a:pt x="2141" y="208"/>
                    <a:pt x="1056" y="0"/>
                    <a:pt x="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66"/>
            <p:cNvSpPr/>
            <p:nvPr/>
          </p:nvSpPr>
          <p:spPr>
            <a:xfrm>
              <a:off x="906224" y="2561373"/>
              <a:ext cx="131654" cy="240745"/>
            </a:xfrm>
            <a:custGeom>
              <a:avLst/>
              <a:gdLst/>
              <a:ahLst/>
              <a:cxnLst/>
              <a:rect l="l" t="t" r="r" b="b"/>
              <a:pathLst>
                <a:path w="4563" h="8344" extrusionOk="0">
                  <a:moveTo>
                    <a:pt x="391" y="1"/>
                  </a:moveTo>
                  <a:cubicBezTo>
                    <a:pt x="259" y="1"/>
                    <a:pt x="129" y="7"/>
                    <a:pt x="0" y="19"/>
                  </a:cubicBezTo>
                  <a:cubicBezTo>
                    <a:pt x="2120" y="217"/>
                    <a:pt x="3780" y="2001"/>
                    <a:pt x="3780" y="4173"/>
                  </a:cubicBezTo>
                  <a:cubicBezTo>
                    <a:pt x="3780" y="6345"/>
                    <a:pt x="2120" y="8129"/>
                    <a:pt x="0" y="8326"/>
                  </a:cubicBezTo>
                  <a:cubicBezTo>
                    <a:pt x="129" y="8338"/>
                    <a:pt x="259" y="8344"/>
                    <a:pt x="391" y="8344"/>
                  </a:cubicBezTo>
                  <a:cubicBezTo>
                    <a:pt x="2695" y="8344"/>
                    <a:pt x="4562" y="6476"/>
                    <a:pt x="4562" y="4173"/>
                  </a:cubicBezTo>
                  <a:cubicBezTo>
                    <a:pt x="4562" y="1869"/>
                    <a:pt x="2695" y="1"/>
                    <a:pt x="3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66"/>
            <p:cNvSpPr/>
            <p:nvPr/>
          </p:nvSpPr>
          <p:spPr>
            <a:xfrm>
              <a:off x="824573" y="2582348"/>
              <a:ext cx="213307" cy="198880"/>
            </a:xfrm>
            <a:custGeom>
              <a:avLst/>
              <a:gdLst/>
              <a:ahLst/>
              <a:cxnLst/>
              <a:rect l="l" t="t" r="r" b="b"/>
              <a:pathLst>
                <a:path w="7393" h="6893" extrusionOk="0">
                  <a:moveTo>
                    <a:pt x="3788" y="0"/>
                  </a:moveTo>
                  <a:cubicBezTo>
                    <a:pt x="3732" y="0"/>
                    <a:pt x="3676" y="1"/>
                    <a:pt x="3620" y="4"/>
                  </a:cubicBezTo>
                  <a:cubicBezTo>
                    <a:pt x="2399" y="59"/>
                    <a:pt x="1279" y="727"/>
                    <a:pt x="626" y="1790"/>
                  </a:cubicBezTo>
                  <a:cubicBezTo>
                    <a:pt x="624" y="1790"/>
                    <a:pt x="624" y="1791"/>
                    <a:pt x="624" y="1791"/>
                  </a:cubicBezTo>
                  <a:cubicBezTo>
                    <a:pt x="91" y="2684"/>
                    <a:pt x="0" y="3762"/>
                    <a:pt x="376" y="4750"/>
                  </a:cubicBezTo>
                  <a:cubicBezTo>
                    <a:pt x="743" y="5713"/>
                    <a:pt x="1499" y="6437"/>
                    <a:pt x="2448" y="6736"/>
                  </a:cubicBezTo>
                  <a:cubicBezTo>
                    <a:pt x="2772" y="6842"/>
                    <a:pt x="3099" y="6893"/>
                    <a:pt x="3422" y="6893"/>
                  </a:cubicBezTo>
                  <a:cubicBezTo>
                    <a:pt x="4487" y="6893"/>
                    <a:pt x="5495" y="6339"/>
                    <a:pt x="6059" y="5376"/>
                  </a:cubicBezTo>
                  <a:cubicBezTo>
                    <a:pt x="6463" y="4718"/>
                    <a:pt x="6567" y="3900"/>
                    <a:pt x="6349" y="3135"/>
                  </a:cubicBezTo>
                  <a:cubicBezTo>
                    <a:pt x="6134" y="2385"/>
                    <a:pt x="5630" y="1764"/>
                    <a:pt x="4967" y="1432"/>
                  </a:cubicBezTo>
                  <a:cubicBezTo>
                    <a:pt x="4965" y="1431"/>
                    <a:pt x="4964" y="1431"/>
                    <a:pt x="4961" y="1429"/>
                  </a:cubicBezTo>
                  <a:cubicBezTo>
                    <a:pt x="4576" y="1252"/>
                    <a:pt x="4177" y="1164"/>
                    <a:pt x="3783" y="1164"/>
                  </a:cubicBezTo>
                  <a:cubicBezTo>
                    <a:pt x="3408" y="1164"/>
                    <a:pt x="3038" y="1244"/>
                    <a:pt x="2689" y="1405"/>
                  </a:cubicBezTo>
                  <a:cubicBezTo>
                    <a:pt x="2111" y="1679"/>
                    <a:pt x="1666" y="2193"/>
                    <a:pt x="1464" y="2816"/>
                  </a:cubicBezTo>
                  <a:cubicBezTo>
                    <a:pt x="1275" y="3403"/>
                    <a:pt x="1327" y="4014"/>
                    <a:pt x="1612" y="4534"/>
                  </a:cubicBezTo>
                  <a:cubicBezTo>
                    <a:pt x="1887" y="5055"/>
                    <a:pt x="2401" y="5434"/>
                    <a:pt x="2987" y="5548"/>
                  </a:cubicBezTo>
                  <a:cubicBezTo>
                    <a:pt x="3108" y="5571"/>
                    <a:pt x="3229" y="5583"/>
                    <a:pt x="3349" y="5583"/>
                  </a:cubicBezTo>
                  <a:cubicBezTo>
                    <a:pt x="3774" y="5583"/>
                    <a:pt x="4183" y="5437"/>
                    <a:pt x="4508" y="5163"/>
                  </a:cubicBezTo>
                  <a:cubicBezTo>
                    <a:pt x="4815" y="4906"/>
                    <a:pt x="4999" y="4543"/>
                    <a:pt x="5070" y="4054"/>
                  </a:cubicBezTo>
                  <a:cubicBezTo>
                    <a:pt x="5070" y="4051"/>
                    <a:pt x="5070" y="4048"/>
                    <a:pt x="5070" y="4044"/>
                  </a:cubicBezTo>
                  <a:cubicBezTo>
                    <a:pt x="5133" y="3396"/>
                    <a:pt x="4748" y="2799"/>
                    <a:pt x="4133" y="2595"/>
                  </a:cubicBezTo>
                  <a:cubicBezTo>
                    <a:pt x="4011" y="2554"/>
                    <a:pt x="3886" y="2535"/>
                    <a:pt x="3760" y="2535"/>
                  </a:cubicBezTo>
                  <a:cubicBezTo>
                    <a:pt x="3430" y="2535"/>
                    <a:pt x="3100" y="2672"/>
                    <a:pt x="2844" y="2928"/>
                  </a:cubicBezTo>
                  <a:cubicBezTo>
                    <a:pt x="2841" y="2931"/>
                    <a:pt x="2838" y="2932"/>
                    <a:pt x="2836" y="2935"/>
                  </a:cubicBezTo>
                  <a:cubicBezTo>
                    <a:pt x="2565" y="3241"/>
                    <a:pt x="2514" y="3666"/>
                    <a:pt x="2711" y="3994"/>
                  </a:cubicBezTo>
                  <a:cubicBezTo>
                    <a:pt x="2712" y="3997"/>
                    <a:pt x="2714" y="3998"/>
                    <a:pt x="2715" y="4001"/>
                  </a:cubicBezTo>
                  <a:cubicBezTo>
                    <a:pt x="2794" y="4118"/>
                    <a:pt x="2990" y="4345"/>
                    <a:pt x="3339" y="4345"/>
                  </a:cubicBezTo>
                  <a:cubicBezTo>
                    <a:pt x="3433" y="4345"/>
                    <a:pt x="3537" y="4329"/>
                    <a:pt x="3652" y="4290"/>
                  </a:cubicBezTo>
                  <a:cubicBezTo>
                    <a:pt x="3752" y="4256"/>
                    <a:pt x="3806" y="4149"/>
                    <a:pt x="3772" y="4049"/>
                  </a:cubicBezTo>
                  <a:cubicBezTo>
                    <a:pt x="3746" y="3970"/>
                    <a:pt x="3672" y="3919"/>
                    <a:pt x="3593" y="3919"/>
                  </a:cubicBezTo>
                  <a:cubicBezTo>
                    <a:pt x="3573" y="3919"/>
                    <a:pt x="3553" y="3923"/>
                    <a:pt x="3533" y="3929"/>
                  </a:cubicBezTo>
                  <a:cubicBezTo>
                    <a:pt x="3463" y="3953"/>
                    <a:pt x="3399" y="3965"/>
                    <a:pt x="3341" y="3965"/>
                  </a:cubicBezTo>
                  <a:cubicBezTo>
                    <a:pt x="3213" y="3965"/>
                    <a:pt x="3111" y="3908"/>
                    <a:pt x="3034" y="3794"/>
                  </a:cubicBezTo>
                  <a:cubicBezTo>
                    <a:pt x="2928" y="3615"/>
                    <a:pt x="2962" y="3368"/>
                    <a:pt x="3117" y="3192"/>
                  </a:cubicBezTo>
                  <a:cubicBezTo>
                    <a:pt x="3299" y="3011"/>
                    <a:pt x="3531" y="2915"/>
                    <a:pt x="3760" y="2915"/>
                  </a:cubicBezTo>
                  <a:cubicBezTo>
                    <a:pt x="3846" y="2915"/>
                    <a:pt x="3931" y="2928"/>
                    <a:pt x="4013" y="2955"/>
                  </a:cubicBezTo>
                  <a:cubicBezTo>
                    <a:pt x="4464" y="3106"/>
                    <a:pt x="4737" y="3526"/>
                    <a:pt x="4692" y="4005"/>
                  </a:cubicBezTo>
                  <a:cubicBezTo>
                    <a:pt x="4636" y="4394"/>
                    <a:pt x="4496" y="4678"/>
                    <a:pt x="4264" y="4873"/>
                  </a:cubicBezTo>
                  <a:cubicBezTo>
                    <a:pt x="4005" y="5090"/>
                    <a:pt x="3690" y="5204"/>
                    <a:pt x="3355" y="5204"/>
                  </a:cubicBezTo>
                  <a:cubicBezTo>
                    <a:pt x="3257" y="5204"/>
                    <a:pt x="3158" y="5194"/>
                    <a:pt x="3059" y="5175"/>
                  </a:cubicBezTo>
                  <a:cubicBezTo>
                    <a:pt x="2585" y="5081"/>
                    <a:pt x="2169" y="4776"/>
                    <a:pt x="1947" y="4354"/>
                  </a:cubicBezTo>
                  <a:cubicBezTo>
                    <a:pt x="1947" y="4354"/>
                    <a:pt x="1945" y="4353"/>
                    <a:pt x="1945" y="4351"/>
                  </a:cubicBezTo>
                  <a:cubicBezTo>
                    <a:pt x="1709" y="3925"/>
                    <a:pt x="1668" y="3420"/>
                    <a:pt x="1826" y="2932"/>
                  </a:cubicBezTo>
                  <a:cubicBezTo>
                    <a:pt x="1994" y="2408"/>
                    <a:pt x="2367" y="1977"/>
                    <a:pt x="2849" y="1748"/>
                  </a:cubicBezTo>
                  <a:cubicBezTo>
                    <a:pt x="3145" y="1611"/>
                    <a:pt x="3461" y="1543"/>
                    <a:pt x="3781" y="1543"/>
                  </a:cubicBezTo>
                  <a:cubicBezTo>
                    <a:pt x="4121" y="1543"/>
                    <a:pt x="4466" y="1620"/>
                    <a:pt x="4798" y="1773"/>
                  </a:cubicBezTo>
                  <a:cubicBezTo>
                    <a:pt x="5367" y="2058"/>
                    <a:pt x="5798" y="2592"/>
                    <a:pt x="5984" y="3239"/>
                  </a:cubicBezTo>
                  <a:cubicBezTo>
                    <a:pt x="6174" y="3903"/>
                    <a:pt x="6084" y="4610"/>
                    <a:pt x="5735" y="5180"/>
                  </a:cubicBezTo>
                  <a:cubicBezTo>
                    <a:pt x="5735" y="5180"/>
                    <a:pt x="5734" y="5181"/>
                    <a:pt x="5734" y="5183"/>
                  </a:cubicBezTo>
                  <a:cubicBezTo>
                    <a:pt x="5238" y="6027"/>
                    <a:pt x="4356" y="6512"/>
                    <a:pt x="3421" y="6512"/>
                  </a:cubicBezTo>
                  <a:cubicBezTo>
                    <a:pt x="3137" y="6512"/>
                    <a:pt x="2849" y="6467"/>
                    <a:pt x="2565" y="6374"/>
                  </a:cubicBezTo>
                  <a:cubicBezTo>
                    <a:pt x="1724" y="6111"/>
                    <a:pt x="1057" y="5468"/>
                    <a:pt x="732" y="4615"/>
                  </a:cubicBezTo>
                  <a:cubicBezTo>
                    <a:pt x="397" y="3738"/>
                    <a:pt x="477" y="2779"/>
                    <a:pt x="950" y="1987"/>
                  </a:cubicBezTo>
                  <a:cubicBezTo>
                    <a:pt x="1537" y="1033"/>
                    <a:pt x="2542" y="434"/>
                    <a:pt x="3639" y="383"/>
                  </a:cubicBezTo>
                  <a:cubicBezTo>
                    <a:pt x="3688" y="381"/>
                    <a:pt x="3737" y="380"/>
                    <a:pt x="3787" y="380"/>
                  </a:cubicBezTo>
                  <a:cubicBezTo>
                    <a:pt x="4538" y="380"/>
                    <a:pt x="5324" y="639"/>
                    <a:pt x="5966" y="1104"/>
                  </a:cubicBezTo>
                  <a:cubicBezTo>
                    <a:pt x="6499" y="1492"/>
                    <a:pt x="7176" y="2199"/>
                    <a:pt x="7392" y="3374"/>
                  </a:cubicBezTo>
                  <a:cubicBezTo>
                    <a:pt x="7380" y="2665"/>
                    <a:pt x="7191" y="1998"/>
                    <a:pt x="6867" y="1418"/>
                  </a:cubicBezTo>
                  <a:cubicBezTo>
                    <a:pt x="6642" y="1159"/>
                    <a:pt x="6404" y="955"/>
                    <a:pt x="6188" y="797"/>
                  </a:cubicBezTo>
                  <a:cubicBezTo>
                    <a:pt x="5482" y="286"/>
                    <a:pt x="4617" y="0"/>
                    <a:pt x="37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0" name="Google Shape;2390;p66"/>
          <p:cNvGrpSpPr/>
          <p:nvPr/>
        </p:nvGrpSpPr>
        <p:grpSpPr>
          <a:xfrm>
            <a:off x="1561592" y="2586647"/>
            <a:ext cx="376084" cy="323429"/>
            <a:chOff x="1561592" y="2586647"/>
            <a:chExt cx="376084" cy="323429"/>
          </a:xfrm>
        </p:grpSpPr>
        <p:sp>
          <p:nvSpPr>
            <p:cNvPr id="2391" name="Google Shape;2391;p66"/>
            <p:cNvSpPr/>
            <p:nvPr/>
          </p:nvSpPr>
          <p:spPr>
            <a:xfrm>
              <a:off x="1800629" y="2659989"/>
              <a:ext cx="87452" cy="109005"/>
            </a:xfrm>
            <a:custGeom>
              <a:avLst/>
              <a:gdLst/>
              <a:ahLst/>
              <a:cxnLst/>
              <a:rect l="l" t="t" r="r" b="b"/>
              <a:pathLst>
                <a:path w="3031" h="3778" extrusionOk="0">
                  <a:moveTo>
                    <a:pt x="1" y="1"/>
                  </a:moveTo>
                  <a:lnTo>
                    <a:pt x="1" y="3777"/>
                  </a:lnTo>
                  <a:lnTo>
                    <a:pt x="3030" y="3777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66"/>
            <p:cNvSpPr/>
            <p:nvPr/>
          </p:nvSpPr>
          <p:spPr>
            <a:xfrm>
              <a:off x="1887502" y="2660508"/>
              <a:ext cx="22707" cy="235725"/>
            </a:xfrm>
            <a:custGeom>
              <a:avLst/>
              <a:gdLst/>
              <a:ahLst/>
              <a:cxnLst/>
              <a:rect l="l" t="t" r="r" b="b"/>
              <a:pathLst>
                <a:path w="787" h="8170" extrusionOk="0">
                  <a:moveTo>
                    <a:pt x="1" y="1"/>
                  </a:moveTo>
                  <a:lnTo>
                    <a:pt x="1" y="8169"/>
                  </a:lnTo>
                  <a:lnTo>
                    <a:pt x="786" y="8169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66"/>
            <p:cNvSpPr/>
            <p:nvPr/>
          </p:nvSpPr>
          <p:spPr>
            <a:xfrm>
              <a:off x="1777981" y="2660508"/>
              <a:ext cx="22678" cy="235725"/>
            </a:xfrm>
            <a:custGeom>
              <a:avLst/>
              <a:gdLst/>
              <a:ahLst/>
              <a:cxnLst/>
              <a:rect l="l" t="t" r="r" b="b"/>
              <a:pathLst>
                <a:path w="786" h="8170" extrusionOk="0">
                  <a:moveTo>
                    <a:pt x="0" y="1"/>
                  </a:moveTo>
                  <a:lnTo>
                    <a:pt x="0" y="8169"/>
                  </a:lnTo>
                  <a:lnTo>
                    <a:pt x="786" y="8169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66"/>
            <p:cNvSpPr/>
            <p:nvPr/>
          </p:nvSpPr>
          <p:spPr>
            <a:xfrm>
              <a:off x="1750139" y="2586647"/>
              <a:ext cx="184887" cy="82807"/>
            </a:xfrm>
            <a:custGeom>
              <a:avLst/>
              <a:gdLst/>
              <a:ahLst/>
              <a:cxnLst/>
              <a:rect l="l" t="t" r="r" b="b"/>
              <a:pathLst>
                <a:path w="6408" h="2870" extrusionOk="0">
                  <a:moveTo>
                    <a:pt x="3204" y="0"/>
                  </a:moveTo>
                  <a:cubicBezTo>
                    <a:pt x="3189" y="0"/>
                    <a:pt x="3174" y="5"/>
                    <a:pt x="3162" y="16"/>
                  </a:cubicBezTo>
                  <a:lnTo>
                    <a:pt x="45" y="2756"/>
                  </a:lnTo>
                  <a:cubicBezTo>
                    <a:pt x="0" y="2796"/>
                    <a:pt x="28" y="2869"/>
                    <a:pt x="88" y="2869"/>
                  </a:cubicBezTo>
                  <a:lnTo>
                    <a:pt x="6320" y="2869"/>
                  </a:lnTo>
                  <a:cubicBezTo>
                    <a:pt x="6380" y="2869"/>
                    <a:pt x="6408" y="2796"/>
                    <a:pt x="6363" y="2756"/>
                  </a:cubicBezTo>
                  <a:lnTo>
                    <a:pt x="3246" y="16"/>
                  </a:lnTo>
                  <a:cubicBezTo>
                    <a:pt x="3234" y="5"/>
                    <a:pt x="3219" y="0"/>
                    <a:pt x="32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66"/>
            <p:cNvSpPr/>
            <p:nvPr/>
          </p:nvSpPr>
          <p:spPr>
            <a:xfrm>
              <a:off x="1831299" y="2586647"/>
              <a:ext cx="103725" cy="82807"/>
            </a:xfrm>
            <a:custGeom>
              <a:avLst/>
              <a:gdLst/>
              <a:ahLst/>
              <a:cxnLst/>
              <a:rect l="l" t="t" r="r" b="b"/>
              <a:pathLst>
                <a:path w="3595" h="2870" extrusionOk="0">
                  <a:moveTo>
                    <a:pt x="392" y="0"/>
                  </a:moveTo>
                  <a:cubicBezTo>
                    <a:pt x="376" y="0"/>
                    <a:pt x="361" y="5"/>
                    <a:pt x="349" y="16"/>
                  </a:cubicBezTo>
                  <a:lnTo>
                    <a:pt x="1" y="323"/>
                  </a:lnTo>
                  <a:lnTo>
                    <a:pt x="2768" y="2756"/>
                  </a:lnTo>
                  <a:cubicBezTo>
                    <a:pt x="2812" y="2796"/>
                    <a:pt x="2785" y="2869"/>
                    <a:pt x="2725" y="2869"/>
                  </a:cubicBezTo>
                  <a:lnTo>
                    <a:pt x="3507" y="2869"/>
                  </a:lnTo>
                  <a:cubicBezTo>
                    <a:pt x="3567" y="2869"/>
                    <a:pt x="3595" y="2796"/>
                    <a:pt x="3550" y="2756"/>
                  </a:cubicBezTo>
                  <a:lnTo>
                    <a:pt x="433" y="16"/>
                  </a:lnTo>
                  <a:cubicBezTo>
                    <a:pt x="422" y="5"/>
                    <a:pt x="407" y="0"/>
                    <a:pt x="3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66"/>
            <p:cNvSpPr/>
            <p:nvPr/>
          </p:nvSpPr>
          <p:spPr>
            <a:xfrm>
              <a:off x="1821518" y="2691408"/>
              <a:ext cx="45125" cy="45183"/>
            </a:xfrm>
            <a:custGeom>
              <a:avLst/>
              <a:gdLst/>
              <a:ahLst/>
              <a:cxnLst/>
              <a:rect l="l" t="t" r="r" b="b"/>
              <a:pathLst>
                <a:path w="1564" h="1566" extrusionOk="0">
                  <a:moveTo>
                    <a:pt x="783" y="1"/>
                  </a:moveTo>
                  <a:cubicBezTo>
                    <a:pt x="350" y="1"/>
                    <a:pt x="1" y="350"/>
                    <a:pt x="1" y="783"/>
                  </a:cubicBezTo>
                  <a:cubicBezTo>
                    <a:pt x="1" y="1214"/>
                    <a:pt x="350" y="1565"/>
                    <a:pt x="783" y="1565"/>
                  </a:cubicBezTo>
                  <a:cubicBezTo>
                    <a:pt x="1214" y="1565"/>
                    <a:pt x="1564" y="1214"/>
                    <a:pt x="1564" y="783"/>
                  </a:cubicBezTo>
                  <a:cubicBezTo>
                    <a:pt x="1564" y="350"/>
                    <a:pt x="1214" y="1"/>
                    <a:pt x="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66"/>
            <p:cNvSpPr/>
            <p:nvPr/>
          </p:nvSpPr>
          <p:spPr>
            <a:xfrm>
              <a:off x="1816036" y="2685926"/>
              <a:ext cx="56089" cy="56089"/>
            </a:xfrm>
            <a:custGeom>
              <a:avLst/>
              <a:gdLst/>
              <a:ahLst/>
              <a:cxnLst/>
              <a:rect l="l" t="t" r="r" b="b"/>
              <a:pathLst>
                <a:path w="1944" h="1944" extrusionOk="0">
                  <a:moveTo>
                    <a:pt x="973" y="381"/>
                  </a:moveTo>
                  <a:cubicBezTo>
                    <a:pt x="1298" y="381"/>
                    <a:pt x="1565" y="646"/>
                    <a:pt x="1565" y="973"/>
                  </a:cubicBezTo>
                  <a:cubicBezTo>
                    <a:pt x="1565" y="1300"/>
                    <a:pt x="1298" y="1565"/>
                    <a:pt x="973" y="1565"/>
                  </a:cubicBezTo>
                  <a:cubicBezTo>
                    <a:pt x="646" y="1565"/>
                    <a:pt x="379" y="1300"/>
                    <a:pt x="379" y="973"/>
                  </a:cubicBezTo>
                  <a:cubicBezTo>
                    <a:pt x="379" y="646"/>
                    <a:pt x="646" y="381"/>
                    <a:pt x="973" y="381"/>
                  </a:cubicBezTo>
                  <a:close/>
                  <a:moveTo>
                    <a:pt x="973" y="0"/>
                  </a:moveTo>
                  <a:cubicBezTo>
                    <a:pt x="436" y="0"/>
                    <a:pt x="0" y="436"/>
                    <a:pt x="0" y="973"/>
                  </a:cubicBezTo>
                  <a:cubicBezTo>
                    <a:pt x="0" y="1508"/>
                    <a:pt x="436" y="1944"/>
                    <a:pt x="973" y="1944"/>
                  </a:cubicBezTo>
                  <a:cubicBezTo>
                    <a:pt x="1508" y="1944"/>
                    <a:pt x="1944" y="1508"/>
                    <a:pt x="1944" y="973"/>
                  </a:cubicBezTo>
                  <a:cubicBezTo>
                    <a:pt x="1944" y="436"/>
                    <a:pt x="1508" y="0"/>
                    <a:pt x="9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66"/>
            <p:cNvSpPr/>
            <p:nvPr/>
          </p:nvSpPr>
          <p:spPr>
            <a:xfrm>
              <a:off x="1578874" y="2758979"/>
              <a:ext cx="353097" cy="128394"/>
            </a:xfrm>
            <a:custGeom>
              <a:avLst/>
              <a:gdLst/>
              <a:ahLst/>
              <a:cxnLst/>
              <a:rect l="l" t="t" r="r" b="b"/>
              <a:pathLst>
                <a:path w="12238" h="4450" extrusionOk="0">
                  <a:moveTo>
                    <a:pt x="6472" y="1"/>
                  </a:moveTo>
                  <a:cubicBezTo>
                    <a:pt x="5883" y="1"/>
                    <a:pt x="5323" y="254"/>
                    <a:pt x="4932" y="694"/>
                  </a:cubicBezTo>
                  <a:lnTo>
                    <a:pt x="2887" y="3001"/>
                  </a:lnTo>
                  <a:cubicBezTo>
                    <a:pt x="2514" y="3423"/>
                    <a:pt x="1977" y="3664"/>
                    <a:pt x="1416" y="3664"/>
                  </a:cubicBezTo>
                  <a:lnTo>
                    <a:pt x="431" y="3664"/>
                  </a:lnTo>
                  <a:cubicBezTo>
                    <a:pt x="235" y="3664"/>
                    <a:pt x="62" y="3805"/>
                    <a:pt x="34" y="3998"/>
                  </a:cubicBezTo>
                  <a:cubicBezTo>
                    <a:pt x="0" y="4242"/>
                    <a:pt x="187" y="4449"/>
                    <a:pt x="424" y="4449"/>
                  </a:cubicBezTo>
                  <a:lnTo>
                    <a:pt x="1456" y="4449"/>
                  </a:lnTo>
                  <a:cubicBezTo>
                    <a:pt x="2200" y="4449"/>
                    <a:pt x="2907" y="4132"/>
                    <a:pt x="3399" y="3575"/>
                  </a:cubicBezTo>
                  <a:lnTo>
                    <a:pt x="5453" y="1259"/>
                  </a:lnTo>
                  <a:cubicBezTo>
                    <a:pt x="5719" y="960"/>
                    <a:pt x="6099" y="788"/>
                    <a:pt x="6498" y="788"/>
                  </a:cubicBezTo>
                  <a:lnTo>
                    <a:pt x="11807" y="788"/>
                  </a:lnTo>
                  <a:cubicBezTo>
                    <a:pt x="12003" y="788"/>
                    <a:pt x="12175" y="647"/>
                    <a:pt x="12203" y="453"/>
                  </a:cubicBezTo>
                  <a:cubicBezTo>
                    <a:pt x="12238" y="210"/>
                    <a:pt x="12051" y="1"/>
                    <a:pt x="11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66"/>
            <p:cNvSpPr/>
            <p:nvPr/>
          </p:nvSpPr>
          <p:spPr>
            <a:xfrm>
              <a:off x="1897427" y="2758979"/>
              <a:ext cx="34594" cy="22736"/>
            </a:xfrm>
            <a:custGeom>
              <a:avLst/>
              <a:gdLst/>
              <a:ahLst/>
              <a:cxnLst/>
              <a:rect l="l" t="t" r="r" b="b"/>
              <a:pathLst>
                <a:path w="1199" h="788" extrusionOk="0">
                  <a:moveTo>
                    <a:pt x="13" y="1"/>
                  </a:moveTo>
                  <a:cubicBezTo>
                    <a:pt x="235" y="1"/>
                    <a:pt x="414" y="188"/>
                    <a:pt x="405" y="412"/>
                  </a:cubicBezTo>
                  <a:cubicBezTo>
                    <a:pt x="396" y="625"/>
                    <a:pt x="212" y="788"/>
                    <a:pt x="0" y="788"/>
                  </a:cubicBezTo>
                  <a:lnTo>
                    <a:pt x="767" y="788"/>
                  </a:lnTo>
                  <a:cubicBezTo>
                    <a:pt x="964" y="788"/>
                    <a:pt x="1137" y="647"/>
                    <a:pt x="1165" y="452"/>
                  </a:cubicBezTo>
                  <a:cubicBezTo>
                    <a:pt x="1198" y="210"/>
                    <a:pt x="1011" y="1"/>
                    <a:pt x="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66"/>
            <p:cNvSpPr/>
            <p:nvPr/>
          </p:nvSpPr>
          <p:spPr>
            <a:xfrm>
              <a:off x="1591338" y="2864663"/>
              <a:ext cx="5828" cy="29"/>
            </a:xfrm>
            <a:custGeom>
              <a:avLst/>
              <a:gdLst/>
              <a:ahLst/>
              <a:cxnLst/>
              <a:rect l="l" t="t" r="r" b="b"/>
              <a:pathLst>
                <a:path w="202" h="1" extrusionOk="0">
                  <a:moveTo>
                    <a:pt x="202" y="1"/>
                  </a:moveTo>
                  <a:lnTo>
                    <a:pt x="202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D4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66"/>
            <p:cNvSpPr/>
            <p:nvPr/>
          </p:nvSpPr>
          <p:spPr>
            <a:xfrm>
              <a:off x="1561592" y="2887341"/>
              <a:ext cx="374823" cy="22736"/>
            </a:xfrm>
            <a:custGeom>
              <a:avLst/>
              <a:gdLst/>
              <a:ahLst/>
              <a:cxnLst/>
              <a:rect l="l" t="t" r="r" b="b"/>
              <a:pathLst>
                <a:path w="12991" h="788" extrusionOk="0">
                  <a:moveTo>
                    <a:pt x="423" y="0"/>
                  </a:moveTo>
                  <a:cubicBezTo>
                    <a:pt x="188" y="0"/>
                    <a:pt x="1" y="209"/>
                    <a:pt x="36" y="453"/>
                  </a:cubicBezTo>
                  <a:cubicBezTo>
                    <a:pt x="64" y="646"/>
                    <a:pt x="236" y="787"/>
                    <a:pt x="432" y="787"/>
                  </a:cubicBezTo>
                  <a:lnTo>
                    <a:pt x="12599" y="787"/>
                  </a:lnTo>
                  <a:cubicBezTo>
                    <a:pt x="12815" y="787"/>
                    <a:pt x="12990" y="611"/>
                    <a:pt x="12990" y="394"/>
                  </a:cubicBezTo>
                  <a:cubicBezTo>
                    <a:pt x="12990" y="177"/>
                    <a:pt x="12815" y="0"/>
                    <a:pt x="125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66"/>
            <p:cNvSpPr/>
            <p:nvPr/>
          </p:nvSpPr>
          <p:spPr>
            <a:xfrm>
              <a:off x="1903082" y="2887370"/>
              <a:ext cx="34594" cy="22707"/>
            </a:xfrm>
            <a:custGeom>
              <a:avLst/>
              <a:gdLst/>
              <a:ahLst/>
              <a:cxnLst/>
              <a:rect l="l" t="t" r="r" b="b"/>
              <a:pathLst>
                <a:path w="1199" h="787" extrusionOk="0">
                  <a:moveTo>
                    <a:pt x="1" y="1"/>
                  </a:moveTo>
                  <a:cubicBezTo>
                    <a:pt x="217" y="1"/>
                    <a:pt x="393" y="176"/>
                    <a:pt x="393" y="393"/>
                  </a:cubicBezTo>
                  <a:cubicBezTo>
                    <a:pt x="393" y="610"/>
                    <a:pt x="217" y="786"/>
                    <a:pt x="1" y="786"/>
                  </a:cubicBezTo>
                  <a:lnTo>
                    <a:pt x="763" y="786"/>
                  </a:lnTo>
                  <a:cubicBezTo>
                    <a:pt x="1007" y="786"/>
                    <a:pt x="1199" y="565"/>
                    <a:pt x="1150" y="314"/>
                  </a:cubicBezTo>
                  <a:cubicBezTo>
                    <a:pt x="1113" y="130"/>
                    <a:pt x="946" y="1"/>
                    <a:pt x="7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3" name="Google Shape;2403;p66"/>
          <p:cNvGrpSpPr/>
          <p:nvPr/>
        </p:nvGrpSpPr>
        <p:grpSpPr>
          <a:xfrm>
            <a:off x="2395755" y="2561950"/>
            <a:ext cx="312062" cy="372827"/>
            <a:chOff x="2395755" y="2561950"/>
            <a:chExt cx="312062" cy="372827"/>
          </a:xfrm>
        </p:grpSpPr>
        <p:sp>
          <p:nvSpPr>
            <p:cNvPr id="2404" name="Google Shape;2404;p66"/>
            <p:cNvSpPr/>
            <p:nvPr/>
          </p:nvSpPr>
          <p:spPr>
            <a:xfrm>
              <a:off x="2450891" y="2824761"/>
              <a:ext cx="202112" cy="110015"/>
            </a:xfrm>
            <a:custGeom>
              <a:avLst/>
              <a:gdLst/>
              <a:ahLst/>
              <a:cxnLst/>
              <a:rect l="l" t="t" r="r" b="b"/>
              <a:pathLst>
                <a:path w="7005" h="3813" extrusionOk="0">
                  <a:moveTo>
                    <a:pt x="3502" y="0"/>
                  </a:moveTo>
                  <a:cubicBezTo>
                    <a:pt x="912" y="0"/>
                    <a:pt x="131" y="3142"/>
                    <a:pt x="10" y="3722"/>
                  </a:cubicBezTo>
                  <a:cubicBezTo>
                    <a:pt x="0" y="3769"/>
                    <a:pt x="36" y="3812"/>
                    <a:pt x="83" y="3812"/>
                  </a:cubicBezTo>
                  <a:lnTo>
                    <a:pt x="6920" y="3812"/>
                  </a:lnTo>
                  <a:cubicBezTo>
                    <a:pt x="6969" y="3812"/>
                    <a:pt x="7004" y="3768"/>
                    <a:pt x="6995" y="3722"/>
                  </a:cubicBezTo>
                  <a:cubicBezTo>
                    <a:pt x="6872" y="3142"/>
                    <a:pt x="6093" y="0"/>
                    <a:pt x="3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66"/>
            <p:cNvSpPr/>
            <p:nvPr/>
          </p:nvSpPr>
          <p:spPr>
            <a:xfrm>
              <a:off x="2529079" y="2795332"/>
              <a:ext cx="44837" cy="49280"/>
            </a:xfrm>
            <a:custGeom>
              <a:avLst/>
              <a:gdLst/>
              <a:ahLst/>
              <a:cxnLst/>
              <a:rect l="l" t="t" r="r" b="b"/>
              <a:pathLst>
                <a:path w="1554" h="1708" extrusionOk="0">
                  <a:moveTo>
                    <a:pt x="1" y="0"/>
                  </a:moveTo>
                  <a:lnTo>
                    <a:pt x="1" y="1707"/>
                  </a:lnTo>
                  <a:lnTo>
                    <a:pt x="1553" y="1707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66"/>
            <p:cNvSpPr/>
            <p:nvPr/>
          </p:nvSpPr>
          <p:spPr>
            <a:xfrm>
              <a:off x="2551757" y="2795332"/>
              <a:ext cx="22736" cy="49280"/>
            </a:xfrm>
            <a:custGeom>
              <a:avLst/>
              <a:gdLst/>
              <a:ahLst/>
              <a:cxnLst/>
              <a:rect l="l" t="t" r="r" b="b"/>
              <a:pathLst>
                <a:path w="788" h="1708" extrusionOk="0">
                  <a:moveTo>
                    <a:pt x="0" y="0"/>
                  </a:moveTo>
                  <a:lnTo>
                    <a:pt x="0" y="1707"/>
                  </a:lnTo>
                  <a:lnTo>
                    <a:pt x="787" y="1707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66"/>
            <p:cNvSpPr/>
            <p:nvPr/>
          </p:nvSpPr>
          <p:spPr>
            <a:xfrm>
              <a:off x="2448150" y="2688754"/>
              <a:ext cx="41721" cy="58859"/>
            </a:xfrm>
            <a:custGeom>
              <a:avLst/>
              <a:gdLst/>
              <a:ahLst/>
              <a:cxnLst/>
              <a:rect l="l" t="t" r="r" b="b"/>
              <a:pathLst>
                <a:path w="1446" h="2040" extrusionOk="0">
                  <a:moveTo>
                    <a:pt x="674" y="1"/>
                  </a:moveTo>
                  <a:cubicBezTo>
                    <a:pt x="249" y="1"/>
                    <a:pt x="0" y="390"/>
                    <a:pt x="0" y="953"/>
                  </a:cubicBezTo>
                  <a:cubicBezTo>
                    <a:pt x="0" y="1515"/>
                    <a:pt x="249" y="2039"/>
                    <a:pt x="674" y="2039"/>
                  </a:cubicBezTo>
                  <a:cubicBezTo>
                    <a:pt x="1100" y="2039"/>
                    <a:pt x="1445" y="1582"/>
                    <a:pt x="1445" y="1021"/>
                  </a:cubicBezTo>
                  <a:cubicBezTo>
                    <a:pt x="1445" y="458"/>
                    <a:pt x="1100" y="1"/>
                    <a:pt x="674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66"/>
            <p:cNvSpPr/>
            <p:nvPr/>
          </p:nvSpPr>
          <p:spPr>
            <a:xfrm>
              <a:off x="2613615" y="2688754"/>
              <a:ext cx="41692" cy="58859"/>
            </a:xfrm>
            <a:custGeom>
              <a:avLst/>
              <a:gdLst/>
              <a:ahLst/>
              <a:cxnLst/>
              <a:rect l="l" t="t" r="r" b="b"/>
              <a:pathLst>
                <a:path w="1445" h="2040" extrusionOk="0">
                  <a:moveTo>
                    <a:pt x="771" y="1"/>
                  </a:moveTo>
                  <a:cubicBezTo>
                    <a:pt x="346" y="1"/>
                    <a:pt x="1" y="458"/>
                    <a:pt x="1" y="1021"/>
                  </a:cubicBezTo>
                  <a:cubicBezTo>
                    <a:pt x="1" y="1582"/>
                    <a:pt x="346" y="2039"/>
                    <a:pt x="771" y="2039"/>
                  </a:cubicBezTo>
                  <a:cubicBezTo>
                    <a:pt x="1197" y="2039"/>
                    <a:pt x="1444" y="1515"/>
                    <a:pt x="1444" y="953"/>
                  </a:cubicBezTo>
                  <a:cubicBezTo>
                    <a:pt x="1444" y="390"/>
                    <a:pt x="1197" y="1"/>
                    <a:pt x="771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66"/>
            <p:cNvSpPr/>
            <p:nvPr/>
          </p:nvSpPr>
          <p:spPr>
            <a:xfrm>
              <a:off x="2479829" y="2614576"/>
              <a:ext cx="143339" cy="191898"/>
            </a:xfrm>
            <a:custGeom>
              <a:avLst/>
              <a:gdLst/>
              <a:ahLst/>
              <a:cxnLst/>
              <a:rect l="l" t="t" r="r" b="b"/>
              <a:pathLst>
                <a:path w="4968" h="6651" extrusionOk="0">
                  <a:moveTo>
                    <a:pt x="2485" y="0"/>
                  </a:moveTo>
                  <a:cubicBezTo>
                    <a:pt x="2424" y="0"/>
                    <a:pt x="2363" y="2"/>
                    <a:pt x="2302" y="7"/>
                  </a:cubicBezTo>
                  <a:cubicBezTo>
                    <a:pt x="1001" y="100"/>
                    <a:pt x="1" y="1200"/>
                    <a:pt x="1" y="2506"/>
                  </a:cubicBezTo>
                  <a:lnTo>
                    <a:pt x="1" y="4173"/>
                  </a:lnTo>
                  <a:cubicBezTo>
                    <a:pt x="1" y="5541"/>
                    <a:pt x="1111" y="6650"/>
                    <a:pt x="2479" y="6650"/>
                  </a:cubicBezTo>
                  <a:cubicBezTo>
                    <a:pt x="3854" y="6650"/>
                    <a:pt x="4967" y="5537"/>
                    <a:pt x="4967" y="4164"/>
                  </a:cubicBezTo>
                  <a:lnTo>
                    <a:pt x="4967" y="2483"/>
                  </a:lnTo>
                  <a:cubicBezTo>
                    <a:pt x="4967" y="1112"/>
                    <a:pt x="3856" y="0"/>
                    <a:pt x="2485" y="0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66"/>
            <p:cNvSpPr/>
            <p:nvPr/>
          </p:nvSpPr>
          <p:spPr>
            <a:xfrm>
              <a:off x="2540014" y="2614662"/>
              <a:ext cx="83730" cy="191725"/>
            </a:xfrm>
            <a:custGeom>
              <a:avLst/>
              <a:gdLst/>
              <a:ahLst/>
              <a:cxnLst/>
              <a:rect l="l" t="t" r="r" b="b"/>
              <a:pathLst>
                <a:path w="2902" h="6645" extrusionOk="0">
                  <a:moveTo>
                    <a:pt x="389" y="1"/>
                  </a:moveTo>
                  <a:cubicBezTo>
                    <a:pt x="258" y="1"/>
                    <a:pt x="131" y="10"/>
                    <a:pt x="5" y="28"/>
                  </a:cubicBezTo>
                  <a:cubicBezTo>
                    <a:pt x="1211" y="211"/>
                    <a:pt x="2133" y="1240"/>
                    <a:pt x="2133" y="2481"/>
                  </a:cubicBezTo>
                  <a:lnTo>
                    <a:pt x="2133" y="4159"/>
                  </a:lnTo>
                  <a:cubicBezTo>
                    <a:pt x="2133" y="5403"/>
                    <a:pt x="1208" y="6434"/>
                    <a:pt x="1" y="6617"/>
                  </a:cubicBezTo>
                  <a:cubicBezTo>
                    <a:pt x="126" y="6635"/>
                    <a:pt x="253" y="6644"/>
                    <a:pt x="383" y="6644"/>
                  </a:cubicBezTo>
                  <a:cubicBezTo>
                    <a:pt x="546" y="6644"/>
                    <a:pt x="713" y="6629"/>
                    <a:pt x="883" y="6597"/>
                  </a:cubicBezTo>
                  <a:cubicBezTo>
                    <a:pt x="2058" y="6373"/>
                    <a:pt x="2901" y="5331"/>
                    <a:pt x="2901" y="4133"/>
                  </a:cubicBezTo>
                  <a:lnTo>
                    <a:pt x="2901" y="2481"/>
                  </a:lnTo>
                  <a:cubicBezTo>
                    <a:pt x="2900" y="1111"/>
                    <a:pt x="1776" y="1"/>
                    <a:pt x="389" y="1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66"/>
            <p:cNvSpPr/>
            <p:nvPr/>
          </p:nvSpPr>
          <p:spPr>
            <a:xfrm>
              <a:off x="2514365" y="2755517"/>
              <a:ext cx="74757" cy="24929"/>
            </a:xfrm>
            <a:custGeom>
              <a:avLst/>
              <a:gdLst/>
              <a:ahLst/>
              <a:cxnLst/>
              <a:rect l="l" t="t" r="r" b="b"/>
              <a:pathLst>
                <a:path w="2591" h="864" extrusionOk="0">
                  <a:moveTo>
                    <a:pt x="2380" y="0"/>
                  </a:moveTo>
                  <a:cubicBezTo>
                    <a:pt x="2327" y="0"/>
                    <a:pt x="2275" y="22"/>
                    <a:pt x="2238" y="64"/>
                  </a:cubicBezTo>
                  <a:cubicBezTo>
                    <a:pt x="2013" y="320"/>
                    <a:pt x="1657" y="477"/>
                    <a:pt x="1284" y="484"/>
                  </a:cubicBezTo>
                  <a:cubicBezTo>
                    <a:pt x="1278" y="485"/>
                    <a:pt x="1272" y="485"/>
                    <a:pt x="1266" y="485"/>
                  </a:cubicBezTo>
                  <a:cubicBezTo>
                    <a:pt x="946" y="485"/>
                    <a:pt x="603" y="327"/>
                    <a:pt x="345" y="60"/>
                  </a:cubicBezTo>
                  <a:cubicBezTo>
                    <a:pt x="308" y="21"/>
                    <a:pt x="259" y="2"/>
                    <a:pt x="209" y="2"/>
                  </a:cubicBezTo>
                  <a:cubicBezTo>
                    <a:pt x="161" y="2"/>
                    <a:pt x="114" y="20"/>
                    <a:pt x="77" y="55"/>
                  </a:cubicBezTo>
                  <a:cubicBezTo>
                    <a:pt x="2" y="129"/>
                    <a:pt x="0" y="248"/>
                    <a:pt x="72" y="323"/>
                  </a:cubicBezTo>
                  <a:cubicBezTo>
                    <a:pt x="400" y="662"/>
                    <a:pt x="844" y="863"/>
                    <a:pt x="1266" y="863"/>
                  </a:cubicBezTo>
                  <a:lnTo>
                    <a:pt x="1292" y="863"/>
                  </a:lnTo>
                  <a:cubicBezTo>
                    <a:pt x="1767" y="854"/>
                    <a:pt x="2227" y="649"/>
                    <a:pt x="2522" y="316"/>
                  </a:cubicBezTo>
                  <a:cubicBezTo>
                    <a:pt x="2591" y="237"/>
                    <a:pt x="2585" y="118"/>
                    <a:pt x="2507" y="49"/>
                  </a:cubicBezTo>
                  <a:cubicBezTo>
                    <a:pt x="2470" y="16"/>
                    <a:pt x="2424" y="0"/>
                    <a:pt x="2380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66"/>
            <p:cNvSpPr/>
            <p:nvPr/>
          </p:nvSpPr>
          <p:spPr>
            <a:xfrm>
              <a:off x="2538600" y="2742187"/>
              <a:ext cx="26285" cy="12060"/>
            </a:xfrm>
            <a:custGeom>
              <a:avLst/>
              <a:gdLst/>
              <a:ahLst/>
              <a:cxnLst/>
              <a:rect l="l" t="t" r="r" b="b"/>
              <a:pathLst>
                <a:path w="911" h="418" extrusionOk="0">
                  <a:moveTo>
                    <a:pt x="211" y="0"/>
                  </a:moveTo>
                  <a:cubicBezTo>
                    <a:pt x="127" y="0"/>
                    <a:pt x="49" y="57"/>
                    <a:pt x="27" y="143"/>
                  </a:cubicBezTo>
                  <a:cubicBezTo>
                    <a:pt x="1" y="244"/>
                    <a:pt x="61" y="347"/>
                    <a:pt x="162" y="373"/>
                  </a:cubicBezTo>
                  <a:cubicBezTo>
                    <a:pt x="275" y="403"/>
                    <a:pt x="366" y="417"/>
                    <a:pt x="455" y="417"/>
                  </a:cubicBezTo>
                  <a:cubicBezTo>
                    <a:pt x="545" y="417"/>
                    <a:pt x="636" y="403"/>
                    <a:pt x="749" y="373"/>
                  </a:cubicBezTo>
                  <a:cubicBezTo>
                    <a:pt x="850" y="347"/>
                    <a:pt x="910" y="244"/>
                    <a:pt x="884" y="143"/>
                  </a:cubicBezTo>
                  <a:cubicBezTo>
                    <a:pt x="862" y="57"/>
                    <a:pt x="784" y="0"/>
                    <a:pt x="700" y="0"/>
                  </a:cubicBezTo>
                  <a:cubicBezTo>
                    <a:pt x="684" y="0"/>
                    <a:pt x="668" y="2"/>
                    <a:pt x="653" y="6"/>
                  </a:cubicBezTo>
                  <a:cubicBezTo>
                    <a:pt x="571" y="28"/>
                    <a:pt x="513" y="38"/>
                    <a:pt x="455" y="38"/>
                  </a:cubicBezTo>
                  <a:cubicBezTo>
                    <a:pt x="397" y="38"/>
                    <a:pt x="339" y="28"/>
                    <a:pt x="258" y="6"/>
                  </a:cubicBezTo>
                  <a:cubicBezTo>
                    <a:pt x="243" y="2"/>
                    <a:pt x="227" y="0"/>
                    <a:pt x="211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66"/>
            <p:cNvSpPr/>
            <p:nvPr/>
          </p:nvSpPr>
          <p:spPr>
            <a:xfrm>
              <a:off x="2508508" y="2688783"/>
              <a:ext cx="31276" cy="12435"/>
            </a:xfrm>
            <a:custGeom>
              <a:avLst/>
              <a:gdLst/>
              <a:ahLst/>
              <a:cxnLst/>
              <a:rect l="l" t="t" r="r" b="b"/>
              <a:pathLst>
                <a:path w="1084" h="431" extrusionOk="0">
                  <a:moveTo>
                    <a:pt x="542" y="0"/>
                  </a:moveTo>
                  <a:cubicBezTo>
                    <a:pt x="425" y="0"/>
                    <a:pt x="307" y="20"/>
                    <a:pt x="162" y="58"/>
                  </a:cubicBezTo>
                  <a:cubicBezTo>
                    <a:pt x="60" y="84"/>
                    <a:pt x="1" y="188"/>
                    <a:pt x="27" y="288"/>
                  </a:cubicBezTo>
                  <a:cubicBezTo>
                    <a:pt x="49" y="373"/>
                    <a:pt x="127" y="430"/>
                    <a:pt x="211" y="430"/>
                  </a:cubicBezTo>
                  <a:cubicBezTo>
                    <a:pt x="227" y="430"/>
                    <a:pt x="243" y="429"/>
                    <a:pt x="258" y="424"/>
                  </a:cubicBezTo>
                  <a:cubicBezTo>
                    <a:pt x="373" y="394"/>
                    <a:pt x="457" y="378"/>
                    <a:pt x="542" y="378"/>
                  </a:cubicBezTo>
                  <a:cubicBezTo>
                    <a:pt x="626" y="378"/>
                    <a:pt x="710" y="394"/>
                    <a:pt x="826" y="424"/>
                  </a:cubicBezTo>
                  <a:cubicBezTo>
                    <a:pt x="841" y="429"/>
                    <a:pt x="858" y="431"/>
                    <a:pt x="873" y="431"/>
                  </a:cubicBezTo>
                  <a:cubicBezTo>
                    <a:pt x="958" y="431"/>
                    <a:pt x="1034" y="374"/>
                    <a:pt x="1058" y="288"/>
                  </a:cubicBezTo>
                  <a:cubicBezTo>
                    <a:pt x="1084" y="188"/>
                    <a:pt x="1022" y="84"/>
                    <a:pt x="921" y="58"/>
                  </a:cubicBezTo>
                  <a:cubicBezTo>
                    <a:pt x="776" y="20"/>
                    <a:pt x="659" y="0"/>
                    <a:pt x="542" y="0"/>
                  </a:cubicBezTo>
                  <a:close/>
                </a:path>
              </a:pathLst>
            </a:custGeom>
            <a:solidFill>
              <a:srgbClr val="9B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66"/>
            <p:cNvSpPr/>
            <p:nvPr/>
          </p:nvSpPr>
          <p:spPr>
            <a:xfrm>
              <a:off x="2563701" y="2688783"/>
              <a:ext cx="31276" cy="12435"/>
            </a:xfrm>
            <a:custGeom>
              <a:avLst/>
              <a:gdLst/>
              <a:ahLst/>
              <a:cxnLst/>
              <a:rect l="l" t="t" r="r" b="b"/>
              <a:pathLst>
                <a:path w="1084" h="431" extrusionOk="0">
                  <a:moveTo>
                    <a:pt x="542" y="0"/>
                  </a:moveTo>
                  <a:cubicBezTo>
                    <a:pt x="425" y="0"/>
                    <a:pt x="308" y="20"/>
                    <a:pt x="163" y="58"/>
                  </a:cubicBezTo>
                  <a:cubicBezTo>
                    <a:pt x="60" y="84"/>
                    <a:pt x="0" y="188"/>
                    <a:pt x="27" y="289"/>
                  </a:cubicBezTo>
                  <a:cubicBezTo>
                    <a:pt x="50" y="375"/>
                    <a:pt x="126" y="431"/>
                    <a:pt x="210" y="431"/>
                  </a:cubicBezTo>
                  <a:cubicBezTo>
                    <a:pt x="226" y="431"/>
                    <a:pt x="242" y="429"/>
                    <a:pt x="258" y="424"/>
                  </a:cubicBezTo>
                  <a:cubicBezTo>
                    <a:pt x="373" y="394"/>
                    <a:pt x="457" y="379"/>
                    <a:pt x="541" y="379"/>
                  </a:cubicBezTo>
                  <a:cubicBezTo>
                    <a:pt x="626" y="379"/>
                    <a:pt x="710" y="394"/>
                    <a:pt x="826" y="424"/>
                  </a:cubicBezTo>
                  <a:cubicBezTo>
                    <a:pt x="843" y="429"/>
                    <a:pt x="858" y="431"/>
                    <a:pt x="875" y="431"/>
                  </a:cubicBezTo>
                  <a:cubicBezTo>
                    <a:pt x="958" y="431"/>
                    <a:pt x="1034" y="374"/>
                    <a:pt x="1057" y="289"/>
                  </a:cubicBezTo>
                  <a:cubicBezTo>
                    <a:pt x="1083" y="188"/>
                    <a:pt x="1024" y="84"/>
                    <a:pt x="922" y="58"/>
                  </a:cubicBezTo>
                  <a:cubicBezTo>
                    <a:pt x="777" y="20"/>
                    <a:pt x="659" y="0"/>
                    <a:pt x="542" y="0"/>
                  </a:cubicBezTo>
                  <a:close/>
                </a:path>
              </a:pathLst>
            </a:custGeom>
            <a:solidFill>
              <a:srgbClr val="9B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66"/>
            <p:cNvSpPr/>
            <p:nvPr/>
          </p:nvSpPr>
          <p:spPr>
            <a:xfrm>
              <a:off x="2519673" y="2716048"/>
              <a:ext cx="11079" cy="14888"/>
            </a:xfrm>
            <a:custGeom>
              <a:avLst/>
              <a:gdLst/>
              <a:ahLst/>
              <a:cxnLst/>
              <a:rect l="l" t="t" r="r" b="b"/>
              <a:pathLst>
                <a:path w="384" h="516" extrusionOk="0">
                  <a:moveTo>
                    <a:pt x="192" y="0"/>
                  </a:moveTo>
                  <a:cubicBezTo>
                    <a:pt x="86" y="0"/>
                    <a:pt x="0" y="86"/>
                    <a:pt x="0" y="191"/>
                  </a:cubicBezTo>
                  <a:lnTo>
                    <a:pt x="0" y="320"/>
                  </a:lnTo>
                  <a:cubicBezTo>
                    <a:pt x="0" y="409"/>
                    <a:pt x="60" y="490"/>
                    <a:pt x="147" y="510"/>
                  </a:cubicBezTo>
                  <a:cubicBezTo>
                    <a:pt x="163" y="514"/>
                    <a:pt x="178" y="516"/>
                    <a:pt x="193" y="516"/>
                  </a:cubicBezTo>
                  <a:cubicBezTo>
                    <a:pt x="299" y="516"/>
                    <a:pt x="384" y="429"/>
                    <a:pt x="384" y="323"/>
                  </a:cubicBezTo>
                  <a:lnTo>
                    <a:pt x="384" y="196"/>
                  </a:lnTo>
                  <a:cubicBezTo>
                    <a:pt x="384" y="105"/>
                    <a:pt x="325" y="26"/>
                    <a:pt x="238" y="6"/>
                  </a:cubicBezTo>
                  <a:cubicBezTo>
                    <a:pt x="222" y="2"/>
                    <a:pt x="207" y="0"/>
                    <a:pt x="192" y="0"/>
                  </a:cubicBezTo>
                  <a:close/>
                </a:path>
              </a:pathLst>
            </a:custGeom>
            <a:solidFill>
              <a:srgbClr val="9B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66"/>
            <p:cNvSpPr/>
            <p:nvPr/>
          </p:nvSpPr>
          <p:spPr>
            <a:xfrm>
              <a:off x="2572241" y="2716048"/>
              <a:ext cx="11079" cy="14888"/>
            </a:xfrm>
            <a:custGeom>
              <a:avLst/>
              <a:gdLst/>
              <a:ahLst/>
              <a:cxnLst/>
              <a:rect l="l" t="t" r="r" b="b"/>
              <a:pathLst>
                <a:path w="384" h="51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lnTo>
                    <a:pt x="0" y="320"/>
                  </a:lnTo>
                  <a:cubicBezTo>
                    <a:pt x="0" y="409"/>
                    <a:pt x="60" y="490"/>
                    <a:pt x="146" y="510"/>
                  </a:cubicBezTo>
                  <a:cubicBezTo>
                    <a:pt x="162" y="514"/>
                    <a:pt x="177" y="516"/>
                    <a:pt x="192" y="516"/>
                  </a:cubicBezTo>
                  <a:cubicBezTo>
                    <a:pt x="298" y="516"/>
                    <a:pt x="384" y="429"/>
                    <a:pt x="384" y="323"/>
                  </a:cubicBezTo>
                  <a:lnTo>
                    <a:pt x="384" y="196"/>
                  </a:lnTo>
                  <a:cubicBezTo>
                    <a:pt x="384" y="107"/>
                    <a:pt x="324" y="26"/>
                    <a:pt x="238" y="6"/>
                  </a:cubicBezTo>
                  <a:cubicBezTo>
                    <a:pt x="223" y="2"/>
                    <a:pt x="207" y="0"/>
                    <a:pt x="193" y="0"/>
                  </a:cubicBezTo>
                  <a:close/>
                </a:path>
              </a:pathLst>
            </a:custGeom>
            <a:solidFill>
              <a:srgbClr val="9B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66"/>
            <p:cNvSpPr/>
            <p:nvPr/>
          </p:nvSpPr>
          <p:spPr>
            <a:xfrm>
              <a:off x="2455622" y="2583156"/>
              <a:ext cx="192244" cy="133212"/>
            </a:xfrm>
            <a:custGeom>
              <a:avLst/>
              <a:gdLst/>
              <a:ahLst/>
              <a:cxnLst/>
              <a:rect l="l" t="t" r="r" b="b"/>
              <a:pathLst>
                <a:path w="6663" h="4617" extrusionOk="0">
                  <a:moveTo>
                    <a:pt x="3331" y="1"/>
                  </a:moveTo>
                  <a:cubicBezTo>
                    <a:pt x="1" y="1"/>
                    <a:pt x="496" y="3328"/>
                    <a:pt x="496" y="3328"/>
                  </a:cubicBezTo>
                  <a:cubicBezTo>
                    <a:pt x="587" y="4220"/>
                    <a:pt x="853" y="4616"/>
                    <a:pt x="853" y="4616"/>
                  </a:cubicBezTo>
                  <a:cubicBezTo>
                    <a:pt x="853" y="4616"/>
                    <a:pt x="1505" y="4549"/>
                    <a:pt x="1502" y="3895"/>
                  </a:cubicBezTo>
                  <a:cubicBezTo>
                    <a:pt x="1498" y="3243"/>
                    <a:pt x="1462" y="2305"/>
                    <a:pt x="3331" y="2305"/>
                  </a:cubicBezTo>
                  <a:cubicBezTo>
                    <a:pt x="5201" y="2305"/>
                    <a:pt x="5165" y="3243"/>
                    <a:pt x="5161" y="3895"/>
                  </a:cubicBezTo>
                  <a:cubicBezTo>
                    <a:pt x="5156" y="4549"/>
                    <a:pt x="5810" y="4616"/>
                    <a:pt x="5810" y="4616"/>
                  </a:cubicBezTo>
                  <a:cubicBezTo>
                    <a:pt x="5810" y="4616"/>
                    <a:pt x="6076" y="4220"/>
                    <a:pt x="6167" y="3328"/>
                  </a:cubicBezTo>
                  <a:cubicBezTo>
                    <a:pt x="6167" y="3328"/>
                    <a:pt x="6662" y="1"/>
                    <a:pt x="3331" y="1"/>
                  </a:cubicBezTo>
                  <a:close/>
                </a:path>
              </a:pathLst>
            </a:custGeom>
            <a:solidFill>
              <a:srgbClr val="9B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66"/>
            <p:cNvSpPr/>
            <p:nvPr/>
          </p:nvSpPr>
          <p:spPr>
            <a:xfrm>
              <a:off x="2426424" y="2786071"/>
              <a:ext cx="250469" cy="148706"/>
            </a:xfrm>
            <a:custGeom>
              <a:avLst/>
              <a:gdLst/>
              <a:ahLst/>
              <a:cxnLst/>
              <a:rect l="l" t="t" r="r" b="b"/>
              <a:pathLst>
                <a:path w="8681" h="5154" extrusionOk="0">
                  <a:moveTo>
                    <a:pt x="618" y="1"/>
                  </a:moveTo>
                  <a:lnTo>
                    <a:pt x="0" y="561"/>
                  </a:lnTo>
                  <a:lnTo>
                    <a:pt x="1631" y="2467"/>
                  </a:lnTo>
                  <a:cubicBezTo>
                    <a:pt x="1793" y="2656"/>
                    <a:pt x="1872" y="3144"/>
                    <a:pt x="1872" y="3144"/>
                  </a:cubicBezTo>
                  <a:lnTo>
                    <a:pt x="1872" y="5153"/>
                  </a:lnTo>
                  <a:lnTo>
                    <a:pt x="6800" y="5153"/>
                  </a:lnTo>
                  <a:lnTo>
                    <a:pt x="6800" y="3144"/>
                  </a:lnTo>
                  <a:cubicBezTo>
                    <a:pt x="6800" y="3144"/>
                    <a:pt x="6888" y="2656"/>
                    <a:pt x="7049" y="2467"/>
                  </a:cubicBezTo>
                  <a:lnTo>
                    <a:pt x="8681" y="561"/>
                  </a:lnTo>
                  <a:lnTo>
                    <a:pt x="8062" y="1"/>
                  </a:lnTo>
                  <a:lnTo>
                    <a:pt x="5778" y="2047"/>
                  </a:lnTo>
                  <a:lnTo>
                    <a:pt x="4337" y="2047"/>
                  </a:lnTo>
                  <a:lnTo>
                    <a:pt x="2902" y="2028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66"/>
            <p:cNvSpPr/>
            <p:nvPr/>
          </p:nvSpPr>
          <p:spPr>
            <a:xfrm>
              <a:off x="2599910" y="2791841"/>
              <a:ext cx="77382" cy="142935"/>
            </a:xfrm>
            <a:custGeom>
              <a:avLst/>
              <a:gdLst/>
              <a:ahLst/>
              <a:cxnLst/>
              <a:rect l="l" t="t" r="r" b="b"/>
              <a:pathLst>
                <a:path w="2682" h="4954" extrusionOk="0">
                  <a:moveTo>
                    <a:pt x="2287" y="0"/>
                  </a:moveTo>
                  <a:lnTo>
                    <a:pt x="252" y="2261"/>
                  </a:lnTo>
                  <a:cubicBezTo>
                    <a:pt x="89" y="2450"/>
                    <a:pt x="0" y="2689"/>
                    <a:pt x="0" y="2938"/>
                  </a:cubicBezTo>
                  <a:lnTo>
                    <a:pt x="0" y="4953"/>
                  </a:lnTo>
                  <a:lnTo>
                    <a:pt x="786" y="4953"/>
                  </a:lnTo>
                  <a:lnTo>
                    <a:pt x="786" y="2939"/>
                  </a:lnTo>
                  <a:cubicBezTo>
                    <a:pt x="786" y="2691"/>
                    <a:pt x="876" y="2450"/>
                    <a:pt x="1039" y="2261"/>
                  </a:cubicBezTo>
                  <a:lnTo>
                    <a:pt x="2681" y="354"/>
                  </a:lnTo>
                  <a:lnTo>
                    <a:pt x="22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66"/>
            <p:cNvSpPr/>
            <p:nvPr/>
          </p:nvSpPr>
          <p:spPr>
            <a:xfrm>
              <a:off x="2454786" y="2570231"/>
              <a:ext cx="193918" cy="74122"/>
            </a:xfrm>
            <a:custGeom>
              <a:avLst/>
              <a:gdLst/>
              <a:ahLst/>
              <a:cxnLst/>
              <a:rect l="l" t="t" r="r" b="b"/>
              <a:pathLst>
                <a:path w="6721" h="2569" extrusionOk="0">
                  <a:moveTo>
                    <a:pt x="3361" y="1"/>
                  </a:moveTo>
                  <a:lnTo>
                    <a:pt x="2165" y="1406"/>
                  </a:lnTo>
                  <a:cubicBezTo>
                    <a:pt x="2145" y="1430"/>
                    <a:pt x="2115" y="1443"/>
                    <a:pt x="2083" y="1443"/>
                  </a:cubicBezTo>
                  <a:cubicBezTo>
                    <a:pt x="2069" y="1443"/>
                    <a:pt x="2054" y="1441"/>
                    <a:pt x="2041" y="1435"/>
                  </a:cubicBezTo>
                  <a:lnTo>
                    <a:pt x="0" y="590"/>
                  </a:lnTo>
                  <a:lnTo>
                    <a:pt x="525" y="2569"/>
                  </a:lnTo>
                  <a:lnTo>
                    <a:pt x="6196" y="2569"/>
                  </a:lnTo>
                  <a:lnTo>
                    <a:pt x="6721" y="590"/>
                  </a:lnTo>
                  <a:lnTo>
                    <a:pt x="6721" y="590"/>
                  </a:lnTo>
                  <a:lnTo>
                    <a:pt x="4680" y="1435"/>
                  </a:lnTo>
                  <a:cubicBezTo>
                    <a:pt x="4667" y="1441"/>
                    <a:pt x="4652" y="1443"/>
                    <a:pt x="4638" y="1443"/>
                  </a:cubicBezTo>
                  <a:cubicBezTo>
                    <a:pt x="4607" y="1443"/>
                    <a:pt x="4577" y="1430"/>
                    <a:pt x="4556" y="1406"/>
                  </a:cubicBezTo>
                  <a:lnTo>
                    <a:pt x="33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66"/>
            <p:cNvSpPr/>
            <p:nvPr/>
          </p:nvSpPr>
          <p:spPr>
            <a:xfrm>
              <a:off x="2611018" y="2587224"/>
              <a:ext cx="37653" cy="57128"/>
            </a:xfrm>
            <a:custGeom>
              <a:avLst/>
              <a:gdLst/>
              <a:ahLst/>
              <a:cxnLst/>
              <a:rect l="l" t="t" r="r" b="b"/>
              <a:pathLst>
                <a:path w="1305" h="1980" extrusionOk="0">
                  <a:moveTo>
                    <a:pt x="1304" y="1"/>
                  </a:moveTo>
                  <a:lnTo>
                    <a:pt x="428" y="364"/>
                  </a:lnTo>
                  <a:lnTo>
                    <a:pt x="0" y="1980"/>
                  </a:lnTo>
                  <a:lnTo>
                    <a:pt x="781" y="1980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66"/>
            <p:cNvSpPr/>
            <p:nvPr/>
          </p:nvSpPr>
          <p:spPr>
            <a:xfrm>
              <a:off x="2539725" y="2561950"/>
              <a:ext cx="24034" cy="24034"/>
            </a:xfrm>
            <a:custGeom>
              <a:avLst/>
              <a:gdLst/>
              <a:ahLst/>
              <a:cxnLst/>
              <a:rect l="l" t="t" r="r" b="b"/>
              <a:pathLst>
                <a:path w="833" h="833" extrusionOk="0">
                  <a:moveTo>
                    <a:pt x="416" y="1"/>
                  </a:moveTo>
                  <a:cubicBezTo>
                    <a:pt x="187" y="1"/>
                    <a:pt x="0" y="187"/>
                    <a:pt x="0" y="417"/>
                  </a:cubicBezTo>
                  <a:cubicBezTo>
                    <a:pt x="0" y="647"/>
                    <a:pt x="187" y="832"/>
                    <a:pt x="416" y="832"/>
                  </a:cubicBezTo>
                  <a:cubicBezTo>
                    <a:pt x="646" y="832"/>
                    <a:pt x="833" y="647"/>
                    <a:pt x="833" y="417"/>
                  </a:cubicBezTo>
                  <a:cubicBezTo>
                    <a:pt x="833" y="187"/>
                    <a:pt x="646" y="1"/>
                    <a:pt x="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66"/>
            <p:cNvSpPr/>
            <p:nvPr/>
          </p:nvSpPr>
          <p:spPr>
            <a:xfrm>
              <a:off x="2442177" y="2575828"/>
              <a:ext cx="24005" cy="24034"/>
            </a:xfrm>
            <a:custGeom>
              <a:avLst/>
              <a:gdLst/>
              <a:ahLst/>
              <a:cxnLst/>
              <a:rect l="l" t="t" r="r" b="b"/>
              <a:pathLst>
                <a:path w="832" h="833" extrusionOk="0">
                  <a:moveTo>
                    <a:pt x="416" y="0"/>
                  </a:moveTo>
                  <a:cubicBezTo>
                    <a:pt x="186" y="0"/>
                    <a:pt x="0" y="187"/>
                    <a:pt x="0" y="417"/>
                  </a:cubicBezTo>
                  <a:cubicBezTo>
                    <a:pt x="0" y="646"/>
                    <a:pt x="186" y="833"/>
                    <a:pt x="416" y="833"/>
                  </a:cubicBezTo>
                  <a:cubicBezTo>
                    <a:pt x="646" y="833"/>
                    <a:pt x="832" y="646"/>
                    <a:pt x="832" y="417"/>
                  </a:cubicBezTo>
                  <a:cubicBezTo>
                    <a:pt x="832" y="187"/>
                    <a:pt x="646" y="0"/>
                    <a:pt x="4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66"/>
            <p:cNvSpPr/>
            <p:nvPr/>
          </p:nvSpPr>
          <p:spPr>
            <a:xfrm>
              <a:off x="2637302" y="2575828"/>
              <a:ext cx="24005" cy="24034"/>
            </a:xfrm>
            <a:custGeom>
              <a:avLst/>
              <a:gdLst/>
              <a:ahLst/>
              <a:cxnLst/>
              <a:rect l="l" t="t" r="r" b="b"/>
              <a:pathLst>
                <a:path w="832" h="833" extrusionOk="0">
                  <a:moveTo>
                    <a:pt x="416" y="0"/>
                  </a:moveTo>
                  <a:cubicBezTo>
                    <a:pt x="186" y="0"/>
                    <a:pt x="0" y="187"/>
                    <a:pt x="0" y="417"/>
                  </a:cubicBezTo>
                  <a:cubicBezTo>
                    <a:pt x="0" y="646"/>
                    <a:pt x="186" y="833"/>
                    <a:pt x="416" y="833"/>
                  </a:cubicBezTo>
                  <a:cubicBezTo>
                    <a:pt x="646" y="833"/>
                    <a:pt x="832" y="646"/>
                    <a:pt x="832" y="417"/>
                  </a:cubicBezTo>
                  <a:cubicBezTo>
                    <a:pt x="832" y="187"/>
                    <a:pt x="646" y="0"/>
                    <a:pt x="4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66"/>
            <p:cNvSpPr/>
            <p:nvPr/>
          </p:nvSpPr>
          <p:spPr>
            <a:xfrm>
              <a:off x="2540476" y="2879003"/>
              <a:ext cx="22534" cy="22534"/>
            </a:xfrm>
            <a:custGeom>
              <a:avLst/>
              <a:gdLst/>
              <a:ahLst/>
              <a:cxnLst/>
              <a:rect l="l" t="t" r="r" b="b"/>
              <a:pathLst>
                <a:path w="781" h="781" extrusionOk="0">
                  <a:moveTo>
                    <a:pt x="390" y="1"/>
                  </a:moveTo>
                  <a:cubicBezTo>
                    <a:pt x="175" y="1"/>
                    <a:pt x="0" y="176"/>
                    <a:pt x="0" y="390"/>
                  </a:cubicBezTo>
                  <a:cubicBezTo>
                    <a:pt x="0" y="607"/>
                    <a:pt x="175" y="780"/>
                    <a:pt x="390" y="780"/>
                  </a:cubicBezTo>
                  <a:cubicBezTo>
                    <a:pt x="606" y="780"/>
                    <a:pt x="781" y="607"/>
                    <a:pt x="781" y="390"/>
                  </a:cubicBezTo>
                  <a:cubicBezTo>
                    <a:pt x="781" y="176"/>
                    <a:pt x="60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66"/>
            <p:cNvSpPr/>
            <p:nvPr/>
          </p:nvSpPr>
          <p:spPr>
            <a:xfrm>
              <a:off x="2494342" y="2808950"/>
              <a:ext cx="57388" cy="55310"/>
            </a:xfrm>
            <a:custGeom>
              <a:avLst/>
              <a:gdLst/>
              <a:ahLst/>
              <a:cxnLst/>
              <a:rect l="l" t="t" r="r" b="b"/>
              <a:pathLst>
                <a:path w="1989" h="1917" extrusionOk="0">
                  <a:moveTo>
                    <a:pt x="125" y="1"/>
                  </a:moveTo>
                  <a:cubicBezTo>
                    <a:pt x="50" y="1"/>
                    <a:pt x="1" y="77"/>
                    <a:pt x="33" y="145"/>
                  </a:cubicBezTo>
                  <a:lnTo>
                    <a:pt x="548" y="1240"/>
                  </a:lnTo>
                  <a:lnTo>
                    <a:pt x="1268" y="1852"/>
                  </a:lnTo>
                  <a:cubicBezTo>
                    <a:pt x="1319" y="1896"/>
                    <a:pt x="1380" y="1916"/>
                    <a:pt x="1441" y="1916"/>
                  </a:cubicBezTo>
                  <a:cubicBezTo>
                    <a:pt x="1533" y="1916"/>
                    <a:pt x="1622" y="1870"/>
                    <a:pt x="1673" y="1785"/>
                  </a:cubicBezTo>
                  <a:lnTo>
                    <a:pt x="1989" y="1242"/>
                  </a:lnTo>
                  <a:cubicBezTo>
                    <a:pt x="1989" y="1242"/>
                    <a:pt x="1464" y="11"/>
                    <a:pt x="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66"/>
            <p:cNvSpPr/>
            <p:nvPr/>
          </p:nvSpPr>
          <p:spPr>
            <a:xfrm>
              <a:off x="2551699" y="2808950"/>
              <a:ext cx="57388" cy="55310"/>
            </a:xfrm>
            <a:custGeom>
              <a:avLst/>
              <a:gdLst/>
              <a:ahLst/>
              <a:cxnLst/>
              <a:rect l="l" t="t" r="r" b="b"/>
              <a:pathLst>
                <a:path w="1989" h="1917" extrusionOk="0">
                  <a:moveTo>
                    <a:pt x="1866" y="1"/>
                  </a:moveTo>
                  <a:cubicBezTo>
                    <a:pt x="525" y="11"/>
                    <a:pt x="1" y="1242"/>
                    <a:pt x="1" y="1242"/>
                  </a:cubicBezTo>
                  <a:lnTo>
                    <a:pt x="318" y="1785"/>
                  </a:lnTo>
                  <a:cubicBezTo>
                    <a:pt x="369" y="1870"/>
                    <a:pt x="458" y="1916"/>
                    <a:pt x="550" y="1916"/>
                  </a:cubicBezTo>
                  <a:cubicBezTo>
                    <a:pt x="611" y="1916"/>
                    <a:pt x="672" y="1896"/>
                    <a:pt x="723" y="1852"/>
                  </a:cubicBezTo>
                  <a:lnTo>
                    <a:pt x="1443" y="1240"/>
                  </a:lnTo>
                  <a:lnTo>
                    <a:pt x="1958" y="145"/>
                  </a:lnTo>
                  <a:cubicBezTo>
                    <a:pt x="1989" y="77"/>
                    <a:pt x="1940" y="1"/>
                    <a:pt x="18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66"/>
            <p:cNvSpPr/>
            <p:nvPr/>
          </p:nvSpPr>
          <p:spPr>
            <a:xfrm>
              <a:off x="2395755" y="2751074"/>
              <a:ext cx="39326" cy="47607"/>
            </a:xfrm>
            <a:custGeom>
              <a:avLst/>
              <a:gdLst/>
              <a:ahLst/>
              <a:cxnLst/>
              <a:rect l="l" t="t" r="r" b="b"/>
              <a:pathLst>
                <a:path w="1363" h="1650" extrusionOk="0">
                  <a:moveTo>
                    <a:pt x="445" y="0"/>
                  </a:moveTo>
                  <a:cubicBezTo>
                    <a:pt x="201" y="0"/>
                    <a:pt x="0" y="201"/>
                    <a:pt x="0" y="445"/>
                  </a:cubicBezTo>
                  <a:lnTo>
                    <a:pt x="0" y="1204"/>
                  </a:lnTo>
                  <a:cubicBezTo>
                    <a:pt x="0" y="1450"/>
                    <a:pt x="201" y="1649"/>
                    <a:pt x="445" y="1649"/>
                  </a:cubicBezTo>
                  <a:lnTo>
                    <a:pt x="918" y="1649"/>
                  </a:lnTo>
                  <a:cubicBezTo>
                    <a:pt x="1161" y="1649"/>
                    <a:pt x="1362" y="1450"/>
                    <a:pt x="1362" y="1204"/>
                  </a:cubicBezTo>
                  <a:lnTo>
                    <a:pt x="1362" y="445"/>
                  </a:lnTo>
                  <a:cubicBezTo>
                    <a:pt x="1362" y="201"/>
                    <a:pt x="1161" y="0"/>
                    <a:pt x="918" y="0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66"/>
            <p:cNvSpPr/>
            <p:nvPr/>
          </p:nvSpPr>
          <p:spPr>
            <a:xfrm>
              <a:off x="2668491" y="2751074"/>
              <a:ext cx="39326" cy="47607"/>
            </a:xfrm>
            <a:custGeom>
              <a:avLst/>
              <a:gdLst/>
              <a:ahLst/>
              <a:cxnLst/>
              <a:rect l="l" t="t" r="r" b="b"/>
              <a:pathLst>
                <a:path w="1363" h="1650" extrusionOk="0">
                  <a:moveTo>
                    <a:pt x="446" y="0"/>
                  </a:moveTo>
                  <a:cubicBezTo>
                    <a:pt x="200" y="0"/>
                    <a:pt x="1" y="201"/>
                    <a:pt x="1" y="445"/>
                  </a:cubicBezTo>
                  <a:lnTo>
                    <a:pt x="1" y="1204"/>
                  </a:lnTo>
                  <a:cubicBezTo>
                    <a:pt x="1" y="1450"/>
                    <a:pt x="202" y="1649"/>
                    <a:pt x="449" y="1649"/>
                  </a:cubicBezTo>
                  <a:lnTo>
                    <a:pt x="918" y="1649"/>
                  </a:lnTo>
                  <a:cubicBezTo>
                    <a:pt x="1162" y="1649"/>
                    <a:pt x="1363" y="1450"/>
                    <a:pt x="1363" y="1204"/>
                  </a:cubicBezTo>
                  <a:lnTo>
                    <a:pt x="1363" y="445"/>
                  </a:lnTo>
                  <a:cubicBezTo>
                    <a:pt x="1363" y="201"/>
                    <a:pt x="1162" y="0"/>
                    <a:pt x="918" y="0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66"/>
            <p:cNvSpPr/>
            <p:nvPr/>
          </p:nvSpPr>
          <p:spPr>
            <a:xfrm>
              <a:off x="2413499" y="2772568"/>
              <a:ext cx="34912" cy="32834"/>
            </a:xfrm>
            <a:custGeom>
              <a:avLst/>
              <a:gdLst/>
              <a:ahLst/>
              <a:cxnLst/>
              <a:rect l="l" t="t" r="r" b="b"/>
              <a:pathLst>
                <a:path w="1210" h="1138" extrusionOk="0">
                  <a:moveTo>
                    <a:pt x="781" y="1"/>
                  </a:moveTo>
                  <a:cubicBezTo>
                    <a:pt x="685" y="1"/>
                    <a:pt x="589" y="38"/>
                    <a:pt x="516" y="111"/>
                  </a:cubicBezTo>
                  <a:lnTo>
                    <a:pt x="146" y="479"/>
                  </a:lnTo>
                  <a:cubicBezTo>
                    <a:pt x="0" y="627"/>
                    <a:pt x="0" y="866"/>
                    <a:pt x="146" y="1012"/>
                  </a:cubicBezTo>
                  <a:lnTo>
                    <a:pt x="163" y="1027"/>
                  </a:lnTo>
                  <a:cubicBezTo>
                    <a:pt x="236" y="1101"/>
                    <a:pt x="332" y="1137"/>
                    <a:pt x="428" y="1137"/>
                  </a:cubicBezTo>
                  <a:cubicBezTo>
                    <a:pt x="525" y="1137"/>
                    <a:pt x="621" y="1101"/>
                    <a:pt x="694" y="1027"/>
                  </a:cubicBezTo>
                  <a:lnTo>
                    <a:pt x="1063" y="659"/>
                  </a:lnTo>
                  <a:cubicBezTo>
                    <a:pt x="1209" y="512"/>
                    <a:pt x="1209" y="272"/>
                    <a:pt x="1063" y="127"/>
                  </a:cubicBezTo>
                  <a:lnTo>
                    <a:pt x="1046" y="111"/>
                  </a:lnTo>
                  <a:cubicBezTo>
                    <a:pt x="974" y="38"/>
                    <a:pt x="877" y="1"/>
                    <a:pt x="781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66"/>
            <p:cNvSpPr/>
            <p:nvPr/>
          </p:nvSpPr>
          <p:spPr>
            <a:xfrm>
              <a:off x="2655075" y="2772568"/>
              <a:ext cx="34912" cy="32834"/>
            </a:xfrm>
            <a:custGeom>
              <a:avLst/>
              <a:gdLst/>
              <a:ahLst/>
              <a:cxnLst/>
              <a:rect l="l" t="t" r="r" b="b"/>
              <a:pathLst>
                <a:path w="1210" h="1138" extrusionOk="0">
                  <a:moveTo>
                    <a:pt x="429" y="1"/>
                  </a:moveTo>
                  <a:cubicBezTo>
                    <a:pt x="333" y="1"/>
                    <a:pt x="236" y="38"/>
                    <a:pt x="164" y="111"/>
                  </a:cubicBezTo>
                  <a:lnTo>
                    <a:pt x="147" y="127"/>
                  </a:lnTo>
                  <a:cubicBezTo>
                    <a:pt x="1" y="272"/>
                    <a:pt x="1" y="512"/>
                    <a:pt x="147" y="659"/>
                  </a:cubicBezTo>
                  <a:lnTo>
                    <a:pt x="516" y="1027"/>
                  </a:lnTo>
                  <a:cubicBezTo>
                    <a:pt x="589" y="1101"/>
                    <a:pt x="685" y="1137"/>
                    <a:pt x="782" y="1137"/>
                  </a:cubicBezTo>
                  <a:cubicBezTo>
                    <a:pt x="878" y="1137"/>
                    <a:pt x="974" y="1101"/>
                    <a:pt x="1047" y="1027"/>
                  </a:cubicBezTo>
                  <a:lnTo>
                    <a:pt x="1064" y="1012"/>
                  </a:lnTo>
                  <a:cubicBezTo>
                    <a:pt x="1210" y="866"/>
                    <a:pt x="1210" y="627"/>
                    <a:pt x="1064" y="479"/>
                  </a:cubicBezTo>
                  <a:lnTo>
                    <a:pt x="694" y="111"/>
                  </a:lnTo>
                  <a:cubicBezTo>
                    <a:pt x="621" y="38"/>
                    <a:pt x="525" y="1"/>
                    <a:pt x="429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66"/>
            <p:cNvSpPr/>
            <p:nvPr/>
          </p:nvSpPr>
          <p:spPr>
            <a:xfrm>
              <a:off x="2456776" y="2642649"/>
              <a:ext cx="188753" cy="22736"/>
            </a:xfrm>
            <a:custGeom>
              <a:avLst/>
              <a:gdLst/>
              <a:ahLst/>
              <a:cxnLst/>
              <a:rect l="l" t="t" r="r" b="b"/>
              <a:pathLst>
                <a:path w="6542" h="788" extrusionOk="0">
                  <a:moveTo>
                    <a:pt x="435" y="0"/>
                  </a:moveTo>
                  <a:cubicBezTo>
                    <a:pt x="192" y="0"/>
                    <a:pt x="0" y="221"/>
                    <a:pt x="50" y="474"/>
                  </a:cubicBezTo>
                  <a:cubicBezTo>
                    <a:pt x="86" y="658"/>
                    <a:pt x="254" y="787"/>
                    <a:pt x="441" y="787"/>
                  </a:cubicBezTo>
                  <a:lnTo>
                    <a:pt x="6148" y="787"/>
                  </a:lnTo>
                  <a:cubicBezTo>
                    <a:pt x="6365" y="787"/>
                    <a:pt x="6541" y="611"/>
                    <a:pt x="6541" y="394"/>
                  </a:cubicBezTo>
                  <a:cubicBezTo>
                    <a:pt x="6541" y="177"/>
                    <a:pt x="6365" y="0"/>
                    <a:pt x="61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66"/>
            <p:cNvSpPr/>
            <p:nvPr/>
          </p:nvSpPr>
          <p:spPr>
            <a:xfrm>
              <a:off x="2611537" y="2642649"/>
              <a:ext cx="33411" cy="22736"/>
            </a:xfrm>
            <a:custGeom>
              <a:avLst/>
              <a:gdLst/>
              <a:ahLst/>
              <a:cxnLst/>
              <a:rect l="l" t="t" r="r" b="b"/>
              <a:pathLst>
                <a:path w="1158" h="788" extrusionOk="0">
                  <a:moveTo>
                    <a:pt x="1" y="0"/>
                  </a:moveTo>
                  <a:cubicBezTo>
                    <a:pt x="218" y="0"/>
                    <a:pt x="393" y="177"/>
                    <a:pt x="393" y="394"/>
                  </a:cubicBezTo>
                  <a:cubicBezTo>
                    <a:pt x="393" y="611"/>
                    <a:pt x="218" y="787"/>
                    <a:pt x="1" y="787"/>
                  </a:cubicBezTo>
                  <a:lnTo>
                    <a:pt x="764" y="787"/>
                  </a:lnTo>
                  <a:cubicBezTo>
                    <a:pt x="981" y="787"/>
                    <a:pt x="1157" y="611"/>
                    <a:pt x="1157" y="394"/>
                  </a:cubicBezTo>
                  <a:cubicBezTo>
                    <a:pt x="1157" y="177"/>
                    <a:pt x="981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4" name="Google Shape;2434;p66"/>
          <p:cNvGrpSpPr/>
          <p:nvPr/>
        </p:nvGrpSpPr>
        <p:grpSpPr>
          <a:xfrm>
            <a:off x="3199566" y="2604824"/>
            <a:ext cx="375940" cy="287105"/>
            <a:chOff x="3199566" y="2604824"/>
            <a:chExt cx="375940" cy="287105"/>
          </a:xfrm>
        </p:grpSpPr>
        <p:sp>
          <p:nvSpPr>
            <p:cNvPr id="2435" name="Google Shape;2435;p66"/>
            <p:cNvSpPr/>
            <p:nvPr/>
          </p:nvSpPr>
          <p:spPr>
            <a:xfrm>
              <a:off x="3278475" y="2617605"/>
              <a:ext cx="218009" cy="256614"/>
            </a:xfrm>
            <a:custGeom>
              <a:avLst/>
              <a:gdLst/>
              <a:ahLst/>
              <a:cxnLst/>
              <a:rect l="l" t="t" r="r" b="b"/>
              <a:pathLst>
                <a:path w="7556" h="8894" extrusionOk="0">
                  <a:moveTo>
                    <a:pt x="3777" y="0"/>
                  </a:moveTo>
                  <a:lnTo>
                    <a:pt x="1" y="2209"/>
                  </a:lnTo>
                  <a:lnTo>
                    <a:pt x="1" y="8894"/>
                  </a:lnTo>
                  <a:lnTo>
                    <a:pt x="7555" y="8894"/>
                  </a:lnTo>
                  <a:lnTo>
                    <a:pt x="7555" y="2209"/>
                  </a:lnTo>
                  <a:lnTo>
                    <a:pt x="37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66"/>
            <p:cNvSpPr/>
            <p:nvPr/>
          </p:nvSpPr>
          <p:spPr>
            <a:xfrm>
              <a:off x="3473744" y="2668125"/>
              <a:ext cx="22736" cy="206093"/>
            </a:xfrm>
            <a:custGeom>
              <a:avLst/>
              <a:gdLst/>
              <a:ahLst/>
              <a:cxnLst/>
              <a:rect l="l" t="t" r="r" b="b"/>
              <a:pathLst>
                <a:path w="788" h="7143" extrusionOk="0">
                  <a:moveTo>
                    <a:pt x="0" y="1"/>
                  </a:moveTo>
                  <a:lnTo>
                    <a:pt x="0" y="7143"/>
                  </a:lnTo>
                  <a:lnTo>
                    <a:pt x="787" y="7143"/>
                  </a:lnTo>
                  <a:lnTo>
                    <a:pt x="787" y="4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66"/>
            <p:cNvSpPr/>
            <p:nvPr/>
          </p:nvSpPr>
          <p:spPr>
            <a:xfrm>
              <a:off x="3321638" y="2689937"/>
              <a:ext cx="131106" cy="148879"/>
            </a:xfrm>
            <a:custGeom>
              <a:avLst/>
              <a:gdLst/>
              <a:ahLst/>
              <a:cxnLst/>
              <a:rect l="l" t="t" r="r" b="b"/>
              <a:pathLst>
                <a:path w="4544" h="5160" extrusionOk="0">
                  <a:moveTo>
                    <a:pt x="2201" y="1"/>
                  </a:moveTo>
                  <a:cubicBezTo>
                    <a:pt x="985" y="1"/>
                    <a:pt x="0" y="987"/>
                    <a:pt x="0" y="2202"/>
                  </a:cubicBezTo>
                  <a:lnTo>
                    <a:pt x="0" y="4946"/>
                  </a:lnTo>
                  <a:cubicBezTo>
                    <a:pt x="0" y="5064"/>
                    <a:pt x="94" y="5160"/>
                    <a:pt x="212" y="5160"/>
                  </a:cubicBezTo>
                  <a:lnTo>
                    <a:pt x="4332" y="5160"/>
                  </a:lnTo>
                  <a:cubicBezTo>
                    <a:pt x="4449" y="5160"/>
                    <a:pt x="4544" y="5064"/>
                    <a:pt x="4544" y="4946"/>
                  </a:cubicBezTo>
                  <a:lnTo>
                    <a:pt x="4544" y="2202"/>
                  </a:lnTo>
                  <a:cubicBezTo>
                    <a:pt x="4544" y="986"/>
                    <a:pt x="3557" y="1"/>
                    <a:pt x="2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66"/>
            <p:cNvSpPr/>
            <p:nvPr/>
          </p:nvSpPr>
          <p:spPr>
            <a:xfrm>
              <a:off x="3375590" y="2689850"/>
              <a:ext cx="77152" cy="148965"/>
            </a:xfrm>
            <a:custGeom>
              <a:avLst/>
              <a:gdLst/>
              <a:ahLst/>
              <a:cxnLst/>
              <a:rect l="l" t="t" r="r" b="b"/>
              <a:pathLst>
                <a:path w="2674" h="5163" extrusionOk="0">
                  <a:moveTo>
                    <a:pt x="394" y="1"/>
                  </a:moveTo>
                  <a:cubicBezTo>
                    <a:pt x="259" y="1"/>
                    <a:pt x="129" y="13"/>
                    <a:pt x="0" y="35"/>
                  </a:cubicBezTo>
                  <a:cubicBezTo>
                    <a:pt x="1072" y="220"/>
                    <a:pt x="1887" y="1150"/>
                    <a:pt x="1887" y="2268"/>
                  </a:cubicBezTo>
                  <a:lnTo>
                    <a:pt x="1887" y="4943"/>
                  </a:lnTo>
                  <a:cubicBezTo>
                    <a:pt x="1887" y="5064"/>
                    <a:pt x="1789" y="5163"/>
                    <a:pt x="1667" y="5163"/>
                  </a:cubicBezTo>
                  <a:lnTo>
                    <a:pt x="2456" y="5163"/>
                  </a:lnTo>
                  <a:cubicBezTo>
                    <a:pt x="2576" y="5163"/>
                    <a:pt x="2674" y="5064"/>
                    <a:pt x="2674" y="4943"/>
                  </a:cubicBezTo>
                  <a:lnTo>
                    <a:pt x="2674" y="2268"/>
                  </a:lnTo>
                  <a:cubicBezTo>
                    <a:pt x="2674" y="1016"/>
                    <a:pt x="1654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66"/>
            <p:cNvSpPr/>
            <p:nvPr/>
          </p:nvSpPr>
          <p:spPr>
            <a:xfrm>
              <a:off x="3321638" y="2689908"/>
              <a:ext cx="131106" cy="148908"/>
            </a:xfrm>
            <a:custGeom>
              <a:avLst/>
              <a:gdLst/>
              <a:ahLst/>
              <a:cxnLst/>
              <a:rect l="l" t="t" r="r" b="b"/>
              <a:pathLst>
                <a:path w="4544" h="5161" extrusionOk="0">
                  <a:moveTo>
                    <a:pt x="2272" y="0"/>
                  </a:moveTo>
                  <a:cubicBezTo>
                    <a:pt x="2139" y="0"/>
                    <a:pt x="2007" y="13"/>
                    <a:pt x="1879" y="34"/>
                  </a:cubicBezTo>
                  <a:lnTo>
                    <a:pt x="1879" y="2620"/>
                  </a:lnTo>
                  <a:cubicBezTo>
                    <a:pt x="1879" y="2679"/>
                    <a:pt x="1832" y="2725"/>
                    <a:pt x="1775" y="2725"/>
                  </a:cubicBezTo>
                  <a:lnTo>
                    <a:pt x="0" y="2725"/>
                  </a:lnTo>
                  <a:lnTo>
                    <a:pt x="0" y="3512"/>
                  </a:lnTo>
                  <a:lnTo>
                    <a:pt x="1775" y="3512"/>
                  </a:lnTo>
                  <a:cubicBezTo>
                    <a:pt x="1832" y="3512"/>
                    <a:pt x="1879" y="3558"/>
                    <a:pt x="1879" y="3616"/>
                  </a:cubicBezTo>
                  <a:lnTo>
                    <a:pt x="1879" y="5161"/>
                  </a:lnTo>
                  <a:lnTo>
                    <a:pt x="2665" y="5161"/>
                  </a:lnTo>
                  <a:lnTo>
                    <a:pt x="2665" y="3616"/>
                  </a:lnTo>
                  <a:cubicBezTo>
                    <a:pt x="2665" y="3558"/>
                    <a:pt x="2712" y="3512"/>
                    <a:pt x="2769" y="3512"/>
                  </a:cubicBezTo>
                  <a:lnTo>
                    <a:pt x="4544" y="3512"/>
                  </a:lnTo>
                  <a:lnTo>
                    <a:pt x="4544" y="2725"/>
                  </a:lnTo>
                  <a:lnTo>
                    <a:pt x="2769" y="2725"/>
                  </a:lnTo>
                  <a:cubicBezTo>
                    <a:pt x="2711" y="2725"/>
                    <a:pt x="2665" y="2679"/>
                    <a:pt x="2665" y="2620"/>
                  </a:cubicBezTo>
                  <a:lnTo>
                    <a:pt x="2665" y="34"/>
                  </a:lnTo>
                  <a:cubicBezTo>
                    <a:pt x="2537" y="13"/>
                    <a:pt x="2405" y="0"/>
                    <a:pt x="2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66"/>
            <p:cNvSpPr/>
            <p:nvPr/>
          </p:nvSpPr>
          <p:spPr>
            <a:xfrm>
              <a:off x="3199566" y="2869193"/>
              <a:ext cx="374679" cy="22736"/>
            </a:xfrm>
            <a:custGeom>
              <a:avLst/>
              <a:gdLst/>
              <a:ahLst/>
              <a:cxnLst/>
              <a:rect l="l" t="t" r="r" b="b"/>
              <a:pathLst>
                <a:path w="12986" h="788" extrusionOk="0">
                  <a:moveTo>
                    <a:pt x="423" y="0"/>
                  </a:moveTo>
                  <a:cubicBezTo>
                    <a:pt x="188" y="0"/>
                    <a:pt x="1" y="209"/>
                    <a:pt x="36" y="451"/>
                  </a:cubicBezTo>
                  <a:cubicBezTo>
                    <a:pt x="64" y="646"/>
                    <a:pt x="235" y="787"/>
                    <a:pt x="432" y="787"/>
                  </a:cubicBezTo>
                  <a:lnTo>
                    <a:pt x="12596" y="787"/>
                  </a:lnTo>
                  <a:cubicBezTo>
                    <a:pt x="12810" y="787"/>
                    <a:pt x="12985" y="611"/>
                    <a:pt x="12985" y="393"/>
                  </a:cubicBezTo>
                  <a:cubicBezTo>
                    <a:pt x="12985" y="177"/>
                    <a:pt x="12810" y="0"/>
                    <a:pt x="12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66"/>
            <p:cNvSpPr/>
            <p:nvPr/>
          </p:nvSpPr>
          <p:spPr>
            <a:xfrm>
              <a:off x="3540969" y="2869193"/>
              <a:ext cx="34536" cy="22736"/>
            </a:xfrm>
            <a:custGeom>
              <a:avLst/>
              <a:gdLst/>
              <a:ahLst/>
              <a:cxnLst/>
              <a:rect l="l" t="t" r="r" b="b"/>
              <a:pathLst>
                <a:path w="1197" h="788" extrusionOk="0">
                  <a:moveTo>
                    <a:pt x="0" y="0"/>
                  </a:moveTo>
                  <a:cubicBezTo>
                    <a:pt x="217" y="0"/>
                    <a:pt x="393" y="177"/>
                    <a:pt x="393" y="393"/>
                  </a:cubicBezTo>
                  <a:cubicBezTo>
                    <a:pt x="393" y="611"/>
                    <a:pt x="217" y="787"/>
                    <a:pt x="0" y="787"/>
                  </a:cubicBezTo>
                  <a:lnTo>
                    <a:pt x="763" y="787"/>
                  </a:lnTo>
                  <a:cubicBezTo>
                    <a:pt x="1007" y="787"/>
                    <a:pt x="1197" y="566"/>
                    <a:pt x="1148" y="315"/>
                  </a:cubicBezTo>
                  <a:cubicBezTo>
                    <a:pt x="1112" y="129"/>
                    <a:pt x="945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66"/>
            <p:cNvSpPr/>
            <p:nvPr/>
          </p:nvSpPr>
          <p:spPr>
            <a:xfrm>
              <a:off x="3316617" y="2684426"/>
              <a:ext cx="141666" cy="159929"/>
            </a:xfrm>
            <a:custGeom>
              <a:avLst/>
              <a:gdLst/>
              <a:ahLst/>
              <a:cxnLst/>
              <a:rect l="l" t="t" r="r" b="b"/>
              <a:pathLst>
                <a:path w="4910" h="5543" extrusionOk="0">
                  <a:moveTo>
                    <a:pt x="2515" y="384"/>
                  </a:moveTo>
                  <a:cubicBezTo>
                    <a:pt x="3626" y="384"/>
                    <a:pt x="4526" y="1284"/>
                    <a:pt x="4526" y="2395"/>
                  </a:cubicBezTo>
                  <a:lnTo>
                    <a:pt x="4526" y="5136"/>
                  </a:lnTo>
                  <a:cubicBezTo>
                    <a:pt x="4526" y="5148"/>
                    <a:pt x="4517" y="5159"/>
                    <a:pt x="4505" y="5159"/>
                  </a:cubicBezTo>
                  <a:lnTo>
                    <a:pt x="387" y="5159"/>
                  </a:lnTo>
                  <a:cubicBezTo>
                    <a:pt x="375" y="5159"/>
                    <a:pt x="366" y="5148"/>
                    <a:pt x="366" y="5136"/>
                  </a:cubicBezTo>
                  <a:lnTo>
                    <a:pt x="366" y="2395"/>
                  </a:lnTo>
                  <a:cubicBezTo>
                    <a:pt x="366" y="1284"/>
                    <a:pt x="1266" y="384"/>
                    <a:pt x="2377" y="384"/>
                  </a:cubicBezTo>
                  <a:close/>
                  <a:moveTo>
                    <a:pt x="2392" y="0"/>
                  </a:moveTo>
                  <a:cubicBezTo>
                    <a:pt x="1072" y="0"/>
                    <a:pt x="1" y="1071"/>
                    <a:pt x="1" y="2392"/>
                  </a:cubicBezTo>
                  <a:lnTo>
                    <a:pt x="1" y="5140"/>
                  </a:lnTo>
                  <a:cubicBezTo>
                    <a:pt x="1" y="5361"/>
                    <a:pt x="180" y="5542"/>
                    <a:pt x="403" y="5542"/>
                  </a:cubicBezTo>
                  <a:lnTo>
                    <a:pt x="4508" y="5542"/>
                  </a:lnTo>
                  <a:cubicBezTo>
                    <a:pt x="4730" y="5542"/>
                    <a:pt x="4909" y="5361"/>
                    <a:pt x="4909" y="5140"/>
                  </a:cubicBezTo>
                  <a:lnTo>
                    <a:pt x="4909" y="2392"/>
                  </a:lnTo>
                  <a:cubicBezTo>
                    <a:pt x="4909" y="1071"/>
                    <a:pt x="3839" y="0"/>
                    <a:pt x="25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66"/>
            <p:cNvSpPr/>
            <p:nvPr/>
          </p:nvSpPr>
          <p:spPr>
            <a:xfrm>
              <a:off x="3232024" y="2604824"/>
              <a:ext cx="310655" cy="106812"/>
            </a:xfrm>
            <a:custGeom>
              <a:avLst/>
              <a:gdLst/>
              <a:ahLst/>
              <a:cxnLst/>
              <a:rect l="l" t="t" r="r" b="b"/>
              <a:pathLst>
                <a:path w="10767" h="3702" extrusionOk="0">
                  <a:moveTo>
                    <a:pt x="5383" y="1"/>
                  </a:moveTo>
                  <a:cubicBezTo>
                    <a:pt x="5315" y="1"/>
                    <a:pt x="5246" y="19"/>
                    <a:pt x="5185" y="55"/>
                  </a:cubicBezTo>
                  <a:lnTo>
                    <a:pt x="249" y="2971"/>
                  </a:lnTo>
                  <a:cubicBezTo>
                    <a:pt x="63" y="3081"/>
                    <a:pt x="0" y="3321"/>
                    <a:pt x="111" y="3508"/>
                  </a:cubicBezTo>
                  <a:cubicBezTo>
                    <a:pt x="183" y="3632"/>
                    <a:pt x="313" y="3701"/>
                    <a:pt x="447" y="3701"/>
                  </a:cubicBezTo>
                  <a:cubicBezTo>
                    <a:pt x="515" y="3701"/>
                    <a:pt x="583" y="3684"/>
                    <a:pt x="646" y="3647"/>
                  </a:cubicBezTo>
                  <a:lnTo>
                    <a:pt x="5384" y="848"/>
                  </a:lnTo>
                  <a:lnTo>
                    <a:pt x="10122" y="3647"/>
                  </a:lnTo>
                  <a:cubicBezTo>
                    <a:pt x="10185" y="3684"/>
                    <a:pt x="10253" y="3701"/>
                    <a:pt x="10320" y="3701"/>
                  </a:cubicBezTo>
                  <a:cubicBezTo>
                    <a:pt x="10454" y="3701"/>
                    <a:pt x="10584" y="3632"/>
                    <a:pt x="10658" y="3508"/>
                  </a:cubicBezTo>
                  <a:cubicBezTo>
                    <a:pt x="10767" y="3322"/>
                    <a:pt x="10705" y="3081"/>
                    <a:pt x="10520" y="2971"/>
                  </a:cubicBezTo>
                  <a:lnTo>
                    <a:pt x="5582" y="55"/>
                  </a:lnTo>
                  <a:cubicBezTo>
                    <a:pt x="5521" y="19"/>
                    <a:pt x="5452" y="1"/>
                    <a:pt x="5383" y="1"/>
                  </a:cubicBezTo>
                  <a:close/>
                </a:path>
              </a:pathLst>
            </a:custGeom>
            <a:solidFill>
              <a:srgbClr val="FE6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66"/>
            <p:cNvSpPr/>
            <p:nvPr/>
          </p:nvSpPr>
          <p:spPr>
            <a:xfrm>
              <a:off x="3232024" y="2604824"/>
              <a:ext cx="310655" cy="106812"/>
            </a:xfrm>
            <a:custGeom>
              <a:avLst/>
              <a:gdLst/>
              <a:ahLst/>
              <a:cxnLst/>
              <a:rect l="l" t="t" r="r" b="b"/>
              <a:pathLst>
                <a:path w="10767" h="3702" extrusionOk="0">
                  <a:moveTo>
                    <a:pt x="5383" y="1"/>
                  </a:moveTo>
                  <a:cubicBezTo>
                    <a:pt x="5315" y="1"/>
                    <a:pt x="5246" y="19"/>
                    <a:pt x="5185" y="55"/>
                  </a:cubicBezTo>
                  <a:lnTo>
                    <a:pt x="249" y="2971"/>
                  </a:lnTo>
                  <a:cubicBezTo>
                    <a:pt x="63" y="3081"/>
                    <a:pt x="0" y="3321"/>
                    <a:pt x="111" y="3508"/>
                  </a:cubicBezTo>
                  <a:cubicBezTo>
                    <a:pt x="183" y="3632"/>
                    <a:pt x="313" y="3701"/>
                    <a:pt x="447" y="3701"/>
                  </a:cubicBezTo>
                  <a:cubicBezTo>
                    <a:pt x="515" y="3701"/>
                    <a:pt x="583" y="3684"/>
                    <a:pt x="646" y="3647"/>
                  </a:cubicBezTo>
                  <a:lnTo>
                    <a:pt x="5384" y="848"/>
                  </a:lnTo>
                  <a:lnTo>
                    <a:pt x="10122" y="3647"/>
                  </a:lnTo>
                  <a:cubicBezTo>
                    <a:pt x="10185" y="3684"/>
                    <a:pt x="10253" y="3701"/>
                    <a:pt x="10320" y="3701"/>
                  </a:cubicBezTo>
                  <a:cubicBezTo>
                    <a:pt x="10454" y="3701"/>
                    <a:pt x="10584" y="3632"/>
                    <a:pt x="10658" y="3508"/>
                  </a:cubicBezTo>
                  <a:cubicBezTo>
                    <a:pt x="10767" y="3322"/>
                    <a:pt x="10705" y="3081"/>
                    <a:pt x="10520" y="2971"/>
                  </a:cubicBezTo>
                  <a:lnTo>
                    <a:pt x="5582" y="55"/>
                  </a:lnTo>
                  <a:cubicBezTo>
                    <a:pt x="5521" y="19"/>
                    <a:pt x="5452" y="1"/>
                    <a:pt x="5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5" name="Google Shape;2445;p66"/>
          <p:cNvSpPr/>
          <p:nvPr/>
        </p:nvSpPr>
        <p:spPr>
          <a:xfrm>
            <a:off x="4355022" y="2742389"/>
            <a:ext cx="22678" cy="107937"/>
          </a:xfrm>
          <a:custGeom>
            <a:avLst/>
            <a:gdLst/>
            <a:ahLst/>
            <a:cxnLst/>
            <a:rect l="l" t="t" r="r" b="b"/>
            <a:pathLst>
              <a:path w="786" h="3741" extrusionOk="0">
                <a:moveTo>
                  <a:pt x="0" y="1"/>
                </a:moveTo>
                <a:lnTo>
                  <a:pt x="0" y="3740"/>
                </a:lnTo>
                <a:lnTo>
                  <a:pt x="786" y="3740"/>
                </a:lnTo>
                <a:lnTo>
                  <a:pt x="786" y="153"/>
                </a:lnTo>
                <a:cubicBezTo>
                  <a:pt x="786" y="70"/>
                  <a:pt x="718" y="1"/>
                  <a:pt x="634" y="1"/>
                </a:cubicBezTo>
                <a:close/>
              </a:path>
            </a:pathLst>
          </a:custGeom>
          <a:solidFill>
            <a:srgbClr val="FFD1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66"/>
          <p:cNvSpPr/>
          <p:nvPr/>
        </p:nvSpPr>
        <p:spPr>
          <a:xfrm>
            <a:off x="4335461" y="2645591"/>
            <a:ext cx="25102" cy="22736"/>
          </a:xfrm>
          <a:custGeom>
            <a:avLst/>
            <a:gdLst/>
            <a:ahLst/>
            <a:cxnLst/>
            <a:rect l="l" t="t" r="r" b="b"/>
            <a:pathLst>
              <a:path w="870" h="788" extrusionOk="0">
                <a:moveTo>
                  <a:pt x="0" y="1"/>
                </a:moveTo>
                <a:cubicBezTo>
                  <a:pt x="57" y="1"/>
                  <a:pt x="103" y="47"/>
                  <a:pt x="103" y="102"/>
                </a:cubicBezTo>
                <a:lnTo>
                  <a:pt x="103" y="685"/>
                </a:lnTo>
                <a:cubicBezTo>
                  <a:pt x="103" y="742"/>
                  <a:pt x="57" y="788"/>
                  <a:pt x="0" y="788"/>
                </a:cubicBezTo>
                <a:lnTo>
                  <a:pt x="769" y="788"/>
                </a:lnTo>
                <a:cubicBezTo>
                  <a:pt x="824" y="788"/>
                  <a:pt x="870" y="742"/>
                  <a:pt x="870" y="687"/>
                </a:cubicBezTo>
                <a:lnTo>
                  <a:pt x="870" y="102"/>
                </a:lnTo>
                <a:cubicBezTo>
                  <a:pt x="870" y="47"/>
                  <a:pt x="824" y="1"/>
                  <a:pt x="769" y="1"/>
                </a:cubicBezTo>
                <a:close/>
              </a:path>
            </a:pathLst>
          </a:custGeom>
          <a:solidFill>
            <a:srgbClr val="FD4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7" name="Google Shape;2447;p66"/>
          <p:cNvSpPr/>
          <p:nvPr/>
        </p:nvSpPr>
        <p:spPr>
          <a:xfrm>
            <a:off x="4351964" y="2847496"/>
            <a:ext cx="25736" cy="59782"/>
          </a:xfrm>
          <a:custGeom>
            <a:avLst/>
            <a:gdLst/>
            <a:ahLst/>
            <a:cxnLst/>
            <a:rect l="l" t="t" r="r" b="b"/>
            <a:pathLst>
              <a:path w="892" h="2072" extrusionOk="0">
                <a:moveTo>
                  <a:pt x="106" y="1"/>
                </a:moveTo>
                <a:lnTo>
                  <a:pt x="106" y="1969"/>
                </a:lnTo>
                <a:cubicBezTo>
                  <a:pt x="106" y="2025"/>
                  <a:pt x="59" y="2072"/>
                  <a:pt x="0" y="2072"/>
                </a:cubicBezTo>
                <a:lnTo>
                  <a:pt x="787" y="2072"/>
                </a:lnTo>
                <a:cubicBezTo>
                  <a:pt x="846" y="2072"/>
                  <a:pt x="892" y="2025"/>
                  <a:pt x="892" y="1969"/>
                </a:cubicBezTo>
                <a:lnTo>
                  <a:pt x="892" y="1"/>
                </a:lnTo>
                <a:close/>
              </a:path>
            </a:pathLst>
          </a:custGeom>
          <a:solidFill>
            <a:srgbClr val="678D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8" name="Google Shape;2448;p66"/>
          <p:cNvGrpSpPr/>
          <p:nvPr/>
        </p:nvGrpSpPr>
        <p:grpSpPr>
          <a:xfrm>
            <a:off x="4003578" y="2570375"/>
            <a:ext cx="374130" cy="355976"/>
            <a:chOff x="4003578" y="2570375"/>
            <a:chExt cx="374130" cy="355976"/>
          </a:xfrm>
        </p:grpSpPr>
        <p:sp>
          <p:nvSpPr>
            <p:cNvPr id="2449" name="Google Shape;2449;p66"/>
            <p:cNvSpPr/>
            <p:nvPr/>
          </p:nvSpPr>
          <p:spPr>
            <a:xfrm>
              <a:off x="4003694" y="2773376"/>
              <a:ext cx="54243" cy="44289"/>
            </a:xfrm>
            <a:custGeom>
              <a:avLst/>
              <a:gdLst/>
              <a:ahLst/>
              <a:cxnLst/>
              <a:rect l="l" t="t" r="r" b="b"/>
              <a:pathLst>
                <a:path w="1880" h="1535" extrusionOk="0">
                  <a:moveTo>
                    <a:pt x="306" y="0"/>
                  </a:moveTo>
                  <a:cubicBezTo>
                    <a:pt x="137" y="0"/>
                    <a:pt x="1" y="137"/>
                    <a:pt x="1" y="306"/>
                  </a:cubicBezTo>
                  <a:lnTo>
                    <a:pt x="1" y="1231"/>
                  </a:lnTo>
                  <a:cubicBezTo>
                    <a:pt x="1" y="1399"/>
                    <a:pt x="137" y="1534"/>
                    <a:pt x="306" y="1534"/>
                  </a:cubicBezTo>
                  <a:lnTo>
                    <a:pt x="1880" y="1534"/>
                  </a:lnTo>
                  <a:lnTo>
                    <a:pt x="18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66"/>
            <p:cNvSpPr/>
            <p:nvPr/>
          </p:nvSpPr>
          <p:spPr>
            <a:xfrm>
              <a:off x="4274237" y="2570375"/>
              <a:ext cx="22707" cy="86327"/>
            </a:xfrm>
            <a:custGeom>
              <a:avLst/>
              <a:gdLst/>
              <a:ahLst/>
              <a:cxnLst/>
              <a:rect l="l" t="t" r="r" b="b"/>
              <a:pathLst>
                <a:path w="787" h="2992" extrusionOk="0">
                  <a:moveTo>
                    <a:pt x="380" y="0"/>
                  </a:moveTo>
                  <a:cubicBezTo>
                    <a:pt x="170" y="0"/>
                    <a:pt x="1" y="171"/>
                    <a:pt x="1" y="381"/>
                  </a:cubicBezTo>
                  <a:lnTo>
                    <a:pt x="1" y="2991"/>
                  </a:lnTo>
                  <a:lnTo>
                    <a:pt x="786" y="2991"/>
                  </a:lnTo>
                  <a:lnTo>
                    <a:pt x="786" y="381"/>
                  </a:lnTo>
                  <a:cubicBezTo>
                    <a:pt x="786" y="171"/>
                    <a:pt x="616" y="0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6"/>
            <p:cNvSpPr/>
            <p:nvPr/>
          </p:nvSpPr>
          <p:spPr>
            <a:xfrm>
              <a:off x="4057935" y="2661662"/>
              <a:ext cx="75247" cy="86875"/>
            </a:xfrm>
            <a:custGeom>
              <a:avLst/>
              <a:gdLst/>
              <a:ahLst/>
              <a:cxnLst/>
              <a:rect l="l" t="t" r="r" b="b"/>
              <a:pathLst>
                <a:path w="2608" h="3011" extrusionOk="0">
                  <a:moveTo>
                    <a:pt x="0" y="1"/>
                  </a:moveTo>
                  <a:lnTo>
                    <a:pt x="0" y="3010"/>
                  </a:lnTo>
                  <a:lnTo>
                    <a:pt x="2608" y="3010"/>
                  </a:lnTo>
                  <a:lnTo>
                    <a:pt x="26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6"/>
            <p:cNvSpPr/>
            <p:nvPr/>
          </p:nvSpPr>
          <p:spPr>
            <a:xfrm>
              <a:off x="4111023" y="2661662"/>
              <a:ext cx="22736" cy="86875"/>
            </a:xfrm>
            <a:custGeom>
              <a:avLst/>
              <a:gdLst/>
              <a:ahLst/>
              <a:cxnLst/>
              <a:rect l="l" t="t" r="r" b="b"/>
              <a:pathLst>
                <a:path w="788" h="3011" extrusionOk="0">
                  <a:moveTo>
                    <a:pt x="1" y="1"/>
                  </a:moveTo>
                  <a:lnTo>
                    <a:pt x="1" y="3010"/>
                  </a:lnTo>
                  <a:lnTo>
                    <a:pt x="788" y="3010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66"/>
            <p:cNvSpPr/>
            <p:nvPr/>
          </p:nvSpPr>
          <p:spPr>
            <a:xfrm>
              <a:off x="4208974" y="2656671"/>
              <a:ext cx="142762" cy="96829"/>
            </a:xfrm>
            <a:custGeom>
              <a:avLst/>
              <a:gdLst/>
              <a:ahLst/>
              <a:cxnLst/>
              <a:rect l="l" t="t" r="r" b="b"/>
              <a:pathLst>
                <a:path w="4948" h="3356" extrusionOk="0">
                  <a:moveTo>
                    <a:pt x="0" y="0"/>
                  </a:moveTo>
                  <a:lnTo>
                    <a:pt x="0" y="3355"/>
                  </a:lnTo>
                  <a:lnTo>
                    <a:pt x="4947" y="3355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6"/>
            <p:cNvSpPr/>
            <p:nvPr/>
          </p:nvSpPr>
          <p:spPr>
            <a:xfrm>
              <a:off x="4329575" y="2656671"/>
              <a:ext cx="22678" cy="96829"/>
            </a:xfrm>
            <a:custGeom>
              <a:avLst/>
              <a:gdLst/>
              <a:ahLst/>
              <a:cxnLst/>
              <a:rect l="l" t="t" r="r" b="b"/>
              <a:pathLst>
                <a:path w="786" h="3356" extrusionOk="0">
                  <a:moveTo>
                    <a:pt x="0" y="0"/>
                  </a:moveTo>
                  <a:lnTo>
                    <a:pt x="0" y="3355"/>
                  </a:lnTo>
                  <a:lnTo>
                    <a:pt x="786" y="3355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6"/>
            <p:cNvSpPr/>
            <p:nvPr/>
          </p:nvSpPr>
          <p:spPr>
            <a:xfrm>
              <a:off x="4029718" y="2742447"/>
              <a:ext cx="347990" cy="107879"/>
            </a:xfrm>
            <a:custGeom>
              <a:avLst/>
              <a:gdLst/>
              <a:ahLst/>
              <a:cxnLst/>
              <a:rect l="l" t="t" r="r" b="b"/>
              <a:pathLst>
                <a:path w="12061" h="373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3171"/>
                  </a:lnTo>
                  <a:cubicBezTo>
                    <a:pt x="1" y="3485"/>
                    <a:pt x="254" y="3738"/>
                    <a:pt x="567" y="3738"/>
                  </a:cubicBezTo>
                  <a:lnTo>
                    <a:pt x="12061" y="3738"/>
                  </a:lnTo>
                  <a:lnTo>
                    <a:pt x="12061" y="152"/>
                  </a:lnTo>
                  <a:cubicBezTo>
                    <a:pt x="12061" y="68"/>
                    <a:pt x="11993" y="0"/>
                    <a:pt x="119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6"/>
            <p:cNvSpPr/>
            <p:nvPr/>
          </p:nvSpPr>
          <p:spPr>
            <a:xfrm>
              <a:off x="4231623" y="2690975"/>
              <a:ext cx="97925" cy="51444"/>
            </a:xfrm>
            <a:custGeom>
              <a:avLst/>
              <a:gdLst/>
              <a:ahLst/>
              <a:cxnLst/>
              <a:rect l="l" t="t" r="r" b="b"/>
              <a:pathLst>
                <a:path w="3394" h="1783" extrusionOk="0">
                  <a:moveTo>
                    <a:pt x="102" y="0"/>
                  </a:moveTo>
                  <a:cubicBezTo>
                    <a:pt x="47" y="0"/>
                    <a:pt x="1" y="45"/>
                    <a:pt x="1" y="102"/>
                  </a:cubicBezTo>
                  <a:lnTo>
                    <a:pt x="1" y="1783"/>
                  </a:lnTo>
                  <a:lnTo>
                    <a:pt x="3394" y="1783"/>
                  </a:lnTo>
                  <a:lnTo>
                    <a:pt x="3394" y="102"/>
                  </a:lnTo>
                  <a:cubicBezTo>
                    <a:pt x="3394" y="45"/>
                    <a:pt x="3349" y="0"/>
                    <a:pt x="32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66"/>
            <p:cNvSpPr/>
            <p:nvPr/>
          </p:nvSpPr>
          <p:spPr>
            <a:xfrm>
              <a:off x="4306868" y="2690975"/>
              <a:ext cx="22736" cy="51444"/>
            </a:xfrm>
            <a:custGeom>
              <a:avLst/>
              <a:gdLst/>
              <a:ahLst/>
              <a:cxnLst/>
              <a:rect l="l" t="t" r="r" b="b"/>
              <a:pathLst>
                <a:path w="788" h="1783" extrusionOk="0">
                  <a:moveTo>
                    <a:pt x="0" y="0"/>
                  </a:moveTo>
                  <a:lnTo>
                    <a:pt x="0" y="1783"/>
                  </a:lnTo>
                  <a:lnTo>
                    <a:pt x="787" y="1783"/>
                  </a:lnTo>
                  <a:lnTo>
                    <a:pt x="787" y="105"/>
                  </a:lnTo>
                  <a:cubicBezTo>
                    <a:pt x="787" y="46"/>
                    <a:pt x="740" y="0"/>
                    <a:pt x="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6"/>
            <p:cNvSpPr/>
            <p:nvPr/>
          </p:nvSpPr>
          <p:spPr>
            <a:xfrm>
              <a:off x="4202338" y="2645591"/>
              <a:ext cx="158227" cy="23342"/>
            </a:xfrm>
            <a:custGeom>
              <a:avLst/>
              <a:gdLst/>
              <a:ahLst/>
              <a:cxnLst/>
              <a:rect l="l" t="t" r="r" b="b"/>
              <a:pathLst>
                <a:path w="5484" h="809" extrusionOk="0">
                  <a:moveTo>
                    <a:pt x="69" y="1"/>
                  </a:moveTo>
                  <a:cubicBezTo>
                    <a:pt x="31" y="1"/>
                    <a:pt x="0" y="32"/>
                    <a:pt x="0" y="72"/>
                  </a:cubicBezTo>
                  <a:lnTo>
                    <a:pt x="0" y="717"/>
                  </a:lnTo>
                  <a:cubicBezTo>
                    <a:pt x="0" y="756"/>
                    <a:pt x="31" y="788"/>
                    <a:pt x="69" y="788"/>
                  </a:cubicBezTo>
                  <a:lnTo>
                    <a:pt x="5383" y="788"/>
                  </a:lnTo>
                  <a:lnTo>
                    <a:pt x="5413" y="803"/>
                  </a:lnTo>
                  <a:cubicBezTo>
                    <a:pt x="5420" y="807"/>
                    <a:pt x="5428" y="808"/>
                    <a:pt x="5435" y="808"/>
                  </a:cubicBezTo>
                  <a:cubicBezTo>
                    <a:pt x="5460" y="808"/>
                    <a:pt x="5484" y="788"/>
                    <a:pt x="5484" y="760"/>
                  </a:cubicBezTo>
                  <a:lnTo>
                    <a:pt x="5484" y="72"/>
                  </a:lnTo>
                  <a:cubicBezTo>
                    <a:pt x="5484" y="32"/>
                    <a:pt x="5452" y="1"/>
                    <a:pt x="5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66"/>
            <p:cNvSpPr/>
            <p:nvPr/>
          </p:nvSpPr>
          <p:spPr>
            <a:xfrm>
              <a:off x="4049655" y="2645591"/>
              <a:ext cx="91866" cy="22736"/>
            </a:xfrm>
            <a:custGeom>
              <a:avLst/>
              <a:gdLst/>
              <a:ahLst/>
              <a:cxnLst/>
              <a:rect l="l" t="t" r="r" b="b"/>
              <a:pathLst>
                <a:path w="3184" h="788" extrusionOk="0">
                  <a:moveTo>
                    <a:pt x="126" y="1"/>
                  </a:moveTo>
                  <a:cubicBezTo>
                    <a:pt x="57" y="1"/>
                    <a:pt x="0" y="58"/>
                    <a:pt x="0" y="128"/>
                  </a:cubicBezTo>
                  <a:lnTo>
                    <a:pt x="0" y="661"/>
                  </a:lnTo>
                  <a:cubicBezTo>
                    <a:pt x="0" y="731"/>
                    <a:pt x="57" y="788"/>
                    <a:pt x="126" y="788"/>
                  </a:cubicBezTo>
                  <a:lnTo>
                    <a:pt x="3056" y="788"/>
                  </a:lnTo>
                  <a:cubicBezTo>
                    <a:pt x="3126" y="788"/>
                    <a:pt x="3183" y="730"/>
                    <a:pt x="3183" y="661"/>
                  </a:cubicBezTo>
                  <a:lnTo>
                    <a:pt x="3183" y="128"/>
                  </a:lnTo>
                  <a:cubicBezTo>
                    <a:pt x="3183" y="58"/>
                    <a:pt x="3126" y="1"/>
                    <a:pt x="3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66"/>
            <p:cNvSpPr/>
            <p:nvPr/>
          </p:nvSpPr>
          <p:spPr>
            <a:xfrm>
              <a:off x="4115639" y="2645591"/>
              <a:ext cx="25881" cy="22707"/>
            </a:xfrm>
            <a:custGeom>
              <a:avLst/>
              <a:gdLst/>
              <a:ahLst/>
              <a:cxnLst/>
              <a:rect l="l" t="t" r="r" b="b"/>
              <a:pathLst>
                <a:path w="897" h="787" extrusionOk="0">
                  <a:moveTo>
                    <a:pt x="0" y="1"/>
                  </a:moveTo>
                  <a:cubicBezTo>
                    <a:pt x="71" y="1"/>
                    <a:pt x="129" y="58"/>
                    <a:pt x="129" y="128"/>
                  </a:cubicBezTo>
                  <a:lnTo>
                    <a:pt x="129" y="661"/>
                  </a:lnTo>
                  <a:cubicBezTo>
                    <a:pt x="129" y="730"/>
                    <a:pt x="71" y="786"/>
                    <a:pt x="0" y="786"/>
                  </a:cubicBezTo>
                  <a:lnTo>
                    <a:pt x="769" y="786"/>
                  </a:lnTo>
                  <a:cubicBezTo>
                    <a:pt x="839" y="786"/>
                    <a:pt x="896" y="730"/>
                    <a:pt x="896" y="661"/>
                  </a:cubicBezTo>
                  <a:lnTo>
                    <a:pt x="896" y="128"/>
                  </a:lnTo>
                  <a:cubicBezTo>
                    <a:pt x="896" y="58"/>
                    <a:pt x="839" y="1"/>
                    <a:pt x="7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6"/>
            <p:cNvSpPr/>
            <p:nvPr/>
          </p:nvSpPr>
          <p:spPr>
            <a:xfrm>
              <a:off x="4221669" y="2579232"/>
              <a:ext cx="52598" cy="45385"/>
            </a:xfrm>
            <a:custGeom>
              <a:avLst/>
              <a:gdLst/>
              <a:ahLst/>
              <a:cxnLst/>
              <a:rect l="l" t="t" r="r" b="b"/>
              <a:pathLst>
                <a:path w="1823" h="1573" extrusionOk="0">
                  <a:moveTo>
                    <a:pt x="760" y="0"/>
                  </a:moveTo>
                  <a:cubicBezTo>
                    <a:pt x="341" y="0"/>
                    <a:pt x="0" y="341"/>
                    <a:pt x="0" y="759"/>
                  </a:cubicBezTo>
                  <a:lnTo>
                    <a:pt x="0" y="813"/>
                  </a:lnTo>
                  <a:cubicBezTo>
                    <a:pt x="0" y="1232"/>
                    <a:pt x="341" y="1572"/>
                    <a:pt x="760" y="1572"/>
                  </a:cubicBezTo>
                  <a:lnTo>
                    <a:pt x="1406" y="1572"/>
                  </a:lnTo>
                  <a:cubicBezTo>
                    <a:pt x="1636" y="1572"/>
                    <a:pt x="1823" y="1385"/>
                    <a:pt x="1821" y="1155"/>
                  </a:cubicBezTo>
                  <a:lnTo>
                    <a:pt x="1821" y="417"/>
                  </a:lnTo>
                  <a:cubicBezTo>
                    <a:pt x="1821" y="187"/>
                    <a:pt x="1636" y="0"/>
                    <a:pt x="14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6"/>
            <p:cNvSpPr/>
            <p:nvPr/>
          </p:nvSpPr>
          <p:spPr>
            <a:xfrm>
              <a:off x="4296915" y="2579232"/>
              <a:ext cx="52598" cy="45385"/>
            </a:xfrm>
            <a:custGeom>
              <a:avLst/>
              <a:gdLst/>
              <a:ahLst/>
              <a:cxnLst/>
              <a:rect l="l" t="t" r="r" b="b"/>
              <a:pathLst>
                <a:path w="1823" h="1573" extrusionOk="0">
                  <a:moveTo>
                    <a:pt x="417" y="0"/>
                  </a:moveTo>
                  <a:cubicBezTo>
                    <a:pt x="187" y="0"/>
                    <a:pt x="0" y="187"/>
                    <a:pt x="0" y="417"/>
                  </a:cubicBezTo>
                  <a:lnTo>
                    <a:pt x="0" y="1155"/>
                  </a:lnTo>
                  <a:cubicBezTo>
                    <a:pt x="0" y="1385"/>
                    <a:pt x="187" y="1572"/>
                    <a:pt x="417" y="1572"/>
                  </a:cubicBezTo>
                  <a:lnTo>
                    <a:pt x="1063" y="1572"/>
                  </a:lnTo>
                  <a:cubicBezTo>
                    <a:pt x="1482" y="1572"/>
                    <a:pt x="1822" y="1232"/>
                    <a:pt x="1822" y="813"/>
                  </a:cubicBezTo>
                  <a:lnTo>
                    <a:pt x="1822" y="759"/>
                  </a:lnTo>
                  <a:cubicBezTo>
                    <a:pt x="1822" y="341"/>
                    <a:pt x="1482" y="0"/>
                    <a:pt x="10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66"/>
            <p:cNvSpPr/>
            <p:nvPr/>
          </p:nvSpPr>
          <p:spPr>
            <a:xfrm>
              <a:off x="4252108" y="2590860"/>
              <a:ext cx="67544" cy="22678"/>
            </a:xfrm>
            <a:custGeom>
              <a:avLst/>
              <a:gdLst/>
              <a:ahLst/>
              <a:cxnLst/>
              <a:rect l="l" t="t" r="r" b="b"/>
              <a:pathLst>
                <a:path w="2341" h="786" extrusionOk="0">
                  <a:moveTo>
                    <a:pt x="380" y="1"/>
                  </a:moveTo>
                  <a:cubicBezTo>
                    <a:pt x="170" y="1"/>
                    <a:pt x="1" y="169"/>
                    <a:pt x="1" y="379"/>
                  </a:cubicBezTo>
                  <a:lnTo>
                    <a:pt x="1" y="407"/>
                  </a:lnTo>
                  <a:cubicBezTo>
                    <a:pt x="1" y="616"/>
                    <a:pt x="170" y="786"/>
                    <a:pt x="380" y="786"/>
                  </a:cubicBezTo>
                  <a:lnTo>
                    <a:pt x="1960" y="786"/>
                  </a:lnTo>
                  <a:cubicBezTo>
                    <a:pt x="2170" y="786"/>
                    <a:pt x="2340" y="616"/>
                    <a:pt x="2340" y="407"/>
                  </a:cubicBezTo>
                  <a:lnTo>
                    <a:pt x="2340" y="379"/>
                  </a:lnTo>
                  <a:cubicBezTo>
                    <a:pt x="2340" y="169"/>
                    <a:pt x="2170" y="1"/>
                    <a:pt x="19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66"/>
            <p:cNvSpPr/>
            <p:nvPr/>
          </p:nvSpPr>
          <p:spPr>
            <a:xfrm>
              <a:off x="4116043" y="2776175"/>
              <a:ext cx="99599" cy="37624"/>
            </a:xfrm>
            <a:custGeom>
              <a:avLst/>
              <a:gdLst/>
              <a:ahLst/>
              <a:cxnLst/>
              <a:rect l="l" t="t" r="r" b="b"/>
              <a:pathLst>
                <a:path w="3452" h="1304" extrusionOk="0">
                  <a:moveTo>
                    <a:pt x="338" y="0"/>
                  </a:moveTo>
                  <a:cubicBezTo>
                    <a:pt x="150" y="0"/>
                    <a:pt x="0" y="150"/>
                    <a:pt x="0" y="338"/>
                  </a:cubicBezTo>
                  <a:lnTo>
                    <a:pt x="0" y="966"/>
                  </a:lnTo>
                  <a:cubicBezTo>
                    <a:pt x="0" y="1152"/>
                    <a:pt x="150" y="1304"/>
                    <a:pt x="338" y="1304"/>
                  </a:cubicBezTo>
                  <a:lnTo>
                    <a:pt x="3114" y="1304"/>
                  </a:lnTo>
                  <a:cubicBezTo>
                    <a:pt x="3299" y="1304"/>
                    <a:pt x="3451" y="1154"/>
                    <a:pt x="3451" y="966"/>
                  </a:cubicBezTo>
                  <a:lnTo>
                    <a:pt x="3451" y="338"/>
                  </a:lnTo>
                  <a:cubicBezTo>
                    <a:pt x="3451" y="150"/>
                    <a:pt x="3299" y="0"/>
                    <a:pt x="3114" y="0"/>
                  </a:cubicBezTo>
                  <a:close/>
                </a:path>
              </a:pathLst>
            </a:custGeom>
            <a:solidFill>
              <a:srgbClr val="7CA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6"/>
            <p:cNvSpPr/>
            <p:nvPr/>
          </p:nvSpPr>
          <p:spPr>
            <a:xfrm>
              <a:off x="4130007" y="2789447"/>
              <a:ext cx="28045" cy="11079"/>
            </a:xfrm>
            <a:custGeom>
              <a:avLst/>
              <a:gdLst/>
              <a:ahLst/>
              <a:cxnLst/>
              <a:rect l="l" t="t" r="r" b="b"/>
              <a:pathLst>
                <a:path w="972" h="384" extrusionOk="0">
                  <a:moveTo>
                    <a:pt x="220" y="0"/>
                  </a:moveTo>
                  <a:cubicBezTo>
                    <a:pt x="130" y="0"/>
                    <a:pt x="48" y="60"/>
                    <a:pt x="28" y="147"/>
                  </a:cubicBezTo>
                  <a:cubicBezTo>
                    <a:pt x="1" y="272"/>
                    <a:pt x="94" y="384"/>
                    <a:pt x="216" y="384"/>
                  </a:cubicBezTo>
                  <a:lnTo>
                    <a:pt x="752" y="384"/>
                  </a:lnTo>
                  <a:cubicBezTo>
                    <a:pt x="843" y="384"/>
                    <a:pt x="924" y="324"/>
                    <a:pt x="944" y="236"/>
                  </a:cubicBezTo>
                  <a:cubicBezTo>
                    <a:pt x="972" y="112"/>
                    <a:pt x="878" y="0"/>
                    <a:pt x="757" y="0"/>
                  </a:cubicBezTo>
                  <a:close/>
                </a:path>
              </a:pathLst>
            </a:custGeom>
            <a:solidFill>
              <a:srgbClr val="FF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6"/>
            <p:cNvSpPr/>
            <p:nvPr/>
          </p:nvSpPr>
          <p:spPr>
            <a:xfrm>
              <a:off x="4003578" y="2847554"/>
              <a:ext cx="374130" cy="59725"/>
            </a:xfrm>
            <a:custGeom>
              <a:avLst/>
              <a:gdLst/>
              <a:ahLst/>
              <a:cxnLst/>
              <a:rect l="l" t="t" r="r" b="b"/>
              <a:pathLst>
                <a:path w="12967" h="2070" extrusionOk="0">
                  <a:moveTo>
                    <a:pt x="1162" y="0"/>
                  </a:moveTo>
                  <a:cubicBezTo>
                    <a:pt x="991" y="0"/>
                    <a:pt x="836" y="100"/>
                    <a:pt x="767" y="256"/>
                  </a:cubicBezTo>
                  <a:lnTo>
                    <a:pt x="30" y="1924"/>
                  </a:lnTo>
                  <a:cubicBezTo>
                    <a:pt x="0" y="1993"/>
                    <a:pt x="51" y="2070"/>
                    <a:pt x="126" y="2070"/>
                  </a:cubicBezTo>
                  <a:lnTo>
                    <a:pt x="12862" y="2070"/>
                  </a:lnTo>
                  <a:cubicBezTo>
                    <a:pt x="12921" y="2070"/>
                    <a:pt x="12967" y="2023"/>
                    <a:pt x="12967" y="1967"/>
                  </a:cubicBezTo>
                  <a:lnTo>
                    <a:pt x="129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6"/>
            <p:cNvSpPr/>
            <p:nvPr/>
          </p:nvSpPr>
          <p:spPr>
            <a:xfrm>
              <a:off x="4245558" y="2810451"/>
              <a:ext cx="115900" cy="115900"/>
            </a:xfrm>
            <a:custGeom>
              <a:avLst/>
              <a:gdLst/>
              <a:ahLst/>
              <a:cxnLst/>
              <a:rect l="l" t="t" r="r" b="b"/>
              <a:pathLst>
                <a:path w="4017" h="4017" extrusionOk="0">
                  <a:moveTo>
                    <a:pt x="2009" y="1"/>
                  </a:moveTo>
                  <a:cubicBezTo>
                    <a:pt x="900" y="1"/>
                    <a:pt x="1" y="900"/>
                    <a:pt x="1" y="2009"/>
                  </a:cubicBezTo>
                  <a:cubicBezTo>
                    <a:pt x="1" y="3118"/>
                    <a:pt x="900" y="4017"/>
                    <a:pt x="2009" y="4017"/>
                  </a:cubicBezTo>
                  <a:cubicBezTo>
                    <a:pt x="3118" y="4017"/>
                    <a:pt x="4017" y="3118"/>
                    <a:pt x="4017" y="2009"/>
                  </a:cubicBezTo>
                  <a:cubicBezTo>
                    <a:pt x="4017" y="900"/>
                    <a:pt x="3118" y="1"/>
                    <a:pt x="20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6"/>
            <p:cNvSpPr/>
            <p:nvPr/>
          </p:nvSpPr>
          <p:spPr>
            <a:xfrm>
              <a:off x="4280931" y="2845823"/>
              <a:ext cx="45154" cy="45183"/>
            </a:xfrm>
            <a:custGeom>
              <a:avLst/>
              <a:gdLst/>
              <a:ahLst/>
              <a:cxnLst/>
              <a:rect l="l" t="t" r="r" b="b"/>
              <a:pathLst>
                <a:path w="1565" h="1566" extrusionOk="0">
                  <a:moveTo>
                    <a:pt x="783" y="0"/>
                  </a:moveTo>
                  <a:cubicBezTo>
                    <a:pt x="350" y="0"/>
                    <a:pt x="0" y="350"/>
                    <a:pt x="0" y="783"/>
                  </a:cubicBezTo>
                  <a:cubicBezTo>
                    <a:pt x="0" y="1214"/>
                    <a:pt x="350" y="1565"/>
                    <a:pt x="783" y="1565"/>
                  </a:cubicBezTo>
                  <a:cubicBezTo>
                    <a:pt x="1214" y="1565"/>
                    <a:pt x="1565" y="1214"/>
                    <a:pt x="1565" y="783"/>
                  </a:cubicBezTo>
                  <a:cubicBezTo>
                    <a:pt x="1565" y="350"/>
                    <a:pt x="1214" y="0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6"/>
            <p:cNvSpPr/>
            <p:nvPr/>
          </p:nvSpPr>
          <p:spPr>
            <a:xfrm>
              <a:off x="4041807" y="2836042"/>
              <a:ext cx="90366" cy="90308"/>
            </a:xfrm>
            <a:custGeom>
              <a:avLst/>
              <a:gdLst/>
              <a:ahLst/>
              <a:cxnLst/>
              <a:rect l="l" t="t" r="r" b="b"/>
              <a:pathLst>
                <a:path w="3132" h="3130" extrusionOk="0">
                  <a:moveTo>
                    <a:pt x="1565" y="0"/>
                  </a:moveTo>
                  <a:cubicBezTo>
                    <a:pt x="702" y="0"/>
                    <a:pt x="1" y="700"/>
                    <a:pt x="1" y="1565"/>
                  </a:cubicBezTo>
                  <a:cubicBezTo>
                    <a:pt x="1" y="2429"/>
                    <a:pt x="702" y="3130"/>
                    <a:pt x="1565" y="3130"/>
                  </a:cubicBezTo>
                  <a:cubicBezTo>
                    <a:pt x="2430" y="3130"/>
                    <a:pt x="3131" y="2429"/>
                    <a:pt x="3131" y="1565"/>
                  </a:cubicBezTo>
                  <a:cubicBezTo>
                    <a:pt x="3131" y="700"/>
                    <a:pt x="2430" y="0"/>
                    <a:pt x="1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6"/>
            <p:cNvSpPr/>
            <p:nvPr/>
          </p:nvSpPr>
          <p:spPr>
            <a:xfrm>
              <a:off x="4070053" y="2864721"/>
              <a:ext cx="34046" cy="32863"/>
            </a:xfrm>
            <a:custGeom>
              <a:avLst/>
              <a:gdLst/>
              <a:ahLst/>
              <a:cxnLst/>
              <a:rect l="l" t="t" r="r" b="b"/>
              <a:pathLst>
                <a:path w="1180" h="1139" extrusionOk="0">
                  <a:moveTo>
                    <a:pt x="591" y="1"/>
                  </a:moveTo>
                  <a:cubicBezTo>
                    <a:pt x="294" y="1"/>
                    <a:pt x="44" y="229"/>
                    <a:pt x="22" y="530"/>
                  </a:cubicBezTo>
                  <a:cubicBezTo>
                    <a:pt x="0" y="843"/>
                    <a:pt x="237" y="1116"/>
                    <a:pt x="549" y="1137"/>
                  </a:cubicBezTo>
                  <a:cubicBezTo>
                    <a:pt x="564" y="1138"/>
                    <a:pt x="578" y="1139"/>
                    <a:pt x="592" y="1139"/>
                  </a:cubicBezTo>
                  <a:cubicBezTo>
                    <a:pt x="886" y="1139"/>
                    <a:pt x="1136" y="910"/>
                    <a:pt x="1157" y="609"/>
                  </a:cubicBezTo>
                  <a:cubicBezTo>
                    <a:pt x="1180" y="296"/>
                    <a:pt x="944" y="25"/>
                    <a:pt x="631" y="2"/>
                  </a:cubicBezTo>
                  <a:cubicBezTo>
                    <a:pt x="617" y="1"/>
                    <a:pt x="604" y="1"/>
                    <a:pt x="5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6"/>
            <p:cNvSpPr/>
            <p:nvPr/>
          </p:nvSpPr>
          <p:spPr>
            <a:xfrm>
              <a:off x="4160503" y="2862990"/>
              <a:ext cx="56695" cy="11108"/>
            </a:xfrm>
            <a:custGeom>
              <a:avLst/>
              <a:gdLst/>
              <a:ahLst/>
              <a:cxnLst/>
              <a:rect l="l" t="t" r="r" b="b"/>
              <a:pathLst>
                <a:path w="1965" h="385" extrusionOk="0">
                  <a:moveTo>
                    <a:pt x="220" y="1"/>
                  </a:moveTo>
                  <a:cubicBezTo>
                    <a:pt x="131" y="1"/>
                    <a:pt x="50" y="60"/>
                    <a:pt x="30" y="148"/>
                  </a:cubicBezTo>
                  <a:cubicBezTo>
                    <a:pt x="1" y="274"/>
                    <a:pt x="96" y="384"/>
                    <a:pt x="215" y="384"/>
                  </a:cubicBezTo>
                  <a:lnTo>
                    <a:pt x="1745" y="384"/>
                  </a:lnTo>
                  <a:cubicBezTo>
                    <a:pt x="1835" y="384"/>
                    <a:pt x="1915" y="326"/>
                    <a:pt x="1935" y="238"/>
                  </a:cubicBezTo>
                  <a:cubicBezTo>
                    <a:pt x="1964" y="113"/>
                    <a:pt x="1869" y="1"/>
                    <a:pt x="1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6"/>
            <p:cNvSpPr/>
            <p:nvPr/>
          </p:nvSpPr>
          <p:spPr>
            <a:xfrm>
              <a:off x="4160503" y="2880705"/>
              <a:ext cx="56695" cy="11079"/>
            </a:xfrm>
            <a:custGeom>
              <a:avLst/>
              <a:gdLst/>
              <a:ahLst/>
              <a:cxnLst/>
              <a:rect l="l" t="t" r="r" b="b"/>
              <a:pathLst>
                <a:path w="1965" h="384" extrusionOk="0">
                  <a:moveTo>
                    <a:pt x="220" y="0"/>
                  </a:moveTo>
                  <a:cubicBezTo>
                    <a:pt x="131" y="0"/>
                    <a:pt x="50" y="60"/>
                    <a:pt x="30" y="147"/>
                  </a:cubicBezTo>
                  <a:cubicBezTo>
                    <a:pt x="1" y="273"/>
                    <a:pt x="96" y="384"/>
                    <a:pt x="215" y="384"/>
                  </a:cubicBezTo>
                  <a:lnTo>
                    <a:pt x="1745" y="384"/>
                  </a:lnTo>
                  <a:cubicBezTo>
                    <a:pt x="1834" y="384"/>
                    <a:pt x="1915" y="325"/>
                    <a:pt x="1935" y="238"/>
                  </a:cubicBezTo>
                  <a:cubicBezTo>
                    <a:pt x="1964" y="112"/>
                    <a:pt x="1869" y="0"/>
                    <a:pt x="17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3" name="Google Shape;2473;p66"/>
          <p:cNvGrpSpPr/>
          <p:nvPr/>
        </p:nvGrpSpPr>
        <p:grpSpPr>
          <a:xfrm>
            <a:off x="4815093" y="2561402"/>
            <a:ext cx="365726" cy="373900"/>
            <a:chOff x="4815093" y="2561402"/>
            <a:chExt cx="365726" cy="373900"/>
          </a:xfrm>
        </p:grpSpPr>
        <p:sp>
          <p:nvSpPr>
            <p:cNvPr id="2474" name="Google Shape;2474;p66"/>
            <p:cNvSpPr/>
            <p:nvPr/>
          </p:nvSpPr>
          <p:spPr>
            <a:xfrm>
              <a:off x="5156929" y="2773780"/>
              <a:ext cx="23890" cy="22736"/>
            </a:xfrm>
            <a:custGeom>
              <a:avLst/>
              <a:gdLst/>
              <a:ahLst/>
              <a:cxnLst/>
              <a:rect l="l" t="t" r="r" b="b"/>
              <a:pathLst>
                <a:path w="828" h="788" extrusionOk="0">
                  <a:moveTo>
                    <a:pt x="1" y="0"/>
                  </a:moveTo>
                  <a:lnTo>
                    <a:pt x="1" y="787"/>
                  </a:lnTo>
                  <a:lnTo>
                    <a:pt x="387" y="787"/>
                  </a:lnTo>
                  <a:cubicBezTo>
                    <a:pt x="574" y="787"/>
                    <a:pt x="743" y="657"/>
                    <a:pt x="778" y="473"/>
                  </a:cubicBezTo>
                  <a:cubicBezTo>
                    <a:pt x="828" y="221"/>
                    <a:pt x="636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5" name="Google Shape;2475;p66"/>
            <p:cNvGrpSpPr/>
            <p:nvPr/>
          </p:nvGrpSpPr>
          <p:grpSpPr>
            <a:xfrm>
              <a:off x="4815093" y="2561402"/>
              <a:ext cx="365238" cy="373900"/>
              <a:chOff x="4815093" y="2561402"/>
              <a:chExt cx="365238" cy="373900"/>
            </a:xfrm>
          </p:grpSpPr>
          <p:sp>
            <p:nvSpPr>
              <p:cNvPr id="2476" name="Google Shape;2476;p66"/>
              <p:cNvSpPr/>
              <p:nvPr/>
            </p:nvSpPr>
            <p:spPr>
              <a:xfrm>
                <a:off x="5042185" y="2599169"/>
                <a:ext cx="138146" cy="186762"/>
              </a:xfrm>
              <a:custGeom>
                <a:avLst/>
                <a:gdLst/>
                <a:ahLst/>
                <a:cxnLst/>
                <a:rect l="l" t="t" r="r" b="b"/>
                <a:pathLst>
                  <a:path w="4788" h="6473" extrusionOk="0">
                    <a:moveTo>
                      <a:pt x="198" y="0"/>
                    </a:moveTo>
                    <a:cubicBezTo>
                      <a:pt x="100" y="0"/>
                      <a:pt x="18" y="76"/>
                      <a:pt x="9" y="174"/>
                    </a:cubicBezTo>
                    <a:cubicBezTo>
                      <a:pt x="0" y="279"/>
                      <a:pt x="79" y="371"/>
                      <a:pt x="183" y="380"/>
                    </a:cubicBezTo>
                    <a:cubicBezTo>
                      <a:pt x="194" y="380"/>
                      <a:pt x="1326" y="483"/>
                      <a:pt x="2399" y="1253"/>
                    </a:cubicBezTo>
                    <a:cubicBezTo>
                      <a:pt x="3027" y="1704"/>
                      <a:pt x="3510" y="2293"/>
                      <a:pt x="3835" y="3004"/>
                    </a:cubicBezTo>
                    <a:cubicBezTo>
                      <a:pt x="4245" y="3902"/>
                      <a:pt x="4404" y="5000"/>
                      <a:pt x="4308" y="6268"/>
                    </a:cubicBezTo>
                    <a:cubicBezTo>
                      <a:pt x="4300" y="6373"/>
                      <a:pt x="4378" y="6463"/>
                      <a:pt x="4482" y="6473"/>
                    </a:cubicBezTo>
                    <a:lnTo>
                      <a:pt x="4498" y="6473"/>
                    </a:lnTo>
                    <a:cubicBezTo>
                      <a:pt x="4596" y="6473"/>
                      <a:pt x="4679" y="6397"/>
                      <a:pt x="4686" y="6298"/>
                    </a:cubicBezTo>
                    <a:cubicBezTo>
                      <a:pt x="4788" y="4965"/>
                      <a:pt x="4617" y="3803"/>
                      <a:pt x="4180" y="2846"/>
                    </a:cubicBezTo>
                    <a:cubicBezTo>
                      <a:pt x="3827" y="2075"/>
                      <a:pt x="3303" y="1435"/>
                      <a:pt x="2620" y="944"/>
                    </a:cubicBezTo>
                    <a:cubicBezTo>
                      <a:pt x="1462" y="113"/>
                      <a:pt x="264" y="6"/>
                      <a:pt x="215" y="1"/>
                    </a:cubicBezTo>
                    <a:cubicBezTo>
                      <a:pt x="209" y="0"/>
                      <a:pt x="204" y="0"/>
                      <a:pt x="1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66"/>
              <p:cNvSpPr/>
              <p:nvPr/>
            </p:nvSpPr>
            <p:spPr>
              <a:xfrm>
                <a:off x="4857707" y="2599169"/>
                <a:ext cx="175221" cy="189821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579" extrusionOk="0">
                    <a:moveTo>
                      <a:pt x="194" y="1"/>
                    </a:moveTo>
                    <a:cubicBezTo>
                      <a:pt x="192" y="1"/>
                      <a:pt x="190" y="1"/>
                      <a:pt x="188" y="1"/>
                    </a:cubicBezTo>
                    <a:cubicBezTo>
                      <a:pt x="84" y="4"/>
                      <a:pt x="1" y="91"/>
                      <a:pt x="4" y="196"/>
                    </a:cubicBezTo>
                    <a:cubicBezTo>
                      <a:pt x="6" y="260"/>
                      <a:pt x="59" y="1803"/>
                      <a:pt x="802" y="3371"/>
                    </a:cubicBezTo>
                    <a:cubicBezTo>
                      <a:pt x="1242" y="4299"/>
                      <a:pt x="1832" y="5040"/>
                      <a:pt x="2558" y="5572"/>
                    </a:cubicBezTo>
                    <a:cubicBezTo>
                      <a:pt x="3468" y="6239"/>
                      <a:pt x="4586" y="6578"/>
                      <a:pt x="5882" y="6578"/>
                    </a:cubicBezTo>
                    <a:cubicBezTo>
                      <a:pt x="5988" y="6578"/>
                      <a:pt x="6072" y="6492"/>
                      <a:pt x="6072" y="6388"/>
                    </a:cubicBezTo>
                    <a:cubicBezTo>
                      <a:pt x="6072" y="6284"/>
                      <a:pt x="5988" y="6198"/>
                      <a:pt x="5882" y="6198"/>
                    </a:cubicBezTo>
                    <a:cubicBezTo>
                      <a:pt x="4670" y="6198"/>
                      <a:pt x="3629" y="5887"/>
                      <a:pt x="2788" y="5270"/>
                    </a:cubicBezTo>
                    <a:cubicBezTo>
                      <a:pt x="2115" y="4778"/>
                      <a:pt x="1562" y="4086"/>
                      <a:pt x="1150" y="3218"/>
                    </a:cubicBezTo>
                    <a:cubicBezTo>
                      <a:pt x="438" y="1722"/>
                      <a:pt x="384" y="199"/>
                      <a:pt x="384" y="185"/>
                    </a:cubicBezTo>
                    <a:cubicBezTo>
                      <a:pt x="381" y="81"/>
                      <a:pt x="297" y="1"/>
                      <a:pt x="1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66"/>
              <p:cNvSpPr/>
              <p:nvPr/>
            </p:nvSpPr>
            <p:spPr>
              <a:xfrm>
                <a:off x="4815093" y="2561402"/>
                <a:ext cx="246314" cy="373900"/>
              </a:xfrm>
              <a:custGeom>
                <a:avLst/>
                <a:gdLst/>
                <a:ahLst/>
                <a:cxnLst/>
                <a:rect l="l" t="t" r="r" b="b"/>
                <a:pathLst>
                  <a:path w="8537" h="12959" extrusionOk="0">
                    <a:moveTo>
                      <a:pt x="7211" y="1"/>
                    </a:moveTo>
                    <a:cubicBezTo>
                      <a:pt x="7175" y="1"/>
                      <a:pt x="7140" y="5"/>
                      <a:pt x="7104" y="15"/>
                    </a:cubicBezTo>
                    <a:cubicBezTo>
                      <a:pt x="6896" y="75"/>
                      <a:pt x="6775" y="290"/>
                      <a:pt x="6833" y="498"/>
                    </a:cubicBezTo>
                    <a:cubicBezTo>
                      <a:pt x="6842" y="529"/>
                      <a:pt x="7678" y="3540"/>
                      <a:pt x="6498" y="5091"/>
                    </a:cubicBezTo>
                    <a:cubicBezTo>
                      <a:pt x="6034" y="5702"/>
                      <a:pt x="5322" y="5998"/>
                      <a:pt x="4322" y="5998"/>
                    </a:cubicBezTo>
                    <a:cubicBezTo>
                      <a:pt x="3312" y="5998"/>
                      <a:pt x="2581" y="5695"/>
                      <a:pt x="2087" y="5071"/>
                    </a:cubicBezTo>
                    <a:cubicBezTo>
                      <a:pt x="855" y="3519"/>
                      <a:pt x="1558" y="518"/>
                      <a:pt x="1567" y="483"/>
                    </a:cubicBezTo>
                    <a:cubicBezTo>
                      <a:pt x="1618" y="273"/>
                      <a:pt x="1487" y="63"/>
                      <a:pt x="1275" y="12"/>
                    </a:cubicBezTo>
                    <a:cubicBezTo>
                      <a:pt x="1245" y="5"/>
                      <a:pt x="1214" y="1"/>
                      <a:pt x="1183" y="1"/>
                    </a:cubicBezTo>
                    <a:cubicBezTo>
                      <a:pt x="1006" y="1"/>
                      <a:pt x="845" y="121"/>
                      <a:pt x="801" y="301"/>
                    </a:cubicBezTo>
                    <a:cubicBezTo>
                      <a:pt x="769" y="439"/>
                      <a:pt x="1" y="3700"/>
                      <a:pt x="1469" y="5554"/>
                    </a:cubicBezTo>
                    <a:cubicBezTo>
                      <a:pt x="1980" y="6200"/>
                      <a:pt x="2690" y="6593"/>
                      <a:pt x="3586" y="6728"/>
                    </a:cubicBezTo>
                    <a:cubicBezTo>
                      <a:pt x="3783" y="6757"/>
                      <a:pt x="3929" y="6927"/>
                      <a:pt x="3929" y="7127"/>
                    </a:cubicBezTo>
                    <a:lnTo>
                      <a:pt x="3929" y="12669"/>
                    </a:lnTo>
                    <a:cubicBezTo>
                      <a:pt x="3929" y="12728"/>
                      <a:pt x="3955" y="12787"/>
                      <a:pt x="4000" y="12825"/>
                    </a:cubicBezTo>
                    <a:cubicBezTo>
                      <a:pt x="4107" y="12919"/>
                      <a:pt x="4220" y="12958"/>
                      <a:pt x="4323" y="12958"/>
                    </a:cubicBezTo>
                    <a:cubicBezTo>
                      <a:pt x="4540" y="12958"/>
                      <a:pt x="4716" y="12783"/>
                      <a:pt x="4716" y="12567"/>
                    </a:cubicBezTo>
                    <a:lnTo>
                      <a:pt x="4716" y="7125"/>
                    </a:lnTo>
                    <a:cubicBezTo>
                      <a:pt x="4716" y="6926"/>
                      <a:pt x="4862" y="6757"/>
                      <a:pt x="5058" y="6726"/>
                    </a:cubicBezTo>
                    <a:cubicBezTo>
                      <a:pt x="5945" y="6593"/>
                      <a:pt x="6638" y="6203"/>
                      <a:pt x="7126" y="5562"/>
                    </a:cubicBezTo>
                    <a:cubicBezTo>
                      <a:pt x="8537" y="3706"/>
                      <a:pt x="7629" y="425"/>
                      <a:pt x="7589" y="285"/>
                    </a:cubicBezTo>
                    <a:cubicBezTo>
                      <a:pt x="7541" y="113"/>
                      <a:pt x="7382" y="1"/>
                      <a:pt x="72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66"/>
              <p:cNvSpPr/>
              <p:nvPr/>
            </p:nvSpPr>
            <p:spPr>
              <a:xfrm>
                <a:off x="4928451" y="2561402"/>
                <a:ext cx="132952" cy="373900"/>
              </a:xfrm>
              <a:custGeom>
                <a:avLst/>
                <a:gdLst/>
                <a:ahLst/>
                <a:cxnLst/>
                <a:rect l="l" t="t" r="r" b="b"/>
                <a:pathLst>
                  <a:path w="4608" h="12959" extrusionOk="0">
                    <a:moveTo>
                      <a:pt x="3282" y="1"/>
                    </a:moveTo>
                    <a:cubicBezTo>
                      <a:pt x="3246" y="1"/>
                      <a:pt x="3211" y="5"/>
                      <a:pt x="3175" y="15"/>
                    </a:cubicBezTo>
                    <a:cubicBezTo>
                      <a:pt x="3016" y="60"/>
                      <a:pt x="2907" y="196"/>
                      <a:pt x="2892" y="351"/>
                    </a:cubicBezTo>
                    <a:cubicBezTo>
                      <a:pt x="2953" y="587"/>
                      <a:pt x="3151" y="1407"/>
                      <a:pt x="3191" y="2385"/>
                    </a:cubicBezTo>
                    <a:cubicBezTo>
                      <a:pt x="3204" y="2683"/>
                      <a:pt x="3203" y="2994"/>
                      <a:pt x="3174" y="3306"/>
                    </a:cubicBezTo>
                    <a:cubicBezTo>
                      <a:pt x="3109" y="4103"/>
                      <a:pt x="2899" y="4919"/>
                      <a:pt x="2410" y="5562"/>
                    </a:cubicBezTo>
                    <a:cubicBezTo>
                      <a:pt x="1973" y="6137"/>
                      <a:pt x="1368" y="6510"/>
                      <a:pt x="609" y="6679"/>
                    </a:cubicBezTo>
                    <a:cubicBezTo>
                      <a:pt x="253" y="6755"/>
                      <a:pt x="2" y="7070"/>
                      <a:pt x="0" y="7430"/>
                    </a:cubicBezTo>
                    <a:cubicBezTo>
                      <a:pt x="0" y="7432"/>
                      <a:pt x="0" y="7435"/>
                      <a:pt x="0" y="7436"/>
                    </a:cubicBezTo>
                    <a:lnTo>
                      <a:pt x="0" y="12558"/>
                    </a:lnTo>
                    <a:cubicBezTo>
                      <a:pt x="0" y="12754"/>
                      <a:pt x="141" y="12926"/>
                      <a:pt x="336" y="12954"/>
                    </a:cubicBezTo>
                    <a:cubicBezTo>
                      <a:pt x="356" y="12957"/>
                      <a:pt x="376" y="12958"/>
                      <a:pt x="395" y="12958"/>
                    </a:cubicBezTo>
                    <a:cubicBezTo>
                      <a:pt x="611" y="12958"/>
                      <a:pt x="785" y="12783"/>
                      <a:pt x="785" y="12567"/>
                    </a:cubicBezTo>
                    <a:lnTo>
                      <a:pt x="785" y="7436"/>
                    </a:lnTo>
                    <a:cubicBezTo>
                      <a:pt x="785" y="7074"/>
                      <a:pt x="1036" y="6757"/>
                      <a:pt x="1390" y="6679"/>
                    </a:cubicBezTo>
                    <a:cubicBezTo>
                      <a:pt x="2152" y="6511"/>
                      <a:pt x="2758" y="6139"/>
                      <a:pt x="3197" y="5562"/>
                    </a:cubicBezTo>
                    <a:cubicBezTo>
                      <a:pt x="4608" y="3706"/>
                      <a:pt x="3700" y="425"/>
                      <a:pt x="3660" y="285"/>
                    </a:cubicBezTo>
                    <a:cubicBezTo>
                      <a:pt x="3612" y="113"/>
                      <a:pt x="3453" y="1"/>
                      <a:pt x="32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66"/>
              <p:cNvSpPr/>
              <p:nvPr/>
            </p:nvSpPr>
            <p:spPr>
              <a:xfrm>
                <a:off x="5027499" y="2758287"/>
                <a:ext cx="129461" cy="54243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1880" extrusionOk="0">
                    <a:moveTo>
                      <a:pt x="311" y="0"/>
                    </a:moveTo>
                    <a:cubicBezTo>
                      <a:pt x="140" y="0"/>
                      <a:pt x="0" y="141"/>
                      <a:pt x="0" y="313"/>
                    </a:cubicBezTo>
                    <a:lnTo>
                      <a:pt x="0" y="1566"/>
                    </a:lnTo>
                    <a:cubicBezTo>
                      <a:pt x="0" y="1740"/>
                      <a:pt x="140" y="1879"/>
                      <a:pt x="311" y="1879"/>
                    </a:cubicBezTo>
                    <a:lnTo>
                      <a:pt x="4174" y="1879"/>
                    </a:lnTo>
                    <a:cubicBezTo>
                      <a:pt x="4346" y="1879"/>
                      <a:pt x="4487" y="1740"/>
                      <a:pt x="4487" y="1566"/>
                    </a:cubicBezTo>
                    <a:lnTo>
                      <a:pt x="4487" y="313"/>
                    </a:lnTo>
                    <a:cubicBezTo>
                      <a:pt x="4487" y="141"/>
                      <a:pt x="4346" y="0"/>
                      <a:pt x="41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66"/>
              <p:cNvSpPr/>
              <p:nvPr/>
            </p:nvSpPr>
            <p:spPr>
              <a:xfrm>
                <a:off x="5125163" y="2758287"/>
                <a:ext cx="31795" cy="54243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880" extrusionOk="0">
                    <a:moveTo>
                      <a:pt x="0" y="0"/>
                    </a:moveTo>
                    <a:cubicBezTo>
                      <a:pt x="174" y="0"/>
                      <a:pt x="315" y="141"/>
                      <a:pt x="315" y="315"/>
                    </a:cubicBezTo>
                    <a:lnTo>
                      <a:pt x="315" y="1566"/>
                    </a:lnTo>
                    <a:cubicBezTo>
                      <a:pt x="315" y="1740"/>
                      <a:pt x="174" y="1879"/>
                      <a:pt x="0" y="1879"/>
                    </a:cubicBezTo>
                    <a:lnTo>
                      <a:pt x="789" y="1879"/>
                    </a:lnTo>
                    <a:cubicBezTo>
                      <a:pt x="961" y="1879"/>
                      <a:pt x="1102" y="1740"/>
                      <a:pt x="1102" y="1566"/>
                    </a:cubicBezTo>
                    <a:lnTo>
                      <a:pt x="1102" y="313"/>
                    </a:lnTo>
                    <a:cubicBezTo>
                      <a:pt x="1102" y="141"/>
                      <a:pt x="961" y="0"/>
                      <a:pt x="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66"/>
              <p:cNvSpPr/>
              <p:nvPr/>
            </p:nvSpPr>
            <p:spPr>
              <a:xfrm>
                <a:off x="5003581" y="2773780"/>
                <a:ext cx="23890" cy="22736"/>
              </a:xfrm>
              <a:custGeom>
                <a:avLst/>
                <a:gdLst/>
                <a:ahLst/>
                <a:cxnLst/>
                <a:rect l="l" t="t" r="r" b="b"/>
                <a:pathLst>
                  <a:path w="828" h="788" extrusionOk="0">
                    <a:moveTo>
                      <a:pt x="435" y="0"/>
                    </a:moveTo>
                    <a:cubicBezTo>
                      <a:pt x="192" y="0"/>
                      <a:pt x="1" y="221"/>
                      <a:pt x="50" y="473"/>
                    </a:cubicBezTo>
                    <a:cubicBezTo>
                      <a:pt x="87" y="657"/>
                      <a:pt x="254" y="787"/>
                      <a:pt x="441" y="787"/>
                    </a:cubicBezTo>
                    <a:lnTo>
                      <a:pt x="827" y="787"/>
                    </a:lnTo>
                    <a:lnTo>
                      <a:pt x="82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66"/>
              <p:cNvSpPr/>
              <p:nvPr/>
            </p:nvSpPr>
            <p:spPr>
              <a:xfrm>
                <a:off x="4821123" y="2593427"/>
                <a:ext cx="48184" cy="22736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788" extrusionOk="0">
                    <a:moveTo>
                      <a:pt x="390" y="1"/>
                    </a:moveTo>
                    <a:cubicBezTo>
                      <a:pt x="175" y="1"/>
                      <a:pt x="0" y="175"/>
                      <a:pt x="0" y="392"/>
                    </a:cubicBezTo>
                    <a:lnTo>
                      <a:pt x="0" y="398"/>
                    </a:lnTo>
                    <a:cubicBezTo>
                      <a:pt x="0" y="613"/>
                      <a:pt x="175" y="787"/>
                      <a:pt x="390" y="787"/>
                    </a:cubicBezTo>
                    <a:lnTo>
                      <a:pt x="1278" y="787"/>
                    </a:lnTo>
                    <a:cubicBezTo>
                      <a:pt x="1494" y="787"/>
                      <a:pt x="1669" y="613"/>
                      <a:pt x="1669" y="398"/>
                    </a:cubicBezTo>
                    <a:lnTo>
                      <a:pt x="1669" y="392"/>
                    </a:lnTo>
                    <a:cubicBezTo>
                      <a:pt x="1669" y="175"/>
                      <a:pt x="1494" y="1"/>
                      <a:pt x="12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66"/>
              <p:cNvSpPr/>
              <p:nvPr/>
            </p:nvSpPr>
            <p:spPr>
              <a:xfrm>
                <a:off x="5004245" y="2593427"/>
                <a:ext cx="48155" cy="22736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788" extrusionOk="0">
                    <a:moveTo>
                      <a:pt x="390" y="1"/>
                    </a:moveTo>
                    <a:cubicBezTo>
                      <a:pt x="176" y="1"/>
                      <a:pt x="1" y="175"/>
                      <a:pt x="1" y="392"/>
                    </a:cubicBezTo>
                    <a:lnTo>
                      <a:pt x="1" y="398"/>
                    </a:lnTo>
                    <a:cubicBezTo>
                      <a:pt x="1" y="613"/>
                      <a:pt x="176" y="787"/>
                      <a:pt x="390" y="787"/>
                    </a:cubicBezTo>
                    <a:lnTo>
                      <a:pt x="1278" y="787"/>
                    </a:lnTo>
                    <a:cubicBezTo>
                      <a:pt x="1493" y="787"/>
                      <a:pt x="1668" y="613"/>
                      <a:pt x="1668" y="398"/>
                    </a:cubicBezTo>
                    <a:lnTo>
                      <a:pt x="1668" y="392"/>
                    </a:lnTo>
                    <a:cubicBezTo>
                      <a:pt x="1668" y="175"/>
                      <a:pt x="1493" y="1"/>
                      <a:pt x="12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85" name="Google Shape;2485;p66"/>
          <p:cNvGrpSpPr/>
          <p:nvPr/>
        </p:nvGrpSpPr>
        <p:grpSpPr>
          <a:xfrm>
            <a:off x="5633531" y="2561950"/>
            <a:ext cx="326464" cy="372832"/>
            <a:chOff x="5633531" y="2561950"/>
            <a:chExt cx="326464" cy="372832"/>
          </a:xfrm>
        </p:grpSpPr>
        <p:sp>
          <p:nvSpPr>
            <p:cNvPr id="2486" name="Google Shape;2486;p66"/>
            <p:cNvSpPr/>
            <p:nvPr/>
          </p:nvSpPr>
          <p:spPr>
            <a:xfrm>
              <a:off x="5726809" y="2564316"/>
              <a:ext cx="233186" cy="230907"/>
            </a:xfrm>
            <a:custGeom>
              <a:avLst/>
              <a:gdLst/>
              <a:ahLst/>
              <a:cxnLst/>
              <a:rect l="l" t="t" r="r" b="b"/>
              <a:pathLst>
                <a:path w="8082" h="8003" extrusionOk="0">
                  <a:moveTo>
                    <a:pt x="3721" y="1023"/>
                  </a:moveTo>
                  <a:lnTo>
                    <a:pt x="3721" y="1023"/>
                  </a:lnTo>
                  <a:cubicBezTo>
                    <a:pt x="3813" y="1049"/>
                    <a:pt x="3905" y="1075"/>
                    <a:pt x="3997" y="1102"/>
                  </a:cubicBezTo>
                  <a:cubicBezTo>
                    <a:pt x="4521" y="1256"/>
                    <a:pt x="4994" y="1425"/>
                    <a:pt x="5411" y="1608"/>
                  </a:cubicBezTo>
                  <a:cubicBezTo>
                    <a:pt x="5845" y="1999"/>
                    <a:pt x="6158" y="2430"/>
                    <a:pt x="6350" y="2895"/>
                  </a:cubicBezTo>
                  <a:cubicBezTo>
                    <a:pt x="5933" y="2824"/>
                    <a:pt x="5512" y="2780"/>
                    <a:pt x="5123" y="2751"/>
                  </a:cubicBezTo>
                  <a:cubicBezTo>
                    <a:pt x="4992" y="2438"/>
                    <a:pt x="4814" y="2137"/>
                    <a:pt x="4587" y="1855"/>
                  </a:cubicBezTo>
                  <a:cubicBezTo>
                    <a:pt x="4351" y="1560"/>
                    <a:pt x="4061" y="1283"/>
                    <a:pt x="3721" y="1023"/>
                  </a:cubicBezTo>
                  <a:close/>
                  <a:moveTo>
                    <a:pt x="6342" y="2089"/>
                  </a:moveTo>
                  <a:lnTo>
                    <a:pt x="6342" y="2089"/>
                  </a:lnTo>
                  <a:cubicBezTo>
                    <a:pt x="6425" y="2143"/>
                    <a:pt x="6506" y="2197"/>
                    <a:pt x="6583" y="2250"/>
                  </a:cubicBezTo>
                  <a:cubicBezTo>
                    <a:pt x="6976" y="2530"/>
                    <a:pt x="7266" y="2829"/>
                    <a:pt x="7453" y="3148"/>
                  </a:cubicBezTo>
                  <a:cubicBezTo>
                    <a:pt x="7236" y="3082"/>
                    <a:pt x="7012" y="3025"/>
                    <a:pt x="6785" y="2976"/>
                  </a:cubicBezTo>
                  <a:cubicBezTo>
                    <a:pt x="6683" y="2668"/>
                    <a:pt x="6535" y="2372"/>
                    <a:pt x="6342" y="2089"/>
                  </a:cubicBezTo>
                  <a:close/>
                  <a:moveTo>
                    <a:pt x="6893" y="3389"/>
                  </a:moveTo>
                  <a:lnTo>
                    <a:pt x="6893" y="3389"/>
                  </a:lnTo>
                  <a:cubicBezTo>
                    <a:pt x="7172" y="3455"/>
                    <a:pt x="7424" y="3531"/>
                    <a:pt x="7648" y="3616"/>
                  </a:cubicBezTo>
                  <a:cubicBezTo>
                    <a:pt x="7684" y="3757"/>
                    <a:pt x="7704" y="3901"/>
                    <a:pt x="7704" y="4048"/>
                  </a:cubicBezTo>
                  <a:cubicBezTo>
                    <a:pt x="7704" y="4165"/>
                    <a:pt x="7692" y="4278"/>
                    <a:pt x="7671" y="4390"/>
                  </a:cubicBezTo>
                  <a:cubicBezTo>
                    <a:pt x="7417" y="4453"/>
                    <a:pt x="7167" y="4507"/>
                    <a:pt x="6919" y="4554"/>
                  </a:cubicBezTo>
                  <a:cubicBezTo>
                    <a:pt x="6943" y="4389"/>
                    <a:pt x="6956" y="4220"/>
                    <a:pt x="6956" y="4048"/>
                  </a:cubicBezTo>
                  <a:cubicBezTo>
                    <a:pt x="6956" y="3823"/>
                    <a:pt x="6934" y="3603"/>
                    <a:pt x="6893" y="3389"/>
                  </a:cubicBezTo>
                  <a:close/>
                  <a:moveTo>
                    <a:pt x="5256" y="3143"/>
                  </a:moveTo>
                  <a:lnTo>
                    <a:pt x="5256" y="3143"/>
                  </a:lnTo>
                  <a:cubicBezTo>
                    <a:pt x="5698" y="3180"/>
                    <a:pt x="6111" y="3234"/>
                    <a:pt x="6486" y="3304"/>
                  </a:cubicBezTo>
                  <a:cubicBezTo>
                    <a:pt x="6546" y="3544"/>
                    <a:pt x="6577" y="3792"/>
                    <a:pt x="6577" y="4048"/>
                  </a:cubicBezTo>
                  <a:cubicBezTo>
                    <a:pt x="6577" y="4246"/>
                    <a:pt x="6558" y="4438"/>
                    <a:pt x="6523" y="4626"/>
                  </a:cubicBezTo>
                  <a:cubicBezTo>
                    <a:pt x="6091" y="4699"/>
                    <a:pt x="5676" y="4751"/>
                    <a:pt x="5298" y="4788"/>
                  </a:cubicBezTo>
                  <a:cubicBezTo>
                    <a:pt x="5350" y="4548"/>
                    <a:pt x="5376" y="4301"/>
                    <a:pt x="5376" y="4048"/>
                  </a:cubicBezTo>
                  <a:cubicBezTo>
                    <a:pt x="5376" y="3737"/>
                    <a:pt x="5336" y="3435"/>
                    <a:pt x="5256" y="3143"/>
                  </a:cubicBezTo>
                  <a:close/>
                  <a:moveTo>
                    <a:pt x="7529" y="4814"/>
                  </a:moveTo>
                  <a:lnTo>
                    <a:pt x="7529" y="4814"/>
                  </a:lnTo>
                  <a:cubicBezTo>
                    <a:pt x="7319" y="5252"/>
                    <a:pt x="6924" y="5656"/>
                    <a:pt x="6341" y="6021"/>
                  </a:cubicBezTo>
                  <a:cubicBezTo>
                    <a:pt x="6571" y="5686"/>
                    <a:pt x="6736" y="5331"/>
                    <a:pt x="6838" y="4956"/>
                  </a:cubicBezTo>
                  <a:cubicBezTo>
                    <a:pt x="7065" y="4915"/>
                    <a:pt x="7296" y="4867"/>
                    <a:pt x="7529" y="4814"/>
                  </a:cubicBezTo>
                  <a:close/>
                  <a:moveTo>
                    <a:pt x="6419" y="5027"/>
                  </a:moveTo>
                  <a:lnTo>
                    <a:pt x="6419" y="5027"/>
                  </a:lnTo>
                  <a:cubicBezTo>
                    <a:pt x="6239" y="5564"/>
                    <a:pt x="5903" y="6056"/>
                    <a:pt x="5417" y="6499"/>
                  </a:cubicBezTo>
                  <a:cubicBezTo>
                    <a:pt x="5324" y="6541"/>
                    <a:pt x="5227" y="6581"/>
                    <a:pt x="5127" y="6621"/>
                  </a:cubicBezTo>
                  <a:cubicBezTo>
                    <a:pt x="4678" y="6800"/>
                    <a:pt x="4201" y="6952"/>
                    <a:pt x="3731" y="7079"/>
                  </a:cubicBezTo>
                  <a:cubicBezTo>
                    <a:pt x="4074" y="6818"/>
                    <a:pt x="4365" y="6536"/>
                    <a:pt x="4601" y="6239"/>
                  </a:cubicBezTo>
                  <a:cubicBezTo>
                    <a:pt x="4863" y="5907"/>
                    <a:pt x="5060" y="5553"/>
                    <a:pt x="5189" y="5179"/>
                  </a:cubicBezTo>
                  <a:cubicBezTo>
                    <a:pt x="5566" y="5143"/>
                    <a:pt x="5982" y="5096"/>
                    <a:pt x="6419" y="5027"/>
                  </a:cubicBezTo>
                  <a:close/>
                  <a:moveTo>
                    <a:pt x="198" y="1"/>
                  </a:moveTo>
                  <a:cubicBezTo>
                    <a:pt x="100" y="1"/>
                    <a:pt x="17" y="76"/>
                    <a:pt x="9" y="175"/>
                  </a:cubicBezTo>
                  <a:cubicBezTo>
                    <a:pt x="1" y="279"/>
                    <a:pt x="78" y="370"/>
                    <a:pt x="182" y="379"/>
                  </a:cubicBezTo>
                  <a:cubicBezTo>
                    <a:pt x="196" y="381"/>
                    <a:pt x="1266" y="474"/>
                    <a:pt x="2593" y="753"/>
                  </a:cubicBezTo>
                  <a:cubicBezTo>
                    <a:pt x="3626" y="1307"/>
                    <a:pt x="4328" y="1968"/>
                    <a:pt x="4696" y="2726"/>
                  </a:cubicBezTo>
                  <a:cubicBezTo>
                    <a:pt x="4375" y="2711"/>
                    <a:pt x="4087" y="2706"/>
                    <a:pt x="3854" y="2706"/>
                  </a:cubicBezTo>
                  <a:cubicBezTo>
                    <a:pt x="3506" y="2706"/>
                    <a:pt x="3279" y="2716"/>
                    <a:pt x="3248" y="2718"/>
                  </a:cubicBezTo>
                  <a:cubicBezTo>
                    <a:pt x="3142" y="2723"/>
                    <a:pt x="3063" y="2812"/>
                    <a:pt x="3067" y="2916"/>
                  </a:cubicBezTo>
                  <a:cubicBezTo>
                    <a:pt x="3073" y="3018"/>
                    <a:pt x="3156" y="3096"/>
                    <a:pt x="3258" y="3096"/>
                  </a:cubicBezTo>
                  <a:cubicBezTo>
                    <a:pt x="3261" y="3096"/>
                    <a:pt x="3264" y="3096"/>
                    <a:pt x="3267" y="3096"/>
                  </a:cubicBezTo>
                  <a:cubicBezTo>
                    <a:pt x="3270" y="3096"/>
                    <a:pt x="3486" y="3086"/>
                    <a:pt x="3832" y="3086"/>
                  </a:cubicBezTo>
                  <a:cubicBezTo>
                    <a:pt x="4103" y="3086"/>
                    <a:pt x="4454" y="3092"/>
                    <a:pt x="4845" y="3114"/>
                  </a:cubicBezTo>
                  <a:lnTo>
                    <a:pt x="4853" y="3114"/>
                  </a:lnTo>
                  <a:cubicBezTo>
                    <a:pt x="4949" y="3413"/>
                    <a:pt x="4997" y="3725"/>
                    <a:pt x="4997" y="4048"/>
                  </a:cubicBezTo>
                  <a:cubicBezTo>
                    <a:pt x="4997" y="4317"/>
                    <a:pt x="4965" y="4574"/>
                    <a:pt x="4900" y="4823"/>
                  </a:cubicBezTo>
                  <a:cubicBezTo>
                    <a:pt x="4232" y="4875"/>
                    <a:pt x="3722" y="4882"/>
                    <a:pt x="3499" y="4882"/>
                  </a:cubicBezTo>
                  <a:cubicBezTo>
                    <a:pt x="3421" y="4882"/>
                    <a:pt x="3378" y="4881"/>
                    <a:pt x="3376" y="4881"/>
                  </a:cubicBezTo>
                  <a:lnTo>
                    <a:pt x="3371" y="4881"/>
                  </a:lnTo>
                  <a:cubicBezTo>
                    <a:pt x="3268" y="4881"/>
                    <a:pt x="3184" y="4962"/>
                    <a:pt x="3181" y="5065"/>
                  </a:cubicBezTo>
                  <a:cubicBezTo>
                    <a:pt x="3178" y="5169"/>
                    <a:pt x="3261" y="5257"/>
                    <a:pt x="3365" y="5258"/>
                  </a:cubicBezTo>
                  <a:cubicBezTo>
                    <a:pt x="3369" y="5258"/>
                    <a:pt x="3420" y="5260"/>
                    <a:pt x="3514" y="5260"/>
                  </a:cubicBezTo>
                  <a:cubicBezTo>
                    <a:pt x="3733" y="5260"/>
                    <a:pt x="4184" y="5254"/>
                    <a:pt x="4771" y="5212"/>
                  </a:cubicBezTo>
                  <a:lnTo>
                    <a:pt x="4771" y="5212"/>
                  </a:lnTo>
                  <a:cubicBezTo>
                    <a:pt x="4434" y="6038"/>
                    <a:pt x="3715" y="6751"/>
                    <a:pt x="2624" y="7343"/>
                  </a:cubicBezTo>
                  <a:cubicBezTo>
                    <a:pt x="2622" y="7345"/>
                    <a:pt x="2619" y="7346"/>
                    <a:pt x="2618" y="7348"/>
                  </a:cubicBezTo>
                  <a:cubicBezTo>
                    <a:pt x="1974" y="7481"/>
                    <a:pt x="1398" y="7570"/>
                    <a:pt x="990" y="7625"/>
                  </a:cubicBezTo>
                  <a:cubicBezTo>
                    <a:pt x="888" y="7639"/>
                    <a:pt x="814" y="7736"/>
                    <a:pt x="828" y="7839"/>
                  </a:cubicBezTo>
                  <a:cubicBezTo>
                    <a:pt x="842" y="7934"/>
                    <a:pt x="923" y="8003"/>
                    <a:pt x="1016" y="8003"/>
                  </a:cubicBezTo>
                  <a:cubicBezTo>
                    <a:pt x="1024" y="8003"/>
                    <a:pt x="1033" y="8003"/>
                    <a:pt x="1041" y="8001"/>
                  </a:cubicBezTo>
                  <a:cubicBezTo>
                    <a:pt x="1969" y="7875"/>
                    <a:pt x="3753" y="7576"/>
                    <a:pt x="5267" y="6972"/>
                  </a:cubicBezTo>
                  <a:cubicBezTo>
                    <a:pt x="7135" y="6229"/>
                    <a:pt x="8082" y="5246"/>
                    <a:pt x="8082" y="4048"/>
                  </a:cubicBezTo>
                  <a:cubicBezTo>
                    <a:pt x="8082" y="3254"/>
                    <a:pt x="7651" y="2543"/>
                    <a:pt x="6799" y="1941"/>
                  </a:cubicBezTo>
                  <a:cubicBezTo>
                    <a:pt x="6144" y="1476"/>
                    <a:pt x="5236" y="1071"/>
                    <a:pt x="4098" y="736"/>
                  </a:cubicBezTo>
                  <a:cubicBezTo>
                    <a:pt x="2179" y="174"/>
                    <a:pt x="233" y="3"/>
                    <a:pt x="214" y="2"/>
                  </a:cubicBezTo>
                  <a:cubicBezTo>
                    <a:pt x="209" y="1"/>
                    <a:pt x="203" y="1"/>
                    <a:pt x="1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66"/>
            <p:cNvSpPr/>
            <p:nvPr/>
          </p:nvSpPr>
          <p:spPr>
            <a:xfrm>
              <a:off x="5651015" y="2583762"/>
              <a:ext cx="165671" cy="195043"/>
            </a:xfrm>
            <a:custGeom>
              <a:avLst/>
              <a:gdLst/>
              <a:ahLst/>
              <a:cxnLst/>
              <a:rect l="l" t="t" r="r" b="b"/>
              <a:pathLst>
                <a:path w="5742" h="6760" extrusionOk="0">
                  <a:moveTo>
                    <a:pt x="2183" y="2267"/>
                  </a:moveTo>
                  <a:cubicBezTo>
                    <a:pt x="2545" y="2277"/>
                    <a:pt x="2938" y="2297"/>
                    <a:pt x="3346" y="2330"/>
                  </a:cubicBezTo>
                  <a:cubicBezTo>
                    <a:pt x="3252" y="2666"/>
                    <a:pt x="3205" y="3015"/>
                    <a:pt x="3205" y="3377"/>
                  </a:cubicBezTo>
                  <a:cubicBezTo>
                    <a:pt x="3205" y="3692"/>
                    <a:pt x="3240" y="3995"/>
                    <a:pt x="3309" y="4288"/>
                  </a:cubicBezTo>
                  <a:cubicBezTo>
                    <a:pt x="2890" y="4316"/>
                    <a:pt x="2495" y="4331"/>
                    <a:pt x="2134" y="4339"/>
                  </a:cubicBezTo>
                  <a:cubicBezTo>
                    <a:pt x="2047" y="4032"/>
                    <a:pt x="2004" y="3712"/>
                    <a:pt x="2004" y="3379"/>
                  </a:cubicBezTo>
                  <a:cubicBezTo>
                    <a:pt x="2004" y="2991"/>
                    <a:pt x="2063" y="2620"/>
                    <a:pt x="2183" y="2267"/>
                  </a:cubicBezTo>
                  <a:close/>
                  <a:moveTo>
                    <a:pt x="3529" y="1"/>
                  </a:moveTo>
                  <a:cubicBezTo>
                    <a:pt x="3489" y="1"/>
                    <a:pt x="3449" y="13"/>
                    <a:pt x="3415" y="39"/>
                  </a:cubicBezTo>
                  <a:cubicBezTo>
                    <a:pt x="2709" y="581"/>
                    <a:pt x="2211" y="1198"/>
                    <a:pt x="1922" y="1880"/>
                  </a:cubicBezTo>
                  <a:cubicBezTo>
                    <a:pt x="1726" y="1876"/>
                    <a:pt x="1541" y="1875"/>
                    <a:pt x="1371" y="1875"/>
                  </a:cubicBezTo>
                  <a:cubicBezTo>
                    <a:pt x="659" y="1875"/>
                    <a:pt x="197" y="1902"/>
                    <a:pt x="186" y="1903"/>
                  </a:cubicBezTo>
                  <a:cubicBezTo>
                    <a:pt x="82" y="1909"/>
                    <a:pt x="2" y="2000"/>
                    <a:pt x="8" y="2104"/>
                  </a:cubicBezTo>
                  <a:cubicBezTo>
                    <a:pt x="15" y="2205"/>
                    <a:pt x="98" y="2281"/>
                    <a:pt x="198" y="2281"/>
                  </a:cubicBezTo>
                  <a:cubicBezTo>
                    <a:pt x="201" y="2281"/>
                    <a:pt x="205" y="2281"/>
                    <a:pt x="209" y="2281"/>
                  </a:cubicBezTo>
                  <a:cubicBezTo>
                    <a:pt x="221" y="2281"/>
                    <a:pt x="680" y="2253"/>
                    <a:pt x="1383" y="2253"/>
                  </a:cubicBezTo>
                  <a:cubicBezTo>
                    <a:pt x="1510" y="2253"/>
                    <a:pt x="1645" y="2254"/>
                    <a:pt x="1786" y="2256"/>
                  </a:cubicBezTo>
                  <a:cubicBezTo>
                    <a:pt x="1678" y="2613"/>
                    <a:pt x="1625" y="2988"/>
                    <a:pt x="1625" y="3377"/>
                  </a:cubicBezTo>
                  <a:cubicBezTo>
                    <a:pt x="1625" y="3712"/>
                    <a:pt x="1663" y="4034"/>
                    <a:pt x="1741" y="4344"/>
                  </a:cubicBezTo>
                  <a:cubicBezTo>
                    <a:pt x="1698" y="4344"/>
                    <a:pt x="1655" y="4344"/>
                    <a:pt x="1613" y="4344"/>
                  </a:cubicBezTo>
                  <a:cubicBezTo>
                    <a:pt x="771" y="4344"/>
                    <a:pt x="225" y="4302"/>
                    <a:pt x="212" y="4301"/>
                  </a:cubicBezTo>
                  <a:cubicBezTo>
                    <a:pt x="206" y="4300"/>
                    <a:pt x="201" y="4300"/>
                    <a:pt x="195" y="4300"/>
                  </a:cubicBezTo>
                  <a:cubicBezTo>
                    <a:pt x="98" y="4300"/>
                    <a:pt x="17" y="4375"/>
                    <a:pt x="10" y="4474"/>
                  </a:cubicBezTo>
                  <a:cubicBezTo>
                    <a:pt x="0" y="4578"/>
                    <a:pt x="79" y="4669"/>
                    <a:pt x="183" y="4678"/>
                  </a:cubicBezTo>
                  <a:cubicBezTo>
                    <a:pt x="195" y="4680"/>
                    <a:pt x="758" y="4723"/>
                    <a:pt x="1623" y="4723"/>
                  </a:cubicBezTo>
                  <a:cubicBezTo>
                    <a:pt x="1698" y="4723"/>
                    <a:pt x="1777" y="4723"/>
                    <a:pt x="1858" y="4721"/>
                  </a:cubicBezTo>
                  <a:cubicBezTo>
                    <a:pt x="2133" y="5470"/>
                    <a:pt x="2646" y="6138"/>
                    <a:pt x="3398" y="6720"/>
                  </a:cubicBezTo>
                  <a:cubicBezTo>
                    <a:pt x="3433" y="6746"/>
                    <a:pt x="3473" y="6760"/>
                    <a:pt x="3515" y="6760"/>
                  </a:cubicBezTo>
                  <a:cubicBezTo>
                    <a:pt x="3571" y="6760"/>
                    <a:pt x="3628" y="6735"/>
                    <a:pt x="3665" y="6686"/>
                  </a:cubicBezTo>
                  <a:cubicBezTo>
                    <a:pt x="3729" y="6603"/>
                    <a:pt x="3714" y="6485"/>
                    <a:pt x="3631" y="6421"/>
                  </a:cubicBezTo>
                  <a:cubicBezTo>
                    <a:pt x="2982" y="5917"/>
                    <a:pt x="2525" y="5347"/>
                    <a:pt x="2264" y="4715"/>
                  </a:cubicBezTo>
                  <a:cubicBezTo>
                    <a:pt x="2620" y="4706"/>
                    <a:pt x="3008" y="4689"/>
                    <a:pt x="3416" y="4660"/>
                  </a:cubicBezTo>
                  <a:cubicBezTo>
                    <a:pt x="3596" y="5178"/>
                    <a:pt x="3890" y="5660"/>
                    <a:pt x="4298" y="6100"/>
                  </a:cubicBezTo>
                  <a:cubicBezTo>
                    <a:pt x="4335" y="6140"/>
                    <a:pt x="4386" y="6161"/>
                    <a:pt x="4436" y="6161"/>
                  </a:cubicBezTo>
                  <a:cubicBezTo>
                    <a:pt x="4482" y="6161"/>
                    <a:pt x="4528" y="6144"/>
                    <a:pt x="4565" y="6111"/>
                  </a:cubicBezTo>
                  <a:cubicBezTo>
                    <a:pt x="4642" y="6040"/>
                    <a:pt x="4647" y="5919"/>
                    <a:pt x="4576" y="5842"/>
                  </a:cubicBezTo>
                  <a:cubicBezTo>
                    <a:pt x="4229" y="5468"/>
                    <a:pt x="3973" y="5062"/>
                    <a:pt x="3808" y="4627"/>
                  </a:cubicBezTo>
                  <a:cubicBezTo>
                    <a:pt x="4375" y="4577"/>
                    <a:pt x="4972" y="4502"/>
                    <a:pt x="5572" y="4391"/>
                  </a:cubicBezTo>
                  <a:cubicBezTo>
                    <a:pt x="5674" y="4373"/>
                    <a:pt x="5742" y="4273"/>
                    <a:pt x="5723" y="4170"/>
                  </a:cubicBezTo>
                  <a:cubicBezTo>
                    <a:pt x="5706" y="4079"/>
                    <a:pt x="5626" y="4015"/>
                    <a:pt x="5536" y="4015"/>
                  </a:cubicBezTo>
                  <a:cubicBezTo>
                    <a:pt x="5525" y="4015"/>
                    <a:pt x="5514" y="4016"/>
                    <a:pt x="5503" y="4018"/>
                  </a:cubicBezTo>
                  <a:cubicBezTo>
                    <a:pt x="4886" y="4132"/>
                    <a:pt x="4272" y="4209"/>
                    <a:pt x="3691" y="4258"/>
                  </a:cubicBezTo>
                  <a:cubicBezTo>
                    <a:pt x="3619" y="3975"/>
                    <a:pt x="3582" y="3681"/>
                    <a:pt x="3582" y="3377"/>
                  </a:cubicBezTo>
                  <a:cubicBezTo>
                    <a:pt x="3582" y="3026"/>
                    <a:pt x="3633" y="2687"/>
                    <a:pt x="3731" y="2363"/>
                  </a:cubicBezTo>
                  <a:cubicBezTo>
                    <a:pt x="4283" y="2417"/>
                    <a:pt x="4857" y="2497"/>
                    <a:pt x="5412" y="2610"/>
                  </a:cubicBezTo>
                  <a:cubicBezTo>
                    <a:pt x="5426" y="2613"/>
                    <a:pt x="5438" y="2615"/>
                    <a:pt x="5450" y="2615"/>
                  </a:cubicBezTo>
                  <a:cubicBezTo>
                    <a:pt x="5539" y="2615"/>
                    <a:pt x="5618" y="2552"/>
                    <a:pt x="5636" y="2463"/>
                  </a:cubicBezTo>
                  <a:cubicBezTo>
                    <a:pt x="5657" y="2360"/>
                    <a:pt x="5590" y="2261"/>
                    <a:pt x="5489" y="2239"/>
                  </a:cubicBezTo>
                  <a:cubicBezTo>
                    <a:pt x="4952" y="2130"/>
                    <a:pt x="4400" y="2052"/>
                    <a:pt x="3866" y="1997"/>
                  </a:cubicBezTo>
                  <a:cubicBezTo>
                    <a:pt x="4030" y="1618"/>
                    <a:pt x="4268" y="1260"/>
                    <a:pt x="4576" y="928"/>
                  </a:cubicBezTo>
                  <a:cubicBezTo>
                    <a:pt x="4647" y="851"/>
                    <a:pt x="4642" y="731"/>
                    <a:pt x="4565" y="661"/>
                  </a:cubicBezTo>
                  <a:cubicBezTo>
                    <a:pt x="4529" y="626"/>
                    <a:pt x="4482" y="609"/>
                    <a:pt x="4436" y="609"/>
                  </a:cubicBezTo>
                  <a:cubicBezTo>
                    <a:pt x="4385" y="609"/>
                    <a:pt x="4335" y="630"/>
                    <a:pt x="4297" y="670"/>
                  </a:cubicBezTo>
                  <a:cubicBezTo>
                    <a:pt x="3929" y="1069"/>
                    <a:pt x="3653" y="1500"/>
                    <a:pt x="3470" y="1960"/>
                  </a:cubicBezTo>
                  <a:cubicBezTo>
                    <a:pt x="3073" y="1926"/>
                    <a:pt x="2689" y="1905"/>
                    <a:pt x="2333" y="1892"/>
                  </a:cubicBezTo>
                  <a:cubicBezTo>
                    <a:pt x="2605" y="1322"/>
                    <a:pt x="3044" y="802"/>
                    <a:pt x="3645" y="340"/>
                  </a:cubicBezTo>
                  <a:cubicBezTo>
                    <a:pt x="3728" y="276"/>
                    <a:pt x="3743" y="158"/>
                    <a:pt x="3680" y="75"/>
                  </a:cubicBezTo>
                  <a:cubicBezTo>
                    <a:pt x="3642" y="26"/>
                    <a:pt x="3586" y="1"/>
                    <a:pt x="3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6"/>
            <p:cNvSpPr/>
            <p:nvPr/>
          </p:nvSpPr>
          <p:spPr>
            <a:xfrm>
              <a:off x="5633531" y="2561950"/>
              <a:ext cx="198130" cy="372832"/>
            </a:xfrm>
            <a:custGeom>
              <a:avLst/>
              <a:gdLst/>
              <a:ahLst/>
              <a:cxnLst/>
              <a:rect l="l" t="t" r="r" b="b"/>
              <a:pathLst>
                <a:path w="6867" h="12922" extrusionOk="0">
                  <a:moveTo>
                    <a:pt x="3430" y="780"/>
                  </a:moveTo>
                  <a:cubicBezTo>
                    <a:pt x="4104" y="780"/>
                    <a:pt x="4745" y="1110"/>
                    <a:pt x="5237" y="1707"/>
                  </a:cubicBezTo>
                  <a:cubicBezTo>
                    <a:pt x="5766" y="2348"/>
                    <a:pt x="6058" y="3210"/>
                    <a:pt x="6058" y="4133"/>
                  </a:cubicBezTo>
                  <a:cubicBezTo>
                    <a:pt x="6056" y="5058"/>
                    <a:pt x="5766" y="5920"/>
                    <a:pt x="5237" y="6561"/>
                  </a:cubicBezTo>
                  <a:cubicBezTo>
                    <a:pt x="4745" y="7158"/>
                    <a:pt x="4104" y="7488"/>
                    <a:pt x="3430" y="7488"/>
                  </a:cubicBezTo>
                  <a:cubicBezTo>
                    <a:pt x="2758" y="7488"/>
                    <a:pt x="2117" y="7158"/>
                    <a:pt x="1623" y="6561"/>
                  </a:cubicBezTo>
                  <a:cubicBezTo>
                    <a:pt x="1096" y="5920"/>
                    <a:pt x="804" y="5058"/>
                    <a:pt x="804" y="4133"/>
                  </a:cubicBezTo>
                  <a:cubicBezTo>
                    <a:pt x="804" y="3210"/>
                    <a:pt x="1096" y="2348"/>
                    <a:pt x="1623" y="1707"/>
                  </a:cubicBezTo>
                  <a:cubicBezTo>
                    <a:pt x="2117" y="1110"/>
                    <a:pt x="2758" y="780"/>
                    <a:pt x="3430" y="780"/>
                  </a:cubicBezTo>
                  <a:close/>
                  <a:moveTo>
                    <a:pt x="3433" y="1"/>
                  </a:moveTo>
                  <a:cubicBezTo>
                    <a:pt x="1537" y="1"/>
                    <a:pt x="0" y="1851"/>
                    <a:pt x="0" y="4133"/>
                  </a:cubicBezTo>
                  <a:cubicBezTo>
                    <a:pt x="0" y="6051"/>
                    <a:pt x="1083" y="7663"/>
                    <a:pt x="2553" y="8131"/>
                  </a:cubicBezTo>
                  <a:cubicBezTo>
                    <a:pt x="2844" y="8223"/>
                    <a:pt x="3039" y="8497"/>
                    <a:pt x="3039" y="8803"/>
                  </a:cubicBezTo>
                  <a:lnTo>
                    <a:pt x="3039" y="12524"/>
                  </a:lnTo>
                  <a:cubicBezTo>
                    <a:pt x="3039" y="12711"/>
                    <a:pt x="3170" y="12878"/>
                    <a:pt x="3354" y="12913"/>
                  </a:cubicBezTo>
                  <a:cubicBezTo>
                    <a:pt x="3381" y="12919"/>
                    <a:pt x="3407" y="12921"/>
                    <a:pt x="3433" y="12921"/>
                  </a:cubicBezTo>
                  <a:cubicBezTo>
                    <a:pt x="3650" y="12921"/>
                    <a:pt x="3826" y="12746"/>
                    <a:pt x="3826" y="12531"/>
                  </a:cubicBezTo>
                  <a:lnTo>
                    <a:pt x="3826" y="8803"/>
                  </a:lnTo>
                  <a:cubicBezTo>
                    <a:pt x="3826" y="8497"/>
                    <a:pt x="4021" y="8224"/>
                    <a:pt x="4314" y="8131"/>
                  </a:cubicBezTo>
                  <a:cubicBezTo>
                    <a:pt x="5782" y="7663"/>
                    <a:pt x="6866" y="6051"/>
                    <a:pt x="6866" y="4135"/>
                  </a:cubicBezTo>
                  <a:cubicBezTo>
                    <a:pt x="6866" y="1851"/>
                    <a:pt x="5329" y="1"/>
                    <a:pt x="3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6"/>
            <p:cNvSpPr/>
            <p:nvPr/>
          </p:nvSpPr>
          <p:spPr>
            <a:xfrm>
              <a:off x="5721212" y="2561950"/>
              <a:ext cx="110447" cy="372832"/>
            </a:xfrm>
            <a:custGeom>
              <a:avLst/>
              <a:gdLst/>
              <a:ahLst/>
              <a:cxnLst/>
              <a:rect l="l" t="t" r="r" b="b"/>
              <a:pathLst>
                <a:path w="3828" h="12922" extrusionOk="0">
                  <a:moveTo>
                    <a:pt x="394" y="1"/>
                  </a:moveTo>
                  <a:cubicBezTo>
                    <a:pt x="261" y="1"/>
                    <a:pt x="129" y="10"/>
                    <a:pt x="0" y="27"/>
                  </a:cubicBezTo>
                  <a:cubicBezTo>
                    <a:pt x="1687" y="259"/>
                    <a:pt x="3004" y="1963"/>
                    <a:pt x="3039" y="4044"/>
                  </a:cubicBezTo>
                  <a:cubicBezTo>
                    <a:pt x="3040" y="4075"/>
                    <a:pt x="3040" y="4104"/>
                    <a:pt x="3040" y="4133"/>
                  </a:cubicBezTo>
                  <a:cubicBezTo>
                    <a:pt x="3040" y="6051"/>
                    <a:pt x="1957" y="7663"/>
                    <a:pt x="488" y="8131"/>
                  </a:cubicBezTo>
                  <a:cubicBezTo>
                    <a:pt x="195" y="8223"/>
                    <a:pt x="0" y="8497"/>
                    <a:pt x="0" y="8803"/>
                  </a:cubicBezTo>
                  <a:lnTo>
                    <a:pt x="0" y="12524"/>
                  </a:lnTo>
                  <a:cubicBezTo>
                    <a:pt x="0" y="12711"/>
                    <a:pt x="131" y="12878"/>
                    <a:pt x="315" y="12913"/>
                  </a:cubicBezTo>
                  <a:cubicBezTo>
                    <a:pt x="342" y="12919"/>
                    <a:pt x="368" y="12921"/>
                    <a:pt x="394" y="12921"/>
                  </a:cubicBezTo>
                  <a:cubicBezTo>
                    <a:pt x="611" y="12921"/>
                    <a:pt x="787" y="12746"/>
                    <a:pt x="787" y="12531"/>
                  </a:cubicBezTo>
                  <a:lnTo>
                    <a:pt x="787" y="8803"/>
                  </a:lnTo>
                  <a:cubicBezTo>
                    <a:pt x="787" y="8497"/>
                    <a:pt x="982" y="8223"/>
                    <a:pt x="1273" y="8131"/>
                  </a:cubicBezTo>
                  <a:cubicBezTo>
                    <a:pt x="2743" y="7663"/>
                    <a:pt x="3827" y="6051"/>
                    <a:pt x="3827" y="4133"/>
                  </a:cubicBezTo>
                  <a:cubicBezTo>
                    <a:pt x="3827" y="1851"/>
                    <a:pt x="2290" y="1"/>
                    <a:pt x="3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0" name="Google Shape;2490;p66"/>
          <p:cNvGrpSpPr/>
          <p:nvPr/>
        </p:nvGrpSpPr>
        <p:grpSpPr>
          <a:xfrm>
            <a:off x="6467261" y="2570404"/>
            <a:ext cx="298648" cy="355917"/>
            <a:chOff x="6467261" y="2570404"/>
            <a:chExt cx="298648" cy="355917"/>
          </a:xfrm>
        </p:grpSpPr>
        <p:sp>
          <p:nvSpPr>
            <p:cNvPr id="2491" name="Google Shape;2491;p66"/>
            <p:cNvSpPr/>
            <p:nvPr/>
          </p:nvSpPr>
          <p:spPr>
            <a:xfrm>
              <a:off x="6468387" y="2853036"/>
              <a:ext cx="195331" cy="73055"/>
            </a:xfrm>
            <a:custGeom>
              <a:avLst/>
              <a:gdLst/>
              <a:ahLst/>
              <a:cxnLst/>
              <a:rect l="l" t="t" r="r" b="b"/>
              <a:pathLst>
                <a:path w="6770" h="2532" extrusionOk="0">
                  <a:moveTo>
                    <a:pt x="2069" y="0"/>
                  </a:moveTo>
                  <a:cubicBezTo>
                    <a:pt x="927" y="0"/>
                    <a:pt x="0" y="927"/>
                    <a:pt x="0" y="2070"/>
                  </a:cubicBezTo>
                  <a:lnTo>
                    <a:pt x="0" y="2335"/>
                  </a:lnTo>
                  <a:cubicBezTo>
                    <a:pt x="0" y="2444"/>
                    <a:pt x="89" y="2531"/>
                    <a:pt x="197" y="2531"/>
                  </a:cubicBezTo>
                  <a:lnTo>
                    <a:pt x="6573" y="2531"/>
                  </a:lnTo>
                  <a:cubicBezTo>
                    <a:pt x="6680" y="2531"/>
                    <a:pt x="6769" y="2444"/>
                    <a:pt x="6769" y="2335"/>
                  </a:cubicBezTo>
                  <a:lnTo>
                    <a:pt x="6769" y="2070"/>
                  </a:lnTo>
                  <a:cubicBezTo>
                    <a:pt x="6769" y="927"/>
                    <a:pt x="5843" y="0"/>
                    <a:pt x="4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66"/>
            <p:cNvSpPr/>
            <p:nvPr/>
          </p:nvSpPr>
          <p:spPr>
            <a:xfrm>
              <a:off x="6580360" y="2853036"/>
              <a:ext cx="83355" cy="73055"/>
            </a:xfrm>
            <a:custGeom>
              <a:avLst/>
              <a:gdLst/>
              <a:ahLst/>
              <a:cxnLst/>
              <a:rect l="l" t="t" r="r" b="b"/>
              <a:pathLst>
                <a:path w="2889" h="2532" extrusionOk="0">
                  <a:moveTo>
                    <a:pt x="0" y="0"/>
                  </a:moveTo>
                  <a:cubicBezTo>
                    <a:pt x="1181" y="0"/>
                    <a:pt x="2140" y="956"/>
                    <a:pt x="2140" y="2134"/>
                  </a:cubicBezTo>
                  <a:lnTo>
                    <a:pt x="2140" y="2329"/>
                  </a:lnTo>
                  <a:cubicBezTo>
                    <a:pt x="2140" y="2441"/>
                    <a:pt x="2049" y="2531"/>
                    <a:pt x="1937" y="2531"/>
                  </a:cubicBezTo>
                  <a:lnTo>
                    <a:pt x="2686" y="2531"/>
                  </a:lnTo>
                  <a:cubicBezTo>
                    <a:pt x="2796" y="2531"/>
                    <a:pt x="2888" y="2441"/>
                    <a:pt x="2888" y="2329"/>
                  </a:cubicBezTo>
                  <a:lnTo>
                    <a:pt x="2888" y="2133"/>
                  </a:lnTo>
                  <a:cubicBezTo>
                    <a:pt x="2888" y="955"/>
                    <a:pt x="1933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6"/>
            <p:cNvSpPr/>
            <p:nvPr/>
          </p:nvSpPr>
          <p:spPr>
            <a:xfrm>
              <a:off x="6544728" y="2808777"/>
              <a:ext cx="43163" cy="32661"/>
            </a:xfrm>
            <a:custGeom>
              <a:avLst/>
              <a:gdLst/>
              <a:ahLst/>
              <a:cxnLst/>
              <a:rect l="l" t="t" r="r" b="b"/>
              <a:pathLst>
                <a:path w="1496" h="1132" extrusionOk="0">
                  <a:moveTo>
                    <a:pt x="0" y="1"/>
                  </a:moveTo>
                  <a:lnTo>
                    <a:pt x="0" y="1131"/>
                  </a:lnTo>
                  <a:lnTo>
                    <a:pt x="1496" y="1131"/>
                  </a:lnTo>
                  <a:lnTo>
                    <a:pt x="1496" y="1"/>
                  </a:ln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6"/>
            <p:cNvSpPr/>
            <p:nvPr/>
          </p:nvSpPr>
          <p:spPr>
            <a:xfrm>
              <a:off x="6565732" y="2808777"/>
              <a:ext cx="21639" cy="32661"/>
            </a:xfrm>
            <a:custGeom>
              <a:avLst/>
              <a:gdLst/>
              <a:ahLst/>
              <a:cxnLst/>
              <a:rect l="l" t="t" r="r" b="b"/>
              <a:pathLst>
                <a:path w="750" h="1132" extrusionOk="0">
                  <a:moveTo>
                    <a:pt x="1" y="1"/>
                  </a:moveTo>
                  <a:lnTo>
                    <a:pt x="1" y="1131"/>
                  </a:lnTo>
                  <a:lnTo>
                    <a:pt x="749" y="1131"/>
                  </a:lnTo>
                  <a:lnTo>
                    <a:pt x="749" y="1"/>
                  </a:ln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6"/>
            <p:cNvSpPr/>
            <p:nvPr/>
          </p:nvSpPr>
          <p:spPr>
            <a:xfrm>
              <a:off x="6467261" y="2707075"/>
              <a:ext cx="39816" cy="56118"/>
            </a:xfrm>
            <a:custGeom>
              <a:avLst/>
              <a:gdLst/>
              <a:ahLst/>
              <a:cxnLst/>
              <a:rect l="l" t="t" r="r" b="b"/>
              <a:pathLst>
                <a:path w="1380" h="1945" extrusionOk="0">
                  <a:moveTo>
                    <a:pt x="644" y="1"/>
                  </a:moveTo>
                  <a:cubicBezTo>
                    <a:pt x="237" y="1"/>
                    <a:pt x="1" y="370"/>
                    <a:pt x="1" y="907"/>
                  </a:cubicBezTo>
                  <a:cubicBezTo>
                    <a:pt x="1" y="1444"/>
                    <a:pt x="237" y="1944"/>
                    <a:pt x="644" y="1944"/>
                  </a:cubicBezTo>
                  <a:cubicBezTo>
                    <a:pt x="1050" y="1944"/>
                    <a:pt x="1380" y="1510"/>
                    <a:pt x="1380" y="973"/>
                  </a:cubicBezTo>
                  <a:cubicBezTo>
                    <a:pt x="1380" y="435"/>
                    <a:pt x="1050" y="1"/>
                    <a:pt x="644" y="1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6"/>
            <p:cNvSpPr/>
            <p:nvPr/>
          </p:nvSpPr>
          <p:spPr>
            <a:xfrm>
              <a:off x="6625138" y="2707075"/>
              <a:ext cx="39816" cy="56118"/>
            </a:xfrm>
            <a:custGeom>
              <a:avLst/>
              <a:gdLst/>
              <a:ahLst/>
              <a:cxnLst/>
              <a:rect l="l" t="t" r="r" b="b"/>
              <a:pathLst>
                <a:path w="1380" h="1945" extrusionOk="0">
                  <a:moveTo>
                    <a:pt x="737" y="1"/>
                  </a:moveTo>
                  <a:cubicBezTo>
                    <a:pt x="330" y="1"/>
                    <a:pt x="0" y="435"/>
                    <a:pt x="0" y="973"/>
                  </a:cubicBezTo>
                  <a:cubicBezTo>
                    <a:pt x="0" y="1510"/>
                    <a:pt x="330" y="1944"/>
                    <a:pt x="737" y="1944"/>
                  </a:cubicBezTo>
                  <a:cubicBezTo>
                    <a:pt x="1143" y="1944"/>
                    <a:pt x="1379" y="1444"/>
                    <a:pt x="1379" y="907"/>
                  </a:cubicBezTo>
                  <a:cubicBezTo>
                    <a:pt x="1379" y="370"/>
                    <a:pt x="1143" y="1"/>
                    <a:pt x="737" y="1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6"/>
            <p:cNvSpPr/>
            <p:nvPr/>
          </p:nvSpPr>
          <p:spPr>
            <a:xfrm>
              <a:off x="6497729" y="2636301"/>
              <a:ext cx="136645" cy="183040"/>
            </a:xfrm>
            <a:custGeom>
              <a:avLst/>
              <a:gdLst/>
              <a:ahLst/>
              <a:cxnLst/>
              <a:rect l="l" t="t" r="r" b="b"/>
              <a:pathLst>
                <a:path w="4736" h="6344" extrusionOk="0">
                  <a:moveTo>
                    <a:pt x="2369" y="1"/>
                  </a:moveTo>
                  <a:cubicBezTo>
                    <a:pt x="2329" y="1"/>
                    <a:pt x="2289" y="2"/>
                    <a:pt x="2249" y="4"/>
                  </a:cubicBezTo>
                  <a:cubicBezTo>
                    <a:pt x="985" y="65"/>
                    <a:pt x="0" y="1125"/>
                    <a:pt x="0" y="2392"/>
                  </a:cubicBezTo>
                  <a:lnTo>
                    <a:pt x="0" y="3980"/>
                  </a:lnTo>
                  <a:cubicBezTo>
                    <a:pt x="0" y="5285"/>
                    <a:pt x="1059" y="6344"/>
                    <a:pt x="2364" y="6344"/>
                  </a:cubicBezTo>
                  <a:cubicBezTo>
                    <a:pt x="3674" y="6344"/>
                    <a:pt x="4735" y="5281"/>
                    <a:pt x="4735" y="3971"/>
                  </a:cubicBezTo>
                  <a:lnTo>
                    <a:pt x="4735" y="2368"/>
                  </a:lnTo>
                  <a:cubicBezTo>
                    <a:pt x="4735" y="1061"/>
                    <a:pt x="3677" y="1"/>
                    <a:pt x="2369" y="1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6"/>
            <p:cNvSpPr/>
            <p:nvPr/>
          </p:nvSpPr>
          <p:spPr>
            <a:xfrm>
              <a:off x="6554913" y="2635609"/>
              <a:ext cx="79460" cy="184425"/>
            </a:xfrm>
            <a:custGeom>
              <a:avLst/>
              <a:gdLst/>
              <a:ahLst/>
              <a:cxnLst/>
              <a:rect l="l" t="t" r="r" b="b"/>
              <a:pathLst>
                <a:path w="2754" h="6392" extrusionOk="0">
                  <a:moveTo>
                    <a:pt x="368" y="0"/>
                  </a:moveTo>
                  <a:cubicBezTo>
                    <a:pt x="244" y="0"/>
                    <a:pt x="123" y="10"/>
                    <a:pt x="3" y="28"/>
                  </a:cubicBezTo>
                  <a:cubicBezTo>
                    <a:pt x="1147" y="203"/>
                    <a:pt x="2025" y="1192"/>
                    <a:pt x="2025" y="2386"/>
                  </a:cubicBezTo>
                  <a:lnTo>
                    <a:pt x="2025" y="4001"/>
                  </a:lnTo>
                  <a:cubicBezTo>
                    <a:pt x="2025" y="5197"/>
                    <a:pt x="1146" y="6188"/>
                    <a:pt x="0" y="6363"/>
                  </a:cubicBezTo>
                  <a:cubicBezTo>
                    <a:pt x="119" y="6382"/>
                    <a:pt x="241" y="6391"/>
                    <a:pt x="365" y="6391"/>
                  </a:cubicBezTo>
                  <a:cubicBezTo>
                    <a:pt x="519" y="6391"/>
                    <a:pt x="675" y="6377"/>
                    <a:pt x="834" y="6346"/>
                  </a:cubicBezTo>
                  <a:cubicBezTo>
                    <a:pt x="1953" y="6131"/>
                    <a:pt x="2753" y="5137"/>
                    <a:pt x="2753" y="3996"/>
                  </a:cubicBezTo>
                  <a:lnTo>
                    <a:pt x="2753" y="2386"/>
                  </a:lnTo>
                  <a:cubicBezTo>
                    <a:pt x="2753" y="1068"/>
                    <a:pt x="1686" y="0"/>
                    <a:pt x="368" y="0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66"/>
            <p:cNvSpPr/>
            <p:nvPr/>
          </p:nvSpPr>
          <p:spPr>
            <a:xfrm>
              <a:off x="6530418" y="2770751"/>
              <a:ext cx="71381" cy="23774"/>
            </a:xfrm>
            <a:custGeom>
              <a:avLst/>
              <a:gdLst/>
              <a:ahLst/>
              <a:cxnLst/>
              <a:rect l="l" t="t" r="r" b="b"/>
              <a:pathLst>
                <a:path w="2474" h="824" extrusionOk="0">
                  <a:moveTo>
                    <a:pt x="2273" y="1"/>
                  </a:moveTo>
                  <a:cubicBezTo>
                    <a:pt x="2223" y="1"/>
                    <a:pt x="2173" y="21"/>
                    <a:pt x="2138" y="62"/>
                  </a:cubicBezTo>
                  <a:cubicBezTo>
                    <a:pt x="1921" y="305"/>
                    <a:pt x="1581" y="455"/>
                    <a:pt x="1226" y="463"/>
                  </a:cubicBezTo>
                  <a:cubicBezTo>
                    <a:pt x="1220" y="463"/>
                    <a:pt x="1214" y="463"/>
                    <a:pt x="1208" y="463"/>
                  </a:cubicBezTo>
                  <a:cubicBezTo>
                    <a:pt x="902" y="463"/>
                    <a:pt x="576" y="312"/>
                    <a:pt x="331" y="58"/>
                  </a:cubicBezTo>
                  <a:cubicBezTo>
                    <a:pt x="295" y="21"/>
                    <a:pt x="247" y="2"/>
                    <a:pt x="200" y="2"/>
                  </a:cubicBezTo>
                  <a:cubicBezTo>
                    <a:pt x="155" y="2"/>
                    <a:pt x="110" y="19"/>
                    <a:pt x="74" y="53"/>
                  </a:cubicBezTo>
                  <a:cubicBezTo>
                    <a:pt x="2" y="122"/>
                    <a:pt x="1" y="237"/>
                    <a:pt x="70" y="309"/>
                  </a:cubicBezTo>
                  <a:cubicBezTo>
                    <a:pt x="383" y="633"/>
                    <a:pt x="806" y="823"/>
                    <a:pt x="1208" y="823"/>
                  </a:cubicBezTo>
                  <a:lnTo>
                    <a:pt x="1233" y="823"/>
                  </a:lnTo>
                  <a:cubicBezTo>
                    <a:pt x="1687" y="814"/>
                    <a:pt x="2127" y="619"/>
                    <a:pt x="2408" y="302"/>
                  </a:cubicBezTo>
                  <a:cubicBezTo>
                    <a:pt x="2473" y="226"/>
                    <a:pt x="2467" y="111"/>
                    <a:pt x="2392" y="45"/>
                  </a:cubicBezTo>
                  <a:cubicBezTo>
                    <a:pt x="2358" y="15"/>
                    <a:pt x="2316" y="1"/>
                    <a:pt x="2273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66"/>
            <p:cNvSpPr/>
            <p:nvPr/>
          </p:nvSpPr>
          <p:spPr>
            <a:xfrm>
              <a:off x="6553586" y="2758027"/>
              <a:ext cx="25073" cy="11512"/>
            </a:xfrm>
            <a:custGeom>
              <a:avLst/>
              <a:gdLst/>
              <a:ahLst/>
              <a:cxnLst/>
              <a:rect l="l" t="t" r="r" b="b"/>
              <a:pathLst>
                <a:path w="869" h="399" extrusionOk="0">
                  <a:moveTo>
                    <a:pt x="201" y="1"/>
                  </a:moveTo>
                  <a:cubicBezTo>
                    <a:pt x="120" y="1"/>
                    <a:pt x="47" y="55"/>
                    <a:pt x="25" y="137"/>
                  </a:cubicBezTo>
                  <a:cubicBezTo>
                    <a:pt x="0" y="232"/>
                    <a:pt x="58" y="331"/>
                    <a:pt x="153" y="356"/>
                  </a:cubicBezTo>
                  <a:cubicBezTo>
                    <a:pt x="261" y="385"/>
                    <a:pt x="348" y="399"/>
                    <a:pt x="434" y="399"/>
                  </a:cubicBezTo>
                  <a:cubicBezTo>
                    <a:pt x="520" y="399"/>
                    <a:pt x="606" y="385"/>
                    <a:pt x="713" y="356"/>
                  </a:cubicBezTo>
                  <a:cubicBezTo>
                    <a:pt x="810" y="331"/>
                    <a:pt x="868" y="233"/>
                    <a:pt x="842" y="137"/>
                  </a:cubicBezTo>
                  <a:cubicBezTo>
                    <a:pt x="821" y="55"/>
                    <a:pt x="748" y="1"/>
                    <a:pt x="667" y="1"/>
                  </a:cubicBezTo>
                  <a:cubicBezTo>
                    <a:pt x="653" y="1"/>
                    <a:pt x="638" y="2"/>
                    <a:pt x="623" y="6"/>
                  </a:cubicBezTo>
                  <a:cubicBezTo>
                    <a:pt x="545" y="27"/>
                    <a:pt x="490" y="37"/>
                    <a:pt x="434" y="37"/>
                  </a:cubicBezTo>
                  <a:cubicBezTo>
                    <a:pt x="379" y="37"/>
                    <a:pt x="323" y="27"/>
                    <a:pt x="245" y="6"/>
                  </a:cubicBezTo>
                  <a:cubicBezTo>
                    <a:pt x="231" y="2"/>
                    <a:pt x="216" y="1"/>
                    <a:pt x="201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66"/>
            <p:cNvSpPr/>
            <p:nvPr/>
          </p:nvSpPr>
          <p:spPr>
            <a:xfrm>
              <a:off x="6524850" y="2707075"/>
              <a:ext cx="29862" cy="11887"/>
            </a:xfrm>
            <a:custGeom>
              <a:avLst/>
              <a:gdLst/>
              <a:ahLst/>
              <a:cxnLst/>
              <a:rect l="l" t="t" r="r" b="b"/>
              <a:pathLst>
                <a:path w="1035" h="412" extrusionOk="0">
                  <a:moveTo>
                    <a:pt x="517" y="1"/>
                  </a:moveTo>
                  <a:cubicBezTo>
                    <a:pt x="405" y="1"/>
                    <a:pt x="293" y="19"/>
                    <a:pt x="154" y="56"/>
                  </a:cubicBezTo>
                  <a:cubicBezTo>
                    <a:pt x="57" y="80"/>
                    <a:pt x="1" y="179"/>
                    <a:pt x="25" y="275"/>
                  </a:cubicBezTo>
                  <a:cubicBezTo>
                    <a:pt x="47" y="357"/>
                    <a:pt x="121" y="411"/>
                    <a:pt x="201" y="411"/>
                  </a:cubicBezTo>
                  <a:cubicBezTo>
                    <a:pt x="216" y="411"/>
                    <a:pt x="231" y="409"/>
                    <a:pt x="246" y="406"/>
                  </a:cubicBezTo>
                  <a:cubicBezTo>
                    <a:pt x="357" y="376"/>
                    <a:pt x="438" y="362"/>
                    <a:pt x="519" y="362"/>
                  </a:cubicBezTo>
                  <a:cubicBezTo>
                    <a:pt x="599" y="362"/>
                    <a:pt x="678" y="376"/>
                    <a:pt x="787" y="404"/>
                  </a:cubicBezTo>
                  <a:cubicBezTo>
                    <a:pt x="803" y="409"/>
                    <a:pt x="818" y="410"/>
                    <a:pt x="833" y="410"/>
                  </a:cubicBezTo>
                  <a:cubicBezTo>
                    <a:pt x="915" y="410"/>
                    <a:pt x="987" y="356"/>
                    <a:pt x="1008" y="275"/>
                  </a:cubicBezTo>
                  <a:cubicBezTo>
                    <a:pt x="1034" y="179"/>
                    <a:pt x="976" y="80"/>
                    <a:pt x="879" y="56"/>
                  </a:cubicBezTo>
                  <a:cubicBezTo>
                    <a:pt x="741" y="19"/>
                    <a:pt x="629" y="1"/>
                    <a:pt x="517" y="1"/>
                  </a:cubicBezTo>
                  <a:close/>
                </a:path>
              </a:pathLst>
            </a:custGeom>
            <a:solidFill>
              <a:srgbClr val="FEB2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6"/>
            <p:cNvSpPr/>
            <p:nvPr/>
          </p:nvSpPr>
          <p:spPr>
            <a:xfrm>
              <a:off x="6577504" y="2707075"/>
              <a:ext cx="29862" cy="11858"/>
            </a:xfrm>
            <a:custGeom>
              <a:avLst/>
              <a:gdLst/>
              <a:ahLst/>
              <a:cxnLst/>
              <a:rect l="l" t="t" r="r" b="b"/>
              <a:pathLst>
                <a:path w="1035" h="411" extrusionOk="0">
                  <a:moveTo>
                    <a:pt x="518" y="0"/>
                  </a:moveTo>
                  <a:cubicBezTo>
                    <a:pt x="406" y="0"/>
                    <a:pt x="295" y="18"/>
                    <a:pt x="156" y="54"/>
                  </a:cubicBezTo>
                  <a:cubicBezTo>
                    <a:pt x="59" y="80"/>
                    <a:pt x="1" y="179"/>
                    <a:pt x="25" y="275"/>
                  </a:cubicBezTo>
                  <a:cubicBezTo>
                    <a:pt x="47" y="356"/>
                    <a:pt x="120" y="410"/>
                    <a:pt x="200" y="410"/>
                  </a:cubicBezTo>
                  <a:cubicBezTo>
                    <a:pt x="215" y="410"/>
                    <a:pt x="231" y="408"/>
                    <a:pt x="246" y="404"/>
                  </a:cubicBezTo>
                  <a:cubicBezTo>
                    <a:pt x="357" y="376"/>
                    <a:pt x="437" y="361"/>
                    <a:pt x="518" y="361"/>
                  </a:cubicBezTo>
                  <a:cubicBezTo>
                    <a:pt x="598" y="361"/>
                    <a:pt x="679" y="376"/>
                    <a:pt x="789" y="404"/>
                  </a:cubicBezTo>
                  <a:cubicBezTo>
                    <a:pt x="805" y="409"/>
                    <a:pt x="820" y="410"/>
                    <a:pt x="835" y="410"/>
                  </a:cubicBezTo>
                  <a:cubicBezTo>
                    <a:pt x="915" y="410"/>
                    <a:pt x="989" y="356"/>
                    <a:pt x="1009" y="275"/>
                  </a:cubicBezTo>
                  <a:cubicBezTo>
                    <a:pt x="1035" y="179"/>
                    <a:pt x="976" y="80"/>
                    <a:pt x="880" y="54"/>
                  </a:cubicBezTo>
                  <a:cubicBezTo>
                    <a:pt x="741" y="18"/>
                    <a:pt x="629" y="0"/>
                    <a:pt x="518" y="0"/>
                  </a:cubicBezTo>
                  <a:close/>
                </a:path>
              </a:pathLst>
            </a:custGeom>
            <a:solidFill>
              <a:srgbClr val="FEB2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6"/>
            <p:cNvSpPr/>
            <p:nvPr/>
          </p:nvSpPr>
          <p:spPr>
            <a:xfrm>
              <a:off x="6535871" y="2733099"/>
              <a:ext cx="10560" cy="14167"/>
            </a:xfrm>
            <a:custGeom>
              <a:avLst/>
              <a:gdLst/>
              <a:ahLst/>
              <a:cxnLst/>
              <a:rect l="l" t="t" r="r" b="b"/>
              <a:pathLst>
                <a:path w="366" h="491" extrusionOk="0">
                  <a:moveTo>
                    <a:pt x="184" y="1"/>
                  </a:moveTo>
                  <a:cubicBezTo>
                    <a:pt x="83" y="1"/>
                    <a:pt x="0" y="82"/>
                    <a:pt x="0" y="183"/>
                  </a:cubicBezTo>
                  <a:lnTo>
                    <a:pt x="0" y="304"/>
                  </a:lnTo>
                  <a:cubicBezTo>
                    <a:pt x="0" y="389"/>
                    <a:pt x="57" y="467"/>
                    <a:pt x="140" y="485"/>
                  </a:cubicBezTo>
                  <a:cubicBezTo>
                    <a:pt x="155" y="489"/>
                    <a:pt x="169" y="490"/>
                    <a:pt x="183" y="490"/>
                  </a:cubicBezTo>
                  <a:cubicBezTo>
                    <a:pt x="284" y="490"/>
                    <a:pt x="366" y="408"/>
                    <a:pt x="366" y="307"/>
                  </a:cubicBezTo>
                  <a:lnTo>
                    <a:pt x="366" y="186"/>
                  </a:lnTo>
                  <a:cubicBezTo>
                    <a:pt x="366" y="102"/>
                    <a:pt x="309" y="24"/>
                    <a:pt x="226" y="5"/>
                  </a:cubicBezTo>
                  <a:cubicBezTo>
                    <a:pt x="212" y="2"/>
                    <a:pt x="198" y="1"/>
                    <a:pt x="184" y="1"/>
                  </a:cubicBezTo>
                  <a:close/>
                </a:path>
              </a:pathLst>
            </a:custGeom>
            <a:solidFill>
              <a:srgbClr val="01C0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66"/>
            <p:cNvSpPr/>
            <p:nvPr/>
          </p:nvSpPr>
          <p:spPr>
            <a:xfrm>
              <a:off x="6585669" y="2733099"/>
              <a:ext cx="10560" cy="14167"/>
            </a:xfrm>
            <a:custGeom>
              <a:avLst/>
              <a:gdLst/>
              <a:ahLst/>
              <a:cxnLst/>
              <a:rect l="l" t="t" r="r" b="b"/>
              <a:pathLst>
                <a:path w="366" h="491" extrusionOk="0">
                  <a:moveTo>
                    <a:pt x="184" y="1"/>
                  </a:moveTo>
                  <a:cubicBezTo>
                    <a:pt x="82" y="1"/>
                    <a:pt x="0" y="82"/>
                    <a:pt x="0" y="183"/>
                  </a:cubicBezTo>
                  <a:lnTo>
                    <a:pt x="0" y="304"/>
                  </a:lnTo>
                  <a:cubicBezTo>
                    <a:pt x="0" y="390"/>
                    <a:pt x="57" y="467"/>
                    <a:pt x="140" y="485"/>
                  </a:cubicBezTo>
                  <a:cubicBezTo>
                    <a:pt x="154" y="489"/>
                    <a:pt x="169" y="490"/>
                    <a:pt x="183" y="490"/>
                  </a:cubicBezTo>
                  <a:cubicBezTo>
                    <a:pt x="284" y="490"/>
                    <a:pt x="365" y="408"/>
                    <a:pt x="365" y="309"/>
                  </a:cubicBezTo>
                  <a:lnTo>
                    <a:pt x="365" y="188"/>
                  </a:lnTo>
                  <a:cubicBezTo>
                    <a:pt x="365" y="102"/>
                    <a:pt x="308" y="25"/>
                    <a:pt x="226" y="5"/>
                  </a:cubicBezTo>
                  <a:cubicBezTo>
                    <a:pt x="211" y="2"/>
                    <a:pt x="197" y="1"/>
                    <a:pt x="184" y="1"/>
                  </a:cubicBezTo>
                  <a:close/>
                </a:path>
              </a:pathLst>
            </a:custGeom>
            <a:solidFill>
              <a:srgbClr val="01C0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66"/>
            <p:cNvSpPr/>
            <p:nvPr/>
          </p:nvSpPr>
          <p:spPr>
            <a:xfrm>
              <a:off x="6523522" y="2836590"/>
              <a:ext cx="85173" cy="24178"/>
            </a:xfrm>
            <a:custGeom>
              <a:avLst/>
              <a:gdLst/>
              <a:ahLst/>
              <a:cxnLst/>
              <a:rect l="l" t="t" r="r" b="b"/>
              <a:pathLst>
                <a:path w="2952" h="838" extrusionOk="0">
                  <a:moveTo>
                    <a:pt x="445" y="0"/>
                  </a:moveTo>
                  <a:cubicBezTo>
                    <a:pt x="370" y="0"/>
                    <a:pt x="299" y="37"/>
                    <a:pt x="266" y="96"/>
                  </a:cubicBezTo>
                  <a:lnTo>
                    <a:pt x="56" y="469"/>
                  </a:lnTo>
                  <a:cubicBezTo>
                    <a:pt x="0" y="569"/>
                    <a:pt x="68" y="686"/>
                    <a:pt x="194" y="709"/>
                  </a:cubicBezTo>
                  <a:cubicBezTo>
                    <a:pt x="474" y="762"/>
                    <a:pt x="964" y="837"/>
                    <a:pt x="1476" y="837"/>
                  </a:cubicBezTo>
                  <a:cubicBezTo>
                    <a:pt x="1988" y="837"/>
                    <a:pt x="2478" y="762"/>
                    <a:pt x="2758" y="709"/>
                  </a:cubicBezTo>
                  <a:cubicBezTo>
                    <a:pt x="2884" y="686"/>
                    <a:pt x="2952" y="569"/>
                    <a:pt x="2897" y="469"/>
                  </a:cubicBezTo>
                  <a:lnTo>
                    <a:pt x="2686" y="96"/>
                  </a:lnTo>
                  <a:cubicBezTo>
                    <a:pt x="2653" y="37"/>
                    <a:pt x="2582" y="0"/>
                    <a:pt x="2508" y="0"/>
                  </a:cubicBezTo>
                  <a:cubicBezTo>
                    <a:pt x="2494" y="0"/>
                    <a:pt x="2480" y="2"/>
                    <a:pt x="2466" y="4"/>
                  </a:cubicBezTo>
                  <a:cubicBezTo>
                    <a:pt x="2277" y="40"/>
                    <a:pt x="1924" y="92"/>
                    <a:pt x="1476" y="92"/>
                  </a:cubicBezTo>
                  <a:cubicBezTo>
                    <a:pt x="1027" y="92"/>
                    <a:pt x="675" y="40"/>
                    <a:pt x="487" y="4"/>
                  </a:cubicBezTo>
                  <a:cubicBezTo>
                    <a:pt x="473" y="2"/>
                    <a:pt x="459" y="0"/>
                    <a:pt x="445" y="0"/>
                  </a:cubicBezTo>
                  <a:close/>
                </a:path>
              </a:pathLst>
            </a:custGeom>
            <a:solidFill>
              <a:srgbClr val="EAE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6"/>
            <p:cNvSpPr/>
            <p:nvPr/>
          </p:nvSpPr>
          <p:spPr>
            <a:xfrm>
              <a:off x="6467261" y="2610508"/>
              <a:ext cx="197697" cy="122883"/>
            </a:xfrm>
            <a:custGeom>
              <a:avLst/>
              <a:gdLst/>
              <a:ahLst/>
              <a:cxnLst/>
              <a:rect l="l" t="t" r="r" b="b"/>
              <a:pathLst>
                <a:path w="6852" h="4259" extrusionOk="0">
                  <a:moveTo>
                    <a:pt x="3426" y="1"/>
                  </a:moveTo>
                  <a:cubicBezTo>
                    <a:pt x="1" y="1"/>
                    <a:pt x="708" y="2927"/>
                    <a:pt x="719" y="3029"/>
                  </a:cubicBezTo>
                  <a:cubicBezTo>
                    <a:pt x="805" y="3880"/>
                    <a:pt x="1059" y="4259"/>
                    <a:pt x="1059" y="4259"/>
                  </a:cubicBezTo>
                  <a:cubicBezTo>
                    <a:pt x="1059" y="4259"/>
                    <a:pt x="1682" y="4193"/>
                    <a:pt x="1679" y="3572"/>
                  </a:cubicBezTo>
                  <a:cubicBezTo>
                    <a:pt x="1674" y="2949"/>
                    <a:pt x="1641" y="2055"/>
                    <a:pt x="3426" y="2055"/>
                  </a:cubicBezTo>
                  <a:cubicBezTo>
                    <a:pt x="5212" y="2055"/>
                    <a:pt x="5176" y="2949"/>
                    <a:pt x="5173" y="3572"/>
                  </a:cubicBezTo>
                  <a:cubicBezTo>
                    <a:pt x="5169" y="4193"/>
                    <a:pt x="5793" y="4259"/>
                    <a:pt x="5793" y="4259"/>
                  </a:cubicBezTo>
                  <a:cubicBezTo>
                    <a:pt x="5793" y="4259"/>
                    <a:pt x="6046" y="3880"/>
                    <a:pt x="6133" y="3029"/>
                  </a:cubicBezTo>
                  <a:cubicBezTo>
                    <a:pt x="6143" y="2927"/>
                    <a:pt x="6851" y="1"/>
                    <a:pt x="34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6"/>
            <p:cNvSpPr/>
            <p:nvPr/>
          </p:nvSpPr>
          <p:spPr>
            <a:xfrm>
              <a:off x="6555346" y="2610508"/>
              <a:ext cx="109611" cy="122883"/>
            </a:xfrm>
            <a:custGeom>
              <a:avLst/>
              <a:gdLst/>
              <a:ahLst/>
              <a:cxnLst/>
              <a:rect l="l" t="t" r="r" b="b"/>
              <a:pathLst>
                <a:path w="3799" h="4259" extrusionOk="0">
                  <a:moveTo>
                    <a:pt x="373" y="1"/>
                  </a:moveTo>
                  <a:cubicBezTo>
                    <a:pt x="243" y="1"/>
                    <a:pt x="118" y="5"/>
                    <a:pt x="0" y="14"/>
                  </a:cubicBezTo>
                  <a:cubicBezTo>
                    <a:pt x="3001" y="220"/>
                    <a:pt x="2346" y="2932"/>
                    <a:pt x="2335" y="3030"/>
                  </a:cubicBezTo>
                  <a:cubicBezTo>
                    <a:pt x="2300" y="3384"/>
                    <a:pt x="2234" y="3656"/>
                    <a:pt x="2171" y="3854"/>
                  </a:cubicBezTo>
                  <a:cubicBezTo>
                    <a:pt x="2318" y="4214"/>
                    <a:pt x="2740" y="4259"/>
                    <a:pt x="2740" y="4259"/>
                  </a:cubicBezTo>
                  <a:cubicBezTo>
                    <a:pt x="2740" y="4259"/>
                    <a:pt x="2993" y="3880"/>
                    <a:pt x="3080" y="3030"/>
                  </a:cubicBezTo>
                  <a:cubicBezTo>
                    <a:pt x="3090" y="2927"/>
                    <a:pt x="3798" y="1"/>
                    <a:pt x="3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6"/>
            <p:cNvSpPr/>
            <p:nvPr/>
          </p:nvSpPr>
          <p:spPr>
            <a:xfrm>
              <a:off x="6504942" y="2622712"/>
              <a:ext cx="99599" cy="77815"/>
            </a:xfrm>
            <a:custGeom>
              <a:avLst/>
              <a:gdLst/>
              <a:ahLst/>
              <a:cxnLst/>
              <a:rect l="l" t="t" r="r" b="b"/>
              <a:pathLst>
                <a:path w="3452" h="2697" extrusionOk="0">
                  <a:moveTo>
                    <a:pt x="2216" y="0"/>
                  </a:moveTo>
                  <a:cubicBezTo>
                    <a:pt x="1993" y="0"/>
                    <a:pt x="1734" y="64"/>
                    <a:pt x="1470" y="265"/>
                  </a:cubicBezTo>
                  <a:cubicBezTo>
                    <a:pt x="945" y="665"/>
                    <a:pt x="347" y="2090"/>
                    <a:pt x="28" y="2595"/>
                  </a:cubicBezTo>
                  <a:cubicBezTo>
                    <a:pt x="1" y="2640"/>
                    <a:pt x="32" y="2696"/>
                    <a:pt x="82" y="2696"/>
                  </a:cubicBezTo>
                  <a:cubicBezTo>
                    <a:pt x="84" y="2696"/>
                    <a:pt x="85" y="2696"/>
                    <a:pt x="86" y="2696"/>
                  </a:cubicBezTo>
                  <a:cubicBezTo>
                    <a:pt x="686" y="2670"/>
                    <a:pt x="3146" y="2491"/>
                    <a:pt x="3333" y="1286"/>
                  </a:cubicBezTo>
                  <a:cubicBezTo>
                    <a:pt x="3452" y="527"/>
                    <a:pt x="2892" y="199"/>
                    <a:pt x="2892" y="199"/>
                  </a:cubicBezTo>
                  <a:cubicBezTo>
                    <a:pt x="2892" y="199"/>
                    <a:pt x="2610" y="0"/>
                    <a:pt x="22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6"/>
            <p:cNvSpPr/>
            <p:nvPr/>
          </p:nvSpPr>
          <p:spPr>
            <a:xfrm>
              <a:off x="6505461" y="2622712"/>
              <a:ext cx="99079" cy="77815"/>
            </a:xfrm>
            <a:custGeom>
              <a:avLst/>
              <a:gdLst/>
              <a:ahLst/>
              <a:cxnLst/>
              <a:rect l="l" t="t" r="r" b="b"/>
              <a:pathLst>
                <a:path w="3434" h="2697" extrusionOk="0">
                  <a:moveTo>
                    <a:pt x="2199" y="1"/>
                  </a:moveTo>
                  <a:cubicBezTo>
                    <a:pt x="2085" y="1"/>
                    <a:pt x="1961" y="18"/>
                    <a:pt x="1832" y="61"/>
                  </a:cubicBezTo>
                  <a:cubicBezTo>
                    <a:pt x="2016" y="119"/>
                    <a:pt x="2130" y="199"/>
                    <a:pt x="2130" y="199"/>
                  </a:cubicBezTo>
                  <a:cubicBezTo>
                    <a:pt x="2130" y="199"/>
                    <a:pt x="2688" y="527"/>
                    <a:pt x="2570" y="1286"/>
                  </a:cubicBezTo>
                  <a:cubicBezTo>
                    <a:pt x="2427" y="2208"/>
                    <a:pt x="953" y="2529"/>
                    <a:pt x="1" y="2641"/>
                  </a:cubicBezTo>
                  <a:cubicBezTo>
                    <a:pt x="5" y="2672"/>
                    <a:pt x="31" y="2696"/>
                    <a:pt x="65" y="2696"/>
                  </a:cubicBezTo>
                  <a:cubicBezTo>
                    <a:pt x="66" y="2696"/>
                    <a:pt x="67" y="2696"/>
                    <a:pt x="68" y="2696"/>
                  </a:cubicBezTo>
                  <a:cubicBezTo>
                    <a:pt x="668" y="2670"/>
                    <a:pt x="3128" y="2491"/>
                    <a:pt x="3315" y="1286"/>
                  </a:cubicBezTo>
                  <a:cubicBezTo>
                    <a:pt x="3434" y="527"/>
                    <a:pt x="2874" y="199"/>
                    <a:pt x="2874" y="199"/>
                  </a:cubicBezTo>
                  <a:cubicBezTo>
                    <a:pt x="2874" y="199"/>
                    <a:pt x="2592" y="1"/>
                    <a:pt x="2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66"/>
            <p:cNvSpPr/>
            <p:nvPr/>
          </p:nvSpPr>
          <p:spPr>
            <a:xfrm>
              <a:off x="6686333" y="2758835"/>
              <a:ext cx="10560" cy="136761"/>
            </a:xfrm>
            <a:custGeom>
              <a:avLst/>
              <a:gdLst/>
              <a:ahLst/>
              <a:cxnLst/>
              <a:rect l="l" t="t" r="r" b="b"/>
              <a:pathLst>
                <a:path w="366" h="4740" extrusionOk="0">
                  <a:moveTo>
                    <a:pt x="184" y="1"/>
                  </a:moveTo>
                  <a:cubicBezTo>
                    <a:pt x="170" y="1"/>
                    <a:pt x="155" y="2"/>
                    <a:pt x="140" y="6"/>
                  </a:cubicBezTo>
                  <a:cubicBezTo>
                    <a:pt x="58" y="24"/>
                    <a:pt x="1" y="101"/>
                    <a:pt x="1" y="187"/>
                  </a:cubicBezTo>
                  <a:lnTo>
                    <a:pt x="1" y="4554"/>
                  </a:lnTo>
                  <a:cubicBezTo>
                    <a:pt x="1" y="4638"/>
                    <a:pt x="58" y="4717"/>
                    <a:pt x="140" y="4735"/>
                  </a:cubicBezTo>
                  <a:cubicBezTo>
                    <a:pt x="155" y="4738"/>
                    <a:pt x="170" y="4740"/>
                    <a:pt x="184" y="4740"/>
                  </a:cubicBezTo>
                  <a:cubicBezTo>
                    <a:pt x="284" y="4740"/>
                    <a:pt x="366" y="4658"/>
                    <a:pt x="366" y="4557"/>
                  </a:cubicBezTo>
                  <a:lnTo>
                    <a:pt x="366" y="182"/>
                  </a:lnTo>
                  <a:cubicBezTo>
                    <a:pt x="366" y="83"/>
                    <a:pt x="284" y="1"/>
                    <a:pt x="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66"/>
            <p:cNvSpPr/>
            <p:nvPr/>
          </p:nvSpPr>
          <p:spPr>
            <a:xfrm>
              <a:off x="6675860" y="2741899"/>
              <a:ext cx="32055" cy="22736"/>
            </a:xfrm>
            <a:custGeom>
              <a:avLst/>
              <a:gdLst/>
              <a:ahLst/>
              <a:cxnLst/>
              <a:rect l="l" t="t" r="r" b="b"/>
              <a:pathLst>
                <a:path w="1111" h="788" extrusionOk="0">
                  <a:moveTo>
                    <a:pt x="556" y="1"/>
                  </a:moveTo>
                  <a:cubicBezTo>
                    <a:pt x="249" y="1"/>
                    <a:pt x="0" y="251"/>
                    <a:pt x="0" y="558"/>
                  </a:cubicBezTo>
                  <a:cubicBezTo>
                    <a:pt x="0" y="711"/>
                    <a:pt x="278" y="788"/>
                    <a:pt x="556" y="788"/>
                  </a:cubicBezTo>
                  <a:cubicBezTo>
                    <a:pt x="833" y="788"/>
                    <a:pt x="1111" y="711"/>
                    <a:pt x="1111" y="558"/>
                  </a:cubicBezTo>
                  <a:cubicBezTo>
                    <a:pt x="1111" y="251"/>
                    <a:pt x="862" y="2"/>
                    <a:pt x="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66"/>
            <p:cNvSpPr/>
            <p:nvPr/>
          </p:nvSpPr>
          <p:spPr>
            <a:xfrm>
              <a:off x="6619772" y="2570404"/>
              <a:ext cx="146138" cy="174327"/>
            </a:xfrm>
            <a:custGeom>
              <a:avLst/>
              <a:gdLst/>
              <a:ahLst/>
              <a:cxnLst/>
              <a:rect l="l" t="t" r="r" b="b"/>
              <a:pathLst>
                <a:path w="5065" h="6042" extrusionOk="0">
                  <a:moveTo>
                    <a:pt x="2533" y="1"/>
                  </a:moveTo>
                  <a:cubicBezTo>
                    <a:pt x="1134" y="1"/>
                    <a:pt x="1" y="1352"/>
                    <a:pt x="1" y="3021"/>
                  </a:cubicBezTo>
                  <a:cubicBezTo>
                    <a:pt x="1" y="4689"/>
                    <a:pt x="1134" y="6041"/>
                    <a:pt x="2533" y="6041"/>
                  </a:cubicBezTo>
                  <a:cubicBezTo>
                    <a:pt x="3931" y="6041"/>
                    <a:pt x="5064" y="4689"/>
                    <a:pt x="5064" y="3021"/>
                  </a:cubicBezTo>
                  <a:cubicBezTo>
                    <a:pt x="5064" y="1352"/>
                    <a:pt x="3931" y="1"/>
                    <a:pt x="25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66"/>
            <p:cNvSpPr/>
            <p:nvPr/>
          </p:nvSpPr>
          <p:spPr>
            <a:xfrm>
              <a:off x="6682092" y="2570404"/>
              <a:ext cx="83817" cy="174327"/>
            </a:xfrm>
            <a:custGeom>
              <a:avLst/>
              <a:gdLst/>
              <a:ahLst/>
              <a:cxnLst/>
              <a:rect l="l" t="t" r="r" b="b"/>
              <a:pathLst>
                <a:path w="2905" h="6042" extrusionOk="0">
                  <a:moveTo>
                    <a:pt x="373" y="1"/>
                  </a:moveTo>
                  <a:cubicBezTo>
                    <a:pt x="246" y="1"/>
                    <a:pt x="122" y="12"/>
                    <a:pt x="1" y="33"/>
                  </a:cubicBezTo>
                  <a:cubicBezTo>
                    <a:pt x="1222" y="248"/>
                    <a:pt x="2160" y="1504"/>
                    <a:pt x="2160" y="3021"/>
                  </a:cubicBezTo>
                  <a:cubicBezTo>
                    <a:pt x="2160" y="4538"/>
                    <a:pt x="1222" y="5793"/>
                    <a:pt x="1" y="6008"/>
                  </a:cubicBezTo>
                  <a:cubicBezTo>
                    <a:pt x="122" y="6029"/>
                    <a:pt x="246" y="6041"/>
                    <a:pt x="373" y="6041"/>
                  </a:cubicBezTo>
                  <a:cubicBezTo>
                    <a:pt x="1771" y="6041"/>
                    <a:pt x="2904" y="4689"/>
                    <a:pt x="2904" y="3021"/>
                  </a:cubicBezTo>
                  <a:cubicBezTo>
                    <a:pt x="2904" y="1352"/>
                    <a:pt x="1771" y="1"/>
                    <a:pt x="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66"/>
            <p:cNvSpPr/>
            <p:nvPr/>
          </p:nvSpPr>
          <p:spPr>
            <a:xfrm>
              <a:off x="6655375" y="2894063"/>
              <a:ext cx="45125" cy="32257"/>
            </a:xfrm>
            <a:custGeom>
              <a:avLst/>
              <a:gdLst/>
              <a:ahLst/>
              <a:cxnLst/>
              <a:rect l="l" t="t" r="r" b="b"/>
              <a:pathLst>
                <a:path w="1564" h="1118" extrusionOk="0">
                  <a:moveTo>
                    <a:pt x="1516" y="0"/>
                  </a:moveTo>
                  <a:lnTo>
                    <a:pt x="0" y="33"/>
                  </a:lnTo>
                  <a:lnTo>
                    <a:pt x="0" y="1117"/>
                  </a:lnTo>
                  <a:cubicBezTo>
                    <a:pt x="1563" y="1117"/>
                    <a:pt x="1516" y="0"/>
                    <a:pt x="15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66"/>
            <p:cNvSpPr/>
            <p:nvPr/>
          </p:nvSpPr>
          <p:spPr>
            <a:xfrm>
              <a:off x="6673061" y="2857450"/>
              <a:ext cx="37133" cy="45414"/>
            </a:xfrm>
            <a:custGeom>
              <a:avLst/>
              <a:gdLst/>
              <a:ahLst/>
              <a:cxnLst/>
              <a:rect l="l" t="t" r="r" b="b"/>
              <a:pathLst>
                <a:path w="1287" h="1574" extrusionOk="0">
                  <a:moveTo>
                    <a:pt x="425" y="1"/>
                  </a:moveTo>
                  <a:cubicBezTo>
                    <a:pt x="192" y="1"/>
                    <a:pt x="1" y="193"/>
                    <a:pt x="1" y="426"/>
                  </a:cubicBezTo>
                  <a:lnTo>
                    <a:pt x="1" y="1148"/>
                  </a:lnTo>
                  <a:cubicBezTo>
                    <a:pt x="1" y="1381"/>
                    <a:pt x="192" y="1573"/>
                    <a:pt x="425" y="1573"/>
                  </a:cubicBezTo>
                  <a:lnTo>
                    <a:pt x="861" y="1573"/>
                  </a:lnTo>
                  <a:cubicBezTo>
                    <a:pt x="1094" y="1573"/>
                    <a:pt x="1286" y="1381"/>
                    <a:pt x="1286" y="1148"/>
                  </a:cubicBezTo>
                  <a:lnTo>
                    <a:pt x="1286" y="426"/>
                  </a:lnTo>
                  <a:cubicBezTo>
                    <a:pt x="1286" y="193"/>
                    <a:pt x="1094" y="1"/>
                    <a:pt x="861" y="1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66"/>
            <p:cNvSpPr/>
            <p:nvPr/>
          </p:nvSpPr>
          <p:spPr>
            <a:xfrm>
              <a:off x="6655375" y="2872367"/>
              <a:ext cx="21611" cy="34912"/>
            </a:xfrm>
            <a:custGeom>
              <a:avLst/>
              <a:gdLst/>
              <a:ahLst/>
              <a:cxnLst/>
              <a:rect l="l" t="t" r="r" b="b"/>
              <a:pathLst>
                <a:path w="749" h="1210" extrusionOk="0">
                  <a:moveTo>
                    <a:pt x="359" y="1"/>
                  </a:moveTo>
                  <a:cubicBezTo>
                    <a:pt x="161" y="1"/>
                    <a:pt x="0" y="162"/>
                    <a:pt x="0" y="360"/>
                  </a:cubicBezTo>
                  <a:lnTo>
                    <a:pt x="0" y="851"/>
                  </a:lnTo>
                  <a:cubicBezTo>
                    <a:pt x="0" y="1048"/>
                    <a:pt x="161" y="1210"/>
                    <a:pt x="359" y="1210"/>
                  </a:cubicBezTo>
                  <a:lnTo>
                    <a:pt x="390" y="1210"/>
                  </a:lnTo>
                  <a:cubicBezTo>
                    <a:pt x="588" y="1210"/>
                    <a:pt x="749" y="1048"/>
                    <a:pt x="749" y="851"/>
                  </a:cubicBezTo>
                  <a:lnTo>
                    <a:pt x="749" y="360"/>
                  </a:lnTo>
                  <a:cubicBezTo>
                    <a:pt x="749" y="163"/>
                    <a:pt x="588" y="1"/>
                    <a:pt x="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7" name="Google Shape;2517;p66"/>
          <p:cNvGrpSpPr/>
          <p:nvPr/>
        </p:nvGrpSpPr>
        <p:grpSpPr>
          <a:xfrm>
            <a:off x="7311378" y="2561373"/>
            <a:ext cx="221212" cy="373953"/>
            <a:chOff x="7311378" y="2561373"/>
            <a:chExt cx="221212" cy="373953"/>
          </a:xfrm>
        </p:grpSpPr>
        <p:sp>
          <p:nvSpPr>
            <p:cNvPr id="2518" name="Google Shape;2518;p66"/>
            <p:cNvSpPr/>
            <p:nvPr/>
          </p:nvSpPr>
          <p:spPr>
            <a:xfrm>
              <a:off x="7323929" y="2561373"/>
              <a:ext cx="198534" cy="205141"/>
            </a:xfrm>
            <a:custGeom>
              <a:avLst/>
              <a:gdLst/>
              <a:ahLst/>
              <a:cxnLst/>
              <a:rect l="l" t="t" r="r" b="b"/>
              <a:pathLst>
                <a:path w="6881" h="7110" extrusionOk="0">
                  <a:moveTo>
                    <a:pt x="3440" y="1"/>
                  </a:moveTo>
                  <a:cubicBezTo>
                    <a:pt x="2220" y="1"/>
                    <a:pt x="1134" y="840"/>
                    <a:pt x="1134" y="2236"/>
                  </a:cubicBezTo>
                  <a:cubicBezTo>
                    <a:pt x="1134" y="2244"/>
                    <a:pt x="1134" y="2251"/>
                    <a:pt x="1134" y="2259"/>
                  </a:cubicBezTo>
                  <a:lnTo>
                    <a:pt x="1134" y="2262"/>
                  </a:lnTo>
                  <a:cubicBezTo>
                    <a:pt x="1130" y="2503"/>
                    <a:pt x="1059" y="4357"/>
                    <a:pt x="16" y="5676"/>
                  </a:cubicBezTo>
                  <a:cubicBezTo>
                    <a:pt x="1" y="5696"/>
                    <a:pt x="1" y="5726"/>
                    <a:pt x="18" y="5744"/>
                  </a:cubicBezTo>
                  <a:cubicBezTo>
                    <a:pt x="210" y="5957"/>
                    <a:pt x="1342" y="7109"/>
                    <a:pt x="3440" y="7109"/>
                  </a:cubicBezTo>
                  <a:cubicBezTo>
                    <a:pt x="5540" y="7109"/>
                    <a:pt x="6670" y="5957"/>
                    <a:pt x="6862" y="5744"/>
                  </a:cubicBezTo>
                  <a:cubicBezTo>
                    <a:pt x="6880" y="5726"/>
                    <a:pt x="6880" y="5696"/>
                    <a:pt x="6864" y="5676"/>
                  </a:cubicBezTo>
                  <a:cubicBezTo>
                    <a:pt x="5747" y="4264"/>
                    <a:pt x="5747" y="2236"/>
                    <a:pt x="5747" y="2236"/>
                  </a:cubicBezTo>
                  <a:cubicBezTo>
                    <a:pt x="5747" y="840"/>
                    <a:pt x="4661" y="1"/>
                    <a:pt x="3440" y="1"/>
                  </a:cubicBezTo>
                  <a:close/>
                </a:path>
              </a:pathLst>
            </a:custGeom>
            <a:solidFill>
              <a:srgbClr val="C86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66"/>
            <p:cNvSpPr/>
            <p:nvPr/>
          </p:nvSpPr>
          <p:spPr>
            <a:xfrm>
              <a:off x="7334835" y="2656440"/>
              <a:ext cx="35517" cy="50088"/>
            </a:xfrm>
            <a:custGeom>
              <a:avLst/>
              <a:gdLst/>
              <a:ahLst/>
              <a:cxnLst/>
              <a:rect l="l" t="t" r="r" b="b"/>
              <a:pathLst>
                <a:path w="1231" h="1736" extrusionOk="0">
                  <a:moveTo>
                    <a:pt x="574" y="1"/>
                  </a:moveTo>
                  <a:cubicBezTo>
                    <a:pt x="210" y="1"/>
                    <a:pt x="0" y="332"/>
                    <a:pt x="0" y="811"/>
                  </a:cubicBezTo>
                  <a:cubicBezTo>
                    <a:pt x="0" y="1291"/>
                    <a:pt x="210" y="1736"/>
                    <a:pt x="574" y="1736"/>
                  </a:cubicBezTo>
                  <a:cubicBezTo>
                    <a:pt x="937" y="1736"/>
                    <a:pt x="1230" y="1348"/>
                    <a:pt x="1230" y="869"/>
                  </a:cubicBezTo>
                  <a:cubicBezTo>
                    <a:pt x="1230" y="389"/>
                    <a:pt x="936" y="1"/>
                    <a:pt x="574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66"/>
            <p:cNvSpPr/>
            <p:nvPr/>
          </p:nvSpPr>
          <p:spPr>
            <a:xfrm>
              <a:off x="7475776" y="2656440"/>
              <a:ext cx="35517" cy="50088"/>
            </a:xfrm>
            <a:custGeom>
              <a:avLst/>
              <a:gdLst/>
              <a:ahLst/>
              <a:cxnLst/>
              <a:rect l="l" t="t" r="r" b="b"/>
              <a:pathLst>
                <a:path w="1231" h="1736" extrusionOk="0">
                  <a:moveTo>
                    <a:pt x="657" y="1"/>
                  </a:moveTo>
                  <a:cubicBezTo>
                    <a:pt x="294" y="1"/>
                    <a:pt x="1" y="389"/>
                    <a:pt x="1" y="869"/>
                  </a:cubicBezTo>
                  <a:cubicBezTo>
                    <a:pt x="1" y="1348"/>
                    <a:pt x="294" y="1736"/>
                    <a:pt x="657" y="1736"/>
                  </a:cubicBezTo>
                  <a:cubicBezTo>
                    <a:pt x="1021" y="1736"/>
                    <a:pt x="1231" y="1291"/>
                    <a:pt x="1231" y="811"/>
                  </a:cubicBezTo>
                  <a:cubicBezTo>
                    <a:pt x="1231" y="332"/>
                    <a:pt x="1021" y="1"/>
                    <a:pt x="657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66"/>
            <p:cNvSpPr/>
            <p:nvPr/>
          </p:nvSpPr>
          <p:spPr>
            <a:xfrm>
              <a:off x="7362186" y="2593456"/>
              <a:ext cx="121729" cy="163017"/>
            </a:xfrm>
            <a:custGeom>
              <a:avLst/>
              <a:gdLst/>
              <a:ahLst/>
              <a:cxnLst/>
              <a:rect l="l" t="t" r="r" b="b"/>
              <a:pathLst>
                <a:path w="4219" h="5650" extrusionOk="0">
                  <a:moveTo>
                    <a:pt x="2110" y="1"/>
                  </a:moveTo>
                  <a:cubicBezTo>
                    <a:pt x="947" y="1"/>
                    <a:pt x="0" y="961"/>
                    <a:pt x="0" y="2135"/>
                  </a:cubicBezTo>
                  <a:lnTo>
                    <a:pt x="0" y="3544"/>
                  </a:lnTo>
                  <a:cubicBezTo>
                    <a:pt x="0" y="4695"/>
                    <a:pt x="922" y="5629"/>
                    <a:pt x="2066" y="5649"/>
                  </a:cubicBezTo>
                  <a:cubicBezTo>
                    <a:pt x="2079" y="5649"/>
                    <a:pt x="2092" y="5649"/>
                    <a:pt x="2105" y="5649"/>
                  </a:cubicBezTo>
                  <a:cubicBezTo>
                    <a:pt x="3273" y="5649"/>
                    <a:pt x="4218" y="4685"/>
                    <a:pt x="4218" y="3512"/>
                  </a:cubicBezTo>
                  <a:lnTo>
                    <a:pt x="4218" y="2110"/>
                  </a:lnTo>
                  <a:cubicBezTo>
                    <a:pt x="4218" y="975"/>
                    <a:pt x="3323" y="50"/>
                    <a:pt x="2201" y="3"/>
                  </a:cubicBezTo>
                  <a:cubicBezTo>
                    <a:pt x="2171" y="1"/>
                    <a:pt x="2140" y="1"/>
                    <a:pt x="2110" y="1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66"/>
            <p:cNvSpPr/>
            <p:nvPr/>
          </p:nvSpPr>
          <p:spPr>
            <a:xfrm>
              <a:off x="7411119" y="2592504"/>
              <a:ext cx="72795" cy="164921"/>
            </a:xfrm>
            <a:custGeom>
              <a:avLst/>
              <a:gdLst/>
              <a:ahLst/>
              <a:cxnLst/>
              <a:rect l="l" t="t" r="r" b="b"/>
              <a:pathLst>
                <a:path w="2523" h="5716" extrusionOk="0">
                  <a:moveTo>
                    <a:pt x="387" y="0"/>
                  </a:moveTo>
                  <a:cubicBezTo>
                    <a:pt x="257" y="0"/>
                    <a:pt x="128" y="13"/>
                    <a:pt x="4" y="34"/>
                  </a:cubicBezTo>
                  <a:cubicBezTo>
                    <a:pt x="999" y="215"/>
                    <a:pt x="1756" y="1086"/>
                    <a:pt x="1756" y="2134"/>
                  </a:cubicBezTo>
                  <a:lnTo>
                    <a:pt x="1756" y="3579"/>
                  </a:lnTo>
                  <a:cubicBezTo>
                    <a:pt x="1756" y="4628"/>
                    <a:pt x="998" y="5501"/>
                    <a:pt x="1" y="5682"/>
                  </a:cubicBezTo>
                  <a:cubicBezTo>
                    <a:pt x="125" y="5703"/>
                    <a:pt x="252" y="5716"/>
                    <a:pt x="384" y="5716"/>
                  </a:cubicBezTo>
                  <a:cubicBezTo>
                    <a:pt x="1565" y="5716"/>
                    <a:pt x="2522" y="4759"/>
                    <a:pt x="2522" y="3577"/>
                  </a:cubicBezTo>
                  <a:lnTo>
                    <a:pt x="2522" y="2134"/>
                  </a:lnTo>
                  <a:cubicBezTo>
                    <a:pt x="2522" y="954"/>
                    <a:pt x="1567" y="0"/>
                    <a:pt x="387" y="0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66"/>
            <p:cNvSpPr/>
            <p:nvPr/>
          </p:nvSpPr>
          <p:spPr>
            <a:xfrm>
              <a:off x="7390288" y="2712499"/>
              <a:ext cx="65553" cy="22851"/>
            </a:xfrm>
            <a:custGeom>
              <a:avLst/>
              <a:gdLst/>
              <a:ahLst/>
              <a:cxnLst/>
              <a:rect l="l" t="t" r="r" b="b"/>
              <a:pathLst>
                <a:path w="2272" h="792" extrusionOk="0">
                  <a:moveTo>
                    <a:pt x="2061" y="0"/>
                  </a:moveTo>
                  <a:cubicBezTo>
                    <a:pt x="2008" y="0"/>
                    <a:pt x="1955" y="22"/>
                    <a:pt x="1918" y="64"/>
                  </a:cubicBezTo>
                  <a:cubicBezTo>
                    <a:pt x="1730" y="276"/>
                    <a:pt x="1434" y="406"/>
                    <a:pt x="1126" y="412"/>
                  </a:cubicBezTo>
                  <a:lnTo>
                    <a:pt x="1109" y="412"/>
                  </a:lnTo>
                  <a:cubicBezTo>
                    <a:pt x="845" y="412"/>
                    <a:pt x="562" y="280"/>
                    <a:pt x="347" y="60"/>
                  </a:cubicBezTo>
                  <a:cubicBezTo>
                    <a:pt x="310" y="21"/>
                    <a:pt x="260" y="1"/>
                    <a:pt x="210" y="1"/>
                  </a:cubicBezTo>
                  <a:cubicBezTo>
                    <a:pt x="163" y="1"/>
                    <a:pt x="115" y="19"/>
                    <a:pt x="78" y="55"/>
                  </a:cubicBezTo>
                  <a:cubicBezTo>
                    <a:pt x="3" y="127"/>
                    <a:pt x="0" y="248"/>
                    <a:pt x="74" y="323"/>
                  </a:cubicBezTo>
                  <a:cubicBezTo>
                    <a:pt x="358" y="618"/>
                    <a:pt x="744" y="791"/>
                    <a:pt x="1111" y="791"/>
                  </a:cubicBezTo>
                  <a:lnTo>
                    <a:pt x="1132" y="791"/>
                  </a:lnTo>
                  <a:cubicBezTo>
                    <a:pt x="1546" y="784"/>
                    <a:pt x="1947" y="606"/>
                    <a:pt x="2203" y="316"/>
                  </a:cubicBezTo>
                  <a:cubicBezTo>
                    <a:pt x="2272" y="238"/>
                    <a:pt x="2264" y="116"/>
                    <a:pt x="2186" y="47"/>
                  </a:cubicBezTo>
                  <a:cubicBezTo>
                    <a:pt x="2150" y="16"/>
                    <a:pt x="2105" y="0"/>
                    <a:pt x="2061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66"/>
            <p:cNvSpPr/>
            <p:nvPr/>
          </p:nvSpPr>
          <p:spPr>
            <a:xfrm>
              <a:off x="7410946" y="2701102"/>
              <a:ext cx="24236" cy="11945"/>
            </a:xfrm>
            <a:custGeom>
              <a:avLst/>
              <a:gdLst/>
              <a:ahLst/>
              <a:cxnLst/>
              <a:rect l="l" t="t" r="r" b="b"/>
              <a:pathLst>
                <a:path w="840" h="414" extrusionOk="0">
                  <a:moveTo>
                    <a:pt x="211" y="1"/>
                  </a:moveTo>
                  <a:cubicBezTo>
                    <a:pt x="127" y="1"/>
                    <a:pt x="50" y="58"/>
                    <a:pt x="27" y="143"/>
                  </a:cubicBezTo>
                  <a:cubicBezTo>
                    <a:pt x="1" y="244"/>
                    <a:pt x="62" y="349"/>
                    <a:pt x="163" y="375"/>
                  </a:cubicBezTo>
                  <a:cubicBezTo>
                    <a:pt x="261" y="401"/>
                    <a:pt x="341" y="413"/>
                    <a:pt x="419" y="413"/>
                  </a:cubicBezTo>
                  <a:cubicBezTo>
                    <a:pt x="499" y="413"/>
                    <a:pt x="579" y="401"/>
                    <a:pt x="677" y="375"/>
                  </a:cubicBezTo>
                  <a:cubicBezTo>
                    <a:pt x="778" y="349"/>
                    <a:pt x="840" y="244"/>
                    <a:pt x="812" y="143"/>
                  </a:cubicBezTo>
                  <a:cubicBezTo>
                    <a:pt x="790" y="58"/>
                    <a:pt x="712" y="1"/>
                    <a:pt x="628" y="1"/>
                  </a:cubicBezTo>
                  <a:cubicBezTo>
                    <a:pt x="612" y="1"/>
                    <a:pt x="596" y="3"/>
                    <a:pt x="580" y="7"/>
                  </a:cubicBezTo>
                  <a:cubicBezTo>
                    <a:pt x="514" y="24"/>
                    <a:pt x="467" y="33"/>
                    <a:pt x="420" y="33"/>
                  </a:cubicBezTo>
                  <a:cubicBezTo>
                    <a:pt x="373" y="33"/>
                    <a:pt x="325" y="24"/>
                    <a:pt x="258" y="7"/>
                  </a:cubicBezTo>
                  <a:cubicBezTo>
                    <a:pt x="242" y="3"/>
                    <a:pt x="227" y="1"/>
                    <a:pt x="211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66"/>
            <p:cNvSpPr/>
            <p:nvPr/>
          </p:nvSpPr>
          <p:spPr>
            <a:xfrm>
              <a:off x="7385325" y="2655632"/>
              <a:ext cx="28449" cy="12233"/>
            </a:xfrm>
            <a:custGeom>
              <a:avLst/>
              <a:gdLst/>
              <a:ahLst/>
              <a:cxnLst/>
              <a:rect l="l" t="t" r="r" b="b"/>
              <a:pathLst>
                <a:path w="986" h="424" extrusionOk="0">
                  <a:moveTo>
                    <a:pt x="493" y="1"/>
                  </a:moveTo>
                  <a:cubicBezTo>
                    <a:pt x="391" y="1"/>
                    <a:pt x="289" y="17"/>
                    <a:pt x="161" y="50"/>
                  </a:cubicBezTo>
                  <a:cubicBezTo>
                    <a:pt x="60" y="76"/>
                    <a:pt x="0" y="181"/>
                    <a:pt x="27" y="282"/>
                  </a:cubicBezTo>
                  <a:cubicBezTo>
                    <a:pt x="48" y="367"/>
                    <a:pt x="125" y="424"/>
                    <a:pt x="209" y="424"/>
                  </a:cubicBezTo>
                  <a:cubicBezTo>
                    <a:pt x="225" y="424"/>
                    <a:pt x="242" y="421"/>
                    <a:pt x="258" y="417"/>
                  </a:cubicBezTo>
                  <a:cubicBezTo>
                    <a:pt x="354" y="392"/>
                    <a:pt x="424" y="380"/>
                    <a:pt x="493" y="380"/>
                  </a:cubicBezTo>
                  <a:cubicBezTo>
                    <a:pt x="563" y="380"/>
                    <a:pt x="632" y="392"/>
                    <a:pt x="728" y="417"/>
                  </a:cubicBezTo>
                  <a:cubicBezTo>
                    <a:pt x="744" y="421"/>
                    <a:pt x="760" y="423"/>
                    <a:pt x="777" y="423"/>
                  </a:cubicBezTo>
                  <a:cubicBezTo>
                    <a:pt x="861" y="423"/>
                    <a:pt x="938" y="366"/>
                    <a:pt x="959" y="282"/>
                  </a:cubicBezTo>
                  <a:cubicBezTo>
                    <a:pt x="985" y="181"/>
                    <a:pt x="925" y="76"/>
                    <a:pt x="824" y="50"/>
                  </a:cubicBezTo>
                  <a:cubicBezTo>
                    <a:pt x="697" y="17"/>
                    <a:pt x="595" y="1"/>
                    <a:pt x="493" y="1"/>
                  </a:cubicBezTo>
                  <a:close/>
                </a:path>
              </a:pathLst>
            </a:custGeom>
            <a:solidFill>
              <a:srgbClr val="C86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66"/>
            <p:cNvSpPr/>
            <p:nvPr/>
          </p:nvSpPr>
          <p:spPr>
            <a:xfrm>
              <a:off x="7432325" y="2655632"/>
              <a:ext cx="28477" cy="12233"/>
            </a:xfrm>
            <a:custGeom>
              <a:avLst/>
              <a:gdLst/>
              <a:ahLst/>
              <a:cxnLst/>
              <a:rect l="l" t="t" r="r" b="b"/>
              <a:pathLst>
                <a:path w="987" h="424" extrusionOk="0">
                  <a:moveTo>
                    <a:pt x="494" y="1"/>
                  </a:moveTo>
                  <a:cubicBezTo>
                    <a:pt x="392" y="1"/>
                    <a:pt x="290" y="17"/>
                    <a:pt x="163" y="50"/>
                  </a:cubicBezTo>
                  <a:cubicBezTo>
                    <a:pt x="62" y="76"/>
                    <a:pt x="0" y="181"/>
                    <a:pt x="28" y="282"/>
                  </a:cubicBezTo>
                  <a:cubicBezTo>
                    <a:pt x="50" y="367"/>
                    <a:pt x="127" y="423"/>
                    <a:pt x="212" y="423"/>
                  </a:cubicBezTo>
                  <a:cubicBezTo>
                    <a:pt x="228" y="423"/>
                    <a:pt x="244" y="421"/>
                    <a:pt x="260" y="417"/>
                  </a:cubicBezTo>
                  <a:cubicBezTo>
                    <a:pt x="355" y="392"/>
                    <a:pt x="424" y="380"/>
                    <a:pt x="494" y="380"/>
                  </a:cubicBezTo>
                  <a:cubicBezTo>
                    <a:pt x="563" y="380"/>
                    <a:pt x="633" y="392"/>
                    <a:pt x="729" y="417"/>
                  </a:cubicBezTo>
                  <a:cubicBezTo>
                    <a:pt x="744" y="421"/>
                    <a:pt x="761" y="423"/>
                    <a:pt x="777" y="423"/>
                  </a:cubicBezTo>
                  <a:cubicBezTo>
                    <a:pt x="861" y="423"/>
                    <a:pt x="938" y="366"/>
                    <a:pt x="961" y="282"/>
                  </a:cubicBezTo>
                  <a:cubicBezTo>
                    <a:pt x="987" y="181"/>
                    <a:pt x="927" y="76"/>
                    <a:pt x="824" y="50"/>
                  </a:cubicBezTo>
                  <a:cubicBezTo>
                    <a:pt x="698" y="17"/>
                    <a:pt x="596" y="1"/>
                    <a:pt x="494" y="1"/>
                  </a:cubicBezTo>
                  <a:close/>
                </a:path>
              </a:pathLst>
            </a:custGeom>
            <a:solidFill>
              <a:srgbClr val="C86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66"/>
            <p:cNvSpPr/>
            <p:nvPr/>
          </p:nvSpPr>
          <p:spPr>
            <a:xfrm>
              <a:off x="7395366" y="2678858"/>
              <a:ext cx="11108" cy="14311"/>
            </a:xfrm>
            <a:custGeom>
              <a:avLst/>
              <a:gdLst/>
              <a:ahLst/>
              <a:cxnLst/>
              <a:rect l="l" t="t" r="r" b="b"/>
              <a:pathLst>
                <a:path w="385" h="496" extrusionOk="0">
                  <a:moveTo>
                    <a:pt x="191" y="1"/>
                  </a:moveTo>
                  <a:cubicBezTo>
                    <a:pt x="85" y="1"/>
                    <a:pt x="1" y="86"/>
                    <a:pt x="1" y="192"/>
                  </a:cubicBezTo>
                  <a:lnTo>
                    <a:pt x="1" y="301"/>
                  </a:lnTo>
                  <a:cubicBezTo>
                    <a:pt x="1" y="390"/>
                    <a:pt x="59" y="471"/>
                    <a:pt x="146" y="491"/>
                  </a:cubicBezTo>
                  <a:cubicBezTo>
                    <a:pt x="161" y="494"/>
                    <a:pt x="176" y="496"/>
                    <a:pt x="191" y="496"/>
                  </a:cubicBezTo>
                  <a:cubicBezTo>
                    <a:pt x="297" y="496"/>
                    <a:pt x="384" y="410"/>
                    <a:pt x="384" y="304"/>
                  </a:cubicBezTo>
                  <a:lnTo>
                    <a:pt x="384" y="196"/>
                  </a:lnTo>
                  <a:cubicBezTo>
                    <a:pt x="384" y="106"/>
                    <a:pt x="324" y="26"/>
                    <a:pt x="237" y="6"/>
                  </a:cubicBezTo>
                  <a:cubicBezTo>
                    <a:pt x="221" y="2"/>
                    <a:pt x="206" y="1"/>
                    <a:pt x="191" y="1"/>
                  </a:cubicBezTo>
                  <a:close/>
                </a:path>
              </a:pathLst>
            </a:custGeom>
            <a:solidFill>
              <a:srgbClr val="C86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6"/>
            <p:cNvSpPr/>
            <p:nvPr/>
          </p:nvSpPr>
          <p:spPr>
            <a:xfrm>
              <a:off x="7440144" y="2678829"/>
              <a:ext cx="11108" cy="14340"/>
            </a:xfrm>
            <a:custGeom>
              <a:avLst/>
              <a:gdLst/>
              <a:ahLst/>
              <a:cxnLst/>
              <a:rect l="l" t="t" r="r" b="b"/>
              <a:pathLst>
                <a:path w="385" h="497" extrusionOk="0">
                  <a:moveTo>
                    <a:pt x="194" y="1"/>
                  </a:moveTo>
                  <a:cubicBezTo>
                    <a:pt x="88" y="1"/>
                    <a:pt x="1" y="86"/>
                    <a:pt x="1" y="193"/>
                  </a:cubicBezTo>
                  <a:lnTo>
                    <a:pt x="1" y="300"/>
                  </a:lnTo>
                  <a:cubicBezTo>
                    <a:pt x="1" y="391"/>
                    <a:pt x="61" y="472"/>
                    <a:pt x="148" y="492"/>
                  </a:cubicBezTo>
                  <a:cubicBezTo>
                    <a:pt x="163" y="495"/>
                    <a:pt x="178" y="497"/>
                    <a:pt x="192" y="497"/>
                  </a:cubicBezTo>
                  <a:cubicBezTo>
                    <a:pt x="299" y="497"/>
                    <a:pt x="384" y="411"/>
                    <a:pt x="384" y="305"/>
                  </a:cubicBezTo>
                  <a:lnTo>
                    <a:pt x="384" y="196"/>
                  </a:lnTo>
                  <a:cubicBezTo>
                    <a:pt x="384" y="107"/>
                    <a:pt x="325" y="26"/>
                    <a:pt x="239" y="6"/>
                  </a:cubicBezTo>
                  <a:cubicBezTo>
                    <a:pt x="224" y="2"/>
                    <a:pt x="209" y="1"/>
                    <a:pt x="194" y="1"/>
                  </a:cubicBezTo>
                  <a:close/>
                </a:path>
              </a:pathLst>
            </a:custGeom>
            <a:solidFill>
              <a:srgbClr val="C86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6"/>
            <p:cNvSpPr/>
            <p:nvPr/>
          </p:nvSpPr>
          <p:spPr>
            <a:xfrm>
              <a:off x="7340980" y="2581483"/>
              <a:ext cx="164171" cy="98127"/>
            </a:xfrm>
            <a:custGeom>
              <a:avLst/>
              <a:gdLst/>
              <a:ahLst/>
              <a:cxnLst/>
              <a:rect l="l" t="t" r="r" b="b"/>
              <a:pathLst>
                <a:path w="5690" h="3401" extrusionOk="0">
                  <a:moveTo>
                    <a:pt x="2846" y="0"/>
                  </a:moveTo>
                  <a:cubicBezTo>
                    <a:pt x="0" y="0"/>
                    <a:pt x="335" y="2949"/>
                    <a:pt x="395" y="3361"/>
                  </a:cubicBezTo>
                  <a:cubicBezTo>
                    <a:pt x="399" y="3384"/>
                    <a:pt x="418" y="3401"/>
                    <a:pt x="440" y="3401"/>
                  </a:cubicBezTo>
                  <a:cubicBezTo>
                    <a:pt x="443" y="3401"/>
                    <a:pt x="446" y="3400"/>
                    <a:pt x="450" y="3400"/>
                  </a:cubicBezTo>
                  <a:cubicBezTo>
                    <a:pt x="1810" y="3126"/>
                    <a:pt x="2591" y="1990"/>
                    <a:pt x="2792" y="1659"/>
                  </a:cubicBezTo>
                  <a:cubicBezTo>
                    <a:pt x="2804" y="1639"/>
                    <a:pt x="2825" y="1629"/>
                    <a:pt x="2845" y="1629"/>
                  </a:cubicBezTo>
                  <a:cubicBezTo>
                    <a:pt x="2865" y="1629"/>
                    <a:pt x="2886" y="1639"/>
                    <a:pt x="2898" y="1659"/>
                  </a:cubicBezTo>
                  <a:cubicBezTo>
                    <a:pt x="3099" y="1990"/>
                    <a:pt x="3880" y="3126"/>
                    <a:pt x="5240" y="3400"/>
                  </a:cubicBezTo>
                  <a:cubicBezTo>
                    <a:pt x="5244" y="3400"/>
                    <a:pt x="5247" y="3401"/>
                    <a:pt x="5250" y="3401"/>
                  </a:cubicBezTo>
                  <a:cubicBezTo>
                    <a:pt x="5272" y="3401"/>
                    <a:pt x="5292" y="3384"/>
                    <a:pt x="5296" y="3361"/>
                  </a:cubicBezTo>
                  <a:cubicBezTo>
                    <a:pt x="5357" y="2949"/>
                    <a:pt x="5690" y="0"/>
                    <a:pt x="2846" y="0"/>
                  </a:cubicBezTo>
                  <a:close/>
                </a:path>
              </a:pathLst>
            </a:custGeom>
            <a:solidFill>
              <a:srgbClr val="D77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6"/>
            <p:cNvSpPr/>
            <p:nvPr/>
          </p:nvSpPr>
          <p:spPr>
            <a:xfrm>
              <a:off x="7413456" y="2581483"/>
              <a:ext cx="91693" cy="98127"/>
            </a:xfrm>
            <a:custGeom>
              <a:avLst/>
              <a:gdLst/>
              <a:ahLst/>
              <a:cxnLst/>
              <a:rect l="l" t="t" r="r" b="b"/>
              <a:pathLst>
                <a:path w="3178" h="3401" extrusionOk="0">
                  <a:moveTo>
                    <a:pt x="332" y="0"/>
                  </a:moveTo>
                  <a:cubicBezTo>
                    <a:pt x="217" y="0"/>
                    <a:pt x="107" y="6"/>
                    <a:pt x="1" y="16"/>
                  </a:cubicBezTo>
                  <a:cubicBezTo>
                    <a:pt x="2279" y="220"/>
                    <a:pt x="2208" y="2528"/>
                    <a:pt x="2136" y="3217"/>
                  </a:cubicBezTo>
                  <a:cubicBezTo>
                    <a:pt x="2320" y="3294"/>
                    <a:pt x="2517" y="3358"/>
                    <a:pt x="2728" y="3400"/>
                  </a:cubicBezTo>
                  <a:cubicBezTo>
                    <a:pt x="2732" y="3400"/>
                    <a:pt x="2735" y="3401"/>
                    <a:pt x="2738" y="3401"/>
                  </a:cubicBezTo>
                  <a:cubicBezTo>
                    <a:pt x="2760" y="3401"/>
                    <a:pt x="2780" y="3384"/>
                    <a:pt x="2784" y="3361"/>
                  </a:cubicBezTo>
                  <a:cubicBezTo>
                    <a:pt x="2843" y="2949"/>
                    <a:pt x="3178" y="0"/>
                    <a:pt x="332" y="0"/>
                  </a:cubicBezTo>
                  <a:close/>
                </a:path>
              </a:pathLst>
            </a:custGeom>
            <a:solidFill>
              <a:srgbClr val="C86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6"/>
            <p:cNvSpPr/>
            <p:nvPr/>
          </p:nvSpPr>
          <p:spPr>
            <a:xfrm>
              <a:off x="7311378" y="2736648"/>
              <a:ext cx="221212" cy="198678"/>
            </a:xfrm>
            <a:custGeom>
              <a:avLst/>
              <a:gdLst/>
              <a:ahLst/>
              <a:cxnLst/>
              <a:rect l="l" t="t" r="r" b="b"/>
              <a:pathLst>
                <a:path w="7667" h="6886" extrusionOk="0">
                  <a:moveTo>
                    <a:pt x="2301" y="0"/>
                  </a:moveTo>
                  <a:cubicBezTo>
                    <a:pt x="1011" y="0"/>
                    <a:pt x="0" y="1120"/>
                    <a:pt x="0" y="2551"/>
                  </a:cubicBezTo>
                  <a:cubicBezTo>
                    <a:pt x="0" y="3467"/>
                    <a:pt x="453" y="5236"/>
                    <a:pt x="3482" y="6800"/>
                  </a:cubicBezTo>
                  <a:cubicBezTo>
                    <a:pt x="3593" y="6857"/>
                    <a:pt x="3712" y="6886"/>
                    <a:pt x="3834" y="6886"/>
                  </a:cubicBezTo>
                  <a:cubicBezTo>
                    <a:pt x="3955" y="6886"/>
                    <a:pt x="4076" y="6857"/>
                    <a:pt x="4186" y="6800"/>
                  </a:cubicBezTo>
                  <a:cubicBezTo>
                    <a:pt x="7214" y="5236"/>
                    <a:pt x="7667" y="3467"/>
                    <a:pt x="7667" y="2551"/>
                  </a:cubicBezTo>
                  <a:cubicBezTo>
                    <a:pt x="7667" y="1122"/>
                    <a:pt x="6657" y="0"/>
                    <a:pt x="5367" y="0"/>
                  </a:cubicBezTo>
                  <a:cubicBezTo>
                    <a:pt x="4749" y="0"/>
                    <a:pt x="4240" y="215"/>
                    <a:pt x="3861" y="480"/>
                  </a:cubicBezTo>
                  <a:cubicBezTo>
                    <a:pt x="3853" y="487"/>
                    <a:pt x="3843" y="490"/>
                    <a:pt x="3834" y="490"/>
                  </a:cubicBezTo>
                  <a:cubicBezTo>
                    <a:pt x="3825" y="490"/>
                    <a:pt x="3816" y="487"/>
                    <a:pt x="3807" y="480"/>
                  </a:cubicBezTo>
                  <a:cubicBezTo>
                    <a:pt x="3427" y="215"/>
                    <a:pt x="2918" y="0"/>
                    <a:pt x="2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6"/>
            <p:cNvSpPr/>
            <p:nvPr/>
          </p:nvSpPr>
          <p:spPr>
            <a:xfrm>
              <a:off x="7410686" y="2736648"/>
              <a:ext cx="121902" cy="198678"/>
            </a:xfrm>
            <a:custGeom>
              <a:avLst/>
              <a:gdLst/>
              <a:ahLst/>
              <a:cxnLst/>
              <a:rect l="l" t="t" r="r" b="b"/>
              <a:pathLst>
                <a:path w="4225" h="6886" extrusionOk="0">
                  <a:moveTo>
                    <a:pt x="1925" y="0"/>
                  </a:moveTo>
                  <a:cubicBezTo>
                    <a:pt x="1784" y="0"/>
                    <a:pt x="1648" y="13"/>
                    <a:pt x="1517" y="32"/>
                  </a:cubicBezTo>
                  <a:cubicBezTo>
                    <a:pt x="2623" y="226"/>
                    <a:pt x="3442" y="1263"/>
                    <a:pt x="3442" y="2551"/>
                  </a:cubicBezTo>
                  <a:cubicBezTo>
                    <a:pt x="3442" y="3462"/>
                    <a:pt x="2995" y="5220"/>
                    <a:pt x="0" y="6779"/>
                  </a:cubicBezTo>
                  <a:cubicBezTo>
                    <a:pt x="14" y="6786"/>
                    <a:pt x="26" y="6792"/>
                    <a:pt x="40" y="6800"/>
                  </a:cubicBezTo>
                  <a:cubicBezTo>
                    <a:pt x="151" y="6857"/>
                    <a:pt x="270" y="6886"/>
                    <a:pt x="392" y="6886"/>
                  </a:cubicBezTo>
                  <a:cubicBezTo>
                    <a:pt x="513" y="6886"/>
                    <a:pt x="634" y="6857"/>
                    <a:pt x="744" y="6800"/>
                  </a:cubicBezTo>
                  <a:cubicBezTo>
                    <a:pt x="3772" y="5236"/>
                    <a:pt x="4225" y="3467"/>
                    <a:pt x="4225" y="2551"/>
                  </a:cubicBezTo>
                  <a:cubicBezTo>
                    <a:pt x="4225" y="1120"/>
                    <a:pt x="3215" y="0"/>
                    <a:pt x="19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3" name="Google Shape;2533;p66"/>
          <p:cNvGrpSpPr/>
          <p:nvPr/>
        </p:nvGrpSpPr>
        <p:grpSpPr>
          <a:xfrm>
            <a:off x="8039828" y="2606757"/>
            <a:ext cx="374015" cy="283211"/>
            <a:chOff x="8039828" y="2606757"/>
            <a:chExt cx="374015" cy="283211"/>
          </a:xfrm>
        </p:grpSpPr>
        <p:sp>
          <p:nvSpPr>
            <p:cNvPr id="2534" name="Google Shape;2534;p66"/>
            <p:cNvSpPr/>
            <p:nvPr/>
          </p:nvSpPr>
          <p:spPr>
            <a:xfrm>
              <a:off x="8342397" y="2700756"/>
              <a:ext cx="71439" cy="42586"/>
            </a:xfrm>
            <a:custGeom>
              <a:avLst/>
              <a:gdLst/>
              <a:ahLst/>
              <a:cxnLst/>
              <a:rect l="l" t="t" r="r" b="b"/>
              <a:pathLst>
                <a:path w="2476" h="1476" extrusionOk="0">
                  <a:moveTo>
                    <a:pt x="1044" y="0"/>
                  </a:moveTo>
                  <a:cubicBezTo>
                    <a:pt x="469" y="0"/>
                    <a:pt x="1" y="467"/>
                    <a:pt x="1" y="1043"/>
                  </a:cubicBezTo>
                  <a:lnTo>
                    <a:pt x="1" y="1476"/>
                  </a:lnTo>
                  <a:lnTo>
                    <a:pt x="1349" y="1476"/>
                  </a:lnTo>
                  <a:cubicBezTo>
                    <a:pt x="1970" y="1476"/>
                    <a:pt x="2475" y="973"/>
                    <a:pt x="2475" y="350"/>
                  </a:cubicBezTo>
                  <a:lnTo>
                    <a:pt x="2475" y="200"/>
                  </a:lnTo>
                  <a:cubicBezTo>
                    <a:pt x="2475" y="89"/>
                    <a:pt x="2385" y="0"/>
                    <a:pt x="22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6"/>
            <p:cNvSpPr/>
            <p:nvPr/>
          </p:nvSpPr>
          <p:spPr>
            <a:xfrm>
              <a:off x="8087722" y="2636301"/>
              <a:ext cx="78537" cy="97089"/>
            </a:xfrm>
            <a:custGeom>
              <a:avLst/>
              <a:gdLst/>
              <a:ahLst/>
              <a:cxnLst/>
              <a:rect l="l" t="t" r="r" b="b"/>
              <a:pathLst>
                <a:path w="2722" h="3365" extrusionOk="0">
                  <a:moveTo>
                    <a:pt x="2720" y="1"/>
                  </a:moveTo>
                  <a:lnTo>
                    <a:pt x="1448" y="614"/>
                  </a:lnTo>
                  <a:cubicBezTo>
                    <a:pt x="1648" y="1108"/>
                    <a:pt x="1416" y="1377"/>
                    <a:pt x="779" y="1961"/>
                  </a:cubicBezTo>
                  <a:cubicBezTo>
                    <a:pt x="141" y="2546"/>
                    <a:pt x="0" y="3365"/>
                    <a:pt x="0" y="3365"/>
                  </a:cubicBezTo>
                  <a:lnTo>
                    <a:pt x="1757" y="3365"/>
                  </a:lnTo>
                  <a:cubicBezTo>
                    <a:pt x="1757" y="3365"/>
                    <a:pt x="1306" y="2785"/>
                    <a:pt x="1956" y="2026"/>
                  </a:cubicBezTo>
                  <a:cubicBezTo>
                    <a:pt x="2721" y="1131"/>
                    <a:pt x="2720" y="1"/>
                    <a:pt x="27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6"/>
            <p:cNvSpPr/>
            <p:nvPr/>
          </p:nvSpPr>
          <p:spPr>
            <a:xfrm>
              <a:off x="8083510" y="2623837"/>
              <a:ext cx="33209" cy="24352"/>
            </a:xfrm>
            <a:custGeom>
              <a:avLst/>
              <a:gdLst/>
              <a:ahLst/>
              <a:cxnLst/>
              <a:rect l="l" t="t" r="r" b="b"/>
              <a:pathLst>
                <a:path w="1151" h="844" extrusionOk="0">
                  <a:moveTo>
                    <a:pt x="517" y="0"/>
                  </a:moveTo>
                  <a:cubicBezTo>
                    <a:pt x="232" y="0"/>
                    <a:pt x="0" y="232"/>
                    <a:pt x="0" y="517"/>
                  </a:cubicBezTo>
                  <a:lnTo>
                    <a:pt x="0" y="657"/>
                  </a:lnTo>
                  <a:cubicBezTo>
                    <a:pt x="0" y="760"/>
                    <a:pt x="85" y="844"/>
                    <a:pt x="189" y="844"/>
                  </a:cubicBezTo>
                  <a:lnTo>
                    <a:pt x="1151" y="844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6"/>
            <p:cNvSpPr/>
            <p:nvPr/>
          </p:nvSpPr>
          <p:spPr>
            <a:xfrm>
              <a:off x="8065593" y="2777617"/>
              <a:ext cx="322427" cy="55916"/>
            </a:xfrm>
            <a:custGeom>
              <a:avLst/>
              <a:gdLst/>
              <a:ahLst/>
              <a:cxnLst/>
              <a:rect l="l" t="t" r="r" b="b"/>
              <a:pathLst>
                <a:path w="11175" h="1938" extrusionOk="0">
                  <a:moveTo>
                    <a:pt x="1034" y="1"/>
                  </a:moveTo>
                  <a:cubicBezTo>
                    <a:pt x="457" y="1"/>
                    <a:pt x="0" y="504"/>
                    <a:pt x="72" y="1093"/>
                  </a:cubicBezTo>
                  <a:cubicBezTo>
                    <a:pt x="134" y="1579"/>
                    <a:pt x="556" y="1938"/>
                    <a:pt x="1045" y="1938"/>
                  </a:cubicBezTo>
                  <a:lnTo>
                    <a:pt x="10141" y="1938"/>
                  </a:lnTo>
                  <a:cubicBezTo>
                    <a:pt x="10716" y="1938"/>
                    <a:pt x="11175" y="1436"/>
                    <a:pt x="11101" y="846"/>
                  </a:cubicBezTo>
                  <a:cubicBezTo>
                    <a:pt x="11041" y="360"/>
                    <a:pt x="10618" y="1"/>
                    <a:pt x="10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6"/>
            <p:cNvSpPr/>
            <p:nvPr/>
          </p:nvSpPr>
          <p:spPr>
            <a:xfrm>
              <a:off x="8077191" y="2777617"/>
              <a:ext cx="310337" cy="55916"/>
            </a:xfrm>
            <a:custGeom>
              <a:avLst/>
              <a:gdLst/>
              <a:ahLst/>
              <a:cxnLst/>
              <a:rect l="l" t="t" r="r" b="b"/>
              <a:pathLst>
                <a:path w="10756" h="1938" extrusionOk="0">
                  <a:moveTo>
                    <a:pt x="647" y="1"/>
                  </a:moveTo>
                  <a:cubicBezTo>
                    <a:pt x="397" y="1"/>
                    <a:pt x="170" y="96"/>
                    <a:pt x="0" y="251"/>
                  </a:cubicBezTo>
                  <a:lnTo>
                    <a:pt x="8931" y="251"/>
                  </a:lnTo>
                  <a:cubicBezTo>
                    <a:pt x="9414" y="251"/>
                    <a:pt x="9833" y="603"/>
                    <a:pt x="9898" y="1084"/>
                  </a:cubicBezTo>
                  <a:cubicBezTo>
                    <a:pt x="9945" y="1421"/>
                    <a:pt x="9816" y="1732"/>
                    <a:pt x="9589" y="1938"/>
                  </a:cubicBezTo>
                  <a:lnTo>
                    <a:pt x="9711" y="1938"/>
                  </a:lnTo>
                  <a:cubicBezTo>
                    <a:pt x="10199" y="1938"/>
                    <a:pt x="10622" y="1579"/>
                    <a:pt x="10682" y="1093"/>
                  </a:cubicBezTo>
                  <a:cubicBezTo>
                    <a:pt x="10756" y="504"/>
                    <a:pt x="10297" y="1"/>
                    <a:pt x="97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6"/>
            <p:cNvSpPr/>
            <p:nvPr/>
          </p:nvSpPr>
          <p:spPr>
            <a:xfrm>
              <a:off x="8160428" y="2777617"/>
              <a:ext cx="35950" cy="55916"/>
            </a:xfrm>
            <a:custGeom>
              <a:avLst/>
              <a:gdLst/>
              <a:ahLst/>
              <a:cxnLst/>
              <a:rect l="l" t="t" r="r" b="b"/>
              <a:pathLst>
                <a:path w="1246" h="1938" extrusionOk="0">
                  <a:moveTo>
                    <a:pt x="0" y="1"/>
                  </a:moveTo>
                  <a:lnTo>
                    <a:pt x="0" y="1938"/>
                  </a:lnTo>
                  <a:lnTo>
                    <a:pt x="1246" y="1938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6"/>
            <p:cNvSpPr/>
            <p:nvPr/>
          </p:nvSpPr>
          <p:spPr>
            <a:xfrm>
              <a:off x="8257226" y="2777617"/>
              <a:ext cx="36008" cy="55916"/>
            </a:xfrm>
            <a:custGeom>
              <a:avLst/>
              <a:gdLst/>
              <a:ahLst/>
              <a:cxnLst/>
              <a:rect l="l" t="t" r="r" b="b"/>
              <a:pathLst>
                <a:path w="1248" h="1938" extrusionOk="0">
                  <a:moveTo>
                    <a:pt x="0" y="1"/>
                  </a:moveTo>
                  <a:lnTo>
                    <a:pt x="0" y="1938"/>
                  </a:lnTo>
                  <a:lnTo>
                    <a:pt x="1247" y="193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6"/>
            <p:cNvSpPr/>
            <p:nvPr/>
          </p:nvSpPr>
          <p:spPr>
            <a:xfrm>
              <a:off x="8068016" y="2721760"/>
              <a:ext cx="317579" cy="57561"/>
            </a:xfrm>
            <a:custGeom>
              <a:avLst/>
              <a:gdLst/>
              <a:ahLst/>
              <a:cxnLst/>
              <a:rect l="l" t="t" r="r" b="b"/>
              <a:pathLst>
                <a:path w="11007" h="1995" extrusionOk="0">
                  <a:moveTo>
                    <a:pt x="984" y="1"/>
                  </a:moveTo>
                  <a:cubicBezTo>
                    <a:pt x="441" y="1"/>
                    <a:pt x="1" y="441"/>
                    <a:pt x="1" y="983"/>
                  </a:cubicBezTo>
                  <a:lnTo>
                    <a:pt x="1" y="1012"/>
                  </a:lnTo>
                  <a:cubicBezTo>
                    <a:pt x="1" y="1555"/>
                    <a:pt x="441" y="1995"/>
                    <a:pt x="984" y="1995"/>
                  </a:cubicBezTo>
                  <a:lnTo>
                    <a:pt x="10025" y="1995"/>
                  </a:lnTo>
                  <a:cubicBezTo>
                    <a:pt x="10566" y="1995"/>
                    <a:pt x="11006" y="1556"/>
                    <a:pt x="11006" y="1015"/>
                  </a:cubicBezTo>
                  <a:lnTo>
                    <a:pt x="11006" y="983"/>
                  </a:lnTo>
                  <a:cubicBezTo>
                    <a:pt x="11006" y="441"/>
                    <a:pt x="10568" y="1"/>
                    <a:pt x="10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6"/>
            <p:cNvSpPr/>
            <p:nvPr/>
          </p:nvSpPr>
          <p:spPr>
            <a:xfrm>
              <a:off x="8077480" y="2721760"/>
              <a:ext cx="308058" cy="57561"/>
            </a:xfrm>
            <a:custGeom>
              <a:avLst/>
              <a:gdLst/>
              <a:ahLst/>
              <a:cxnLst/>
              <a:rect l="l" t="t" r="r" b="b"/>
              <a:pathLst>
                <a:path w="10677" h="1995" extrusionOk="0">
                  <a:moveTo>
                    <a:pt x="627" y="1"/>
                  </a:moveTo>
                  <a:cubicBezTo>
                    <a:pt x="386" y="1"/>
                    <a:pt x="167" y="94"/>
                    <a:pt x="1" y="249"/>
                  </a:cubicBezTo>
                  <a:lnTo>
                    <a:pt x="8939" y="249"/>
                  </a:lnTo>
                  <a:cubicBezTo>
                    <a:pt x="9471" y="249"/>
                    <a:pt x="9904" y="697"/>
                    <a:pt x="9904" y="1251"/>
                  </a:cubicBezTo>
                  <a:cubicBezTo>
                    <a:pt x="9904" y="1546"/>
                    <a:pt x="9780" y="1811"/>
                    <a:pt x="9583" y="1995"/>
                  </a:cubicBezTo>
                  <a:lnTo>
                    <a:pt x="9715" y="1995"/>
                  </a:lnTo>
                  <a:cubicBezTo>
                    <a:pt x="10246" y="1995"/>
                    <a:pt x="10677" y="1549"/>
                    <a:pt x="10677" y="998"/>
                  </a:cubicBezTo>
                  <a:cubicBezTo>
                    <a:pt x="10677" y="447"/>
                    <a:pt x="10246" y="1"/>
                    <a:pt x="9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6"/>
            <p:cNvSpPr/>
            <p:nvPr/>
          </p:nvSpPr>
          <p:spPr>
            <a:xfrm>
              <a:off x="8160428" y="2721760"/>
              <a:ext cx="35950" cy="57561"/>
            </a:xfrm>
            <a:custGeom>
              <a:avLst/>
              <a:gdLst/>
              <a:ahLst/>
              <a:cxnLst/>
              <a:rect l="l" t="t" r="r" b="b"/>
              <a:pathLst>
                <a:path w="1246" h="1995" extrusionOk="0">
                  <a:moveTo>
                    <a:pt x="0" y="1"/>
                  </a:moveTo>
                  <a:lnTo>
                    <a:pt x="0" y="1995"/>
                  </a:lnTo>
                  <a:lnTo>
                    <a:pt x="1246" y="1995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6"/>
            <p:cNvSpPr/>
            <p:nvPr/>
          </p:nvSpPr>
          <p:spPr>
            <a:xfrm>
              <a:off x="8257226" y="2721760"/>
              <a:ext cx="36008" cy="57561"/>
            </a:xfrm>
            <a:custGeom>
              <a:avLst/>
              <a:gdLst/>
              <a:ahLst/>
              <a:cxnLst/>
              <a:rect l="l" t="t" r="r" b="b"/>
              <a:pathLst>
                <a:path w="1248" h="1995" extrusionOk="0">
                  <a:moveTo>
                    <a:pt x="0" y="1"/>
                  </a:moveTo>
                  <a:lnTo>
                    <a:pt x="0" y="1995"/>
                  </a:lnTo>
                  <a:lnTo>
                    <a:pt x="1247" y="199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6"/>
            <p:cNvSpPr/>
            <p:nvPr/>
          </p:nvSpPr>
          <p:spPr>
            <a:xfrm>
              <a:off x="8107457" y="2606757"/>
              <a:ext cx="58744" cy="58715"/>
            </a:xfrm>
            <a:custGeom>
              <a:avLst/>
              <a:gdLst/>
              <a:ahLst/>
              <a:cxnLst/>
              <a:rect l="l" t="t" r="r" b="b"/>
              <a:pathLst>
                <a:path w="2036" h="2035" extrusionOk="0">
                  <a:moveTo>
                    <a:pt x="1017" y="0"/>
                  </a:moveTo>
                  <a:cubicBezTo>
                    <a:pt x="456" y="0"/>
                    <a:pt x="0" y="456"/>
                    <a:pt x="0" y="1017"/>
                  </a:cubicBezTo>
                  <a:cubicBezTo>
                    <a:pt x="0" y="1579"/>
                    <a:pt x="456" y="2034"/>
                    <a:pt x="1017" y="2034"/>
                  </a:cubicBezTo>
                  <a:cubicBezTo>
                    <a:pt x="1580" y="2034"/>
                    <a:pt x="2036" y="1579"/>
                    <a:pt x="2036" y="1017"/>
                  </a:cubicBezTo>
                  <a:cubicBezTo>
                    <a:pt x="2036" y="456"/>
                    <a:pt x="1580" y="0"/>
                    <a:pt x="10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6"/>
            <p:cNvSpPr/>
            <p:nvPr/>
          </p:nvSpPr>
          <p:spPr>
            <a:xfrm>
              <a:off x="8125518" y="2606757"/>
              <a:ext cx="40682" cy="58715"/>
            </a:xfrm>
            <a:custGeom>
              <a:avLst/>
              <a:gdLst/>
              <a:ahLst/>
              <a:cxnLst/>
              <a:rect l="l" t="t" r="r" b="b"/>
              <a:pathLst>
                <a:path w="1410" h="2035" extrusionOk="0">
                  <a:moveTo>
                    <a:pt x="391" y="0"/>
                  </a:moveTo>
                  <a:cubicBezTo>
                    <a:pt x="253" y="0"/>
                    <a:pt x="121" y="28"/>
                    <a:pt x="0" y="78"/>
                  </a:cubicBezTo>
                  <a:cubicBezTo>
                    <a:pt x="368" y="232"/>
                    <a:pt x="626" y="594"/>
                    <a:pt x="626" y="1017"/>
                  </a:cubicBezTo>
                  <a:cubicBezTo>
                    <a:pt x="626" y="1441"/>
                    <a:pt x="368" y="1803"/>
                    <a:pt x="0" y="1956"/>
                  </a:cubicBezTo>
                  <a:cubicBezTo>
                    <a:pt x="121" y="2007"/>
                    <a:pt x="253" y="2034"/>
                    <a:pt x="391" y="2034"/>
                  </a:cubicBezTo>
                  <a:cubicBezTo>
                    <a:pt x="954" y="2034"/>
                    <a:pt x="1410" y="1579"/>
                    <a:pt x="1410" y="1017"/>
                  </a:cubicBezTo>
                  <a:cubicBezTo>
                    <a:pt x="1410" y="456"/>
                    <a:pt x="954" y="0"/>
                    <a:pt x="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6"/>
            <p:cNvSpPr/>
            <p:nvPr/>
          </p:nvSpPr>
          <p:spPr>
            <a:xfrm>
              <a:off x="8230654" y="2657478"/>
              <a:ext cx="134972" cy="99426"/>
            </a:xfrm>
            <a:custGeom>
              <a:avLst/>
              <a:gdLst/>
              <a:ahLst/>
              <a:cxnLst/>
              <a:rect l="l" t="t" r="r" b="b"/>
              <a:pathLst>
                <a:path w="4678" h="3446" extrusionOk="0">
                  <a:moveTo>
                    <a:pt x="4542" y="0"/>
                  </a:moveTo>
                  <a:cubicBezTo>
                    <a:pt x="4536" y="0"/>
                    <a:pt x="4529" y="1"/>
                    <a:pt x="4523" y="2"/>
                  </a:cubicBezTo>
                  <a:cubicBezTo>
                    <a:pt x="4268" y="37"/>
                    <a:pt x="3666" y="97"/>
                    <a:pt x="2528" y="97"/>
                  </a:cubicBezTo>
                  <a:cubicBezTo>
                    <a:pt x="2377" y="97"/>
                    <a:pt x="2215" y="96"/>
                    <a:pt x="2044" y="94"/>
                  </a:cubicBezTo>
                  <a:cubicBezTo>
                    <a:pt x="2029" y="93"/>
                    <a:pt x="2014" y="93"/>
                    <a:pt x="1999" y="93"/>
                  </a:cubicBezTo>
                  <a:cubicBezTo>
                    <a:pt x="60" y="93"/>
                    <a:pt x="1" y="1983"/>
                    <a:pt x="1" y="1983"/>
                  </a:cubicBezTo>
                  <a:lnTo>
                    <a:pt x="1" y="2675"/>
                  </a:lnTo>
                  <a:cubicBezTo>
                    <a:pt x="1" y="3123"/>
                    <a:pt x="371" y="3446"/>
                    <a:pt x="771" y="3446"/>
                  </a:cubicBezTo>
                  <a:cubicBezTo>
                    <a:pt x="902" y="3446"/>
                    <a:pt x="1036" y="3411"/>
                    <a:pt x="1162" y="3335"/>
                  </a:cubicBezTo>
                  <a:cubicBezTo>
                    <a:pt x="1533" y="3108"/>
                    <a:pt x="1964" y="2925"/>
                    <a:pt x="2406" y="2901"/>
                  </a:cubicBezTo>
                  <a:cubicBezTo>
                    <a:pt x="3112" y="2862"/>
                    <a:pt x="3236" y="2299"/>
                    <a:pt x="3256" y="2043"/>
                  </a:cubicBezTo>
                  <a:cubicBezTo>
                    <a:pt x="3262" y="1971"/>
                    <a:pt x="3309" y="1907"/>
                    <a:pt x="3380" y="1882"/>
                  </a:cubicBezTo>
                  <a:cubicBezTo>
                    <a:pt x="3851" y="1713"/>
                    <a:pt x="3885" y="1358"/>
                    <a:pt x="3855" y="1138"/>
                  </a:cubicBezTo>
                  <a:cubicBezTo>
                    <a:pt x="3842" y="1043"/>
                    <a:pt x="3908" y="953"/>
                    <a:pt x="4003" y="934"/>
                  </a:cubicBezTo>
                  <a:cubicBezTo>
                    <a:pt x="4529" y="831"/>
                    <a:pt x="4645" y="387"/>
                    <a:pt x="4670" y="141"/>
                  </a:cubicBezTo>
                  <a:cubicBezTo>
                    <a:pt x="4677" y="65"/>
                    <a:pt x="4616" y="0"/>
                    <a:pt x="4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6"/>
            <p:cNvSpPr/>
            <p:nvPr/>
          </p:nvSpPr>
          <p:spPr>
            <a:xfrm>
              <a:off x="8241560" y="2657478"/>
              <a:ext cx="124095" cy="99426"/>
            </a:xfrm>
            <a:custGeom>
              <a:avLst/>
              <a:gdLst/>
              <a:ahLst/>
              <a:cxnLst/>
              <a:rect l="l" t="t" r="r" b="b"/>
              <a:pathLst>
                <a:path w="4301" h="3446" extrusionOk="0">
                  <a:moveTo>
                    <a:pt x="4165" y="0"/>
                  </a:moveTo>
                  <a:cubicBezTo>
                    <a:pt x="4159" y="0"/>
                    <a:pt x="4153" y="1"/>
                    <a:pt x="4146" y="2"/>
                  </a:cubicBezTo>
                  <a:cubicBezTo>
                    <a:pt x="4020" y="18"/>
                    <a:pt x="3810" y="43"/>
                    <a:pt x="3491" y="61"/>
                  </a:cubicBezTo>
                  <a:cubicBezTo>
                    <a:pt x="3507" y="84"/>
                    <a:pt x="3513" y="112"/>
                    <a:pt x="3510" y="141"/>
                  </a:cubicBezTo>
                  <a:cubicBezTo>
                    <a:pt x="3487" y="387"/>
                    <a:pt x="3370" y="831"/>
                    <a:pt x="2844" y="934"/>
                  </a:cubicBezTo>
                  <a:cubicBezTo>
                    <a:pt x="2749" y="953"/>
                    <a:pt x="2683" y="1043"/>
                    <a:pt x="2695" y="1138"/>
                  </a:cubicBezTo>
                  <a:cubicBezTo>
                    <a:pt x="2726" y="1358"/>
                    <a:pt x="2692" y="1713"/>
                    <a:pt x="2220" y="1882"/>
                  </a:cubicBezTo>
                  <a:cubicBezTo>
                    <a:pt x="2151" y="1907"/>
                    <a:pt x="2103" y="1971"/>
                    <a:pt x="2097" y="2043"/>
                  </a:cubicBezTo>
                  <a:cubicBezTo>
                    <a:pt x="2077" y="2299"/>
                    <a:pt x="1951" y="2862"/>
                    <a:pt x="1246" y="2901"/>
                  </a:cubicBezTo>
                  <a:cubicBezTo>
                    <a:pt x="804" y="2925"/>
                    <a:pt x="374" y="3108"/>
                    <a:pt x="2" y="3335"/>
                  </a:cubicBezTo>
                  <a:lnTo>
                    <a:pt x="0" y="3335"/>
                  </a:lnTo>
                  <a:cubicBezTo>
                    <a:pt x="118" y="3406"/>
                    <a:pt x="254" y="3446"/>
                    <a:pt x="394" y="3446"/>
                  </a:cubicBezTo>
                  <a:cubicBezTo>
                    <a:pt x="525" y="3446"/>
                    <a:pt x="659" y="3411"/>
                    <a:pt x="784" y="3335"/>
                  </a:cubicBezTo>
                  <a:cubicBezTo>
                    <a:pt x="1157" y="3108"/>
                    <a:pt x="1586" y="2925"/>
                    <a:pt x="2028" y="2901"/>
                  </a:cubicBezTo>
                  <a:cubicBezTo>
                    <a:pt x="2735" y="2861"/>
                    <a:pt x="2859" y="2299"/>
                    <a:pt x="2879" y="2043"/>
                  </a:cubicBezTo>
                  <a:cubicBezTo>
                    <a:pt x="2885" y="1971"/>
                    <a:pt x="2933" y="1907"/>
                    <a:pt x="3002" y="1882"/>
                  </a:cubicBezTo>
                  <a:cubicBezTo>
                    <a:pt x="3474" y="1713"/>
                    <a:pt x="3508" y="1358"/>
                    <a:pt x="3477" y="1138"/>
                  </a:cubicBezTo>
                  <a:cubicBezTo>
                    <a:pt x="3465" y="1043"/>
                    <a:pt x="3531" y="953"/>
                    <a:pt x="3626" y="934"/>
                  </a:cubicBezTo>
                  <a:cubicBezTo>
                    <a:pt x="4152" y="831"/>
                    <a:pt x="4269" y="387"/>
                    <a:pt x="4294" y="141"/>
                  </a:cubicBezTo>
                  <a:cubicBezTo>
                    <a:pt x="4301" y="65"/>
                    <a:pt x="4240" y="0"/>
                    <a:pt x="4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6"/>
            <p:cNvSpPr/>
            <p:nvPr/>
          </p:nvSpPr>
          <p:spPr>
            <a:xfrm>
              <a:off x="8299465" y="2684599"/>
              <a:ext cx="46164" cy="13041"/>
            </a:xfrm>
            <a:custGeom>
              <a:avLst/>
              <a:gdLst/>
              <a:ahLst/>
              <a:cxnLst/>
              <a:rect l="l" t="t" r="r" b="b"/>
              <a:pathLst>
                <a:path w="1600" h="452" extrusionOk="0">
                  <a:moveTo>
                    <a:pt x="1599" y="0"/>
                  </a:moveTo>
                  <a:lnTo>
                    <a:pt x="1599" y="0"/>
                  </a:lnTo>
                  <a:cubicBezTo>
                    <a:pt x="1373" y="30"/>
                    <a:pt x="970" y="72"/>
                    <a:pt x="476" y="72"/>
                  </a:cubicBezTo>
                  <a:cubicBezTo>
                    <a:pt x="387" y="72"/>
                    <a:pt x="295" y="71"/>
                    <a:pt x="200" y="68"/>
                  </a:cubicBezTo>
                  <a:cubicBezTo>
                    <a:pt x="198" y="68"/>
                    <a:pt x="195" y="68"/>
                    <a:pt x="192" y="68"/>
                  </a:cubicBezTo>
                  <a:cubicBezTo>
                    <a:pt x="91" y="68"/>
                    <a:pt x="7" y="149"/>
                    <a:pt x="4" y="252"/>
                  </a:cubicBezTo>
                  <a:cubicBezTo>
                    <a:pt x="1" y="356"/>
                    <a:pt x="82" y="444"/>
                    <a:pt x="188" y="447"/>
                  </a:cubicBezTo>
                  <a:cubicBezTo>
                    <a:pt x="288" y="450"/>
                    <a:pt x="384" y="451"/>
                    <a:pt x="478" y="451"/>
                  </a:cubicBezTo>
                  <a:cubicBezTo>
                    <a:pt x="885" y="451"/>
                    <a:pt x="1230" y="425"/>
                    <a:pt x="1475" y="398"/>
                  </a:cubicBezTo>
                  <a:cubicBezTo>
                    <a:pt x="1483" y="326"/>
                    <a:pt x="1480" y="257"/>
                    <a:pt x="1472" y="198"/>
                  </a:cubicBezTo>
                  <a:cubicBezTo>
                    <a:pt x="1460" y="109"/>
                    <a:pt x="1516" y="25"/>
                    <a:pt x="15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6"/>
            <p:cNvSpPr/>
            <p:nvPr/>
          </p:nvSpPr>
          <p:spPr>
            <a:xfrm>
              <a:off x="8291589" y="2711778"/>
              <a:ext cx="36700" cy="13157"/>
            </a:xfrm>
            <a:custGeom>
              <a:avLst/>
              <a:gdLst/>
              <a:ahLst/>
              <a:cxnLst/>
              <a:rect l="l" t="t" r="r" b="b"/>
              <a:pathLst>
                <a:path w="1272" h="456" extrusionOk="0">
                  <a:moveTo>
                    <a:pt x="1270" y="0"/>
                  </a:moveTo>
                  <a:cubicBezTo>
                    <a:pt x="1269" y="0"/>
                    <a:pt x="1269" y="0"/>
                    <a:pt x="1268" y="1"/>
                  </a:cubicBezTo>
                  <a:lnTo>
                    <a:pt x="1268" y="1"/>
                  </a:lnTo>
                  <a:cubicBezTo>
                    <a:pt x="1269" y="0"/>
                    <a:pt x="1270" y="0"/>
                    <a:pt x="1271" y="0"/>
                  </a:cubicBezTo>
                  <a:close/>
                  <a:moveTo>
                    <a:pt x="1268" y="1"/>
                  </a:moveTo>
                  <a:cubicBezTo>
                    <a:pt x="1050" y="32"/>
                    <a:pt x="680" y="76"/>
                    <a:pt x="273" y="76"/>
                  </a:cubicBezTo>
                  <a:cubicBezTo>
                    <a:pt x="248" y="76"/>
                    <a:pt x="222" y="76"/>
                    <a:pt x="196" y="75"/>
                  </a:cubicBezTo>
                  <a:lnTo>
                    <a:pt x="193" y="75"/>
                  </a:lnTo>
                  <a:cubicBezTo>
                    <a:pt x="88" y="75"/>
                    <a:pt x="4" y="158"/>
                    <a:pt x="2" y="263"/>
                  </a:cubicBezTo>
                  <a:cubicBezTo>
                    <a:pt x="1" y="367"/>
                    <a:pt x="85" y="453"/>
                    <a:pt x="190" y="454"/>
                  </a:cubicBezTo>
                  <a:cubicBezTo>
                    <a:pt x="220" y="456"/>
                    <a:pt x="249" y="456"/>
                    <a:pt x="279" y="456"/>
                  </a:cubicBezTo>
                  <a:cubicBezTo>
                    <a:pt x="592" y="456"/>
                    <a:pt x="878" y="433"/>
                    <a:pt x="1101" y="405"/>
                  </a:cubicBezTo>
                  <a:cubicBezTo>
                    <a:pt x="1128" y="313"/>
                    <a:pt x="1141" y="227"/>
                    <a:pt x="1145" y="161"/>
                  </a:cubicBezTo>
                  <a:cubicBezTo>
                    <a:pt x="1151" y="90"/>
                    <a:pt x="1198" y="25"/>
                    <a:pt x="12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6"/>
            <p:cNvSpPr/>
            <p:nvPr/>
          </p:nvSpPr>
          <p:spPr>
            <a:xfrm>
              <a:off x="8039828" y="2810941"/>
              <a:ext cx="374015" cy="79027"/>
            </a:xfrm>
            <a:custGeom>
              <a:avLst/>
              <a:gdLst/>
              <a:ahLst/>
              <a:cxnLst/>
              <a:rect l="l" t="t" r="r" b="b"/>
              <a:pathLst>
                <a:path w="12963" h="2739" extrusionOk="0">
                  <a:moveTo>
                    <a:pt x="2160" y="1"/>
                  </a:moveTo>
                  <a:cubicBezTo>
                    <a:pt x="1620" y="1"/>
                    <a:pt x="1620" y="453"/>
                    <a:pt x="1080" y="453"/>
                  </a:cubicBezTo>
                  <a:cubicBezTo>
                    <a:pt x="571" y="453"/>
                    <a:pt x="542" y="51"/>
                    <a:pt x="88" y="4"/>
                  </a:cubicBezTo>
                  <a:cubicBezTo>
                    <a:pt x="85" y="4"/>
                    <a:pt x="83" y="3"/>
                    <a:pt x="80" y="3"/>
                  </a:cubicBezTo>
                  <a:cubicBezTo>
                    <a:pt x="37" y="3"/>
                    <a:pt x="1" y="39"/>
                    <a:pt x="1" y="84"/>
                  </a:cubicBezTo>
                  <a:lnTo>
                    <a:pt x="1" y="654"/>
                  </a:lnTo>
                  <a:cubicBezTo>
                    <a:pt x="1" y="1805"/>
                    <a:pt x="935" y="2739"/>
                    <a:pt x="2087" y="2739"/>
                  </a:cubicBezTo>
                  <a:lnTo>
                    <a:pt x="10876" y="2739"/>
                  </a:lnTo>
                  <a:cubicBezTo>
                    <a:pt x="12028" y="2739"/>
                    <a:pt x="12962" y="1805"/>
                    <a:pt x="12962" y="654"/>
                  </a:cubicBezTo>
                  <a:lnTo>
                    <a:pt x="12962" y="84"/>
                  </a:lnTo>
                  <a:cubicBezTo>
                    <a:pt x="12962" y="39"/>
                    <a:pt x="12927" y="3"/>
                    <a:pt x="12883" y="3"/>
                  </a:cubicBezTo>
                  <a:cubicBezTo>
                    <a:pt x="12880" y="3"/>
                    <a:pt x="12877" y="4"/>
                    <a:pt x="12875" y="4"/>
                  </a:cubicBezTo>
                  <a:cubicBezTo>
                    <a:pt x="12421" y="50"/>
                    <a:pt x="12391" y="453"/>
                    <a:pt x="11882" y="453"/>
                  </a:cubicBezTo>
                  <a:cubicBezTo>
                    <a:pt x="11341" y="453"/>
                    <a:pt x="11341" y="1"/>
                    <a:pt x="10801" y="1"/>
                  </a:cubicBezTo>
                  <a:cubicBezTo>
                    <a:pt x="10261" y="1"/>
                    <a:pt x="10261" y="453"/>
                    <a:pt x="9721" y="453"/>
                  </a:cubicBezTo>
                  <a:cubicBezTo>
                    <a:pt x="9181" y="453"/>
                    <a:pt x="9181" y="1"/>
                    <a:pt x="8641" y="1"/>
                  </a:cubicBezTo>
                  <a:cubicBezTo>
                    <a:pt x="8101" y="1"/>
                    <a:pt x="8101" y="453"/>
                    <a:pt x="7561" y="453"/>
                  </a:cubicBezTo>
                  <a:cubicBezTo>
                    <a:pt x="7021" y="453"/>
                    <a:pt x="7021" y="1"/>
                    <a:pt x="6481" y="1"/>
                  </a:cubicBezTo>
                  <a:cubicBezTo>
                    <a:pt x="5941" y="1"/>
                    <a:pt x="5941" y="453"/>
                    <a:pt x="5401" y="453"/>
                  </a:cubicBezTo>
                  <a:cubicBezTo>
                    <a:pt x="4860" y="453"/>
                    <a:pt x="4860" y="1"/>
                    <a:pt x="4320" y="1"/>
                  </a:cubicBezTo>
                  <a:cubicBezTo>
                    <a:pt x="3780" y="1"/>
                    <a:pt x="3780" y="453"/>
                    <a:pt x="3240" y="453"/>
                  </a:cubicBezTo>
                  <a:cubicBezTo>
                    <a:pt x="2700" y="453"/>
                    <a:pt x="2700" y="1"/>
                    <a:pt x="2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6"/>
            <p:cNvSpPr/>
            <p:nvPr/>
          </p:nvSpPr>
          <p:spPr>
            <a:xfrm>
              <a:off x="8330625" y="2811028"/>
              <a:ext cx="83211" cy="78940"/>
            </a:xfrm>
            <a:custGeom>
              <a:avLst/>
              <a:gdLst/>
              <a:ahLst/>
              <a:cxnLst/>
              <a:rect l="l" t="t" r="r" b="b"/>
              <a:pathLst>
                <a:path w="2884" h="2736" extrusionOk="0">
                  <a:moveTo>
                    <a:pt x="2803" y="0"/>
                  </a:moveTo>
                  <a:cubicBezTo>
                    <a:pt x="2801" y="0"/>
                    <a:pt x="2798" y="1"/>
                    <a:pt x="2796" y="1"/>
                  </a:cubicBezTo>
                  <a:cubicBezTo>
                    <a:pt x="2449" y="36"/>
                    <a:pt x="2348" y="275"/>
                    <a:pt x="2096" y="390"/>
                  </a:cubicBezTo>
                  <a:lnTo>
                    <a:pt x="2096" y="651"/>
                  </a:lnTo>
                  <a:cubicBezTo>
                    <a:pt x="2096" y="1802"/>
                    <a:pt x="1157" y="2736"/>
                    <a:pt x="1" y="2736"/>
                  </a:cubicBezTo>
                  <a:lnTo>
                    <a:pt x="786" y="2736"/>
                  </a:lnTo>
                  <a:cubicBezTo>
                    <a:pt x="1944" y="2736"/>
                    <a:pt x="2883" y="1802"/>
                    <a:pt x="2883" y="651"/>
                  </a:cubicBezTo>
                  <a:lnTo>
                    <a:pt x="2883" y="81"/>
                  </a:lnTo>
                  <a:cubicBezTo>
                    <a:pt x="2883" y="36"/>
                    <a:pt x="2846" y="0"/>
                    <a:pt x="28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6"/>
            <p:cNvSpPr/>
            <p:nvPr/>
          </p:nvSpPr>
          <p:spPr>
            <a:xfrm>
              <a:off x="8125143" y="2623837"/>
              <a:ext cx="17917" cy="11079"/>
            </a:xfrm>
            <a:custGeom>
              <a:avLst/>
              <a:gdLst/>
              <a:ahLst/>
              <a:cxnLst/>
              <a:rect l="l" t="t" r="r" b="b"/>
              <a:pathLst>
                <a:path w="621" h="384" extrusionOk="0">
                  <a:moveTo>
                    <a:pt x="220" y="0"/>
                  </a:moveTo>
                  <a:cubicBezTo>
                    <a:pt x="131" y="0"/>
                    <a:pt x="50" y="60"/>
                    <a:pt x="30" y="148"/>
                  </a:cubicBezTo>
                  <a:cubicBezTo>
                    <a:pt x="1" y="273"/>
                    <a:pt x="96" y="384"/>
                    <a:pt x="217" y="384"/>
                  </a:cubicBezTo>
                  <a:lnTo>
                    <a:pt x="403" y="384"/>
                  </a:lnTo>
                  <a:cubicBezTo>
                    <a:pt x="492" y="384"/>
                    <a:pt x="573" y="326"/>
                    <a:pt x="593" y="238"/>
                  </a:cubicBezTo>
                  <a:cubicBezTo>
                    <a:pt x="621" y="112"/>
                    <a:pt x="527" y="0"/>
                    <a:pt x="406" y="0"/>
                  </a:cubicBez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4" name="Google Shape;2554;p66"/>
          <p:cNvGrpSpPr/>
          <p:nvPr/>
        </p:nvGrpSpPr>
        <p:grpSpPr>
          <a:xfrm>
            <a:off x="730516" y="3178686"/>
            <a:ext cx="374015" cy="329316"/>
            <a:chOff x="730516" y="3178686"/>
            <a:chExt cx="374015" cy="329316"/>
          </a:xfrm>
        </p:grpSpPr>
        <p:sp>
          <p:nvSpPr>
            <p:cNvPr id="2555" name="Google Shape;2555;p66"/>
            <p:cNvSpPr/>
            <p:nvPr/>
          </p:nvSpPr>
          <p:spPr>
            <a:xfrm>
              <a:off x="801203" y="3219223"/>
              <a:ext cx="232811" cy="11079"/>
            </a:xfrm>
            <a:custGeom>
              <a:avLst/>
              <a:gdLst/>
              <a:ahLst/>
              <a:cxnLst/>
              <a:rect l="l" t="t" r="r" b="b"/>
              <a:pathLst>
                <a:path w="8069" h="384" extrusionOk="0">
                  <a:moveTo>
                    <a:pt x="220" y="0"/>
                  </a:moveTo>
                  <a:cubicBezTo>
                    <a:pt x="129" y="0"/>
                    <a:pt x="48" y="60"/>
                    <a:pt x="29" y="147"/>
                  </a:cubicBezTo>
                  <a:cubicBezTo>
                    <a:pt x="0" y="273"/>
                    <a:pt x="94" y="384"/>
                    <a:pt x="213" y="384"/>
                  </a:cubicBezTo>
                  <a:lnTo>
                    <a:pt x="7849" y="384"/>
                  </a:lnTo>
                  <a:cubicBezTo>
                    <a:pt x="7940" y="384"/>
                    <a:pt x="8021" y="324"/>
                    <a:pt x="8040" y="236"/>
                  </a:cubicBezTo>
                  <a:cubicBezTo>
                    <a:pt x="8069" y="112"/>
                    <a:pt x="7975" y="0"/>
                    <a:pt x="7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6"/>
            <p:cNvSpPr/>
            <p:nvPr/>
          </p:nvSpPr>
          <p:spPr>
            <a:xfrm>
              <a:off x="780315" y="3213683"/>
              <a:ext cx="33296" cy="22736"/>
            </a:xfrm>
            <a:custGeom>
              <a:avLst/>
              <a:gdLst/>
              <a:ahLst/>
              <a:cxnLst/>
              <a:rect l="l" t="t" r="r" b="b"/>
              <a:pathLst>
                <a:path w="1154" h="788" extrusionOk="0">
                  <a:moveTo>
                    <a:pt x="0" y="0"/>
                  </a:moveTo>
                  <a:lnTo>
                    <a:pt x="0" y="787"/>
                  </a:lnTo>
                  <a:lnTo>
                    <a:pt x="714" y="787"/>
                  </a:lnTo>
                  <a:cubicBezTo>
                    <a:pt x="901" y="787"/>
                    <a:pt x="1068" y="657"/>
                    <a:pt x="1105" y="473"/>
                  </a:cubicBezTo>
                  <a:cubicBezTo>
                    <a:pt x="1154" y="221"/>
                    <a:pt x="962" y="0"/>
                    <a:pt x="7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6"/>
            <p:cNvSpPr/>
            <p:nvPr/>
          </p:nvSpPr>
          <p:spPr>
            <a:xfrm>
              <a:off x="1021544" y="3213683"/>
              <a:ext cx="30959" cy="22736"/>
            </a:xfrm>
            <a:custGeom>
              <a:avLst/>
              <a:gdLst/>
              <a:ahLst/>
              <a:cxnLst/>
              <a:rect l="l" t="t" r="r" b="b"/>
              <a:pathLst>
                <a:path w="1073" h="788" extrusionOk="0">
                  <a:moveTo>
                    <a:pt x="442" y="0"/>
                  </a:moveTo>
                  <a:cubicBezTo>
                    <a:pt x="254" y="0"/>
                    <a:pt x="87" y="131"/>
                    <a:pt x="51" y="315"/>
                  </a:cubicBezTo>
                  <a:cubicBezTo>
                    <a:pt x="1" y="566"/>
                    <a:pt x="192" y="787"/>
                    <a:pt x="436" y="787"/>
                  </a:cubicBezTo>
                  <a:lnTo>
                    <a:pt x="1073" y="787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6"/>
            <p:cNvSpPr/>
            <p:nvPr/>
          </p:nvSpPr>
          <p:spPr>
            <a:xfrm>
              <a:off x="849703" y="3192131"/>
              <a:ext cx="135809" cy="158256"/>
            </a:xfrm>
            <a:custGeom>
              <a:avLst/>
              <a:gdLst/>
              <a:ahLst/>
              <a:cxnLst/>
              <a:rect l="l" t="t" r="r" b="b"/>
              <a:pathLst>
                <a:path w="4707" h="5485" extrusionOk="0">
                  <a:moveTo>
                    <a:pt x="120" y="0"/>
                  </a:moveTo>
                  <a:cubicBezTo>
                    <a:pt x="53" y="0"/>
                    <a:pt x="0" y="56"/>
                    <a:pt x="3" y="121"/>
                  </a:cubicBezTo>
                  <a:lnTo>
                    <a:pt x="269" y="5374"/>
                  </a:lnTo>
                  <a:cubicBezTo>
                    <a:pt x="273" y="5435"/>
                    <a:pt x="324" y="5484"/>
                    <a:pt x="385" y="5484"/>
                  </a:cubicBezTo>
                  <a:lnTo>
                    <a:pt x="4321" y="5484"/>
                  </a:lnTo>
                  <a:cubicBezTo>
                    <a:pt x="4383" y="5484"/>
                    <a:pt x="4435" y="5435"/>
                    <a:pt x="4438" y="5374"/>
                  </a:cubicBezTo>
                  <a:lnTo>
                    <a:pt x="4703" y="121"/>
                  </a:lnTo>
                  <a:cubicBezTo>
                    <a:pt x="4706" y="56"/>
                    <a:pt x="4654" y="0"/>
                    <a:pt x="45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6"/>
            <p:cNvSpPr/>
            <p:nvPr/>
          </p:nvSpPr>
          <p:spPr>
            <a:xfrm>
              <a:off x="951665" y="3192131"/>
              <a:ext cx="33757" cy="158256"/>
            </a:xfrm>
            <a:custGeom>
              <a:avLst/>
              <a:gdLst/>
              <a:ahLst/>
              <a:cxnLst/>
              <a:rect l="l" t="t" r="r" b="b"/>
              <a:pathLst>
                <a:path w="1170" h="5485" extrusionOk="0">
                  <a:moveTo>
                    <a:pt x="267" y="0"/>
                  </a:moveTo>
                  <a:cubicBezTo>
                    <a:pt x="333" y="0"/>
                    <a:pt x="387" y="56"/>
                    <a:pt x="384" y="121"/>
                  </a:cubicBezTo>
                  <a:lnTo>
                    <a:pt x="117" y="5374"/>
                  </a:lnTo>
                  <a:cubicBezTo>
                    <a:pt x="114" y="5435"/>
                    <a:pt x="63" y="5484"/>
                    <a:pt x="1" y="5484"/>
                  </a:cubicBezTo>
                  <a:lnTo>
                    <a:pt x="784" y="5484"/>
                  </a:lnTo>
                  <a:cubicBezTo>
                    <a:pt x="846" y="5484"/>
                    <a:pt x="898" y="5435"/>
                    <a:pt x="901" y="5374"/>
                  </a:cubicBezTo>
                  <a:lnTo>
                    <a:pt x="1166" y="121"/>
                  </a:lnTo>
                  <a:cubicBezTo>
                    <a:pt x="1169" y="56"/>
                    <a:pt x="1117" y="0"/>
                    <a:pt x="1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6"/>
            <p:cNvSpPr/>
            <p:nvPr/>
          </p:nvSpPr>
          <p:spPr>
            <a:xfrm>
              <a:off x="767043" y="3178686"/>
              <a:ext cx="22678" cy="293401"/>
            </a:xfrm>
            <a:custGeom>
              <a:avLst/>
              <a:gdLst/>
              <a:ahLst/>
              <a:cxnLst/>
              <a:rect l="l" t="t" r="r" b="b"/>
              <a:pathLst>
                <a:path w="786" h="10169" extrusionOk="0">
                  <a:moveTo>
                    <a:pt x="393" y="0"/>
                  </a:moveTo>
                  <a:cubicBezTo>
                    <a:pt x="374" y="0"/>
                    <a:pt x="354" y="2"/>
                    <a:pt x="334" y="5"/>
                  </a:cubicBezTo>
                  <a:cubicBezTo>
                    <a:pt x="141" y="31"/>
                    <a:pt x="0" y="202"/>
                    <a:pt x="0" y="399"/>
                  </a:cubicBezTo>
                  <a:lnTo>
                    <a:pt x="0" y="10168"/>
                  </a:lnTo>
                  <a:lnTo>
                    <a:pt x="785" y="10168"/>
                  </a:lnTo>
                  <a:lnTo>
                    <a:pt x="785" y="391"/>
                  </a:lnTo>
                  <a:cubicBezTo>
                    <a:pt x="785" y="176"/>
                    <a:pt x="610" y="0"/>
                    <a:pt x="3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6"/>
            <p:cNvSpPr/>
            <p:nvPr/>
          </p:nvSpPr>
          <p:spPr>
            <a:xfrm>
              <a:off x="1045261" y="3178686"/>
              <a:ext cx="22736" cy="293401"/>
            </a:xfrm>
            <a:custGeom>
              <a:avLst/>
              <a:gdLst/>
              <a:ahLst/>
              <a:cxnLst/>
              <a:rect l="l" t="t" r="r" b="b"/>
              <a:pathLst>
                <a:path w="788" h="10169" extrusionOk="0">
                  <a:moveTo>
                    <a:pt x="396" y="0"/>
                  </a:moveTo>
                  <a:cubicBezTo>
                    <a:pt x="376" y="0"/>
                    <a:pt x="357" y="2"/>
                    <a:pt x="337" y="5"/>
                  </a:cubicBezTo>
                  <a:cubicBezTo>
                    <a:pt x="142" y="31"/>
                    <a:pt x="1" y="202"/>
                    <a:pt x="1" y="399"/>
                  </a:cubicBezTo>
                  <a:lnTo>
                    <a:pt x="1" y="10168"/>
                  </a:lnTo>
                  <a:lnTo>
                    <a:pt x="788" y="10168"/>
                  </a:lnTo>
                  <a:lnTo>
                    <a:pt x="788" y="391"/>
                  </a:lnTo>
                  <a:cubicBezTo>
                    <a:pt x="788" y="176"/>
                    <a:pt x="612" y="0"/>
                    <a:pt x="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6"/>
            <p:cNvSpPr/>
            <p:nvPr/>
          </p:nvSpPr>
          <p:spPr>
            <a:xfrm>
              <a:off x="730516" y="3429033"/>
              <a:ext cx="374015" cy="78969"/>
            </a:xfrm>
            <a:custGeom>
              <a:avLst/>
              <a:gdLst/>
              <a:ahLst/>
              <a:cxnLst/>
              <a:rect l="l" t="t" r="r" b="b"/>
              <a:pathLst>
                <a:path w="12963" h="2737" extrusionOk="0">
                  <a:moveTo>
                    <a:pt x="2160" y="0"/>
                  </a:moveTo>
                  <a:cubicBezTo>
                    <a:pt x="1620" y="0"/>
                    <a:pt x="1620" y="453"/>
                    <a:pt x="1080" y="453"/>
                  </a:cubicBezTo>
                  <a:cubicBezTo>
                    <a:pt x="571" y="453"/>
                    <a:pt x="542" y="49"/>
                    <a:pt x="86" y="3"/>
                  </a:cubicBezTo>
                  <a:cubicBezTo>
                    <a:pt x="84" y="3"/>
                    <a:pt x="81" y="3"/>
                    <a:pt x="79" y="3"/>
                  </a:cubicBezTo>
                  <a:cubicBezTo>
                    <a:pt x="36" y="3"/>
                    <a:pt x="1" y="38"/>
                    <a:pt x="1" y="83"/>
                  </a:cubicBezTo>
                  <a:lnTo>
                    <a:pt x="1" y="652"/>
                  </a:lnTo>
                  <a:cubicBezTo>
                    <a:pt x="1" y="1804"/>
                    <a:pt x="935" y="2737"/>
                    <a:pt x="2087" y="2737"/>
                  </a:cubicBezTo>
                  <a:lnTo>
                    <a:pt x="10876" y="2737"/>
                  </a:lnTo>
                  <a:cubicBezTo>
                    <a:pt x="12028" y="2737"/>
                    <a:pt x="12962" y="1804"/>
                    <a:pt x="12962" y="652"/>
                  </a:cubicBezTo>
                  <a:lnTo>
                    <a:pt x="12962" y="83"/>
                  </a:lnTo>
                  <a:cubicBezTo>
                    <a:pt x="12962" y="38"/>
                    <a:pt x="12927" y="3"/>
                    <a:pt x="12883" y="3"/>
                  </a:cubicBezTo>
                  <a:cubicBezTo>
                    <a:pt x="12880" y="3"/>
                    <a:pt x="12877" y="3"/>
                    <a:pt x="12875" y="3"/>
                  </a:cubicBezTo>
                  <a:cubicBezTo>
                    <a:pt x="12421" y="49"/>
                    <a:pt x="12392" y="453"/>
                    <a:pt x="11882" y="453"/>
                  </a:cubicBezTo>
                  <a:cubicBezTo>
                    <a:pt x="11341" y="453"/>
                    <a:pt x="11341" y="0"/>
                    <a:pt x="10801" y="0"/>
                  </a:cubicBezTo>
                  <a:cubicBezTo>
                    <a:pt x="10261" y="0"/>
                    <a:pt x="10261" y="453"/>
                    <a:pt x="9721" y="453"/>
                  </a:cubicBezTo>
                  <a:cubicBezTo>
                    <a:pt x="9181" y="453"/>
                    <a:pt x="9181" y="0"/>
                    <a:pt x="8641" y="0"/>
                  </a:cubicBezTo>
                  <a:cubicBezTo>
                    <a:pt x="8101" y="0"/>
                    <a:pt x="8101" y="453"/>
                    <a:pt x="7561" y="453"/>
                  </a:cubicBezTo>
                  <a:cubicBezTo>
                    <a:pt x="7021" y="453"/>
                    <a:pt x="7021" y="0"/>
                    <a:pt x="6481" y="0"/>
                  </a:cubicBezTo>
                  <a:cubicBezTo>
                    <a:pt x="5941" y="0"/>
                    <a:pt x="5941" y="453"/>
                    <a:pt x="5400" y="453"/>
                  </a:cubicBezTo>
                  <a:cubicBezTo>
                    <a:pt x="4860" y="453"/>
                    <a:pt x="4860" y="0"/>
                    <a:pt x="4320" y="0"/>
                  </a:cubicBezTo>
                  <a:cubicBezTo>
                    <a:pt x="3780" y="0"/>
                    <a:pt x="3780" y="453"/>
                    <a:pt x="3240" y="453"/>
                  </a:cubicBezTo>
                  <a:cubicBezTo>
                    <a:pt x="2700" y="453"/>
                    <a:pt x="2700" y="0"/>
                    <a:pt x="2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6"/>
            <p:cNvSpPr/>
            <p:nvPr/>
          </p:nvSpPr>
          <p:spPr>
            <a:xfrm>
              <a:off x="1021314" y="3429120"/>
              <a:ext cx="83211" cy="78883"/>
            </a:xfrm>
            <a:custGeom>
              <a:avLst/>
              <a:gdLst/>
              <a:ahLst/>
              <a:cxnLst/>
              <a:rect l="l" t="t" r="r" b="b"/>
              <a:pathLst>
                <a:path w="2884" h="2734" extrusionOk="0">
                  <a:moveTo>
                    <a:pt x="2804" y="0"/>
                  </a:moveTo>
                  <a:cubicBezTo>
                    <a:pt x="2801" y="0"/>
                    <a:pt x="2798" y="0"/>
                    <a:pt x="2796" y="0"/>
                  </a:cubicBezTo>
                  <a:cubicBezTo>
                    <a:pt x="2449" y="36"/>
                    <a:pt x="2348" y="275"/>
                    <a:pt x="2096" y="390"/>
                  </a:cubicBezTo>
                  <a:lnTo>
                    <a:pt x="2096" y="649"/>
                  </a:lnTo>
                  <a:cubicBezTo>
                    <a:pt x="2096" y="1801"/>
                    <a:pt x="1158" y="2734"/>
                    <a:pt x="1" y="2734"/>
                  </a:cubicBezTo>
                  <a:lnTo>
                    <a:pt x="786" y="2734"/>
                  </a:lnTo>
                  <a:cubicBezTo>
                    <a:pt x="1944" y="2734"/>
                    <a:pt x="2883" y="1801"/>
                    <a:pt x="2883" y="649"/>
                  </a:cubicBezTo>
                  <a:lnTo>
                    <a:pt x="2883" y="80"/>
                  </a:lnTo>
                  <a:cubicBezTo>
                    <a:pt x="2883" y="35"/>
                    <a:pt x="2846" y="0"/>
                    <a:pt x="28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4" name="Google Shape;2564;p66"/>
          <p:cNvGrpSpPr/>
          <p:nvPr/>
        </p:nvGrpSpPr>
        <p:grpSpPr>
          <a:xfrm>
            <a:off x="1561592" y="3181629"/>
            <a:ext cx="376084" cy="323433"/>
            <a:chOff x="1561592" y="3181629"/>
            <a:chExt cx="376084" cy="323433"/>
          </a:xfrm>
        </p:grpSpPr>
        <p:sp>
          <p:nvSpPr>
            <p:cNvPr id="2565" name="Google Shape;2565;p66"/>
            <p:cNvSpPr/>
            <p:nvPr/>
          </p:nvSpPr>
          <p:spPr>
            <a:xfrm>
              <a:off x="1576595" y="3323032"/>
              <a:ext cx="345768" cy="182030"/>
            </a:xfrm>
            <a:custGeom>
              <a:avLst/>
              <a:gdLst/>
              <a:ahLst/>
              <a:cxnLst/>
              <a:rect l="l" t="t" r="r" b="b"/>
              <a:pathLst>
                <a:path w="11984" h="6309" extrusionOk="0">
                  <a:moveTo>
                    <a:pt x="1" y="1"/>
                  </a:moveTo>
                  <a:lnTo>
                    <a:pt x="1" y="4464"/>
                  </a:lnTo>
                  <a:cubicBezTo>
                    <a:pt x="1" y="5483"/>
                    <a:pt x="826" y="6308"/>
                    <a:pt x="1845" y="6308"/>
                  </a:cubicBezTo>
                  <a:lnTo>
                    <a:pt x="10142" y="6308"/>
                  </a:lnTo>
                  <a:cubicBezTo>
                    <a:pt x="11159" y="6308"/>
                    <a:pt x="11984" y="5483"/>
                    <a:pt x="11984" y="4464"/>
                  </a:cubicBezTo>
                  <a:lnTo>
                    <a:pt x="11984" y="1"/>
                  </a:lnTo>
                  <a:close/>
                </a:path>
              </a:pathLst>
            </a:custGeom>
            <a:solidFill>
              <a:srgbClr val="D77F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6"/>
            <p:cNvSpPr/>
            <p:nvPr/>
          </p:nvSpPr>
          <p:spPr>
            <a:xfrm>
              <a:off x="1576566" y="3323032"/>
              <a:ext cx="345797" cy="182030"/>
            </a:xfrm>
            <a:custGeom>
              <a:avLst/>
              <a:gdLst/>
              <a:ahLst/>
              <a:cxnLst/>
              <a:rect l="l" t="t" r="r" b="b"/>
              <a:pathLst>
                <a:path w="11985" h="6309" extrusionOk="0">
                  <a:moveTo>
                    <a:pt x="0" y="1"/>
                  </a:moveTo>
                  <a:lnTo>
                    <a:pt x="0" y="4464"/>
                  </a:lnTo>
                  <a:cubicBezTo>
                    <a:pt x="0" y="5061"/>
                    <a:pt x="284" y="5592"/>
                    <a:pt x="724" y="5929"/>
                  </a:cubicBezTo>
                  <a:cubicBezTo>
                    <a:pt x="944" y="6098"/>
                    <a:pt x="1203" y="6218"/>
                    <a:pt x="1485" y="6273"/>
                  </a:cubicBezTo>
                  <a:cubicBezTo>
                    <a:pt x="1602" y="6296"/>
                    <a:pt x="1722" y="6308"/>
                    <a:pt x="1844" y="6308"/>
                  </a:cubicBezTo>
                  <a:lnTo>
                    <a:pt x="10141" y="6308"/>
                  </a:lnTo>
                  <a:cubicBezTo>
                    <a:pt x="11160" y="6308"/>
                    <a:pt x="11985" y="5483"/>
                    <a:pt x="11985" y="4464"/>
                  </a:cubicBezTo>
                  <a:lnTo>
                    <a:pt x="119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66"/>
            <p:cNvSpPr/>
            <p:nvPr/>
          </p:nvSpPr>
          <p:spPr>
            <a:xfrm>
              <a:off x="1846186" y="3323032"/>
              <a:ext cx="76171" cy="182030"/>
            </a:xfrm>
            <a:custGeom>
              <a:avLst/>
              <a:gdLst/>
              <a:ahLst/>
              <a:cxnLst/>
              <a:rect l="l" t="t" r="r" b="b"/>
              <a:pathLst>
                <a:path w="2640" h="6309" extrusionOk="0">
                  <a:moveTo>
                    <a:pt x="1855" y="1"/>
                  </a:moveTo>
                  <a:lnTo>
                    <a:pt x="1855" y="4464"/>
                  </a:lnTo>
                  <a:cubicBezTo>
                    <a:pt x="1855" y="5483"/>
                    <a:pt x="1025" y="6308"/>
                    <a:pt x="0" y="6308"/>
                  </a:cubicBezTo>
                  <a:lnTo>
                    <a:pt x="796" y="6308"/>
                  </a:lnTo>
                  <a:cubicBezTo>
                    <a:pt x="1815" y="6308"/>
                    <a:pt x="2640" y="5483"/>
                    <a:pt x="2640" y="4464"/>
                  </a:cubicBezTo>
                  <a:lnTo>
                    <a:pt x="26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6"/>
            <p:cNvSpPr/>
            <p:nvPr/>
          </p:nvSpPr>
          <p:spPr>
            <a:xfrm>
              <a:off x="1692031" y="3323032"/>
              <a:ext cx="213912" cy="182030"/>
            </a:xfrm>
            <a:custGeom>
              <a:avLst/>
              <a:gdLst/>
              <a:ahLst/>
              <a:cxnLst/>
              <a:rect l="l" t="t" r="r" b="b"/>
              <a:pathLst>
                <a:path w="7414" h="6309" extrusionOk="0">
                  <a:moveTo>
                    <a:pt x="6309" y="1"/>
                  </a:moveTo>
                  <a:lnTo>
                    <a:pt x="0" y="6308"/>
                  </a:lnTo>
                  <a:lnTo>
                    <a:pt x="1106" y="6308"/>
                  </a:lnTo>
                  <a:lnTo>
                    <a:pt x="74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6"/>
            <p:cNvSpPr/>
            <p:nvPr/>
          </p:nvSpPr>
          <p:spPr>
            <a:xfrm>
              <a:off x="1797571" y="3380245"/>
              <a:ext cx="124787" cy="124816"/>
            </a:xfrm>
            <a:custGeom>
              <a:avLst/>
              <a:gdLst/>
              <a:ahLst/>
              <a:cxnLst/>
              <a:rect l="l" t="t" r="r" b="b"/>
              <a:pathLst>
                <a:path w="4325" h="4326" extrusionOk="0">
                  <a:moveTo>
                    <a:pt x="4325" y="1"/>
                  </a:moveTo>
                  <a:lnTo>
                    <a:pt x="1" y="4325"/>
                  </a:lnTo>
                  <a:lnTo>
                    <a:pt x="1107" y="4325"/>
                  </a:lnTo>
                  <a:lnTo>
                    <a:pt x="4325" y="1107"/>
                  </a:lnTo>
                  <a:lnTo>
                    <a:pt x="43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6"/>
            <p:cNvSpPr/>
            <p:nvPr/>
          </p:nvSpPr>
          <p:spPr>
            <a:xfrm>
              <a:off x="1899677" y="3380130"/>
              <a:ext cx="22678" cy="54820"/>
            </a:xfrm>
            <a:custGeom>
              <a:avLst/>
              <a:gdLst/>
              <a:ahLst/>
              <a:cxnLst/>
              <a:rect l="l" t="t" r="r" b="b"/>
              <a:pathLst>
                <a:path w="786" h="1900" extrusionOk="0">
                  <a:moveTo>
                    <a:pt x="786" y="0"/>
                  </a:moveTo>
                  <a:lnTo>
                    <a:pt x="1" y="787"/>
                  </a:lnTo>
                  <a:lnTo>
                    <a:pt x="1" y="1899"/>
                  </a:lnTo>
                  <a:lnTo>
                    <a:pt x="786" y="1112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6"/>
            <p:cNvSpPr/>
            <p:nvPr/>
          </p:nvSpPr>
          <p:spPr>
            <a:xfrm>
              <a:off x="1603745" y="3261924"/>
              <a:ext cx="291410" cy="58253"/>
            </a:xfrm>
            <a:custGeom>
              <a:avLst/>
              <a:gdLst/>
              <a:ahLst/>
              <a:cxnLst/>
              <a:rect l="l" t="t" r="r" b="b"/>
              <a:pathLst>
                <a:path w="10100" h="2019" extrusionOk="0">
                  <a:moveTo>
                    <a:pt x="214" y="1"/>
                  </a:moveTo>
                  <a:cubicBezTo>
                    <a:pt x="135" y="1"/>
                    <a:pt x="61" y="51"/>
                    <a:pt x="34" y="129"/>
                  </a:cubicBezTo>
                  <a:cubicBezTo>
                    <a:pt x="0" y="229"/>
                    <a:pt x="52" y="336"/>
                    <a:pt x="152" y="370"/>
                  </a:cubicBezTo>
                  <a:lnTo>
                    <a:pt x="4989" y="2010"/>
                  </a:lnTo>
                  <a:cubicBezTo>
                    <a:pt x="5009" y="2016"/>
                    <a:pt x="5030" y="2019"/>
                    <a:pt x="5050" y="2019"/>
                  </a:cubicBezTo>
                  <a:cubicBezTo>
                    <a:pt x="5071" y="2019"/>
                    <a:pt x="5091" y="2016"/>
                    <a:pt x="5111" y="2010"/>
                  </a:cubicBezTo>
                  <a:lnTo>
                    <a:pt x="9948" y="370"/>
                  </a:lnTo>
                  <a:cubicBezTo>
                    <a:pt x="10047" y="336"/>
                    <a:pt x="10100" y="229"/>
                    <a:pt x="10066" y="129"/>
                  </a:cubicBezTo>
                  <a:cubicBezTo>
                    <a:pt x="10039" y="51"/>
                    <a:pt x="9965" y="1"/>
                    <a:pt x="9886" y="1"/>
                  </a:cubicBezTo>
                  <a:cubicBezTo>
                    <a:pt x="9866" y="1"/>
                    <a:pt x="9845" y="4"/>
                    <a:pt x="9825" y="11"/>
                  </a:cubicBezTo>
                  <a:lnTo>
                    <a:pt x="5050" y="1629"/>
                  </a:lnTo>
                  <a:lnTo>
                    <a:pt x="275" y="11"/>
                  </a:lnTo>
                  <a:cubicBezTo>
                    <a:pt x="255" y="4"/>
                    <a:pt x="234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6"/>
            <p:cNvSpPr/>
            <p:nvPr/>
          </p:nvSpPr>
          <p:spPr>
            <a:xfrm>
              <a:off x="1576595" y="3323032"/>
              <a:ext cx="118266" cy="118238"/>
            </a:xfrm>
            <a:custGeom>
              <a:avLst/>
              <a:gdLst/>
              <a:ahLst/>
              <a:cxnLst/>
              <a:rect l="l" t="t" r="r" b="b"/>
              <a:pathLst>
                <a:path w="4099" h="4098" extrusionOk="0">
                  <a:moveTo>
                    <a:pt x="2992" y="1"/>
                  </a:moveTo>
                  <a:lnTo>
                    <a:pt x="1" y="2992"/>
                  </a:lnTo>
                  <a:lnTo>
                    <a:pt x="1" y="4098"/>
                  </a:lnTo>
                  <a:lnTo>
                    <a:pt x="40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6"/>
            <p:cNvSpPr/>
            <p:nvPr/>
          </p:nvSpPr>
          <p:spPr>
            <a:xfrm>
              <a:off x="1597282" y="3323032"/>
              <a:ext cx="203064" cy="181049"/>
            </a:xfrm>
            <a:custGeom>
              <a:avLst/>
              <a:gdLst/>
              <a:ahLst/>
              <a:cxnLst/>
              <a:rect l="l" t="t" r="r" b="b"/>
              <a:pathLst>
                <a:path w="7038" h="6275" extrusionOk="0">
                  <a:moveTo>
                    <a:pt x="5930" y="1"/>
                  </a:moveTo>
                  <a:lnTo>
                    <a:pt x="0" y="5931"/>
                  </a:lnTo>
                  <a:cubicBezTo>
                    <a:pt x="221" y="6099"/>
                    <a:pt x="480" y="6219"/>
                    <a:pt x="763" y="6274"/>
                  </a:cubicBezTo>
                  <a:lnTo>
                    <a:pt x="703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6"/>
            <p:cNvSpPr/>
            <p:nvPr/>
          </p:nvSpPr>
          <p:spPr>
            <a:xfrm>
              <a:off x="1561592" y="3303124"/>
              <a:ext cx="374823" cy="22678"/>
            </a:xfrm>
            <a:custGeom>
              <a:avLst/>
              <a:gdLst/>
              <a:ahLst/>
              <a:cxnLst/>
              <a:rect l="l" t="t" r="r" b="b"/>
              <a:pathLst>
                <a:path w="12991" h="786" extrusionOk="0">
                  <a:moveTo>
                    <a:pt x="423" y="0"/>
                  </a:moveTo>
                  <a:cubicBezTo>
                    <a:pt x="188" y="0"/>
                    <a:pt x="1" y="207"/>
                    <a:pt x="36" y="451"/>
                  </a:cubicBezTo>
                  <a:cubicBezTo>
                    <a:pt x="64" y="645"/>
                    <a:pt x="236" y="786"/>
                    <a:pt x="432" y="786"/>
                  </a:cubicBezTo>
                  <a:lnTo>
                    <a:pt x="12599" y="786"/>
                  </a:lnTo>
                  <a:cubicBezTo>
                    <a:pt x="12814" y="786"/>
                    <a:pt x="12990" y="609"/>
                    <a:pt x="12990" y="393"/>
                  </a:cubicBezTo>
                  <a:cubicBezTo>
                    <a:pt x="12990" y="175"/>
                    <a:pt x="12815" y="0"/>
                    <a:pt x="125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6"/>
            <p:cNvSpPr/>
            <p:nvPr/>
          </p:nvSpPr>
          <p:spPr>
            <a:xfrm>
              <a:off x="1902418" y="3303124"/>
              <a:ext cx="35258" cy="22678"/>
            </a:xfrm>
            <a:custGeom>
              <a:avLst/>
              <a:gdLst/>
              <a:ahLst/>
              <a:cxnLst/>
              <a:rect l="l" t="t" r="r" b="b"/>
              <a:pathLst>
                <a:path w="1222" h="786" extrusionOk="0">
                  <a:moveTo>
                    <a:pt x="1" y="0"/>
                  </a:moveTo>
                  <a:cubicBezTo>
                    <a:pt x="217" y="0"/>
                    <a:pt x="393" y="175"/>
                    <a:pt x="393" y="393"/>
                  </a:cubicBezTo>
                  <a:cubicBezTo>
                    <a:pt x="393" y="609"/>
                    <a:pt x="217" y="786"/>
                    <a:pt x="1" y="786"/>
                  </a:cubicBezTo>
                  <a:lnTo>
                    <a:pt x="786" y="786"/>
                  </a:lnTo>
                  <a:cubicBezTo>
                    <a:pt x="1030" y="786"/>
                    <a:pt x="1222" y="565"/>
                    <a:pt x="1173" y="313"/>
                  </a:cubicBezTo>
                  <a:cubicBezTo>
                    <a:pt x="1136" y="129"/>
                    <a:pt x="969" y="0"/>
                    <a:pt x="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6"/>
            <p:cNvSpPr/>
            <p:nvPr/>
          </p:nvSpPr>
          <p:spPr>
            <a:xfrm>
              <a:off x="1738136" y="3181629"/>
              <a:ext cx="22707" cy="169393"/>
            </a:xfrm>
            <a:custGeom>
              <a:avLst/>
              <a:gdLst/>
              <a:ahLst/>
              <a:cxnLst/>
              <a:rect l="l" t="t" r="r" b="b"/>
              <a:pathLst>
                <a:path w="787" h="5871" extrusionOk="0">
                  <a:moveTo>
                    <a:pt x="393" y="1"/>
                  </a:moveTo>
                  <a:cubicBezTo>
                    <a:pt x="367" y="1"/>
                    <a:pt x="340" y="3"/>
                    <a:pt x="314" y="8"/>
                  </a:cubicBezTo>
                  <a:cubicBezTo>
                    <a:pt x="130" y="45"/>
                    <a:pt x="1" y="212"/>
                    <a:pt x="1" y="400"/>
                  </a:cubicBezTo>
                  <a:lnTo>
                    <a:pt x="1" y="5471"/>
                  </a:lnTo>
                  <a:cubicBezTo>
                    <a:pt x="1" y="5659"/>
                    <a:pt x="130" y="5827"/>
                    <a:pt x="314" y="5862"/>
                  </a:cubicBezTo>
                  <a:cubicBezTo>
                    <a:pt x="341" y="5867"/>
                    <a:pt x="368" y="5870"/>
                    <a:pt x="395" y="5870"/>
                  </a:cubicBezTo>
                  <a:cubicBezTo>
                    <a:pt x="611" y="5870"/>
                    <a:pt x="786" y="5694"/>
                    <a:pt x="786" y="5477"/>
                  </a:cubicBezTo>
                  <a:lnTo>
                    <a:pt x="786" y="393"/>
                  </a:lnTo>
                  <a:cubicBezTo>
                    <a:pt x="786" y="177"/>
                    <a:pt x="610" y="1"/>
                    <a:pt x="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7" name="Google Shape;2577;p66"/>
          <p:cNvGrpSpPr/>
          <p:nvPr/>
        </p:nvGrpSpPr>
        <p:grpSpPr>
          <a:xfrm>
            <a:off x="2405565" y="3156384"/>
            <a:ext cx="292445" cy="373895"/>
            <a:chOff x="2405565" y="3156384"/>
            <a:chExt cx="292445" cy="373895"/>
          </a:xfrm>
        </p:grpSpPr>
        <p:sp>
          <p:nvSpPr>
            <p:cNvPr id="2578" name="Google Shape;2578;p66"/>
            <p:cNvSpPr/>
            <p:nvPr/>
          </p:nvSpPr>
          <p:spPr>
            <a:xfrm>
              <a:off x="2540476" y="3336102"/>
              <a:ext cx="22678" cy="194177"/>
            </a:xfrm>
            <a:custGeom>
              <a:avLst/>
              <a:gdLst/>
              <a:ahLst/>
              <a:cxnLst/>
              <a:rect l="l" t="t" r="r" b="b"/>
              <a:pathLst>
                <a:path w="786" h="6730" extrusionOk="0">
                  <a:moveTo>
                    <a:pt x="124" y="0"/>
                  </a:moveTo>
                  <a:cubicBezTo>
                    <a:pt x="55" y="0"/>
                    <a:pt x="0" y="55"/>
                    <a:pt x="0" y="126"/>
                  </a:cubicBezTo>
                  <a:lnTo>
                    <a:pt x="0" y="6605"/>
                  </a:lnTo>
                  <a:cubicBezTo>
                    <a:pt x="0" y="6674"/>
                    <a:pt x="55" y="6729"/>
                    <a:pt x="124" y="6729"/>
                  </a:cubicBezTo>
                  <a:lnTo>
                    <a:pt x="660" y="6729"/>
                  </a:lnTo>
                  <a:cubicBezTo>
                    <a:pt x="729" y="6729"/>
                    <a:pt x="785" y="6674"/>
                    <a:pt x="785" y="6605"/>
                  </a:cubicBezTo>
                  <a:lnTo>
                    <a:pt x="785" y="126"/>
                  </a:lnTo>
                  <a:cubicBezTo>
                    <a:pt x="785" y="55"/>
                    <a:pt x="729" y="0"/>
                    <a:pt x="6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6"/>
            <p:cNvSpPr/>
            <p:nvPr/>
          </p:nvSpPr>
          <p:spPr>
            <a:xfrm>
              <a:off x="2430089" y="3308346"/>
              <a:ext cx="174413" cy="135434"/>
            </a:xfrm>
            <a:custGeom>
              <a:avLst/>
              <a:gdLst/>
              <a:ahLst/>
              <a:cxnLst/>
              <a:rect l="l" t="t" r="r" b="b"/>
              <a:pathLst>
                <a:path w="6045" h="4694" extrusionOk="0">
                  <a:moveTo>
                    <a:pt x="4218" y="1"/>
                  </a:moveTo>
                  <a:cubicBezTo>
                    <a:pt x="4040" y="1"/>
                    <a:pt x="3863" y="69"/>
                    <a:pt x="3728" y="204"/>
                  </a:cubicBezTo>
                  <a:lnTo>
                    <a:pt x="128" y="3804"/>
                  </a:lnTo>
                  <a:cubicBezTo>
                    <a:pt x="1" y="3932"/>
                    <a:pt x="59" y="4147"/>
                    <a:pt x="231" y="4194"/>
                  </a:cubicBezTo>
                  <a:lnTo>
                    <a:pt x="1878" y="4642"/>
                  </a:lnTo>
                  <a:cubicBezTo>
                    <a:pt x="2007" y="4677"/>
                    <a:pt x="2139" y="4694"/>
                    <a:pt x="2269" y="4694"/>
                  </a:cubicBezTo>
                  <a:cubicBezTo>
                    <a:pt x="2661" y="4694"/>
                    <a:pt x="3043" y="4540"/>
                    <a:pt x="3328" y="4255"/>
                  </a:cubicBezTo>
                  <a:lnTo>
                    <a:pt x="6044" y="1540"/>
                  </a:lnTo>
                  <a:lnTo>
                    <a:pt x="4708" y="204"/>
                  </a:lnTo>
                  <a:cubicBezTo>
                    <a:pt x="4573" y="69"/>
                    <a:pt x="4396" y="1"/>
                    <a:pt x="42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6"/>
            <p:cNvSpPr/>
            <p:nvPr/>
          </p:nvSpPr>
          <p:spPr>
            <a:xfrm>
              <a:off x="2484041" y="3340170"/>
              <a:ext cx="125133" cy="103609"/>
            </a:xfrm>
            <a:custGeom>
              <a:avLst/>
              <a:gdLst/>
              <a:ahLst/>
              <a:cxnLst/>
              <a:rect l="l" t="t" r="r" b="b"/>
              <a:pathLst>
                <a:path w="4337" h="3591" extrusionOk="0">
                  <a:moveTo>
                    <a:pt x="3901" y="0"/>
                  </a:moveTo>
                  <a:lnTo>
                    <a:pt x="838" y="3070"/>
                  </a:lnTo>
                  <a:cubicBezTo>
                    <a:pt x="608" y="3301"/>
                    <a:pt x="313" y="3445"/>
                    <a:pt x="0" y="3491"/>
                  </a:cubicBezTo>
                  <a:lnTo>
                    <a:pt x="172" y="3539"/>
                  </a:lnTo>
                  <a:cubicBezTo>
                    <a:pt x="301" y="3574"/>
                    <a:pt x="432" y="3591"/>
                    <a:pt x="562" y="3591"/>
                  </a:cubicBezTo>
                  <a:cubicBezTo>
                    <a:pt x="954" y="3591"/>
                    <a:pt x="1337" y="3437"/>
                    <a:pt x="1622" y="3152"/>
                  </a:cubicBezTo>
                  <a:lnTo>
                    <a:pt x="4337" y="437"/>
                  </a:lnTo>
                  <a:lnTo>
                    <a:pt x="39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6"/>
            <p:cNvSpPr/>
            <p:nvPr/>
          </p:nvSpPr>
          <p:spPr>
            <a:xfrm>
              <a:off x="2499073" y="3156384"/>
              <a:ext cx="174413" cy="135434"/>
            </a:xfrm>
            <a:custGeom>
              <a:avLst/>
              <a:gdLst/>
              <a:ahLst/>
              <a:cxnLst/>
              <a:rect l="l" t="t" r="r" b="b"/>
              <a:pathLst>
                <a:path w="6045" h="4694" extrusionOk="0">
                  <a:moveTo>
                    <a:pt x="3774" y="1"/>
                  </a:moveTo>
                  <a:cubicBezTo>
                    <a:pt x="3382" y="1"/>
                    <a:pt x="3001" y="155"/>
                    <a:pt x="2717" y="439"/>
                  </a:cubicBezTo>
                  <a:lnTo>
                    <a:pt x="1" y="3155"/>
                  </a:lnTo>
                  <a:lnTo>
                    <a:pt x="1337" y="4490"/>
                  </a:lnTo>
                  <a:cubicBezTo>
                    <a:pt x="1472" y="4625"/>
                    <a:pt x="1649" y="4693"/>
                    <a:pt x="1827" y="4693"/>
                  </a:cubicBezTo>
                  <a:cubicBezTo>
                    <a:pt x="2005" y="4693"/>
                    <a:pt x="2182" y="4625"/>
                    <a:pt x="2317" y="4490"/>
                  </a:cubicBezTo>
                  <a:lnTo>
                    <a:pt x="5917" y="890"/>
                  </a:lnTo>
                  <a:cubicBezTo>
                    <a:pt x="6045" y="764"/>
                    <a:pt x="5986" y="548"/>
                    <a:pt x="5814" y="502"/>
                  </a:cubicBezTo>
                  <a:lnTo>
                    <a:pt x="4167" y="54"/>
                  </a:lnTo>
                  <a:cubicBezTo>
                    <a:pt x="4037" y="18"/>
                    <a:pt x="3905" y="1"/>
                    <a:pt x="37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6"/>
            <p:cNvSpPr/>
            <p:nvPr/>
          </p:nvSpPr>
          <p:spPr>
            <a:xfrm>
              <a:off x="2540476" y="3156413"/>
              <a:ext cx="133010" cy="135405"/>
            </a:xfrm>
            <a:custGeom>
              <a:avLst/>
              <a:gdLst/>
              <a:ahLst/>
              <a:cxnLst/>
              <a:rect l="l" t="t" r="r" b="b"/>
              <a:pathLst>
                <a:path w="4610" h="4693" extrusionOk="0">
                  <a:moveTo>
                    <a:pt x="2338" y="0"/>
                  </a:moveTo>
                  <a:cubicBezTo>
                    <a:pt x="2206" y="0"/>
                    <a:pt x="2075" y="18"/>
                    <a:pt x="1948" y="53"/>
                  </a:cubicBezTo>
                  <a:lnTo>
                    <a:pt x="1950" y="53"/>
                  </a:lnTo>
                  <a:lnTo>
                    <a:pt x="3597" y="501"/>
                  </a:lnTo>
                  <a:cubicBezTo>
                    <a:pt x="3769" y="547"/>
                    <a:pt x="3827" y="763"/>
                    <a:pt x="3700" y="889"/>
                  </a:cubicBezTo>
                  <a:lnTo>
                    <a:pt x="100" y="4489"/>
                  </a:lnTo>
                  <a:cubicBezTo>
                    <a:pt x="69" y="4521"/>
                    <a:pt x="35" y="4547"/>
                    <a:pt x="0" y="4572"/>
                  </a:cubicBezTo>
                  <a:cubicBezTo>
                    <a:pt x="118" y="4652"/>
                    <a:pt x="255" y="4693"/>
                    <a:pt x="392" y="4693"/>
                  </a:cubicBezTo>
                  <a:cubicBezTo>
                    <a:pt x="570" y="4693"/>
                    <a:pt x="747" y="4625"/>
                    <a:pt x="882" y="4489"/>
                  </a:cubicBezTo>
                  <a:lnTo>
                    <a:pt x="4482" y="889"/>
                  </a:lnTo>
                  <a:cubicBezTo>
                    <a:pt x="4610" y="763"/>
                    <a:pt x="4551" y="547"/>
                    <a:pt x="4379" y="501"/>
                  </a:cubicBezTo>
                  <a:lnTo>
                    <a:pt x="2732" y="53"/>
                  </a:lnTo>
                  <a:cubicBezTo>
                    <a:pt x="2602" y="18"/>
                    <a:pt x="2469" y="0"/>
                    <a:pt x="2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6"/>
            <p:cNvSpPr/>
            <p:nvPr/>
          </p:nvSpPr>
          <p:spPr>
            <a:xfrm>
              <a:off x="2558133" y="3247411"/>
              <a:ext cx="139877" cy="172711"/>
            </a:xfrm>
            <a:custGeom>
              <a:avLst/>
              <a:gdLst/>
              <a:ahLst/>
              <a:cxnLst/>
              <a:rect l="l" t="t" r="r" b="b"/>
              <a:pathLst>
                <a:path w="4848" h="5986" extrusionOk="0">
                  <a:moveTo>
                    <a:pt x="1606" y="0"/>
                  </a:moveTo>
                  <a:lnTo>
                    <a:pt x="270" y="1335"/>
                  </a:lnTo>
                  <a:cubicBezTo>
                    <a:pt x="0" y="1606"/>
                    <a:pt x="0" y="2045"/>
                    <a:pt x="270" y="2316"/>
                  </a:cubicBezTo>
                  <a:lnTo>
                    <a:pt x="3870" y="5916"/>
                  </a:lnTo>
                  <a:cubicBezTo>
                    <a:pt x="3917" y="5964"/>
                    <a:pt x="3976" y="5985"/>
                    <a:pt x="4034" y="5985"/>
                  </a:cubicBezTo>
                  <a:cubicBezTo>
                    <a:pt x="4133" y="5985"/>
                    <a:pt x="4230" y="5922"/>
                    <a:pt x="4260" y="5814"/>
                  </a:cubicBezTo>
                  <a:lnTo>
                    <a:pt x="4708" y="4165"/>
                  </a:lnTo>
                  <a:cubicBezTo>
                    <a:pt x="4847" y="3648"/>
                    <a:pt x="4700" y="3096"/>
                    <a:pt x="4321" y="2715"/>
                  </a:cubicBezTo>
                  <a:lnTo>
                    <a:pt x="16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6"/>
            <p:cNvSpPr/>
            <p:nvPr/>
          </p:nvSpPr>
          <p:spPr>
            <a:xfrm>
              <a:off x="2593188" y="3247411"/>
              <a:ext cx="104821" cy="172711"/>
            </a:xfrm>
            <a:custGeom>
              <a:avLst/>
              <a:gdLst/>
              <a:ahLst/>
              <a:cxnLst/>
              <a:rect l="l" t="t" r="r" b="b"/>
              <a:pathLst>
                <a:path w="3633" h="5986" extrusionOk="0">
                  <a:moveTo>
                    <a:pt x="391" y="0"/>
                  </a:moveTo>
                  <a:lnTo>
                    <a:pt x="0" y="391"/>
                  </a:lnTo>
                  <a:lnTo>
                    <a:pt x="2324" y="2715"/>
                  </a:lnTo>
                  <a:cubicBezTo>
                    <a:pt x="2703" y="3096"/>
                    <a:pt x="2850" y="3648"/>
                    <a:pt x="2709" y="4165"/>
                  </a:cubicBezTo>
                  <a:lnTo>
                    <a:pt x="2324" y="5585"/>
                  </a:lnTo>
                  <a:lnTo>
                    <a:pt x="2655" y="5916"/>
                  </a:lnTo>
                  <a:cubicBezTo>
                    <a:pt x="2702" y="5964"/>
                    <a:pt x="2761" y="5985"/>
                    <a:pt x="2819" y="5985"/>
                  </a:cubicBezTo>
                  <a:cubicBezTo>
                    <a:pt x="2918" y="5985"/>
                    <a:pt x="3015" y="5922"/>
                    <a:pt x="3045" y="5814"/>
                  </a:cubicBezTo>
                  <a:lnTo>
                    <a:pt x="3493" y="4165"/>
                  </a:lnTo>
                  <a:cubicBezTo>
                    <a:pt x="3632" y="3648"/>
                    <a:pt x="3487" y="3096"/>
                    <a:pt x="3106" y="2715"/>
                  </a:cubicBezTo>
                  <a:lnTo>
                    <a:pt x="3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6"/>
            <p:cNvSpPr/>
            <p:nvPr/>
          </p:nvSpPr>
          <p:spPr>
            <a:xfrm>
              <a:off x="2405565" y="3180071"/>
              <a:ext cx="139877" cy="172682"/>
            </a:xfrm>
            <a:custGeom>
              <a:avLst/>
              <a:gdLst/>
              <a:ahLst/>
              <a:cxnLst/>
              <a:rect l="l" t="t" r="r" b="b"/>
              <a:pathLst>
                <a:path w="4848" h="5985" extrusionOk="0">
                  <a:moveTo>
                    <a:pt x="814" y="1"/>
                  </a:moveTo>
                  <a:cubicBezTo>
                    <a:pt x="715" y="1"/>
                    <a:pt x="618" y="64"/>
                    <a:pt x="588" y="173"/>
                  </a:cubicBezTo>
                  <a:lnTo>
                    <a:pt x="140" y="1820"/>
                  </a:lnTo>
                  <a:cubicBezTo>
                    <a:pt x="1" y="2337"/>
                    <a:pt x="146" y="2891"/>
                    <a:pt x="527" y="3270"/>
                  </a:cubicBezTo>
                  <a:lnTo>
                    <a:pt x="3242" y="5985"/>
                  </a:lnTo>
                  <a:lnTo>
                    <a:pt x="4578" y="4650"/>
                  </a:lnTo>
                  <a:cubicBezTo>
                    <a:pt x="4848" y="4379"/>
                    <a:pt x="4848" y="3940"/>
                    <a:pt x="4578" y="3669"/>
                  </a:cubicBezTo>
                  <a:lnTo>
                    <a:pt x="978" y="69"/>
                  </a:lnTo>
                  <a:cubicBezTo>
                    <a:pt x="931" y="22"/>
                    <a:pt x="872" y="1"/>
                    <a:pt x="8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6"/>
            <p:cNvSpPr/>
            <p:nvPr/>
          </p:nvSpPr>
          <p:spPr>
            <a:xfrm>
              <a:off x="2419471" y="3180071"/>
              <a:ext cx="125970" cy="172682"/>
            </a:xfrm>
            <a:custGeom>
              <a:avLst/>
              <a:gdLst/>
              <a:ahLst/>
              <a:cxnLst/>
              <a:rect l="l" t="t" r="r" b="b"/>
              <a:pathLst>
                <a:path w="4366" h="5985" extrusionOk="0">
                  <a:moveTo>
                    <a:pt x="332" y="1"/>
                  </a:moveTo>
                  <a:cubicBezTo>
                    <a:pt x="233" y="1"/>
                    <a:pt x="136" y="64"/>
                    <a:pt x="106" y="173"/>
                  </a:cubicBezTo>
                  <a:lnTo>
                    <a:pt x="0" y="559"/>
                  </a:lnTo>
                  <a:lnTo>
                    <a:pt x="3110" y="3669"/>
                  </a:lnTo>
                  <a:cubicBezTo>
                    <a:pt x="3381" y="3940"/>
                    <a:pt x="3381" y="4379"/>
                    <a:pt x="3110" y="4650"/>
                  </a:cubicBezTo>
                  <a:lnTo>
                    <a:pt x="2268" y="5493"/>
                  </a:lnTo>
                  <a:lnTo>
                    <a:pt x="2760" y="5985"/>
                  </a:lnTo>
                  <a:lnTo>
                    <a:pt x="4096" y="4650"/>
                  </a:lnTo>
                  <a:cubicBezTo>
                    <a:pt x="4366" y="4379"/>
                    <a:pt x="4366" y="3940"/>
                    <a:pt x="4096" y="3669"/>
                  </a:cubicBezTo>
                  <a:lnTo>
                    <a:pt x="496" y="69"/>
                  </a:lnTo>
                  <a:cubicBezTo>
                    <a:pt x="449" y="22"/>
                    <a:pt x="390" y="1"/>
                    <a:pt x="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66"/>
            <p:cNvSpPr/>
            <p:nvPr/>
          </p:nvSpPr>
          <p:spPr>
            <a:xfrm>
              <a:off x="2529223" y="3277908"/>
              <a:ext cx="45125" cy="45154"/>
            </a:xfrm>
            <a:custGeom>
              <a:avLst/>
              <a:gdLst/>
              <a:ahLst/>
              <a:cxnLst/>
              <a:rect l="l" t="t" r="r" b="b"/>
              <a:pathLst>
                <a:path w="1564" h="1565" extrusionOk="0">
                  <a:moveTo>
                    <a:pt x="781" y="0"/>
                  </a:moveTo>
                  <a:cubicBezTo>
                    <a:pt x="350" y="0"/>
                    <a:pt x="1" y="350"/>
                    <a:pt x="1" y="782"/>
                  </a:cubicBezTo>
                  <a:cubicBezTo>
                    <a:pt x="1" y="1213"/>
                    <a:pt x="350" y="1565"/>
                    <a:pt x="781" y="1565"/>
                  </a:cubicBezTo>
                  <a:cubicBezTo>
                    <a:pt x="1214" y="1565"/>
                    <a:pt x="1564" y="1213"/>
                    <a:pt x="1564" y="782"/>
                  </a:cubicBezTo>
                  <a:cubicBezTo>
                    <a:pt x="1564" y="350"/>
                    <a:pt x="1214" y="0"/>
                    <a:pt x="781" y="0"/>
                  </a:cubicBezTo>
                  <a:close/>
                </a:path>
              </a:pathLst>
            </a:custGeom>
            <a:solidFill>
              <a:srgbClr val="EEF5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8" name="Google Shape;2588;p66"/>
          <p:cNvGrpSpPr/>
          <p:nvPr/>
        </p:nvGrpSpPr>
        <p:grpSpPr>
          <a:xfrm>
            <a:off x="3200460" y="3156413"/>
            <a:ext cx="373892" cy="373864"/>
            <a:chOff x="3200460" y="3156413"/>
            <a:chExt cx="373892" cy="373864"/>
          </a:xfrm>
        </p:grpSpPr>
        <p:sp>
          <p:nvSpPr>
            <p:cNvPr id="2589" name="Google Shape;2589;p66"/>
            <p:cNvSpPr/>
            <p:nvPr/>
          </p:nvSpPr>
          <p:spPr>
            <a:xfrm>
              <a:off x="3516878" y="3298739"/>
              <a:ext cx="11108" cy="176491"/>
            </a:xfrm>
            <a:custGeom>
              <a:avLst/>
              <a:gdLst/>
              <a:ahLst/>
              <a:cxnLst/>
              <a:rect l="l" t="t" r="r" b="b"/>
              <a:pathLst>
                <a:path w="385" h="6117" extrusionOk="0">
                  <a:moveTo>
                    <a:pt x="193" y="1"/>
                  </a:moveTo>
                  <a:cubicBezTo>
                    <a:pt x="87" y="1"/>
                    <a:pt x="1" y="85"/>
                    <a:pt x="1" y="189"/>
                  </a:cubicBezTo>
                  <a:lnTo>
                    <a:pt x="1" y="5920"/>
                  </a:lnTo>
                  <a:cubicBezTo>
                    <a:pt x="1" y="6010"/>
                    <a:pt x="61" y="6092"/>
                    <a:pt x="148" y="6112"/>
                  </a:cubicBezTo>
                  <a:cubicBezTo>
                    <a:pt x="163" y="6115"/>
                    <a:pt x="178" y="6117"/>
                    <a:pt x="192" y="6117"/>
                  </a:cubicBezTo>
                  <a:cubicBezTo>
                    <a:pt x="299" y="6117"/>
                    <a:pt x="384" y="6031"/>
                    <a:pt x="384" y="5926"/>
                  </a:cubicBezTo>
                  <a:lnTo>
                    <a:pt x="384" y="189"/>
                  </a:lnTo>
                  <a:cubicBezTo>
                    <a:pt x="384" y="85"/>
                    <a:pt x="298" y="1"/>
                    <a:pt x="1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6"/>
            <p:cNvSpPr/>
            <p:nvPr/>
          </p:nvSpPr>
          <p:spPr>
            <a:xfrm>
              <a:off x="3249133" y="3298739"/>
              <a:ext cx="11108" cy="176491"/>
            </a:xfrm>
            <a:custGeom>
              <a:avLst/>
              <a:gdLst/>
              <a:ahLst/>
              <a:cxnLst/>
              <a:rect l="l" t="t" r="r" b="b"/>
              <a:pathLst>
                <a:path w="385" h="6117" extrusionOk="0">
                  <a:moveTo>
                    <a:pt x="192" y="1"/>
                  </a:moveTo>
                  <a:cubicBezTo>
                    <a:pt x="87" y="1"/>
                    <a:pt x="1" y="85"/>
                    <a:pt x="1" y="189"/>
                  </a:cubicBezTo>
                  <a:lnTo>
                    <a:pt x="1" y="5920"/>
                  </a:lnTo>
                  <a:cubicBezTo>
                    <a:pt x="1" y="6010"/>
                    <a:pt x="61" y="6092"/>
                    <a:pt x="148" y="6112"/>
                  </a:cubicBezTo>
                  <a:cubicBezTo>
                    <a:pt x="163" y="6115"/>
                    <a:pt x="178" y="6117"/>
                    <a:pt x="192" y="6117"/>
                  </a:cubicBezTo>
                  <a:cubicBezTo>
                    <a:pt x="299" y="6117"/>
                    <a:pt x="384" y="6031"/>
                    <a:pt x="384" y="5926"/>
                  </a:cubicBezTo>
                  <a:lnTo>
                    <a:pt x="384" y="189"/>
                  </a:lnTo>
                  <a:cubicBezTo>
                    <a:pt x="384" y="85"/>
                    <a:pt x="298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6"/>
            <p:cNvSpPr/>
            <p:nvPr/>
          </p:nvSpPr>
          <p:spPr>
            <a:xfrm>
              <a:off x="3505395" y="3282322"/>
              <a:ext cx="33700" cy="23861"/>
            </a:xfrm>
            <a:custGeom>
              <a:avLst/>
              <a:gdLst/>
              <a:ahLst/>
              <a:cxnLst/>
              <a:rect l="l" t="t" r="r" b="b"/>
              <a:pathLst>
                <a:path w="1168" h="827" extrusionOk="0">
                  <a:moveTo>
                    <a:pt x="583" y="0"/>
                  </a:moveTo>
                  <a:cubicBezTo>
                    <a:pt x="261" y="0"/>
                    <a:pt x="0" y="263"/>
                    <a:pt x="0" y="585"/>
                  </a:cubicBezTo>
                  <a:cubicBezTo>
                    <a:pt x="0" y="746"/>
                    <a:pt x="292" y="826"/>
                    <a:pt x="584" y="826"/>
                  </a:cubicBezTo>
                  <a:cubicBezTo>
                    <a:pt x="876" y="826"/>
                    <a:pt x="1167" y="746"/>
                    <a:pt x="1167" y="585"/>
                  </a:cubicBezTo>
                  <a:cubicBezTo>
                    <a:pt x="1167" y="263"/>
                    <a:pt x="907" y="0"/>
                    <a:pt x="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6"/>
            <p:cNvSpPr/>
            <p:nvPr/>
          </p:nvSpPr>
          <p:spPr>
            <a:xfrm>
              <a:off x="3467801" y="3156413"/>
              <a:ext cx="106523" cy="127095"/>
            </a:xfrm>
            <a:custGeom>
              <a:avLst/>
              <a:gdLst/>
              <a:ahLst/>
              <a:cxnLst/>
              <a:rect l="l" t="t" r="r" b="b"/>
              <a:pathLst>
                <a:path w="3692" h="4405" extrusionOk="0">
                  <a:moveTo>
                    <a:pt x="1846" y="0"/>
                  </a:moveTo>
                  <a:cubicBezTo>
                    <a:pt x="828" y="0"/>
                    <a:pt x="1" y="985"/>
                    <a:pt x="1" y="2202"/>
                  </a:cubicBezTo>
                  <a:cubicBezTo>
                    <a:pt x="1" y="3418"/>
                    <a:pt x="828" y="4404"/>
                    <a:pt x="1846" y="4404"/>
                  </a:cubicBezTo>
                  <a:cubicBezTo>
                    <a:pt x="2866" y="4404"/>
                    <a:pt x="3691" y="3418"/>
                    <a:pt x="3691" y="2202"/>
                  </a:cubicBezTo>
                  <a:cubicBezTo>
                    <a:pt x="3691" y="985"/>
                    <a:pt x="286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6"/>
            <p:cNvSpPr/>
            <p:nvPr/>
          </p:nvSpPr>
          <p:spPr>
            <a:xfrm>
              <a:off x="3509751" y="3156413"/>
              <a:ext cx="64601" cy="127095"/>
            </a:xfrm>
            <a:custGeom>
              <a:avLst/>
              <a:gdLst/>
              <a:ahLst/>
              <a:cxnLst/>
              <a:rect l="l" t="t" r="r" b="b"/>
              <a:pathLst>
                <a:path w="2239" h="4405" extrusionOk="0">
                  <a:moveTo>
                    <a:pt x="392" y="0"/>
                  </a:moveTo>
                  <a:cubicBezTo>
                    <a:pt x="259" y="0"/>
                    <a:pt x="128" y="17"/>
                    <a:pt x="1" y="50"/>
                  </a:cubicBezTo>
                  <a:cubicBezTo>
                    <a:pt x="832" y="264"/>
                    <a:pt x="1457" y="1146"/>
                    <a:pt x="1457" y="2202"/>
                  </a:cubicBezTo>
                  <a:cubicBezTo>
                    <a:pt x="1457" y="3258"/>
                    <a:pt x="832" y="4140"/>
                    <a:pt x="1" y="4354"/>
                  </a:cubicBezTo>
                  <a:cubicBezTo>
                    <a:pt x="128" y="4386"/>
                    <a:pt x="259" y="4404"/>
                    <a:pt x="392" y="4404"/>
                  </a:cubicBezTo>
                  <a:cubicBezTo>
                    <a:pt x="1412" y="4404"/>
                    <a:pt x="2239" y="3418"/>
                    <a:pt x="2239" y="2202"/>
                  </a:cubicBezTo>
                  <a:cubicBezTo>
                    <a:pt x="2239" y="987"/>
                    <a:pt x="1412" y="0"/>
                    <a:pt x="3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6"/>
            <p:cNvSpPr/>
            <p:nvPr/>
          </p:nvSpPr>
          <p:spPr>
            <a:xfrm>
              <a:off x="3284534" y="3453384"/>
              <a:ext cx="205257" cy="76892"/>
            </a:xfrm>
            <a:custGeom>
              <a:avLst/>
              <a:gdLst/>
              <a:ahLst/>
              <a:cxnLst/>
              <a:rect l="l" t="t" r="r" b="b"/>
              <a:pathLst>
                <a:path w="7114" h="2665" extrusionOk="0">
                  <a:moveTo>
                    <a:pt x="2240" y="0"/>
                  </a:moveTo>
                  <a:cubicBezTo>
                    <a:pt x="1004" y="0"/>
                    <a:pt x="1" y="1002"/>
                    <a:pt x="1" y="2240"/>
                  </a:cubicBezTo>
                  <a:lnTo>
                    <a:pt x="1" y="2453"/>
                  </a:lnTo>
                  <a:cubicBezTo>
                    <a:pt x="1" y="2569"/>
                    <a:pt x="96" y="2664"/>
                    <a:pt x="214" y="2664"/>
                  </a:cubicBezTo>
                  <a:lnTo>
                    <a:pt x="6902" y="2664"/>
                  </a:lnTo>
                  <a:cubicBezTo>
                    <a:pt x="7019" y="2664"/>
                    <a:pt x="7114" y="2569"/>
                    <a:pt x="7114" y="2451"/>
                  </a:cubicBezTo>
                  <a:lnTo>
                    <a:pt x="7114" y="2240"/>
                  </a:lnTo>
                  <a:cubicBezTo>
                    <a:pt x="7114" y="1003"/>
                    <a:pt x="6112" y="0"/>
                    <a:pt x="48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6"/>
            <p:cNvSpPr/>
            <p:nvPr/>
          </p:nvSpPr>
          <p:spPr>
            <a:xfrm>
              <a:off x="3402163" y="3453384"/>
              <a:ext cx="87683" cy="76892"/>
            </a:xfrm>
            <a:custGeom>
              <a:avLst/>
              <a:gdLst/>
              <a:ahLst/>
              <a:cxnLst/>
              <a:rect l="l" t="t" r="r" b="b"/>
              <a:pathLst>
                <a:path w="3039" h="2665" extrusionOk="0">
                  <a:moveTo>
                    <a:pt x="1" y="0"/>
                  </a:moveTo>
                  <a:cubicBezTo>
                    <a:pt x="1243" y="0"/>
                    <a:pt x="2251" y="1006"/>
                    <a:pt x="2251" y="2246"/>
                  </a:cubicBezTo>
                  <a:lnTo>
                    <a:pt x="2251" y="2451"/>
                  </a:lnTo>
                  <a:cubicBezTo>
                    <a:pt x="2251" y="2569"/>
                    <a:pt x="2156" y="2664"/>
                    <a:pt x="2038" y="2664"/>
                  </a:cubicBezTo>
                  <a:lnTo>
                    <a:pt x="2825" y="2664"/>
                  </a:lnTo>
                  <a:cubicBezTo>
                    <a:pt x="2943" y="2664"/>
                    <a:pt x="3038" y="2569"/>
                    <a:pt x="3038" y="2453"/>
                  </a:cubicBezTo>
                  <a:lnTo>
                    <a:pt x="3038" y="2240"/>
                  </a:lnTo>
                  <a:lnTo>
                    <a:pt x="3037" y="2240"/>
                  </a:lnTo>
                  <a:cubicBezTo>
                    <a:pt x="3037" y="1002"/>
                    <a:pt x="2035" y="0"/>
                    <a:pt x="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6"/>
            <p:cNvSpPr/>
            <p:nvPr/>
          </p:nvSpPr>
          <p:spPr>
            <a:xfrm>
              <a:off x="3366935" y="3410222"/>
              <a:ext cx="40451" cy="31016"/>
            </a:xfrm>
            <a:custGeom>
              <a:avLst/>
              <a:gdLst/>
              <a:ahLst/>
              <a:cxnLst/>
              <a:rect l="l" t="t" r="r" b="b"/>
              <a:pathLst>
                <a:path w="1402" h="1075" extrusionOk="0">
                  <a:moveTo>
                    <a:pt x="1" y="0"/>
                  </a:moveTo>
                  <a:lnTo>
                    <a:pt x="1" y="1074"/>
                  </a:lnTo>
                  <a:lnTo>
                    <a:pt x="1401" y="1074"/>
                  </a:lnTo>
                  <a:lnTo>
                    <a:pt x="1401" y="0"/>
                  </a:lnTo>
                  <a:close/>
                </a:path>
              </a:pathLst>
            </a:custGeom>
            <a:solidFill>
              <a:srgbClr val="D78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6"/>
            <p:cNvSpPr/>
            <p:nvPr/>
          </p:nvSpPr>
          <p:spPr>
            <a:xfrm>
              <a:off x="3387449" y="3410222"/>
              <a:ext cx="20456" cy="31016"/>
            </a:xfrm>
            <a:custGeom>
              <a:avLst/>
              <a:gdLst/>
              <a:ahLst/>
              <a:cxnLst/>
              <a:rect l="l" t="t" r="r" b="b"/>
              <a:pathLst>
                <a:path w="709" h="1075" extrusionOk="0">
                  <a:moveTo>
                    <a:pt x="0" y="0"/>
                  </a:moveTo>
                  <a:lnTo>
                    <a:pt x="0" y="1074"/>
                  </a:lnTo>
                  <a:lnTo>
                    <a:pt x="709" y="1074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D78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6"/>
            <p:cNvSpPr/>
            <p:nvPr/>
          </p:nvSpPr>
          <p:spPr>
            <a:xfrm>
              <a:off x="3294026" y="3314174"/>
              <a:ext cx="37595" cy="53002"/>
            </a:xfrm>
            <a:custGeom>
              <a:avLst/>
              <a:gdLst/>
              <a:ahLst/>
              <a:cxnLst/>
              <a:rect l="l" t="t" r="r" b="b"/>
              <a:pathLst>
                <a:path w="1303" h="1837" extrusionOk="0">
                  <a:moveTo>
                    <a:pt x="608" y="1"/>
                  </a:moveTo>
                  <a:cubicBezTo>
                    <a:pt x="224" y="1"/>
                    <a:pt x="0" y="351"/>
                    <a:pt x="0" y="858"/>
                  </a:cubicBezTo>
                  <a:cubicBezTo>
                    <a:pt x="0" y="1366"/>
                    <a:pt x="223" y="1837"/>
                    <a:pt x="608" y="1837"/>
                  </a:cubicBezTo>
                  <a:cubicBezTo>
                    <a:pt x="991" y="1837"/>
                    <a:pt x="1302" y="1426"/>
                    <a:pt x="1302" y="920"/>
                  </a:cubicBezTo>
                  <a:cubicBezTo>
                    <a:pt x="1302" y="412"/>
                    <a:pt x="991" y="1"/>
                    <a:pt x="608" y="1"/>
                  </a:cubicBezTo>
                  <a:close/>
                </a:path>
              </a:pathLst>
            </a:custGeom>
            <a:solidFill>
              <a:srgbClr val="D78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6"/>
            <p:cNvSpPr/>
            <p:nvPr/>
          </p:nvSpPr>
          <p:spPr>
            <a:xfrm>
              <a:off x="3443161" y="3314174"/>
              <a:ext cx="37653" cy="53002"/>
            </a:xfrm>
            <a:custGeom>
              <a:avLst/>
              <a:gdLst/>
              <a:ahLst/>
              <a:cxnLst/>
              <a:rect l="l" t="t" r="r" b="b"/>
              <a:pathLst>
                <a:path w="1305" h="1837" extrusionOk="0">
                  <a:moveTo>
                    <a:pt x="697" y="1"/>
                  </a:moveTo>
                  <a:cubicBezTo>
                    <a:pt x="312" y="1"/>
                    <a:pt x="0" y="412"/>
                    <a:pt x="0" y="920"/>
                  </a:cubicBezTo>
                  <a:cubicBezTo>
                    <a:pt x="0" y="1426"/>
                    <a:pt x="312" y="1837"/>
                    <a:pt x="697" y="1837"/>
                  </a:cubicBezTo>
                  <a:cubicBezTo>
                    <a:pt x="1080" y="1837"/>
                    <a:pt x="1304" y="1366"/>
                    <a:pt x="1304" y="858"/>
                  </a:cubicBezTo>
                  <a:cubicBezTo>
                    <a:pt x="1304" y="351"/>
                    <a:pt x="1080" y="1"/>
                    <a:pt x="697" y="1"/>
                  </a:cubicBezTo>
                  <a:close/>
                </a:path>
              </a:pathLst>
            </a:custGeom>
            <a:solidFill>
              <a:srgbClr val="D78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6"/>
            <p:cNvSpPr/>
            <p:nvPr/>
          </p:nvSpPr>
          <p:spPr>
            <a:xfrm>
              <a:off x="3322705" y="3247440"/>
              <a:ext cx="128942" cy="172653"/>
            </a:xfrm>
            <a:custGeom>
              <a:avLst/>
              <a:gdLst/>
              <a:ahLst/>
              <a:cxnLst/>
              <a:rect l="l" t="t" r="r" b="b"/>
              <a:pathLst>
                <a:path w="4469" h="5984" extrusionOk="0">
                  <a:moveTo>
                    <a:pt x="2237" y="0"/>
                  </a:moveTo>
                  <a:cubicBezTo>
                    <a:pt x="1005" y="0"/>
                    <a:pt x="0" y="1017"/>
                    <a:pt x="0" y="2262"/>
                  </a:cubicBezTo>
                  <a:lnTo>
                    <a:pt x="0" y="3754"/>
                  </a:lnTo>
                  <a:cubicBezTo>
                    <a:pt x="0" y="4972"/>
                    <a:pt x="977" y="5962"/>
                    <a:pt x="2191" y="5983"/>
                  </a:cubicBezTo>
                  <a:cubicBezTo>
                    <a:pt x="2204" y="5983"/>
                    <a:pt x="2218" y="5983"/>
                    <a:pt x="2232" y="5983"/>
                  </a:cubicBezTo>
                  <a:cubicBezTo>
                    <a:pt x="3468" y="5983"/>
                    <a:pt x="4468" y="4961"/>
                    <a:pt x="4468" y="3719"/>
                  </a:cubicBezTo>
                  <a:lnTo>
                    <a:pt x="4468" y="2234"/>
                  </a:lnTo>
                  <a:cubicBezTo>
                    <a:pt x="4468" y="1033"/>
                    <a:pt x="3520" y="54"/>
                    <a:pt x="2332" y="2"/>
                  </a:cubicBezTo>
                  <a:cubicBezTo>
                    <a:pt x="2300" y="1"/>
                    <a:pt x="2268" y="0"/>
                    <a:pt x="2237" y="0"/>
                  </a:cubicBezTo>
                  <a:close/>
                </a:path>
              </a:pathLst>
            </a:custGeom>
            <a:solidFill>
              <a:srgbClr val="D78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6"/>
            <p:cNvSpPr/>
            <p:nvPr/>
          </p:nvSpPr>
          <p:spPr>
            <a:xfrm>
              <a:off x="3376716" y="3246603"/>
              <a:ext cx="75449" cy="174327"/>
            </a:xfrm>
            <a:custGeom>
              <a:avLst/>
              <a:gdLst/>
              <a:ahLst/>
              <a:cxnLst/>
              <a:rect l="l" t="t" r="r" b="b"/>
              <a:pathLst>
                <a:path w="2615" h="6042" extrusionOk="0">
                  <a:moveTo>
                    <a:pt x="360" y="1"/>
                  </a:moveTo>
                  <a:cubicBezTo>
                    <a:pt x="239" y="1"/>
                    <a:pt x="121" y="10"/>
                    <a:pt x="6" y="28"/>
                  </a:cubicBezTo>
                  <a:cubicBezTo>
                    <a:pt x="1082" y="198"/>
                    <a:pt x="1906" y="1131"/>
                    <a:pt x="1906" y="2255"/>
                  </a:cubicBezTo>
                  <a:lnTo>
                    <a:pt x="1906" y="3782"/>
                  </a:lnTo>
                  <a:cubicBezTo>
                    <a:pt x="1906" y="4909"/>
                    <a:pt x="1081" y="5843"/>
                    <a:pt x="1" y="6014"/>
                  </a:cubicBezTo>
                  <a:cubicBezTo>
                    <a:pt x="117" y="6032"/>
                    <a:pt x="236" y="6042"/>
                    <a:pt x="357" y="6042"/>
                  </a:cubicBezTo>
                  <a:cubicBezTo>
                    <a:pt x="516" y="6042"/>
                    <a:pt x="678" y="6025"/>
                    <a:pt x="843" y="5991"/>
                  </a:cubicBezTo>
                  <a:cubicBezTo>
                    <a:pt x="1882" y="5770"/>
                    <a:pt x="2615" y="4840"/>
                    <a:pt x="2615" y="3779"/>
                  </a:cubicBezTo>
                  <a:lnTo>
                    <a:pt x="2615" y="2255"/>
                  </a:lnTo>
                  <a:cubicBezTo>
                    <a:pt x="2615" y="1010"/>
                    <a:pt x="1605" y="1"/>
                    <a:pt x="360" y="1"/>
                  </a:cubicBezTo>
                  <a:close/>
                </a:path>
              </a:pathLst>
            </a:custGeom>
            <a:solidFill>
              <a:srgbClr val="D78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6"/>
            <p:cNvSpPr/>
            <p:nvPr/>
          </p:nvSpPr>
          <p:spPr>
            <a:xfrm>
              <a:off x="3353086" y="3373811"/>
              <a:ext cx="68640" cy="23572"/>
            </a:xfrm>
            <a:custGeom>
              <a:avLst/>
              <a:gdLst/>
              <a:ahLst/>
              <a:cxnLst/>
              <a:rect l="l" t="t" r="r" b="b"/>
              <a:pathLst>
                <a:path w="2379" h="817" extrusionOk="0">
                  <a:moveTo>
                    <a:pt x="2168" y="0"/>
                  </a:moveTo>
                  <a:cubicBezTo>
                    <a:pt x="2115" y="0"/>
                    <a:pt x="2063" y="22"/>
                    <a:pt x="2026" y="64"/>
                  </a:cubicBezTo>
                  <a:cubicBezTo>
                    <a:pt x="1825" y="291"/>
                    <a:pt x="1509" y="430"/>
                    <a:pt x="1179" y="436"/>
                  </a:cubicBezTo>
                  <a:cubicBezTo>
                    <a:pt x="1173" y="436"/>
                    <a:pt x="1167" y="436"/>
                    <a:pt x="1161" y="436"/>
                  </a:cubicBezTo>
                  <a:cubicBezTo>
                    <a:pt x="878" y="436"/>
                    <a:pt x="574" y="296"/>
                    <a:pt x="346" y="60"/>
                  </a:cubicBezTo>
                  <a:cubicBezTo>
                    <a:pt x="309" y="21"/>
                    <a:pt x="259" y="2"/>
                    <a:pt x="209" y="2"/>
                  </a:cubicBezTo>
                  <a:cubicBezTo>
                    <a:pt x="162" y="2"/>
                    <a:pt x="114" y="19"/>
                    <a:pt x="78" y="55"/>
                  </a:cubicBezTo>
                  <a:cubicBezTo>
                    <a:pt x="2" y="127"/>
                    <a:pt x="1" y="249"/>
                    <a:pt x="73" y="324"/>
                  </a:cubicBezTo>
                  <a:cubicBezTo>
                    <a:pt x="372" y="634"/>
                    <a:pt x="777" y="816"/>
                    <a:pt x="1162" y="816"/>
                  </a:cubicBezTo>
                  <a:lnTo>
                    <a:pt x="1185" y="816"/>
                  </a:lnTo>
                  <a:cubicBezTo>
                    <a:pt x="1621" y="807"/>
                    <a:pt x="2041" y="620"/>
                    <a:pt x="2309" y="316"/>
                  </a:cubicBezTo>
                  <a:cubicBezTo>
                    <a:pt x="2378" y="238"/>
                    <a:pt x="2372" y="117"/>
                    <a:pt x="2293" y="48"/>
                  </a:cubicBezTo>
                  <a:cubicBezTo>
                    <a:pt x="2257" y="16"/>
                    <a:pt x="2212" y="0"/>
                    <a:pt x="2168" y="0"/>
                  </a:cubicBezTo>
                  <a:close/>
                </a:path>
              </a:pathLst>
            </a:custGeom>
            <a:solidFill>
              <a:srgbClr val="CA6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6"/>
            <p:cNvSpPr/>
            <p:nvPr/>
          </p:nvSpPr>
          <p:spPr>
            <a:xfrm>
              <a:off x="3374956" y="3361751"/>
              <a:ext cx="24900" cy="11974"/>
            </a:xfrm>
            <a:custGeom>
              <a:avLst/>
              <a:gdLst/>
              <a:ahLst/>
              <a:cxnLst/>
              <a:rect l="l" t="t" r="r" b="b"/>
              <a:pathLst>
                <a:path w="863" h="415" extrusionOk="0">
                  <a:moveTo>
                    <a:pt x="211" y="1"/>
                  </a:moveTo>
                  <a:cubicBezTo>
                    <a:pt x="127" y="1"/>
                    <a:pt x="49" y="58"/>
                    <a:pt x="27" y="143"/>
                  </a:cubicBezTo>
                  <a:cubicBezTo>
                    <a:pt x="1" y="245"/>
                    <a:pt x="60" y="349"/>
                    <a:pt x="162" y="375"/>
                  </a:cubicBezTo>
                  <a:cubicBezTo>
                    <a:pt x="266" y="401"/>
                    <a:pt x="349" y="415"/>
                    <a:pt x="432" y="415"/>
                  </a:cubicBezTo>
                  <a:cubicBezTo>
                    <a:pt x="514" y="415"/>
                    <a:pt x="597" y="403"/>
                    <a:pt x="700" y="375"/>
                  </a:cubicBezTo>
                  <a:cubicBezTo>
                    <a:pt x="801" y="349"/>
                    <a:pt x="863" y="245"/>
                    <a:pt x="837" y="143"/>
                  </a:cubicBezTo>
                  <a:cubicBezTo>
                    <a:pt x="813" y="58"/>
                    <a:pt x="736" y="1"/>
                    <a:pt x="652" y="1"/>
                  </a:cubicBezTo>
                  <a:cubicBezTo>
                    <a:pt x="637" y="1"/>
                    <a:pt x="621" y="3"/>
                    <a:pt x="605" y="7"/>
                  </a:cubicBezTo>
                  <a:cubicBezTo>
                    <a:pt x="534" y="26"/>
                    <a:pt x="483" y="36"/>
                    <a:pt x="432" y="36"/>
                  </a:cubicBezTo>
                  <a:cubicBezTo>
                    <a:pt x="381" y="36"/>
                    <a:pt x="330" y="26"/>
                    <a:pt x="258" y="7"/>
                  </a:cubicBezTo>
                  <a:cubicBezTo>
                    <a:pt x="243" y="3"/>
                    <a:pt x="227" y="1"/>
                    <a:pt x="211" y="1"/>
                  </a:cubicBezTo>
                  <a:close/>
                </a:path>
              </a:pathLst>
            </a:custGeom>
            <a:solidFill>
              <a:srgbClr val="CA6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66"/>
            <p:cNvSpPr/>
            <p:nvPr/>
          </p:nvSpPr>
          <p:spPr>
            <a:xfrm>
              <a:off x="3347777" y="3313626"/>
              <a:ext cx="29430" cy="12320"/>
            </a:xfrm>
            <a:custGeom>
              <a:avLst/>
              <a:gdLst/>
              <a:ahLst/>
              <a:cxnLst/>
              <a:rect l="l" t="t" r="r" b="b"/>
              <a:pathLst>
                <a:path w="1020" h="427" extrusionOk="0">
                  <a:moveTo>
                    <a:pt x="510" y="0"/>
                  </a:moveTo>
                  <a:cubicBezTo>
                    <a:pt x="403" y="0"/>
                    <a:pt x="296" y="18"/>
                    <a:pt x="163" y="52"/>
                  </a:cubicBezTo>
                  <a:cubicBezTo>
                    <a:pt x="62" y="80"/>
                    <a:pt x="1" y="182"/>
                    <a:pt x="27" y="284"/>
                  </a:cubicBezTo>
                  <a:cubicBezTo>
                    <a:pt x="50" y="370"/>
                    <a:pt x="127" y="426"/>
                    <a:pt x="211" y="426"/>
                  </a:cubicBezTo>
                  <a:cubicBezTo>
                    <a:pt x="226" y="426"/>
                    <a:pt x="243" y="424"/>
                    <a:pt x="259" y="420"/>
                  </a:cubicBezTo>
                  <a:cubicBezTo>
                    <a:pt x="361" y="393"/>
                    <a:pt x="436" y="380"/>
                    <a:pt x="511" y="380"/>
                  </a:cubicBezTo>
                  <a:cubicBezTo>
                    <a:pt x="585" y="380"/>
                    <a:pt x="660" y="393"/>
                    <a:pt x="762" y="420"/>
                  </a:cubicBezTo>
                  <a:cubicBezTo>
                    <a:pt x="779" y="425"/>
                    <a:pt x="794" y="426"/>
                    <a:pt x="811" y="426"/>
                  </a:cubicBezTo>
                  <a:cubicBezTo>
                    <a:pt x="895" y="426"/>
                    <a:pt x="972" y="370"/>
                    <a:pt x="993" y="284"/>
                  </a:cubicBezTo>
                  <a:cubicBezTo>
                    <a:pt x="1019" y="182"/>
                    <a:pt x="960" y="80"/>
                    <a:pt x="858" y="52"/>
                  </a:cubicBezTo>
                  <a:cubicBezTo>
                    <a:pt x="725" y="18"/>
                    <a:pt x="617" y="0"/>
                    <a:pt x="510" y="0"/>
                  </a:cubicBezTo>
                  <a:close/>
                </a:path>
              </a:pathLst>
            </a:custGeom>
            <a:solidFill>
              <a:srgbClr val="554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66"/>
            <p:cNvSpPr/>
            <p:nvPr/>
          </p:nvSpPr>
          <p:spPr>
            <a:xfrm>
              <a:off x="3397576" y="3313626"/>
              <a:ext cx="29401" cy="12320"/>
            </a:xfrm>
            <a:custGeom>
              <a:avLst/>
              <a:gdLst/>
              <a:ahLst/>
              <a:cxnLst/>
              <a:rect l="l" t="t" r="r" b="b"/>
              <a:pathLst>
                <a:path w="1019" h="427" extrusionOk="0">
                  <a:moveTo>
                    <a:pt x="510" y="0"/>
                  </a:moveTo>
                  <a:cubicBezTo>
                    <a:pt x="403" y="0"/>
                    <a:pt x="296" y="18"/>
                    <a:pt x="163" y="52"/>
                  </a:cubicBezTo>
                  <a:cubicBezTo>
                    <a:pt x="62" y="80"/>
                    <a:pt x="0" y="182"/>
                    <a:pt x="27" y="284"/>
                  </a:cubicBezTo>
                  <a:cubicBezTo>
                    <a:pt x="50" y="370"/>
                    <a:pt x="126" y="426"/>
                    <a:pt x="211" y="426"/>
                  </a:cubicBezTo>
                  <a:cubicBezTo>
                    <a:pt x="226" y="426"/>
                    <a:pt x="243" y="425"/>
                    <a:pt x="258" y="420"/>
                  </a:cubicBezTo>
                  <a:cubicBezTo>
                    <a:pt x="360" y="393"/>
                    <a:pt x="435" y="380"/>
                    <a:pt x="510" y="380"/>
                  </a:cubicBezTo>
                  <a:cubicBezTo>
                    <a:pt x="584" y="380"/>
                    <a:pt x="659" y="393"/>
                    <a:pt x="761" y="420"/>
                  </a:cubicBezTo>
                  <a:cubicBezTo>
                    <a:pt x="777" y="424"/>
                    <a:pt x="793" y="426"/>
                    <a:pt x="809" y="426"/>
                  </a:cubicBezTo>
                  <a:cubicBezTo>
                    <a:pt x="894" y="426"/>
                    <a:pt x="971" y="370"/>
                    <a:pt x="993" y="284"/>
                  </a:cubicBezTo>
                  <a:cubicBezTo>
                    <a:pt x="1019" y="182"/>
                    <a:pt x="959" y="80"/>
                    <a:pt x="856" y="52"/>
                  </a:cubicBezTo>
                  <a:cubicBezTo>
                    <a:pt x="724" y="18"/>
                    <a:pt x="617" y="0"/>
                    <a:pt x="510" y="0"/>
                  </a:cubicBezTo>
                  <a:close/>
                </a:path>
              </a:pathLst>
            </a:custGeom>
            <a:solidFill>
              <a:srgbClr val="554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66"/>
            <p:cNvSpPr/>
            <p:nvPr/>
          </p:nvSpPr>
          <p:spPr>
            <a:xfrm>
              <a:off x="3358106" y="3338208"/>
              <a:ext cx="11079" cy="14513"/>
            </a:xfrm>
            <a:custGeom>
              <a:avLst/>
              <a:gdLst/>
              <a:ahLst/>
              <a:cxnLst/>
              <a:rect l="l" t="t" r="r" b="b"/>
              <a:pathLst>
                <a:path w="384" h="503" extrusionOk="0">
                  <a:moveTo>
                    <a:pt x="194" y="1"/>
                  </a:moveTo>
                  <a:cubicBezTo>
                    <a:pt x="87" y="1"/>
                    <a:pt x="0" y="86"/>
                    <a:pt x="0" y="193"/>
                  </a:cubicBezTo>
                  <a:lnTo>
                    <a:pt x="0" y="308"/>
                  </a:lnTo>
                  <a:cubicBezTo>
                    <a:pt x="0" y="397"/>
                    <a:pt x="60" y="478"/>
                    <a:pt x="147" y="498"/>
                  </a:cubicBezTo>
                  <a:cubicBezTo>
                    <a:pt x="162" y="501"/>
                    <a:pt x="177" y="503"/>
                    <a:pt x="192" y="503"/>
                  </a:cubicBezTo>
                  <a:cubicBezTo>
                    <a:pt x="298" y="503"/>
                    <a:pt x="384" y="417"/>
                    <a:pt x="384" y="311"/>
                  </a:cubicBezTo>
                  <a:lnTo>
                    <a:pt x="384" y="196"/>
                  </a:lnTo>
                  <a:cubicBezTo>
                    <a:pt x="384" y="107"/>
                    <a:pt x="325" y="25"/>
                    <a:pt x="238" y="5"/>
                  </a:cubicBezTo>
                  <a:cubicBezTo>
                    <a:pt x="223" y="2"/>
                    <a:pt x="208" y="1"/>
                    <a:pt x="194" y="1"/>
                  </a:cubicBezTo>
                  <a:close/>
                </a:path>
              </a:pathLst>
            </a:custGeom>
            <a:solidFill>
              <a:srgbClr val="554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66"/>
            <p:cNvSpPr/>
            <p:nvPr/>
          </p:nvSpPr>
          <p:spPr>
            <a:xfrm>
              <a:off x="3405683" y="3338208"/>
              <a:ext cx="11079" cy="14513"/>
            </a:xfrm>
            <a:custGeom>
              <a:avLst/>
              <a:gdLst/>
              <a:ahLst/>
              <a:cxnLst/>
              <a:rect l="l" t="t" r="r" b="b"/>
              <a:pathLst>
                <a:path w="384" h="503" extrusionOk="0">
                  <a:moveTo>
                    <a:pt x="194" y="1"/>
                  </a:moveTo>
                  <a:cubicBezTo>
                    <a:pt x="87" y="1"/>
                    <a:pt x="0" y="86"/>
                    <a:pt x="0" y="193"/>
                  </a:cubicBezTo>
                  <a:lnTo>
                    <a:pt x="0" y="308"/>
                  </a:lnTo>
                  <a:cubicBezTo>
                    <a:pt x="0" y="397"/>
                    <a:pt x="60" y="478"/>
                    <a:pt x="147" y="498"/>
                  </a:cubicBezTo>
                  <a:cubicBezTo>
                    <a:pt x="162" y="501"/>
                    <a:pt x="177" y="503"/>
                    <a:pt x="192" y="503"/>
                  </a:cubicBezTo>
                  <a:cubicBezTo>
                    <a:pt x="298" y="503"/>
                    <a:pt x="384" y="417"/>
                    <a:pt x="384" y="311"/>
                  </a:cubicBezTo>
                  <a:lnTo>
                    <a:pt x="384" y="196"/>
                  </a:lnTo>
                  <a:cubicBezTo>
                    <a:pt x="384" y="107"/>
                    <a:pt x="325" y="25"/>
                    <a:pt x="238" y="5"/>
                  </a:cubicBezTo>
                  <a:cubicBezTo>
                    <a:pt x="223" y="2"/>
                    <a:pt x="208" y="1"/>
                    <a:pt x="194" y="1"/>
                  </a:cubicBezTo>
                  <a:close/>
                </a:path>
              </a:pathLst>
            </a:custGeom>
            <a:solidFill>
              <a:srgbClr val="554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66"/>
            <p:cNvSpPr/>
            <p:nvPr/>
          </p:nvSpPr>
          <p:spPr>
            <a:xfrm>
              <a:off x="3342642" y="3436015"/>
              <a:ext cx="89472" cy="25390"/>
            </a:xfrm>
            <a:custGeom>
              <a:avLst/>
              <a:gdLst/>
              <a:ahLst/>
              <a:cxnLst/>
              <a:rect l="l" t="t" r="r" b="b"/>
              <a:pathLst>
                <a:path w="3101" h="880" extrusionOk="0">
                  <a:moveTo>
                    <a:pt x="467" y="1"/>
                  </a:moveTo>
                  <a:cubicBezTo>
                    <a:pt x="388" y="1"/>
                    <a:pt x="315" y="39"/>
                    <a:pt x="280" y="102"/>
                  </a:cubicBezTo>
                  <a:lnTo>
                    <a:pt x="61" y="493"/>
                  </a:lnTo>
                  <a:cubicBezTo>
                    <a:pt x="1" y="597"/>
                    <a:pt x="71" y="720"/>
                    <a:pt x="203" y="745"/>
                  </a:cubicBezTo>
                  <a:cubicBezTo>
                    <a:pt x="499" y="801"/>
                    <a:pt x="1013" y="880"/>
                    <a:pt x="1552" y="880"/>
                  </a:cubicBezTo>
                  <a:cubicBezTo>
                    <a:pt x="2090" y="880"/>
                    <a:pt x="2604" y="801"/>
                    <a:pt x="2898" y="745"/>
                  </a:cubicBezTo>
                  <a:cubicBezTo>
                    <a:pt x="3030" y="720"/>
                    <a:pt x="3101" y="597"/>
                    <a:pt x="3043" y="493"/>
                  </a:cubicBezTo>
                  <a:lnTo>
                    <a:pt x="2823" y="102"/>
                  </a:lnTo>
                  <a:cubicBezTo>
                    <a:pt x="2787" y="39"/>
                    <a:pt x="2714" y="1"/>
                    <a:pt x="2636" y="1"/>
                  </a:cubicBezTo>
                  <a:cubicBezTo>
                    <a:pt x="2621" y="1"/>
                    <a:pt x="2605" y="2"/>
                    <a:pt x="2590" y="5"/>
                  </a:cubicBezTo>
                  <a:cubicBezTo>
                    <a:pt x="2392" y="42"/>
                    <a:pt x="2023" y="97"/>
                    <a:pt x="1552" y="97"/>
                  </a:cubicBezTo>
                  <a:cubicBezTo>
                    <a:pt x="1081" y="97"/>
                    <a:pt x="711" y="42"/>
                    <a:pt x="513" y="5"/>
                  </a:cubicBezTo>
                  <a:cubicBezTo>
                    <a:pt x="498" y="2"/>
                    <a:pt x="482" y="1"/>
                    <a:pt x="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66"/>
            <p:cNvSpPr/>
            <p:nvPr/>
          </p:nvSpPr>
          <p:spPr>
            <a:xfrm>
              <a:off x="3306952" y="3236996"/>
              <a:ext cx="160882" cy="102051"/>
            </a:xfrm>
            <a:custGeom>
              <a:avLst/>
              <a:gdLst/>
              <a:ahLst/>
              <a:cxnLst/>
              <a:rect l="l" t="t" r="r" b="b"/>
              <a:pathLst>
                <a:path w="5576" h="3537" extrusionOk="0">
                  <a:moveTo>
                    <a:pt x="2789" y="1"/>
                  </a:moveTo>
                  <a:cubicBezTo>
                    <a:pt x="0" y="1"/>
                    <a:pt x="221" y="2279"/>
                    <a:pt x="230" y="2375"/>
                  </a:cubicBezTo>
                  <a:cubicBezTo>
                    <a:pt x="311" y="3179"/>
                    <a:pt x="552" y="3536"/>
                    <a:pt x="552" y="3536"/>
                  </a:cubicBezTo>
                  <a:cubicBezTo>
                    <a:pt x="552" y="3536"/>
                    <a:pt x="1141" y="3475"/>
                    <a:pt x="1138" y="2888"/>
                  </a:cubicBezTo>
                  <a:cubicBezTo>
                    <a:pt x="1134" y="2299"/>
                    <a:pt x="1101" y="1453"/>
                    <a:pt x="2789" y="1453"/>
                  </a:cubicBezTo>
                  <a:cubicBezTo>
                    <a:pt x="4474" y="1453"/>
                    <a:pt x="4442" y="2299"/>
                    <a:pt x="4439" y="2888"/>
                  </a:cubicBezTo>
                  <a:cubicBezTo>
                    <a:pt x="4435" y="3475"/>
                    <a:pt x="5025" y="3536"/>
                    <a:pt x="5025" y="3536"/>
                  </a:cubicBezTo>
                  <a:cubicBezTo>
                    <a:pt x="5025" y="3536"/>
                    <a:pt x="5264" y="3179"/>
                    <a:pt x="5346" y="2375"/>
                  </a:cubicBezTo>
                  <a:cubicBezTo>
                    <a:pt x="5356" y="2279"/>
                    <a:pt x="5576" y="1"/>
                    <a:pt x="2789" y="1"/>
                  </a:cubicBezTo>
                  <a:close/>
                </a:path>
              </a:pathLst>
            </a:custGeom>
            <a:solidFill>
              <a:srgbClr val="685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66"/>
            <p:cNvSpPr/>
            <p:nvPr/>
          </p:nvSpPr>
          <p:spPr>
            <a:xfrm>
              <a:off x="3376110" y="3236996"/>
              <a:ext cx="91722" cy="102051"/>
            </a:xfrm>
            <a:custGeom>
              <a:avLst/>
              <a:gdLst/>
              <a:ahLst/>
              <a:cxnLst/>
              <a:rect l="l" t="t" r="r" b="b"/>
              <a:pathLst>
                <a:path w="3179" h="3537" extrusionOk="0">
                  <a:moveTo>
                    <a:pt x="392" y="1"/>
                  </a:moveTo>
                  <a:cubicBezTo>
                    <a:pt x="254" y="1"/>
                    <a:pt x="123" y="7"/>
                    <a:pt x="1" y="18"/>
                  </a:cubicBezTo>
                  <a:cubicBezTo>
                    <a:pt x="2375" y="222"/>
                    <a:pt x="2177" y="2283"/>
                    <a:pt x="2166" y="2375"/>
                  </a:cubicBezTo>
                  <a:cubicBezTo>
                    <a:pt x="2140" y="2634"/>
                    <a:pt x="2097" y="2848"/>
                    <a:pt x="2051" y="3016"/>
                  </a:cubicBezTo>
                  <a:cubicBezTo>
                    <a:pt x="2128" y="3484"/>
                    <a:pt x="2628" y="3536"/>
                    <a:pt x="2628" y="3536"/>
                  </a:cubicBezTo>
                  <a:cubicBezTo>
                    <a:pt x="2628" y="3536"/>
                    <a:pt x="2867" y="3179"/>
                    <a:pt x="2949" y="2375"/>
                  </a:cubicBezTo>
                  <a:cubicBezTo>
                    <a:pt x="2959" y="2279"/>
                    <a:pt x="3179" y="1"/>
                    <a:pt x="392" y="1"/>
                  </a:cubicBezTo>
                  <a:close/>
                </a:path>
              </a:pathLst>
            </a:custGeom>
            <a:solidFill>
              <a:srgbClr val="554E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66"/>
            <p:cNvSpPr/>
            <p:nvPr/>
          </p:nvSpPr>
          <p:spPr>
            <a:xfrm>
              <a:off x="3481477" y="3496373"/>
              <a:ext cx="47405" cy="33902"/>
            </a:xfrm>
            <a:custGeom>
              <a:avLst/>
              <a:gdLst/>
              <a:ahLst/>
              <a:cxnLst/>
              <a:rect l="l" t="t" r="r" b="b"/>
              <a:pathLst>
                <a:path w="1643" h="1175" extrusionOk="0">
                  <a:moveTo>
                    <a:pt x="1593" y="1"/>
                  </a:moveTo>
                  <a:lnTo>
                    <a:pt x="1" y="35"/>
                  </a:lnTo>
                  <a:lnTo>
                    <a:pt x="1" y="1174"/>
                  </a:lnTo>
                  <a:cubicBezTo>
                    <a:pt x="1642" y="1174"/>
                    <a:pt x="1593" y="1"/>
                    <a:pt x="15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66"/>
            <p:cNvSpPr/>
            <p:nvPr/>
          </p:nvSpPr>
          <p:spPr>
            <a:xfrm>
              <a:off x="3500288" y="3457799"/>
              <a:ext cx="39297" cy="47607"/>
            </a:xfrm>
            <a:custGeom>
              <a:avLst/>
              <a:gdLst/>
              <a:ahLst/>
              <a:cxnLst/>
              <a:rect l="l" t="t" r="r" b="b"/>
              <a:pathLst>
                <a:path w="1362" h="1650" extrusionOk="0">
                  <a:moveTo>
                    <a:pt x="459" y="0"/>
                  </a:moveTo>
                  <a:cubicBezTo>
                    <a:pt x="208" y="0"/>
                    <a:pt x="1" y="207"/>
                    <a:pt x="1" y="459"/>
                  </a:cubicBezTo>
                  <a:lnTo>
                    <a:pt x="1" y="1189"/>
                  </a:lnTo>
                  <a:cubicBezTo>
                    <a:pt x="1" y="1442"/>
                    <a:pt x="208" y="1649"/>
                    <a:pt x="459" y="1649"/>
                  </a:cubicBezTo>
                  <a:lnTo>
                    <a:pt x="903" y="1649"/>
                  </a:lnTo>
                  <a:cubicBezTo>
                    <a:pt x="1156" y="1649"/>
                    <a:pt x="1361" y="1442"/>
                    <a:pt x="1361" y="1189"/>
                  </a:cubicBezTo>
                  <a:lnTo>
                    <a:pt x="1361" y="459"/>
                  </a:lnTo>
                  <a:cubicBezTo>
                    <a:pt x="1361" y="207"/>
                    <a:pt x="1156" y="0"/>
                    <a:pt x="903" y="0"/>
                  </a:cubicBezTo>
                  <a:close/>
                </a:path>
              </a:pathLst>
            </a:custGeom>
            <a:solidFill>
              <a:srgbClr val="D78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66"/>
            <p:cNvSpPr/>
            <p:nvPr/>
          </p:nvSpPr>
          <p:spPr>
            <a:xfrm>
              <a:off x="3238025" y="3282322"/>
              <a:ext cx="33700" cy="23861"/>
            </a:xfrm>
            <a:custGeom>
              <a:avLst/>
              <a:gdLst/>
              <a:ahLst/>
              <a:cxnLst/>
              <a:rect l="l" t="t" r="r" b="b"/>
              <a:pathLst>
                <a:path w="1168" h="827" extrusionOk="0">
                  <a:moveTo>
                    <a:pt x="584" y="0"/>
                  </a:moveTo>
                  <a:cubicBezTo>
                    <a:pt x="261" y="0"/>
                    <a:pt x="1" y="263"/>
                    <a:pt x="1" y="585"/>
                  </a:cubicBezTo>
                  <a:cubicBezTo>
                    <a:pt x="1" y="746"/>
                    <a:pt x="293" y="826"/>
                    <a:pt x="584" y="826"/>
                  </a:cubicBezTo>
                  <a:cubicBezTo>
                    <a:pt x="876" y="826"/>
                    <a:pt x="1168" y="746"/>
                    <a:pt x="1168" y="585"/>
                  </a:cubicBezTo>
                  <a:cubicBezTo>
                    <a:pt x="1168" y="263"/>
                    <a:pt x="906" y="0"/>
                    <a:pt x="5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66"/>
            <p:cNvSpPr/>
            <p:nvPr/>
          </p:nvSpPr>
          <p:spPr>
            <a:xfrm>
              <a:off x="3200460" y="3156413"/>
              <a:ext cx="106495" cy="127095"/>
            </a:xfrm>
            <a:custGeom>
              <a:avLst/>
              <a:gdLst/>
              <a:ahLst/>
              <a:cxnLst/>
              <a:rect l="l" t="t" r="r" b="b"/>
              <a:pathLst>
                <a:path w="3691" h="4405" extrusionOk="0">
                  <a:moveTo>
                    <a:pt x="1846" y="0"/>
                  </a:moveTo>
                  <a:cubicBezTo>
                    <a:pt x="827" y="0"/>
                    <a:pt x="0" y="985"/>
                    <a:pt x="0" y="2202"/>
                  </a:cubicBezTo>
                  <a:cubicBezTo>
                    <a:pt x="0" y="3418"/>
                    <a:pt x="827" y="4404"/>
                    <a:pt x="1846" y="4404"/>
                  </a:cubicBezTo>
                  <a:cubicBezTo>
                    <a:pt x="2866" y="4404"/>
                    <a:pt x="3691" y="3418"/>
                    <a:pt x="3691" y="2202"/>
                  </a:cubicBezTo>
                  <a:cubicBezTo>
                    <a:pt x="3691" y="985"/>
                    <a:pt x="2866" y="0"/>
                    <a:pt x="18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66"/>
            <p:cNvSpPr/>
            <p:nvPr/>
          </p:nvSpPr>
          <p:spPr>
            <a:xfrm>
              <a:off x="3242411" y="3156413"/>
              <a:ext cx="64543" cy="127095"/>
            </a:xfrm>
            <a:custGeom>
              <a:avLst/>
              <a:gdLst/>
              <a:ahLst/>
              <a:cxnLst/>
              <a:rect l="l" t="t" r="r" b="b"/>
              <a:pathLst>
                <a:path w="2237" h="4405" extrusionOk="0">
                  <a:moveTo>
                    <a:pt x="392" y="0"/>
                  </a:moveTo>
                  <a:cubicBezTo>
                    <a:pt x="258" y="0"/>
                    <a:pt x="126" y="17"/>
                    <a:pt x="1" y="50"/>
                  </a:cubicBezTo>
                  <a:cubicBezTo>
                    <a:pt x="832" y="264"/>
                    <a:pt x="1455" y="1146"/>
                    <a:pt x="1455" y="2202"/>
                  </a:cubicBezTo>
                  <a:cubicBezTo>
                    <a:pt x="1455" y="3258"/>
                    <a:pt x="832" y="4140"/>
                    <a:pt x="1" y="4354"/>
                  </a:cubicBezTo>
                  <a:cubicBezTo>
                    <a:pt x="126" y="4386"/>
                    <a:pt x="258" y="4404"/>
                    <a:pt x="392" y="4404"/>
                  </a:cubicBezTo>
                  <a:cubicBezTo>
                    <a:pt x="1412" y="4404"/>
                    <a:pt x="2237" y="3418"/>
                    <a:pt x="2237" y="2202"/>
                  </a:cubicBezTo>
                  <a:cubicBezTo>
                    <a:pt x="2237" y="987"/>
                    <a:pt x="1412" y="0"/>
                    <a:pt x="3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66"/>
            <p:cNvSpPr/>
            <p:nvPr/>
          </p:nvSpPr>
          <p:spPr>
            <a:xfrm>
              <a:off x="3246046" y="3496373"/>
              <a:ext cx="47376" cy="33902"/>
            </a:xfrm>
            <a:custGeom>
              <a:avLst/>
              <a:gdLst/>
              <a:ahLst/>
              <a:cxnLst/>
              <a:rect l="l" t="t" r="r" b="b"/>
              <a:pathLst>
                <a:path w="1642" h="1175" extrusionOk="0">
                  <a:moveTo>
                    <a:pt x="49" y="1"/>
                  </a:moveTo>
                  <a:cubicBezTo>
                    <a:pt x="49" y="1"/>
                    <a:pt x="0" y="1174"/>
                    <a:pt x="1642" y="1174"/>
                  </a:cubicBezTo>
                  <a:lnTo>
                    <a:pt x="1642" y="35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66"/>
            <p:cNvSpPr/>
            <p:nvPr/>
          </p:nvSpPr>
          <p:spPr>
            <a:xfrm>
              <a:off x="3235284" y="3457799"/>
              <a:ext cx="39326" cy="47607"/>
            </a:xfrm>
            <a:custGeom>
              <a:avLst/>
              <a:gdLst/>
              <a:ahLst/>
              <a:cxnLst/>
              <a:rect l="l" t="t" r="r" b="b"/>
              <a:pathLst>
                <a:path w="1363" h="1650" extrusionOk="0">
                  <a:moveTo>
                    <a:pt x="461" y="0"/>
                  </a:moveTo>
                  <a:cubicBezTo>
                    <a:pt x="208" y="0"/>
                    <a:pt x="1" y="207"/>
                    <a:pt x="1" y="459"/>
                  </a:cubicBezTo>
                  <a:lnTo>
                    <a:pt x="1" y="1189"/>
                  </a:lnTo>
                  <a:cubicBezTo>
                    <a:pt x="1" y="1442"/>
                    <a:pt x="208" y="1649"/>
                    <a:pt x="461" y="1649"/>
                  </a:cubicBezTo>
                  <a:lnTo>
                    <a:pt x="903" y="1649"/>
                  </a:lnTo>
                  <a:cubicBezTo>
                    <a:pt x="1156" y="1649"/>
                    <a:pt x="1363" y="1442"/>
                    <a:pt x="1363" y="1189"/>
                  </a:cubicBezTo>
                  <a:lnTo>
                    <a:pt x="1363" y="459"/>
                  </a:lnTo>
                  <a:cubicBezTo>
                    <a:pt x="1363" y="207"/>
                    <a:pt x="1156" y="0"/>
                    <a:pt x="903" y="0"/>
                  </a:cubicBezTo>
                  <a:close/>
                </a:path>
              </a:pathLst>
            </a:custGeom>
            <a:solidFill>
              <a:srgbClr val="D78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66"/>
            <p:cNvSpPr/>
            <p:nvPr/>
          </p:nvSpPr>
          <p:spPr>
            <a:xfrm>
              <a:off x="3482025" y="3473725"/>
              <a:ext cx="22159" cy="36470"/>
            </a:xfrm>
            <a:custGeom>
              <a:avLst/>
              <a:gdLst/>
              <a:ahLst/>
              <a:cxnLst/>
              <a:rect l="l" t="t" r="r" b="b"/>
              <a:pathLst>
                <a:path w="768" h="1264" extrusionOk="0">
                  <a:moveTo>
                    <a:pt x="384" y="0"/>
                  </a:moveTo>
                  <a:cubicBezTo>
                    <a:pt x="173" y="0"/>
                    <a:pt x="0" y="174"/>
                    <a:pt x="0" y="384"/>
                  </a:cubicBezTo>
                  <a:lnTo>
                    <a:pt x="0" y="880"/>
                  </a:lnTo>
                  <a:cubicBezTo>
                    <a:pt x="0" y="1090"/>
                    <a:pt x="173" y="1263"/>
                    <a:pt x="384" y="1263"/>
                  </a:cubicBezTo>
                  <a:cubicBezTo>
                    <a:pt x="396" y="1263"/>
                    <a:pt x="408" y="1263"/>
                    <a:pt x="420" y="1261"/>
                  </a:cubicBezTo>
                  <a:cubicBezTo>
                    <a:pt x="620" y="1242"/>
                    <a:pt x="767" y="1068"/>
                    <a:pt x="767" y="869"/>
                  </a:cubicBezTo>
                  <a:lnTo>
                    <a:pt x="767" y="393"/>
                  </a:lnTo>
                  <a:cubicBezTo>
                    <a:pt x="767" y="194"/>
                    <a:pt x="620" y="21"/>
                    <a:pt x="420" y="2"/>
                  </a:cubicBezTo>
                  <a:cubicBezTo>
                    <a:pt x="408" y="1"/>
                    <a:pt x="396" y="0"/>
                    <a:pt x="384" y="0"/>
                  </a:cubicBezTo>
                  <a:close/>
                </a:path>
              </a:pathLst>
            </a:custGeom>
            <a:solidFill>
              <a:srgbClr val="CA6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66"/>
            <p:cNvSpPr/>
            <p:nvPr/>
          </p:nvSpPr>
          <p:spPr>
            <a:xfrm>
              <a:off x="3270685" y="3473725"/>
              <a:ext cx="22159" cy="36470"/>
            </a:xfrm>
            <a:custGeom>
              <a:avLst/>
              <a:gdLst/>
              <a:ahLst/>
              <a:cxnLst/>
              <a:rect l="l" t="t" r="r" b="b"/>
              <a:pathLst>
                <a:path w="768" h="1264" extrusionOk="0">
                  <a:moveTo>
                    <a:pt x="384" y="0"/>
                  </a:moveTo>
                  <a:cubicBezTo>
                    <a:pt x="372" y="0"/>
                    <a:pt x="360" y="1"/>
                    <a:pt x="347" y="2"/>
                  </a:cubicBezTo>
                  <a:cubicBezTo>
                    <a:pt x="150" y="21"/>
                    <a:pt x="1" y="194"/>
                    <a:pt x="1" y="393"/>
                  </a:cubicBezTo>
                  <a:lnTo>
                    <a:pt x="1" y="869"/>
                  </a:lnTo>
                  <a:cubicBezTo>
                    <a:pt x="1" y="1068"/>
                    <a:pt x="150" y="1242"/>
                    <a:pt x="347" y="1261"/>
                  </a:cubicBezTo>
                  <a:cubicBezTo>
                    <a:pt x="360" y="1263"/>
                    <a:pt x="372" y="1263"/>
                    <a:pt x="384" y="1263"/>
                  </a:cubicBezTo>
                  <a:cubicBezTo>
                    <a:pt x="596" y="1263"/>
                    <a:pt x="768" y="1090"/>
                    <a:pt x="768" y="880"/>
                  </a:cubicBezTo>
                  <a:lnTo>
                    <a:pt x="768" y="384"/>
                  </a:lnTo>
                  <a:cubicBezTo>
                    <a:pt x="768" y="174"/>
                    <a:pt x="596" y="0"/>
                    <a:pt x="384" y="0"/>
                  </a:cubicBezTo>
                  <a:close/>
                </a:path>
              </a:pathLst>
            </a:custGeom>
            <a:solidFill>
              <a:srgbClr val="CA6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0" name="Google Shape;2620;p66"/>
          <p:cNvGrpSpPr/>
          <p:nvPr/>
        </p:nvGrpSpPr>
        <p:grpSpPr>
          <a:xfrm>
            <a:off x="4003694" y="3186822"/>
            <a:ext cx="374010" cy="313048"/>
            <a:chOff x="4003694" y="3186822"/>
            <a:chExt cx="374010" cy="313048"/>
          </a:xfrm>
        </p:grpSpPr>
        <p:sp>
          <p:nvSpPr>
            <p:cNvPr id="2621" name="Google Shape;2621;p66"/>
            <p:cNvSpPr/>
            <p:nvPr/>
          </p:nvSpPr>
          <p:spPr>
            <a:xfrm>
              <a:off x="4018091" y="3270810"/>
              <a:ext cx="236273" cy="229060"/>
            </a:xfrm>
            <a:custGeom>
              <a:avLst/>
              <a:gdLst/>
              <a:ahLst/>
              <a:cxnLst/>
              <a:rect l="l" t="t" r="r" b="b"/>
              <a:pathLst>
                <a:path w="8189" h="7939" extrusionOk="0">
                  <a:moveTo>
                    <a:pt x="0" y="1"/>
                  </a:moveTo>
                  <a:lnTo>
                    <a:pt x="0" y="7837"/>
                  </a:lnTo>
                  <a:cubicBezTo>
                    <a:pt x="0" y="7893"/>
                    <a:pt x="47" y="7939"/>
                    <a:pt x="102" y="7939"/>
                  </a:cubicBezTo>
                  <a:lnTo>
                    <a:pt x="8189" y="7939"/>
                  </a:lnTo>
                  <a:lnTo>
                    <a:pt x="8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66"/>
            <p:cNvSpPr/>
            <p:nvPr/>
          </p:nvSpPr>
          <p:spPr>
            <a:xfrm>
              <a:off x="4231623" y="3270810"/>
              <a:ext cx="22736" cy="229060"/>
            </a:xfrm>
            <a:custGeom>
              <a:avLst/>
              <a:gdLst/>
              <a:ahLst/>
              <a:cxnLst/>
              <a:rect l="l" t="t" r="r" b="b"/>
              <a:pathLst>
                <a:path w="788" h="7939" extrusionOk="0">
                  <a:moveTo>
                    <a:pt x="1" y="1"/>
                  </a:moveTo>
                  <a:lnTo>
                    <a:pt x="1" y="7939"/>
                  </a:lnTo>
                  <a:lnTo>
                    <a:pt x="788" y="7939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66"/>
            <p:cNvSpPr/>
            <p:nvPr/>
          </p:nvSpPr>
          <p:spPr>
            <a:xfrm>
              <a:off x="4018091" y="3363165"/>
              <a:ext cx="236273" cy="45414"/>
            </a:xfrm>
            <a:custGeom>
              <a:avLst/>
              <a:gdLst/>
              <a:ahLst/>
              <a:cxnLst/>
              <a:rect l="l" t="t" r="r" b="b"/>
              <a:pathLst>
                <a:path w="8189" h="1574" extrusionOk="0">
                  <a:moveTo>
                    <a:pt x="0" y="1"/>
                  </a:moveTo>
                  <a:lnTo>
                    <a:pt x="0" y="1573"/>
                  </a:lnTo>
                  <a:lnTo>
                    <a:pt x="8189" y="1573"/>
                  </a:lnTo>
                  <a:lnTo>
                    <a:pt x="81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66"/>
            <p:cNvSpPr/>
            <p:nvPr/>
          </p:nvSpPr>
          <p:spPr>
            <a:xfrm>
              <a:off x="4003694" y="3236505"/>
              <a:ext cx="265068" cy="45414"/>
            </a:xfrm>
            <a:custGeom>
              <a:avLst/>
              <a:gdLst/>
              <a:ahLst/>
              <a:cxnLst/>
              <a:rect l="l" t="t" r="r" b="b"/>
              <a:pathLst>
                <a:path w="9187" h="1574" extrusionOk="0">
                  <a:moveTo>
                    <a:pt x="105" y="1"/>
                  </a:moveTo>
                  <a:cubicBezTo>
                    <a:pt x="49" y="1"/>
                    <a:pt x="1" y="47"/>
                    <a:pt x="1" y="105"/>
                  </a:cubicBezTo>
                  <a:lnTo>
                    <a:pt x="1" y="1469"/>
                  </a:lnTo>
                  <a:cubicBezTo>
                    <a:pt x="1" y="1526"/>
                    <a:pt x="49" y="1573"/>
                    <a:pt x="105" y="1573"/>
                  </a:cubicBezTo>
                  <a:lnTo>
                    <a:pt x="9082" y="1573"/>
                  </a:lnTo>
                  <a:cubicBezTo>
                    <a:pt x="9138" y="1573"/>
                    <a:pt x="9186" y="1526"/>
                    <a:pt x="9185" y="1469"/>
                  </a:cubicBezTo>
                  <a:lnTo>
                    <a:pt x="9185" y="105"/>
                  </a:lnTo>
                  <a:cubicBezTo>
                    <a:pt x="9185" y="47"/>
                    <a:pt x="9138" y="1"/>
                    <a:pt x="90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66"/>
            <p:cNvSpPr/>
            <p:nvPr/>
          </p:nvSpPr>
          <p:spPr>
            <a:xfrm>
              <a:off x="4242991" y="3236505"/>
              <a:ext cx="25765" cy="45414"/>
            </a:xfrm>
            <a:custGeom>
              <a:avLst/>
              <a:gdLst/>
              <a:ahLst/>
              <a:cxnLst/>
              <a:rect l="l" t="t" r="r" b="b"/>
              <a:pathLst>
                <a:path w="893" h="1574" extrusionOk="0">
                  <a:moveTo>
                    <a:pt x="1" y="1"/>
                  </a:moveTo>
                  <a:cubicBezTo>
                    <a:pt x="58" y="1"/>
                    <a:pt x="105" y="47"/>
                    <a:pt x="105" y="105"/>
                  </a:cubicBezTo>
                  <a:lnTo>
                    <a:pt x="105" y="1469"/>
                  </a:lnTo>
                  <a:cubicBezTo>
                    <a:pt x="105" y="1526"/>
                    <a:pt x="58" y="1573"/>
                    <a:pt x="1" y="1573"/>
                  </a:cubicBezTo>
                  <a:lnTo>
                    <a:pt x="788" y="1573"/>
                  </a:lnTo>
                  <a:cubicBezTo>
                    <a:pt x="844" y="1573"/>
                    <a:pt x="892" y="1526"/>
                    <a:pt x="892" y="1469"/>
                  </a:cubicBezTo>
                  <a:lnTo>
                    <a:pt x="892" y="105"/>
                  </a:lnTo>
                  <a:cubicBezTo>
                    <a:pt x="892" y="47"/>
                    <a:pt x="844" y="1"/>
                    <a:pt x="7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66"/>
            <p:cNvSpPr/>
            <p:nvPr/>
          </p:nvSpPr>
          <p:spPr>
            <a:xfrm>
              <a:off x="4029776" y="3186822"/>
              <a:ext cx="106523" cy="52281"/>
            </a:xfrm>
            <a:custGeom>
              <a:avLst/>
              <a:gdLst/>
              <a:ahLst/>
              <a:cxnLst/>
              <a:rect l="l" t="t" r="r" b="b"/>
              <a:pathLst>
                <a:path w="3692" h="1812" extrusionOk="0">
                  <a:moveTo>
                    <a:pt x="1790" y="0"/>
                  </a:moveTo>
                  <a:cubicBezTo>
                    <a:pt x="1572" y="0"/>
                    <a:pt x="1351" y="91"/>
                    <a:pt x="1137" y="313"/>
                  </a:cubicBezTo>
                  <a:cubicBezTo>
                    <a:pt x="0" y="1494"/>
                    <a:pt x="3691" y="1812"/>
                    <a:pt x="3691" y="1812"/>
                  </a:cubicBezTo>
                  <a:cubicBezTo>
                    <a:pt x="3691" y="1812"/>
                    <a:pt x="2766" y="0"/>
                    <a:pt x="17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66"/>
            <p:cNvSpPr/>
            <p:nvPr/>
          </p:nvSpPr>
          <p:spPr>
            <a:xfrm>
              <a:off x="4136268" y="3186822"/>
              <a:ext cx="106495" cy="52281"/>
            </a:xfrm>
            <a:custGeom>
              <a:avLst/>
              <a:gdLst/>
              <a:ahLst/>
              <a:cxnLst/>
              <a:rect l="l" t="t" r="r" b="b"/>
              <a:pathLst>
                <a:path w="3691" h="1812" extrusionOk="0">
                  <a:moveTo>
                    <a:pt x="1902" y="0"/>
                  </a:moveTo>
                  <a:cubicBezTo>
                    <a:pt x="926" y="0"/>
                    <a:pt x="0" y="1812"/>
                    <a:pt x="0" y="1812"/>
                  </a:cubicBezTo>
                  <a:cubicBezTo>
                    <a:pt x="0" y="1812"/>
                    <a:pt x="3691" y="1494"/>
                    <a:pt x="2556" y="313"/>
                  </a:cubicBezTo>
                  <a:cubicBezTo>
                    <a:pt x="2342" y="91"/>
                    <a:pt x="2121" y="0"/>
                    <a:pt x="19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66"/>
            <p:cNvSpPr/>
            <p:nvPr/>
          </p:nvSpPr>
          <p:spPr>
            <a:xfrm>
              <a:off x="4226083" y="3358231"/>
              <a:ext cx="142762" cy="141637"/>
            </a:xfrm>
            <a:custGeom>
              <a:avLst/>
              <a:gdLst/>
              <a:ahLst/>
              <a:cxnLst/>
              <a:rect l="l" t="t" r="r" b="b"/>
              <a:pathLst>
                <a:path w="4948" h="4909" extrusionOk="0">
                  <a:moveTo>
                    <a:pt x="1" y="0"/>
                  </a:moveTo>
                  <a:lnTo>
                    <a:pt x="1" y="4807"/>
                  </a:lnTo>
                  <a:cubicBezTo>
                    <a:pt x="1" y="4863"/>
                    <a:pt x="47" y="4909"/>
                    <a:pt x="102" y="4909"/>
                  </a:cubicBezTo>
                  <a:lnTo>
                    <a:pt x="4847" y="4909"/>
                  </a:lnTo>
                  <a:cubicBezTo>
                    <a:pt x="4903" y="4909"/>
                    <a:pt x="4948" y="4863"/>
                    <a:pt x="4948" y="4807"/>
                  </a:cubicBezTo>
                  <a:lnTo>
                    <a:pt x="49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66"/>
            <p:cNvSpPr/>
            <p:nvPr/>
          </p:nvSpPr>
          <p:spPr>
            <a:xfrm>
              <a:off x="4346684" y="3358231"/>
              <a:ext cx="22736" cy="141637"/>
            </a:xfrm>
            <a:custGeom>
              <a:avLst/>
              <a:gdLst/>
              <a:ahLst/>
              <a:cxnLst/>
              <a:rect l="l" t="t" r="r" b="b"/>
              <a:pathLst>
                <a:path w="788" h="4909" extrusionOk="0">
                  <a:moveTo>
                    <a:pt x="1" y="0"/>
                  </a:moveTo>
                  <a:lnTo>
                    <a:pt x="1" y="4909"/>
                  </a:lnTo>
                  <a:lnTo>
                    <a:pt x="686" y="4909"/>
                  </a:lnTo>
                  <a:cubicBezTo>
                    <a:pt x="742" y="4909"/>
                    <a:pt x="788" y="4863"/>
                    <a:pt x="788" y="4807"/>
                  </a:cubicBezTo>
                  <a:lnTo>
                    <a:pt x="7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66"/>
            <p:cNvSpPr/>
            <p:nvPr/>
          </p:nvSpPr>
          <p:spPr>
            <a:xfrm>
              <a:off x="4226083" y="3417377"/>
              <a:ext cx="142762" cy="27179"/>
            </a:xfrm>
            <a:custGeom>
              <a:avLst/>
              <a:gdLst/>
              <a:ahLst/>
              <a:cxnLst/>
              <a:rect l="l" t="t" r="r" b="b"/>
              <a:pathLst>
                <a:path w="4948" h="942" extrusionOk="0">
                  <a:moveTo>
                    <a:pt x="1" y="1"/>
                  </a:moveTo>
                  <a:lnTo>
                    <a:pt x="1" y="941"/>
                  </a:lnTo>
                  <a:lnTo>
                    <a:pt x="4948" y="941"/>
                  </a:lnTo>
                  <a:lnTo>
                    <a:pt x="49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66"/>
            <p:cNvSpPr/>
            <p:nvPr/>
          </p:nvSpPr>
          <p:spPr>
            <a:xfrm>
              <a:off x="4346684" y="3417377"/>
              <a:ext cx="22736" cy="27179"/>
            </a:xfrm>
            <a:custGeom>
              <a:avLst/>
              <a:gdLst/>
              <a:ahLst/>
              <a:cxnLst/>
              <a:rect l="l" t="t" r="r" b="b"/>
              <a:pathLst>
                <a:path w="788" h="942" extrusionOk="0">
                  <a:moveTo>
                    <a:pt x="1" y="1"/>
                  </a:moveTo>
                  <a:lnTo>
                    <a:pt x="1" y="941"/>
                  </a:lnTo>
                  <a:lnTo>
                    <a:pt x="788" y="941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66"/>
            <p:cNvSpPr/>
            <p:nvPr/>
          </p:nvSpPr>
          <p:spPr>
            <a:xfrm>
              <a:off x="4217255" y="3340516"/>
              <a:ext cx="160449" cy="27121"/>
            </a:xfrm>
            <a:custGeom>
              <a:avLst/>
              <a:gdLst/>
              <a:ahLst/>
              <a:cxnLst/>
              <a:rect l="l" t="t" r="r" b="b"/>
              <a:pathLst>
                <a:path w="5561" h="940" extrusionOk="0">
                  <a:moveTo>
                    <a:pt x="104" y="1"/>
                  </a:moveTo>
                  <a:cubicBezTo>
                    <a:pt x="48" y="1"/>
                    <a:pt x="0" y="47"/>
                    <a:pt x="0" y="105"/>
                  </a:cubicBezTo>
                  <a:lnTo>
                    <a:pt x="0" y="835"/>
                  </a:lnTo>
                  <a:cubicBezTo>
                    <a:pt x="0" y="893"/>
                    <a:pt x="48" y="939"/>
                    <a:pt x="104" y="939"/>
                  </a:cubicBezTo>
                  <a:lnTo>
                    <a:pt x="5456" y="939"/>
                  </a:lnTo>
                  <a:cubicBezTo>
                    <a:pt x="5515" y="939"/>
                    <a:pt x="5561" y="893"/>
                    <a:pt x="5561" y="835"/>
                  </a:cubicBezTo>
                  <a:lnTo>
                    <a:pt x="5561" y="105"/>
                  </a:lnTo>
                  <a:cubicBezTo>
                    <a:pt x="5561" y="47"/>
                    <a:pt x="5515" y="1"/>
                    <a:pt x="54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66"/>
            <p:cNvSpPr/>
            <p:nvPr/>
          </p:nvSpPr>
          <p:spPr>
            <a:xfrm>
              <a:off x="4351964" y="3340516"/>
              <a:ext cx="25736" cy="27121"/>
            </a:xfrm>
            <a:custGeom>
              <a:avLst/>
              <a:gdLst/>
              <a:ahLst/>
              <a:cxnLst/>
              <a:rect l="l" t="t" r="r" b="b"/>
              <a:pathLst>
                <a:path w="892" h="940" extrusionOk="0">
                  <a:moveTo>
                    <a:pt x="0" y="1"/>
                  </a:moveTo>
                  <a:cubicBezTo>
                    <a:pt x="59" y="1"/>
                    <a:pt x="106" y="47"/>
                    <a:pt x="106" y="103"/>
                  </a:cubicBezTo>
                  <a:lnTo>
                    <a:pt x="106" y="837"/>
                  </a:lnTo>
                  <a:cubicBezTo>
                    <a:pt x="106" y="893"/>
                    <a:pt x="59" y="939"/>
                    <a:pt x="0" y="939"/>
                  </a:cubicBezTo>
                  <a:lnTo>
                    <a:pt x="787" y="939"/>
                  </a:lnTo>
                  <a:cubicBezTo>
                    <a:pt x="846" y="939"/>
                    <a:pt x="892" y="893"/>
                    <a:pt x="892" y="835"/>
                  </a:cubicBezTo>
                  <a:lnTo>
                    <a:pt x="892" y="103"/>
                  </a:lnTo>
                  <a:cubicBezTo>
                    <a:pt x="892" y="47"/>
                    <a:pt x="846" y="1"/>
                    <a:pt x="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66"/>
            <p:cNvSpPr/>
            <p:nvPr/>
          </p:nvSpPr>
          <p:spPr>
            <a:xfrm>
              <a:off x="4284191" y="3340516"/>
              <a:ext cx="27121" cy="159352"/>
            </a:xfrm>
            <a:custGeom>
              <a:avLst/>
              <a:gdLst/>
              <a:ahLst/>
              <a:cxnLst/>
              <a:rect l="l" t="t" r="r" b="b"/>
              <a:pathLst>
                <a:path w="940" h="5523" extrusionOk="0">
                  <a:moveTo>
                    <a:pt x="1" y="1"/>
                  </a:moveTo>
                  <a:lnTo>
                    <a:pt x="1" y="5523"/>
                  </a:lnTo>
                  <a:lnTo>
                    <a:pt x="940" y="5523"/>
                  </a:lnTo>
                  <a:lnTo>
                    <a:pt x="9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66"/>
            <p:cNvSpPr/>
            <p:nvPr/>
          </p:nvSpPr>
          <p:spPr>
            <a:xfrm>
              <a:off x="4113821" y="3236505"/>
              <a:ext cx="45385" cy="263366"/>
            </a:xfrm>
            <a:custGeom>
              <a:avLst/>
              <a:gdLst/>
              <a:ahLst/>
              <a:cxnLst/>
              <a:rect l="l" t="t" r="r" b="b"/>
              <a:pathLst>
                <a:path w="1573" h="9128" extrusionOk="0">
                  <a:moveTo>
                    <a:pt x="0" y="1"/>
                  </a:moveTo>
                  <a:lnTo>
                    <a:pt x="0" y="9128"/>
                  </a:lnTo>
                  <a:lnTo>
                    <a:pt x="1573" y="9128"/>
                  </a:lnTo>
                  <a:lnTo>
                    <a:pt x="15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66"/>
            <p:cNvSpPr/>
            <p:nvPr/>
          </p:nvSpPr>
          <p:spPr>
            <a:xfrm>
              <a:off x="4136470" y="3236505"/>
              <a:ext cx="22736" cy="263366"/>
            </a:xfrm>
            <a:custGeom>
              <a:avLst/>
              <a:gdLst/>
              <a:ahLst/>
              <a:cxnLst/>
              <a:rect l="l" t="t" r="r" b="b"/>
              <a:pathLst>
                <a:path w="788" h="9128" extrusionOk="0">
                  <a:moveTo>
                    <a:pt x="1" y="1"/>
                  </a:moveTo>
                  <a:lnTo>
                    <a:pt x="1" y="9128"/>
                  </a:lnTo>
                  <a:lnTo>
                    <a:pt x="788" y="9128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7" name="Google Shape;2637;p66"/>
          <p:cNvGrpSpPr/>
          <p:nvPr/>
        </p:nvGrpSpPr>
        <p:grpSpPr>
          <a:xfrm>
            <a:off x="4840771" y="3156355"/>
            <a:ext cx="319224" cy="374014"/>
            <a:chOff x="4840771" y="3156355"/>
            <a:chExt cx="319224" cy="374014"/>
          </a:xfrm>
        </p:grpSpPr>
        <p:sp>
          <p:nvSpPr>
            <p:cNvPr id="2638" name="Google Shape;2638;p66"/>
            <p:cNvSpPr/>
            <p:nvPr/>
          </p:nvSpPr>
          <p:spPr>
            <a:xfrm>
              <a:off x="5029952" y="3156355"/>
              <a:ext cx="70862" cy="70862"/>
            </a:xfrm>
            <a:custGeom>
              <a:avLst/>
              <a:gdLst/>
              <a:ahLst/>
              <a:cxnLst/>
              <a:rect l="l" t="t" r="r" b="b"/>
              <a:pathLst>
                <a:path w="2456" h="2456" extrusionOk="0">
                  <a:moveTo>
                    <a:pt x="1" y="1"/>
                  </a:moveTo>
                  <a:lnTo>
                    <a:pt x="1" y="2455"/>
                  </a:lnTo>
                  <a:lnTo>
                    <a:pt x="2455" y="2455"/>
                  </a:lnTo>
                  <a:lnTo>
                    <a:pt x="24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66"/>
            <p:cNvSpPr/>
            <p:nvPr/>
          </p:nvSpPr>
          <p:spPr>
            <a:xfrm>
              <a:off x="5078077" y="3156355"/>
              <a:ext cx="22736" cy="70862"/>
            </a:xfrm>
            <a:custGeom>
              <a:avLst/>
              <a:gdLst/>
              <a:ahLst/>
              <a:cxnLst/>
              <a:rect l="l" t="t" r="r" b="b"/>
              <a:pathLst>
                <a:path w="788" h="2456" extrusionOk="0">
                  <a:moveTo>
                    <a:pt x="0" y="1"/>
                  </a:moveTo>
                  <a:lnTo>
                    <a:pt x="0" y="2455"/>
                  </a:lnTo>
                  <a:lnTo>
                    <a:pt x="787" y="2455"/>
                  </a:lnTo>
                  <a:lnTo>
                    <a:pt x="7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66"/>
            <p:cNvSpPr/>
            <p:nvPr/>
          </p:nvSpPr>
          <p:spPr>
            <a:xfrm>
              <a:off x="4900523" y="3156355"/>
              <a:ext cx="70833" cy="70862"/>
            </a:xfrm>
            <a:custGeom>
              <a:avLst/>
              <a:gdLst/>
              <a:ahLst/>
              <a:cxnLst/>
              <a:rect l="l" t="t" r="r" b="b"/>
              <a:pathLst>
                <a:path w="2455" h="2456" extrusionOk="0">
                  <a:moveTo>
                    <a:pt x="0" y="1"/>
                  </a:moveTo>
                  <a:lnTo>
                    <a:pt x="0" y="2455"/>
                  </a:lnTo>
                  <a:lnTo>
                    <a:pt x="2454" y="2455"/>
                  </a:lnTo>
                  <a:lnTo>
                    <a:pt x="24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66"/>
            <p:cNvSpPr/>
            <p:nvPr/>
          </p:nvSpPr>
          <p:spPr>
            <a:xfrm>
              <a:off x="4948619" y="3156355"/>
              <a:ext cx="22736" cy="70862"/>
            </a:xfrm>
            <a:custGeom>
              <a:avLst/>
              <a:gdLst/>
              <a:ahLst/>
              <a:cxnLst/>
              <a:rect l="l" t="t" r="r" b="b"/>
              <a:pathLst>
                <a:path w="788" h="2456" extrusionOk="0">
                  <a:moveTo>
                    <a:pt x="1" y="1"/>
                  </a:moveTo>
                  <a:lnTo>
                    <a:pt x="1" y="2455"/>
                  </a:lnTo>
                  <a:lnTo>
                    <a:pt x="787" y="2455"/>
                  </a:lnTo>
                  <a:lnTo>
                    <a:pt x="7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66"/>
            <p:cNvSpPr/>
            <p:nvPr/>
          </p:nvSpPr>
          <p:spPr>
            <a:xfrm>
              <a:off x="4840771" y="3211116"/>
              <a:ext cx="319224" cy="319253"/>
            </a:xfrm>
            <a:custGeom>
              <a:avLst/>
              <a:gdLst/>
              <a:ahLst/>
              <a:cxnLst/>
              <a:rect l="l" t="t" r="r" b="b"/>
              <a:pathLst>
                <a:path w="11064" h="11065" extrusionOk="0">
                  <a:moveTo>
                    <a:pt x="418" y="0"/>
                  </a:moveTo>
                  <a:cubicBezTo>
                    <a:pt x="186" y="0"/>
                    <a:pt x="0" y="188"/>
                    <a:pt x="0" y="418"/>
                  </a:cubicBezTo>
                  <a:lnTo>
                    <a:pt x="0" y="10647"/>
                  </a:lnTo>
                  <a:cubicBezTo>
                    <a:pt x="0" y="10877"/>
                    <a:pt x="186" y="11064"/>
                    <a:pt x="418" y="11064"/>
                  </a:cubicBezTo>
                  <a:lnTo>
                    <a:pt x="10646" y="11064"/>
                  </a:lnTo>
                  <a:cubicBezTo>
                    <a:pt x="10877" y="11064"/>
                    <a:pt x="11063" y="10877"/>
                    <a:pt x="11063" y="10646"/>
                  </a:cubicBezTo>
                  <a:lnTo>
                    <a:pt x="11063" y="418"/>
                  </a:lnTo>
                  <a:cubicBezTo>
                    <a:pt x="11063" y="188"/>
                    <a:pt x="10877" y="0"/>
                    <a:pt x="106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66"/>
            <p:cNvSpPr/>
            <p:nvPr/>
          </p:nvSpPr>
          <p:spPr>
            <a:xfrm>
              <a:off x="5125163" y="3211116"/>
              <a:ext cx="34825" cy="319195"/>
            </a:xfrm>
            <a:custGeom>
              <a:avLst/>
              <a:gdLst/>
              <a:ahLst/>
              <a:cxnLst/>
              <a:rect l="l" t="t" r="r" b="b"/>
              <a:pathLst>
                <a:path w="1207" h="11063" extrusionOk="0">
                  <a:moveTo>
                    <a:pt x="0" y="0"/>
                  </a:moveTo>
                  <a:cubicBezTo>
                    <a:pt x="232" y="0"/>
                    <a:pt x="421" y="188"/>
                    <a:pt x="421" y="418"/>
                  </a:cubicBezTo>
                  <a:lnTo>
                    <a:pt x="421" y="10646"/>
                  </a:lnTo>
                  <a:cubicBezTo>
                    <a:pt x="421" y="10877"/>
                    <a:pt x="232" y="11063"/>
                    <a:pt x="0" y="11063"/>
                  </a:cubicBezTo>
                  <a:lnTo>
                    <a:pt x="789" y="11063"/>
                  </a:lnTo>
                  <a:cubicBezTo>
                    <a:pt x="1020" y="11063"/>
                    <a:pt x="1206" y="10877"/>
                    <a:pt x="1206" y="10646"/>
                  </a:cubicBezTo>
                  <a:lnTo>
                    <a:pt x="1206" y="418"/>
                  </a:lnTo>
                  <a:cubicBezTo>
                    <a:pt x="1206" y="188"/>
                    <a:pt x="1020" y="0"/>
                    <a:pt x="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66"/>
            <p:cNvSpPr/>
            <p:nvPr/>
          </p:nvSpPr>
          <p:spPr>
            <a:xfrm>
              <a:off x="4885866" y="3266136"/>
              <a:ext cx="106552" cy="89068"/>
            </a:xfrm>
            <a:custGeom>
              <a:avLst/>
              <a:gdLst/>
              <a:ahLst/>
              <a:cxnLst/>
              <a:rect l="l" t="t" r="r" b="b"/>
              <a:pathLst>
                <a:path w="3693" h="3087" extrusionOk="0">
                  <a:moveTo>
                    <a:pt x="574" y="0"/>
                  </a:moveTo>
                  <a:cubicBezTo>
                    <a:pt x="257" y="0"/>
                    <a:pt x="0" y="253"/>
                    <a:pt x="0" y="565"/>
                  </a:cubicBezTo>
                  <a:cubicBezTo>
                    <a:pt x="0" y="821"/>
                    <a:pt x="174" y="1037"/>
                    <a:pt x="412" y="1104"/>
                  </a:cubicBezTo>
                  <a:cubicBezTo>
                    <a:pt x="441" y="1114"/>
                    <a:pt x="456" y="1146"/>
                    <a:pt x="444" y="1173"/>
                  </a:cubicBezTo>
                  <a:cubicBezTo>
                    <a:pt x="381" y="1330"/>
                    <a:pt x="346" y="1500"/>
                    <a:pt x="346" y="1677"/>
                  </a:cubicBezTo>
                  <a:cubicBezTo>
                    <a:pt x="346" y="2456"/>
                    <a:pt x="1017" y="3086"/>
                    <a:pt x="1847" y="3086"/>
                  </a:cubicBezTo>
                  <a:cubicBezTo>
                    <a:pt x="2676" y="3086"/>
                    <a:pt x="3349" y="2456"/>
                    <a:pt x="3349" y="1677"/>
                  </a:cubicBezTo>
                  <a:cubicBezTo>
                    <a:pt x="3349" y="1500"/>
                    <a:pt x="3314" y="1330"/>
                    <a:pt x="3249" y="1173"/>
                  </a:cubicBezTo>
                  <a:cubicBezTo>
                    <a:pt x="3239" y="1146"/>
                    <a:pt x="3252" y="1114"/>
                    <a:pt x="3282" y="1104"/>
                  </a:cubicBezTo>
                  <a:cubicBezTo>
                    <a:pt x="3519" y="1037"/>
                    <a:pt x="3693" y="821"/>
                    <a:pt x="3693" y="565"/>
                  </a:cubicBezTo>
                  <a:cubicBezTo>
                    <a:pt x="3693" y="253"/>
                    <a:pt x="3436" y="0"/>
                    <a:pt x="3119" y="0"/>
                  </a:cubicBezTo>
                  <a:cubicBezTo>
                    <a:pt x="2869" y="0"/>
                    <a:pt x="2656" y="160"/>
                    <a:pt x="2577" y="380"/>
                  </a:cubicBezTo>
                  <a:cubicBezTo>
                    <a:pt x="2571" y="402"/>
                    <a:pt x="2551" y="416"/>
                    <a:pt x="2529" y="416"/>
                  </a:cubicBezTo>
                  <a:cubicBezTo>
                    <a:pt x="2522" y="416"/>
                    <a:pt x="2514" y="415"/>
                    <a:pt x="2507" y="411"/>
                  </a:cubicBezTo>
                  <a:cubicBezTo>
                    <a:pt x="2308" y="319"/>
                    <a:pt x="2084" y="268"/>
                    <a:pt x="1847" y="268"/>
                  </a:cubicBezTo>
                  <a:cubicBezTo>
                    <a:pt x="1610" y="268"/>
                    <a:pt x="1386" y="319"/>
                    <a:pt x="1188" y="411"/>
                  </a:cubicBezTo>
                  <a:cubicBezTo>
                    <a:pt x="1180" y="415"/>
                    <a:pt x="1173" y="416"/>
                    <a:pt x="1165" y="416"/>
                  </a:cubicBezTo>
                  <a:cubicBezTo>
                    <a:pt x="1144" y="416"/>
                    <a:pt x="1124" y="402"/>
                    <a:pt x="1116" y="380"/>
                  </a:cubicBezTo>
                  <a:cubicBezTo>
                    <a:pt x="1039" y="160"/>
                    <a:pt x="826" y="0"/>
                    <a:pt x="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66"/>
            <p:cNvSpPr/>
            <p:nvPr/>
          </p:nvSpPr>
          <p:spPr>
            <a:xfrm>
              <a:off x="4896080" y="3389824"/>
              <a:ext cx="85778" cy="85750"/>
            </a:xfrm>
            <a:custGeom>
              <a:avLst/>
              <a:gdLst/>
              <a:ahLst/>
              <a:cxnLst/>
              <a:rect l="l" t="t" r="r" b="b"/>
              <a:pathLst>
                <a:path w="2973" h="2972" extrusionOk="0">
                  <a:moveTo>
                    <a:pt x="105" y="0"/>
                  </a:moveTo>
                  <a:cubicBezTo>
                    <a:pt x="47" y="0"/>
                    <a:pt x="1" y="46"/>
                    <a:pt x="1" y="105"/>
                  </a:cubicBezTo>
                  <a:lnTo>
                    <a:pt x="1" y="2867"/>
                  </a:lnTo>
                  <a:cubicBezTo>
                    <a:pt x="1" y="2925"/>
                    <a:pt x="47" y="2972"/>
                    <a:pt x="105" y="2972"/>
                  </a:cubicBezTo>
                  <a:lnTo>
                    <a:pt x="2868" y="2972"/>
                  </a:lnTo>
                  <a:cubicBezTo>
                    <a:pt x="2926" y="2972"/>
                    <a:pt x="2972" y="2925"/>
                    <a:pt x="2972" y="2867"/>
                  </a:cubicBezTo>
                  <a:lnTo>
                    <a:pt x="2972" y="105"/>
                  </a:lnTo>
                  <a:cubicBezTo>
                    <a:pt x="2972" y="46"/>
                    <a:pt x="2926" y="0"/>
                    <a:pt x="2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66"/>
            <p:cNvSpPr/>
            <p:nvPr/>
          </p:nvSpPr>
          <p:spPr>
            <a:xfrm>
              <a:off x="5021902" y="3272397"/>
              <a:ext cx="90135" cy="77036"/>
            </a:xfrm>
            <a:custGeom>
              <a:avLst/>
              <a:gdLst/>
              <a:ahLst/>
              <a:cxnLst/>
              <a:rect l="l" t="t" r="r" b="b"/>
              <a:pathLst>
                <a:path w="3124" h="2670" extrusionOk="0">
                  <a:moveTo>
                    <a:pt x="1562" y="0"/>
                  </a:moveTo>
                  <a:cubicBezTo>
                    <a:pt x="1491" y="0"/>
                    <a:pt x="1421" y="35"/>
                    <a:pt x="1381" y="104"/>
                  </a:cubicBezTo>
                  <a:lnTo>
                    <a:pt x="81" y="2357"/>
                  </a:lnTo>
                  <a:cubicBezTo>
                    <a:pt x="1" y="2497"/>
                    <a:pt x="100" y="2670"/>
                    <a:pt x="262" y="2670"/>
                  </a:cubicBezTo>
                  <a:lnTo>
                    <a:pt x="2863" y="2670"/>
                  </a:lnTo>
                  <a:cubicBezTo>
                    <a:pt x="3024" y="2670"/>
                    <a:pt x="3124" y="2497"/>
                    <a:pt x="3044" y="2357"/>
                  </a:cubicBezTo>
                  <a:lnTo>
                    <a:pt x="1743" y="104"/>
                  </a:lnTo>
                  <a:cubicBezTo>
                    <a:pt x="1703" y="35"/>
                    <a:pt x="1632" y="0"/>
                    <a:pt x="15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66"/>
            <p:cNvSpPr/>
            <p:nvPr/>
          </p:nvSpPr>
          <p:spPr>
            <a:xfrm>
              <a:off x="5015670" y="3379524"/>
              <a:ext cx="102628" cy="92703"/>
            </a:xfrm>
            <a:custGeom>
              <a:avLst/>
              <a:gdLst/>
              <a:ahLst/>
              <a:cxnLst/>
              <a:rect l="l" t="t" r="r" b="b"/>
              <a:pathLst>
                <a:path w="3557" h="3213" extrusionOk="0">
                  <a:moveTo>
                    <a:pt x="1778" y="0"/>
                  </a:moveTo>
                  <a:cubicBezTo>
                    <a:pt x="1645" y="0"/>
                    <a:pt x="1512" y="70"/>
                    <a:pt x="1444" y="209"/>
                  </a:cubicBezTo>
                  <a:lnTo>
                    <a:pt x="1217" y="669"/>
                  </a:lnTo>
                  <a:cubicBezTo>
                    <a:pt x="1162" y="779"/>
                    <a:pt x="1057" y="854"/>
                    <a:pt x="936" y="873"/>
                  </a:cubicBezTo>
                  <a:lnTo>
                    <a:pt x="427" y="946"/>
                  </a:lnTo>
                  <a:cubicBezTo>
                    <a:pt x="122" y="991"/>
                    <a:pt x="0" y="1367"/>
                    <a:pt x="221" y="1581"/>
                  </a:cubicBezTo>
                  <a:lnTo>
                    <a:pt x="589" y="1940"/>
                  </a:lnTo>
                  <a:cubicBezTo>
                    <a:pt x="677" y="2026"/>
                    <a:pt x="717" y="2149"/>
                    <a:pt x="697" y="2270"/>
                  </a:cubicBezTo>
                  <a:lnTo>
                    <a:pt x="609" y="2776"/>
                  </a:lnTo>
                  <a:cubicBezTo>
                    <a:pt x="568" y="3018"/>
                    <a:pt x="759" y="3213"/>
                    <a:pt x="976" y="3213"/>
                  </a:cubicBezTo>
                  <a:cubicBezTo>
                    <a:pt x="1033" y="3213"/>
                    <a:pt x="1092" y="3199"/>
                    <a:pt x="1149" y="3169"/>
                  </a:cubicBezTo>
                  <a:lnTo>
                    <a:pt x="1605" y="2930"/>
                  </a:lnTo>
                  <a:cubicBezTo>
                    <a:pt x="1659" y="2901"/>
                    <a:pt x="1719" y="2887"/>
                    <a:pt x="1778" y="2887"/>
                  </a:cubicBezTo>
                  <a:cubicBezTo>
                    <a:pt x="1838" y="2887"/>
                    <a:pt x="1897" y="2901"/>
                    <a:pt x="1952" y="2930"/>
                  </a:cubicBezTo>
                  <a:lnTo>
                    <a:pt x="2406" y="3169"/>
                  </a:lnTo>
                  <a:cubicBezTo>
                    <a:pt x="2463" y="3199"/>
                    <a:pt x="2523" y="3213"/>
                    <a:pt x="2580" y="3213"/>
                  </a:cubicBezTo>
                  <a:cubicBezTo>
                    <a:pt x="2798" y="3213"/>
                    <a:pt x="2988" y="3018"/>
                    <a:pt x="2947" y="2776"/>
                  </a:cubicBezTo>
                  <a:lnTo>
                    <a:pt x="2860" y="2270"/>
                  </a:lnTo>
                  <a:cubicBezTo>
                    <a:pt x="2840" y="2149"/>
                    <a:pt x="2880" y="2026"/>
                    <a:pt x="2967" y="1940"/>
                  </a:cubicBezTo>
                  <a:lnTo>
                    <a:pt x="3335" y="1581"/>
                  </a:lnTo>
                  <a:cubicBezTo>
                    <a:pt x="3556" y="1367"/>
                    <a:pt x="3433" y="991"/>
                    <a:pt x="3128" y="946"/>
                  </a:cubicBezTo>
                  <a:lnTo>
                    <a:pt x="2620" y="873"/>
                  </a:lnTo>
                  <a:cubicBezTo>
                    <a:pt x="2499" y="854"/>
                    <a:pt x="2393" y="779"/>
                    <a:pt x="2340" y="669"/>
                  </a:cubicBezTo>
                  <a:lnTo>
                    <a:pt x="2113" y="209"/>
                  </a:lnTo>
                  <a:cubicBezTo>
                    <a:pt x="2044" y="70"/>
                    <a:pt x="1911" y="0"/>
                    <a:pt x="17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8" name="Google Shape;2648;p66"/>
          <p:cNvGrpSpPr/>
          <p:nvPr/>
        </p:nvGrpSpPr>
        <p:grpSpPr>
          <a:xfrm>
            <a:off x="5608892" y="3156413"/>
            <a:ext cx="374794" cy="373862"/>
            <a:chOff x="5608892" y="3156413"/>
            <a:chExt cx="374794" cy="373862"/>
          </a:xfrm>
        </p:grpSpPr>
        <p:sp>
          <p:nvSpPr>
            <p:cNvPr id="2649" name="Google Shape;2649;p66"/>
            <p:cNvSpPr/>
            <p:nvPr/>
          </p:nvSpPr>
          <p:spPr>
            <a:xfrm>
              <a:off x="5683705" y="3434631"/>
              <a:ext cx="110822" cy="73083"/>
            </a:xfrm>
            <a:custGeom>
              <a:avLst/>
              <a:gdLst/>
              <a:ahLst/>
              <a:cxnLst/>
              <a:rect l="l" t="t" r="r" b="b"/>
              <a:pathLst>
                <a:path w="3841" h="2533" extrusionOk="0">
                  <a:moveTo>
                    <a:pt x="3092" y="1"/>
                  </a:moveTo>
                  <a:cubicBezTo>
                    <a:pt x="3082" y="1"/>
                    <a:pt x="3076" y="1"/>
                    <a:pt x="3076" y="1"/>
                  </a:cubicBezTo>
                  <a:cubicBezTo>
                    <a:pt x="3076" y="1"/>
                    <a:pt x="2009" y="217"/>
                    <a:pt x="1431" y="1092"/>
                  </a:cubicBezTo>
                  <a:cubicBezTo>
                    <a:pt x="1021" y="1713"/>
                    <a:pt x="426" y="1932"/>
                    <a:pt x="114" y="2009"/>
                  </a:cubicBezTo>
                  <a:cubicBezTo>
                    <a:pt x="24" y="2031"/>
                    <a:pt x="1" y="2147"/>
                    <a:pt x="75" y="2202"/>
                  </a:cubicBezTo>
                  <a:cubicBezTo>
                    <a:pt x="266" y="2345"/>
                    <a:pt x="633" y="2532"/>
                    <a:pt x="1231" y="2532"/>
                  </a:cubicBezTo>
                  <a:cubicBezTo>
                    <a:pt x="2193" y="2532"/>
                    <a:pt x="3701" y="2431"/>
                    <a:pt x="3774" y="1188"/>
                  </a:cubicBezTo>
                  <a:cubicBezTo>
                    <a:pt x="3840" y="48"/>
                    <a:pt x="3199" y="1"/>
                    <a:pt x="30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66"/>
            <p:cNvSpPr/>
            <p:nvPr/>
          </p:nvSpPr>
          <p:spPr>
            <a:xfrm>
              <a:off x="5711604" y="3434631"/>
              <a:ext cx="82922" cy="73083"/>
            </a:xfrm>
            <a:custGeom>
              <a:avLst/>
              <a:gdLst/>
              <a:ahLst/>
              <a:cxnLst/>
              <a:rect l="l" t="t" r="r" b="b"/>
              <a:pathLst>
                <a:path w="2874" h="2533" extrusionOk="0">
                  <a:moveTo>
                    <a:pt x="2125" y="1"/>
                  </a:moveTo>
                  <a:cubicBezTo>
                    <a:pt x="2115" y="1"/>
                    <a:pt x="2109" y="1"/>
                    <a:pt x="2109" y="1"/>
                  </a:cubicBezTo>
                  <a:cubicBezTo>
                    <a:pt x="2109" y="1"/>
                    <a:pt x="1942" y="35"/>
                    <a:pt x="1704" y="130"/>
                  </a:cubicBezTo>
                  <a:cubicBezTo>
                    <a:pt x="1887" y="271"/>
                    <a:pt x="2060" y="569"/>
                    <a:pt x="2025" y="1188"/>
                  </a:cubicBezTo>
                  <a:cubicBezTo>
                    <a:pt x="1965" y="2224"/>
                    <a:pt x="908" y="2468"/>
                    <a:pt x="0" y="2520"/>
                  </a:cubicBezTo>
                  <a:cubicBezTo>
                    <a:pt x="83" y="2528"/>
                    <a:pt x="171" y="2532"/>
                    <a:pt x="264" y="2532"/>
                  </a:cubicBezTo>
                  <a:cubicBezTo>
                    <a:pt x="1226" y="2532"/>
                    <a:pt x="2735" y="2432"/>
                    <a:pt x="2807" y="1188"/>
                  </a:cubicBezTo>
                  <a:cubicBezTo>
                    <a:pt x="2873" y="48"/>
                    <a:pt x="2232" y="1"/>
                    <a:pt x="2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66"/>
            <p:cNvSpPr/>
            <p:nvPr/>
          </p:nvSpPr>
          <p:spPr>
            <a:xfrm>
              <a:off x="5746659" y="3156413"/>
              <a:ext cx="119190" cy="295854"/>
            </a:xfrm>
            <a:custGeom>
              <a:avLst/>
              <a:gdLst/>
              <a:ahLst/>
              <a:cxnLst/>
              <a:rect l="l" t="t" r="r" b="b"/>
              <a:pathLst>
                <a:path w="4131" h="10254" extrusionOk="0">
                  <a:moveTo>
                    <a:pt x="3105" y="0"/>
                  </a:moveTo>
                  <a:cubicBezTo>
                    <a:pt x="2692" y="0"/>
                    <a:pt x="2300" y="279"/>
                    <a:pt x="2143" y="714"/>
                  </a:cubicBezTo>
                  <a:cubicBezTo>
                    <a:pt x="1088" y="3627"/>
                    <a:pt x="374" y="6638"/>
                    <a:pt x="9" y="9718"/>
                  </a:cubicBezTo>
                  <a:cubicBezTo>
                    <a:pt x="0" y="9802"/>
                    <a:pt x="54" y="9879"/>
                    <a:pt x="135" y="9899"/>
                  </a:cubicBezTo>
                  <a:lnTo>
                    <a:pt x="1548" y="10249"/>
                  </a:lnTo>
                  <a:cubicBezTo>
                    <a:pt x="1561" y="10252"/>
                    <a:pt x="1575" y="10253"/>
                    <a:pt x="1588" y="10253"/>
                  </a:cubicBezTo>
                  <a:cubicBezTo>
                    <a:pt x="1655" y="10253"/>
                    <a:pt x="1718" y="10213"/>
                    <a:pt x="1743" y="10147"/>
                  </a:cubicBezTo>
                  <a:cubicBezTo>
                    <a:pt x="2858" y="7253"/>
                    <a:pt x="3631" y="4256"/>
                    <a:pt x="4057" y="1188"/>
                  </a:cubicBezTo>
                  <a:cubicBezTo>
                    <a:pt x="4131" y="648"/>
                    <a:pt x="3818" y="149"/>
                    <a:pt x="3329" y="28"/>
                  </a:cubicBezTo>
                  <a:cubicBezTo>
                    <a:pt x="3254" y="9"/>
                    <a:pt x="3179" y="0"/>
                    <a:pt x="3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66"/>
            <p:cNvSpPr/>
            <p:nvPr/>
          </p:nvSpPr>
          <p:spPr>
            <a:xfrm>
              <a:off x="5773520" y="3156413"/>
              <a:ext cx="92328" cy="295854"/>
            </a:xfrm>
            <a:custGeom>
              <a:avLst/>
              <a:gdLst/>
              <a:ahLst/>
              <a:cxnLst/>
              <a:rect l="l" t="t" r="r" b="b"/>
              <a:pathLst>
                <a:path w="3200" h="10254" extrusionOk="0">
                  <a:moveTo>
                    <a:pt x="2177" y="0"/>
                  </a:moveTo>
                  <a:cubicBezTo>
                    <a:pt x="2116" y="0"/>
                    <a:pt x="2056" y="6"/>
                    <a:pt x="1997" y="17"/>
                  </a:cubicBezTo>
                  <a:cubicBezTo>
                    <a:pt x="2270" y="238"/>
                    <a:pt x="2421" y="608"/>
                    <a:pt x="2367" y="999"/>
                  </a:cubicBezTo>
                  <a:cubicBezTo>
                    <a:pt x="1935" y="4116"/>
                    <a:pt x="1143" y="7159"/>
                    <a:pt x="0" y="10095"/>
                  </a:cubicBezTo>
                  <a:lnTo>
                    <a:pt x="617" y="10249"/>
                  </a:lnTo>
                  <a:cubicBezTo>
                    <a:pt x="630" y="10252"/>
                    <a:pt x="644" y="10253"/>
                    <a:pt x="657" y="10253"/>
                  </a:cubicBezTo>
                  <a:cubicBezTo>
                    <a:pt x="724" y="10253"/>
                    <a:pt x="787" y="10213"/>
                    <a:pt x="812" y="10147"/>
                  </a:cubicBezTo>
                  <a:cubicBezTo>
                    <a:pt x="1927" y="7253"/>
                    <a:pt x="2701" y="4256"/>
                    <a:pt x="3126" y="1188"/>
                  </a:cubicBezTo>
                  <a:cubicBezTo>
                    <a:pt x="3200" y="648"/>
                    <a:pt x="2887" y="149"/>
                    <a:pt x="2398" y="27"/>
                  </a:cubicBezTo>
                  <a:cubicBezTo>
                    <a:pt x="2324" y="9"/>
                    <a:pt x="2250" y="0"/>
                    <a:pt x="2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66"/>
            <p:cNvSpPr/>
            <p:nvPr/>
          </p:nvSpPr>
          <p:spPr>
            <a:xfrm>
              <a:off x="5746659" y="3393373"/>
              <a:ext cx="65293" cy="58888"/>
            </a:xfrm>
            <a:custGeom>
              <a:avLst/>
              <a:gdLst/>
              <a:ahLst/>
              <a:cxnLst/>
              <a:rect l="l" t="t" r="r" b="b"/>
              <a:pathLst>
                <a:path w="2263" h="2041" extrusionOk="0">
                  <a:moveTo>
                    <a:pt x="216" y="0"/>
                  </a:moveTo>
                  <a:cubicBezTo>
                    <a:pt x="138" y="500"/>
                    <a:pt x="69" y="1002"/>
                    <a:pt x="9" y="1505"/>
                  </a:cubicBezTo>
                  <a:cubicBezTo>
                    <a:pt x="0" y="1588"/>
                    <a:pt x="54" y="1666"/>
                    <a:pt x="135" y="1686"/>
                  </a:cubicBezTo>
                  <a:lnTo>
                    <a:pt x="1548" y="2036"/>
                  </a:lnTo>
                  <a:cubicBezTo>
                    <a:pt x="1561" y="2039"/>
                    <a:pt x="1575" y="2040"/>
                    <a:pt x="1588" y="2040"/>
                  </a:cubicBezTo>
                  <a:cubicBezTo>
                    <a:pt x="1655" y="2040"/>
                    <a:pt x="1718" y="2000"/>
                    <a:pt x="1743" y="1934"/>
                  </a:cubicBezTo>
                  <a:cubicBezTo>
                    <a:pt x="1925" y="1460"/>
                    <a:pt x="2099" y="985"/>
                    <a:pt x="2263" y="506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66"/>
            <p:cNvSpPr/>
            <p:nvPr/>
          </p:nvSpPr>
          <p:spPr>
            <a:xfrm>
              <a:off x="5773520" y="3402576"/>
              <a:ext cx="38432" cy="49684"/>
            </a:xfrm>
            <a:custGeom>
              <a:avLst/>
              <a:gdLst/>
              <a:ahLst/>
              <a:cxnLst/>
              <a:rect l="l" t="t" r="r" b="b"/>
              <a:pathLst>
                <a:path w="1332" h="1722" extrusionOk="0">
                  <a:moveTo>
                    <a:pt x="572" y="0"/>
                  </a:moveTo>
                  <a:cubicBezTo>
                    <a:pt x="393" y="525"/>
                    <a:pt x="201" y="1046"/>
                    <a:pt x="0" y="1563"/>
                  </a:cubicBezTo>
                  <a:lnTo>
                    <a:pt x="617" y="1717"/>
                  </a:lnTo>
                  <a:cubicBezTo>
                    <a:pt x="630" y="1720"/>
                    <a:pt x="644" y="1721"/>
                    <a:pt x="657" y="1721"/>
                  </a:cubicBezTo>
                  <a:cubicBezTo>
                    <a:pt x="724" y="1721"/>
                    <a:pt x="787" y="1681"/>
                    <a:pt x="812" y="1615"/>
                  </a:cubicBezTo>
                  <a:cubicBezTo>
                    <a:pt x="994" y="1141"/>
                    <a:pt x="1168" y="666"/>
                    <a:pt x="1332" y="187"/>
                  </a:cubicBezTo>
                  <a:lnTo>
                    <a:pt x="5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66"/>
            <p:cNvSpPr/>
            <p:nvPr/>
          </p:nvSpPr>
          <p:spPr>
            <a:xfrm>
              <a:off x="5608892" y="3507597"/>
              <a:ext cx="374794" cy="22678"/>
            </a:xfrm>
            <a:custGeom>
              <a:avLst/>
              <a:gdLst/>
              <a:ahLst/>
              <a:cxnLst/>
              <a:rect l="l" t="t" r="r" b="b"/>
              <a:pathLst>
                <a:path w="12990" h="786" extrusionOk="0">
                  <a:moveTo>
                    <a:pt x="422" y="0"/>
                  </a:moveTo>
                  <a:cubicBezTo>
                    <a:pt x="187" y="0"/>
                    <a:pt x="0" y="209"/>
                    <a:pt x="35" y="451"/>
                  </a:cubicBezTo>
                  <a:cubicBezTo>
                    <a:pt x="63" y="644"/>
                    <a:pt x="235" y="785"/>
                    <a:pt x="431" y="785"/>
                  </a:cubicBezTo>
                  <a:lnTo>
                    <a:pt x="12598" y="785"/>
                  </a:lnTo>
                  <a:cubicBezTo>
                    <a:pt x="12814" y="785"/>
                    <a:pt x="12989" y="611"/>
                    <a:pt x="12989" y="393"/>
                  </a:cubicBezTo>
                  <a:cubicBezTo>
                    <a:pt x="12989" y="176"/>
                    <a:pt x="12814" y="0"/>
                    <a:pt x="125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6" name="Google Shape;2656;p66"/>
          <p:cNvSpPr/>
          <p:nvPr/>
        </p:nvSpPr>
        <p:spPr>
          <a:xfrm>
            <a:off x="5949689" y="3507597"/>
            <a:ext cx="35258" cy="22678"/>
          </a:xfrm>
          <a:custGeom>
            <a:avLst/>
            <a:gdLst/>
            <a:ahLst/>
            <a:cxnLst/>
            <a:rect l="l" t="t" r="r" b="b"/>
            <a:pathLst>
              <a:path w="1222" h="786" extrusionOk="0">
                <a:moveTo>
                  <a:pt x="1" y="0"/>
                </a:moveTo>
                <a:cubicBezTo>
                  <a:pt x="217" y="0"/>
                  <a:pt x="393" y="176"/>
                  <a:pt x="393" y="393"/>
                </a:cubicBezTo>
                <a:cubicBezTo>
                  <a:pt x="393" y="611"/>
                  <a:pt x="217" y="785"/>
                  <a:pt x="1" y="785"/>
                </a:cubicBezTo>
                <a:lnTo>
                  <a:pt x="782" y="785"/>
                </a:lnTo>
                <a:cubicBezTo>
                  <a:pt x="969" y="785"/>
                  <a:pt x="1136" y="657"/>
                  <a:pt x="1173" y="473"/>
                </a:cubicBezTo>
                <a:cubicBezTo>
                  <a:pt x="1222" y="221"/>
                  <a:pt x="1030" y="0"/>
                  <a:pt x="7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57" name="Google Shape;2657;p66"/>
          <p:cNvGrpSpPr/>
          <p:nvPr/>
        </p:nvGrpSpPr>
        <p:grpSpPr>
          <a:xfrm>
            <a:off x="6446257" y="3158086"/>
            <a:ext cx="340661" cy="370524"/>
            <a:chOff x="6446257" y="3158086"/>
            <a:chExt cx="340661" cy="370524"/>
          </a:xfrm>
        </p:grpSpPr>
        <p:sp>
          <p:nvSpPr>
            <p:cNvPr id="2658" name="Google Shape;2658;p66"/>
            <p:cNvSpPr/>
            <p:nvPr/>
          </p:nvSpPr>
          <p:spPr>
            <a:xfrm>
              <a:off x="6446257" y="3158086"/>
              <a:ext cx="340661" cy="370524"/>
            </a:xfrm>
            <a:custGeom>
              <a:avLst/>
              <a:gdLst/>
              <a:ahLst/>
              <a:cxnLst/>
              <a:rect l="l" t="t" r="r" b="b"/>
              <a:pathLst>
                <a:path w="11807" h="12842" extrusionOk="0">
                  <a:moveTo>
                    <a:pt x="2525" y="1"/>
                  </a:moveTo>
                  <a:cubicBezTo>
                    <a:pt x="2462" y="1"/>
                    <a:pt x="2415" y="56"/>
                    <a:pt x="2422" y="117"/>
                  </a:cubicBezTo>
                  <a:cubicBezTo>
                    <a:pt x="2511" y="808"/>
                    <a:pt x="2855" y="4346"/>
                    <a:pt x="617" y="5159"/>
                  </a:cubicBezTo>
                  <a:cubicBezTo>
                    <a:pt x="589" y="5168"/>
                    <a:pt x="576" y="5196"/>
                    <a:pt x="585" y="5224"/>
                  </a:cubicBezTo>
                  <a:cubicBezTo>
                    <a:pt x="704" y="5584"/>
                    <a:pt x="1392" y="7976"/>
                    <a:pt x="19" y="12039"/>
                  </a:cubicBezTo>
                  <a:cubicBezTo>
                    <a:pt x="0" y="12094"/>
                    <a:pt x="29" y="12154"/>
                    <a:pt x="85" y="12171"/>
                  </a:cubicBezTo>
                  <a:cubicBezTo>
                    <a:pt x="533" y="12310"/>
                    <a:pt x="2467" y="12841"/>
                    <a:pt x="5904" y="12841"/>
                  </a:cubicBezTo>
                  <a:cubicBezTo>
                    <a:pt x="9340" y="12841"/>
                    <a:pt x="11275" y="12310"/>
                    <a:pt x="11722" y="12171"/>
                  </a:cubicBezTo>
                  <a:cubicBezTo>
                    <a:pt x="11778" y="12154"/>
                    <a:pt x="11807" y="12094"/>
                    <a:pt x="11788" y="12039"/>
                  </a:cubicBezTo>
                  <a:cubicBezTo>
                    <a:pt x="10416" y="7974"/>
                    <a:pt x="11103" y="5584"/>
                    <a:pt x="11224" y="5224"/>
                  </a:cubicBezTo>
                  <a:cubicBezTo>
                    <a:pt x="11232" y="5198"/>
                    <a:pt x="11218" y="5168"/>
                    <a:pt x="11192" y="5159"/>
                  </a:cubicBezTo>
                  <a:cubicBezTo>
                    <a:pt x="8952" y="4346"/>
                    <a:pt x="9296" y="808"/>
                    <a:pt x="9385" y="117"/>
                  </a:cubicBezTo>
                  <a:cubicBezTo>
                    <a:pt x="9394" y="56"/>
                    <a:pt x="9345" y="1"/>
                    <a:pt x="9282" y="1"/>
                  </a:cubicBezTo>
                  <a:lnTo>
                    <a:pt x="8075" y="1"/>
                  </a:lnTo>
                  <a:cubicBezTo>
                    <a:pt x="8021" y="1"/>
                    <a:pt x="7977" y="42"/>
                    <a:pt x="7972" y="96"/>
                  </a:cubicBezTo>
                  <a:cubicBezTo>
                    <a:pt x="7957" y="303"/>
                    <a:pt x="7909" y="860"/>
                    <a:pt x="7786" y="1871"/>
                  </a:cubicBezTo>
                  <a:cubicBezTo>
                    <a:pt x="7627" y="3196"/>
                    <a:pt x="5904" y="3196"/>
                    <a:pt x="5904" y="3196"/>
                  </a:cubicBezTo>
                  <a:cubicBezTo>
                    <a:pt x="5904" y="3196"/>
                    <a:pt x="4180" y="3196"/>
                    <a:pt x="4021" y="1871"/>
                  </a:cubicBezTo>
                  <a:cubicBezTo>
                    <a:pt x="3899" y="860"/>
                    <a:pt x="3852" y="303"/>
                    <a:pt x="3835" y="96"/>
                  </a:cubicBezTo>
                  <a:cubicBezTo>
                    <a:pt x="3832" y="42"/>
                    <a:pt x="3786" y="1"/>
                    <a:pt x="37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66"/>
            <p:cNvSpPr/>
            <p:nvPr/>
          </p:nvSpPr>
          <p:spPr>
            <a:xfrm>
              <a:off x="6605404" y="3158086"/>
              <a:ext cx="181511" cy="370524"/>
            </a:xfrm>
            <a:custGeom>
              <a:avLst/>
              <a:gdLst/>
              <a:ahLst/>
              <a:cxnLst/>
              <a:rect l="l" t="t" r="r" b="b"/>
              <a:pathLst>
                <a:path w="6291" h="12842" extrusionOk="0">
                  <a:moveTo>
                    <a:pt x="2991" y="1"/>
                  </a:moveTo>
                  <a:cubicBezTo>
                    <a:pt x="3054" y="1"/>
                    <a:pt x="3102" y="56"/>
                    <a:pt x="3094" y="117"/>
                  </a:cubicBezTo>
                  <a:cubicBezTo>
                    <a:pt x="3014" y="732"/>
                    <a:pt x="2731" y="3619"/>
                    <a:pt x="4265" y="4810"/>
                  </a:cubicBezTo>
                  <a:cubicBezTo>
                    <a:pt x="4634" y="5096"/>
                    <a:pt x="4823" y="5560"/>
                    <a:pt x="4751" y="6023"/>
                  </a:cubicBezTo>
                  <a:cubicBezTo>
                    <a:pt x="4587" y="7087"/>
                    <a:pt x="4518" y="9137"/>
                    <a:pt x="5498" y="12039"/>
                  </a:cubicBezTo>
                  <a:cubicBezTo>
                    <a:pt x="5516" y="12094"/>
                    <a:pt x="5487" y="12154"/>
                    <a:pt x="5430" y="12171"/>
                  </a:cubicBezTo>
                  <a:cubicBezTo>
                    <a:pt x="5001" y="12304"/>
                    <a:pt x="3195" y="12801"/>
                    <a:pt x="0" y="12840"/>
                  </a:cubicBezTo>
                  <a:cubicBezTo>
                    <a:pt x="128" y="12841"/>
                    <a:pt x="256" y="12841"/>
                    <a:pt x="387" y="12841"/>
                  </a:cubicBezTo>
                  <a:cubicBezTo>
                    <a:pt x="3824" y="12841"/>
                    <a:pt x="5760" y="12310"/>
                    <a:pt x="6206" y="12171"/>
                  </a:cubicBezTo>
                  <a:cubicBezTo>
                    <a:pt x="6262" y="12154"/>
                    <a:pt x="6291" y="12096"/>
                    <a:pt x="6272" y="12040"/>
                  </a:cubicBezTo>
                  <a:cubicBezTo>
                    <a:pt x="4900" y="7974"/>
                    <a:pt x="5587" y="5583"/>
                    <a:pt x="5706" y="5224"/>
                  </a:cubicBezTo>
                  <a:cubicBezTo>
                    <a:pt x="5716" y="5196"/>
                    <a:pt x="5702" y="5168"/>
                    <a:pt x="5676" y="5159"/>
                  </a:cubicBezTo>
                  <a:cubicBezTo>
                    <a:pt x="3436" y="4346"/>
                    <a:pt x="3780" y="808"/>
                    <a:pt x="3869" y="117"/>
                  </a:cubicBezTo>
                  <a:cubicBezTo>
                    <a:pt x="3876" y="56"/>
                    <a:pt x="3829" y="1"/>
                    <a:pt x="37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66"/>
            <p:cNvSpPr/>
            <p:nvPr/>
          </p:nvSpPr>
          <p:spPr>
            <a:xfrm>
              <a:off x="6538843" y="3305605"/>
              <a:ext cx="42557" cy="41836"/>
            </a:xfrm>
            <a:custGeom>
              <a:avLst/>
              <a:gdLst/>
              <a:ahLst/>
              <a:cxnLst/>
              <a:rect l="l" t="t" r="r" b="b"/>
              <a:pathLst>
                <a:path w="1475" h="1450" extrusionOk="0">
                  <a:moveTo>
                    <a:pt x="738" y="0"/>
                  </a:moveTo>
                  <a:cubicBezTo>
                    <a:pt x="332" y="0"/>
                    <a:pt x="0" y="325"/>
                    <a:pt x="0" y="726"/>
                  </a:cubicBezTo>
                  <a:cubicBezTo>
                    <a:pt x="0" y="1126"/>
                    <a:pt x="332" y="1450"/>
                    <a:pt x="738" y="1450"/>
                  </a:cubicBezTo>
                  <a:cubicBezTo>
                    <a:pt x="1145" y="1450"/>
                    <a:pt x="1474" y="1126"/>
                    <a:pt x="1474" y="726"/>
                  </a:cubicBezTo>
                  <a:cubicBezTo>
                    <a:pt x="1474" y="325"/>
                    <a:pt x="1145" y="0"/>
                    <a:pt x="7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66"/>
            <p:cNvSpPr/>
            <p:nvPr/>
          </p:nvSpPr>
          <p:spPr>
            <a:xfrm>
              <a:off x="6651769" y="3305605"/>
              <a:ext cx="42557" cy="41836"/>
            </a:xfrm>
            <a:custGeom>
              <a:avLst/>
              <a:gdLst/>
              <a:ahLst/>
              <a:cxnLst/>
              <a:rect l="l" t="t" r="r" b="b"/>
              <a:pathLst>
                <a:path w="1475" h="1450" extrusionOk="0">
                  <a:moveTo>
                    <a:pt x="737" y="0"/>
                  </a:moveTo>
                  <a:cubicBezTo>
                    <a:pt x="331" y="0"/>
                    <a:pt x="1" y="325"/>
                    <a:pt x="1" y="726"/>
                  </a:cubicBezTo>
                  <a:cubicBezTo>
                    <a:pt x="1" y="1126"/>
                    <a:pt x="331" y="1450"/>
                    <a:pt x="737" y="1450"/>
                  </a:cubicBezTo>
                  <a:cubicBezTo>
                    <a:pt x="1144" y="1450"/>
                    <a:pt x="1475" y="1126"/>
                    <a:pt x="1475" y="726"/>
                  </a:cubicBezTo>
                  <a:cubicBezTo>
                    <a:pt x="1475" y="325"/>
                    <a:pt x="1144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66"/>
            <p:cNvSpPr/>
            <p:nvPr/>
          </p:nvSpPr>
          <p:spPr>
            <a:xfrm>
              <a:off x="6539910" y="3309443"/>
              <a:ext cx="153380" cy="143974"/>
            </a:xfrm>
            <a:custGeom>
              <a:avLst/>
              <a:gdLst/>
              <a:ahLst/>
              <a:cxnLst/>
              <a:rect l="l" t="t" r="r" b="b"/>
              <a:pathLst>
                <a:path w="5316" h="4990" extrusionOk="0">
                  <a:moveTo>
                    <a:pt x="2658" y="1"/>
                  </a:moveTo>
                  <a:cubicBezTo>
                    <a:pt x="1190" y="1"/>
                    <a:pt x="0" y="1117"/>
                    <a:pt x="0" y="2495"/>
                  </a:cubicBezTo>
                  <a:cubicBezTo>
                    <a:pt x="0" y="3872"/>
                    <a:pt x="1190" y="4989"/>
                    <a:pt x="2658" y="4989"/>
                  </a:cubicBezTo>
                  <a:cubicBezTo>
                    <a:pt x="4125" y="4989"/>
                    <a:pt x="5315" y="3872"/>
                    <a:pt x="5315" y="2495"/>
                  </a:cubicBezTo>
                  <a:cubicBezTo>
                    <a:pt x="5315" y="1117"/>
                    <a:pt x="4125" y="1"/>
                    <a:pt x="2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66"/>
            <p:cNvSpPr/>
            <p:nvPr/>
          </p:nvSpPr>
          <p:spPr>
            <a:xfrm>
              <a:off x="6608549" y="3309443"/>
              <a:ext cx="84740" cy="144003"/>
            </a:xfrm>
            <a:custGeom>
              <a:avLst/>
              <a:gdLst/>
              <a:ahLst/>
              <a:cxnLst/>
              <a:rect l="l" t="t" r="r" b="b"/>
              <a:pathLst>
                <a:path w="2937" h="4991" extrusionOk="0">
                  <a:moveTo>
                    <a:pt x="279" y="1"/>
                  </a:moveTo>
                  <a:cubicBezTo>
                    <a:pt x="184" y="1"/>
                    <a:pt x="92" y="5"/>
                    <a:pt x="0" y="15"/>
                  </a:cubicBezTo>
                  <a:cubicBezTo>
                    <a:pt x="1336" y="145"/>
                    <a:pt x="2379" y="1206"/>
                    <a:pt x="2379" y="2495"/>
                  </a:cubicBezTo>
                  <a:cubicBezTo>
                    <a:pt x="2379" y="3785"/>
                    <a:pt x="1336" y="4845"/>
                    <a:pt x="0" y="4977"/>
                  </a:cubicBezTo>
                  <a:cubicBezTo>
                    <a:pt x="92" y="4986"/>
                    <a:pt x="184" y="4991"/>
                    <a:pt x="279" y="4991"/>
                  </a:cubicBezTo>
                  <a:cubicBezTo>
                    <a:pt x="1746" y="4991"/>
                    <a:pt x="2936" y="3874"/>
                    <a:pt x="2936" y="2495"/>
                  </a:cubicBezTo>
                  <a:cubicBezTo>
                    <a:pt x="2936" y="1117"/>
                    <a:pt x="1746" y="1"/>
                    <a:pt x="2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66"/>
            <p:cNvSpPr/>
            <p:nvPr/>
          </p:nvSpPr>
          <p:spPr>
            <a:xfrm>
              <a:off x="6592478" y="3389074"/>
              <a:ext cx="48213" cy="37364"/>
            </a:xfrm>
            <a:custGeom>
              <a:avLst/>
              <a:gdLst/>
              <a:ahLst/>
              <a:cxnLst/>
              <a:rect l="l" t="t" r="r" b="b"/>
              <a:pathLst>
                <a:path w="1671" h="1295" extrusionOk="0">
                  <a:moveTo>
                    <a:pt x="836" y="0"/>
                  </a:moveTo>
                  <a:cubicBezTo>
                    <a:pt x="375" y="0"/>
                    <a:pt x="0" y="78"/>
                    <a:pt x="0" y="511"/>
                  </a:cubicBezTo>
                  <a:cubicBezTo>
                    <a:pt x="0" y="944"/>
                    <a:pt x="375" y="1295"/>
                    <a:pt x="836" y="1295"/>
                  </a:cubicBezTo>
                  <a:cubicBezTo>
                    <a:pt x="1296" y="1295"/>
                    <a:pt x="1671" y="944"/>
                    <a:pt x="1671" y="511"/>
                  </a:cubicBezTo>
                  <a:cubicBezTo>
                    <a:pt x="1671" y="78"/>
                    <a:pt x="1296" y="0"/>
                    <a:pt x="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66"/>
            <p:cNvSpPr/>
            <p:nvPr/>
          </p:nvSpPr>
          <p:spPr>
            <a:xfrm>
              <a:off x="6608549" y="3389074"/>
              <a:ext cx="32142" cy="37364"/>
            </a:xfrm>
            <a:custGeom>
              <a:avLst/>
              <a:gdLst/>
              <a:ahLst/>
              <a:cxnLst/>
              <a:rect l="l" t="t" r="r" b="b"/>
              <a:pathLst>
                <a:path w="1114" h="1295" extrusionOk="0">
                  <a:moveTo>
                    <a:pt x="279" y="0"/>
                  </a:moveTo>
                  <a:cubicBezTo>
                    <a:pt x="181" y="0"/>
                    <a:pt x="88" y="3"/>
                    <a:pt x="0" y="14"/>
                  </a:cubicBezTo>
                  <a:cubicBezTo>
                    <a:pt x="324" y="49"/>
                    <a:pt x="557" y="169"/>
                    <a:pt x="557" y="511"/>
                  </a:cubicBezTo>
                  <a:cubicBezTo>
                    <a:pt x="557" y="852"/>
                    <a:pt x="324" y="1141"/>
                    <a:pt x="0" y="1250"/>
                  </a:cubicBezTo>
                  <a:cubicBezTo>
                    <a:pt x="88" y="1280"/>
                    <a:pt x="181" y="1295"/>
                    <a:pt x="279" y="1295"/>
                  </a:cubicBezTo>
                  <a:cubicBezTo>
                    <a:pt x="739" y="1295"/>
                    <a:pt x="1114" y="944"/>
                    <a:pt x="1114" y="511"/>
                  </a:cubicBezTo>
                  <a:cubicBezTo>
                    <a:pt x="1114" y="78"/>
                    <a:pt x="739" y="0"/>
                    <a:pt x="2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66"/>
            <p:cNvSpPr/>
            <p:nvPr/>
          </p:nvSpPr>
          <p:spPr>
            <a:xfrm>
              <a:off x="6574417" y="3352461"/>
              <a:ext cx="22390" cy="22390"/>
            </a:xfrm>
            <a:custGeom>
              <a:avLst/>
              <a:gdLst/>
              <a:ahLst/>
              <a:cxnLst/>
              <a:rect l="l" t="t" r="r" b="b"/>
              <a:pathLst>
                <a:path w="776" h="776" extrusionOk="0">
                  <a:moveTo>
                    <a:pt x="389" y="1"/>
                  </a:moveTo>
                  <a:cubicBezTo>
                    <a:pt x="174" y="1"/>
                    <a:pt x="1" y="174"/>
                    <a:pt x="1" y="387"/>
                  </a:cubicBezTo>
                  <a:cubicBezTo>
                    <a:pt x="1" y="602"/>
                    <a:pt x="174" y="775"/>
                    <a:pt x="389" y="775"/>
                  </a:cubicBezTo>
                  <a:cubicBezTo>
                    <a:pt x="602" y="775"/>
                    <a:pt x="775" y="602"/>
                    <a:pt x="775" y="387"/>
                  </a:cubicBezTo>
                  <a:cubicBezTo>
                    <a:pt x="775" y="174"/>
                    <a:pt x="602" y="1"/>
                    <a:pt x="3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66"/>
            <p:cNvSpPr/>
            <p:nvPr/>
          </p:nvSpPr>
          <p:spPr>
            <a:xfrm>
              <a:off x="6636362" y="3352461"/>
              <a:ext cx="22390" cy="22390"/>
            </a:xfrm>
            <a:custGeom>
              <a:avLst/>
              <a:gdLst/>
              <a:ahLst/>
              <a:cxnLst/>
              <a:rect l="l" t="t" r="r" b="b"/>
              <a:pathLst>
                <a:path w="776" h="776" extrusionOk="0">
                  <a:moveTo>
                    <a:pt x="388" y="1"/>
                  </a:moveTo>
                  <a:cubicBezTo>
                    <a:pt x="174" y="1"/>
                    <a:pt x="1" y="174"/>
                    <a:pt x="1" y="387"/>
                  </a:cubicBezTo>
                  <a:cubicBezTo>
                    <a:pt x="1" y="602"/>
                    <a:pt x="174" y="775"/>
                    <a:pt x="388" y="775"/>
                  </a:cubicBezTo>
                  <a:cubicBezTo>
                    <a:pt x="602" y="775"/>
                    <a:pt x="776" y="602"/>
                    <a:pt x="776" y="387"/>
                  </a:cubicBezTo>
                  <a:cubicBezTo>
                    <a:pt x="776" y="174"/>
                    <a:pt x="602" y="1"/>
                    <a:pt x="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8" name="Google Shape;2668;p66"/>
          <p:cNvGrpSpPr/>
          <p:nvPr/>
        </p:nvGrpSpPr>
        <p:grpSpPr>
          <a:xfrm>
            <a:off x="7234950" y="3257077"/>
            <a:ext cx="375016" cy="172505"/>
            <a:chOff x="7234950" y="3257077"/>
            <a:chExt cx="375016" cy="172505"/>
          </a:xfrm>
        </p:grpSpPr>
        <p:sp>
          <p:nvSpPr>
            <p:cNvPr id="2669" name="Google Shape;2669;p66"/>
            <p:cNvSpPr/>
            <p:nvPr/>
          </p:nvSpPr>
          <p:spPr>
            <a:xfrm>
              <a:off x="7284777" y="3288669"/>
              <a:ext cx="277532" cy="57070"/>
            </a:xfrm>
            <a:custGeom>
              <a:avLst/>
              <a:gdLst/>
              <a:ahLst/>
              <a:cxnLst/>
              <a:rect l="l" t="t" r="r" b="b"/>
              <a:pathLst>
                <a:path w="9619" h="1978" extrusionOk="0">
                  <a:moveTo>
                    <a:pt x="9202" y="1"/>
                  </a:moveTo>
                  <a:cubicBezTo>
                    <a:pt x="9184" y="1"/>
                    <a:pt x="9167" y="2"/>
                    <a:pt x="9149" y="4"/>
                  </a:cubicBezTo>
                  <a:lnTo>
                    <a:pt x="365" y="1199"/>
                  </a:lnTo>
                  <a:cubicBezTo>
                    <a:pt x="151" y="1228"/>
                    <a:pt x="0" y="1425"/>
                    <a:pt x="30" y="1640"/>
                  </a:cubicBezTo>
                  <a:cubicBezTo>
                    <a:pt x="56" y="1835"/>
                    <a:pt x="225" y="1978"/>
                    <a:pt x="417" y="1978"/>
                  </a:cubicBezTo>
                  <a:cubicBezTo>
                    <a:pt x="434" y="1978"/>
                    <a:pt x="452" y="1976"/>
                    <a:pt x="470" y="1974"/>
                  </a:cubicBezTo>
                  <a:lnTo>
                    <a:pt x="9254" y="779"/>
                  </a:lnTo>
                  <a:cubicBezTo>
                    <a:pt x="9468" y="750"/>
                    <a:pt x="9618" y="554"/>
                    <a:pt x="9589" y="339"/>
                  </a:cubicBezTo>
                  <a:cubicBezTo>
                    <a:pt x="9562" y="143"/>
                    <a:pt x="9395" y="1"/>
                    <a:pt x="92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66"/>
            <p:cNvSpPr/>
            <p:nvPr/>
          </p:nvSpPr>
          <p:spPr>
            <a:xfrm>
              <a:off x="7526382" y="3288669"/>
              <a:ext cx="35921" cy="25534"/>
            </a:xfrm>
            <a:custGeom>
              <a:avLst/>
              <a:gdLst/>
              <a:ahLst/>
              <a:cxnLst/>
              <a:rect l="l" t="t" r="r" b="b"/>
              <a:pathLst>
                <a:path w="1245" h="885" extrusionOk="0">
                  <a:moveTo>
                    <a:pt x="828" y="1"/>
                  </a:moveTo>
                  <a:cubicBezTo>
                    <a:pt x="810" y="1"/>
                    <a:pt x="793" y="2"/>
                    <a:pt x="775" y="4"/>
                  </a:cubicBezTo>
                  <a:lnTo>
                    <a:pt x="0" y="110"/>
                  </a:lnTo>
                  <a:cubicBezTo>
                    <a:pt x="18" y="108"/>
                    <a:pt x="35" y="107"/>
                    <a:pt x="53" y="107"/>
                  </a:cubicBezTo>
                  <a:cubicBezTo>
                    <a:pt x="245" y="107"/>
                    <a:pt x="414" y="249"/>
                    <a:pt x="440" y="445"/>
                  </a:cubicBezTo>
                  <a:cubicBezTo>
                    <a:pt x="469" y="659"/>
                    <a:pt x="319" y="856"/>
                    <a:pt x="106" y="885"/>
                  </a:cubicBezTo>
                  <a:lnTo>
                    <a:pt x="880" y="781"/>
                  </a:lnTo>
                  <a:cubicBezTo>
                    <a:pt x="1094" y="751"/>
                    <a:pt x="1244" y="554"/>
                    <a:pt x="1215" y="339"/>
                  </a:cubicBezTo>
                  <a:cubicBezTo>
                    <a:pt x="1188" y="143"/>
                    <a:pt x="1021" y="1"/>
                    <a:pt x="8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66"/>
            <p:cNvSpPr/>
            <p:nvPr/>
          </p:nvSpPr>
          <p:spPr>
            <a:xfrm>
              <a:off x="7335700" y="3273782"/>
              <a:ext cx="30930" cy="82576"/>
            </a:xfrm>
            <a:custGeom>
              <a:avLst/>
              <a:gdLst/>
              <a:ahLst/>
              <a:cxnLst/>
              <a:rect l="l" t="t" r="r" b="b"/>
              <a:pathLst>
                <a:path w="1072" h="2862" extrusionOk="0">
                  <a:moveTo>
                    <a:pt x="869" y="0"/>
                  </a:moveTo>
                  <a:cubicBezTo>
                    <a:pt x="860" y="0"/>
                    <a:pt x="852" y="1"/>
                    <a:pt x="843" y="2"/>
                  </a:cubicBezTo>
                  <a:lnTo>
                    <a:pt x="536" y="43"/>
                  </a:lnTo>
                  <a:cubicBezTo>
                    <a:pt x="222" y="86"/>
                    <a:pt x="1" y="378"/>
                    <a:pt x="44" y="691"/>
                  </a:cubicBezTo>
                  <a:lnTo>
                    <a:pt x="317" y="2697"/>
                  </a:lnTo>
                  <a:cubicBezTo>
                    <a:pt x="329" y="2792"/>
                    <a:pt x="410" y="2861"/>
                    <a:pt x="504" y="2861"/>
                  </a:cubicBezTo>
                  <a:cubicBezTo>
                    <a:pt x="513" y="2861"/>
                    <a:pt x="521" y="2861"/>
                    <a:pt x="530" y="2860"/>
                  </a:cubicBezTo>
                  <a:cubicBezTo>
                    <a:pt x="634" y="2846"/>
                    <a:pt x="707" y="2751"/>
                    <a:pt x="693" y="2646"/>
                  </a:cubicBezTo>
                  <a:lnTo>
                    <a:pt x="421" y="640"/>
                  </a:lnTo>
                  <a:cubicBezTo>
                    <a:pt x="406" y="533"/>
                    <a:pt x="481" y="434"/>
                    <a:pt x="588" y="421"/>
                  </a:cubicBezTo>
                  <a:lnTo>
                    <a:pt x="895" y="378"/>
                  </a:lnTo>
                  <a:cubicBezTo>
                    <a:pt x="998" y="364"/>
                    <a:pt x="1072" y="269"/>
                    <a:pt x="1058" y="165"/>
                  </a:cubicBezTo>
                  <a:cubicBezTo>
                    <a:pt x="1044" y="69"/>
                    <a:pt x="962" y="0"/>
                    <a:pt x="8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66"/>
            <p:cNvSpPr/>
            <p:nvPr/>
          </p:nvSpPr>
          <p:spPr>
            <a:xfrm>
              <a:off x="7468072" y="3257077"/>
              <a:ext cx="40942" cy="78508"/>
            </a:xfrm>
            <a:custGeom>
              <a:avLst/>
              <a:gdLst/>
              <a:ahLst/>
              <a:cxnLst/>
              <a:rect l="l" t="t" r="r" b="b"/>
              <a:pathLst>
                <a:path w="1419" h="2721" extrusionOk="0">
                  <a:moveTo>
                    <a:pt x="561" y="1"/>
                  </a:moveTo>
                  <a:cubicBezTo>
                    <a:pt x="535" y="1"/>
                    <a:pt x="510" y="2"/>
                    <a:pt x="484" y="6"/>
                  </a:cubicBezTo>
                  <a:lnTo>
                    <a:pt x="177" y="49"/>
                  </a:lnTo>
                  <a:cubicBezTo>
                    <a:pt x="73" y="62"/>
                    <a:pt x="1" y="158"/>
                    <a:pt x="15" y="262"/>
                  </a:cubicBezTo>
                  <a:cubicBezTo>
                    <a:pt x="27" y="358"/>
                    <a:pt x="108" y="426"/>
                    <a:pt x="202" y="426"/>
                  </a:cubicBezTo>
                  <a:cubicBezTo>
                    <a:pt x="211" y="426"/>
                    <a:pt x="219" y="426"/>
                    <a:pt x="228" y="424"/>
                  </a:cubicBezTo>
                  <a:lnTo>
                    <a:pt x="535" y="383"/>
                  </a:lnTo>
                  <a:cubicBezTo>
                    <a:pt x="544" y="382"/>
                    <a:pt x="554" y="381"/>
                    <a:pt x="563" y="381"/>
                  </a:cubicBezTo>
                  <a:cubicBezTo>
                    <a:pt x="605" y="381"/>
                    <a:pt x="645" y="395"/>
                    <a:pt x="679" y="420"/>
                  </a:cubicBezTo>
                  <a:cubicBezTo>
                    <a:pt x="722" y="452"/>
                    <a:pt x="748" y="498"/>
                    <a:pt x="756" y="550"/>
                  </a:cubicBezTo>
                  <a:lnTo>
                    <a:pt x="1027" y="2557"/>
                  </a:lnTo>
                  <a:cubicBezTo>
                    <a:pt x="1041" y="2652"/>
                    <a:pt x="1122" y="2721"/>
                    <a:pt x="1216" y="2721"/>
                  </a:cubicBezTo>
                  <a:cubicBezTo>
                    <a:pt x="1223" y="2721"/>
                    <a:pt x="1233" y="2719"/>
                    <a:pt x="1242" y="2719"/>
                  </a:cubicBezTo>
                  <a:cubicBezTo>
                    <a:pt x="1345" y="2704"/>
                    <a:pt x="1418" y="2609"/>
                    <a:pt x="1404" y="2504"/>
                  </a:cubicBezTo>
                  <a:lnTo>
                    <a:pt x="1131" y="498"/>
                  </a:lnTo>
                  <a:cubicBezTo>
                    <a:pt x="1110" y="346"/>
                    <a:pt x="1032" y="211"/>
                    <a:pt x="909" y="118"/>
                  </a:cubicBezTo>
                  <a:cubicBezTo>
                    <a:pt x="808" y="41"/>
                    <a:pt x="686" y="1"/>
                    <a:pt x="5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66"/>
            <p:cNvSpPr/>
            <p:nvPr/>
          </p:nvSpPr>
          <p:spPr>
            <a:xfrm>
              <a:off x="7399261" y="3290314"/>
              <a:ext cx="45385" cy="77325"/>
            </a:xfrm>
            <a:custGeom>
              <a:avLst/>
              <a:gdLst/>
              <a:ahLst/>
              <a:cxnLst/>
              <a:rect l="l" t="t" r="r" b="b"/>
              <a:pathLst>
                <a:path w="1573" h="2680" extrusionOk="0">
                  <a:moveTo>
                    <a:pt x="785" y="1"/>
                  </a:moveTo>
                  <a:cubicBezTo>
                    <a:pt x="747" y="1"/>
                    <a:pt x="709" y="3"/>
                    <a:pt x="671" y="9"/>
                  </a:cubicBezTo>
                  <a:cubicBezTo>
                    <a:pt x="301" y="61"/>
                    <a:pt x="1" y="423"/>
                    <a:pt x="1" y="797"/>
                  </a:cubicBezTo>
                  <a:lnTo>
                    <a:pt x="1" y="2679"/>
                  </a:lnTo>
                  <a:lnTo>
                    <a:pt x="1573" y="2679"/>
                  </a:lnTo>
                  <a:lnTo>
                    <a:pt x="1573" y="783"/>
                  </a:lnTo>
                  <a:cubicBezTo>
                    <a:pt x="1573" y="351"/>
                    <a:pt x="1220" y="1"/>
                    <a:pt x="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66"/>
            <p:cNvSpPr/>
            <p:nvPr/>
          </p:nvSpPr>
          <p:spPr>
            <a:xfrm>
              <a:off x="7410599" y="3290343"/>
              <a:ext cx="34046" cy="77296"/>
            </a:xfrm>
            <a:custGeom>
              <a:avLst/>
              <a:gdLst/>
              <a:ahLst/>
              <a:cxnLst/>
              <a:rect l="l" t="t" r="r" b="b"/>
              <a:pathLst>
                <a:path w="1180" h="2679" extrusionOk="0">
                  <a:moveTo>
                    <a:pt x="393" y="0"/>
                  </a:moveTo>
                  <a:cubicBezTo>
                    <a:pt x="250" y="0"/>
                    <a:pt x="115" y="38"/>
                    <a:pt x="0" y="104"/>
                  </a:cubicBezTo>
                  <a:cubicBezTo>
                    <a:pt x="235" y="241"/>
                    <a:pt x="393" y="492"/>
                    <a:pt x="393" y="782"/>
                  </a:cubicBezTo>
                  <a:lnTo>
                    <a:pt x="393" y="2678"/>
                  </a:lnTo>
                  <a:lnTo>
                    <a:pt x="1180" y="2678"/>
                  </a:lnTo>
                  <a:lnTo>
                    <a:pt x="1180" y="782"/>
                  </a:lnTo>
                  <a:cubicBezTo>
                    <a:pt x="1180" y="350"/>
                    <a:pt x="827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66"/>
            <p:cNvSpPr/>
            <p:nvPr/>
          </p:nvSpPr>
          <p:spPr>
            <a:xfrm>
              <a:off x="7373236" y="3358750"/>
              <a:ext cx="97983" cy="55916"/>
            </a:xfrm>
            <a:custGeom>
              <a:avLst/>
              <a:gdLst/>
              <a:ahLst/>
              <a:cxnLst/>
              <a:rect l="l" t="t" r="r" b="b"/>
              <a:pathLst>
                <a:path w="3396" h="1938" extrusionOk="0">
                  <a:moveTo>
                    <a:pt x="743" y="1"/>
                  </a:moveTo>
                  <a:cubicBezTo>
                    <a:pt x="334" y="1"/>
                    <a:pt x="1" y="333"/>
                    <a:pt x="1" y="743"/>
                  </a:cubicBezTo>
                  <a:lnTo>
                    <a:pt x="1" y="1938"/>
                  </a:lnTo>
                  <a:lnTo>
                    <a:pt x="3395" y="1938"/>
                  </a:lnTo>
                  <a:lnTo>
                    <a:pt x="3395" y="743"/>
                  </a:lnTo>
                  <a:cubicBezTo>
                    <a:pt x="3395" y="333"/>
                    <a:pt x="3062" y="1"/>
                    <a:pt x="2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66"/>
            <p:cNvSpPr/>
            <p:nvPr/>
          </p:nvSpPr>
          <p:spPr>
            <a:xfrm>
              <a:off x="7426958" y="3358750"/>
              <a:ext cx="44260" cy="55916"/>
            </a:xfrm>
            <a:custGeom>
              <a:avLst/>
              <a:gdLst/>
              <a:ahLst/>
              <a:cxnLst/>
              <a:rect l="l" t="t" r="r" b="b"/>
              <a:pathLst>
                <a:path w="1534" h="1938" extrusionOk="0">
                  <a:moveTo>
                    <a:pt x="1" y="1"/>
                  </a:moveTo>
                  <a:cubicBezTo>
                    <a:pt x="412" y="1"/>
                    <a:pt x="746" y="332"/>
                    <a:pt x="746" y="740"/>
                  </a:cubicBezTo>
                  <a:lnTo>
                    <a:pt x="746" y="1938"/>
                  </a:lnTo>
                  <a:lnTo>
                    <a:pt x="1533" y="1938"/>
                  </a:lnTo>
                  <a:lnTo>
                    <a:pt x="1533" y="740"/>
                  </a:lnTo>
                  <a:cubicBezTo>
                    <a:pt x="1533" y="332"/>
                    <a:pt x="1199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66"/>
            <p:cNvSpPr/>
            <p:nvPr/>
          </p:nvSpPr>
          <p:spPr>
            <a:xfrm>
              <a:off x="7234950" y="3406904"/>
              <a:ext cx="373986" cy="22678"/>
            </a:xfrm>
            <a:custGeom>
              <a:avLst/>
              <a:gdLst/>
              <a:ahLst/>
              <a:cxnLst/>
              <a:rect l="l" t="t" r="r" b="b"/>
              <a:pathLst>
                <a:path w="12962" h="786" extrusionOk="0">
                  <a:moveTo>
                    <a:pt x="391" y="0"/>
                  </a:moveTo>
                  <a:cubicBezTo>
                    <a:pt x="175" y="0"/>
                    <a:pt x="0" y="175"/>
                    <a:pt x="0" y="392"/>
                  </a:cubicBezTo>
                  <a:lnTo>
                    <a:pt x="0" y="395"/>
                  </a:lnTo>
                  <a:cubicBezTo>
                    <a:pt x="0" y="611"/>
                    <a:pt x="175" y="786"/>
                    <a:pt x="391" y="786"/>
                  </a:cubicBezTo>
                  <a:lnTo>
                    <a:pt x="12571" y="786"/>
                  </a:lnTo>
                  <a:cubicBezTo>
                    <a:pt x="12787" y="786"/>
                    <a:pt x="12962" y="611"/>
                    <a:pt x="12962" y="395"/>
                  </a:cubicBezTo>
                  <a:lnTo>
                    <a:pt x="12962" y="392"/>
                  </a:lnTo>
                  <a:cubicBezTo>
                    <a:pt x="12962" y="175"/>
                    <a:pt x="12787" y="0"/>
                    <a:pt x="12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66"/>
            <p:cNvSpPr/>
            <p:nvPr/>
          </p:nvSpPr>
          <p:spPr>
            <a:xfrm>
              <a:off x="7574997" y="3406904"/>
              <a:ext cx="34969" cy="22678"/>
            </a:xfrm>
            <a:custGeom>
              <a:avLst/>
              <a:gdLst/>
              <a:ahLst/>
              <a:cxnLst/>
              <a:rect l="l" t="t" r="r" b="b"/>
              <a:pathLst>
                <a:path w="1212" h="786" extrusionOk="0">
                  <a:moveTo>
                    <a:pt x="1" y="0"/>
                  </a:moveTo>
                  <a:cubicBezTo>
                    <a:pt x="217" y="0"/>
                    <a:pt x="393" y="177"/>
                    <a:pt x="393" y="393"/>
                  </a:cubicBezTo>
                  <a:cubicBezTo>
                    <a:pt x="393" y="611"/>
                    <a:pt x="217" y="786"/>
                    <a:pt x="1" y="786"/>
                  </a:cubicBezTo>
                  <a:lnTo>
                    <a:pt x="786" y="786"/>
                  </a:lnTo>
                  <a:cubicBezTo>
                    <a:pt x="1022" y="786"/>
                    <a:pt x="1211" y="577"/>
                    <a:pt x="1176" y="335"/>
                  </a:cubicBezTo>
                  <a:cubicBezTo>
                    <a:pt x="1147" y="142"/>
                    <a:pt x="975" y="0"/>
                    <a:pt x="7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9" name="Google Shape;2679;p66"/>
          <p:cNvGrpSpPr/>
          <p:nvPr/>
        </p:nvGrpSpPr>
        <p:grpSpPr>
          <a:xfrm>
            <a:off x="8039886" y="3156009"/>
            <a:ext cx="373900" cy="374673"/>
            <a:chOff x="8039886" y="3156009"/>
            <a:chExt cx="373900" cy="374673"/>
          </a:xfrm>
        </p:grpSpPr>
        <p:sp>
          <p:nvSpPr>
            <p:cNvPr id="2680" name="Google Shape;2680;p66"/>
            <p:cNvSpPr/>
            <p:nvPr/>
          </p:nvSpPr>
          <p:spPr>
            <a:xfrm>
              <a:off x="8334809" y="3298335"/>
              <a:ext cx="11079" cy="176491"/>
            </a:xfrm>
            <a:custGeom>
              <a:avLst/>
              <a:gdLst/>
              <a:ahLst/>
              <a:cxnLst/>
              <a:rect l="l" t="t" r="r" b="b"/>
              <a:pathLst>
                <a:path w="384" h="6117" extrusionOk="0">
                  <a:moveTo>
                    <a:pt x="192" y="1"/>
                  </a:moveTo>
                  <a:cubicBezTo>
                    <a:pt x="84" y="1"/>
                    <a:pt x="0" y="85"/>
                    <a:pt x="0" y="191"/>
                  </a:cubicBezTo>
                  <a:lnTo>
                    <a:pt x="0" y="5922"/>
                  </a:lnTo>
                  <a:cubicBezTo>
                    <a:pt x="0" y="6011"/>
                    <a:pt x="58" y="6092"/>
                    <a:pt x="146" y="6112"/>
                  </a:cubicBezTo>
                  <a:cubicBezTo>
                    <a:pt x="161" y="6115"/>
                    <a:pt x="176" y="6117"/>
                    <a:pt x="190" y="6117"/>
                  </a:cubicBezTo>
                  <a:cubicBezTo>
                    <a:pt x="297" y="6117"/>
                    <a:pt x="384" y="6032"/>
                    <a:pt x="384" y="5926"/>
                  </a:cubicBezTo>
                  <a:lnTo>
                    <a:pt x="384" y="191"/>
                  </a:lnTo>
                  <a:cubicBezTo>
                    <a:pt x="384" y="85"/>
                    <a:pt x="298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66"/>
            <p:cNvSpPr/>
            <p:nvPr/>
          </p:nvSpPr>
          <p:spPr>
            <a:xfrm>
              <a:off x="8100244" y="3312674"/>
              <a:ext cx="11079" cy="144724"/>
            </a:xfrm>
            <a:custGeom>
              <a:avLst/>
              <a:gdLst/>
              <a:ahLst/>
              <a:cxnLst/>
              <a:rect l="l" t="t" r="r" b="b"/>
              <a:pathLst>
                <a:path w="384" h="5016" extrusionOk="0">
                  <a:moveTo>
                    <a:pt x="192" y="1"/>
                  </a:moveTo>
                  <a:cubicBezTo>
                    <a:pt x="85" y="1"/>
                    <a:pt x="0" y="87"/>
                    <a:pt x="0" y="192"/>
                  </a:cubicBezTo>
                  <a:lnTo>
                    <a:pt x="0" y="4820"/>
                  </a:lnTo>
                  <a:cubicBezTo>
                    <a:pt x="0" y="4909"/>
                    <a:pt x="59" y="4991"/>
                    <a:pt x="146" y="5010"/>
                  </a:cubicBezTo>
                  <a:cubicBezTo>
                    <a:pt x="161" y="5014"/>
                    <a:pt x="176" y="5015"/>
                    <a:pt x="190" y="5015"/>
                  </a:cubicBezTo>
                  <a:cubicBezTo>
                    <a:pt x="297" y="5015"/>
                    <a:pt x="384" y="4930"/>
                    <a:pt x="384" y="4823"/>
                  </a:cubicBezTo>
                  <a:lnTo>
                    <a:pt x="384" y="194"/>
                  </a:lnTo>
                  <a:cubicBezTo>
                    <a:pt x="384" y="87"/>
                    <a:pt x="298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66"/>
            <p:cNvSpPr/>
            <p:nvPr/>
          </p:nvSpPr>
          <p:spPr>
            <a:xfrm>
              <a:off x="8323643" y="3281485"/>
              <a:ext cx="33700" cy="25246"/>
            </a:xfrm>
            <a:custGeom>
              <a:avLst/>
              <a:gdLst/>
              <a:ahLst/>
              <a:cxnLst/>
              <a:rect l="l" t="t" r="r" b="b"/>
              <a:pathLst>
                <a:path w="1168" h="875" extrusionOk="0">
                  <a:moveTo>
                    <a:pt x="585" y="0"/>
                  </a:moveTo>
                  <a:cubicBezTo>
                    <a:pt x="263" y="0"/>
                    <a:pt x="1" y="276"/>
                    <a:pt x="1" y="618"/>
                  </a:cubicBezTo>
                  <a:cubicBezTo>
                    <a:pt x="1" y="789"/>
                    <a:pt x="292" y="875"/>
                    <a:pt x="584" y="875"/>
                  </a:cubicBezTo>
                  <a:cubicBezTo>
                    <a:pt x="876" y="875"/>
                    <a:pt x="1168" y="789"/>
                    <a:pt x="1168" y="618"/>
                  </a:cubicBezTo>
                  <a:cubicBezTo>
                    <a:pt x="1168" y="276"/>
                    <a:pt x="907" y="0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66"/>
            <p:cNvSpPr/>
            <p:nvPr/>
          </p:nvSpPr>
          <p:spPr>
            <a:xfrm>
              <a:off x="8286078" y="3156009"/>
              <a:ext cx="106552" cy="127095"/>
            </a:xfrm>
            <a:custGeom>
              <a:avLst/>
              <a:gdLst/>
              <a:ahLst/>
              <a:cxnLst/>
              <a:rect l="l" t="t" r="r" b="b"/>
              <a:pathLst>
                <a:path w="3693" h="4405" extrusionOk="0">
                  <a:moveTo>
                    <a:pt x="1846" y="1"/>
                  </a:moveTo>
                  <a:cubicBezTo>
                    <a:pt x="827" y="1"/>
                    <a:pt x="0" y="987"/>
                    <a:pt x="0" y="2202"/>
                  </a:cubicBezTo>
                  <a:cubicBezTo>
                    <a:pt x="0" y="3418"/>
                    <a:pt x="827" y="4405"/>
                    <a:pt x="1846" y="4405"/>
                  </a:cubicBezTo>
                  <a:cubicBezTo>
                    <a:pt x="2866" y="4405"/>
                    <a:pt x="3692" y="3418"/>
                    <a:pt x="3692" y="2202"/>
                  </a:cubicBezTo>
                  <a:cubicBezTo>
                    <a:pt x="3692" y="987"/>
                    <a:pt x="2866" y="1"/>
                    <a:pt x="18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66"/>
            <p:cNvSpPr/>
            <p:nvPr/>
          </p:nvSpPr>
          <p:spPr>
            <a:xfrm>
              <a:off x="8328028" y="3156009"/>
              <a:ext cx="64601" cy="127095"/>
            </a:xfrm>
            <a:custGeom>
              <a:avLst/>
              <a:gdLst/>
              <a:ahLst/>
              <a:cxnLst/>
              <a:rect l="l" t="t" r="r" b="b"/>
              <a:pathLst>
                <a:path w="2239" h="4405" extrusionOk="0">
                  <a:moveTo>
                    <a:pt x="392" y="1"/>
                  </a:moveTo>
                  <a:cubicBezTo>
                    <a:pt x="258" y="1"/>
                    <a:pt x="128" y="18"/>
                    <a:pt x="0" y="50"/>
                  </a:cubicBezTo>
                  <a:cubicBezTo>
                    <a:pt x="832" y="264"/>
                    <a:pt x="1456" y="1146"/>
                    <a:pt x="1456" y="2202"/>
                  </a:cubicBezTo>
                  <a:cubicBezTo>
                    <a:pt x="1456" y="3259"/>
                    <a:pt x="832" y="4141"/>
                    <a:pt x="0" y="4354"/>
                  </a:cubicBezTo>
                  <a:cubicBezTo>
                    <a:pt x="128" y="4386"/>
                    <a:pt x="258" y="4405"/>
                    <a:pt x="392" y="4405"/>
                  </a:cubicBezTo>
                  <a:cubicBezTo>
                    <a:pt x="1412" y="4405"/>
                    <a:pt x="2238" y="3418"/>
                    <a:pt x="2238" y="2202"/>
                  </a:cubicBezTo>
                  <a:cubicBezTo>
                    <a:pt x="2238" y="987"/>
                    <a:pt x="1412" y="1"/>
                    <a:pt x="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66"/>
            <p:cNvSpPr/>
            <p:nvPr/>
          </p:nvSpPr>
          <p:spPr>
            <a:xfrm>
              <a:off x="8092482" y="3300816"/>
              <a:ext cx="26948" cy="20428"/>
            </a:xfrm>
            <a:custGeom>
              <a:avLst/>
              <a:gdLst/>
              <a:ahLst/>
              <a:cxnLst/>
              <a:rect l="l" t="t" r="r" b="b"/>
              <a:pathLst>
                <a:path w="934" h="708" extrusionOk="0">
                  <a:moveTo>
                    <a:pt x="467" y="1"/>
                  </a:moveTo>
                  <a:cubicBezTo>
                    <a:pt x="209" y="1"/>
                    <a:pt x="1" y="225"/>
                    <a:pt x="1" y="501"/>
                  </a:cubicBezTo>
                  <a:cubicBezTo>
                    <a:pt x="1" y="639"/>
                    <a:pt x="234" y="708"/>
                    <a:pt x="467" y="708"/>
                  </a:cubicBezTo>
                  <a:cubicBezTo>
                    <a:pt x="700" y="708"/>
                    <a:pt x="933" y="639"/>
                    <a:pt x="933" y="501"/>
                  </a:cubicBezTo>
                  <a:cubicBezTo>
                    <a:pt x="933" y="225"/>
                    <a:pt x="725" y="1"/>
                    <a:pt x="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66"/>
            <p:cNvSpPr/>
            <p:nvPr/>
          </p:nvSpPr>
          <p:spPr>
            <a:xfrm>
              <a:off x="8062448" y="3200787"/>
              <a:ext cx="85144" cy="101561"/>
            </a:xfrm>
            <a:custGeom>
              <a:avLst/>
              <a:gdLst/>
              <a:ahLst/>
              <a:cxnLst/>
              <a:rect l="l" t="t" r="r" b="b"/>
              <a:pathLst>
                <a:path w="2951" h="3520" extrusionOk="0">
                  <a:moveTo>
                    <a:pt x="1476" y="1"/>
                  </a:moveTo>
                  <a:cubicBezTo>
                    <a:pt x="661" y="1"/>
                    <a:pt x="0" y="788"/>
                    <a:pt x="0" y="1760"/>
                  </a:cubicBezTo>
                  <a:cubicBezTo>
                    <a:pt x="0" y="2733"/>
                    <a:pt x="661" y="3520"/>
                    <a:pt x="1476" y="3520"/>
                  </a:cubicBezTo>
                  <a:cubicBezTo>
                    <a:pt x="2290" y="3520"/>
                    <a:pt x="2950" y="2733"/>
                    <a:pt x="2950" y="1760"/>
                  </a:cubicBezTo>
                  <a:cubicBezTo>
                    <a:pt x="2950" y="788"/>
                    <a:pt x="2290" y="1"/>
                    <a:pt x="1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66"/>
            <p:cNvSpPr/>
            <p:nvPr/>
          </p:nvSpPr>
          <p:spPr>
            <a:xfrm>
              <a:off x="8093723" y="3200787"/>
              <a:ext cx="53868" cy="101561"/>
            </a:xfrm>
            <a:custGeom>
              <a:avLst/>
              <a:gdLst/>
              <a:ahLst/>
              <a:cxnLst/>
              <a:rect l="l" t="t" r="r" b="b"/>
              <a:pathLst>
                <a:path w="1867" h="3520" extrusionOk="0">
                  <a:moveTo>
                    <a:pt x="392" y="1"/>
                  </a:moveTo>
                  <a:cubicBezTo>
                    <a:pt x="257" y="1"/>
                    <a:pt x="125" y="22"/>
                    <a:pt x="1" y="64"/>
                  </a:cubicBezTo>
                  <a:cubicBezTo>
                    <a:pt x="625" y="268"/>
                    <a:pt x="1084" y="950"/>
                    <a:pt x="1084" y="1760"/>
                  </a:cubicBezTo>
                  <a:cubicBezTo>
                    <a:pt x="1084" y="2570"/>
                    <a:pt x="625" y="3253"/>
                    <a:pt x="1" y="3457"/>
                  </a:cubicBezTo>
                  <a:cubicBezTo>
                    <a:pt x="125" y="3498"/>
                    <a:pt x="257" y="3520"/>
                    <a:pt x="392" y="3520"/>
                  </a:cubicBezTo>
                  <a:cubicBezTo>
                    <a:pt x="1206" y="3520"/>
                    <a:pt x="1866" y="2731"/>
                    <a:pt x="1866" y="1760"/>
                  </a:cubicBezTo>
                  <a:cubicBezTo>
                    <a:pt x="1866" y="789"/>
                    <a:pt x="1206" y="1"/>
                    <a:pt x="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66"/>
            <p:cNvSpPr/>
            <p:nvPr/>
          </p:nvSpPr>
          <p:spPr>
            <a:xfrm>
              <a:off x="8039886" y="3342940"/>
              <a:ext cx="373900" cy="186935"/>
            </a:xfrm>
            <a:custGeom>
              <a:avLst/>
              <a:gdLst/>
              <a:ahLst/>
              <a:cxnLst/>
              <a:rect l="l" t="t" r="r" b="b"/>
              <a:pathLst>
                <a:path w="12959" h="6479" extrusionOk="0">
                  <a:moveTo>
                    <a:pt x="6479" y="1"/>
                  </a:moveTo>
                  <a:cubicBezTo>
                    <a:pt x="2934" y="1"/>
                    <a:pt x="55" y="2846"/>
                    <a:pt x="0" y="6377"/>
                  </a:cubicBezTo>
                  <a:cubicBezTo>
                    <a:pt x="0" y="6433"/>
                    <a:pt x="45" y="6479"/>
                    <a:pt x="101" y="6479"/>
                  </a:cubicBezTo>
                  <a:lnTo>
                    <a:pt x="2246" y="6479"/>
                  </a:lnTo>
                  <a:cubicBezTo>
                    <a:pt x="2301" y="6479"/>
                    <a:pt x="2347" y="6436"/>
                    <a:pt x="2347" y="6380"/>
                  </a:cubicBezTo>
                  <a:cubicBezTo>
                    <a:pt x="2371" y="5314"/>
                    <a:pt x="2799" y="4314"/>
                    <a:pt x="3557" y="3557"/>
                  </a:cubicBezTo>
                  <a:cubicBezTo>
                    <a:pt x="4338" y="2776"/>
                    <a:pt x="5375" y="2346"/>
                    <a:pt x="6479" y="2346"/>
                  </a:cubicBezTo>
                  <a:cubicBezTo>
                    <a:pt x="7584" y="2346"/>
                    <a:pt x="8621" y="2776"/>
                    <a:pt x="9401" y="3557"/>
                  </a:cubicBezTo>
                  <a:cubicBezTo>
                    <a:pt x="10159" y="4314"/>
                    <a:pt x="10586" y="5313"/>
                    <a:pt x="10612" y="6380"/>
                  </a:cubicBezTo>
                  <a:cubicBezTo>
                    <a:pt x="10612" y="6436"/>
                    <a:pt x="10658" y="6479"/>
                    <a:pt x="10711" y="6479"/>
                  </a:cubicBezTo>
                  <a:lnTo>
                    <a:pt x="12857" y="6479"/>
                  </a:lnTo>
                  <a:cubicBezTo>
                    <a:pt x="12913" y="6479"/>
                    <a:pt x="12959" y="6433"/>
                    <a:pt x="12959" y="6377"/>
                  </a:cubicBezTo>
                  <a:cubicBezTo>
                    <a:pt x="12903" y="2846"/>
                    <a:pt x="10024" y="1"/>
                    <a:pt x="64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66"/>
            <p:cNvSpPr/>
            <p:nvPr/>
          </p:nvSpPr>
          <p:spPr>
            <a:xfrm>
              <a:off x="8062448" y="3365473"/>
              <a:ext cx="328774" cy="164402"/>
            </a:xfrm>
            <a:custGeom>
              <a:avLst/>
              <a:gdLst/>
              <a:ahLst/>
              <a:cxnLst/>
              <a:rect l="l" t="t" r="r" b="b"/>
              <a:pathLst>
                <a:path w="11395" h="5698" extrusionOk="0">
                  <a:moveTo>
                    <a:pt x="5701" y="1"/>
                  </a:moveTo>
                  <a:cubicBezTo>
                    <a:pt x="4211" y="1"/>
                    <a:pt x="2773" y="587"/>
                    <a:pt x="1708" y="1630"/>
                  </a:cubicBezTo>
                  <a:cubicBezTo>
                    <a:pt x="606" y="2711"/>
                    <a:pt x="0" y="4158"/>
                    <a:pt x="0" y="5698"/>
                  </a:cubicBezTo>
                  <a:lnTo>
                    <a:pt x="1464" y="5698"/>
                  </a:lnTo>
                  <a:cubicBezTo>
                    <a:pt x="1519" y="5698"/>
                    <a:pt x="1563" y="5655"/>
                    <a:pt x="1565" y="5599"/>
                  </a:cubicBezTo>
                  <a:cubicBezTo>
                    <a:pt x="1589" y="4533"/>
                    <a:pt x="2017" y="3533"/>
                    <a:pt x="2774" y="2776"/>
                  </a:cubicBezTo>
                  <a:cubicBezTo>
                    <a:pt x="3554" y="1995"/>
                    <a:pt x="4593" y="1565"/>
                    <a:pt x="5697" y="1565"/>
                  </a:cubicBezTo>
                  <a:cubicBezTo>
                    <a:pt x="6800" y="1565"/>
                    <a:pt x="7839" y="1995"/>
                    <a:pt x="8619" y="2776"/>
                  </a:cubicBezTo>
                  <a:cubicBezTo>
                    <a:pt x="9377" y="3533"/>
                    <a:pt x="9804" y="4532"/>
                    <a:pt x="9828" y="5599"/>
                  </a:cubicBezTo>
                  <a:cubicBezTo>
                    <a:pt x="9830" y="5655"/>
                    <a:pt x="9876" y="5698"/>
                    <a:pt x="9929" y="5698"/>
                  </a:cubicBezTo>
                  <a:lnTo>
                    <a:pt x="11394" y="5698"/>
                  </a:lnTo>
                  <a:cubicBezTo>
                    <a:pt x="11394" y="4176"/>
                    <a:pt x="10802" y="2746"/>
                    <a:pt x="9725" y="1670"/>
                  </a:cubicBezTo>
                  <a:cubicBezTo>
                    <a:pt x="8661" y="605"/>
                    <a:pt x="7247" y="13"/>
                    <a:pt x="5742" y="1"/>
                  </a:cubicBezTo>
                  <a:cubicBezTo>
                    <a:pt x="5728" y="1"/>
                    <a:pt x="5715" y="1"/>
                    <a:pt x="57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66"/>
            <p:cNvSpPr/>
            <p:nvPr/>
          </p:nvSpPr>
          <p:spPr>
            <a:xfrm>
              <a:off x="8084981" y="3388035"/>
              <a:ext cx="283649" cy="141839"/>
            </a:xfrm>
            <a:custGeom>
              <a:avLst/>
              <a:gdLst/>
              <a:ahLst/>
              <a:cxnLst/>
              <a:rect l="l" t="t" r="r" b="b"/>
              <a:pathLst>
                <a:path w="9831" h="4916" extrusionOk="0">
                  <a:moveTo>
                    <a:pt x="4916" y="1"/>
                  </a:moveTo>
                  <a:cubicBezTo>
                    <a:pt x="3612" y="1"/>
                    <a:pt x="2362" y="519"/>
                    <a:pt x="1440" y="1441"/>
                  </a:cubicBezTo>
                  <a:cubicBezTo>
                    <a:pt x="512" y="2369"/>
                    <a:pt x="0" y="3604"/>
                    <a:pt x="0" y="4916"/>
                  </a:cubicBezTo>
                  <a:lnTo>
                    <a:pt x="683" y="4916"/>
                  </a:lnTo>
                  <a:cubicBezTo>
                    <a:pt x="738" y="4916"/>
                    <a:pt x="782" y="4873"/>
                    <a:pt x="784" y="4817"/>
                  </a:cubicBezTo>
                  <a:cubicBezTo>
                    <a:pt x="808" y="3751"/>
                    <a:pt x="1236" y="2751"/>
                    <a:pt x="1993" y="1994"/>
                  </a:cubicBezTo>
                  <a:cubicBezTo>
                    <a:pt x="2773" y="1213"/>
                    <a:pt x="3812" y="783"/>
                    <a:pt x="4916" y="783"/>
                  </a:cubicBezTo>
                  <a:cubicBezTo>
                    <a:pt x="6019" y="783"/>
                    <a:pt x="7058" y="1213"/>
                    <a:pt x="7838" y="1994"/>
                  </a:cubicBezTo>
                  <a:cubicBezTo>
                    <a:pt x="8596" y="2751"/>
                    <a:pt x="9023" y="3750"/>
                    <a:pt x="9047" y="4817"/>
                  </a:cubicBezTo>
                  <a:cubicBezTo>
                    <a:pt x="9049" y="4873"/>
                    <a:pt x="9095" y="4916"/>
                    <a:pt x="9148" y="4916"/>
                  </a:cubicBezTo>
                  <a:lnTo>
                    <a:pt x="9831" y="4916"/>
                  </a:lnTo>
                  <a:cubicBezTo>
                    <a:pt x="9831" y="3604"/>
                    <a:pt x="9320" y="2369"/>
                    <a:pt x="8392" y="1441"/>
                  </a:cubicBezTo>
                  <a:cubicBezTo>
                    <a:pt x="7463" y="513"/>
                    <a:pt x="6229" y="2"/>
                    <a:pt x="49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66"/>
            <p:cNvSpPr/>
            <p:nvPr/>
          </p:nvSpPr>
          <p:spPr>
            <a:xfrm>
              <a:off x="8200359" y="3374273"/>
              <a:ext cx="11079" cy="156409"/>
            </a:xfrm>
            <a:custGeom>
              <a:avLst/>
              <a:gdLst/>
              <a:ahLst/>
              <a:cxnLst/>
              <a:rect l="l" t="t" r="r" b="b"/>
              <a:pathLst>
                <a:path w="384" h="5421" extrusionOk="0">
                  <a:moveTo>
                    <a:pt x="192" y="1"/>
                  </a:moveTo>
                  <a:cubicBezTo>
                    <a:pt x="86" y="1"/>
                    <a:pt x="0" y="87"/>
                    <a:pt x="0" y="193"/>
                  </a:cubicBezTo>
                  <a:lnTo>
                    <a:pt x="0" y="5225"/>
                  </a:lnTo>
                  <a:cubicBezTo>
                    <a:pt x="0" y="5314"/>
                    <a:pt x="60" y="5396"/>
                    <a:pt x="147" y="5416"/>
                  </a:cubicBezTo>
                  <a:cubicBezTo>
                    <a:pt x="163" y="5419"/>
                    <a:pt x="178" y="5421"/>
                    <a:pt x="192" y="5421"/>
                  </a:cubicBezTo>
                  <a:cubicBezTo>
                    <a:pt x="297" y="5421"/>
                    <a:pt x="383" y="5335"/>
                    <a:pt x="383" y="5228"/>
                  </a:cubicBezTo>
                  <a:lnTo>
                    <a:pt x="383" y="193"/>
                  </a:lnTo>
                  <a:cubicBezTo>
                    <a:pt x="383" y="87"/>
                    <a:pt x="298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66"/>
            <p:cNvSpPr/>
            <p:nvPr/>
          </p:nvSpPr>
          <p:spPr>
            <a:xfrm>
              <a:off x="8191098" y="3365531"/>
              <a:ext cx="29314" cy="23053"/>
            </a:xfrm>
            <a:custGeom>
              <a:avLst/>
              <a:gdLst/>
              <a:ahLst/>
              <a:cxnLst/>
              <a:rect l="l" t="t" r="r" b="b"/>
              <a:pathLst>
                <a:path w="1016" h="799" extrusionOk="0">
                  <a:moveTo>
                    <a:pt x="508" y="0"/>
                  </a:moveTo>
                  <a:cubicBezTo>
                    <a:pt x="227" y="0"/>
                    <a:pt x="0" y="252"/>
                    <a:pt x="0" y="565"/>
                  </a:cubicBezTo>
                  <a:cubicBezTo>
                    <a:pt x="0" y="720"/>
                    <a:pt x="254" y="798"/>
                    <a:pt x="508" y="798"/>
                  </a:cubicBezTo>
                  <a:cubicBezTo>
                    <a:pt x="762" y="798"/>
                    <a:pt x="1016" y="720"/>
                    <a:pt x="1016" y="565"/>
                  </a:cubicBezTo>
                  <a:cubicBezTo>
                    <a:pt x="1016" y="252"/>
                    <a:pt x="789" y="0"/>
                    <a:pt x="5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66"/>
            <p:cNvSpPr/>
            <p:nvPr/>
          </p:nvSpPr>
          <p:spPr>
            <a:xfrm>
              <a:off x="8158438" y="3257567"/>
              <a:ext cx="92617" cy="110476"/>
            </a:xfrm>
            <a:custGeom>
              <a:avLst/>
              <a:gdLst/>
              <a:ahLst/>
              <a:cxnLst/>
              <a:rect l="l" t="t" r="r" b="b"/>
              <a:pathLst>
                <a:path w="3210" h="3829" extrusionOk="0">
                  <a:moveTo>
                    <a:pt x="1605" y="1"/>
                  </a:moveTo>
                  <a:cubicBezTo>
                    <a:pt x="720" y="1"/>
                    <a:pt x="0" y="858"/>
                    <a:pt x="0" y="1915"/>
                  </a:cubicBezTo>
                  <a:cubicBezTo>
                    <a:pt x="0" y="2972"/>
                    <a:pt x="720" y="3828"/>
                    <a:pt x="1605" y="3828"/>
                  </a:cubicBezTo>
                  <a:cubicBezTo>
                    <a:pt x="2491" y="3828"/>
                    <a:pt x="3209" y="2972"/>
                    <a:pt x="3209" y="1915"/>
                  </a:cubicBezTo>
                  <a:cubicBezTo>
                    <a:pt x="3209" y="858"/>
                    <a:pt x="2491" y="1"/>
                    <a:pt x="1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6"/>
            <p:cNvSpPr/>
            <p:nvPr/>
          </p:nvSpPr>
          <p:spPr>
            <a:xfrm>
              <a:off x="8193435" y="3257567"/>
              <a:ext cx="57618" cy="110476"/>
            </a:xfrm>
            <a:custGeom>
              <a:avLst/>
              <a:gdLst/>
              <a:ahLst/>
              <a:cxnLst/>
              <a:rect l="l" t="t" r="r" b="b"/>
              <a:pathLst>
                <a:path w="1997" h="3829" extrusionOk="0">
                  <a:moveTo>
                    <a:pt x="392" y="1"/>
                  </a:moveTo>
                  <a:cubicBezTo>
                    <a:pt x="257" y="1"/>
                    <a:pt x="127" y="21"/>
                    <a:pt x="1" y="59"/>
                  </a:cubicBezTo>
                  <a:cubicBezTo>
                    <a:pt x="697" y="266"/>
                    <a:pt x="1214" y="1019"/>
                    <a:pt x="1214" y="1915"/>
                  </a:cubicBezTo>
                  <a:cubicBezTo>
                    <a:pt x="1214" y="2811"/>
                    <a:pt x="697" y="3563"/>
                    <a:pt x="1" y="3771"/>
                  </a:cubicBezTo>
                  <a:cubicBezTo>
                    <a:pt x="127" y="3808"/>
                    <a:pt x="257" y="3828"/>
                    <a:pt x="392" y="3828"/>
                  </a:cubicBezTo>
                  <a:cubicBezTo>
                    <a:pt x="1278" y="3828"/>
                    <a:pt x="1996" y="2971"/>
                    <a:pt x="1996" y="1914"/>
                  </a:cubicBezTo>
                  <a:cubicBezTo>
                    <a:pt x="1996" y="858"/>
                    <a:pt x="1278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5" name="Google Shape;2695;p66"/>
          <p:cNvGrpSpPr/>
          <p:nvPr/>
        </p:nvGrpSpPr>
        <p:grpSpPr>
          <a:xfrm>
            <a:off x="730125" y="3768435"/>
            <a:ext cx="374794" cy="373871"/>
            <a:chOff x="439125" y="3761900"/>
            <a:chExt cx="324750" cy="323950"/>
          </a:xfrm>
        </p:grpSpPr>
        <p:sp>
          <p:nvSpPr>
            <p:cNvPr id="2696" name="Google Shape;2696;p66"/>
            <p:cNvSpPr/>
            <p:nvPr/>
          </p:nvSpPr>
          <p:spPr>
            <a:xfrm>
              <a:off x="495775" y="3870200"/>
              <a:ext cx="29200" cy="20675"/>
            </a:xfrm>
            <a:custGeom>
              <a:avLst/>
              <a:gdLst/>
              <a:ahLst/>
              <a:cxnLst/>
              <a:rect l="l" t="t" r="r" b="b"/>
              <a:pathLst>
                <a:path w="1168" h="827" extrusionOk="0">
                  <a:moveTo>
                    <a:pt x="583" y="1"/>
                  </a:moveTo>
                  <a:cubicBezTo>
                    <a:pt x="261" y="1"/>
                    <a:pt x="0" y="263"/>
                    <a:pt x="0" y="585"/>
                  </a:cubicBezTo>
                  <a:cubicBezTo>
                    <a:pt x="0" y="746"/>
                    <a:pt x="292" y="827"/>
                    <a:pt x="584" y="827"/>
                  </a:cubicBezTo>
                  <a:cubicBezTo>
                    <a:pt x="876" y="827"/>
                    <a:pt x="1168" y="746"/>
                    <a:pt x="1168" y="585"/>
                  </a:cubicBezTo>
                  <a:cubicBezTo>
                    <a:pt x="1168" y="263"/>
                    <a:pt x="905" y="1"/>
                    <a:pt x="5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66"/>
            <p:cNvSpPr/>
            <p:nvPr/>
          </p:nvSpPr>
          <p:spPr>
            <a:xfrm>
              <a:off x="463225" y="3761900"/>
              <a:ext cx="92275" cy="110125"/>
            </a:xfrm>
            <a:custGeom>
              <a:avLst/>
              <a:gdLst/>
              <a:ahLst/>
              <a:cxnLst/>
              <a:rect l="l" t="t" r="r" b="b"/>
              <a:pathLst>
                <a:path w="3691" h="4405" extrusionOk="0">
                  <a:moveTo>
                    <a:pt x="1845" y="1"/>
                  </a:moveTo>
                  <a:cubicBezTo>
                    <a:pt x="825" y="1"/>
                    <a:pt x="0" y="987"/>
                    <a:pt x="0" y="2204"/>
                  </a:cubicBezTo>
                  <a:cubicBezTo>
                    <a:pt x="0" y="3420"/>
                    <a:pt x="825" y="4405"/>
                    <a:pt x="1845" y="4405"/>
                  </a:cubicBezTo>
                  <a:cubicBezTo>
                    <a:pt x="2865" y="4405"/>
                    <a:pt x="3691" y="3420"/>
                    <a:pt x="3691" y="2204"/>
                  </a:cubicBezTo>
                  <a:cubicBezTo>
                    <a:pt x="3691" y="987"/>
                    <a:pt x="2865" y="1"/>
                    <a:pt x="1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66"/>
            <p:cNvSpPr/>
            <p:nvPr/>
          </p:nvSpPr>
          <p:spPr>
            <a:xfrm>
              <a:off x="499575" y="3761950"/>
              <a:ext cx="55925" cy="110125"/>
            </a:xfrm>
            <a:custGeom>
              <a:avLst/>
              <a:gdLst/>
              <a:ahLst/>
              <a:cxnLst/>
              <a:rect l="l" t="t" r="r" b="b"/>
              <a:pathLst>
                <a:path w="2237" h="4405" extrusionOk="0">
                  <a:moveTo>
                    <a:pt x="391" y="0"/>
                  </a:moveTo>
                  <a:cubicBezTo>
                    <a:pt x="258" y="0"/>
                    <a:pt x="126" y="17"/>
                    <a:pt x="0" y="50"/>
                  </a:cubicBezTo>
                  <a:cubicBezTo>
                    <a:pt x="832" y="264"/>
                    <a:pt x="1454" y="1146"/>
                    <a:pt x="1454" y="2202"/>
                  </a:cubicBezTo>
                  <a:cubicBezTo>
                    <a:pt x="1454" y="3257"/>
                    <a:pt x="832" y="4139"/>
                    <a:pt x="0" y="4354"/>
                  </a:cubicBezTo>
                  <a:cubicBezTo>
                    <a:pt x="126" y="4386"/>
                    <a:pt x="258" y="4404"/>
                    <a:pt x="391" y="4404"/>
                  </a:cubicBezTo>
                  <a:cubicBezTo>
                    <a:pt x="1411" y="4404"/>
                    <a:pt x="2237" y="3418"/>
                    <a:pt x="2237" y="2202"/>
                  </a:cubicBezTo>
                  <a:cubicBezTo>
                    <a:pt x="2237" y="985"/>
                    <a:pt x="1411" y="0"/>
                    <a:pt x="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66"/>
            <p:cNvSpPr/>
            <p:nvPr/>
          </p:nvSpPr>
          <p:spPr>
            <a:xfrm>
              <a:off x="505550" y="3883600"/>
              <a:ext cx="9625" cy="152925"/>
            </a:xfrm>
            <a:custGeom>
              <a:avLst/>
              <a:gdLst/>
              <a:ahLst/>
              <a:cxnLst/>
              <a:rect l="l" t="t" r="r" b="b"/>
              <a:pathLst>
                <a:path w="385" h="6117" extrusionOk="0">
                  <a:moveTo>
                    <a:pt x="193" y="1"/>
                  </a:moveTo>
                  <a:cubicBezTo>
                    <a:pt x="177" y="1"/>
                    <a:pt x="162" y="2"/>
                    <a:pt x="146" y="6"/>
                  </a:cubicBezTo>
                  <a:cubicBezTo>
                    <a:pt x="59" y="25"/>
                    <a:pt x="1" y="107"/>
                    <a:pt x="1" y="196"/>
                  </a:cubicBezTo>
                  <a:lnTo>
                    <a:pt x="1" y="5921"/>
                  </a:lnTo>
                  <a:cubicBezTo>
                    <a:pt x="1" y="6011"/>
                    <a:pt x="59" y="6093"/>
                    <a:pt x="146" y="6111"/>
                  </a:cubicBezTo>
                  <a:cubicBezTo>
                    <a:pt x="162" y="6115"/>
                    <a:pt x="177" y="6116"/>
                    <a:pt x="193" y="6116"/>
                  </a:cubicBezTo>
                  <a:cubicBezTo>
                    <a:pt x="298" y="6116"/>
                    <a:pt x="384" y="6032"/>
                    <a:pt x="384" y="5927"/>
                  </a:cubicBezTo>
                  <a:lnTo>
                    <a:pt x="384" y="190"/>
                  </a:lnTo>
                  <a:cubicBezTo>
                    <a:pt x="384" y="86"/>
                    <a:pt x="298" y="1"/>
                    <a:pt x="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66"/>
            <p:cNvSpPr/>
            <p:nvPr/>
          </p:nvSpPr>
          <p:spPr>
            <a:xfrm>
              <a:off x="682900" y="3925750"/>
              <a:ext cx="9625" cy="140150"/>
            </a:xfrm>
            <a:custGeom>
              <a:avLst/>
              <a:gdLst/>
              <a:ahLst/>
              <a:cxnLst/>
              <a:rect l="l" t="t" r="r" b="b"/>
              <a:pathLst>
                <a:path w="385" h="5606" extrusionOk="0">
                  <a:moveTo>
                    <a:pt x="192" y="1"/>
                  </a:moveTo>
                  <a:cubicBezTo>
                    <a:pt x="177" y="1"/>
                    <a:pt x="162" y="2"/>
                    <a:pt x="147" y="6"/>
                  </a:cubicBezTo>
                  <a:cubicBezTo>
                    <a:pt x="59" y="26"/>
                    <a:pt x="1" y="107"/>
                    <a:pt x="1" y="196"/>
                  </a:cubicBezTo>
                  <a:lnTo>
                    <a:pt x="1" y="5410"/>
                  </a:lnTo>
                  <a:cubicBezTo>
                    <a:pt x="1" y="5499"/>
                    <a:pt x="59" y="5580"/>
                    <a:pt x="147" y="5600"/>
                  </a:cubicBezTo>
                  <a:cubicBezTo>
                    <a:pt x="162" y="5604"/>
                    <a:pt x="177" y="5605"/>
                    <a:pt x="192" y="5605"/>
                  </a:cubicBezTo>
                  <a:cubicBezTo>
                    <a:pt x="298" y="5605"/>
                    <a:pt x="384" y="5519"/>
                    <a:pt x="384" y="5413"/>
                  </a:cubicBezTo>
                  <a:lnTo>
                    <a:pt x="384" y="193"/>
                  </a:lnTo>
                  <a:cubicBezTo>
                    <a:pt x="384" y="87"/>
                    <a:pt x="298" y="1"/>
                    <a:pt x="1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66"/>
            <p:cNvSpPr/>
            <p:nvPr/>
          </p:nvSpPr>
          <p:spPr>
            <a:xfrm>
              <a:off x="672900" y="3913075"/>
              <a:ext cx="29200" cy="20675"/>
            </a:xfrm>
            <a:custGeom>
              <a:avLst/>
              <a:gdLst/>
              <a:ahLst/>
              <a:cxnLst/>
              <a:rect l="l" t="t" r="r" b="b"/>
              <a:pathLst>
                <a:path w="1168" h="827" extrusionOk="0">
                  <a:moveTo>
                    <a:pt x="585" y="1"/>
                  </a:moveTo>
                  <a:cubicBezTo>
                    <a:pt x="263" y="1"/>
                    <a:pt x="1" y="261"/>
                    <a:pt x="1" y="585"/>
                  </a:cubicBezTo>
                  <a:cubicBezTo>
                    <a:pt x="1" y="746"/>
                    <a:pt x="292" y="827"/>
                    <a:pt x="584" y="827"/>
                  </a:cubicBezTo>
                  <a:cubicBezTo>
                    <a:pt x="876" y="827"/>
                    <a:pt x="1168" y="746"/>
                    <a:pt x="1168" y="585"/>
                  </a:cubicBezTo>
                  <a:cubicBezTo>
                    <a:pt x="1168" y="261"/>
                    <a:pt x="907" y="1"/>
                    <a:pt x="5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66"/>
            <p:cNvSpPr/>
            <p:nvPr/>
          </p:nvSpPr>
          <p:spPr>
            <a:xfrm>
              <a:off x="640350" y="3804775"/>
              <a:ext cx="92325" cy="110125"/>
            </a:xfrm>
            <a:custGeom>
              <a:avLst/>
              <a:gdLst/>
              <a:ahLst/>
              <a:cxnLst/>
              <a:rect l="l" t="t" r="r" b="b"/>
              <a:pathLst>
                <a:path w="3693" h="4405" extrusionOk="0">
                  <a:moveTo>
                    <a:pt x="1847" y="1"/>
                  </a:moveTo>
                  <a:cubicBezTo>
                    <a:pt x="827" y="1"/>
                    <a:pt x="0" y="987"/>
                    <a:pt x="0" y="2204"/>
                  </a:cubicBezTo>
                  <a:cubicBezTo>
                    <a:pt x="0" y="3418"/>
                    <a:pt x="827" y="4405"/>
                    <a:pt x="1847" y="4405"/>
                  </a:cubicBezTo>
                  <a:cubicBezTo>
                    <a:pt x="2866" y="4405"/>
                    <a:pt x="3692" y="3418"/>
                    <a:pt x="3692" y="2204"/>
                  </a:cubicBezTo>
                  <a:cubicBezTo>
                    <a:pt x="3692" y="987"/>
                    <a:pt x="2866" y="1"/>
                    <a:pt x="18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66"/>
            <p:cNvSpPr/>
            <p:nvPr/>
          </p:nvSpPr>
          <p:spPr>
            <a:xfrm>
              <a:off x="676725" y="3804775"/>
              <a:ext cx="55950" cy="110125"/>
            </a:xfrm>
            <a:custGeom>
              <a:avLst/>
              <a:gdLst/>
              <a:ahLst/>
              <a:cxnLst/>
              <a:rect l="l" t="t" r="r" b="b"/>
              <a:pathLst>
                <a:path w="2238" h="4405" extrusionOk="0">
                  <a:moveTo>
                    <a:pt x="392" y="1"/>
                  </a:moveTo>
                  <a:cubicBezTo>
                    <a:pt x="257" y="1"/>
                    <a:pt x="127" y="19"/>
                    <a:pt x="1" y="51"/>
                  </a:cubicBezTo>
                  <a:cubicBezTo>
                    <a:pt x="832" y="265"/>
                    <a:pt x="1455" y="1147"/>
                    <a:pt x="1455" y="2204"/>
                  </a:cubicBezTo>
                  <a:cubicBezTo>
                    <a:pt x="1455" y="3259"/>
                    <a:pt x="832" y="4141"/>
                    <a:pt x="1" y="4356"/>
                  </a:cubicBezTo>
                  <a:cubicBezTo>
                    <a:pt x="127" y="4388"/>
                    <a:pt x="257" y="4405"/>
                    <a:pt x="392" y="4405"/>
                  </a:cubicBezTo>
                  <a:cubicBezTo>
                    <a:pt x="1411" y="4405"/>
                    <a:pt x="2237" y="3418"/>
                    <a:pt x="2237" y="2204"/>
                  </a:cubicBezTo>
                  <a:cubicBezTo>
                    <a:pt x="2237" y="987"/>
                    <a:pt x="1411" y="1"/>
                    <a:pt x="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66"/>
            <p:cNvSpPr/>
            <p:nvPr/>
          </p:nvSpPr>
          <p:spPr>
            <a:xfrm>
              <a:off x="553475" y="3977500"/>
              <a:ext cx="96375" cy="108350"/>
            </a:xfrm>
            <a:custGeom>
              <a:avLst/>
              <a:gdLst/>
              <a:ahLst/>
              <a:cxnLst/>
              <a:rect l="l" t="t" r="r" b="b"/>
              <a:pathLst>
                <a:path w="3855" h="4334" extrusionOk="0">
                  <a:moveTo>
                    <a:pt x="1" y="1"/>
                  </a:moveTo>
                  <a:lnTo>
                    <a:pt x="1" y="4223"/>
                  </a:lnTo>
                  <a:cubicBezTo>
                    <a:pt x="1" y="4285"/>
                    <a:pt x="50" y="4334"/>
                    <a:pt x="111" y="4334"/>
                  </a:cubicBezTo>
                  <a:lnTo>
                    <a:pt x="3744" y="4334"/>
                  </a:lnTo>
                  <a:cubicBezTo>
                    <a:pt x="3805" y="4334"/>
                    <a:pt x="3854" y="4283"/>
                    <a:pt x="3854" y="4223"/>
                  </a:cubicBezTo>
                  <a:lnTo>
                    <a:pt x="3854" y="1"/>
                  </a:lnTo>
                  <a:close/>
                </a:path>
              </a:pathLst>
            </a:custGeom>
            <a:solidFill>
              <a:srgbClr val="C2F1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66"/>
            <p:cNvSpPr/>
            <p:nvPr/>
          </p:nvSpPr>
          <p:spPr>
            <a:xfrm>
              <a:off x="627375" y="3977500"/>
              <a:ext cx="22475" cy="108350"/>
            </a:xfrm>
            <a:custGeom>
              <a:avLst/>
              <a:gdLst/>
              <a:ahLst/>
              <a:cxnLst/>
              <a:rect l="l" t="t" r="r" b="b"/>
              <a:pathLst>
                <a:path w="899" h="4334" extrusionOk="0">
                  <a:moveTo>
                    <a:pt x="113" y="1"/>
                  </a:moveTo>
                  <a:lnTo>
                    <a:pt x="113" y="4223"/>
                  </a:lnTo>
                  <a:cubicBezTo>
                    <a:pt x="113" y="4283"/>
                    <a:pt x="62" y="4334"/>
                    <a:pt x="1" y="4334"/>
                  </a:cubicBezTo>
                  <a:lnTo>
                    <a:pt x="788" y="4334"/>
                  </a:lnTo>
                  <a:cubicBezTo>
                    <a:pt x="849" y="4334"/>
                    <a:pt x="898" y="4285"/>
                    <a:pt x="898" y="4223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rgbClr val="C2F1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66"/>
            <p:cNvSpPr/>
            <p:nvPr/>
          </p:nvSpPr>
          <p:spPr>
            <a:xfrm>
              <a:off x="441825" y="3969025"/>
              <a:ext cx="105625" cy="116200"/>
            </a:xfrm>
            <a:custGeom>
              <a:avLst/>
              <a:gdLst/>
              <a:ahLst/>
              <a:cxnLst/>
              <a:rect l="l" t="t" r="r" b="b"/>
              <a:pathLst>
                <a:path w="4225" h="4648" extrusionOk="0">
                  <a:moveTo>
                    <a:pt x="382" y="1"/>
                  </a:moveTo>
                  <a:lnTo>
                    <a:pt x="5" y="4200"/>
                  </a:lnTo>
                  <a:cubicBezTo>
                    <a:pt x="0" y="4262"/>
                    <a:pt x="45" y="4315"/>
                    <a:pt x="104" y="4320"/>
                  </a:cubicBezTo>
                  <a:lnTo>
                    <a:pt x="3728" y="4647"/>
                  </a:lnTo>
                  <a:cubicBezTo>
                    <a:pt x="3730" y="4647"/>
                    <a:pt x="3733" y="4647"/>
                    <a:pt x="3736" y="4647"/>
                  </a:cubicBezTo>
                  <a:cubicBezTo>
                    <a:pt x="3794" y="4647"/>
                    <a:pt x="3843" y="4604"/>
                    <a:pt x="3849" y="4546"/>
                  </a:cubicBezTo>
                  <a:lnTo>
                    <a:pt x="4225" y="346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FFA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66"/>
            <p:cNvSpPr/>
            <p:nvPr/>
          </p:nvSpPr>
          <p:spPr>
            <a:xfrm>
              <a:off x="518175" y="3975925"/>
              <a:ext cx="29275" cy="109300"/>
            </a:xfrm>
            <a:custGeom>
              <a:avLst/>
              <a:gdLst/>
              <a:ahLst/>
              <a:cxnLst/>
              <a:rect l="l" t="t" r="r" b="b"/>
              <a:pathLst>
                <a:path w="1171" h="4372" extrusionOk="0">
                  <a:moveTo>
                    <a:pt x="411" y="1"/>
                  </a:moveTo>
                  <a:lnTo>
                    <a:pt x="12" y="4270"/>
                  </a:lnTo>
                  <a:cubicBezTo>
                    <a:pt x="11" y="4285"/>
                    <a:pt x="6" y="4297"/>
                    <a:pt x="0" y="4309"/>
                  </a:cubicBezTo>
                  <a:lnTo>
                    <a:pt x="674" y="4371"/>
                  </a:lnTo>
                  <a:cubicBezTo>
                    <a:pt x="676" y="4371"/>
                    <a:pt x="679" y="4371"/>
                    <a:pt x="682" y="4371"/>
                  </a:cubicBezTo>
                  <a:cubicBezTo>
                    <a:pt x="740" y="4371"/>
                    <a:pt x="789" y="4328"/>
                    <a:pt x="795" y="4270"/>
                  </a:cubicBezTo>
                  <a:lnTo>
                    <a:pt x="1171" y="70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rgbClr val="FFA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66"/>
            <p:cNvSpPr/>
            <p:nvPr/>
          </p:nvSpPr>
          <p:spPr>
            <a:xfrm>
              <a:off x="655525" y="3969025"/>
              <a:ext cx="105675" cy="116200"/>
            </a:xfrm>
            <a:custGeom>
              <a:avLst/>
              <a:gdLst/>
              <a:ahLst/>
              <a:cxnLst/>
              <a:rect l="l" t="t" r="r" b="b"/>
              <a:pathLst>
                <a:path w="4227" h="4648" extrusionOk="0">
                  <a:moveTo>
                    <a:pt x="3845" y="1"/>
                  </a:moveTo>
                  <a:lnTo>
                    <a:pt x="1" y="346"/>
                  </a:lnTo>
                  <a:lnTo>
                    <a:pt x="378" y="4546"/>
                  </a:lnTo>
                  <a:cubicBezTo>
                    <a:pt x="384" y="4604"/>
                    <a:pt x="433" y="4647"/>
                    <a:pt x="489" y="4647"/>
                  </a:cubicBezTo>
                  <a:cubicBezTo>
                    <a:pt x="492" y="4647"/>
                    <a:pt x="495" y="4647"/>
                    <a:pt x="498" y="4647"/>
                  </a:cubicBezTo>
                  <a:lnTo>
                    <a:pt x="4121" y="4320"/>
                  </a:lnTo>
                  <a:cubicBezTo>
                    <a:pt x="4182" y="4315"/>
                    <a:pt x="4227" y="4262"/>
                    <a:pt x="4222" y="4200"/>
                  </a:cubicBezTo>
                  <a:lnTo>
                    <a:pt x="38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66"/>
            <p:cNvSpPr/>
            <p:nvPr/>
          </p:nvSpPr>
          <p:spPr>
            <a:xfrm>
              <a:off x="732225" y="3969025"/>
              <a:ext cx="28975" cy="109750"/>
            </a:xfrm>
            <a:custGeom>
              <a:avLst/>
              <a:gdLst/>
              <a:ahLst/>
              <a:cxnLst/>
              <a:rect l="l" t="t" r="r" b="b"/>
              <a:pathLst>
                <a:path w="1159" h="4390" extrusionOk="0">
                  <a:moveTo>
                    <a:pt x="775" y="1"/>
                  </a:moveTo>
                  <a:lnTo>
                    <a:pt x="0" y="70"/>
                  </a:lnTo>
                  <a:lnTo>
                    <a:pt x="370" y="4276"/>
                  </a:lnTo>
                  <a:cubicBezTo>
                    <a:pt x="375" y="4326"/>
                    <a:pt x="344" y="4372"/>
                    <a:pt x="300" y="4389"/>
                  </a:cubicBezTo>
                  <a:lnTo>
                    <a:pt x="1053" y="4320"/>
                  </a:lnTo>
                  <a:cubicBezTo>
                    <a:pt x="1114" y="4315"/>
                    <a:pt x="1159" y="4262"/>
                    <a:pt x="1152" y="4200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66"/>
            <p:cNvSpPr/>
            <p:nvPr/>
          </p:nvSpPr>
          <p:spPr>
            <a:xfrm>
              <a:off x="466625" y="3998000"/>
              <a:ext cx="48050" cy="58450"/>
            </a:xfrm>
            <a:custGeom>
              <a:avLst/>
              <a:gdLst/>
              <a:ahLst/>
              <a:cxnLst/>
              <a:rect l="l" t="t" r="r" b="b"/>
              <a:pathLst>
                <a:path w="1922" h="2338" extrusionOk="0">
                  <a:moveTo>
                    <a:pt x="1094" y="645"/>
                  </a:moveTo>
                  <a:lnTo>
                    <a:pt x="1320" y="1454"/>
                  </a:lnTo>
                  <a:lnTo>
                    <a:pt x="1320" y="1454"/>
                  </a:lnTo>
                  <a:lnTo>
                    <a:pt x="726" y="1402"/>
                  </a:lnTo>
                  <a:lnTo>
                    <a:pt x="1094" y="645"/>
                  </a:lnTo>
                  <a:close/>
                  <a:moveTo>
                    <a:pt x="1133" y="0"/>
                  </a:moveTo>
                  <a:cubicBezTo>
                    <a:pt x="1047" y="0"/>
                    <a:pt x="966" y="48"/>
                    <a:pt x="926" y="127"/>
                  </a:cubicBezTo>
                  <a:cubicBezTo>
                    <a:pt x="924" y="127"/>
                    <a:pt x="924" y="129"/>
                    <a:pt x="924" y="130"/>
                  </a:cubicBezTo>
                  <a:lnTo>
                    <a:pt x="47" y="1931"/>
                  </a:lnTo>
                  <a:cubicBezTo>
                    <a:pt x="1" y="2024"/>
                    <a:pt x="39" y="2138"/>
                    <a:pt x="134" y="2184"/>
                  </a:cubicBezTo>
                  <a:cubicBezTo>
                    <a:pt x="161" y="2197"/>
                    <a:pt x="189" y="2203"/>
                    <a:pt x="217" y="2203"/>
                  </a:cubicBezTo>
                  <a:cubicBezTo>
                    <a:pt x="287" y="2203"/>
                    <a:pt x="354" y="2164"/>
                    <a:pt x="387" y="2097"/>
                  </a:cubicBezTo>
                  <a:lnTo>
                    <a:pt x="548" y="1767"/>
                  </a:lnTo>
                  <a:lnTo>
                    <a:pt x="1429" y="1845"/>
                  </a:lnTo>
                  <a:lnTo>
                    <a:pt x="1527" y="2199"/>
                  </a:lnTo>
                  <a:cubicBezTo>
                    <a:pt x="1550" y="2284"/>
                    <a:pt x="1627" y="2337"/>
                    <a:pt x="1709" y="2337"/>
                  </a:cubicBezTo>
                  <a:cubicBezTo>
                    <a:pt x="1726" y="2337"/>
                    <a:pt x="1743" y="2336"/>
                    <a:pt x="1760" y="2331"/>
                  </a:cubicBezTo>
                  <a:cubicBezTo>
                    <a:pt x="1861" y="2304"/>
                    <a:pt x="1921" y="2198"/>
                    <a:pt x="1892" y="2098"/>
                  </a:cubicBezTo>
                  <a:lnTo>
                    <a:pt x="1357" y="170"/>
                  </a:lnTo>
                  <a:cubicBezTo>
                    <a:pt x="1355" y="168"/>
                    <a:pt x="1355" y="167"/>
                    <a:pt x="1355" y="164"/>
                  </a:cubicBezTo>
                  <a:cubicBezTo>
                    <a:pt x="1326" y="73"/>
                    <a:pt x="1248" y="10"/>
                    <a:pt x="1153" y="1"/>
                  </a:cubicBezTo>
                  <a:cubicBezTo>
                    <a:pt x="1146" y="1"/>
                    <a:pt x="1140" y="0"/>
                    <a:pt x="1133" y="0"/>
                  </a:cubicBezTo>
                  <a:close/>
                </a:path>
              </a:pathLst>
            </a:custGeom>
            <a:solidFill>
              <a:srgbClr val="EEF5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66"/>
            <p:cNvSpPr/>
            <p:nvPr/>
          </p:nvSpPr>
          <p:spPr>
            <a:xfrm>
              <a:off x="582250" y="4005775"/>
              <a:ext cx="38525" cy="57075"/>
            </a:xfrm>
            <a:custGeom>
              <a:avLst/>
              <a:gdLst/>
              <a:ahLst/>
              <a:cxnLst/>
              <a:rect l="l" t="t" r="r" b="b"/>
              <a:pathLst>
                <a:path w="1541" h="2283" extrusionOk="0">
                  <a:moveTo>
                    <a:pt x="744" y="365"/>
                  </a:moveTo>
                  <a:cubicBezTo>
                    <a:pt x="858" y="365"/>
                    <a:pt x="962" y="440"/>
                    <a:pt x="988" y="551"/>
                  </a:cubicBezTo>
                  <a:cubicBezTo>
                    <a:pt x="1030" y="715"/>
                    <a:pt x="905" y="862"/>
                    <a:pt x="747" y="862"/>
                  </a:cubicBezTo>
                  <a:cubicBezTo>
                    <a:pt x="706" y="862"/>
                    <a:pt x="629" y="862"/>
                    <a:pt x="545" y="864"/>
                  </a:cubicBezTo>
                  <a:lnTo>
                    <a:pt x="382" y="864"/>
                  </a:lnTo>
                  <a:lnTo>
                    <a:pt x="382" y="365"/>
                  </a:lnTo>
                  <a:close/>
                  <a:moveTo>
                    <a:pt x="833" y="1247"/>
                  </a:moveTo>
                  <a:cubicBezTo>
                    <a:pt x="994" y="1247"/>
                    <a:pt x="1146" y="1378"/>
                    <a:pt x="1160" y="1539"/>
                  </a:cubicBezTo>
                  <a:cubicBezTo>
                    <a:pt x="1178" y="1729"/>
                    <a:pt x="1028" y="1888"/>
                    <a:pt x="841" y="1888"/>
                  </a:cubicBezTo>
                  <a:cubicBezTo>
                    <a:pt x="758" y="1888"/>
                    <a:pt x="543" y="1890"/>
                    <a:pt x="384" y="1890"/>
                  </a:cubicBezTo>
                  <a:lnTo>
                    <a:pt x="384" y="1247"/>
                  </a:lnTo>
                  <a:close/>
                  <a:moveTo>
                    <a:pt x="189" y="0"/>
                  </a:moveTo>
                  <a:cubicBezTo>
                    <a:pt x="85" y="0"/>
                    <a:pt x="0" y="86"/>
                    <a:pt x="0" y="190"/>
                  </a:cubicBezTo>
                  <a:lnTo>
                    <a:pt x="0" y="2089"/>
                  </a:lnTo>
                  <a:cubicBezTo>
                    <a:pt x="0" y="2112"/>
                    <a:pt x="3" y="2135"/>
                    <a:pt x="11" y="2157"/>
                  </a:cubicBezTo>
                  <a:cubicBezTo>
                    <a:pt x="40" y="2235"/>
                    <a:pt x="112" y="2283"/>
                    <a:pt x="189" y="2283"/>
                  </a:cubicBezTo>
                  <a:lnTo>
                    <a:pt x="191" y="2283"/>
                  </a:lnTo>
                  <a:cubicBezTo>
                    <a:pt x="191" y="2283"/>
                    <a:pt x="698" y="2279"/>
                    <a:pt x="838" y="2279"/>
                  </a:cubicBezTo>
                  <a:cubicBezTo>
                    <a:pt x="1226" y="2279"/>
                    <a:pt x="1540" y="1965"/>
                    <a:pt x="1540" y="1578"/>
                  </a:cubicBezTo>
                  <a:cubicBezTo>
                    <a:pt x="1540" y="1342"/>
                    <a:pt x="1424" y="1132"/>
                    <a:pt x="1243" y="1005"/>
                  </a:cubicBezTo>
                  <a:cubicBezTo>
                    <a:pt x="1335" y="885"/>
                    <a:pt x="1382" y="730"/>
                    <a:pt x="1367" y="565"/>
                  </a:cubicBezTo>
                  <a:cubicBezTo>
                    <a:pt x="1335" y="242"/>
                    <a:pt x="1056" y="0"/>
                    <a:pt x="730" y="0"/>
                  </a:cubicBezTo>
                  <a:close/>
                </a:path>
              </a:pathLst>
            </a:custGeom>
            <a:solidFill>
              <a:srgbClr val="EEF5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66"/>
            <p:cNvSpPr/>
            <p:nvPr/>
          </p:nvSpPr>
          <p:spPr>
            <a:xfrm>
              <a:off x="682325" y="3998100"/>
              <a:ext cx="53075" cy="57000"/>
            </a:xfrm>
            <a:custGeom>
              <a:avLst/>
              <a:gdLst/>
              <a:ahLst/>
              <a:cxnLst/>
              <a:rect l="l" t="t" r="r" b="b"/>
              <a:pathLst>
                <a:path w="2123" h="2280" extrusionOk="0">
                  <a:moveTo>
                    <a:pt x="1219" y="1"/>
                  </a:moveTo>
                  <a:cubicBezTo>
                    <a:pt x="1165" y="1"/>
                    <a:pt x="1111" y="5"/>
                    <a:pt x="1056" y="13"/>
                  </a:cubicBezTo>
                  <a:cubicBezTo>
                    <a:pt x="435" y="102"/>
                    <a:pt x="1" y="680"/>
                    <a:pt x="90" y="1301"/>
                  </a:cubicBezTo>
                  <a:cubicBezTo>
                    <a:pt x="171" y="1869"/>
                    <a:pt x="660" y="2280"/>
                    <a:pt x="1217" y="2280"/>
                  </a:cubicBezTo>
                  <a:cubicBezTo>
                    <a:pt x="1271" y="2280"/>
                    <a:pt x="1325" y="2275"/>
                    <a:pt x="1378" y="2267"/>
                  </a:cubicBezTo>
                  <a:cubicBezTo>
                    <a:pt x="1627" y="2232"/>
                    <a:pt x="1835" y="2120"/>
                    <a:pt x="1986" y="1942"/>
                  </a:cubicBezTo>
                  <a:cubicBezTo>
                    <a:pt x="2016" y="1907"/>
                    <a:pt x="2043" y="1870"/>
                    <a:pt x="2067" y="1830"/>
                  </a:cubicBezTo>
                  <a:cubicBezTo>
                    <a:pt x="2122" y="1741"/>
                    <a:pt x="2095" y="1625"/>
                    <a:pt x="2006" y="1569"/>
                  </a:cubicBezTo>
                  <a:cubicBezTo>
                    <a:pt x="1974" y="1550"/>
                    <a:pt x="1939" y="1541"/>
                    <a:pt x="1905" y="1541"/>
                  </a:cubicBezTo>
                  <a:cubicBezTo>
                    <a:pt x="1842" y="1541"/>
                    <a:pt x="1781" y="1572"/>
                    <a:pt x="1745" y="1629"/>
                  </a:cubicBezTo>
                  <a:cubicBezTo>
                    <a:pt x="1730" y="1654"/>
                    <a:pt x="1714" y="1677"/>
                    <a:pt x="1696" y="1697"/>
                  </a:cubicBezTo>
                  <a:cubicBezTo>
                    <a:pt x="1605" y="1804"/>
                    <a:pt x="1481" y="1870"/>
                    <a:pt x="1325" y="1892"/>
                  </a:cubicBezTo>
                  <a:cubicBezTo>
                    <a:pt x="1288" y="1897"/>
                    <a:pt x="1252" y="1899"/>
                    <a:pt x="1216" y="1899"/>
                  </a:cubicBezTo>
                  <a:cubicBezTo>
                    <a:pt x="845" y="1899"/>
                    <a:pt x="520" y="1626"/>
                    <a:pt x="466" y="1247"/>
                  </a:cubicBezTo>
                  <a:cubicBezTo>
                    <a:pt x="407" y="833"/>
                    <a:pt x="696" y="448"/>
                    <a:pt x="1110" y="388"/>
                  </a:cubicBezTo>
                  <a:cubicBezTo>
                    <a:pt x="1146" y="383"/>
                    <a:pt x="1182" y="381"/>
                    <a:pt x="1217" y="381"/>
                  </a:cubicBezTo>
                  <a:cubicBezTo>
                    <a:pt x="1332" y="381"/>
                    <a:pt x="1444" y="407"/>
                    <a:pt x="1549" y="457"/>
                  </a:cubicBezTo>
                  <a:cubicBezTo>
                    <a:pt x="1575" y="470"/>
                    <a:pt x="1604" y="477"/>
                    <a:pt x="1632" y="477"/>
                  </a:cubicBezTo>
                  <a:cubicBezTo>
                    <a:pt x="1702" y="477"/>
                    <a:pt x="1770" y="437"/>
                    <a:pt x="1803" y="368"/>
                  </a:cubicBezTo>
                  <a:cubicBezTo>
                    <a:pt x="1848" y="275"/>
                    <a:pt x="1809" y="161"/>
                    <a:pt x="1714" y="115"/>
                  </a:cubicBezTo>
                  <a:cubicBezTo>
                    <a:pt x="1559" y="40"/>
                    <a:pt x="1391" y="1"/>
                    <a:pt x="1219" y="1"/>
                  </a:cubicBezTo>
                  <a:close/>
                </a:path>
              </a:pathLst>
            </a:custGeom>
            <a:solidFill>
              <a:srgbClr val="EEF5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66"/>
            <p:cNvSpPr/>
            <p:nvPr/>
          </p:nvSpPr>
          <p:spPr>
            <a:xfrm>
              <a:off x="439125" y="3961050"/>
              <a:ext cx="324750" cy="21225"/>
            </a:xfrm>
            <a:custGeom>
              <a:avLst/>
              <a:gdLst/>
              <a:ahLst/>
              <a:cxnLst/>
              <a:rect l="l" t="t" r="r" b="b"/>
              <a:pathLst>
                <a:path w="12990" h="849" extrusionOk="0">
                  <a:moveTo>
                    <a:pt x="206" y="1"/>
                  </a:moveTo>
                  <a:cubicBezTo>
                    <a:pt x="115" y="1"/>
                    <a:pt x="36" y="65"/>
                    <a:pt x="19" y="157"/>
                  </a:cubicBezTo>
                  <a:cubicBezTo>
                    <a:pt x="1" y="260"/>
                    <a:pt x="70" y="358"/>
                    <a:pt x="173" y="376"/>
                  </a:cubicBezTo>
                  <a:cubicBezTo>
                    <a:pt x="199" y="382"/>
                    <a:pt x="2855" y="849"/>
                    <a:pt x="6495" y="849"/>
                  </a:cubicBezTo>
                  <a:cubicBezTo>
                    <a:pt x="10135" y="849"/>
                    <a:pt x="12792" y="381"/>
                    <a:pt x="12818" y="376"/>
                  </a:cubicBezTo>
                  <a:cubicBezTo>
                    <a:pt x="12921" y="358"/>
                    <a:pt x="12990" y="260"/>
                    <a:pt x="12972" y="157"/>
                  </a:cubicBezTo>
                  <a:cubicBezTo>
                    <a:pt x="12955" y="65"/>
                    <a:pt x="12874" y="1"/>
                    <a:pt x="12784" y="1"/>
                  </a:cubicBezTo>
                  <a:cubicBezTo>
                    <a:pt x="12773" y="1"/>
                    <a:pt x="12762" y="2"/>
                    <a:pt x="12751" y="4"/>
                  </a:cubicBezTo>
                  <a:cubicBezTo>
                    <a:pt x="12725" y="8"/>
                    <a:pt x="10099" y="468"/>
                    <a:pt x="6495" y="468"/>
                  </a:cubicBezTo>
                  <a:cubicBezTo>
                    <a:pt x="2891" y="468"/>
                    <a:pt x="266" y="8"/>
                    <a:pt x="240" y="4"/>
                  </a:cubicBezTo>
                  <a:cubicBezTo>
                    <a:pt x="229" y="2"/>
                    <a:pt x="217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4" name="Google Shape;2714;p66"/>
          <p:cNvGrpSpPr/>
          <p:nvPr/>
        </p:nvGrpSpPr>
        <p:grpSpPr>
          <a:xfrm>
            <a:off x="1561592" y="3787690"/>
            <a:ext cx="376084" cy="335174"/>
            <a:chOff x="1561592" y="3787690"/>
            <a:chExt cx="376084" cy="335174"/>
          </a:xfrm>
        </p:grpSpPr>
        <p:sp>
          <p:nvSpPr>
            <p:cNvPr id="2715" name="Google Shape;2715;p66"/>
            <p:cNvSpPr/>
            <p:nvPr/>
          </p:nvSpPr>
          <p:spPr>
            <a:xfrm>
              <a:off x="1602360" y="3793749"/>
              <a:ext cx="294209" cy="220000"/>
            </a:xfrm>
            <a:custGeom>
              <a:avLst/>
              <a:gdLst/>
              <a:ahLst/>
              <a:cxnLst/>
              <a:rect l="l" t="t" r="r" b="b"/>
              <a:pathLst>
                <a:path w="10197" h="7625" extrusionOk="0">
                  <a:moveTo>
                    <a:pt x="2463" y="384"/>
                  </a:moveTo>
                  <a:lnTo>
                    <a:pt x="2463" y="1208"/>
                  </a:lnTo>
                  <a:lnTo>
                    <a:pt x="1619" y="1208"/>
                  </a:lnTo>
                  <a:lnTo>
                    <a:pt x="1619" y="384"/>
                  </a:lnTo>
                  <a:close/>
                  <a:moveTo>
                    <a:pt x="3690" y="384"/>
                  </a:moveTo>
                  <a:lnTo>
                    <a:pt x="3690" y="1208"/>
                  </a:lnTo>
                  <a:lnTo>
                    <a:pt x="2846" y="1208"/>
                  </a:lnTo>
                  <a:lnTo>
                    <a:pt x="2846" y="384"/>
                  </a:lnTo>
                  <a:close/>
                  <a:moveTo>
                    <a:pt x="4917" y="384"/>
                  </a:moveTo>
                  <a:lnTo>
                    <a:pt x="4917" y="1208"/>
                  </a:lnTo>
                  <a:lnTo>
                    <a:pt x="4073" y="1208"/>
                  </a:lnTo>
                  <a:lnTo>
                    <a:pt x="4073" y="384"/>
                  </a:lnTo>
                  <a:close/>
                  <a:moveTo>
                    <a:pt x="6126" y="384"/>
                  </a:moveTo>
                  <a:lnTo>
                    <a:pt x="6126" y="1208"/>
                  </a:lnTo>
                  <a:lnTo>
                    <a:pt x="5282" y="1208"/>
                  </a:lnTo>
                  <a:lnTo>
                    <a:pt x="5282" y="384"/>
                  </a:lnTo>
                  <a:close/>
                  <a:moveTo>
                    <a:pt x="7353" y="384"/>
                  </a:moveTo>
                  <a:lnTo>
                    <a:pt x="7353" y="1208"/>
                  </a:lnTo>
                  <a:lnTo>
                    <a:pt x="6509" y="1208"/>
                  </a:lnTo>
                  <a:lnTo>
                    <a:pt x="6509" y="384"/>
                  </a:lnTo>
                  <a:close/>
                  <a:moveTo>
                    <a:pt x="8560" y="384"/>
                  </a:moveTo>
                  <a:lnTo>
                    <a:pt x="8560" y="1208"/>
                  </a:lnTo>
                  <a:lnTo>
                    <a:pt x="7716" y="1208"/>
                  </a:lnTo>
                  <a:lnTo>
                    <a:pt x="7716" y="384"/>
                  </a:lnTo>
                  <a:close/>
                  <a:moveTo>
                    <a:pt x="2463" y="1591"/>
                  </a:moveTo>
                  <a:lnTo>
                    <a:pt x="2463" y="2416"/>
                  </a:lnTo>
                  <a:lnTo>
                    <a:pt x="1619" y="2416"/>
                  </a:lnTo>
                  <a:lnTo>
                    <a:pt x="1619" y="1591"/>
                  </a:lnTo>
                  <a:close/>
                  <a:moveTo>
                    <a:pt x="3690" y="1591"/>
                  </a:moveTo>
                  <a:lnTo>
                    <a:pt x="3690" y="2416"/>
                  </a:lnTo>
                  <a:lnTo>
                    <a:pt x="2846" y="2416"/>
                  </a:lnTo>
                  <a:lnTo>
                    <a:pt x="2846" y="1591"/>
                  </a:lnTo>
                  <a:close/>
                  <a:moveTo>
                    <a:pt x="4917" y="1591"/>
                  </a:moveTo>
                  <a:lnTo>
                    <a:pt x="4917" y="2416"/>
                  </a:lnTo>
                  <a:lnTo>
                    <a:pt x="4073" y="2416"/>
                  </a:lnTo>
                  <a:lnTo>
                    <a:pt x="4073" y="1591"/>
                  </a:lnTo>
                  <a:close/>
                  <a:moveTo>
                    <a:pt x="6126" y="1591"/>
                  </a:moveTo>
                  <a:lnTo>
                    <a:pt x="6126" y="2416"/>
                  </a:lnTo>
                  <a:lnTo>
                    <a:pt x="5282" y="2416"/>
                  </a:lnTo>
                  <a:lnTo>
                    <a:pt x="5282" y="1591"/>
                  </a:lnTo>
                  <a:close/>
                  <a:moveTo>
                    <a:pt x="7353" y="1591"/>
                  </a:moveTo>
                  <a:lnTo>
                    <a:pt x="7353" y="2416"/>
                  </a:lnTo>
                  <a:lnTo>
                    <a:pt x="6509" y="2416"/>
                  </a:lnTo>
                  <a:lnTo>
                    <a:pt x="6509" y="1591"/>
                  </a:lnTo>
                  <a:close/>
                  <a:moveTo>
                    <a:pt x="8560" y="1591"/>
                  </a:moveTo>
                  <a:lnTo>
                    <a:pt x="8560" y="2416"/>
                  </a:lnTo>
                  <a:lnTo>
                    <a:pt x="7716" y="2416"/>
                  </a:lnTo>
                  <a:lnTo>
                    <a:pt x="7716" y="1591"/>
                  </a:lnTo>
                  <a:close/>
                  <a:moveTo>
                    <a:pt x="2463" y="2800"/>
                  </a:moveTo>
                  <a:lnTo>
                    <a:pt x="2463" y="3623"/>
                  </a:lnTo>
                  <a:lnTo>
                    <a:pt x="1619" y="3623"/>
                  </a:lnTo>
                  <a:lnTo>
                    <a:pt x="1619" y="2800"/>
                  </a:lnTo>
                  <a:close/>
                  <a:moveTo>
                    <a:pt x="3690" y="2800"/>
                  </a:moveTo>
                  <a:lnTo>
                    <a:pt x="3690" y="3623"/>
                  </a:lnTo>
                  <a:lnTo>
                    <a:pt x="2846" y="3623"/>
                  </a:lnTo>
                  <a:lnTo>
                    <a:pt x="2846" y="2800"/>
                  </a:lnTo>
                  <a:close/>
                  <a:moveTo>
                    <a:pt x="4917" y="2800"/>
                  </a:moveTo>
                  <a:lnTo>
                    <a:pt x="4917" y="3623"/>
                  </a:lnTo>
                  <a:lnTo>
                    <a:pt x="4073" y="3623"/>
                  </a:lnTo>
                  <a:lnTo>
                    <a:pt x="4073" y="2800"/>
                  </a:lnTo>
                  <a:close/>
                  <a:moveTo>
                    <a:pt x="6126" y="2800"/>
                  </a:moveTo>
                  <a:lnTo>
                    <a:pt x="6126" y="3623"/>
                  </a:lnTo>
                  <a:lnTo>
                    <a:pt x="5282" y="3623"/>
                  </a:lnTo>
                  <a:lnTo>
                    <a:pt x="5282" y="2800"/>
                  </a:lnTo>
                  <a:close/>
                  <a:moveTo>
                    <a:pt x="7353" y="2800"/>
                  </a:moveTo>
                  <a:lnTo>
                    <a:pt x="7353" y="3623"/>
                  </a:lnTo>
                  <a:lnTo>
                    <a:pt x="6509" y="3623"/>
                  </a:lnTo>
                  <a:lnTo>
                    <a:pt x="6509" y="2800"/>
                  </a:lnTo>
                  <a:close/>
                  <a:moveTo>
                    <a:pt x="8560" y="2800"/>
                  </a:moveTo>
                  <a:lnTo>
                    <a:pt x="8560" y="3623"/>
                  </a:lnTo>
                  <a:lnTo>
                    <a:pt x="7716" y="3623"/>
                  </a:lnTo>
                  <a:lnTo>
                    <a:pt x="7716" y="2800"/>
                  </a:lnTo>
                  <a:close/>
                  <a:moveTo>
                    <a:pt x="2463" y="4007"/>
                  </a:moveTo>
                  <a:lnTo>
                    <a:pt x="2463" y="4832"/>
                  </a:lnTo>
                  <a:lnTo>
                    <a:pt x="1619" y="4832"/>
                  </a:lnTo>
                  <a:lnTo>
                    <a:pt x="1619" y="4007"/>
                  </a:lnTo>
                  <a:close/>
                  <a:moveTo>
                    <a:pt x="3690" y="4007"/>
                  </a:moveTo>
                  <a:lnTo>
                    <a:pt x="3690" y="4832"/>
                  </a:lnTo>
                  <a:lnTo>
                    <a:pt x="2846" y="4832"/>
                  </a:lnTo>
                  <a:lnTo>
                    <a:pt x="2846" y="4007"/>
                  </a:lnTo>
                  <a:close/>
                  <a:moveTo>
                    <a:pt x="4917" y="4007"/>
                  </a:moveTo>
                  <a:lnTo>
                    <a:pt x="4917" y="4832"/>
                  </a:lnTo>
                  <a:lnTo>
                    <a:pt x="4073" y="4832"/>
                  </a:lnTo>
                  <a:lnTo>
                    <a:pt x="4073" y="4007"/>
                  </a:lnTo>
                  <a:close/>
                  <a:moveTo>
                    <a:pt x="6126" y="4007"/>
                  </a:moveTo>
                  <a:lnTo>
                    <a:pt x="6126" y="4832"/>
                  </a:lnTo>
                  <a:lnTo>
                    <a:pt x="5282" y="4832"/>
                  </a:lnTo>
                  <a:lnTo>
                    <a:pt x="5282" y="4007"/>
                  </a:lnTo>
                  <a:close/>
                  <a:moveTo>
                    <a:pt x="7353" y="4007"/>
                  </a:moveTo>
                  <a:lnTo>
                    <a:pt x="7353" y="4832"/>
                  </a:lnTo>
                  <a:lnTo>
                    <a:pt x="6509" y="4832"/>
                  </a:lnTo>
                  <a:lnTo>
                    <a:pt x="6509" y="4007"/>
                  </a:lnTo>
                  <a:close/>
                  <a:moveTo>
                    <a:pt x="8560" y="4007"/>
                  </a:moveTo>
                  <a:lnTo>
                    <a:pt x="8560" y="4832"/>
                  </a:lnTo>
                  <a:lnTo>
                    <a:pt x="7716" y="4832"/>
                  </a:lnTo>
                  <a:lnTo>
                    <a:pt x="7716" y="4007"/>
                  </a:lnTo>
                  <a:close/>
                  <a:moveTo>
                    <a:pt x="2463" y="5216"/>
                  </a:moveTo>
                  <a:lnTo>
                    <a:pt x="2463" y="6039"/>
                  </a:lnTo>
                  <a:lnTo>
                    <a:pt x="1619" y="6039"/>
                  </a:lnTo>
                  <a:lnTo>
                    <a:pt x="1619" y="5216"/>
                  </a:lnTo>
                  <a:close/>
                  <a:moveTo>
                    <a:pt x="3690" y="5216"/>
                  </a:moveTo>
                  <a:lnTo>
                    <a:pt x="3690" y="6039"/>
                  </a:lnTo>
                  <a:lnTo>
                    <a:pt x="2846" y="6039"/>
                  </a:lnTo>
                  <a:lnTo>
                    <a:pt x="2846" y="5216"/>
                  </a:lnTo>
                  <a:close/>
                  <a:moveTo>
                    <a:pt x="4917" y="5216"/>
                  </a:moveTo>
                  <a:lnTo>
                    <a:pt x="4917" y="6039"/>
                  </a:lnTo>
                  <a:lnTo>
                    <a:pt x="4073" y="6039"/>
                  </a:lnTo>
                  <a:lnTo>
                    <a:pt x="4073" y="5216"/>
                  </a:lnTo>
                  <a:close/>
                  <a:moveTo>
                    <a:pt x="6126" y="5216"/>
                  </a:moveTo>
                  <a:lnTo>
                    <a:pt x="6126" y="6039"/>
                  </a:lnTo>
                  <a:lnTo>
                    <a:pt x="5282" y="6039"/>
                  </a:lnTo>
                  <a:lnTo>
                    <a:pt x="5282" y="5216"/>
                  </a:lnTo>
                  <a:close/>
                  <a:moveTo>
                    <a:pt x="7353" y="5216"/>
                  </a:moveTo>
                  <a:lnTo>
                    <a:pt x="7353" y="6039"/>
                  </a:lnTo>
                  <a:lnTo>
                    <a:pt x="6509" y="6039"/>
                  </a:lnTo>
                  <a:lnTo>
                    <a:pt x="6509" y="5216"/>
                  </a:lnTo>
                  <a:close/>
                  <a:moveTo>
                    <a:pt x="8560" y="5216"/>
                  </a:moveTo>
                  <a:lnTo>
                    <a:pt x="8560" y="6039"/>
                  </a:lnTo>
                  <a:lnTo>
                    <a:pt x="7716" y="6039"/>
                  </a:lnTo>
                  <a:lnTo>
                    <a:pt x="7716" y="5216"/>
                  </a:lnTo>
                  <a:close/>
                  <a:moveTo>
                    <a:pt x="234" y="0"/>
                  </a:moveTo>
                  <a:cubicBezTo>
                    <a:pt x="143" y="0"/>
                    <a:pt x="62" y="60"/>
                    <a:pt x="44" y="148"/>
                  </a:cubicBezTo>
                  <a:cubicBezTo>
                    <a:pt x="15" y="272"/>
                    <a:pt x="108" y="384"/>
                    <a:pt x="228" y="384"/>
                  </a:cubicBezTo>
                  <a:lnTo>
                    <a:pt x="1255" y="384"/>
                  </a:lnTo>
                  <a:lnTo>
                    <a:pt x="1255" y="1208"/>
                  </a:lnTo>
                  <a:lnTo>
                    <a:pt x="220" y="1208"/>
                  </a:lnTo>
                  <a:cubicBezTo>
                    <a:pt x="131" y="1208"/>
                    <a:pt x="50" y="1267"/>
                    <a:pt x="30" y="1355"/>
                  </a:cubicBezTo>
                  <a:cubicBezTo>
                    <a:pt x="1" y="1481"/>
                    <a:pt x="96" y="1591"/>
                    <a:pt x="217" y="1591"/>
                  </a:cubicBezTo>
                  <a:lnTo>
                    <a:pt x="1255" y="1591"/>
                  </a:lnTo>
                  <a:lnTo>
                    <a:pt x="1255" y="2416"/>
                  </a:lnTo>
                  <a:lnTo>
                    <a:pt x="220" y="2416"/>
                  </a:lnTo>
                  <a:cubicBezTo>
                    <a:pt x="131" y="2416"/>
                    <a:pt x="50" y="2476"/>
                    <a:pt x="30" y="2562"/>
                  </a:cubicBezTo>
                  <a:cubicBezTo>
                    <a:pt x="1" y="2688"/>
                    <a:pt x="96" y="2800"/>
                    <a:pt x="215" y="2800"/>
                  </a:cubicBezTo>
                  <a:lnTo>
                    <a:pt x="1254" y="2800"/>
                  </a:lnTo>
                  <a:lnTo>
                    <a:pt x="1254" y="3623"/>
                  </a:lnTo>
                  <a:lnTo>
                    <a:pt x="220" y="3623"/>
                  </a:lnTo>
                  <a:cubicBezTo>
                    <a:pt x="131" y="3623"/>
                    <a:pt x="50" y="3683"/>
                    <a:pt x="30" y="3771"/>
                  </a:cubicBezTo>
                  <a:cubicBezTo>
                    <a:pt x="1" y="3897"/>
                    <a:pt x="96" y="4007"/>
                    <a:pt x="215" y="4007"/>
                  </a:cubicBezTo>
                  <a:lnTo>
                    <a:pt x="1254" y="4007"/>
                  </a:lnTo>
                  <a:lnTo>
                    <a:pt x="1254" y="4832"/>
                  </a:lnTo>
                  <a:lnTo>
                    <a:pt x="220" y="4832"/>
                  </a:lnTo>
                  <a:cubicBezTo>
                    <a:pt x="130" y="4832"/>
                    <a:pt x="50" y="4892"/>
                    <a:pt x="30" y="4978"/>
                  </a:cubicBezTo>
                  <a:cubicBezTo>
                    <a:pt x="1" y="5104"/>
                    <a:pt x="96" y="5216"/>
                    <a:pt x="215" y="5216"/>
                  </a:cubicBezTo>
                  <a:lnTo>
                    <a:pt x="1254" y="5216"/>
                  </a:lnTo>
                  <a:lnTo>
                    <a:pt x="1254" y="6039"/>
                  </a:lnTo>
                  <a:lnTo>
                    <a:pt x="220" y="6039"/>
                  </a:lnTo>
                  <a:cubicBezTo>
                    <a:pt x="130" y="6039"/>
                    <a:pt x="48" y="6099"/>
                    <a:pt x="28" y="6187"/>
                  </a:cubicBezTo>
                  <a:cubicBezTo>
                    <a:pt x="1" y="6312"/>
                    <a:pt x="94" y="6423"/>
                    <a:pt x="215" y="6423"/>
                  </a:cubicBezTo>
                  <a:lnTo>
                    <a:pt x="1254" y="6423"/>
                  </a:lnTo>
                  <a:lnTo>
                    <a:pt x="1254" y="7429"/>
                  </a:lnTo>
                  <a:cubicBezTo>
                    <a:pt x="1254" y="7518"/>
                    <a:pt x="1314" y="7599"/>
                    <a:pt x="1401" y="7619"/>
                  </a:cubicBezTo>
                  <a:cubicBezTo>
                    <a:pt x="1417" y="7623"/>
                    <a:pt x="1432" y="7625"/>
                    <a:pt x="1446" y="7625"/>
                  </a:cubicBezTo>
                  <a:cubicBezTo>
                    <a:pt x="1551" y="7625"/>
                    <a:pt x="1637" y="7539"/>
                    <a:pt x="1637" y="7434"/>
                  </a:cubicBezTo>
                  <a:lnTo>
                    <a:pt x="1637" y="6423"/>
                  </a:lnTo>
                  <a:lnTo>
                    <a:pt x="2463" y="6423"/>
                  </a:lnTo>
                  <a:lnTo>
                    <a:pt x="2463" y="7417"/>
                  </a:lnTo>
                  <a:cubicBezTo>
                    <a:pt x="2463" y="7507"/>
                    <a:pt x="2521" y="7589"/>
                    <a:pt x="2608" y="7607"/>
                  </a:cubicBezTo>
                  <a:cubicBezTo>
                    <a:pt x="2624" y="7611"/>
                    <a:pt x="2640" y="7612"/>
                    <a:pt x="2655" y="7612"/>
                  </a:cubicBezTo>
                  <a:cubicBezTo>
                    <a:pt x="2760" y="7612"/>
                    <a:pt x="2846" y="7528"/>
                    <a:pt x="2846" y="7423"/>
                  </a:cubicBezTo>
                  <a:lnTo>
                    <a:pt x="2846" y="6423"/>
                  </a:lnTo>
                  <a:lnTo>
                    <a:pt x="3690" y="6423"/>
                  </a:lnTo>
                  <a:lnTo>
                    <a:pt x="3690" y="7417"/>
                  </a:lnTo>
                  <a:cubicBezTo>
                    <a:pt x="3690" y="7507"/>
                    <a:pt x="3748" y="7589"/>
                    <a:pt x="3836" y="7607"/>
                  </a:cubicBezTo>
                  <a:cubicBezTo>
                    <a:pt x="3851" y="7611"/>
                    <a:pt x="3867" y="7612"/>
                    <a:pt x="3882" y="7612"/>
                  </a:cubicBezTo>
                  <a:cubicBezTo>
                    <a:pt x="3988" y="7612"/>
                    <a:pt x="4073" y="7528"/>
                    <a:pt x="4073" y="7423"/>
                  </a:cubicBezTo>
                  <a:lnTo>
                    <a:pt x="4073" y="6423"/>
                  </a:lnTo>
                  <a:lnTo>
                    <a:pt x="4897" y="6423"/>
                  </a:lnTo>
                  <a:lnTo>
                    <a:pt x="4897" y="7417"/>
                  </a:lnTo>
                  <a:cubicBezTo>
                    <a:pt x="4897" y="7507"/>
                    <a:pt x="4957" y="7589"/>
                    <a:pt x="5044" y="7607"/>
                  </a:cubicBezTo>
                  <a:cubicBezTo>
                    <a:pt x="5060" y="7611"/>
                    <a:pt x="5075" y="7612"/>
                    <a:pt x="5090" y="7612"/>
                  </a:cubicBezTo>
                  <a:cubicBezTo>
                    <a:pt x="5196" y="7612"/>
                    <a:pt x="5280" y="7528"/>
                    <a:pt x="5280" y="7423"/>
                  </a:cubicBezTo>
                  <a:lnTo>
                    <a:pt x="5280" y="6423"/>
                  </a:lnTo>
                  <a:lnTo>
                    <a:pt x="6124" y="6423"/>
                  </a:lnTo>
                  <a:lnTo>
                    <a:pt x="6124" y="7417"/>
                  </a:lnTo>
                  <a:cubicBezTo>
                    <a:pt x="6124" y="7507"/>
                    <a:pt x="6184" y="7589"/>
                    <a:pt x="6271" y="7607"/>
                  </a:cubicBezTo>
                  <a:cubicBezTo>
                    <a:pt x="6287" y="7611"/>
                    <a:pt x="6303" y="7612"/>
                    <a:pt x="6318" y="7612"/>
                  </a:cubicBezTo>
                  <a:cubicBezTo>
                    <a:pt x="6423" y="7612"/>
                    <a:pt x="6508" y="7528"/>
                    <a:pt x="6508" y="7423"/>
                  </a:cubicBezTo>
                  <a:lnTo>
                    <a:pt x="6508" y="6423"/>
                  </a:lnTo>
                  <a:lnTo>
                    <a:pt x="7351" y="6423"/>
                  </a:lnTo>
                  <a:lnTo>
                    <a:pt x="7351" y="7417"/>
                  </a:lnTo>
                  <a:cubicBezTo>
                    <a:pt x="7351" y="7507"/>
                    <a:pt x="7411" y="7589"/>
                    <a:pt x="7498" y="7607"/>
                  </a:cubicBezTo>
                  <a:cubicBezTo>
                    <a:pt x="7514" y="7611"/>
                    <a:pt x="7530" y="7612"/>
                    <a:pt x="7545" y="7612"/>
                  </a:cubicBezTo>
                  <a:cubicBezTo>
                    <a:pt x="7650" y="7612"/>
                    <a:pt x="7735" y="7528"/>
                    <a:pt x="7735" y="7423"/>
                  </a:cubicBezTo>
                  <a:lnTo>
                    <a:pt x="7735" y="6423"/>
                  </a:lnTo>
                  <a:lnTo>
                    <a:pt x="8560" y="6423"/>
                  </a:lnTo>
                  <a:lnTo>
                    <a:pt x="8560" y="7429"/>
                  </a:lnTo>
                  <a:cubicBezTo>
                    <a:pt x="8560" y="7518"/>
                    <a:pt x="8618" y="7599"/>
                    <a:pt x="8706" y="7619"/>
                  </a:cubicBezTo>
                  <a:cubicBezTo>
                    <a:pt x="8721" y="7623"/>
                    <a:pt x="8737" y="7625"/>
                    <a:pt x="8751" y="7625"/>
                  </a:cubicBezTo>
                  <a:cubicBezTo>
                    <a:pt x="8857" y="7625"/>
                    <a:pt x="8943" y="7539"/>
                    <a:pt x="8943" y="7434"/>
                  </a:cubicBezTo>
                  <a:lnTo>
                    <a:pt x="8943" y="6423"/>
                  </a:lnTo>
                  <a:lnTo>
                    <a:pt x="9977" y="6423"/>
                  </a:lnTo>
                  <a:cubicBezTo>
                    <a:pt x="10066" y="6423"/>
                    <a:pt x="10148" y="6365"/>
                    <a:pt x="10168" y="6277"/>
                  </a:cubicBezTo>
                  <a:cubicBezTo>
                    <a:pt x="10197" y="6151"/>
                    <a:pt x="10102" y="6039"/>
                    <a:pt x="9982" y="6039"/>
                  </a:cubicBezTo>
                  <a:lnTo>
                    <a:pt x="8943" y="6039"/>
                  </a:lnTo>
                  <a:lnTo>
                    <a:pt x="8943" y="5216"/>
                  </a:lnTo>
                  <a:lnTo>
                    <a:pt x="9977" y="5216"/>
                  </a:lnTo>
                  <a:cubicBezTo>
                    <a:pt x="10068" y="5216"/>
                    <a:pt x="10148" y="5156"/>
                    <a:pt x="10168" y="5068"/>
                  </a:cubicBezTo>
                  <a:cubicBezTo>
                    <a:pt x="10197" y="4943"/>
                    <a:pt x="10102" y="4832"/>
                    <a:pt x="9982" y="4832"/>
                  </a:cubicBezTo>
                  <a:lnTo>
                    <a:pt x="8943" y="4832"/>
                  </a:lnTo>
                  <a:lnTo>
                    <a:pt x="8943" y="4007"/>
                  </a:lnTo>
                  <a:lnTo>
                    <a:pt x="9977" y="4007"/>
                  </a:lnTo>
                  <a:cubicBezTo>
                    <a:pt x="10068" y="4007"/>
                    <a:pt x="10149" y="3949"/>
                    <a:pt x="10169" y="3861"/>
                  </a:cubicBezTo>
                  <a:cubicBezTo>
                    <a:pt x="10197" y="3735"/>
                    <a:pt x="10103" y="3623"/>
                    <a:pt x="9982" y="3623"/>
                  </a:cubicBezTo>
                  <a:lnTo>
                    <a:pt x="8943" y="3623"/>
                  </a:lnTo>
                  <a:lnTo>
                    <a:pt x="8943" y="2800"/>
                  </a:lnTo>
                  <a:lnTo>
                    <a:pt x="9979" y="2800"/>
                  </a:lnTo>
                  <a:cubicBezTo>
                    <a:pt x="10068" y="2800"/>
                    <a:pt x="10149" y="2740"/>
                    <a:pt x="10169" y="2652"/>
                  </a:cubicBezTo>
                  <a:cubicBezTo>
                    <a:pt x="10197" y="2527"/>
                    <a:pt x="10103" y="2416"/>
                    <a:pt x="9982" y="2416"/>
                  </a:cubicBezTo>
                  <a:lnTo>
                    <a:pt x="8943" y="2416"/>
                  </a:lnTo>
                  <a:lnTo>
                    <a:pt x="8943" y="1591"/>
                  </a:lnTo>
                  <a:lnTo>
                    <a:pt x="9979" y="1591"/>
                  </a:lnTo>
                  <a:cubicBezTo>
                    <a:pt x="10068" y="1591"/>
                    <a:pt x="10149" y="1531"/>
                    <a:pt x="10169" y="1445"/>
                  </a:cubicBezTo>
                  <a:cubicBezTo>
                    <a:pt x="10197" y="1320"/>
                    <a:pt x="10103" y="1208"/>
                    <a:pt x="9982" y="1208"/>
                  </a:cubicBezTo>
                  <a:lnTo>
                    <a:pt x="8943" y="1208"/>
                  </a:lnTo>
                  <a:lnTo>
                    <a:pt x="8943" y="384"/>
                  </a:lnTo>
                  <a:lnTo>
                    <a:pt x="9965" y="384"/>
                  </a:lnTo>
                  <a:cubicBezTo>
                    <a:pt x="10056" y="384"/>
                    <a:pt x="10137" y="324"/>
                    <a:pt x="10155" y="237"/>
                  </a:cubicBezTo>
                  <a:cubicBezTo>
                    <a:pt x="10184" y="111"/>
                    <a:pt x="10089" y="0"/>
                    <a:pt x="99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66"/>
            <p:cNvSpPr/>
            <p:nvPr/>
          </p:nvSpPr>
          <p:spPr>
            <a:xfrm>
              <a:off x="1592637" y="3787690"/>
              <a:ext cx="22736" cy="225684"/>
            </a:xfrm>
            <a:custGeom>
              <a:avLst/>
              <a:gdLst/>
              <a:ahLst/>
              <a:cxnLst/>
              <a:rect l="l" t="t" r="r" b="b"/>
              <a:pathLst>
                <a:path w="788" h="7822" extrusionOk="0">
                  <a:moveTo>
                    <a:pt x="394" y="1"/>
                  </a:moveTo>
                  <a:cubicBezTo>
                    <a:pt x="374" y="1"/>
                    <a:pt x="355" y="2"/>
                    <a:pt x="335" y="5"/>
                  </a:cubicBezTo>
                  <a:cubicBezTo>
                    <a:pt x="141" y="32"/>
                    <a:pt x="0" y="204"/>
                    <a:pt x="0" y="401"/>
                  </a:cubicBezTo>
                  <a:lnTo>
                    <a:pt x="0" y="7822"/>
                  </a:lnTo>
                  <a:lnTo>
                    <a:pt x="787" y="7822"/>
                  </a:lnTo>
                  <a:lnTo>
                    <a:pt x="787" y="391"/>
                  </a:lnTo>
                  <a:cubicBezTo>
                    <a:pt x="787" y="176"/>
                    <a:pt x="611" y="1"/>
                    <a:pt x="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66"/>
            <p:cNvSpPr/>
            <p:nvPr/>
          </p:nvSpPr>
          <p:spPr>
            <a:xfrm>
              <a:off x="1883607" y="3787690"/>
              <a:ext cx="22736" cy="225684"/>
            </a:xfrm>
            <a:custGeom>
              <a:avLst/>
              <a:gdLst/>
              <a:ahLst/>
              <a:cxnLst/>
              <a:rect l="l" t="t" r="r" b="b"/>
              <a:pathLst>
                <a:path w="788" h="7822" extrusionOk="0">
                  <a:moveTo>
                    <a:pt x="394" y="1"/>
                  </a:moveTo>
                  <a:cubicBezTo>
                    <a:pt x="375" y="1"/>
                    <a:pt x="355" y="2"/>
                    <a:pt x="335" y="5"/>
                  </a:cubicBezTo>
                  <a:cubicBezTo>
                    <a:pt x="142" y="32"/>
                    <a:pt x="1" y="204"/>
                    <a:pt x="1" y="401"/>
                  </a:cubicBezTo>
                  <a:lnTo>
                    <a:pt x="1" y="7822"/>
                  </a:lnTo>
                  <a:lnTo>
                    <a:pt x="788" y="7822"/>
                  </a:lnTo>
                  <a:lnTo>
                    <a:pt x="788" y="391"/>
                  </a:lnTo>
                  <a:cubicBezTo>
                    <a:pt x="788" y="176"/>
                    <a:pt x="612" y="1"/>
                    <a:pt x="3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66"/>
            <p:cNvSpPr/>
            <p:nvPr/>
          </p:nvSpPr>
          <p:spPr>
            <a:xfrm>
              <a:off x="1738136" y="4013196"/>
              <a:ext cx="22707" cy="109668"/>
            </a:xfrm>
            <a:custGeom>
              <a:avLst/>
              <a:gdLst/>
              <a:ahLst/>
              <a:cxnLst/>
              <a:rect l="l" t="t" r="r" b="b"/>
              <a:pathLst>
                <a:path w="787" h="3801" extrusionOk="0">
                  <a:moveTo>
                    <a:pt x="393" y="1"/>
                  </a:moveTo>
                  <a:cubicBezTo>
                    <a:pt x="367" y="1"/>
                    <a:pt x="340" y="3"/>
                    <a:pt x="314" y="9"/>
                  </a:cubicBezTo>
                  <a:cubicBezTo>
                    <a:pt x="130" y="46"/>
                    <a:pt x="1" y="213"/>
                    <a:pt x="1" y="400"/>
                  </a:cubicBezTo>
                  <a:lnTo>
                    <a:pt x="1" y="3402"/>
                  </a:lnTo>
                  <a:cubicBezTo>
                    <a:pt x="1" y="3589"/>
                    <a:pt x="130" y="3758"/>
                    <a:pt x="314" y="3793"/>
                  </a:cubicBezTo>
                  <a:cubicBezTo>
                    <a:pt x="340" y="3798"/>
                    <a:pt x="367" y="3801"/>
                    <a:pt x="393" y="3801"/>
                  </a:cubicBezTo>
                  <a:cubicBezTo>
                    <a:pt x="610" y="3801"/>
                    <a:pt x="786" y="3624"/>
                    <a:pt x="786" y="3408"/>
                  </a:cubicBezTo>
                  <a:lnTo>
                    <a:pt x="786" y="394"/>
                  </a:lnTo>
                  <a:cubicBezTo>
                    <a:pt x="786" y="177"/>
                    <a:pt x="610" y="1"/>
                    <a:pt x="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66"/>
            <p:cNvSpPr/>
            <p:nvPr/>
          </p:nvSpPr>
          <p:spPr>
            <a:xfrm>
              <a:off x="1566612" y="4006271"/>
              <a:ext cx="63591" cy="115121"/>
            </a:xfrm>
            <a:custGeom>
              <a:avLst/>
              <a:gdLst/>
              <a:ahLst/>
              <a:cxnLst/>
              <a:rect l="l" t="t" r="r" b="b"/>
              <a:pathLst>
                <a:path w="2204" h="3990" extrusionOk="0">
                  <a:moveTo>
                    <a:pt x="1759" y="1"/>
                  </a:moveTo>
                  <a:cubicBezTo>
                    <a:pt x="1606" y="1"/>
                    <a:pt x="1460" y="92"/>
                    <a:pt x="1398" y="244"/>
                  </a:cubicBezTo>
                  <a:lnTo>
                    <a:pt x="83" y="3450"/>
                  </a:lnTo>
                  <a:cubicBezTo>
                    <a:pt x="0" y="3649"/>
                    <a:pt x="97" y="3878"/>
                    <a:pt x="296" y="3961"/>
                  </a:cubicBezTo>
                  <a:cubicBezTo>
                    <a:pt x="345" y="3980"/>
                    <a:pt x="395" y="3990"/>
                    <a:pt x="444" y="3990"/>
                  </a:cubicBezTo>
                  <a:cubicBezTo>
                    <a:pt x="598" y="3990"/>
                    <a:pt x="744" y="3898"/>
                    <a:pt x="806" y="3746"/>
                  </a:cubicBezTo>
                  <a:lnTo>
                    <a:pt x="2122" y="540"/>
                  </a:lnTo>
                  <a:cubicBezTo>
                    <a:pt x="2203" y="341"/>
                    <a:pt x="2108" y="112"/>
                    <a:pt x="1909" y="31"/>
                  </a:cubicBezTo>
                  <a:cubicBezTo>
                    <a:pt x="1860" y="11"/>
                    <a:pt x="1809" y="1"/>
                    <a:pt x="17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66"/>
            <p:cNvSpPr/>
            <p:nvPr/>
          </p:nvSpPr>
          <p:spPr>
            <a:xfrm>
              <a:off x="1868835" y="4006271"/>
              <a:ext cx="63591" cy="115121"/>
            </a:xfrm>
            <a:custGeom>
              <a:avLst/>
              <a:gdLst/>
              <a:ahLst/>
              <a:cxnLst/>
              <a:rect l="l" t="t" r="r" b="b"/>
              <a:pathLst>
                <a:path w="2204" h="3990" extrusionOk="0">
                  <a:moveTo>
                    <a:pt x="446" y="1"/>
                  </a:moveTo>
                  <a:cubicBezTo>
                    <a:pt x="396" y="1"/>
                    <a:pt x="345" y="11"/>
                    <a:pt x="296" y="31"/>
                  </a:cubicBezTo>
                  <a:cubicBezTo>
                    <a:pt x="97" y="112"/>
                    <a:pt x="0" y="341"/>
                    <a:pt x="83" y="540"/>
                  </a:cubicBezTo>
                  <a:lnTo>
                    <a:pt x="1398" y="3746"/>
                  </a:lnTo>
                  <a:cubicBezTo>
                    <a:pt x="1461" y="3898"/>
                    <a:pt x="1607" y="3990"/>
                    <a:pt x="1761" y="3990"/>
                  </a:cubicBezTo>
                  <a:cubicBezTo>
                    <a:pt x="1810" y="3990"/>
                    <a:pt x="1860" y="3980"/>
                    <a:pt x="1909" y="3961"/>
                  </a:cubicBezTo>
                  <a:cubicBezTo>
                    <a:pt x="2108" y="3878"/>
                    <a:pt x="2203" y="3649"/>
                    <a:pt x="2122" y="3450"/>
                  </a:cubicBezTo>
                  <a:lnTo>
                    <a:pt x="807" y="244"/>
                  </a:lnTo>
                  <a:cubicBezTo>
                    <a:pt x="745" y="92"/>
                    <a:pt x="599" y="1"/>
                    <a:pt x="4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66"/>
            <p:cNvSpPr/>
            <p:nvPr/>
          </p:nvSpPr>
          <p:spPr>
            <a:xfrm>
              <a:off x="1561592" y="4002867"/>
              <a:ext cx="374823" cy="22678"/>
            </a:xfrm>
            <a:custGeom>
              <a:avLst/>
              <a:gdLst/>
              <a:ahLst/>
              <a:cxnLst/>
              <a:rect l="l" t="t" r="r" b="b"/>
              <a:pathLst>
                <a:path w="12991" h="786" extrusionOk="0">
                  <a:moveTo>
                    <a:pt x="423" y="0"/>
                  </a:moveTo>
                  <a:cubicBezTo>
                    <a:pt x="188" y="0"/>
                    <a:pt x="1" y="209"/>
                    <a:pt x="36" y="451"/>
                  </a:cubicBezTo>
                  <a:cubicBezTo>
                    <a:pt x="64" y="644"/>
                    <a:pt x="236" y="785"/>
                    <a:pt x="432" y="785"/>
                  </a:cubicBezTo>
                  <a:lnTo>
                    <a:pt x="12599" y="785"/>
                  </a:lnTo>
                  <a:cubicBezTo>
                    <a:pt x="12814" y="785"/>
                    <a:pt x="12990" y="611"/>
                    <a:pt x="12990" y="393"/>
                  </a:cubicBezTo>
                  <a:cubicBezTo>
                    <a:pt x="12990" y="177"/>
                    <a:pt x="12815" y="0"/>
                    <a:pt x="125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66"/>
            <p:cNvSpPr/>
            <p:nvPr/>
          </p:nvSpPr>
          <p:spPr>
            <a:xfrm>
              <a:off x="1902418" y="4002867"/>
              <a:ext cx="35258" cy="22678"/>
            </a:xfrm>
            <a:custGeom>
              <a:avLst/>
              <a:gdLst/>
              <a:ahLst/>
              <a:cxnLst/>
              <a:rect l="l" t="t" r="r" b="b"/>
              <a:pathLst>
                <a:path w="1222" h="786" extrusionOk="0">
                  <a:moveTo>
                    <a:pt x="1" y="0"/>
                  </a:moveTo>
                  <a:cubicBezTo>
                    <a:pt x="217" y="0"/>
                    <a:pt x="393" y="177"/>
                    <a:pt x="393" y="393"/>
                  </a:cubicBezTo>
                  <a:cubicBezTo>
                    <a:pt x="393" y="611"/>
                    <a:pt x="217" y="785"/>
                    <a:pt x="1" y="785"/>
                  </a:cubicBezTo>
                  <a:lnTo>
                    <a:pt x="786" y="785"/>
                  </a:lnTo>
                  <a:cubicBezTo>
                    <a:pt x="1030" y="785"/>
                    <a:pt x="1222" y="566"/>
                    <a:pt x="1173" y="313"/>
                  </a:cubicBezTo>
                  <a:cubicBezTo>
                    <a:pt x="1136" y="129"/>
                    <a:pt x="969" y="0"/>
                    <a:pt x="7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3" name="Google Shape;2723;p66"/>
          <p:cNvGrpSpPr/>
          <p:nvPr/>
        </p:nvGrpSpPr>
        <p:grpSpPr>
          <a:xfrm>
            <a:off x="2363268" y="3792681"/>
            <a:ext cx="377036" cy="325190"/>
            <a:chOff x="2363268" y="3792681"/>
            <a:chExt cx="377036" cy="325190"/>
          </a:xfrm>
        </p:grpSpPr>
        <p:sp>
          <p:nvSpPr>
            <p:cNvPr id="2724" name="Google Shape;2724;p66"/>
            <p:cNvSpPr/>
            <p:nvPr/>
          </p:nvSpPr>
          <p:spPr>
            <a:xfrm>
              <a:off x="2636090" y="3928573"/>
              <a:ext cx="95588" cy="106091"/>
            </a:xfrm>
            <a:custGeom>
              <a:avLst/>
              <a:gdLst/>
              <a:ahLst/>
              <a:cxnLst/>
              <a:rect l="l" t="t" r="r" b="b"/>
              <a:pathLst>
                <a:path w="3313" h="3677" extrusionOk="0">
                  <a:moveTo>
                    <a:pt x="1255" y="0"/>
                  </a:moveTo>
                  <a:cubicBezTo>
                    <a:pt x="1158" y="0"/>
                    <a:pt x="1057" y="10"/>
                    <a:pt x="953" y="32"/>
                  </a:cubicBezTo>
                  <a:cubicBezTo>
                    <a:pt x="1" y="231"/>
                    <a:pt x="134" y="932"/>
                    <a:pt x="134" y="932"/>
                  </a:cubicBezTo>
                  <a:cubicBezTo>
                    <a:pt x="134" y="932"/>
                    <a:pt x="30" y="1687"/>
                    <a:pt x="832" y="1958"/>
                  </a:cubicBezTo>
                  <a:cubicBezTo>
                    <a:pt x="1635" y="2232"/>
                    <a:pt x="1949" y="3155"/>
                    <a:pt x="2438" y="3509"/>
                  </a:cubicBezTo>
                  <a:cubicBezTo>
                    <a:pt x="2615" y="3636"/>
                    <a:pt x="2797" y="3677"/>
                    <a:pt x="2957" y="3677"/>
                  </a:cubicBezTo>
                  <a:cubicBezTo>
                    <a:pt x="3020" y="3677"/>
                    <a:pt x="3079" y="3671"/>
                    <a:pt x="3133" y="3661"/>
                  </a:cubicBezTo>
                  <a:cubicBezTo>
                    <a:pt x="3265" y="3637"/>
                    <a:pt x="3313" y="3471"/>
                    <a:pt x="3214" y="3379"/>
                  </a:cubicBezTo>
                  <a:cubicBezTo>
                    <a:pt x="3009" y="3181"/>
                    <a:pt x="2747" y="2782"/>
                    <a:pt x="2751" y="2032"/>
                  </a:cubicBezTo>
                  <a:cubicBezTo>
                    <a:pt x="2758" y="915"/>
                    <a:pt x="2167" y="0"/>
                    <a:pt x="1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66"/>
            <p:cNvSpPr/>
            <p:nvPr/>
          </p:nvSpPr>
          <p:spPr>
            <a:xfrm>
              <a:off x="2660672" y="3928573"/>
              <a:ext cx="71006" cy="106091"/>
            </a:xfrm>
            <a:custGeom>
              <a:avLst/>
              <a:gdLst/>
              <a:ahLst/>
              <a:cxnLst/>
              <a:rect l="l" t="t" r="r" b="b"/>
              <a:pathLst>
                <a:path w="2461" h="3677" extrusionOk="0">
                  <a:moveTo>
                    <a:pt x="403" y="0"/>
                  </a:moveTo>
                  <a:cubicBezTo>
                    <a:pt x="306" y="0"/>
                    <a:pt x="205" y="10"/>
                    <a:pt x="101" y="32"/>
                  </a:cubicBezTo>
                  <a:cubicBezTo>
                    <a:pt x="66" y="40"/>
                    <a:pt x="32" y="49"/>
                    <a:pt x="0" y="56"/>
                  </a:cubicBezTo>
                  <a:cubicBezTo>
                    <a:pt x="694" y="271"/>
                    <a:pt x="1123" y="1078"/>
                    <a:pt x="1117" y="2031"/>
                  </a:cubicBezTo>
                  <a:cubicBezTo>
                    <a:pt x="1112" y="2782"/>
                    <a:pt x="1373" y="3181"/>
                    <a:pt x="1580" y="3377"/>
                  </a:cubicBezTo>
                  <a:cubicBezTo>
                    <a:pt x="1626" y="3422"/>
                    <a:pt x="1640" y="3482"/>
                    <a:pt x="1628" y="3537"/>
                  </a:cubicBezTo>
                  <a:cubicBezTo>
                    <a:pt x="1791" y="3642"/>
                    <a:pt x="1958" y="3677"/>
                    <a:pt x="2106" y="3677"/>
                  </a:cubicBezTo>
                  <a:cubicBezTo>
                    <a:pt x="2168" y="3677"/>
                    <a:pt x="2227" y="3671"/>
                    <a:pt x="2281" y="3661"/>
                  </a:cubicBezTo>
                  <a:cubicBezTo>
                    <a:pt x="2413" y="3637"/>
                    <a:pt x="2461" y="3471"/>
                    <a:pt x="2362" y="3379"/>
                  </a:cubicBezTo>
                  <a:cubicBezTo>
                    <a:pt x="2157" y="3181"/>
                    <a:pt x="1895" y="2782"/>
                    <a:pt x="1899" y="2031"/>
                  </a:cubicBezTo>
                  <a:cubicBezTo>
                    <a:pt x="1906" y="914"/>
                    <a:pt x="1315" y="0"/>
                    <a:pt x="4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66"/>
            <p:cNvSpPr/>
            <p:nvPr/>
          </p:nvSpPr>
          <p:spPr>
            <a:xfrm>
              <a:off x="2413268" y="3792681"/>
              <a:ext cx="103234" cy="82836"/>
            </a:xfrm>
            <a:custGeom>
              <a:avLst/>
              <a:gdLst/>
              <a:ahLst/>
              <a:cxnLst/>
              <a:rect l="l" t="t" r="r" b="b"/>
              <a:pathLst>
                <a:path w="3578" h="2871" extrusionOk="0">
                  <a:moveTo>
                    <a:pt x="1703" y="1"/>
                  </a:moveTo>
                  <a:cubicBezTo>
                    <a:pt x="1082" y="1"/>
                    <a:pt x="402" y="285"/>
                    <a:pt x="113" y="421"/>
                  </a:cubicBezTo>
                  <a:cubicBezTo>
                    <a:pt x="34" y="458"/>
                    <a:pt x="1" y="553"/>
                    <a:pt x="41" y="631"/>
                  </a:cubicBezTo>
                  <a:lnTo>
                    <a:pt x="484" y="1507"/>
                  </a:lnTo>
                  <a:lnTo>
                    <a:pt x="2426" y="2871"/>
                  </a:lnTo>
                  <a:lnTo>
                    <a:pt x="3098" y="2766"/>
                  </a:lnTo>
                  <a:cubicBezTo>
                    <a:pt x="3409" y="2719"/>
                    <a:pt x="3578" y="2377"/>
                    <a:pt x="3426" y="2102"/>
                  </a:cubicBezTo>
                  <a:cubicBezTo>
                    <a:pt x="3263" y="1806"/>
                    <a:pt x="3061" y="1369"/>
                    <a:pt x="2843" y="743"/>
                  </a:cubicBezTo>
                  <a:cubicBezTo>
                    <a:pt x="2646" y="177"/>
                    <a:pt x="2193" y="1"/>
                    <a:pt x="1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66"/>
            <p:cNvSpPr/>
            <p:nvPr/>
          </p:nvSpPr>
          <p:spPr>
            <a:xfrm>
              <a:off x="2403141" y="3796461"/>
              <a:ext cx="39586" cy="34623"/>
            </a:xfrm>
            <a:custGeom>
              <a:avLst/>
              <a:gdLst/>
              <a:ahLst/>
              <a:cxnLst/>
              <a:rect l="l" t="t" r="r" b="b"/>
              <a:pathLst>
                <a:path w="1372" h="1200" extrusionOk="0">
                  <a:moveTo>
                    <a:pt x="553" y="0"/>
                  </a:moveTo>
                  <a:cubicBezTo>
                    <a:pt x="420" y="0"/>
                    <a:pt x="287" y="50"/>
                    <a:pt x="184" y="150"/>
                  </a:cubicBezTo>
                  <a:lnTo>
                    <a:pt x="56" y="276"/>
                  </a:lnTo>
                  <a:cubicBezTo>
                    <a:pt x="2" y="328"/>
                    <a:pt x="0" y="413"/>
                    <a:pt x="53" y="466"/>
                  </a:cubicBezTo>
                  <a:lnTo>
                    <a:pt x="767" y="1199"/>
                  </a:lnTo>
                  <a:lnTo>
                    <a:pt x="1372" y="610"/>
                  </a:lnTo>
                  <a:lnTo>
                    <a:pt x="931" y="159"/>
                  </a:lnTo>
                  <a:cubicBezTo>
                    <a:pt x="828" y="53"/>
                    <a:pt x="690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66"/>
            <p:cNvSpPr/>
            <p:nvPr/>
          </p:nvSpPr>
          <p:spPr>
            <a:xfrm>
              <a:off x="2383320" y="3810743"/>
              <a:ext cx="310828" cy="280735"/>
            </a:xfrm>
            <a:custGeom>
              <a:avLst/>
              <a:gdLst/>
              <a:ahLst/>
              <a:cxnLst/>
              <a:rect l="l" t="t" r="r" b="b"/>
              <a:pathLst>
                <a:path w="10773" h="9730" extrusionOk="0">
                  <a:moveTo>
                    <a:pt x="2585" y="0"/>
                  </a:moveTo>
                  <a:cubicBezTo>
                    <a:pt x="1002" y="0"/>
                    <a:pt x="114" y="2631"/>
                    <a:pt x="114" y="2631"/>
                  </a:cubicBezTo>
                  <a:cubicBezTo>
                    <a:pt x="0" y="2756"/>
                    <a:pt x="643" y="3262"/>
                    <a:pt x="1050" y="3262"/>
                  </a:cubicBezTo>
                  <a:cubicBezTo>
                    <a:pt x="1111" y="3262"/>
                    <a:pt x="1166" y="3250"/>
                    <a:pt x="1214" y="3225"/>
                  </a:cubicBezTo>
                  <a:cubicBezTo>
                    <a:pt x="1214" y="3225"/>
                    <a:pt x="1744" y="2657"/>
                    <a:pt x="1883" y="2657"/>
                  </a:cubicBezTo>
                  <a:cubicBezTo>
                    <a:pt x="1895" y="2657"/>
                    <a:pt x="1904" y="2661"/>
                    <a:pt x="1910" y="2671"/>
                  </a:cubicBezTo>
                  <a:cubicBezTo>
                    <a:pt x="1977" y="2791"/>
                    <a:pt x="1839" y="4383"/>
                    <a:pt x="1839" y="4383"/>
                  </a:cubicBezTo>
                  <a:cubicBezTo>
                    <a:pt x="1818" y="4938"/>
                    <a:pt x="1753" y="5492"/>
                    <a:pt x="1648" y="6038"/>
                  </a:cubicBezTo>
                  <a:lnTo>
                    <a:pt x="977" y="9503"/>
                  </a:lnTo>
                  <a:lnTo>
                    <a:pt x="2085" y="9710"/>
                  </a:lnTo>
                  <a:lnTo>
                    <a:pt x="2763" y="8461"/>
                  </a:lnTo>
                  <a:cubicBezTo>
                    <a:pt x="3027" y="7977"/>
                    <a:pt x="3525" y="7662"/>
                    <a:pt x="4077" y="7635"/>
                  </a:cubicBezTo>
                  <a:lnTo>
                    <a:pt x="7498" y="7463"/>
                  </a:lnTo>
                  <a:cubicBezTo>
                    <a:pt x="7520" y="7462"/>
                    <a:pt x="7543" y="7461"/>
                    <a:pt x="7565" y="7461"/>
                  </a:cubicBezTo>
                  <a:cubicBezTo>
                    <a:pt x="8025" y="7461"/>
                    <a:pt x="8453" y="7701"/>
                    <a:pt x="8690" y="8099"/>
                  </a:cubicBezTo>
                  <a:lnTo>
                    <a:pt x="9667" y="9730"/>
                  </a:lnTo>
                  <a:lnTo>
                    <a:pt x="10773" y="9523"/>
                  </a:lnTo>
                  <a:lnTo>
                    <a:pt x="10208" y="6199"/>
                  </a:lnTo>
                  <a:cubicBezTo>
                    <a:pt x="10055" y="5300"/>
                    <a:pt x="9277" y="4642"/>
                    <a:pt x="8365" y="4642"/>
                  </a:cubicBezTo>
                  <a:lnTo>
                    <a:pt x="5246" y="4642"/>
                  </a:lnTo>
                  <a:cubicBezTo>
                    <a:pt x="4564" y="4642"/>
                    <a:pt x="3979" y="4153"/>
                    <a:pt x="3860" y="3481"/>
                  </a:cubicBezTo>
                  <a:lnTo>
                    <a:pt x="3350" y="626"/>
                  </a:lnTo>
                  <a:cubicBezTo>
                    <a:pt x="3301" y="350"/>
                    <a:pt x="3047" y="0"/>
                    <a:pt x="25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66"/>
            <p:cNvSpPr/>
            <p:nvPr/>
          </p:nvSpPr>
          <p:spPr>
            <a:xfrm>
              <a:off x="2445005" y="3810685"/>
              <a:ext cx="89702" cy="133991"/>
            </a:xfrm>
            <a:custGeom>
              <a:avLst/>
              <a:gdLst/>
              <a:ahLst/>
              <a:cxnLst/>
              <a:rect l="l" t="t" r="r" b="b"/>
              <a:pathLst>
                <a:path w="3109" h="4644" extrusionOk="0">
                  <a:moveTo>
                    <a:pt x="447" y="1"/>
                  </a:moveTo>
                  <a:cubicBezTo>
                    <a:pt x="290" y="1"/>
                    <a:pt x="142" y="27"/>
                    <a:pt x="0" y="73"/>
                  </a:cubicBezTo>
                  <a:cubicBezTo>
                    <a:pt x="250" y="191"/>
                    <a:pt x="395" y="429"/>
                    <a:pt x="430" y="628"/>
                  </a:cubicBezTo>
                  <a:lnTo>
                    <a:pt x="939" y="3483"/>
                  </a:lnTo>
                  <a:cubicBezTo>
                    <a:pt x="1059" y="4155"/>
                    <a:pt x="1642" y="4644"/>
                    <a:pt x="2324" y="4644"/>
                  </a:cubicBezTo>
                  <a:lnTo>
                    <a:pt x="3108" y="4644"/>
                  </a:lnTo>
                  <a:cubicBezTo>
                    <a:pt x="2426" y="4644"/>
                    <a:pt x="1841" y="4155"/>
                    <a:pt x="1722" y="3483"/>
                  </a:cubicBezTo>
                  <a:lnTo>
                    <a:pt x="1212" y="628"/>
                  </a:lnTo>
                  <a:cubicBezTo>
                    <a:pt x="1163" y="352"/>
                    <a:pt x="909" y="1"/>
                    <a:pt x="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66"/>
            <p:cNvSpPr/>
            <p:nvPr/>
          </p:nvSpPr>
          <p:spPr>
            <a:xfrm>
              <a:off x="2602074" y="3944673"/>
              <a:ext cx="92068" cy="146802"/>
            </a:xfrm>
            <a:custGeom>
              <a:avLst/>
              <a:gdLst/>
              <a:ahLst/>
              <a:cxnLst/>
              <a:rect l="l" t="t" r="r" b="b"/>
              <a:pathLst>
                <a:path w="3191" h="5088" extrusionOk="0">
                  <a:moveTo>
                    <a:pt x="0" y="0"/>
                  </a:moveTo>
                  <a:cubicBezTo>
                    <a:pt x="911" y="0"/>
                    <a:pt x="1691" y="657"/>
                    <a:pt x="1844" y="1557"/>
                  </a:cubicBezTo>
                  <a:lnTo>
                    <a:pt x="2409" y="4881"/>
                  </a:lnTo>
                  <a:lnTo>
                    <a:pt x="2007" y="4956"/>
                  </a:lnTo>
                  <a:lnTo>
                    <a:pt x="2085" y="5088"/>
                  </a:lnTo>
                  <a:lnTo>
                    <a:pt x="3191" y="4882"/>
                  </a:lnTo>
                  <a:lnTo>
                    <a:pt x="2626" y="1557"/>
                  </a:lnTo>
                  <a:cubicBezTo>
                    <a:pt x="2473" y="657"/>
                    <a:pt x="1695" y="0"/>
                    <a:pt x="7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66"/>
            <p:cNvSpPr/>
            <p:nvPr/>
          </p:nvSpPr>
          <p:spPr>
            <a:xfrm>
              <a:off x="2422933" y="4030969"/>
              <a:ext cx="78046" cy="59840"/>
            </a:xfrm>
            <a:custGeom>
              <a:avLst/>
              <a:gdLst/>
              <a:ahLst/>
              <a:cxnLst/>
              <a:rect l="l" t="t" r="r" b="b"/>
              <a:pathLst>
                <a:path w="2705" h="2074" extrusionOk="0">
                  <a:moveTo>
                    <a:pt x="1922" y="0"/>
                  </a:moveTo>
                  <a:cubicBezTo>
                    <a:pt x="1370" y="28"/>
                    <a:pt x="871" y="341"/>
                    <a:pt x="607" y="827"/>
                  </a:cubicBezTo>
                  <a:lnTo>
                    <a:pt x="0" y="1942"/>
                  </a:lnTo>
                  <a:lnTo>
                    <a:pt x="712" y="2074"/>
                  </a:lnTo>
                  <a:lnTo>
                    <a:pt x="1390" y="827"/>
                  </a:lnTo>
                  <a:cubicBezTo>
                    <a:pt x="1655" y="341"/>
                    <a:pt x="2152" y="28"/>
                    <a:pt x="27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66"/>
            <p:cNvSpPr/>
            <p:nvPr/>
          </p:nvSpPr>
          <p:spPr>
            <a:xfrm>
              <a:off x="2363268" y="4071188"/>
              <a:ext cx="376843" cy="46683"/>
            </a:xfrm>
            <a:custGeom>
              <a:avLst/>
              <a:gdLst/>
              <a:ahLst/>
              <a:cxnLst/>
              <a:rect l="l" t="t" r="r" b="b"/>
              <a:pathLst>
                <a:path w="13061" h="1618" extrusionOk="0">
                  <a:moveTo>
                    <a:pt x="435" y="0"/>
                  </a:moveTo>
                  <a:cubicBezTo>
                    <a:pt x="267" y="0"/>
                    <a:pt x="114" y="103"/>
                    <a:pt x="63" y="266"/>
                  </a:cubicBezTo>
                  <a:cubicBezTo>
                    <a:pt x="0" y="465"/>
                    <a:pt x="123" y="683"/>
                    <a:pt x="338" y="746"/>
                  </a:cubicBezTo>
                  <a:cubicBezTo>
                    <a:pt x="2373" y="1327"/>
                    <a:pt x="4451" y="1618"/>
                    <a:pt x="6529" y="1618"/>
                  </a:cubicBezTo>
                  <a:cubicBezTo>
                    <a:pt x="8608" y="1618"/>
                    <a:pt x="10686" y="1327"/>
                    <a:pt x="12721" y="746"/>
                  </a:cubicBezTo>
                  <a:cubicBezTo>
                    <a:pt x="12937" y="683"/>
                    <a:pt x="13060" y="465"/>
                    <a:pt x="12996" y="266"/>
                  </a:cubicBezTo>
                  <a:cubicBezTo>
                    <a:pt x="12945" y="103"/>
                    <a:pt x="12791" y="0"/>
                    <a:pt x="12625" y="0"/>
                  </a:cubicBezTo>
                  <a:cubicBezTo>
                    <a:pt x="12586" y="0"/>
                    <a:pt x="12547" y="6"/>
                    <a:pt x="12508" y="17"/>
                  </a:cubicBezTo>
                  <a:cubicBezTo>
                    <a:pt x="10543" y="578"/>
                    <a:pt x="8536" y="858"/>
                    <a:pt x="6530" y="858"/>
                  </a:cubicBezTo>
                  <a:cubicBezTo>
                    <a:pt x="4523" y="858"/>
                    <a:pt x="2517" y="578"/>
                    <a:pt x="553" y="17"/>
                  </a:cubicBezTo>
                  <a:cubicBezTo>
                    <a:pt x="513" y="6"/>
                    <a:pt x="474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66"/>
            <p:cNvSpPr/>
            <p:nvPr/>
          </p:nvSpPr>
          <p:spPr>
            <a:xfrm>
              <a:off x="2702190" y="4071188"/>
              <a:ext cx="38114" cy="27554"/>
            </a:xfrm>
            <a:custGeom>
              <a:avLst/>
              <a:gdLst/>
              <a:ahLst/>
              <a:cxnLst/>
              <a:rect l="l" t="t" r="r" b="b"/>
              <a:pathLst>
                <a:path w="1321" h="955" extrusionOk="0">
                  <a:moveTo>
                    <a:pt x="3" y="221"/>
                  </a:moveTo>
                  <a:cubicBezTo>
                    <a:pt x="2" y="221"/>
                    <a:pt x="1" y="221"/>
                    <a:pt x="0" y="221"/>
                  </a:cubicBezTo>
                  <a:cubicBezTo>
                    <a:pt x="1" y="221"/>
                    <a:pt x="2" y="221"/>
                    <a:pt x="3" y="221"/>
                  </a:cubicBezTo>
                  <a:close/>
                  <a:moveTo>
                    <a:pt x="886" y="0"/>
                  </a:moveTo>
                  <a:cubicBezTo>
                    <a:pt x="847" y="0"/>
                    <a:pt x="808" y="6"/>
                    <a:pt x="769" y="17"/>
                  </a:cubicBezTo>
                  <a:cubicBezTo>
                    <a:pt x="513" y="91"/>
                    <a:pt x="260" y="158"/>
                    <a:pt x="3" y="221"/>
                  </a:cubicBezTo>
                  <a:lnTo>
                    <a:pt x="3" y="221"/>
                  </a:lnTo>
                  <a:cubicBezTo>
                    <a:pt x="36" y="213"/>
                    <a:pt x="69" y="209"/>
                    <a:pt x="102" y="209"/>
                  </a:cubicBezTo>
                  <a:cubicBezTo>
                    <a:pt x="270" y="209"/>
                    <a:pt x="424" y="311"/>
                    <a:pt x="476" y="474"/>
                  </a:cubicBezTo>
                  <a:cubicBezTo>
                    <a:pt x="537" y="674"/>
                    <a:pt x="416" y="890"/>
                    <a:pt x="203" y="955"/>
                  </a:cubicBezTo>
                  <a:cubicBezTo>
                    <a:pt x="463" y="889"/>
                    <a:pt x="724" y="820"/>
                    <a:pt x="983" y="746"/>
                  </a:cubicBezTo>
                  <a:cubicBezTo>
                    <a:pt x="1198" y="682"/>
                    <a:pt x="1321" y="465"/>
                    <a:pt x="1258" y="266"/>
                  </a:cubicBezTo>
                  <a:cubicBezTo>
                    <a:pt x="1207" y="103"/>
                    <a:pt x="1053" y="0"/>
                    <a:pt x="8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66"/>
            <p:cNvSpPr/>
            <p:nvPr/>
          </p:nvSpPr>
          <p:spPr>
            <a:xfrm>
              <a:off x="2513557" y="3928602"/>
              <a:ext cx="102340" cy="49799"/>
            </a:xfrm>
            <a:custGeom>
              <a:avLst/>
              <a:gdLst/>
              <a:ahLst/>
              <a:cxnLst/>
              <a:rect l="l" t="t" r="r" b="b"/>
              <a:pathLst>
                <a:path w="3547" h="1726" extrusionOk="0">
                  <a:moveTo>
                    <a:pt x="172" y="0"/>
                  </a:moveTo>
                  <a:cubicBezTo>
                    <a:pt x="77" y="0"/>
                    <a:pt x="1" y="78"/>
                    <a:pt x="1" y="174"/>
                  </a:cubicBezTo>
                  <a:lnTo>
                    <a:pt x="1" y="1183"/>
                  </a:lnTo>
                  <a:cubicBezTo>
                    <a:pt x="1" y="1483"/>
                    <a:pt x="243" y="1726"/>
                    <a:pt x="544" y="1726"/>
                  </a:cubicBezTo>
                  <a:lnTo>
                    <a:pt x="3004" y="1726"/>
                  </a:lnTo>
                  <a:cubicBezTo>
                    <a:pt x="3305" y="1726"/>
                    <a:pt x="3547" y="1482"/>
                    <a:pt x="3547" y="1181"/>
                  </a:cubicBezTo>
                  <a:lnTo>
                    <a:pt x="3547" y="174"/>
                  </a:lnTo>
                  <a:cubicBezTo>
                    <a:pt x="3547" y="78"/>
                    <a:pt x="3470" y="0"/>
                    <a:pt x="3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66"/>
            <p:cNvSpPr/>
            <p:nvPr/>
          </p:nvSpPr>
          <p:spPr>
            <a:xfrm>
              <a:off x="2577464" y="3928602"/>
              <a:ext cx="38432" cy="49799"/>
            </a:xfrm>
            <a:custGeom>
              <a:avLst/>
              <a:gdLst/>
              <a:ahLst/>
              <a:cxnLst/>
              <a:rect l="l" t="t" r="r" b="b"/>
              <a:pathLst>
                <a:path w="1332" h="1726" extrusionOk="0">
                  <a:moveTo>
                    <a:pt x="373" y="0"/>
                  </a:moveTo>
                  <a:cubicBezTo>
                    <a:pt x="468" y="0"/>
                    <a:pt x="547" y="78"/>
                    <a:pt x="547" y="174"/>
                  </a:cubicBezTo>
                  <a:lnTo>
                    <a:pt x="547" y="1181"/>
                  </a:lnTo>
                  <a:cubicBezTo>
                    <a:pt x="547" y="1482"/>
                    <a:pt x="303" y="1726"/>
                    <a:pt x="0" y="1726"/>
                  </a:cubicBezTo>
                  <a:lnTo>
                    <a:pt x="789" y="1726"/>
                  </a:lnTo>
                  <a:cubicBezTo>
                    <a:pt x="1090" y="1726"/>
                    <a:pt x="1332" y="1483"/>
                    <a:pt x="1332" y="1183"/>
                  </a:cubicBezTo>
                  <a:lnTo>
                    <a:pt x="1332" y="174"/>
                  </a:lnTo>
                  <a:cubicBezTo>
                    <a:pt x="1332" y="78"/>
                    <a:pt x="1255" y="0"/>
                    <a:pt x="11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66"/>
            <p:cNvSpPr/>
            <p:nvPr/>
          </p:nvSpPr>
          <p:spPr>
            <a:xfrm>
              <a:off x="2536205" y="3928602"/>
              <a:ext cx="57041" cy="27092"/>
            </a:xfrm>
            <a:custGeom>
              <a:avLst/>
              <a:gdLst/>
              <a:ahLst/>
              <a:cxnLst/>
              <a:rect l="l" t="t" r="r" b="b"/>
              <a:pathLst>
                <a:path w="1977" h="939" extrusionOk="0">
                  <a:moveTo>
                    <a:pt x="1" y="0"/>
                  </a:moveTo>
                  <a:lnTo>
                    <a:pt x="1" y="852"/>
                  </a:lnTo>
                  <a:cubicBezTo>
                    <a:pt x="1" y="900"/>
                    <a:pt x="39" y="939"/>
                    <a:pt x="86" y="939"/>
                  </a:cubicBezTo>
                  <a:cubicBezTo>
                    <a:pt x="87" y="939"/>
                    <a:pt x="87" y="939"/>
                    <a:pt x="88" y="939"/>
                  </a:cubicBezTo>
                  <a:lnTo>
                    <a:pt x="1889" y="939"/>
                  </a:lnTo>
                  <a:cubicBezTo>
                    <a:pt x="1937" y="939"/>
                    <a:pt x="1977" y="901"/>
                    <a:pt x="1977" y="852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7" name="Google Shape;2737;p66"/>
          <p:cNvGrpSpPr/>
          <p:nvPr/>
        </p:nvGrpSpPr>
        <p:grpSpPr>
          <a:xfrm>
            <a:off x="3200374" y="3768302"/>
            <a:ext cx="374067" cy="373978"/>
            <a:chOff x="3200374" y="3768302"/>
            <a:chExt cx="374067" cy="373978"/>
          </a:xfrm>
        </p:grpSpPr>
        <p:sp>
          <p:nvSpPr>
            <p:cNvPr id="2738" name="Google Shape;2738;p66"/>
            <p:cNvSpPr/>
            <p:nvPr/>
          </p:nvSpPr>
          <p:spPr>
            <a:xfrm>
              <a:off x="3200374" y="3799635"/>
              <a:ext cx="130269" cy="130269"/>
            </a:xfrm>
            <a:custGeom>
              <a:avLst/>
              <a:gdLst/>
              <a:ahLst/>
              <a:cxnLst/>
              <a:rect l="l" t="t" r="r" b="b"/>
              <a:pathLst>
                <a:path w="4515" h="4515" extrusionOk="0">
                  <a:moveTo>
                    <a:pt x="2257" y="783"/>
                  </a:moveTo>
                  <a:cubicBezTo>
                    <a:pt x="3070" y="783"/>
                    <a:pt x="3732" y="1444"/>
                    <a:pt x="3732" y="2257"/>
                  </a:cubicBezTo>
                  <a:cubicBezTo>
                    <a:pt x="3732" y="3070"/>
                    <a:pt x="3070" y="3731"/>
                    <a:pt x="2257" y="3731"/>
                  </a:cubicBezTo>
                  <a:cubicBezTo>
                    <a:pt x="1444" y="3731"/>
                    <a:pt x="783" y="3070"/>
                    <a:pt x="783" y="2257"/>
                  </a:cubicBezTo>
                  <a:cubicBezTo>
                    <a:pt x="783" y="1444"/>
                    <a:pt x="1444" y="783"/>
                    <a:pt x="2257" y="783"/>
                  </a:cubicBezTo>
                  <a:close/>
                  <a:moveTo>
                    <a:pt x="2257" y="0"/>
                  </a:moveTo>
                  <a:cubicBezTo>
                    <a:pt x="1011" y="0"/>
                    <a:pt x="0" y="1011"/>
                    <a:pt x="0" y="2257"/>
                  </a:cubicBezTo>
                  <a:cubicBezTo>
                    <a:pt x="0" y="3504"/>
                    <a:pt x="1011" y="4515"/>
                    <a:pt x="2257" y="4515"/>
                  </a:cubicBezTo>
                  <a:cubicBezTo>
                    <a:pt x="3504" y="4515"/>
                    <a:pt x="4515" y="3504"/>
                    <a:pt x="4515" y="2257"/>
                  </a:cubicBezTo>
                  <a:cubicBezTo>
                    <a:pt x="4515" y="1011"/>
                    <a:pt x="3504" y="0"/>
                    <a:pt x="22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66"/>
            <p:cNvSpPr/>
            <p:nvPr/>
          </p:nvSpPr>
          <p:spPr>
            <a:xfrm>
              <a:off x="3444171" y="3799635"/>
              <a:ext cx="130269" cy="130269"/>
            </a:xfrm>
            <a:custGeom>
              <a:avLst/>
              <a:gdLst/>
              <a:ahLst/>
              <a:cxnLst/>
              <a:rect l="l" t="t" r="r" b="b"/>
              <a:pathLst>
                <a:path w="4515" h="4515" extrusionOk="0">
                  <a:moveTo>
                    <a:pt x="2257" y="783"/>
                  </a:moveTo>
                  <a:cubicBezTo>
                    <a:pt x="3070" y="783"/>
                    <a:pt x="3731" y="1444"/>
                    <a:pt x="3731" y="2257"/>
                  </a:cubicBezTo>
                  <a:cubicBezTo>
                    <a:pt x="3731" y="3070"/>
                    <a:pt x="3070" y="3731"/>
                    <a:pt x="2257" y="3731"/>
                  </a:cubicBezTo>
                  <a:cubicBezTo>
                    <a:pt x="1444" y="3731"/>
                    <a:pt x="783" y="3070"/>
                    <a:pt x="783" y="2257"/>
                  </a:cubicBezTo>
                  <a:cubicBezTo>
                    <a:pt x="783" y="1444"/>
                    <a:pt x="1444" y="783"/>
                    <a:pt x="2257" y="783"/>
                  </a:cubicBezTo>
                  <a:close/>
                  <a:moveTo>
                    <a:pt x="2257" y="0"/>
                  </a:moveTo>
                  <a:cubicBezTo>
                    <a:pt x="1012" y="0"/>
                    <a:pt x="1" y="1011"/>
                    <a:pt x="1" y="2257"/>
                  </a:cubicBezTo>
                  <a:cubicBezTo>
                    <a:pt x="1" y="3504"/>
                    <a:pt x="1012" y="4515"/>
                    <a:pt x="2257" y="4515"/>
                  </a:cubicBezTo>
                  <a:cubicBezTo>
                    <a:pt x="3504" y="4515"/>
                    <a:pt x="4515" y="3504"/>
                    <a:pt x="4515" y="2257"/>
                  </a:cubicBezTo>
                  <a:cubicBezTo>
                    <a:pt x="4515" y="1011"/>
                    <a:pt x="3504" y="0"/>
                    <a:pt x="22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66"/>
            <p:cNvSpPr/>
            <p:nvPr/>
          </p:nvSpPr>
          <p:spPr>
            <a:xfrm>
              <a:off x="3262318" y="3768302"/>
              <a:ext cx="250093" cy="326957"/>
            </a:xfrm>
            <a:custGeom>
              <a:avLst/>
              <a:gdLst/>
              <a:ahLst/>
              <a:cxnLst/>
              <a:rect l="l" t="t" r="r" b="b"/>
              <a:pathLst>
                <a:path w="8668" h="11332" extrusionOk="0">
                  <a:moveTo>
                    <a:pt x="400" y="0"/>
                  </a:moveTo>
                  <a:cubicBezTo>
                    <a:pt x="179" y="0"/>
                    <a:pt x="1" y="178"/>
                    <a:pt x="1" y="399"/>
                  </a:cubicBezTo>
                  <a:lnTo>
                    <a:pt x="1" y="4134"/>
                  </a:lnTo>
                  <a:cubicBezTo>
                    <a:pt x="1" y="5633"/>
                    <a:pt x="613" y="7067"/>
                    <a:pt x="1697" y="8104"/>
                  </a:cubicBezTo>
                  <a:lnTo>
                    <a:pt x="2702" y="9064"/>
                  </a:lnTo>
                  <a:cubicBezTo>
                    <a:pt x="2998" y="9347"/>
                    <a:pt x="3164" y="9736"/>
                    <a:pt x="3164" y="10144"/>
                  </a:cubicBezTo>
                  <a:lnTo>
                    <a:pt x="3164" y="11331"/>
                  </a:lnTo>
                  <a:lnTo>
                    <a:pt x="5503" y="11331"/>
                  </a:lnTo>
                  <a:lnTo>
                    <a:pt x="5503" y="10144"/>
                  </a:lnTo>
                  <a:cubicBezTo>
                    <a:pt x="5503" y="9736"/>
                    <a:pt x="5670" y="9347"/>
                    <a:pt x="5965" y="9064"/>
                  </a:cubicBezTo>
                  <a:lnTo>
                    <a:pt x="6968" y="8104"/>
                  </a:lnTo>
                  <a:cubicBezTo>
                    <a:pt x="8054" y="7067"/>
                    <a:pt x="8667" y="5631"/>
                    <a:pt x="8667" y="4130"/>
                  </a:cubicBezTo>
                  <a:lnTo>
                    <a:pt x="8667" y="399"/>
                  </a:lnTo>
                  <a:cubicBezTo>
                    <a:pt x="8667" y="178"/>
                    <a:pt x="8490" y="0"/>
                    <a:pt x="8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66"/>
            <p:cNvSpPr/>
            <p:nvPr/>
          </p:nvSpPr>
          <p:spPr>
            <a:xfrm>
              <a:off x="3398412" y="3768302"/>
              <a:ext cx="113996" cy="326957"/>
            </a:xfrm>
            <a:custGeom>
              <a:avLst/>
              <a:gdLst/>
              <a:ahLst/>
              <a:cxnLst/>
              <a:rect l="l" t="t" r="r" b="b"/>
              <a:pathLst>
                <a:path w="3951" h="11332" extrusionOk="0">
                  <a:moveTo>
                    <a:pt x="2765" y="0"/>
                  </a:moveTo>
                  <a:cubicBezTo>
                    <a:pt x="2986" y="0"/>
                    <a:pt x="3164" y="178"/>
                    <a:pt x="3164" y="399"/>
                  </a:cubicBezTo>
                  <a:lnTo>
                    <a:pt x="3164" y="4130"/>
                  </a:lnTo>
                  <a:cubicBezTo>
                    <a:pt x="3164" y="5631"/>
                    <a:pt x="2550" y="7067"/>
                    <a:pt x="1465" y="8104"/>
                  </a:cubicBezTo>
                  <a:lnTo>
                    <a:pt x="462" y="9064"/>
                  </a:lnTo>
                  <a:cubicBezTo>
                    <a:pt x="168" y="9345"/>
                    <a:pt x="1" y="9736"/>
                    <a:pt x="1" y="10143"/>
                  </a:cubicBezTo>
                  <a:lnTo>
                    <a:pt x="1" y="11331"/>
                  </a:lnTo>
                  <a:lnTo>
                    <a:pt x="786" y="11331"/>
                  </a:lnTo>
                  <a:lnTo>
                    <a:pt x="786" y="10143"/>
                  </a:lnTo>
                  <a:cubicBezTo>
                    <a:pt x="786" y="9736"/>
                    <a:pt x="953" y="9345"/>
                    <a:pt x="1248" y="9064"/>
                  </a:cubicBezTo>
                  <a:lnTo>
                    <a:pt x="3584" y="6829"/>
                  </a:lnTo>
                  <a:cubicBezTo>
                    <a:pt x="3819" y="6607"/>
                    <a:pt x="3950" y="6297"/>
                    <a:pt x="3950" y="5973"/>
                  </a:cubicBezTo>
                  <a:lnTo>
                    <a:pt x="3950" y="86"/>
                  </a:lnTo>
                  <a:cubicBezTo>
                    <a:pt x="3950" y="39"/>
                    <a:pt x="3912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66"/>
            <p:cNvSpPr/>
            <p:nvPr/>
          </p:nvSpPr>
          <p:spPr>
            <a:xfrm>
              <a:off x="3325706" y="4080824"/>
              <a:ext cx="123373" cy="32113"/>
            </a:xfrm>
            <a:custGeom>
              <a:avLst/>
              <a:gdLst/>
              <a:ahLst/>
              <a:cxnLst/>
              <a:rect l="l" t="t" r="r" b="b"/>
              <a:pathLst>
                <a:path w="4276" h="1113" extrusionOk="0">
                  <a:moveTo>
                    <a:pt x="599" y="1"/>
                  </a:moveTo>
                  <a:cubicBezTo>
                    <a:pt x="444" y="1"/>
                    <a:pt x="304" y="101"/>
                    <a:pt x="243" y="255"/>
                  </a:cubicBezTo>
                  <a:lnTo>
                    <a:pt x="0" y="1113"/>
                  </a:lnTo>
                  <a:lnTo>
                    <a:pt x="4275" y="1113"/>
                  </a:lnTo>
                  <a:lnTo>
                    <a:pt x="4035" y="255"/>
                  </a:lnTo>
                  <a:cubicBezTo>
                    <a:pt x="3972" y="101"/>
                    <a:pt x="3832" y="1"/>
                    <a:pt x="36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66"/>
            <p:cNvSpPr/>
            <p:nvPr/>
          </p:nvSpPr>
          <p:spPr>
            <a:xfrm>
              <a:off x="3409174" y="4080824"/>
              <a:ext cx="39845" cy="32113"/>
            </a:xfrm>
            <a:custGeom>
              <a:avLst/>
              <a:gdLst/>
              <a:ahLst/>
              <a:cxnLst/>
              <a:rect l="l" t="t" r="r" b="b"/>
              <a:pathLst>
                <a:path w="1381" h="1113" extrusionOk="0">
                  <a:moveTo>
                    <a:pt x="0" y="1"/>
                  </a:moveTo>
                  <a:cubicBezTo>
                    <a:pt x="155" y="1"/>
                    <a:pt x="293" y="101"/>
                    <a:pt x="356" y="255"/>
                  </a:cubicBezTo>
                  <a:lnTo>
                    <a:pt x="597" y="1113"/>
                  </a:lnTo>
                  <a:lnTo>
                    <a:pt x="1381" y="1113"/>
                  </a:lnTo>
                  <a:lnTo>
                    <a:pt x="1140" y="255"/>
                  </a:lnTo>
                  <a:cubicBezTo>
                    <a:pt x="1077" y="101"/>
                    <a:pt x="938" y="1"/>
                    <a:pt x="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66"/>
            <p:cNvSpPr/>
            <p:nvPr/>
          </p:nvSpPr>
          <p:spPr>
            <a:xfrm>
              <a:off x="3333150" y="3838585"/>
              <a:ext cx="29660" cy="29199"/>
            </a:xfrm>
            <a:custGeom>
              <a:avLst/>
              <a:gdLst/>
              <a:ahLst/>
              <a:cxnLst/>
              <a:rect l="l" t="t" r="r" b="b"/>
              <a:pathLst>
                <a:path w="1028" h="1012" extrusionOk="0">
                  <a:moveTo>
                    <a:pt x="514" y="0"/>
                  </a:moveTo>
                  <a:cubicBezTo>
                    <a:pt x="230" y="0"/>
                    <a:pt x="0" y="226"/>
                    <a:pt x="0" y="505"/>
                  </a:cubicBezTo>
                  <a:cubicBezTo>
                    <a:pt x="0" y="784"/>
                    <a:pt x="230" y="1011"/>
                    <a:pt x="514" y="1011"/>
                  </a:cubicBezTo>
                  <a:cubicBezTo>
                    <a:pt x="798" y="1011"/>
                    <a:pt x="1028" y="784"/>
                    <a:pt x="1028" y="505"/>
                  </a:cubicBezTo>
                  <a:cubicBezTo>
                    <a:pt x="1028" y="226"/>
                    <a:pt x="798" y="0"/>
                    <a:pt x="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66"/>
            <p:cNvSpPr/>
            <p:nvPr/>
          </p:nvSpPr>
          <p:spPr>
            <a:xfrm>
              <a:off x="3411944" y="3838585"/>
              <a:ext cx="29747" cy="29199"/>
            </a:xfrm>
            <a:custGeom>
              <a:avLst/>
              <a:gdLst/>
              <a:ahLst/>
              <a:cxnLst/>
              <a:rect l="l" t="t" r="r" b="b"/>
              <a:pathLst>
                <a:path w="1031" h="1012" extrusionOk="0">
                  <a:moveTo>
                    <a:pt x="515" y="0"/>
                  </a:moveTo>
                  <a:cubicBezTo>
                    <a:pt x="231" y="0"/>
                    <a:pt x="1" y="226"/>
                    <a:pt x="1" y="505"/>
                  </a:cubicBezTo>
                  <a:cubicBezTo>
                    <a:pt x="1" y="784"/>
                    <a:pt x="231" y="1011"/>
                    <a:pt x="515" y="1011"/>
                  </a:cubicBezTo>
                  <a:cubicBezTo>
                    <a:pt x="799" y="1011"/>
                    <a:pt x="1030" y="784"/>
                    <a:pt x="1030" y="505"/>
                  </a:cubicBezTo>
                  <a:cubicBezTo>
                    <a:pt x="1030" y="226"/>
                    <a:pt x="799" y="0"/>
                    <a:pt x="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66"/>
            <p:cNvSpPr/>
            <p:nvPr/>
          </p:nvSpPr>
          <p:spPr>
            <a:xfrm>
              <a:off x="3344027" y="3846288"/>
              <a:ext cx="86731" cy="81364"/>
            </a:xfrm>
            <a:custGeom>
              <a:avLst/>
              <a:gdLst/>
              <a:ahLst/>
              <a:cxnLst/>
              <a:rect l="l" t="t" r="r" b="b"/>
              <a:pathLst>
                <a:path w="3006" h="2820" extrusionOk="0">
                  <a:moveTo>
                    <a:pt x="1504" y="0"/>
                  </a:moveTo>
                  <a:cubicBezTo>
                    <a:pt x="674" y="0"/>
                    <a:pt x="0" y="632"/>
                    <a:pt x="0" y="1410"/>
                  </a:cubicBezTo>
                  <a:cubicBezTo>
                    <a:pt x="0" y="2189"/>
                    <a:pt x="674" y="2819"/>
                    <a:pt x="1504" y="2819"/>
                  </a:cubicBezTo>
                  <a:cubicBezTo>
                    <a:pt x="2334" y="2819"/>
                    <a:pt x="3005" y="2189"/>
                    <a:pt x="3005" y="1410"/>
                  </a:cubicBezTo>
                  <a:cubicBezTo>
                    <a:pt x="3005" y="632"/>
                    <a:pt x="2334" y="0"/>
                    <a:pt x="1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66"/>
            <p:cNvSpPr/>
            <p:nvPr/>
          </p:nvSpPr>
          <p:spPr>
            <a:xfrm>
              <a:off x="3376110" y="3846288"/>
              <a:ext cx="54647" cy="81364"/>
            </a:xfrm>
            <a:custGeom>
              <a:avLst/>
              <a:gdLst/>
              <a:ahLst/>
              <a:cxnLst/>
              <a:rect l="l" t="t" r="r" b="b"/>
              <a:pathLst>
                <a:path w="1894" h="2820" extrusionOk="0">
                  <a:moveTo>
                    <a:pt x="392" y="0"/>
                  </a:moveTo>
                  <a:cubicBezTo>
                    <a:pt x="255" y="0"/>
                    <a:pt x="125" y="17"/>
                    <a:pt x="1" y="49"/>
                  </a:cubicBezTo>
                  <a:cubicBezTo>
                    <a:pt x="640" y="210"/>
                    <a:pt x="1111" y="759"/>
                    <a:pt x="1111" y="1410"/>
                  </a:cubicBezTo>
                  <a:cubicBezTo>
                    <a:pt x="1111" y="2062"/>
                    <a:pt x="640" y="2609"/>
                    <a:pt x="1" y="2772"/>
                  </a:cubicBezTo>
                  <a:cubicBezTo>
                    <a:pt x="125" y="2803"/>
                    <a:pt x="255" y="2819"/>
                    <a:pt x="392" y="2819"/>
                  </a:cubicBezTo>
                  <a:cubicBezTo>
                    <a:pt x="1222" y="2819"/>
                    <a:pt x="1893" y="2189"/>
                    <a:pt x="1893" y="1410"/>
                  </a:cubicBezTo>
                  <a:cubicBezTo>
                    <a:pt x="1893" y="632"/>
                    <a:pt x="1222" y="0"/>
                    <a:pt x="3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66"/>
            <p:cNvSpPr/>
            <p:nvPr/>
          </p:nvSpPr>
          <p:spPr>
            <a:xfrm>
              <a:off x="3365752" y="3866542"/>
              <a:ext cx="11108" cy="17398"/>
            </a:xfrm>
            <a:custGeom>
              <a:avLst/>
              <a:gdLst/>
              <a:ahLst/>
              <a:cxnLst/>
              <a:rect l="l" t="t" r="r" b="b"/>
              <a:pathLst>
                <a:path w="385" h="603" extrusionOk="0">
                  <a:moveTo>
                    <a:pt x="194" y="0"/>
                  </a:moveTo>
                  <a:cubicBezTo>
                    <a:pt x="87" y="0"/>
                    <a:pt x="1" y="86"/>
                    <a:pt x="1" y="192"/>
                  </a:cubicBezTo>
                  <a:lnTo>
                    <a:pt x="1" y="410"/>
                  </a:lnTo>
                  <a:cubicBezTo>
                    <a:pt x="1" y="516"/>
                    <a:pt x="87" y="603"/>
                    <a:pt x="193" y="603"/>
                  </a:cubicBezTo>
                  <a:cubicBezTo>
                    <a:pt x="208" y="603"/>
                    <a:pt x="223" y="601"/>
                    <a:pt x="238" y="597"/>
                  </a:cubicBezTo>
                  <a:cubicBezTo>
                    <a:pt x="326" y="577"/>
                    <a:pt x="384" y="496"/>
                    <a:pt x="384" y="407"/>
                  </a:cubicBezTo>
                  <a:lnTo>
                    <a:pt x="384" y="195"/>
                  </a:lnTo>
                  <a:cubicBezTo>
                    <a:pt x="384" y="106"/>
                    <a:pt x="326" y="25"/>
                    <a:pt x="238" y="5"/>
                  </a:cubicBezTo>
                  <a:cubicBezTo>
                    <a:pt x="223" y="2"/>
                    <a:pt x="208" y="0"/>
                    <a:pt x="194" y="0"/>
                  </a:cubicBezTo>
                  <a:close/>
                </a:path>
              </a:pathLst>
            </a:custGeom>
            <a:solidFill>
              <a:srgbClr val="685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66"/>
            <p:cNvSpPr/>
            <p:nvPr/>
          </p:nvSpPr>
          <p:spPr>
            <a:xfrm>
              <a:off x="3397835" y="3866542"/>
              <a:ext cx="11108" cy="17398"/>
            </a:xfrm>
            <a:custGeom>
              <a:avLst/>
              <a:gdLst/>
              <a:ahLst/>
              <a:cxnLst/>
              <a:rect l="l" t="t" r="r" b="b"/>
              <a:pathLst>
                <a:path w="385" h="603" extrusionOk="0">
                  <a:moveTo>
                    <a:pt x="194" y="0"/>
                  </a:moveTo>
                  <a:cubicBezTo>
                    <a:pt x="87" y="0"/>
                    <a:pt x="1" y="86"/>
                    <a:pt x="1" y="192"/>
                  </a:cubicBezTo>
                  <a:lnTo>
                    <a:pt x="1" y="410"/>
                  </a:lnTo>
                  <a:cubicBezTo>
                    <a:pt x="1" y="516"/>
                    <a:pt x="87" y="603"/>
                    <a:pt x="193" y="603"/>
                  </a:cubicBezTo>
                  <a:cubicBezTo>
                    <a:pt x="208" y="603"/>
                    <a:pt x="223" y="601"/>
                    <a:pt x="238" y="597"/>
                  </a:cubicBezTo>
                  <a:cubicBezTo>
                    <a:pt x="326" y="577"/>
                    <a:pt x="384" y="496"/>
                    <a:pt x="384" y="407"/>
                  </a:cubicBezTo>
                  <a:lnTo>
                    <a:pt x="384" y="195"/>
                  </a:lnTo>
                  <a:cubicBezTo>
                    <a:pt x="384" y="106"/>
                    <a:pt x="326" y="25"/>
                    <a:pt x="238" y="5"/>
                  </a:cubicBezTo>
                  <a:cubicBezTo>
                    <a:pt x="223" y="2"/>
                    <a:pt x="209" y="0"/>
                    <a:pt x="194" y="0"/>
                  </a:cubicBezTo>
                  <a:close/>
                </a:path>
              </a:pathLst>
            </a:custGeom>
            <a:solidFill>
              <a:srgbClr val="685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66"/>
            <p:cNvSpPr/>
            <p:nvPr/>
          </p:nvSpPr>
          <p:spPr>
            <a:xfrm>
              <a:off x="3362521" y="3892538"/>
              <a:ext cx="49828" cy="19360"/>
            </a:xfrm>
            <a:custGeom>
              <a:avLst/>
              <a:gdLst/>
              <a:ahLst/>
              <a:cxnLst/>
              <a:rect l="l" t="t" r="r" b="b"/>
              <a:pathLst>
                <a:path w="1727" h="671" extrusionOk="0">
                  <a:moveTo>
                    <a:pt x="1515" y="0"/>
                  </a:moveTo>
                  <a:cubicBezTo>
                    <a:pt x="1462" y="0"/>
                    <a:pt x="1409" y="22"/>
                    <a:pt x="1372" y="64"/>
                  </a:cubicBezTo>
                  <a:cubicBezTo>
                    <a:pt x="1252" y="201"/>
                    <a:pt x="1054" y="287"/>
                    <a:pt x="853" y="292"/>
                  </a:cubicBezTo>
                  <a:cubicBezTo>
                    <a:pt x="849" y="292"/>
                    <a:pt x="845" y="292"/>
                    <a:pt x="841" y="292"/>
                  </a:cubicBezTo>
                  <a:cubicBezTo>
                    <a:pt x="672" y="292"/>
                    <a:pt x="485" y="202"/>
                    <a:pt x="347" y="60"/>
                  </a:cubicBezTo>
                  <a:cubicBezTo>
                    <a:pt x="310" y="21"/>
                    <a:pt x="260" y="2"/>
                    <a:pt x="210" y="2"/>
                  </a:cubicBezTo>
                  <a:cubicBezTo>
                    <a:pt x="163" y="2"/>
                    <a:pt x="115" y="19"/>
                    <a:pt x="79" y="55"/>
                  </a:cubicBezTo>
                  <a:cubicBezTo>
                    <a:pt x="4" y="127"/>
                    <a:pt x="1" y="249"/>
                    <a:pt x="74" y="324"/>
                  </a:cubicBezTo>
                  <a:cubicBezTo>
                    <a:pt x="284" y="542"/>
                    <a:pt x="571" y="670"/>
                    <a:pt x="844" y="670"/>
                  </a:cubicBezTo>
                  <a:lnTo>
                    <a:pt x="861" y="670"/>
                  </a:lnTo>
                  <a:cubicBezTo>
                    <a:pt x="1169" y="664"/>
                    <a:pt x="1465" y="532"/>
                    <a:pt x="1657" y="316"/>
                  </a:cubicBezTo>
                  <a:cubicBezTo>
                    <a:pt x="1726" y="238"/>
                    <a:pt x="1719" y="118"/>
                    <a:pt x="1640" y="48"/>
                  </a:cubicBezTo>
                  <a:cubicBezTo>
                    <a:pt x="1604" y="16"/>
                    <a:pt x="1560" y="0"/>
                    <a:pt x="1515" y="0"/>
                  </a:cubicBezTo>
                  <a:close/>
                </a:path>
              </a:pathLst>
            </a:custGeom>
            <a:solidFill>
              <a:srgbClr val="685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66"/>
            <p:cNvSpPr/>
            <p:nvPr/>
          </p:nvSpPr>
          <p:spPr>
            <a:xfrm>
              <a:off x="3291632" y="4110167"/>
              <a:ext cx="191436" cy="32113"/>
            </a:xfrm>
            <a:custGeom>
              <a:avLst/>
              <a:gdLst/>
              <a:ahLst/>
              <a:cxnLst/>
              <a:rect l="l" t="t" r="r" b="b"/>
              <a:pathLst>
                <a:path w="6635" h="1113" extrusionOk="0">
                  <a:moveTo>
                    <a:pt x="365" y="1"/>
                  </a:moveTo>
                  <a:cubicBezTo>
                    <a:pt x="164" y="1"/>
                    <a:pt x="0" y="163"/>
                    <a:pt x="0" y="366"/>
                  </a:cubicBezTo>
                  <a:lnTo>
                    <a:pt x="0" y="748"/>
                  </a:lnTo>
                  <a:cubicBezTo>
                    <a:pt x="0" y="949"/>
                    <a:pt x="164" y="1113"/>
                    <a:pt x="365" y="1113"/>
                  </a:cubicBezTo>
                  <a:lnTo>
                    <a:pt x="6269" y="1113"/>
                  </a:lnTo>
                  <a:cubicBezTo>
                    <a:pt x="6472" y="1113"/>
                    <a:pt x="6634" y="949"/>
                    <a:pt x="6634" y="748"/>
                  </a:cubicBezTo>
                  <a:lnTo>
                    <a:pt x="6634" y="366"/>
                  </a:lnTo>
                  <a:cubicBezTo>
                    <a:pt x="6634" y="163"/>
                    <a:pt x="6472" y="1"/>
                    <a:pt x="62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66"/>
            <p:cNvSpPr/>
            <p:nvPr/>
          </p:nvSpPr>
          <p:spPr>
            <a:xfrm>
              <a:off x="3449797" y="4110167"/>
              <a:ext cx="33267" cy="32113"/>
            </a:xfrm>
            <a:custGeom>
              <a:avLst/>
              <a:gdLst/>
              <a:ahLst/>
              <a:cxnLst/>
              <a:rect l="l" t="t" r="r" b="b"/>
              <a:pathLst>
                <a:path w="1153" h="1113" extrusionOk="0">
                  <a:moveTo>
                    <a:pt x="0" y="1"/>
                  </a:moveTo>
                  <a:cubicBezTo>
                    <a:pt x="203" y="1"/>
                    <a:pt x="367" y="162"/>
                    <a:pt x="367" y="363"/>
                  </a:cubicBezTo>
                  <a:lnTo>
                    <a:pt x="367" y="751"/>
                  </a:lnTo>
                  <a:cubicBezTo>
                    <a:pt x="367" y="950"/>
                    <a:pt x="203" y="1113"/>
                    <a:pt x="0" y="1113"/>
                  </a:cubicBezTo>
                  <a:lnTo>
                    <a:pt x="787" y="1113"/>
                  </a:lnTo>
                  <a:cubicBezTo>
                    <a:pt x="990" y="1113"/>
                    <a:pt x="1152" y="949"/>
                    <a:pt x="1152" y="746"/>
                  </a:cubicBezTo>
                  <a:lnTo>
                    <a:pt x="1152" y="363"/>
                  </a:lnTo>
                  <a:cubicBezTo>
                    <a:pt x="1152" y="162"/>
                    <a:pt x="988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3" name="Google Shape;2753;p66"/>
          <p:cNvGrpSpPr/>
          <p:nvPr/>
        </p:nvGrpSpPr>
        <p:grpSpPr>
          <a:xfrm>
            <a:off x="4035892" y="3768388"/>
            <a:ext cx="309674" cy="373812"/>
            <a:chOff x="4035892" y="3768388"/>
            <a:chExt cx="309674" cy="373812"/>
          </a:xfrm>
        </p:grpSpPr>
        <p:sp>
          <p:nvSpPr>
            <p:cNvPr id="2754" name="Google Shape;2754;p66"/>
            <p:cNvSpPr/>
            <p:nvPr/>
          </p:nvSpPr>
          <p:spPr>
            <a:xfrm>
              <a:off x="4035892" y="3800241"/>
              <a:ext cx="309674" cy="341960"/>
            </a:xfrm>
            <a:custGeom>
              <a:avLst/>
              <a:gdLst/>
              <a:ahLst/>
              <a:cxnLst/>
              <a:rect l="l" t="t" r="r" b="b"/>
              <a:pathLst>
                <a:path w="10733" h="11852" extrusionOk="0">
                  <a:moveTo>
                    <a:pt x="5366" y="1"/>
                  </a:moveTo>
                  <a:lnTo>
                    <a:pt x="68" y="11531"/>
                  </a:lnTo>
                  <a:cubicBezTo>
                    <a:pt x="0" y="11682"/>
                    <a:pt x="109" y="11852"/>
                    <a:pt x="273" y="11852"/>
                  </a:cubicBezTo>
                  <a:lnTo>
                    <a:pt x="10458" y="11852"/>
                  </a:lnTo>
                  <a:cubicBezTo>
                    <a:pt x="10622" y="11852"/>
                    <a:pt x="10733" y="11682"/>
                    <a:pt x="10664" y="11531"/>
                  </a:cubicBezTo>
                  <a:lnTo>
                    <a:pt x="53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66"/>
            <p:cNvSpPr/>
            <p:nvPr/>
          </p:nvSpPr>
          <p:spPr>
            <a:xfrm>
              <a:off x="4179401" y="3800241"/>
              <a:ext cx="166162" cy="341960"/>
            </a:xfrm>
            <a:custGeom>
              <a:avLst/>
              <a:gdLst/>
              <a:ahLst/>
              <a:cxnLst/>
              <a:rect l="l" t="t" r="r" b="b"/>
              <a:pathLst>
                <a:path w="5759" h="11852" extrusionOk="0">
                  <a:moveTo>
                    <a:pt x="392" y="1"/>
                  </a:moveTo>
                  <a:lnTo>
                    <a:pt x="1" y="852"/>
                  </a:lnTo>
                  <a:lnTo>
                    <a:pt x="4908" y="11531"/>
                  </a:lnTo>
                  <a:cubicBezTo>
                    <a:pt x="4977" y="11682"/>
                    <a:pt x="4868" y="11852"/>
                    <a:pt x="4702" y="11852"/>
                  </a:cubicBezTo>
                  <a:lnTo>
                    <a:pt x="5484" y="11852"/>
                  </a:lnTo>
                  <a:cubicBezTo>
                    <a:pt x="5648" y="11852"/>
                    <a:pt x="5759" y="11682"/>
                    <a:pt x="5690" y="11531"/>
                  </a:cubicBezTo>
                  <a:lnTo>
                    <a:pt x="3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66"/>
            <p:cNvSpPr/>
            <p:nvPr/>
          </p:nvSpPr>
          <p:spPr>
            <a:xfrm>
              <a:off x="4141288" y="3863888"/>
              <a:ext cx="92934" cy="44029"/>
            </a:xfrm>
            <a:custGeom>
              <a:avLst/>
              <a:gdLst/>
              <a:ahLst/>
              <a:cxnLst/>
              <a:rect l="l" t="t" r="r" b="b"/>
              <a:pathLst>
                <a:path w="3221" h="1526" extrusionOk="0">
                  <a:moveTo>
                    <a:pt x="2725" y="1"/>
                  </a:moveTo>
                  <a:lnTo>
                    <a:pt x="562" y="301"/>
                  </a:lnTo>
                  <a:lnTo>
                    <a:pt x="1" y="1525"/>
                  </a:lnTo>
                  <a:lnTo>
                    <a:pt x="3221" y="1079"/>
                  </a:lnTo>
                  <a:lnTo>
                    <a:pt x="27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66"/>
            <p:cNvSpPr/>
            <p:nvPr/>
          </p:nvSpPr>
          <p:spPr>
            <a:xfrm>
              <a:off x="4198703" y="3863945"/>
              <a:ext cx="35517" cy="34017"/>
            </a:xfrm>
            <a:custGeom>
              <a:avLst/>
              <a:gdLst/>
              <a:ahLst/>
              <a:cxnLst/>
              <a:rect l="l" t="t" r="r" b="b"/>
              <a:pathLst>
                <a:path w="1231" h="1179" extrusionOk="0">
                  <a:moveTo>
                    <a:pt x="735" y="0"/>
                  </a:moveTo>
                  <a:lnTo>
                    <a:pt x="0" y="101"/>
                  </a:lnTo>
                  <a:lnTo>
                    <a:pt x="496" y="1178"/>
                  </a:lnTo>
                  <a:lnTo>
                    <a:pt x="1231" y="1077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66"/>
            <p:cNvSpPr/>
            <p:nvPr/>
          </p:nvSpPr>
          <p:spPr>
            <a:xfrm>
              <a:off x="4094433" y="3953646"/>
              <a:ext cx="181049" cy="56176"/>
            </a:xfrm>
            <a:custGeom>
              <a:avLst/>
              <a:gdLst/>
              <a:ahLst/>
              <a:cxnLst/>
              <a:rect l="l" t="t" r="r" b="b"/>
              <a:pathLst>
                <a:path w="6275" h="1947" extrusionOk="0">
                  <a:moveTo>
                    <a:pt x="5779" y="0"/>
                  </a:moveTo>
                  <a:lnTo>
                    <a:pt x="563" y="723"/>
                  </a:lnTo>
                  <a:lnTo>
                    <a:pt x="0" y="1947"/>
                  </a:lnTo>
                  <a:lnTo>
                    <a:pt x="6274" y="1079"/>
                  </a:lnTo>
                  <a:lnTo>
                    <a:pt x="57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66"/>
            <p:cNvSpPr/>
            <p:nvPr/>
          </p:nvSpPr>
          <p:spPr>
            <a:xfrm>
              <a:off x="4239961" y="3953646"/>
              <a:ext cx="35517" cy="34046"/>
            </a:xfrm>
            <a:custGeom>
              <a:avLst/>
              <a:gdLst/>
              <a:ahLst/>
              <a:cxnLst/>
              <a:rect l="l" t="t" r="r" b="b"/>
              <a:pathLst>
                <a:path w="1231" h="1180" extrusionOk="0">
                  <a:moveTo>
                    <a:pt x="735" y="0"/>
                  </a:moveTo>
                  <a:lnTo>
                    <a:pt x="0" y="103"/>
                  </a:lnTo>
                  <a:lnTo>
                    <a:pt x="494" y="1180"/>
                  </a:lnTo>
                  <a:lnTo>
                    <a:pt x="1230" y="1079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66"/>
            <p:cNvSpPr/>
            <p:nvPr/>
          </p:nvSpPr>
          <p:spPr>
            <a:xfrm>
              <a:off x="4047606" y="4043404"/>
              <a:ext cx="269078" cy="68352"/>
            </a:xfrm>
            <a:custGeom>
              <a:avLst/>
              <a:gdLst/>
              <a:ahLst/>
              <a:cxnLst/>
              <a:rect l="l" t="t" r="r" b="b"/>
              <a:pathLst>
                <a:path w="9326" h="2369" extrusionOk="0">
                  <a:moveTo>
                    <a:pt x="8830" y="0"/>
                  </a:moveTo>
                  <a:lnTo>
                    <a:pt x="564" y="1144"/>
                  </a:lnTo>
                  <a:lnTo>
                    <a:pt x="1" y="2369"/>
                  </a:lnTo>
                  <a:lnTo>
                    <a:pt x="9325" y="1079"/>
                  </a:lnTo>
                  <a:lnTo>
                    <a:pt x="88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66"/>
            <p:cNvSpPr/>
            <p:nvPr/>
          </p:nvSpPr>
          <p:spPr>
            <a:xfrm>
              <a:off x="4281161" y="4043404"/>
              <a:ext cx="35546" cy="34046"/>
            </a:xfrm>
            <a:custGeom>
              <a:avLst/>
              <a:gdLst/>
              <a:ahLst/>
              <a:cxnLst/>
              <a:rect l="l" t="t" r="r" b="b"/>
              <a:pathLst>
                <a:path w="1232" h="1180" extrusionOk="0">
                  <a:moveTo>
                    <a:pt x="736" y="0"/>
                  </a:moveTo>
                  <a:lnTo>
                    <a:pt x="0" y="101"/>
                  </a:lnTo>
                  <a:lnTo>
                    <a:pt x="496" y="1180"/>
                  </a:lnTo>
                  <a:lnTo>
                    <a:pt x="1232" y="1079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66"/>
            <p:cNvSpPr/>
            <p:nvPr/>
          </p:nvSpPr>
          <p:spPr>
            <a:xfrm>
              <a:off x="4148876" y="3768388"/>
              <a:ext cx="83701" cy="75622"/>
            </a:xfrm>
            <a:custGeom>
              <a:avLst/>
              <a:gdLst/>
              <a:ahLst/>
              <a:cxnLst/>
              <a:rect l="l" t="t" r="r" b="b"/>
              <a:pathLst>
                <a:path w="2901" h="2621" extrusionOk="0">
                  <a:moveTo>
                    <a:pt x="1450" y="0"/>
                  </a:moveTo>
                  <a:cubicBezTo>
                    <a:pt x="1338" y="0"/>
                    <a:pt x="1227" y="59"/>
                    <a:pt x="1169" y="175"/>
                  </a:cubicBezTo>
                  <a:lnTo>
                    <a:pt x="991" y="534"/>
                  </a:lnTo>
                  <a:cubicBezTo>
                    <a:pt x="947" y="628"/>
                    <a:pt x="858" y="691"/>
                    <a:pt x="756" y="706"/>
                  </a:cubicBezTo>
                  <a:lnTo>
                    <a:pt x="359" y="764"/>
                  </a:lnTo>
                  <a:cubicBezTo>
                    <a:pt x="103" y="801"/>
                    <a:pt x="0" y="1117"/>
                    <a:pt x="186" y="1298"/>
                  </a:cubicBezTo>
                  <a:lnTo>
                    <a:pt x="473" y="1579"/>
                  </a:lnTo>
                  <a:cubicBezTo>
                    <a:pt x="546" y="1651"/>
                    <a:pt x="580" y="1755"/>
                    <a:pt x="563" y="1856"/>
                  </a:cubicBezTo>
                  <a:lnTo>
                    <a:pt x="496" y="2252"/>
                  </a:lnTo>
                  <a:cubicBezTo>
                    <a:pt x="460" y="2455"/>
                    <a:pt x="621" y="2620"/>
                    <a:pt x="804" y="2620"/>
                  </a:cubicBezTo>
                  <a:cubicBezTo>
                    <a:pt x="852" y="2620"/>
                    <a:pt x="902" y="2609"/>
                    <a:pt x="950" y="2584"/>
                  </a:cubicBezTo>
                  <a:lnTo>
                    <a:pt x="1304" y="2396"/>
                  </a:lnTo>
                  <a:cubicBezTo>
                    <a:pt x="1350" y="2373"/>
                    <a:pt x="1400" y="2361"/>
                    <a:pt x="1450" y="2361"/>
                  </a:cubicBezTo>
                  <a:cubicBezTo>
                    <a:pt x="1500" y="2361"/>
                    <a:pt x="1550" y="2373"/>
                    <a:pt x="1595" y="2396"/>
                  </a:cubicBezTo>
                  <a:lnTo>
                    <a:pt x="1951" y="2584"/>
                  </a:lnTo>
                  <a:cubicBezTo>
                    <a:pt x="1999" y="2608"/>
                    <a:pt x="2048" y="2620"/>
                    <a:pt x="2096" y="2620"/>
                  </a:cubicBezTo>
                  <a:cubicBezTo>
                    <a:pt x="2278" y="2620"/>
                    <a:pt x="2439" y="2455"/>
                    <a:pt x="2405" y="2252"/>
                  </a:cubicBezTo>
                  <a:lnTo>
                    <a:pt x="2338" y="1856"/>
                  </a:lnTo>
                  <a:cubicBezTo>
                    <a:pt x="2319" y="1755"/>
                    <a:pt x="2353" y="1651"/>
                    <a:pt x="2427" y="1579"/>
                  </a:cubicBezTo>
                  <a:lnTo>
                    <a:pt x="2714" y="1298"/>
                  </a:lnTo>
                  <a:cubicBezTo>
                    <a:pt x="2901" y="1117"/>
                    <a:pt x="2798" y="801"/>
                    <a:pt x="2540" y="764"/>
                  </a:cubicBezTo>
                  <a:lnTo>
                    <a:pt x="2145" y="706"/>
                  </a:lnTo>
                  <a:cubicBezTo>
                    <a:pt x="2042" y="692"/>
                    <a:pt x="1954" y="628"/>
                    <a:pt x="1908" y="534"/>
                  </a:cubicBezTo>
                  <a:lnTo>
                    <a:pt x="1730" y="175"/>
                  </a:lnTo>
                  <a:cubicBezTo>
                    <a:pt x="1673" y="59"/>
                    <a:pt x="1561" y="0"/>
                    <a:pt x="14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66"/>
            <p:cNvSpPr/>
            <p:nvPr/>
          </p:nvSpPr>
          <p:spPr>
            <a:xfrm>
              <a:off x="4178478" y="3768388"/>
              <a:ext cx="54098" cy="75622"/>
            </a:xfrm>
            <a:custGeom>
              <a:avLst/>
              <a:gdLst/>
              <a:ahLst/>
              <a:cxnLst/>
              <a:rect l="l" t="t" r="r" b="b"/>
              <a:pathLst>
                <a:path w="1875" h="2621" extrusionOk="0">
                  <a:moveTo>
                    <a:pt x="424" y="0"/>
                  </a:moveTo>
                  <a:cubicBezTo>
                    <a:pt x="312" y="0"/>
                    <a:pt x="201" y="58"/>
                    <a:pt x="143" y="174"/>
                  </a:cubicBezTo>
                  <a:lnTo>
                    <a:pt x="0" y="465"/>
                  </a:lnTo>
                  <a:lnTo>
                    <a:pt x="100" y="668"/>
                  </a:lnTo>
                  <a:cubicBezTo>
                    <a:pt x="146" y="761"/>
                    <a:pt x="234" y="826"/>
                    <a:pt x="336" y="839"/>
                  </a:cubicBezTo>
                  <a:lnTo>
                    <a:pt x="732" y="898"/>
                  </a:lnTo>
                  <a:cubicBezTo>
                    <a:pt x="990" y="935"/>
                    <a:pt x="1093" y="1251"/>
                    <a:pt x="907" y="1433"/>
                  </a:cubicBezTo>
                  <a:lnTo>
                    <a:pt x="619" y="1712"/>
                  </a:lnTo>
                  <a:cubicBezTo>
                    <a:pt x="545" y="1784"/>
                    <a:pt x="511" y="1889"/>
                    <a:pt x="530" y="1990"/>
                  </a:cubicBezTo>
                  <a:lnTo>
                    <a:pt x="597" y="2386"/>
                  </a:lnTo>
                  <a:cubicBezTo>
                    <a:pt x="599" y="2395"/>
                    <a:pt x="600" y="2404"/>
                    <a:pt x="600" y="2412"/>
                  </a:cubicBezTo>
                  <a:lnTo>
                    <a:pt x="925" y="2584"/>
                  </a:lnTo>
                  <a:cubicBezTo>
                    <a:pt x="973" y="2609"/>
                    <a:pt x="1022" y="2620"/>
                    <a:pt x="1070" y="2620"/>
                  </a:cubicBezTo>
                  <a:cubicBezTo>
                    <a:pt x="1252" y="2620"/>
                    <a:pt x="1413" y="2455"/>
                    <a:pt x="1379" y="2252"/>
                  </a:cubicBezTo>
                  <a:lnTo>
                    <a:pt x="1312" y="1856"/>
                  </a:lnTo>
                  <a:cubicBezTo>
                    <a:pt x="1293" y="1755"/>
                    <a:pt x="1327" y="1651"/>
                    <a:pt x="1401" y="1579"/>
                  </a:cubicBezTo>
                  <a:lnTo>
                    <a:pt x="1689" y="1298"/>
                  </a:lnTo>
                  <a:cubicBezTo>
                    <a:pt x="1875" y="1117"/>
                    <a:pt x="1772" y="801"/>
                    <a:pt x="1514" y="764"/>
                  </a:cubicBezTo>
                  <a:lnTo>
                    <a:pt x="1119" y="706"/>
                  </a:lnTo>
                  <a:cubicBezTo>
                    <a:pt x="1016" y="691"/>
                    <a:pt x="928" y="628"/>
                    <a:pt x="882" y="534"/>
                  </a:cubicBezTo>
                  <a:lnTo>
                    <a:pt x="704" y="174"/>
                  </a:lnTo>
                  <a:cubicBezTo>
                    <a:pt x="647" y="58"/>
                    <a:pt x="535" y="0"/>
                    <a:pt x="4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64" name="Google Shape;2764;p66"/>
          <p:cNvSpPr/>
          <p:nvPr/>
        </p:nvSpPr>
        <p:spPr>
          <a:xfrm>
            <a:off x="5119854" y="3919341"/>
            <a:ext cx="67371" cy="116939"/>
          </a:xfrm>
          <a:custGeom>
            <a:avLst/>
            <a:gdLst/>
            <a:ahLst/>
            <a:cxnLst/>
            <a:rect l="l" t="t" r="r" b="b"/>
            <a:pathLst>
              <a:path w="2335" h="4053" extrusionOk="0">
                <a:moveTo>
                  <a:pt x="425" y="0"/>
                </a:moveTo>
                <a:cubicBezTo>
                  <a:pt x="282" y="0"/>
                  <a:pt x="138" y="27"/>
                  <a:pt x="0" y="74"/>
                </a:cubicBezTo>
                <a:cubicBezTo>
                  <a:pt x="476" y="260"/>
                  <a:pt x="939" y="763"/>
                  <a:pt x="1234" y="1134"/>
                </a:cubicBezTo>
                <a:cubicBezTo>
                  <a:pt x="1438" y="1393"/>
                  <a:pt x="1548" y="1716"/>
                  <a:pt x="1548" y="2045"/>
                </a:cubicBezTo>
                <a:lnTo>
                  <a:pt x="1548" y="2581"/>
                </a:lnTo>
                <a:cubicBezTo>
                  <a:pt x="1850" y="3142"/>
                  <a:pt x="2102" y="3711"/>
                  <a:pt x="2235" y="4021"/>
                </a:cubicBezTo>
                <a:cubicBezTo>
                  <a:pt x="2244" y="4043"/>
                  <a:pt x="2263" y="4053"/>
                  <a:pt x="2282" y="4053"/>
                </a:cubicBezTo>
                <a:cubicBezTo>
                  <a:pt x="2309" y="4053"/>
                  <a:pt x="2335" y="4034"/>
                  <a:pt x="2335" y="4001"/>
                </a:cubicBezTo>
                <a:lnTo>
                  <a:pt x="2335" y="2041"/>
                </a:lnTo>
                <a:cubicBezTo>
                  <a:pt x="2335" y="2007"/>
                  <a:pt x="2327" y="1973"/>
                  <a:pt x="2310" y="1944"/>
                </a:cubicBezTo>
                <a:cubicBezTo>
                  <a:pt x="2157" y="1648"/>
                  <a:pt x="1273" y="30"/>
                  <a:pt x="459" y="1"/>
                </a:cubicBezTo>
                <a:cubicBezTo>
                  <a:pt x="448" y="0"/>
                  <a:pt x="437" y="0"/>
                  <a:pt x="425" y="0"/>
                </a:cubicBezTo>
                <a:close/>
              </a:path>
            </a:pathLst>
          </a:custGeom>
          <a:solidFill>
            <a:srgbClr val="6E61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5" name="Google Shape;2765;p66"/>
          <p:cNvSpPr/>
          <p:nvPr/>
        </p:nvSpPr>
        <p:spPr>
          <a:xfrm>
            <a:off x="5164545" y="3856040"/>
            <a:ext cx="22678" cy="45096"/>
          </a:xfrm>
          <a:custGeom>
            <a:avLst/>
            <a:gdLst/>
            <a:ahLst/>
            <a:cxnLst/>
            <a:rect l="l" t="t" r="r" b="b"/>
            <a:pathLst>
              <a:path w="786" h="1563" extrusionOk="0">
                <a:moveTo>
                  <a:pt x="684" y="0"/>
                </a:moveTo>
                <a:cubicBezTo>
                  <a:pt x="676" y="0"/>
                  <a:pt x="669" y="1"/>
                  <a:pt x="662" y="3"/>
                </a:cubicBezTo>
                <a:cubicBezTo>
                  <a:pt x="527" y="29"/>
                  <a:pt x="292" y="76"/>
                  <a:pt x="1" y="142"/>
                </a:cubicBezTo>
                <a:lnTo>
                  <a:pt x="1" y="1563"/>
                </a:lnTo>
                <a:cubicBezTo>
                  <a:pt x="114" y="1560"/>
                  <a:pt x="219" y="1560"/>
                  <a:pt x="314" y="1560"/>
                </a:cubicBezTo>
                <a:cubicBezTo>
                  <a:pt x="470" y="1560"/>
                  <a:pt x="596" y="1562"/>
                  <a:pt x="679" y="1563"/>
                </a:cubicBezTo>
                <a:cubicBezTo>
                  <a:pt x="679" y="1563"/>
                  <a:pt x="680" y="1563"/>
                  <a:pt x="681" y="1563"/>
                </a:cubicBezTo>
                <a:cubicBezTo>
                  <a:pt x="738" y="1563"/>
                  <a:pt x="786" y="1516"/>
                  <a:pt x="786" y="1458"/>
                </a:cubicBezTo>
                <a:lnTo>
                  <a:pt x="786" y="104"/>
                </a:lnTo>
                <a:cubicBezTo>
                  <a:pt x="786" y="45"/>
                  <a:pt x="739" y="0"/>
                  <a:pt x="684" y="0"/>
                </a:cubicBezTo>
                <a:close/>
              </a:path>
            </a:pathLst>
          </a:custGeom>
          <a:solidFill>
            <a:srgbClr val="01C0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6" name="Google Shape;2766;p66"/>
          <p:cNvSpPr/>
          <p:nvPr/>
        </p:nvSpPr>
        <p:spPr>
          <a:xfrm>
            <a:off x="5110852" y="4012013"/>
            <a:ext cx="22736" cy="39153"/>
          </a:xfrm>
          <a:custGeom>
            <a:avLst/>
            <a:gdLst/>
            <a:ahLst/>
            <a:cxnLst/>
            <a:rect l="l" t="t" r="r" b="b"/>
            <a:pathLst>
              <a:path w="788" h="1357" extrusionOk="0">
                <a:moveTo>
                  <a:pt x="1" y="1"/>
                </a:moveTo>
                <a:lnTo>
                  <a:pt x="1" y="1157"/>
                </a:lnTo>
                <a:cubicBezTo>
                  <a:pt x="194" y="1262"/>
                  <a:pt x="403" y="1357"/>
                  <a:pt x="788" y="1357"/>
                </a:cubicBezTo>
                <a:lnTo>
                  <a:pt x="788" y="199"/>
                </a:lnTo>
                <a:cubicBezTo>
                  <a:pt x="785" y="199"/>
                  <a:pt x="782" y="199"/>
                  <a:pt x="779" y="199"/>
                </a:cubicBezTo>
                <a:cubicBezTo>
                  <a:pt x="400" y="199"/>
                  <a:pt x="193" y="103"/>
                  <a:pt x="1" y="1"/>
                </a:cubicBezTo>
                <a:close/>
              </a:path>
            </a:pathLst>
          </a:custGeom>
          <a:solidFill>
            <a:srgbClr val="FFD1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67" name="Google Shape;2767;p66"/>
          <p:cNvGrpSpPr/>
          <p:nvPr/>
        </p:nvGrpSpPr>
        <p:grpSpPr>
          <a:xfrm>
            <a:off x="4813362" y="3768244"/>
            <a:ext cx="373865" cy="374040"/>
            <a:chOff x="4813362" y="3768244"/>
            <a:chExt cx="373865" cy="374040"/>
          </a:xfrm>
        </p:grpSpPr>
        <p:sp>
          <p:nvSpPr>
            <p:cNvPr id="2768" name="Google Shape;2768;p66"/>
            <p:cNvSpPr/>
            <p:nvPr/>
          </p:nvSpPr>
          <p:spPr>
            <a:xfrm>
              <a:off x="4865814" y="3768244"/>
              <a:ext cx="36556" cy="61427"/>
            </a:xfrm>
            <a:custGeom>
              <a:avLst/>
              <a:gdLst/>
              <a:ahLst/>
              <a:cxnLst/>
              <a:rect l="l" t="t" r="r" b="b"/>
              <a:pathLst>
                <a:path w="1267" h="2129" extrusionOk="0">
                  <a:moveTo>
                    <a:pt x="171" y="1"/>
                  </a:moveTo>
                  <a:cubicBezTo>
                    <a:pt x="76" y="1"/>
                    <a:pt x="1" y="78"/>
                    <a:pt x="1" y="171"/>
                  </a:cubicBezTo>
                  <a:lnTo>
                    <a:pt x="1" y="2128"/>
                  </a:lnTo>
                  <a:lnTo>
                    <a:pt x="1266" y="2128"/>
                  </a:lnTo>
                  <a:lnTo>
                    <a:pt x="1265" y="889"/>
                  </a:lnTo>
                  <a:cubicBezTo>
                    <a:pt x="1265" y="398"/>
                    <a:pt x="867" y="1"/>
                    <a:pt x="3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66"/>
            <p:cNvSpPr/>
            <p:nvPr/>
          </p:nvSpPr>
          <p:spPr>
            <a:xfrm>
              <a:off x="4866564" y="3768244"/>
              <a:ext cx="35806" cy="61427"/>
            </a:xfrm>
            <a:custGeom>
              <a:avLst/>
              <a:gdLst/>
              <a:ahLst/>
              <a:cxnLst/>
              <a:rect l="l" t="t" r="r" b="b"/>
              <a:pathLst>
                <a:path w="1241" h="2129" extrusionOk="0">
                  <a:moveTo>
                    <a:pt x="139" y="1"/>
                  </a:moveTo>
                  <a:cubicBezTo>
                    <a:pt x="82" y="1"/>
                    <a:pt x="33" y="27"/>
                    <a:pt x="1" y="70"/>
                  </a:cubicBezTo>
                  <a:cubicBezTo>
                    <a:pt x="323" y="203"/>
                    <a:pt x="548" y="518"/>
                    <a:pt x="548" y="886"/>
                  </a:cubicBezTo>
                  <a:lnTo>
                    <a:pt x="548" y="2128"/>
                  </a:lnTo>
                  <a:lnTo>
                    <a:pt x="1239" y="2128"/>
                  </a:lnTo>
                  <a:lnTo>
                    <a:pt x="1239" y="886"/>
                  </a:lnTo>
                  <a:cubicBezTo>
                    <a:pt x="1240" y="398"/>
                    <a:pt x="840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66"/>
            <p:cNvSpPr/>
            <p:nvPr/>
          </p:nvSpPr>
          <p:spPr>
            <a:xfrm>
              <a:off x="4813564" y="3821822"/>
              <a:ext cx="119103" cy="121844"/>
            </a:xfrm>
            <a:custGeom>
              <a:avLst/>
              <a:gdLst/>
              <a:ahLst/>
              <a:cxnLst/>
              <a:rect l="l" t="t" r="r" b="b"/>
              <a:pathLst>
                <a:path w="4128" h="4223" extrusionOk="0">
                  <a:moveTo>
                    <a:pt x="2473" y="0"/>
                  </a:moveTo>
                  <a:cubicBezTo>
                    <a:pt x="2299" y="0"/>
                    <a:pt x="2123" y="46"/>
                    <a:pt x="1965" y="138"/>
                  </a:cubicBezTo>
                  <a:lnTo>
                    <a:pt x="345" y="1089"/>
                  </a:lnTo>
                  <a:cubicBezTo>
                    <a:pt x="130" y="1215"/>
                    <a:pt x="0" y="1448"/>
                    <a:pt x="6" y="1696"/>
                  </a:cubicBezTo>
                  <a:lnTo>
                    <a:pt x="14" y="1891"/>
                  </a:lnTo>
                  <a:cubicBezTo>
                    <a:pt x="14" y="2095"/>
                    <a:pt x="89" y="2477"/>
                    <a:pt x="571" y="2477"/>
                  </a:cubicBezTo>
                  <a:lnTo>
                    <a:pt x="767" y="2477"/>
                  </a:lnTo>
                  <a:cubicBezTo>
                    <a:pt x="942" y="2477"/>
                    <a:pt x="1083" y="2618"/>
                    <a:pt x="1083" y="2792"/>
                  </a:cubicBezTo>
                  <a:lnTo>
                    <a:pt x="1083" y="4223"/>
                  </a:lnTo>
                  <a:lnTo>
                    <a:pt x="4128" y="4223"/>
                  </a:lnTo>
                  <a:cubicBezTo>
                    <a:pt x="4128" y="4223"/>
                    <a:pt x="4066" y="1193"/>
                    <a:pt x="3161" y="284"/>
                  </a:cubicBezTo>
                  <a:cubicBezTo>
                    <a:pt x="2975" y="96"/>
                    <a:pt x="2725" y="0"/>
                    <a:pt x="2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66"/>
            <p:cNvSpPr/>
            <p:nvPr/>
          </p:nvSpPr>
          <p:spPr>
            <a:xfrm>
              <a:off x="4813362" y="3845567"/>
              <a:ext cx="31334" cy="47751"/>
            </a:xfrm>
            <a:custGeom>
              <a:avLst/>
              <a:gdLst/>
              <a:ahLst/>
              <a:cxnLst/>
              <a:rect l="l" t="t" r="r" b="b"/>
              <a:pathLst>
                <a:path w="1086" h="1655" extrusionOk="0">
                  <a:moveTo>
                    <a:pt x="791" y="1"/>
                  </a:moveTo>
                  <a:lnTo>
                    <a:pt x="348" y="261"/>
                  </a:lnTo>
                  <a:cubicBezTo>
                    <a:pt x="131" y="387"/>
                    <a:pt x="1" y="620"/>
                    <a:pt x="6" y="870"/>
                  </a:cubicBezTo>
                  <a:lnTo>
                    <a:pt x="15" y="1067"/>
                  </a:lnTo>
                  <a:cubicBezTo>
                    <a:pt x="15" y="1271"/>
                    <a:pt x="90" y="1654"/>
                    <a:pt x="573" y="1654"/>
                  </a:cubicBezTo>
                  <a:lnTo>
                    <a:pt x="714" y="1654"/>
                  </a:lnTo>
                  <a:cubicBezTo>
                    <a:pt x="1085" y="984"/>
                    <a:pt x="981" y="406"/>
                    <a:pt x="7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66"/>
            <p:cNvSpPr/>
            <p:nvPr/>
          </p:nvSpPr>
          <p:spPr>
            <a:xfrm>
              <a:off x="4873575" y="3821851"/>
              <a:ext cx="59407" cy="122363"/>
            </a:xfrm>
            <a:custGeom>
              <a:avLst/>
              <a:gdLst/>
              <a:ahLst/>
              <a:cxnLst/>
              <a:rect l="l" t="t" r="r" b="b"/>
              <a:pathLst>
                <a:path w="2059" h="4241" extrusionOk="0">
                  <a:moveTo>
                    <a:pt x="397" y="0"/>
                  </a:moveTo>
                  <a:cubicBezTo>
                    <a:pt x="263" y="0"/>
                    <a:pt x="127" y="27"/>
                    <a:pt x="0" y="82"/>
                  </a:cubicBezTo>
                  <a:cubicBezTo>
                    <a:pt x="107" y="129"/>
                    <a:pt x="209" y="197"/>
                    <a:pt x="296" y="284"/>
                  </a:cubicBezTo>
                  <a:cubicBezTo>
                    <a:pt x="1206" y="1198"/>
                    <a:pt x="1267" y="4240"/>
                    <a:pt x="1267" y="4240"/>
                  </a:cubicBezTo>
                  <a:lnTo>
                    <a:pt x="2059" y="4240"/>
                  </a:lnTo>
                  <a:cubicBezTo>
                    <a:pt x="2059" y="4240"/>
                    <a:pt x="1997" y="1198"/>
                    <a:pt x="1088" y="284"/>
                  </a:cubicBezTo>
                  <a:cubicBezTo>
                    <a:pt x="900" y="96"/>
                    <a:pt x="650" y="0"/>
                    <a:pt x="3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66"/>
            <p:cNvSpPr/>
            <p:nvPr/>
          </p:nvSpPr>
          <p:spPr>
            <a:xfrm>
              <a:off x="4869132" y="3851366"/>
              <a:ext cx="22880" cy="22880"/>
            </a:xfrm>
            <a:custGeom>
              <a:avLst/>
              <a:gdLst/>
              <a:ahLst/>
              <a:cxnLst/>
              <a:rect l="l" t="t" r="r" b="b"/>
              <a:pathLst>
                <a:path w="793" h="793" extrusionOk="0">
                  <a:moveTo>
                    <a:pt x="396" y="1"/>
                  </a:moveTo>
                  <a:cubicBezTo>
                    <a:pt x="177" y="1"/>
                    <a:pt x="1" y="178"/>
                    <a:pt x="1" y="396"/>
                  </a:cubicBezTo>
                  <a:cubicBezTo>
                    <a:pt x="1" y="616"/>
                    <a:pt x="177" y="792"/>
                    <a:pt x="396" y="792"/>
                  </a:cubicBezTo>
                  <a:cubicBezTo>
                    <a:pt x="614" y="792"/>
                    <a:pt x="792" y="616"/>
                    <a:pt x="792" y="396"/>
                  </a:cubicBezTo>
                  <a:cubicBezTo>
                    <a:pt x="792" y="178"/>
                    <a:pt x="614" y="1"/>
                    <a:pt x="3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66"/>
            <p:cNvSpPr/>
            <p:nvPr/>
          </p:nvSpPr>
          <p:spPr>
            <a:xfrm>
              <a:off x="5082318" y="3919687"/>
              <a:ext cx="104908" cy="116247"/>
            </a:xfrm>
            <a:custGeom>
              <a:avLst/>
              <a:gdLst/>
              <a:ahLst/>
              <a:cxnLst/>
              <a:rect l="l" t="t" r="r" b="b"/>
              <a:pathLst>
                <a:path w="3636" h="4029" extrusionOk="0">
                  <a:moveTo>
                    <a:pt x="1732" y="0"/>
                  </a:moveTo>
                  <a:cubicBezTo>
                    <a:pt x="853" y="0"/>
                    <a:pt x="1" y="1059"/>
                    <a:pt x="1" y="1059"/>
                  </a:cubicBezTo>
                  <a:lnTo>
                    <a:pt x="504" y="1475"/>
                  </a:lnTo>
                  <a:cubicBezTo>
                    <a:pt x="504" y="1475"/>
                    <a:pt x="1188" y="984"/>
                    <a:pt x="1476" y="984"/>
                  </a:cubicBezTo>
                  <a:cubicBezTo>
                    <a:pt x="2194" y="984"/>
                    <a:pt x="3216" y="3244"/>
                    <a:pt x="3536" y="3997"/>
                  </a:cubicBezTo>
                  <a:cubicBezTo>
                    <a:pt x="3545" y="4019"/>
                    <a:pt x="3564" y="4029"/>
                    <a:pt x="3583" y="4029"/>
                  </a:cubicBezTo>
                  <a:cubicBezTo>
                    <a:pt x="3610" y="4029"/>
                    <a:pt x="3636" y="4010"/>
                    <a:pt x="3636" y="3977"/>
                  </a:cubicBezTo>
                  <a:lnTo>
                    <a:pt x="3636" y="2029"/>
                  </a:lnTo>
                  <a:cubicBezTo>
                    <a:pt x="3636" y="1995"/>
                    <a:pt x="3628" y="1961"/>
                    <a:pt x="3613" y="1932"/>
                  </a:cubicBezTo>
                  <a:cubicBezTo>
                    <a:pt x="3458" y="1638"/>
                    <a:pt x="2581" y="30"/>
                    <a:pt x="1771" y="1"/>
                  </a:cubicBezTo>
                  <a:cubicBezTo>
                    <a:pt x="1758" y="0"/>
                    <a:pt x="1745" y="0"/>
                    <a:pt x="1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66"/>
            <p:cNvSpPr/>
            <p:nvPr/>
          </p:nvSpPr>
          <p:spPr>
            <a:xfrm>
              <a:off x="5053639" y="3856127"/>
              <a:ext cx="133587" cy="99628"/>
            </a:xfrm>
            <a:custGeom>
              <a:avLst/>
              <a:gdLst/>
              <a:ahLst/>
              <a:cxnLst/>
              <a:rect l="l" t="t" r="r" b="b"/>
              <a:pathLst>
                <a:path w="4630" h="3453" extrusionOk="0">
                  <a:moveTo>
                    <a:pt x="4526" y="1"/>
                  </a:moveTo>
                  <a:cubicBezTo>
                    <a:pt x="4519" y="1"/>
                    <a:pt x="4512" y="1"/>
                    <a:pt x="4506" y="3"/>
                  </a:cubicBezTo>
                  <a:cubicBezTo>
                    <a:pt x="3866" y="130"/>
                    <a:pt x="961" y="739"/>
                    <a:pt x="510" y="1391"/>
                  </a:cubicBezTo>
                  <a:cubicBezTo>
                    <a:pt x="1" y="2126"/>
                    <a:pt x="447" y="3452"/>
                    <a:pt x="447" y="3452"/>
                  </a:cubicBezTo>
                  <a:lnTo>
                    <a:pt x="1068" y="3255"/>
                  </a:lnTo>
                  <a:cubicBezTo>
                    <a:pt x="1068" y="3255"/>
                    <a:pt x="1024" y="2412"/>
                    <a:pt x="1179" y="2169"/>
                  </a:cubicBezTo>
                  <a:cubicBezTo>
                    <a:pt x="1534" y="1615"/>
                    <a:pt x="3361" y="1552"/>
                    <a:pt x="4203" y="1552"/>
                  </a:cubicBezTo>
                  <a:cubicBezTo>
                    <a:pt x="4338" y="1552"/>
                    <a:pt x="4448" y="1554"/>
                    <a:pt x="4523" y="1555"/>
                  </a:cubicBezTo>
                  <a:cubicBezTo>
                    <a:pt x="4523" y="1555"/>
                    <a:pt x="4524" y="1555"/>
                    <a:pt x="4525" y="1555"/>
                  </a:cubicBezTo>
                  <a:cubicBezTo>
                    <a:pt x="4582" y="1555"/>
                    <a:pt x="4630" y="1510"/>
                    <a:pt x="4630" y="1452"/>
                  </a:cubicBezTo>
                  <a:lnTo>
                    <a:pt x="4630" y="105"/>
                  </a:lnTo>
                  <a:cubicBezTo>
                    <a:pt x="4630" y="46"/>
                    <a:pt x="4582" y="1"/>
                    <a:pt x="4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66"/>
            <p:cNvSpPr/>
            <p:nvPr/>
          </p:nvSpPr>
          <p:spPr>
            <a:xfrm>
              <a:off x="4833558" y="3941384"/>
              <a:ext cx="309558" cy="200785"/>
            </a:xfrm>
            <a:custGeom>
              <a:avLst/>
              <a:gdLst/>
              <a:ahLst/>
              <a:cxnLst/>
              <a:rect l="l" t="t" r="r" b="b"/>
              <a:pathLst>
                <a:path w="10729" h="6959" extrusionOk="0">
                  <a:moveTo>
                    <a:pt x="370" y="0"/>
                  </a:moveTo>
                  <a:lnTo>
                    <a:pt x="370" y="3840"/>
                  </a:lnTo>
                  <a:cubicBezTo>
                    <a:pt x="370" y="4194"/>
                    <a:pt x="338" y="4549"/>
                    <a:pt x="273" y="4898"/>
                  </a:cubicBezTo>
                  <a:lnTo>
                    <a:pt x="46" y="6133"/>
                  </a:lnTo>
                  <a:cubicBezTo>
                    <a:pt x="0" y="6383"/>
                    <a:pt x="155" y="6629"/>
                    <a:pt x="390" y="6688"/>
                  </a:cubicBezTo>
                  <a:lnTo>
                    <a:pt x="1387" y="6945"/>
                  </a:lnTo>
                  <a:cubicBezTo>
                    <a:pt x="1423" y="6954"/>
                    <a:pt x="1460" y="6958"/>
                    <a:pt x="1497" y="6958"/>
                  </a:cubicBezTo>
                  <a:cubicBezTo>
                    <a:pt x="1696" y="6958"/>
                    <a:pt x="1887" y="6826"/>
                    <a:pt x="1953" y="6621"/>
                  </a:cubicBezTo>
                  <a:lnTo>
                    <a:pt x="2465" y="5056"/>
                  </a:lnTo>
                  <a:cubicBezTo>
                    <a:pt x="2524" y="4875"/>
                    <a:pt x="2694" y="4753"/>
                    <a:pt x="2884" y="4753"/>
                  </a:cubicBezTo>
                  <a:lnTo>
                    <a:pt x="7848" y="4756"/>
                  </a:lnTo>
                  <a:cubicBezTo>
                    <a:pt x="8038" y="4757"/>
                    <a:pt x="8207" y="4880"/>
                    <a:pt x="8267" y="5061"/>
                  </a:cubicBezTo>
                  <a:lnTo>
                    <a:pt x="8776" y="6621"/>
                  </a:lnTo>
                  <a:cubicBezTo>
                    <a:pt x="8843" y="6826"/>
                    <a:pt x="9033" y="6958"/>
                    <a:pt x="9232" y="6958"/>
                  </a:cubicBezTo>
                  <a:cubicBezTo>
                    <a:pt x="9269" y="6958"/>
                    <a:pt x="9306" y="6954"/>
                    <a:pt x="9342" y="6945"/>
                  </a:cubicBezTo>
                  <a:lnTo>
                    <a:pt x="10341" y="6688"/>
                  </a:lnTo>
                  <a:cubicBezTo>
                    <a:pt x="10575" y="6629"/>
                    <a:pt x="10729" y="6383"/>
                    <a:pt x="10684" y="6133"/>
                  </a:cubicBezTo>
                  <a:lnTo>
                    <a:pt x="10474" y="4992"/>
                  </a:lnTo>
                  <a:cubicBezTo>
                    <a:pt x="10411" y="4650"/>
                    <a:pt x="10379" y="4303"/>
                    <a:pt x="10379" y="3955"/>
                  </a:cubicBezTo>
                  <a:lnTo>
                    <a:pt x="10379" y="1630"/>
                  </a:lnTo>
                  <a:cubicBezTo>
                    <a:pt x="10379" y="731"/>
                    <a:pt x="9650" y="0"/>
                    <a:pt x="8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66"/>
            <p:cNvSpPr/>
            <p:nvPr/>
          </p:nvSpPr>
          <p:spPr>
            <a:xfrm>
              <a:off x="4862987" y="4078574"/>
              <a:ext cx="53521" cy="63533"/>
            </a:xfrm>
            <a:custGeom>
              <a:avLst/>
              <a:gdLst/>
              <a:ahLst/>
              <a:cxnLst/>
              <a:rect l="l" t="t" r="r" b="b"/>
              <a:pathLst>
                <a:path w="1855" h="2202" extrusionOk="0">
                  <a:moveTo>
                    <a:pt x="1088" y="1"/>
                  </a:moveTo>
                  <a:cubicBezTo>
                    <a:pt x="898" y="1"/>
                    <a:pt x="729" y="123"/>
                    <a:pt x="669" y="304"/>
                  </a:cubicBezTo>
                  <a:lnTo>
                    <a:pt x="157" y="1866"/>
                  </a:lnTo>
                  <a:cubicBezTo>
                    <a:pt x="126" y="1958"/>
                    <a:pt x="71" y="2036"/>
                    <a:pt x="0" y="2093"/>
                  </a:cubicBezTo>
                  <a:lnTo>
                    <a:pt x="373" y="2188"/>
                  </a:lnTo>
                  <a:cubicBezTo>
                    <a:pt x="410" y="2197"/>
                    <a:pt x="446" y="2202"/>
                    <a:pt x="483" y="2202"/>
                  </a:cubicBezTo>
                  <a:cubicBezTo>
                    <a:pt x="682" y="2202"/>
                    <a:pt x="872" y="2069"/>
                    <a:pt x="939" y="1866"/>
                  </a:cubicBezTo>
                  <a:lnTo>
                    <a:pt x="1452" y="304"/>
                  </a:lnTo>
                  <a:cubicBezTo>
                    <a:pt x="1508" y="128"/>
                    <a:pt x="1671" y="8"/>
                    <a:pt x="18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66"/>
            <p:cNvSpPr/>
            <p:nvPr/>
          </p:nvSpPr>
          <p:spPr>
            <a:xfrm>
              <a:off x="5063651" y="3941961"/>
              <a:ext cx="80095" cy="200323"/>
            </a:xfrm>
            <a:custGeom>
              <a:avLst/>
              <a:gdLst/>
              <a:ahLst/>
              <a:cxnLst/>
              <a:rect l="l" t="t" r="r" b="b"/>
              <a:pathLst>
                <a:path w="2776" h="6943" extrusionOk="0">
                  <a:moveTo>
                    <a:pt x="0" y="0"/>
                  </a:moveTo>
                  <a:cubicBezTo>
                    <a:pt x="904" y="0"/>
                    <a:pt x="1637" y="729"/>
                    <a:pt x="1637" y="1629"/>
                  </a:cubicBezTo>
                  <a:lnTo>
                    <a:pt x="1637" y="3947"/>
                  </a:lnTo>
                  <a:cubicBezTo>
                    <a:pt x="1637" y="4294"/>
                    <a:pt x="1669" y="4641"/>
                    <a:pt x="1732" y="4981"/>
                  </a:cubicBezTo>
                  <a:lnTo>
                    <a:pt x="1944" y="6121"/>
                  </a:lnTo>
                  <a:cubicBezTo>
                    <a:pt x="1990" y="6371"/>
                    <a:pt x="1835" y="6616"/>
                    <a:pt x="1599" y="6675"/>
                  </a:cubicBezTo>
                  <a:lnTo>
                    <a:pt x="968" y="6836"/>
                  </a:lnTo>
                  <a:cubicBezTo>
                    <a:pt x="1053" y="6904"/>
                    <a:pt x="1159" y="6943"/>
                    <a:pt x="1268" y="6943"/>
                  </a:cubicBezTo>
                  <a:cubicBezTo>
                    <a:pt x="1305" y="6943"/>
                    <a:pt x="1342" y="6938"/>
                    <a:pt x="1379" y="6929"/>
                  </a:cubicBezTo>
                  <a:lnTo>
                    <a:pt x="2384" y="6675"/>
                  </a:lnTo>
                  <a:cubicBezTo>
                    <a:pt x="2620" y="6616"/>
                    <a:pt x="2775" y="6371"/>
                    <a:pt x="2729" y="6121"/>
                  </a:cubicBezTo>
                  <a:lnTo>
                    <a:pt x="2517" y="4981"/>
                  </a:lnTo>
                  <a:cubicBezTo>
                    <a:pt x="2455" y="4641"/>
                    <a:pt x="2424" y="4294"/>
                    <a:pt x="2424" y="3947"/>
                  </a:cubicBezTo>
                  <a:lnTo>
                    <a:pt x="2424" y="1629"/>
                  </a:lnTo>
                  <a:cubicBezTo>
                    <a:pt x="2424" y="729"/>
                    <a:pt x="1694" y="0"/>
                    <a:pt x="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66"/>
            <p:cNvSpPr/>
            <p:nvPr/>
          </p:nvSpPr>
          <p:spPr>
            <a:xfrm>
              <a:off x="4844233" y="4004771"/>
              <a:ext cx="288785" cy="46251"/>
            </a:xfrm>
            <a:custGeom>
              <a:avLst/>
              <a:gdLst/>
              <a:ahLst/>
              <a:cxnLst/>
              <a:rect l="l" t="t" r="r" b="b"/>
              <a:pathLst>
                <a:path w="10009" h="1603" extrusionOk="0">
                  <a:moveTo>
                    <a:pt x="1669" y="0"/>
                  </a:moveTo>
                  <a:cubicBezTo>
                    <a:pt x="835" y="0"/>
                    <a:pt x="835" y="453"/>
                    <a:pt x="0" y="453"/>
                  </a:cubicBezTo>
                  <a:lnTo>
                    <a:pt x="0" y="1603"/>
                  </a:lnTo>
                  <a:cubicBezTo>
                    <a:pt x="835" y="1603"/>
                    <a:pt x="835" y="1151"/>
                    <a:pt x="1669" y="1151"/>
                  </a:cubicBezTo>
                  <a:cubicBezTo>
                    <a:pt x="2502" y="1151"/>
                    <a:pt x="2502" y="1603"/>
                    <a:pt x="3336" y="1603"/>
                  </a:cubicBezTo>
                  <a:cubicBezTo>
                    <a:pt x="4171" y="1603"/>
                    <a:pt x="4171" y="1151"/>
                    <a:pt x="5005" y="1151"/>
                  </a:cubicBezTo>
                  <a:cubicBezTo>
                    <a:pt x="5838" y="1151"/>
                    <a:pt x="5838" y="1603"/>
                    <a:pt x="6673" y="1603"/>
                  </a:cubicBezTo>
                  <a:cubicBezTo>
                    <a:pt x="7507" y="1603"/>
                    <a:pt x="7507" y="1151"/>
                    <a:pt x="8342" y="1151"/>
                  </a:cubicBezTo>
                  <a:cubicBezTo>
                    <a:pt x="9174" y="1151"/>
                    <a:pt x="9174" y="1603"/>
                    <a:pt x="10009" y="1603"/>
                  </a:cubicBezTo>
                  <a:lnTo>
                    <a:pt x="10009" y="453"/>
                  </a:lnTo>
                  <a:cubicBezTo>
                    <a:pt x="9174" y="453"/>
                    <a:pt x="9174" y="0"/>
                    <a:pt x="8342" y="0"/>
                  </a:cubicBezTo>
                  <a:cubicBezTo>
                    <a:pt x="7507" y="0"/>
                    <a:pt x="7507" y="453"/>
                    <a:pt x="6673" y="453"/>
                  </a:cubicBezTo>
                  <a:cubicBezTo>
                    <a:pt x="5838" y="453"/>
                    <a:pt x="5838" y="0"/>
                    <a:pt x="5005" y="0"/>
                  </a:cubicBezTo>
                  <a:cubicBezTo>
                    <a:pt x="4171" y="0"/>
                    <a:pt x="4171" y="453"/>
                    <a:pt x="3336" y="453"/>
                  </a:cubicBezTo>
                  <a:cubicBezTo>
                    <a:pt x="2502" y="453"/>
                    <a:pt x="2502" y="0"/>
                    <a:pt x="1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66"/>
            <p:cNvSpPr/>
            <p:nvPr/>
          </p:nvSpPr>
          <p:spPr>
            <a:xfrm>
              <a:off x="4844233" y="3977275"/>
              <a:ext cx="288785" cy="46279"/>
            </a:xfrm>
            <a:custGeom>
              <a:avLst/>
              <a:gdLst/>
              <a:ahLst/>
              <a:cxnLst/>
              <a:rect l="l" t="t" r="r" b="b"/>
              <a:pathLst>
                <a:path w="10009" h="1604" extrusionOk="0">
                  <a:moveTo>
                    <a:pt x="1669" y="1"/>
                  </a:moveTo>
                  <a:cubicBezTo>
                    <a:pt x="835" y="1"/>
                    <a:pt x="835" y="455"/>
                    <a:pt x="0" y="455"/>
                  </a:cubicBezTo>
                  <a:lnTo>
                    <a:pt x="0" y="1603"/>
                  </a:lnTo>
                  <a:cubicBezTo>
                    <a:pt x="835" y="1603"/>
                    <a:pt x="835" y="1151"/>
                    <a:pt x="1669" y="1151"/>
                  </a:cubicBezTo>
                  <a:cubicBezTo>
                    <a:pt x="2502" y="1151"/>
                    <a:pt x="2502" y="1603"/>
                    <a:pt x="3336" y="1603"/>
                  </a:cubicBezTo>
                  <a:cubicBezTo>
                    <a:pt x="4171" y="1603"/>
                    <a:pt x="4171" y="1151"/>
                    <a:pt x="5005" y="1151"/>
                  </a:cubicBezTo>
                  <a:cubicBezTo>
                    <a:pt x="5838" y="1151"/>
                    <a:pt x="5838" y="1603"/>
                    <a:pt x="6673" y="1603"/>
                  </a:cubicBezTo>
                  <a:cubicBezTo>
                    <a:pt x="7507" y="1603"/>
                    <a:pt x="7507" y="1151"/>
                    <a:pt x="8342" y="1151"/>
                  </a:cubicBezTo>
                  <a:cubicBezTo>
                    <a:pt x="9174" y="1151"/>
                    <a:pt x="9174" y="1603"/>
                    <a:pt x="10009" y="1603"/>
                  </a:cubicBezTo>
                  <a:lnTo>
                    <a:pt x="10009" y="455"/>
                  </a:lnTo>
                  <a:cubicBezTo>
                    <a:pt x="9174" y="455"/>
                    <a:pt x="9174" y="1"/>
                    <a:pt x="8342" y="1"/>
                  </a:cubicBezTo>
                  <a:cubicBezTo>
                    <a:pt x="7507" y="1"/>
                    <a:pt x="7507" y="455"/>
                    <a:pt x="6673" y="455"/>
                  </a:cubicBezTo>
                  <a:cubicBezTo>
                    <a:pt x="5838" y="455"/>
                    <a:pt x="5838" y="1"/>
                    <a:pt x="5005" y="1"/>
                  </a:cubicBezTo>
                  <a:cubicBezTo>
                    <a:pt x="4171" y="1"/>
                    <a:pt x="4171" y="455"/>
                    <a:pt x="3336" y="455"/>
                  </a:cubicBezTo>
                  <a:cubicBezTo>
                    <a:pt x="2502" y="455"/>
                    <a:pt x="2502" y="1"/>
                    <a:pt x="1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1" name="Google Shape;2781;p66"/>
          <p:cNvSpPr/>
          <p:nvPr/>
        </p:nvSpPr>
        <p:spPr>
          <a:xfrm>
            <a:off x="5110852" y="3984546"/>
            <a:ext cx="22736" cy="39153"/>
          </a:xfrm>
          <a:custGeom>
            <a:avLst/>
            <a:gdLst/>
            <a:ahLst/>
            <a:cxnLst/>
            <a:rect l="l" t="t" r="r" b="b"/>
            <a:pathLst>
              <a:path w="788" h="1357" extrusionOk="0">
                <a:moveTo>
                  <a:pt x="1" y="0"/>
                </a:moveTo>
                <a:lnTo>
                  <a:pt x="1" y="1157"/>
                </a:lnTo>
                <a:cubicBezTo>
                  <a:pt x="194" y="1261"/>
                  <a:pt x="403" y="1356"/>
                  <a:pt x="788" y="1356"/>
                </a:cubicBezTo>
                <a:lnTo>
                  <a:pt x="788" y="199"/>
                </a:lnTo>
                <a:cubicBezTo>
                  <a:pt x="403" y="199"/>
                  <a:pt x="194" y="103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2" name="Google Shape;2782;p66"/>
          <p:cNvGrpSpPr/>
          <p:nvPr/>
        </p:nvGrpSpPr>
        <p:grpSpPr>
          <a:xfrm>
            <a:off x="5609757" y="3767927"/>
            <a:ext cx="374010" cy="374702"/>
            <a:chOff x="5609757" y="3767927"/>
            <a:chExt cx="374010" cy="374702"/>
          </a:xfrm>
        </p:grpSpPr>
        <p:sp>
          <p:nvSpPr>
            <p:cNvPr id="2783" name="Google Shape;2783;p66"/>
            <p:cNvSpPr/>
            <p:nvPr/>
          </p:nvSpPr>
          <p:spPr>
            <a:xfrm>
              <a:off x="5680185" y="4093548"/>
              <a:ext cx="11079" cy="48588"/>
            </a:xfrm>
            <a:custGeom>
              <a:avLst/>
              <a:gdLst/>
              <a:ahLst/>
              <a:cxnLst/>
              <a:rect l="l" t="t" r="r" b="b"/>
              <a:pathLst>
                <a:path w="384" h="1684" extrusionOk="0">
                  <a:moveTo>
                    <a:pt x="193" y="1"/>
                  </a:moveTo>
                  <a:cubicBezTo>
                    <a:pt x="178" y="1"/>
                    <a:pt x="163" y="3"/>
                    <a:pt x="147" y="6"/>
                  </a:cubicBezTo>
                  <a:cubicBezTo>
                    <a:pt x="60" y="26"/>
                    <a:pt x="0" y="107"/>
                    <a:pt x="0" y="196"/>
                  </a:cubicBezTo>
                  <a:lnTo>
                    <a:pt x="0" y="1488"/>
                  </a:lnTo>
                  <a:cubicBezTo>
                    <a:pt x="0" y="1577"/>
                    <a:pt x="60" y="1658"/>
                    <a:pt x="147" y="1678"/>
                  </a:cubicBezTo>
                  <a:cubicBezTo>
                    <a:pt x="163" y="1682"/>
                    <a:pt x="178" y="1684"/>
                    <a:pt x="193" y="1684"/>
                  </a:cubicBezTo>
                  <a:cubicBezTo>
                    <a:pt x="298" y="1684"/>
                    <a:pt x="384" y="1597"/>
                    <a:pt x="384" y="1493"/>
                  </a:cubicBezTo>
                  <a:lnTo>
                    <a:pt x="384" y="192"/>
                  </a:lnTo>
                  <a:cubicBezTo>
                    <a:pt x="384" y="87"/>
                    <a:pt x="298" y="1"/>
                    <a:pt x="193" y="1"/>
                  </a:cubicBezTo>
                  <a:close/>
                </a:path>
              </a:pathLst>
            </a:custGeom>
            <a:solidFill>
              <a:srgbClr val="685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66"/>
            <p:cNvSpPr/>
            <p:nvPr/>
          </p:nvSpPr>
          <p:spPr>
            <a:xfrm>
              <a:off x="5900353" y="4093548"/>
              <a:ext cx="11079" cy="48588"/>
            </a:xfrm>
            <a:custGeom>
              <a:avLst/>
              <a:gdLst/>
              <a:ahLst/>
              <a:cxnLst/>
              <a:rect l="l" t="t" r="r" b="b"/>
              <a:pathLst>
                <a:path w="384" h="1684" extrusionOk="0">
                  <a:moveTo>
                    <a:pt x="193" y="1"/>
                  </a:moveTo>
                  <a:cubicBezTo>
                    <a:pt x="178" y="1"/>
                    <a:pt x="163" y="3"/>
                    <a:pt x="148" y="6"/>
                  </a:cubicBezTo>
                  <a:cubicBezTo>
                    <a:pt x="60" y="26"/>
                    <a:pt x="0" y="107"/>
                    <a:pt x="0" y="196"/>
                  </a:cubicBezTo>
                  <a:lnTo>
                    <a:pt x="0" y="1488"/>
                  </a:lnTo>
                  <a:cubicBezTo>
                    <a:pt x="0" y="1578"/>
                    <a:pt x="60" y="1658"/>
                    <a:pt x="148" y="1678"/>
                  </a:cubicBezTo>
                  <a:cubicBezTo>
                    <a:pt x="163" y="1682"/>
                    <a:pt x="178" y="1684"/>
                    <a:pt x="193" y="1684"/>
                  </a:cubicBezTo>
                  <a:cubicBezTo>
                    <a:pt x="298" y="1684"/>
                    <a:pt x="384" y="1597"/>
                    <a:pt x="384" y="1493"/>
                  </a:cubicBezTo>
                  <a:lnTo>
                    <a:pt x="384" y="193"/>
                  </a:lnTo>
                  <a:cubicBezTo>
                    <a:pt x="384" y="87"/>
                    <a:pt x="298" y="1"/>
                    <a:pt x="193" y="1"/>
                  </a:cubicBezTo>
                  <a:close/>
                </a:path>
              </a:pathLst>
            </a:custGeom>
            <a:solidFill>
              <a:srgbClr val="685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66"/>
            <p:cNvSpPr/>
            <p:nvPr/>
          </p:nvSpPr>
          <p:spPr>
            <a:xfrm>
              <a:off x="5791379" y="3997010"/>
              <a:ext cx="11108" cy="145619"/>
            </a:xfrm>
            <a:custGeom>
              <a:avLst/>
              <a:gdLst/>
              <a:ahLst/>
              <a:cxnLst/>
              <a:rect l="l" t="t" r="r" b="b"/>
              <a:pathLst>
                <a:path w="385" h="5047" extrusionOk="0">
                  <a:moveTo>
                    <a:pt x="193" y="1"/>
                  </a:moveTo>
                  <a:cubicBezTo>
                    <a:pt x="87" y="1"/>
                    <a:pt x="1" y="87"/>
                    <a:pt x="1" y="192"/>
                  </a:cubicBezTo>
                  <a:lnTo>
                    <a:pt x="1" y="4851"/>
                  </a:lnTo>
                  <a:cubicBezTo>
                    <a:pt x="1" y="4940"/>
                    <a:pt x="59" y="5021"/>
                    <a:pt x="147" y="5041"/>
                  </a:cubicBezTo>
                  <a:cubicBezTo>
                    <a:pt x="162" y="5045"/>
                    <a:pt x="177" y="5046"/>
                    <a:pt x="192" y="5046"/>
                  </a:cubicBezTo>
                  <a:cubicBezTo>
                    <a:pt x="298" y="5046"/>
                    <a:pt x="384" y="4960"/>
                    <a:pt x="384" y="4854"/>
                  </a:cubicBezTo>
                  <a:lnTo>
                    <a:pt x="384" y="192"/>
                  </a:lnTo>
                  <a:cubicBezTo>
                    <a:pt x="384" y="87"/>
                    <a:pt x="297" y="1"/>
                    <a:pt x="193" y="1"/>
                  </a:cubicBezTo>
                  <a:close/>
                </a:path>
              </a:pathLst>
            </a:custGeom>
            <a:solidFill>
              <a:srgbClr val="685E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66"/>
            <p:cNvSpPr/>
            <p:nvPr/>
          </p:nvSpPr>
          <p:spPr>
            <a:xfrm>
              <a:off x="5668673" y="4081142"/>
              <a:ext cx="33700" cy="23861"/>
            </a:xfrm>
            <a:custGeom>
              <a:avLst/>
              <a:gdLst/>
              <a:ahLst/>
              <a:cxnLst/>
              <a:rect l="l" t="t" r="r" b="b"/>
              <a:pathLst>
                <a:path w="1168" h="827" extrusionOk="0">
                  <a:moveTo>
                    <a:pt x="585" y="1"/>
                  </a:moveTo>
                  <a:cubicBezTo>
                    <a:pt x="261" y="1"/>
                    <a:pt x="0" y="263"/>
                    <a:pt x="0" y="585"/>
                  </a:cubicBezTo>
                  <a:cubicBezTo>
                    <a:pt x="0" y="746"/>
                    <a:pt x="292" y="827"/>
                    <a:pt x="584" y="827"/>
                  </a:cubicBezTo>
                  <a:cubicBezTo>
                    <a:pt x="876" y="827"/>
                    <a:pt x="1168" y="746"/>
                    <a:pt x="1168" y="585"/>
                  </a:cubicBezTo>
                  <a:cubicBezTo>
                    <a:pt x="1168" y="261"/>
                    <a:pt x="907" y="1"/>
                    <a:pt x="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66"/>
            <p:cNvSpPr/>
            <p:nvPr/>
          </p:nvSpPr>
          <p:spPr>
            <a:xfrm>
              <a:off x="5609757" y="3900703"/>
              <a:ext cx="153524" cy="183185"/>
            </a:xfrm>
            <a:custGeom>
              <a:avLst/>
              <a:gdLst/>
              <a:ahLst/>
              <a:cxnLst/>
              <a:rect l="l" t="t" r="r" b="b"/>
              <a:pathLst>
                <a:path w="5321" h="6349" extrusionOk="0">
                  <a:moveTo>
                    <a:pt x="2661" y="1"/>
                  </a:moveTo>
                  <a:cubicBezTo>
                    <a:pt x="1193" y="1"/>
                    <a:pt x="1" y="1421"/>
                    <a:pt x="1" y="3175"/>
                  </a:cubicBezTo>
                  <a:cubicBezTo>
                    <a:pt x="1" y="4926"/>
                    <a:pt x="1193" y="6348"/>
                    <a:pt x="2661" y="6348"/>
                  </a:cubicBezTo>
                  <a:cubicBezTo>
                    <a:pt x="4130" y="6348"/>
                    <a:pt x="5320" y="4926"/>
                    <a:pt x="5320" y="3175"/>
                  </a:cubicBezTo>
                  <a:cubicBezTo>
                    <a:pt x="5320" y="1421"/>
                    <a:pt x="4130" y="1"/>
                    <a:pt x="26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66"/>
            <p:cNvSpPr/>
            <p:nvPr/>
          </p:nvSpPr>
          <p:spPr>
            <a:xfrm>
              <a:off x="5675222" y="3900703"/>
              <a:ext cx="88058" cy="183185"/>
            </a:xfrm>
            <a:custGeom>
              <a:avLst/>
              <a:gdLst/>
              <a:ahLst/>
              <a:cxnLst/>
              <a:rect l="l" t="t" r="r" b="b"/>
              <a:pathLst>
                <a:path w="3052" h="6349" extrusionOk="0">
                  <a:moveTo>
                    <a:pt x="392" y="1"/>
                  </a:moveTo>
                  <a:cubicBezTo>
                    <a:pt x="260" y="1"/>
                    <a:pt x="129" y="12"/>
                    <a:pt x="0" y="35"/>
                  </a:cubicBezTo>
                  <a:cubicBezTo>
                    <a:pt x="1284" y="260"/>
                    <a:pt x="2269" y="1579"/>
                    <a:pt x="2269" y="3175"/>
                  </a:cubicBezTo>
                  <a:cubicBezTo>
                    <a:pt x="2269" y="4768"/>
                    <a:pt x="1284" y="6087"/>
                    <a:pt x="0" y="6313"/>
                  </a:cubicBezTo>
                  <a:cubicBezTo>
                    <a:pt x="129" y="6336"/>
                    <a:pt x="260" y="6348"/>
                    <a:pt x="392" y="6348"/>
                  </a:cubicBezTo>
                  <a:cubicBezTo>
                    <a:pt x="1861" y="6348"/>
                    <a:pt x="3051" y="4926"/>
                    <a:pt x="3051" y="3175"/>
                  </a:cubicBezTo>
                  <a:cubicBezTo>
                    <a:pt x="3051" y="1421"/>
                    <a:pt x="1861" y="1"/>
                    <a:pt x="3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66"/>
            <p:cNvSpPr/>
            <p:nvPr/>
          </p:nvSpPr>
          <p:spPr>
            <a:xfrm>
              <a:off x="5889100" y="4081142"/>
              <a:ext cx="33729" cy="23861"/>
            </a:xfrm>
            <a:custGeom>
              <a:avLst/>
              <a:gdLst/>
              <a:ahLst/>
              <a:cxnLst/>
              <a:rect l="l" t="t" r="r" b="b"/>
              <a:pathLst>
                <a:path w="1169" h="827" extrusionOk="0">
                  <a:moveTo>
                    <a:pt x="585" y="1"/>
                  </a:moveTo>
                  <a:cubicBezTo>
                    <a:pt x="263" y="1"/>
                    <a:pt x="1" y="263"/>
                    <a:pt x="1" y="585"/>
                  </a:cubicBezTo>
                  <a:cubicBezTo>
                    <a:pt x="1" y="746"/>
                    <a:pt x="293" y="827"/>
                    <a:pt x="584" y="827"/>
                  </a:cubicBezTo>
                  <a:cubicBezTo>
                    <a:pt x="876" y="827"/>
                    <a:pt x="1168" y="746"/>
                    <a:pt x="1168" y="585"/>
                  </a:cubicBezTo>
                  <a:cubicBezTo>
                    <a:pt x="1168" y="261"/>
                    <a:pt x="907" y="1"/>
                    <a:pt x="5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66"/>
            <p:cNvSpPr/>
            <p:nvPr/>
          </p:nvSpPr>
          <p:spPr>
            <a:xfrm>
              <a:off x="5830243" y="3900703"/>
              <a:ext cx="153524" cy="183185"/>
            </a:xfrm>
            <a:custGeom>
              <a:avLst/>
              <a:gdLst/>
              <a:ahLst/>
              <a:cxnLst/>
              <a:rect l="l" t="t" r="r" b="b"/>
              <a:pathLst>
                <a:path w="5321" h="6349" extrusionOk="0">
                  <a:moveTo>
                    <a:pt x="2661" y="1"/>
                  </a:moveTo>
                  <a:cubicBezTo>
                    <a:pt x="1191" y="1"/>
                    <a:pt x="1" y="1421"/>
                    <a:pt x="1" y="3175"/>
                  </a:cubicBezTo>
                  <a:cubicBezTo>
                    <a:pt x="1" y="4926"/>
                    <a:pt x="1191" y="6348"/>
                    <a:pt x="2661" y="6348"/>
                  </a:cubicBezTo>
                  <a:cubicBezTo>
                    <a:pt x="4128" y="6348"/>
                    <a:pt x="5320" y="4926"/>
                    <a:pt x="5320" y="3175"/>
                  </a:cubicBezTo>
                  <a:cubicBezTo>
                    <a:pt x="5320" y="1421"/>
                    <a:pt x="4128" y="1"/>
                    <a:pt x="2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66"/>
            <p:cNvSpPr/>
            <p:nvPr/>
          </p:nvSpPr>
          <p:spPr>
            <a:xfrm>
              <a:off x="5895707" y="3900703"/>
              <a:ext cx="88058" cy="183185"/>
            </a:xfrm>
            <a:custGeom>
              <a:avLst/>
              <a:gdLst/>
              <a:ahLst/>
              <a:cxnLst/>
              <a:rect l="l" t="t" r="r" b="b"/>
              <a:pathLst>
                <a:path w="3052" h="6349" extrusionOk="0">
                  <a:moveTo>
                    <a:pt x="392" y="1"/>
                  </a:moveTo>
                  <a:cubicBezTo>
                    <a:pt x="258" y="1"/>
                    <a:pt x="128" y="12"/>
                    <a:pt x="0" y="35"/>
                  </a:cubicBezTo>
                  <a:cubicBezTo>
                    <a:pt x="1283" y="260"/>
                    <a:pt x="2269" y="1579"/>
                    <a:pt x="2269" y="3175"/>
                  </a:cubicBezTo>
                  <a:cubicBezTo>
                    <a:pt x="2269" y="4768"/>
                    <a:pt x="1284" y="6087"/>
                    <a:pt x="0" y="6313"/>
                  </a:cubicBezTo>
                  <a:cubicBezTo>
                    <a:pt x="128" y="6336"/>
                    <a:pt x="258" y="6348"/>
                    <a:pt x="392" y="6348"/>
                  </a:cubicBezTo>
                  <a:cubicBezTo>
                    <a:pt x="1859" y="6348"/>
                    <a:pt x="3051" y="4926"/>
                    <a:pt x="3051" y="3175"/>
                  </a:cubicBezTo>
                  <a:cubicBezTo>
                    <a:pt x="3051" y="1421"/>
                    <a:pt x="1859" y="1"/>
                    <a:pt x="3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66"/>
            <p:cNvSpPr/>
            <p:nvPr/>
          </p:nvSpPr>
          <p:spPr>
            <a:xfrm>
              <a:off x="5771472" y="3981574"/>
              <a:ext cx="50578" cy="35806"/>
            </a:xfrm>
            <a:custGeom>
              <a:avLst/>
              <a:gdLst/>
              <a:ahLst/>
              <a:cxnLst/>
              <a:rect l="l" t="t" r="r" b="b"/>
              <a:pathLst>
                <a:path w="1753" h="1241" extrusionOk="0">
                  <a:moveTo>
                    <a:pt x="877" y="0"/>
                  </a:moveTo>
                  <a:cubicBezTo>
                    <a:pt x="392" y="0"/>
                    <a:pt x="1" y="393"/>
                    <a:pt x="1" y="878"/>
                  </a:cubicBezTo>
                  <a:cubicBezTo>
                    <a:pt x="1" y="1119"/>
                    <a:pt x="439" y="1240"/>
                    <a:pt x="877" y="1240"/>
                  </a:cubicBezTo>
                  <a:cubicBezTo>
                    <a:pt x="1314" y="1240"/>
                    <a:pt x="1752" y="1119"/>
                    <a:pt x="1752" y="878"/>
                  </a:cubicBezTo>
                  <a:cubicBezTo>
                    <a:pt x="1752" y="393"/>
                    <a:pt x="1361" y="0"/>
                    <a:pt x="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66"/>
            <p:cNvSpPr/>
            <p:nvPr/>
          </p:nvSpPr>
          <p:spPr>
            <a:xfrm>
              <a:off x="5785465" y="3981574"/>
              <a:ext cx="36585" cy="35777"/>
            </a:xfrm>
            <a:custGeom>
              <a:avLst/>
              <a:gdLst/>
              <a:ahLst/>
              <a:cxnLst/>
              <a:rect l="l" t="t" r="r" b="b"/>
              <a:pathLst>
                <a:path w="1268" h="1240" extrusionOk="0">
                  <a:moveTo>
                    <a:pt x="392" y="0"/>
                  </a:moveTo>
                  <a:cubicBezTo>
                    <a:pt x="250" y="0"/>
                    <a:pt x="119" y="34"/>
                    <a:pt x="0" y="92"/>
                  </a:cubicBezTo>
                  <a:cubicBezTo>
                    <a:pt x="287" y="237"/>
                    <a:pt x="485" y="534"/>
                    <a:pt x="485" y="878"/>
                  </a:cubicBezTo>
                  <a:cubicBezTo>
                    <a:pt x="485" y="1045"/>
                    <a:pt x="275" y="1154"/>
                    <a:pt x="0" y="1206"/>
                  </a:cubicBezTo>
                  <a:cubicBezTo>
                    <a:pt x="122" y="1229"/>
                    <a:pt x="257" y="1240"/>
                    <a:pt x="391" y="1240"/>
                  </a:cubicBezTo>
                  <a:cubicBezTo>
                    <a:pt x="829" y="1240"/>
                    <a:pt x="1267" y="1119"/>
                    <a:pt x="1267" y="878"/>
                  </a:cubicBezTo>
                  <a:cubicBezTo>
                    <a:pt x="1267" y="393"/>
                    <a:pt x="876" y="0"/>
                    <a:pt x="3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66"/>
            <p:cNvSpPr/>
            <p:nvPr/>
          </p:nvSpPr>
          <p:spPr>
            <a:xfrm>
              <a:off x="5663479" y="3767955"/>
              <a:ext cx="266568" cy="240774"/>
            </a:xfrm>
            <a:custGeom>
              <a:avLst/>
              <a:gdLst/>
              <a:ahLst/>
              <a:cxnLst/>
              <a:rect l="l" t="t" r="r" b="b"/>
              <a:pathLst>
                <a:path w="9239" h="8345" extrusionOk="0">
                  <a:moveTo>
                    <a:pt x="4620" y="0"/>
                  </a:moveTo>
                  <a:cubicBezTo>
                    <a:pt x="4264" y="0"/>
                    <a:pt x="3909" y="186"/>
                    <a:pt x="3725" y="557"/>
                  </a:cubicBezTo>
                  <a:lnTo>
                    <a:pt x="3161" y="1704"/>
                  </a:lnTo>
                  <a:cubicBezTo>
                    <a:pt x="3015" y="1999"/>
                    <a:pt x="2734" y="2203"/>
                    <a:pt x="2409" y="2250"/>
                  </a:cubicBezTo>
                  <a:lnTo>
                    <a:pt x="1145" y="2434"/>
                  </a:lnTo>
                  <a:cubicBezTo>
                    <a:pt x="328" y="2553"/>
                    <a:pt x="1" y="3560"/>
                    <a:pt x="593" y="4137"/>
                  </a:cubicBezTo>
                  <a:lnTo>
                    <a:pt x="1507" y="5030"/>
                  </a:lnTo>
                  <a:cubicBezTo>
                    <a:pt x="1743" y="5260"/>
                    <a:pt x="1849" y="5591"/>
                    <a:pt x="1794" y="5915"/>
                  </a:cubicBezTo>
                  <a:lnTo>
                    <a:pt x="1579" y="7176"/>
                  </a:lnTo>
                  <a:cubicBezTo>
                    <a:pt x="1468" y="7821"/>
                    <a:pt x="1980" y="8345"/>
                    <a:pt x="2561" y="8345"/>
                  </a:cubicBezTo>
                  <a:cubicBezTo>
                    <a:pt x="2715" y="8345"/>
                    <a:pt x="2873" y="8308"/>
                    <a:pt x="3026" y="8228"/>
                  </a:cubicBezTo>
                  <a:lnTo>
                    <a:pt x="4156" y="7633"/>
                  </a:lnTo>
                  <a:cubicBezTo>
                    <a:pt x="4301" y="7556"/>
                    <a:pt x="4460" y="7518"/>
                    <a:pt x="4620" y="7518"/>
                  </a:cubicBezTo>
                  <a:cubicBezTo>
                    <a:pt x="4779" y="7518"/>
                    <a:pt x="4939" y="7556"/>
                    <a:pt x="5084" y="7633"/>
                  </a:cubicBezTo>
                  <a:lnTo>
                    <a:pt x="6215" y="8228"/>
                  </a:lnTo>
                  <a:cubicBezTo>
                    <a:pt x="6367" y="8308"/>
                    <a:pt x="6525" y="8345"/>
                    <a:pt x="6679" y="8345"/>
                  </a:cubicBezTo>
                  <a:cubicBezTo>
                    <a:pt x="7259" y="8345"/>
                    <a:pt x="7772" y="7821"/>
                    <a:pt x="7661" y="7176"/>
                  </a:cubicBezTo>
                  <a:lnTo>
                    <a:pt x="7445" y="5915"/>
                  </a:lnTo>
                  <a:cubicBezTo>
                    <a:pt x="7390" y="5590"/>
                    <a:pt x="7497" y="5260"/>
                    <a:pt x="7732" y="5030"/>
                  </a:cubicBezTo>
                  <a:lnTo>
                    <a:pt x="8646" y="4137"/>
                  </a:lnTo>
                  <a:cubicBezTo>
                    <a:pt x="9238" y="3560"/>
                    <a:pt x="8911" y="2553"/>
                    <a:pt x="8094" y="2434"/>
                  </a:cubicBezTo>
                  <a:lnTo>
                    <a:pt x="6830" y="2250"/>
                  </a:lnTo>
                  <a:cubicBezTo>
                    <a:pt x="6505" y="2203"/>
                    <a:pt x="6224" y="1999"/>
                    <a:pt x="6078" y="1704"/>
                  </a:cubicBezTo>
                  <a:lnTo>
                    <a:pt x="5514" y="557"/>
                  </a:lnTo>
                  <a:cubicBezTo>
                    <a:pt x="5331" y="186"/>
                    <a:pt x="4975" y="0"/>
                    <a:pt x="4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66"/>
            <p:cNvSpPr/>
            <p:nvPr/>
          </p:nvSpPr>
          <p:spPr>
            <a:xfrm>
              <a:off x="5785465" y="3767927"/>
              <a:ext cx="144580" cy="240832"/>
            </a:xfrm>
            <a:custGeom>
              <a:avLst/>
              <a:gdLst/>
              <a:ahLst/>
              <a:cxnLst/>
              <a:rect l="l" t="t" r="r" b="b"/>
              <a:pathLst>
                <a:path w="5011" h="8347" extrusionOk="0">
                  <a:moveTo>
                    <a:pt x="392" y="1"/>
                  </a:moveTo>
                  <a:cubicBezTo>
                    <a:pt x="258" y="1"/>
                    <a:pt x="125" y="27"/>
                    <a:pt x="0" y="79"/>
                  </a:cubicBezTo>
                  <a:cubicBezTo>
                    <a:pt x="207" y="167"/>
                    <a:pt x="388" y="326"/>
                    <a:pt x="504" y="558"/>
                  </a:cubicBezTo>
                  <a:lnTo>
                    <a:pt x="1068" y="1705"/>
                  </a:lnTo>
                  <a:cubicBezTo>
                    <a:pt x="1214" y="2000"/>
                    <a:pt x="1494" y="2204"/>
                    <a:pt x="1820" y="2251"/>
                  </a:cubicBezTo>
                  <a:lnTo>
                    <a:pt x="3084" y="2435"/>
                  </a:lnTo>
                  <a:cubicBezTo>
                    <a:pt x="3901" y="2554"/>
                    <a:pt x="4228" y="3561"/>
                    <a:pt x="3636" y="4138"/>
                  </a:cubicBezTo>
                  <a:lnTo>
                    <a:pt x="2722" y="5031"/>
                  </a:lnTo>
                  <a:cubicBezTo>
                    <a:pt x="2487" y="5261"/>
                    <a:pt x="2378" y="5591"/>
                    <a:pt x="2435" y="5916"/>
                  </a:cubicBezTo>
                  <a:lnTo>
                    <a:pt x="2649" y="7177"/>
                  </a:lnTo>
                  <a:cubicBezTo>
                    <a:pt x="2735" y="7669"/>
                    <a:pt x="2455" y="8092"/>
                    <a:pt x="2059" y="8264"/>
                  </a:cubicBezTo>
                  <a:cubicBezTo>
                    <a:pt x="2188" y="8320"/>
                    <a:pt x="2321" y="8346"/>
                    <a:pt x="2450" y="8346"/>
                  </a:cubicBezTo>
                  <a:cubicBezTo>
                    <a:pt x="3031" y="8346"/>
                    <a:pt x="3544" y="7822"/>
                    <a:pt x="3433" y="7177"/>
                  </a:cubicBezTo>
                  <a:lnTo>
                    <a:pt x="3217" y="5916"/>
                  </a:lnTo>
                  <a:cubicBezTo>
                    <a:pt x="3162" y="5591"/>
                    <a:pt x="3269" y="5261"/>
                    <a:pt x="3504" y="5031"/>
                  </a:cubicBezTo>
                  <a:lnTo>
                    <a:pt x="4418" y="4138"/>
                  </a:lnTo>
                  <a:cubicBezTo>
                    <a:pt x="5010" y="3561"/>
                    <a:pt x="4683" y="2554"/>
                    <a:pt x="3866" y="2435"/>
                  </a:cubicBezTo>
                  <a:lnTo>
                    <a:pt x="2602" y="2251"/>
                  </a:lnTo>
                  <a:cubicBezTo>
                    <a:pt x="2277" y="2204"/>
                    <a:pt x="1996" y="2000"/>
                    <a:pt x="1850" y="1705"/>
                  </a:cubicBezTo>
                  <a:lnTo>
                    <a:pt x="1286" y="558"/>
                  </a:lnTo>
                  <a:cubicBezTo>
                    <a:pt x="1103" y="187"/>
                    <a:pt x="747" y="1"/>
                    <a:pt x="3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6" name="Google Shape;2796;p66"/>
          <p:cNvGrpSpPr/>
          <p:nvPr/>
        </p:nvGrpSpPr>
        <p:grpSpPr>
          <a:xfrm>
            <a:off x="6429610" y="3783218"/>
            <a:ext cx="374015" cy="344117"/>
            <a:chOff x="6429610" y="3783218"/>
            <a:chExt cx="374015" cy="344117"/>
          </a:xfrm>
        </p:grpSpPr>
        <p:sp>
          <p:nvSpPr>
            <p:cNvPr id="2797" name="Google Shape;2797;p66"/>
            <p:cNvSpPr/>
            <p:nvPr/>
          </p:nvSpPr>
          <p:spPr>
            <a:xfrm>
              <a:off x="6458894" y="3783218"/>
              <a:ext cx="314838" cy="272772"/>
            </a:xfrm>
            <a:custGeom>
              <a:avLst/>
              <a:gdLst/>
              <a:ahLst/>
              <a:cxnLst/>
              <a:rect l="l" t="t" r="r" b="b"/>
              <a:pathLst>
                <a:path w="10912" h="9454" extrusionOk="0">
                  <a:moveTo>
                    <a:pt x="608" y="0"/>
                  </a:moveTo>
                  <a:cubicBezTo>
                    <a:pt x="272" y="0"/>
                    <a:pt x="1" y="272"/>
                    <a:pt x="1" y="608"/>
                  </a:cubicBezTo>
                  <a:lnTo>
                    <a:pt x="1" y="8846"/>
                  </a:lnTo>
                  <a:cubicBezTo>
                    <a:pt x="1" y="9181"/>
                    <a:pt x="272" y="9454"/>
                    <a:pt x="608" y="9454"/>
                  </a:cubicBezTo>
                  <a:lnTo>
                    <a:pt x="10304" y="9454"/>
                  </a:lnTo>
                  <a:cubicBezTo>
                    <a:pt x="10639" y="9454"/>
                    <a:pt x="10912" y="9181"/>
                    <a:pt x="10912" y="8846"/>
                  </a:cubicBezTo>
                  <a:lnTo>
                    <a:pt x="10912" y="608"/>
                  </a:lnTo>
                  <a:cubicBezTo>
                    <a:pt x="10912" y="272"/>
                    <a:pt x="10639" y="0"/>
                    <a:pt x="10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66"/>
            <p:cNvSpPr/>
            <p:nvPr/>
          </p:nvSpPr>
          <p:spPr>
            <a:xfrm>
              <a:off x="6733506" y="3783218"/>
              <a:ext cx="40220" cy="272772"/>
            </a:xfrm>
            <a:custGeom>
              <a:avLst/>
              <a:gdLst/>
              <a:ahLst/>
              <a:cxnLst/>
              <a:rect l="l" t="t" r="r" b="b"/>
              <a:pathLst>
                <a:path w="1394" h="9454" extrusionOk="0">
                  <a:moveTo>
                    <a:pt x="1" y="0"/>
                  </a:moveTo>
                  <a:cubicBezTo>
                    <a:pt x="335" y="0"/>
                    <a:pt x="607" y="273"/>
                    <a:pt x="607" y="611"/>
                  </a:cubicBezTo>
                  <a:lnTo>
                    <a:pt x="607" y="8842"/>
                  </a:lnTo>
                  <a:cubicBezTo>
                    <a:pt x="607" y="9179"/>
                    <a:pt x="335" y="9454"/>
                    <a:pt x="1" y="9454"/>
                  </a:cubicBezTo>
                  <a:lnTo>
                    <a:pt x="786" y="9454"/>
                  </a:lnTo>
                  <a:cubicBezTo>
                    <a:pt x="1122" y="9454"/>
                    <a:pt x="1394" y="9179"/>
                    <a:pt x="1394" y="8842"/>
                  </a:cubicBezTo>
                  <a:lnTo>
                    <a:pt x="1394" y="611"/>
                  </a:lnTo>
                  <a:cubicBezTo>
                    <a:pt x="1394" y="273"/>
                    <a:pt x="1122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66"/>
            <p:cNvSpPr/>
            <p:nvPr/>
          </p:nvSpPr>
          <p:spPr>
            <a:xfrm>
              <a:off x="6481601" y="3805924"/>
              <a:ext cx="269425" cy="227358"/>
            </a:xfrm>
            <a:custGeom>
              <a:avLst/>
              <a:gdLst/>
              <a:ahLst/>
              <a:cxnLst/>
              <a:rect l="l" t="t" r="r" b="b"/>
              <a:pathLst>
                <a:path w="9338" h="7880" extrusionOk="0">
                  <a:moveTo>
                    <a:pt x="105" y="0"/>
                  </a:moveTo>
                  <a:cubicBezTo>
                    <a:pt x="47" y="0"/>
                    <a:pt x="1" y="46"/>
                    <a:pt x="1" y="104"/>
                  </a:cubicBezTo>
                  <a:lnTo>
                    <a:pt x="1" y="7776"/>
                  </a:lnTo>
                  <a:cubicBezTo>
                    <a:pt x="1" y="7832"/>
                    <a:pt x="47" y="7880"/>
                    <a:pt x="105" y="7880"/>
                  </a:cubicBezTo>
                  <a:lnTo>
                    <a:pt x="9234" y="7880"/>
                  </a:lnTo>
                  <a:cubicBezTo>
                    <a:pt x="9290" y="7880"/>
                    <a:pt x="9338" y="7834"/>
                    <a:pt x="9338" y="7776"/>
                  </a:cubicBezTo>
                  <a:lnTo>
                    <a:pt x="9338" y="104"/>
                  </a:lnTo>
                  <a:cubicBezTo>
                    <a:pt x="9338" y="46"/>
                    <a:pt x="9290" y="0"/>
                    <a:pt x="9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66"/>
            <p:cNvSpPr/>
            <p:nvPr/>
          </p:nvSpPr>
          <p:spPr>
            <a:xfrm>
              <a:off x="6725860" y="3805924"/>
              <a:ext cx="25736" cy="227358"/>
            </a:xfrm>
            <a:custGeom>
              <a:avLst/>
              <a:gdLst/>
              <a:ahLst/>
              <a:cxnLst/>
              <a:rect l="l" t="t" r="r" b="b"/>
              <a:pathLst>
                <a:path w="892" h="7880" extrusionOk="0">
                  <a:moveTo>
                    <a:pt x="1" y="0"/>
                  </a:moveTo>
                  <a:cubicBezTo>
                    <a:pt x="57" y="0"/>
                    <a:pt x="105" y="48"/>
                    <a:pt x="105" y="106"/>
                  </a:cubicBezTo>
                  <a:lnTo>
                    <a:pt x="105" y="7774"/>
                  </a:lnTo>
                  <a:cubicBezTo>
                    <a:pt x="105" y="7832"/>
                    <a:pt x="57" y="7880"/>
                    <a:pt x="1" y="7880"/>
                  </a:cubicBezTo>
                  <a:lnTo>
                    <a:pt x="786" y="7880"/>
                  </a:lnTo>
                  <a:cubicBezTo>
                    <a:pt x="844" y="7880"/>
                    <a:pt x="892" y="7832"/>
                    <a:pt x="892" y="7774"/>
                  </a:cubicBezTo>
                  <a:lnTo>
                    <a:pt x="892" y="106"/>
                  </a:lnTo>
                  <a:cubicBezTo>
                    <a:pt x="892" y="48"/>
                    <a:pt x="844" y="0"/>
                    <a:pt x="7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66"/>
            <p:cNvSpPr/>
            <p:nvPr/>
          </p:nvSpPr>
          <p:spPr>
            <a:xfrm>
              <a:off x="6608260" y="4029411"/>
              <a:ext cx="45414" cy="31536"/>
            </a:xfrm>
            <a:custGeom>
              <a:avLst/>
              <a:gdLst/>
              <a:ahLst/>
              <a:cxnLst/>
              <a:rect l="l" t="t" r="r" b="b"/>
              <a:pathLst>
                <a:path w="1574" h="1093" extrusionOk="0">
                  <a:moveTo>
                    <a:pt x="391" y="0"/>
                  </a:moveTo>
                  <a:cubicBezTo>
                    <a:pt x="176" y="0"/>
                    <a:pt x="1" y="174"/>
                    <a:pt x="1" y="389"/>
                  </a:cubicBezTo>
                  <a:lnTo>
                    <a:pt x="1" y="1093"/>
                  </a:lnTo>
                  <a:lnTo>
                    <a:pt x="1573" y="1093"/>
                  </a:lnTo>
                  <a:lnTo>
                    <a:pt x="1573" y="389"/>
                  </a:lnTo>
                  <a:cubicBezTo>
                    <a:pt x="1573" y="174"/>
                    <a:pt x="1400" y="0"/>
                    <a:pt x="1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66"/>
            <p:cNvSpPr/>
            <p:nvPr/>
          </p:nvSpPr>
          <p:spPr>
            <a:xfrm>
              <a:off x="6684083" y="4029411"/>
              <a:ext cx="45385" cy="31536"/>
            </a:xfrm>
            <a:custGeom>
              <a:avLst/>
              <a:gdLst/>
              <a:ahLst/>
              <a:cxnLst/>
              <a:rect l="l" t="t" r="r" b="b"/>
              <a:pathLst>
                <a:path w="1573" h="1093" extrusionOk="0">
                  <a:moveTo>
                    <a:pt x="389" y="0"/>
                  </a:moveTo>
                  <a:cubicBezTo>
                    <a:pt x="174" y="0"/>
                    <a:pt x="1" y="174"/>
                    <a:pt x="1" y="389"/>
                  </a:cubicBezTo>
                  <a:lnTo>
                    <a:pt x="1" y="1093"/>
                  </a:lnTo>
                  <a:lnTo>
                    <a:pt x="1573" y="1093"/>
                  </a:lnTo>
                  <a:lnTo>
                    <a:pt x="1573" y="389"/>
                  </a:lnTo>
                  <a:cubicBezTo>
                    <a:pt x="1573" y="174"/>
                    <a:pt x="1398" y="0"/>
                    <a:pt x="11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66"/>
            <p:cNvSpPr/>
            <p:nvPr/>
          </p:nvSpPr>
          <p:spPr>
            <a:xfrm>
              <a:off x="6517550" y="3984575"/>
              <a:ext cx="22736" cy="76950"/>
            </a:xfrm>
            <a:custGeom>
              <a:avLst/>
              <a:gdLst/>
              <a:ahLst/>
              <a:cxnLst/>
              <a:rect l="l" t="t" r="r" b="b"/>
              <a:pathLst>
                <a:path w="788" h="2667" extrusionOk="0">
                  <a:moveTo>
                    <a:pt x="0" y="1"/>
                  </a:moveTo>
                  <a:lnTo>
                    <a:pt x="0" y="2667"/>
                  </a:lnTo>
                  <a:lnTo>
                    <a:pt x="787" y="2667"/>
                  </a:lnTo>
                  <a:lnTo>
                    <a:pt x="787" y="1"/>
                  </a:lnTo>
                  <a:close/>
                </a:path>
              </a:pathLst>
            </a:custGeom>
            <a:solidFill>
              <a:srgbClr val="7CA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66"/>
            <p:cNvSpPr/>
            <p:nvPr/>
          </p:nvSpPr>
          <p:spPr>
            <a:xfrm>
              <a:off x="6500325" y="3956646"/>
              <a:ext cx="57215" cy="57215"/>
            </a:xfrm>
            <a:custGeom>
              <a:avLst/>
              <a:gdLst/>
              <a:ahLst/>
              <a:cxnLst/>
              <a:rect l="l" t="t" r="r" b="b"/>
              <a:pathLst>
                <a:path w="1983" h="1983" extrusionOk="0">
                  <a:moveTo>
                    <a:pt x="992" y="1"/>
                  </a:moveTo>
                  <a:cubicBezTo>
                    <a:pt x="444" y="1"/>
                    <a:pt x="1" y="444"/>
                    <a:pt x="1" y="992"/>
                  </a:cubicBezTo>
                  <a:cubicBezTo>
                    <a:pt x="1" y="1538"/>
                    <a:pt x="444" y="1983"/>
                    <a:pt x="992" y="1983"/>
                  </a:cubicBezTo>
                  <a:cubicBezTo>
                    <a:pt x="1539" y="1983"/>
                    <a:pt x="1983" y="1538"/>
                    <a:pt x="1983" y="992"/>
                  </a:cubicBezTo>
                  <a:cubicBezTo>
                    <a:pt x="1983" y="444"/>
                    <a:pt x="1539" y="1"/>
                    <a:pt x="9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66"/>
            <p:cNvSpPr/>
            <p:nvPr/>
          </p:nvSpPr>
          <p:spPr>
            <a:xfrm>
              <a:off x="6429610" y="4052059"/>
              <a:ext cx="374015" cy="75276"/>
            </a:xfrm>
            <a:custGeom>
              <a:avLst/>
              <a:gdLst/>
              <a:ahLst/>
              <a:cxnLst/>
              <a:rect l="l" t="t" r="r" b="b"/>
              <a:pathLst>
                <a:path w="12963" h="2609" extrusionOk="0">
                  <a:moveTo>
                    <a:pt x="390" y="1"/>
                  </a:moveTo>
                  <a:cubicBezTo>
                    <a:pt x="175" y="1"/>
                    <a:pt x="1" y="176"/>
                    <a:pt x="1" y="392"/>
                  </a:cubicBezTo>
                  <a:lnTo>
                    <a:pt x="1" y="2217"/>
                  </a:lnTo>
                  <a:cubicBezTo>
                    <a:pt x="1" y="2434"/>
                    <a:pt x="175" y="2608"/>
                    <a:pt x="390" y="2608"/>
                  </a:cubicBezTo>
                  <a:lnTo>
                    <a:pt x="12569" y="2608"/>
                  </a:lnTo>
                  <a:cubicBezTo>
                    <a:pt x="12786" y="2608"/>
                    <a:pt x="12962" y="2434"/>
                    <a:pt x="12962" y="2217"/>
                  </a:cubicBezTo>
                  <a:lnTo>
                    <a:pt x="12962" y="392"/>
                  </a:lnTo>
                  <a:cubicBezTo>
                    <a:pt x="12962" y="176"/>
                    <a:pt x="12786" y="1"/>
                    <a:pt x="12571" y="1"/>
                  </a:cubicBezTo>
                  <a:close/>
                </a:path>
              </a:pathLst>
            </a:custGeom>
            <a:solidFill>
              <a:srgbClr val="FFA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66"/>
            <p:cNvSpPr/>
            <p:nvPr/>
          </p:nvSpPr>
          <p:spPr>
            <a:xfrm>
              <a:off x="6769542" y="4052059"/>
              <a:ext cx="34075" cy="75276"/>
            </a:xfrm>
            <a:custGeom>
              <a:avLst/>
              <a:gdLst/>
              <a:ahLst/>
              <a:cxnLst/>
              <a:rect l="l" t="t" r="r" b="b"/>
              <a:pathLst>
                <a:path w="1181" h="2609" extrusionOk="0">
                  <a:moveTo>
                    <a:pt x="1" y="1"/>
                  </a:moveTo>
                  <a:cubicBezTo>
                    <a:pt x="217" y="1"/>
                    <a:pt x="393" y="176"/>
                    <a:pt x="393" y="392"/>
                  </a:cubicBezTo>
                  <a:lnTo>
                    <a:pt x="393" y="2217"/>
                  </a:lnTo>
                  <a:cubicBezTo>
                    <a:pt x="393" y="2434"/>
                    <a:pt x="217" y="2608"/>
                    <a:pt x="1" y="2608"/>
                  </a:cubicBezTo>
                  <a:lnTo>
                    <a:pt x="789" y="2608"/>
                  </a:lnTo>
                  <a:cubicBezTo>
                    <a:pt x="1004" y="2608"/>
                    <a:pt x="1180" y="2434"/>
                    <a:pt x="1180" y="2217"/>
                  </a:cubicBezTo>
                  <a:lnTo>
                    <a:pt x="1180" y="392"/>
                  </a:lnTo>
                  <a:cubicBezTo>
                    <a:pt x="1180" y="176"/>
                    <a:pt x="1004" y="1"/>
                    <a:pt x="789" y="1"/>
                  </a:cubicBezTo>
                  <a:close/>
                </a:path>
              </a:pathLst>
            </a:custGeom>
            <a:solidFill>
              <a:srgbClr val="FFA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66"/>
            <p:cNvSpPr/>
            <p:nvPr/>
          </p:nvSpPr>
          <p:spPr>
            <a:xfrm>
              <a:off x="6478254" y="4078632"/>
              <a:ext cx="118988" cy="22736"/>
            </a:xfrm>
            <a:custGeom>
              <a:avLst/>
              <a:gdLst/>
              <a:ahLst/>
              <a:cxnLst/>
              <a:rect l="l" t="t" r="r" b="b"/>
              <a:pathLst>
                <a:path w="4124" h="788" extrusionOk="0">
                  <a:moveTo>
                    <a:pt x="180" y="0"/>
                  </a:moveTo>
                  <a:cubicBezTo>
                    <a:pt x="82" y="0"/>
                    <a:pt x="0" y="80"/>
                    <a:pt x="0" y="180"/>
                  </a:cubicBezTo>
                  <a:lnTo>
                    <a:pt x="0" y="608"/>
                  </a:lnTo>
                  <a:cubicBezTo>
                    <a:pt x="0" y="707"/>
                    <a:pt x="82" y="787"/>
                    <a:pt x="180" y="787"/>
                  </a:cubicBezTo>
                  <a:lnTo>
                    <a:pt x="3944" y="787"/>
                  </a:lnTo>
                  <a:cubicBezTo>
                    <a:pt x="4044" y="787"/>
                    <a:pt x="4123" y="706"/>
                    <a:pt x="4123" y="608"/>
                  </a:cubicBezTo>
                  <a:lnTo>
                    <a:pt x="4123" y="180"/>
                  </a:lnTo>
                  <a:cubicBezTo>
                    <a:pt x="4123" y="80"/>
                    <a:pt x="4044" y="0"/>
                    <a:pt x="3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8" name="Google Shape;2808;p66"/>
          <p:cNvGrpSpPr/>
          <p:nvPr/>
        </p:nvGrpSpPr>
        <p:grpSpPr>
          <a:xfrm>
            <a:off x="7230506" y="3768561"/>
            <a:ext cx="382983" cy="373432"/>
            <a:chOff x="7230506" y="3768561"/>
            <a:chExt cx="382983" cy="373432"/>
          </a:xfrm>
        </p:grpSpPr>
        <p:sp>
          <p:nvSpPr>
            <p:cNvPr id="2809" name="Google Shape;2809;p66"/>
            <p:cNvSpPr/>
            <p:nvPr/>
          </p:nvSpPr>
          <p:spPr>
            <a:xfrm>
              <a:off x="7418130" y="4023236"/>
              <a:ext cx="11079" cy="118757"/>
            </a:xfrm>
            <a:custGeom>
              <a:avLst/>
              <a:gdLst/>
              <a:ahLst/>
              <a:cxnLst/>
              <a:rect l="l" t="t" r="r" b="b"/>
              <a:pathLst>
                <a:path w="384" h="4116" extrusionOk="0">
                  <a:moveTo>
                    <a:pt x="191" y="1"/>
                  </a:moveTo>
                  <a:cubicBezTo>
                    <a:pt x="177" y="1"/>
                    <a:pt x="161" y="2"/>
                    <a:pt x="146" y="6"/>
                  </a:cubicBezTo>
                  <a:cubicBezTo>
                    <a:pt x="60" y="26"/>
                    <a:pt x="0" y="107"/>
                    <a:pt x="0" y="196"/>
                  </a:cubicBezTo>
                  <a:lnTo>
                    <a:pt x="0" y="3920"/>
                  </a:lnTo>
                  <a:cubicBezTo>
                    <a:pt x="0" y="4009"/>
                    <a:pt x="60" y="4091"/>
                    <a:pt x="146" y="4111"/>
                  </a:cubicBezTo>
                  <a:cubicBezTo>
                    <a:pt x="161" y="4114"/>
                    <a:pt x="177" y="4116"/>
                    <a:pt x="191" y="4116"/>
                  </a:cubicBezTo>
                  <a:cubicBezTo>
                    <a:pt x="297" y="4116"/>
                    <a:pt x="384" y="4030"/>
                    <a:pt x="384" y="3923"/>
                  </a:cubicBezTo>
                  <a:lnTo>
                    <a:pt x="384" y="193"/>
                  </a:lnTo>
                  <a:cubicBezTo>
                    <a:pt x="384" y="87"/>
                    <a:pt x="29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66"/>
            <p:cNvSpPr/>
            <p:nvPr/>
          </p:nvSpPr>
          <p:spPr>
            <a:xfrm>
              <a:off x="7307483" y="4047299"/>
              <a:ext cx="11079" cy="94521"/>
            </a:xfrm>
            <a:custGeom>
              <a:avLst/>
              <a:gdLst/>
              <a:ahLst/>
              <a:cxnLst/>
              <a:rect l="l" t="t" r="r" b="b"/>
              <a:pathLst>
                <a:path w="384" h="3276" extrusionOk="0">
                  <a:moveTo>
                    <a:pt x="192" y="1"/>
                  </a:moveTo>
                  <a:cubicBezTo>
                    <a:pt x="177" y="1"/>
                    <a:pt x="162" y="3"/>
                    <a:pt x="146" y="6"/>
                  </a:cubicBezTo>
                  <a:cubicBezTo>
                    <a:pt x="60" y="26"/>
                    <a:pt x="0" y="106"/>
                    <a:pt x="0" y="195"/>
                  </a:cubicBezTo>
                  <a:lnTo>
                    <a:pt x="0" y="3080"/>
                  </a:lnTo>
                  <a:cubicBezTo>
                    <a:pt x="0" y="3169"/>
                    <a:pt x="60" y="3251"/>
                    <a:pt x="146" y="3270"/>
                  </a:cubicBezTo>
                  <a:cubicBezTo>
                    <a:pt x="162" y="3274"/>
                    <a:pt x="177" y="3276"/>
                    <a:pt x="192" y="3276"/>
                  </a:cubicBezTo>
                  <a:cubicBezTo>
                    <a:pt x="298" y="3276"/>
                    <a:pt x="384" y="3190"/>
                    <a:pt x="384" y="3085"/>
                  </a:cubicBezTo>
                  <a:lnTo>
                    <a:pt x="384" y="192"/>
                  </a:lnTo>
                  <a:cubicBezTo>
                    <a:pt x="384" y="86"/>
                    <a:pt x="298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66"/>
            <p:cNvSpPr/>
            <p:nvPr/>
          </p:nvSpPr>
          <p:spPr>
            <a:xfrm>
              <a:off x="7525429" y="4047270"/>
              <a:ext cx="11108" cy="94550"/>
            </a:xfrm>
            <a:custGeom>
              <a:avLst/>
              <a:gdLst/>
              <a:ahLst/>
              <a:cxnLst/>
              <a:rect l="l" t="t" r="r" b="b"/>
              <a:pathLst>
                <a:path w="385" h="3277" extrusionOk="0">
                  <a:moveTo>
                    <a:pt x="191" y="1"/>
                  </a:moveTo>
                  <a:cubicBezTo>
                    <a:pt x="176" y="1"/>
                    <a:pt x="162" y="2"/>
                    <a:pt x="147" y="6"/>
                  </a:cubicBezTo>
                  <a:cubicBezTo>
                    <a:pt x="61" y="27"/>
                    <a:pt x="1" y="107"/>
                    <a:pt x="1" y="196"/>
                  </a:cubicBezTo>
                  <a:lnTo>
                    <a:pt x="1" y="3081"/>
                  </a:lnTo>
                  <a:cubicBezTo>
                    <a:pt x="1" y="3170"/>
                    <a:pt x="61" y="3252"/>
                    <a:pt x="147" y="3271"/>
                  </a:cubicBezTo>
                  <a:cubicBezTo>
                    <a:pt x="162" y="3275"/>
                    <a:pt x="177" y="3277"/>
                    <a:pt x="192" y="3277"/>
                  </a:cubicBezTo>
                  <a:cubicBezTo>
                    <a:pt x="298" y="3277"/>
                    <a:pt x="384" y="3191"/>
                    <a:pt x="384" y="3086"/>
                  </a:cubicBezTo>
                  <a:lnTo>
                    <a:pt x="384" y="193"/>
                  </a:lnTo>
                  <a:cubicBezTo>
                    <a:pt x="384" y="86"/>
                    <a:pt x="297" y="1"/>
                    <a:pt x="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66"/>
            <p:cNvSpPr/>
            <p:nvPr/>
          </p:nvSpPr>
          <p:spPr>
            <a:xfrm>
              <a:off x="7398568" y="4007945"/>
              <a:ext cx="50376" cy="35633"/>
            </a:xfrm>
            <a:custGeom>
              <a:avLst/>
              <a:gdLst/>
              <a:ahLst/>
              <a:cxnLst/>
              <a:rect l="l" t="t" r="r" b="b"/>
              <a:pathLst>
                <a:path w="1746" h="1235" extrusionOk="0">
                  <a:moveTo>
                    <a:pt x="873" y="1"/>
                  </a:moveTo>
                  <a:cubicBezTo>
                    <a:pt x="390" y="1"/>
                    <a:pt x="0" y="392"/>
                    <a:pt x="0" y="873"/>
                  </a:cubicBezTo>
                  <a:cubicBezTo>
                    <a:pt x="0" y="1114"/>
                    <a:pt x="436" y="1235"/>
                    <a:pt x="873" y="1235"/>
                  </a:cubicBezTo>
                  <a:cubicBezTo>
                    <a:pt x="1309" y="1235"/>
                    <a:pt x="1746" y="1114"/>
                    <a:pt x="1746" y="873"/>
                  </a:cubicBezTo>
                  <a:cubicBezTo>
                    <a:pt x="1746" y="392"/>
                    <a:pt x="1355" y="1"/>
                    <a:pt x="8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66"/>
            <p:cNvSpPr/>
            <p:nvPr/>
          </p:nvSpPr>
          <p:spPr>
            <a:xfrm>
              <a:off x="7412504" y="4007945"/>
              <a:ext cx="36441" cy="35633"/>
            </a:xfrm>
            <a:custGeom>
              <a:avLst/>
              <a:gdLst/>
              <a:ahLst/>
              <a:cxnLst/>
              <a:rect l="l" t="t" r="r" b="b"/>
              <a:pathLst>
                <a:path w="1263" h="1235" extrusionOk="0">
                  <a:moveTo>
                    <a:pt x="390" y="1"/>
                  </a:moveTo>
                  <a:cubicBezTo>
                    <a:pt x="249" y="1"/>
                    <a:pt x="117" y="33"/>
                    <a:pt x="0" y="93"/>
                  </a:cubicBezTo>
                  <a:cubicBezTo>
                    <a:pt x="286" y="235"/>
                    <a:pt x="483" y="531"/>
                    <a:pt x="483" y="873"/>
                  </a:cubicBezTo>
                  <a:cubicBezTo>
                    <a:pt x="483" y="1041"/>
                    <a:pt x="273" y="1149"/>
                    <a:pt x="0" y="1200"/>
                  </a:cubicBezTo>
                  <a:cubicBezTo>
                    <a:pt x="122" y="1223"/>
                    <a:pt x="257" y="1235"/>
                    <a:pt x="391" y="1235"/>
                  </a:cubicBezTo>
                  <a:cubicBezTo>
                    <a:pt x="827" y="1235"/>
                    <a:pt x="1263" y="1114"/>
                    <a:pt x="1263" y="873"/>
                  </a:cubicBezTo>
                  <a:cubicBezTo>
                    <a:pt x="1263" y="390"/>
                    <a:pt x="872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66"/>
            <p:cNvSpPr/>
            <p:nvPr/>
          </p:nvSpPr>
          <p:spPr>
            <a:xfrm>
              <a:off x="7285787" y="3768561"/>
              <a:ext cx="278138" cy="249805"/>
            </a:xfrm>
            <a:custGeom>
              <a:avLst/>
              <a:gdLst/>
              <a:ahLst/>
              <a:cxnLst/>
              <a:rect l="l" t="t" r="r" b="b"/>
              <a:pathLst>
                <a:path w="9640" h="8658" extrusionOk="0">
                  <a:moveTo>
                    <a:pt x="2892" y="1"/>
                  </a:moveTo>
                  <a:cubicBezTo>
                    <a:pt x="1271" y="1"/>
                    <a:pt x="1" y="1409"/>
                    <a:pt x="1" y="3206"/>
                  </a:cubicBezTo>
                  <a:cubicBezTo>
                    <a:pt x="1" y="4358"/>
                    <a:pt x="570" y="6584"/>
                    <a:pt x="4377" y="8549"/>
                  </a:cubicBezTo>
                  <a:cubicBezTo>
                    <a:pt x="4517" y="8623"/>
                    <a:pt x="4668" y="8658"/>
                    <a:pt x="4820" y="8658"/>
                  </a:cubicBezTo>
                  <a:cubicBezTo>
                    <a:pt x="4972" y="8658"/>
                    <a:pt x="5124" y="8623"/>
                    <a:pt x="5264" y="8549"/>
                  </a:cubicBezTo>
                  <a:cubicBezTo>
                    <a:pt x="9071" y="6584"/>
                    <a:pt x="9640" y="4358"/>
                    <a:pt x="9640" y="3206"/>
                  </a:cubicBezTo>
                  <a:cubicBezTo>
                    <a:pt x="9640" y="1409"/>
                    <a:pt x="8370" y="1"/>
                    <a:pt x="6748" y="1"/>
                  </a:cubicBezTo>
                  <a:cubicBezTo>
                    <a:pt x="5972" y="1"/>
                    <a:pt x="5331" y="271"/>
                    <a:pt x="4854" y="605"/>
                  </a:cubicBezTo>
                  <a:cubicBezTo>
                    <a:pt x="4844" y="612"/>
                    <a:pt x="4832" y="615"/>
                    <a:pt x="4820" y="615"/>
                  </a:cubicBezTo>
                  <a:cubicBezTo>
                    <a:pt x="4808" y="615"/>
                    <a:pt x="4796" y="612"/>
                    <a:pt x="4786" y="605"/>
                  </a:cubicBezTo>
                  <a:cubicBezTo>
                    <a:pt x="4309" y="271"/>
                    <a:pt x="3668" y="1"/>
                    <a:pt x="28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66"/>
            <p:cNvSpPr/>
            <p:nvPr/>
          </p:nvSpPr>
          <p:spPr>
            <a:xfrm>
              <a:off x="7409099" y="3768561"/>
              <a:ext cx="154823" cy="249805"/>
            </a:xfrm>
            <a:custGeom>
              <a:avLst/>
              <a:gdLst/>
              <a:ahLst/>
              <a:cxnLst/>
              <a:rect l="l" t="t" r="r" b="b"/>
              <a:pathLst>
                <a:path w="5366" h="8658" extrusionOk="0">
                  <a:moveTo>
                    <a:pt x="2474" y="1"/>
                  </a:moveTo>
                  <a:cubicBezTo>
                    <a:pt x="2275" y="1"/>
                    <a:pt x="2083" y="19"/>
                    <a:pt x="1902" y="51"/>
                  </a:cubicBezTo>
                  <a:cubicBezTo>
                    <a:pt x="3267" y="315"/>
                    <a:pt x="4275" y="1607"/>
                    <a:pt x="4275" y="3206"/>
                  </a:cubicBezTo>
                  <a:cubicBezTo>
                    <a:pt x="4275" y="4348"/>
                    <a:pt x="3717" y="6543"/>
                    <a:pt x="0" y="8495"/>
                  </a:cubicBezTo>
                  <a:cubicBezTo>
                    <a:pt x="35" y="8514"/>
                    <a:pt x="69" y="8532"/>
                    <a:pt x="103" y="8549"/>
                  </a:cubicBezTo>
                  <a:cubicBezTo>
                    <a:pt x="243" y="8623"/>
                    <a:pt x="394" y="8658"/>
                    <a:pt x="546" y="8658"/>
                  </a:cubicBezTo>
                  <a:cubicBezTo>
                    <a:pt x="698" y="8658"/>
                    <a:pt x="850" y="8623"/>
                    <a:pt x="990" y="8549"/>
                  </a:cubicBezTo>
                  <a:cubicBezTo>
                    <a:pt x="4798" y="6584"/>
                    <a:pt x="5366" y="4358"/>
                    <a:pt x="5366" y="3206"/>
                  </a:cubicBezTo>
                  <a:cubicBezTo>
                    <a:pt x="5366" y="1409"/>
                    <a:pt x="4096" y="1"/>
                    <a:pt x="2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66"/>
            <p:cNvSpPr/>
            <p:nvPr/>
          </p:nvSpPr>
          <p:spPr>
            <a:xfrm>
              <a:off x="7297241" y="4042076"/>
              <a:ext cx="31334" cy="22101"/>
            </a:xfrm>
            <a:custGeom>
              <a:avLst/>
              <a:gdLst/>
              <a:ahLst/>
              <a:cxnLst/>
              <a:rect l="l" t="t" r="r" b="b"/>
              <a:pathLst>
                <a:path w="1086" h="766" extrusionOk="0">
                  <a:moveTo>
                    <a:pt x="542" y="0"/>
                  </a:moveTo>
                  <a:cubicBezTo>
                    <a:pt x="243" y="0"/>
                    <a:pt x="1" y="243"/>
                    <a:pt x="1" y="542"/>
                  </a:cubicBezTo>
                  <a:cubicBezTo>
                    <a:pt x="1" y="691"/>
                    <a:pt x="272" y="766"/>
                    <a:pt x="543" y="766"/>
                  </a:cubicBezTo>
                  <a:cubicBezTo>
                    <a:pt x="814" y="766"/>
                    <a:pt x="1085" y="691"/>
                    <a:pt x="1085" y="542"/>
                  </a:cubicBezTo>
                  <a:cubicBezTo>
                    <a:pt x="1085" y="243"/>
                    <a:pt x="842" y="0"/>
                    <a:pt x="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66"/>
            <p:cNvSpPr/>
            <p:nvPr/>
          </p:nvSpPr>
          <p:spPr>
            <a:xfrm>
              <a:off x="7230506" y="3909993"/>
              <a:ext cx="164805" cy="148879"/>
            </a:xfrm>
            <a:custGeom>
              <a:avLst/>
              <a:gdLst/>
              <a:ahLst/>
              <a:cxnLst/>
              <a:rect l="l" t="t" r="r" b="b"/>
              <a:pathLst>
                <a:path w="5712" h="5160" extrusionOk="0">
                  <a:moveTo>
                    <a:pt x="2856" y="1"/>
                  </a:moveTo>
                  <a:cubicBezTo>
                    <a:pt x="2636" y="1"/>
                    <a:pt x="2416" y="115"/>
                    <a:pt x="2303" y="345"/>
                  </a:cubicBezTo>
                  <a:lnTo>
                    <a:pt x="1953" y="1055"/>
                  </a:lnTo>
                  <a:cubicBezTo>
                    <a:pt x="1865" y="1237"/>
                    <a:pt x="1691" y="1363"/>
                    <a:pt x="1490" y="1392"/>
                  </a:cubicBezTo>
                  <a:lnTo>
                    <a:pt x="708" y="1506"/>
                  </a:lnTo>
                  <a:cubicBezTo>
                    <a:pt x="203" y="1579"/>
                    <a:pt x="1" y="2202"/>
                    <a:pt x="367" y="2558"/>
                  </a:cubicBezTo>
                  <a:lnTo>
                    <a:pt x="932" y="3110"/>
                  </a:lnTo>
                  <a:cubicBezTo>
                    <a:pt x="1078" y="3253"/>
                    <a:pt x="1144" y="3457"/>
                    <a:pt x="1110" y="3656"/>
                  </a:cubicBezTo>
                  <a:lnTo>
                    <a:pt x="976" y="4437"/>
                  </a:lnTo>
                  <a:cubicBezTo>
                    <a:pt x="907" y="4835"/>
                    <a:pt x="1224" y="5159"/>
                    <a:pt x="1584" y="5159"/>
                  </a:cubicBezTo>
                  <a:cubicBezTo>
                    <a:pt x="1679" y="5159"/>
                    <a:pt x="1776" y="5137"/>
                    <a:pt x="1871" y="5087"/>
                  </a:cubicBezTo>
                  <a:lnTo>
                    <a:pt x="2569" y="4719"/>
                  </a:lnTo>
                  <a:cubicBezTo>
                    <a:pt x="2658" y="4672"/>
                    <a:pt x="2757" y="4648"/>
                    <a:pt x="2855" y="4648"/>
                  </a:cubicBezTo>
                  <a:cubicBezTo>
                    <a:pt x="2954" y="4648"/>
                    <a:pt x="3053" y="4672"/>
                    <a:pt x="3142" y="4719"/>
                  </a:cubicBezTo>
                  <a:lnTo>
                    <a:pt x="3842" y="5087"/>
                  </a:lnTo>
                  <a:cubicBezTo>
                    <a:pt x="3936" y="5137"/>
                    <a:pt x="4034" y="5159"/>
                    <a:pt x="4128" y="5159"/>
                  </a:cubicBezTo>
                  <a:cubicBezTo>
                    <a:pt x="4488" y="5159"/>
                    <a:pt x="4804" y="4835"/>
                    <a:pt x="4736" y="4437"/>
                  </a:cubicBezTo>
                  <a:lnTo>
                    <a:pt x="4603" y="3656"/>
                  </a:lnTo>
                  <a:cubicBezTo>
                    <a:pt x="4569" y="3457"/>
                    <a:pt x="4635" y="3253"/>
                    <a:pt x="4780" y="3110"/>
                  </a:cubicBezTo>
                  <a:lnTo>
                    <a:pt x="5345" y="2558"/>
                  </a:lnTo>
                  <a:cubicBezTo>
                    <a:pt x="5712" y="2202"/>
                    <a:pt x="5509" y="1579"/>
                    <a:pt x="5004" y="1506"/>
                  </a:cubicBezTo>
                  <a:lnTo>
                    <a:pt x="4222" y="1392"/>
                  </a:lnTo>
                  <a:cubicBezTo>
                    <a:pt x="4021" y="1363"/>
                    <a:pt x="3848" y="1237"/>
                    <a:pt x="3759" y="1055"/>
                  </a:cubicBezTo>
                  <a:lnTo>
                    <a:pt x="3409" y="345"/>
                  </a:lnTo>
                  <a:cubicBezTo>
                    <a:pt x="3296" y="115"/>
                    <a:pt x="3076" y="1"/>
                    <a:pt x="28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66"/>
            <p:cNvSpPr/>
            <p:nvPr/>
          </p:nvSpPr>
          <p:spPr>
            <a:xfrm>
              <a:off x="7297443" y="3910022"/>
              <a:ext cx="97868" cy="148850"/>
            </a:xfrm>
            <a:custGeom>
              <a:avLst/>
              <a:gdLst/>
              <a:ahLst/>
              <a:cxnLst/>
              <a:rect l="l" t="t" r="r" b="b"/>
              <a:pathLst>
                <a:path w="3392" h="5159" extrusionOk="0">
                  <a:moveTo>
                    <a:pt x="537" y="1"/>
                  </a:moveTo>
                  <a:cubicBezTo>
                    <a:pt x="327" y="1"/>
                    <a:pt x="118" y="105"/>
                    <a:pt x="0" y="313"/>
                  </a:cubicBezTo>
                  <a:cubicBezTo>
                    <a:pt x="127" y="367"/>
                    <a:pt x="239" y="465"/>
                    <a:pt x="308" y="607"/>
                  </a:cubicBezTo>
                  <a:lnTo>
                    <a:pt x="658" y="1316"/>
                  </a:lnTo>
                  <a:cubicBezTo>
                    <a:pt x="749" y="1499"/>
                    <a:pt x="922" y="1624"/>
                    <a:pt x="1123" y="1654"/>
                  </a:cubicBezTo>
                  <a:lnTo>
                    <a:pt x="1904" y="1767"/>
                  </a:lnTo>
                  <a:cubicBezTo>
                    <a:pt x="2410" y="1841"/>
                    <a:pt x="2611" y="2463"/>
                    <a:pt x="2246" y="2821"/>
                  </a:cubicBezTo>
                  <a:lnTo>
                    <a:pt x="1680" y="3373"/>
                  </a:lnTo>
                  <a:cubicBezTo>
                    <a:pt x="1536" y="3514"/>
                    <a:pt x="1468" y="3718"/>
                    <a:pt x="1503" y="3919"/>
                  </a:cubicBezTo>
                  <a:lnTo>
                    <a:pt x="1637" y="4698"/>
                  </a:lnTo>
                  <a:cubicBezTo>
                    <a:pt x="1663" y="4850"/>
                    <a:pt x="1632" y="4991"/>
                    <a:pt x="1566" y="5108"/>
                  </a:cubicBezTo>
                  <a:cubicBezTo>
                    <a:pt x="1647" y="5143"/>
                    <a:pt x="1729" y="5159"/>
                    <a:pt x="1809" y="5159"/>
                  </a:cubicBezTo>
                  <a:cubicBezTo>
                    <a:pt x="2168" y="5159"/>
                    <a:pt x="2485" y="4835"/>
                    <a:pt x="2416" y="4436"/>
                  </a:cubicBezTo>
                  <a:lnTo>
                    <a:pt x="2283" y="3655"/>
                  </a:lnTo>
                  <a:cubicBezTo>
                    <a:pt x="2249" y="3456"/>
                    <a:pt x="2315" y="3252"/>
                    <a:pt x="2460" y="3109"/>
                  </a:cubicBezTo>
                  <a:lnTo>
                    <a:pt x="3025" y="2557"/>
                  </a:lnTo>
                  <a:cubicBezTo>
                    <a:pt x="3392" y="2201"/>
                    <a:pt x="3189" y="1578"/>
                    <a:pt x="2683" y="1505"/>
                  </a:cubicBezTo>
                  <a:lnTo>
                    <a:pt x="1902" y="1391"/>
                  </a:lnTo>
                  <a:cubicBezTo>
                    <a:pt x="1701" y="1362"/>
                    <a:pt x="1528" y="1236"/>
                    <a:pt x="1437" y="1054"/>
                  </a:cubicBezTo>
                  <a:lnTo>
                    <a:pt x="1089" y="344"/>
                  </a:lnTo>
                  <a:cubicBezTo>
                    <a:pt x="976" y="115"/>
                    <a:pt x="757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66"/>
            <p:cNvSpPr/>
            <p:nvPr/>
          </p:nvSpPr>
          <p:spPr>
            <a:xfrm>
              <a:off x="7515447" y="4042076"/>
              <a:ext cx="31305" cy="22101"/>
            </a:xfrm>
            <a:custGeom>
              <a:avLst/>
              <a:gdLst/>
              <a:ahLst/>
              <a:cxnLst/>
              <a:rect l="l" t="t" r="r" b="b"/>
              <a:pathLst>
                <a:path w="1085" h="766" extrusionOk="0">
                  <a:moveTo>
                    <a:pt x="542" y="0"/>
                  </a:moveTo>
                  <a:cubicBezTo>
                    <a:pt x="242" y="0"/>
                    <a:pt x="0" y="243"/>
                    <a:pt x="0" y="542"/>
                  </a:cubicBezTo>
                  <a:cubicBezTo>
                    <a:pt x="0" y="691"/>
                    <a:pt x="271" y="766"/>
                    <a:pt x="542" y="766"/>
                  </a:cubicBezTo>
                  <a:cubicBezTo>
                    <a:pt x="813" y="766"/>
                    <a:pt x="1085" y="691"/>
                    <a:pt x="1085" y="542"/>
                  </a:cubicBezTo>
                  <a:cubicBezTo>
                    <a:pt x="1085" y="243"/>
                    <a:pt x="841" y="0"/>
                    <a:pt x="5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66"/>
            <p:cNvSpPr/>
            <p:nvPr/>
          </p:nvSpPr>
          <p:spPr>
            <a:xfrm>
              <a:off x="7448684" y="3909993"/>
              <a:ext cx="164805" cy="148879"/>
            </a:xfrm>
            <a:custGeom>
              <a:avLst/>
              <a:gdLst/>
              <a:ahLst/>
              <a:cxnLst/>
              <a:rect l="l" t="t" r="r" b="b"/>
              <a:pathLst>
                <a:path w="5712" h="5160" extrusionOk="0">
                  <a:moveTo>
                    <a:pt x="2856" y="1"/>
                  </a:moveTo>
                  <a:cubicBezTo>
                    <a:pt x="2636" y="1"/>
                    <a:pt x="2416" y="115"/>
                    <a:pt x="2303" y="345"/>
                  </a:cubicBezTo>
                  <a:lnTo>
                    <a:pt x="1954" y="1055"/>
                  </a:lnTo>
                  <a:cubicBezTo>
                    <a:pt x="1865" y="1237"/>
                    <a:pt x="1691" y="1363"/>
                    <a:pt x="1490" y="1392"/>
                  </a:cubicBezTo>
                  <a:lnTo>
                    <a:pt x="708" y="1506"/>
                  </a:lnTo>
                  <a:cubicBezTo>
                    <a:pt x="203" y="1579"/>
                    <a:pt x="1" y="2202"/>
                    <a:pt x="368" y="2558"/>
                  </a:cubicBezTo>
                  <a:lnTo>
                    <a:pt x="932" y="3110"/>
                  </a:lnTo>
                  <a:cubicBezTo>
                    <a:pt x="1078" y="3253"/>
                    <a:pt x="1144" y="3457"/>
                    <a:pt x="1110" y="3656"/>
                  </a:cubicBezTo>
                  <a:lnTo>
                    <a:pt x="977" y="4437"/>
                  </a:lnTo>
                  <a:cubicBezTo>
                    <a:pt x="907" y="4835"/>
                    <a:pt x="1224" y="5159"/>
                    <a:pt x="1584" y="5159"/>
                  </a:cubicBezTo>
                  <a:cubicBezTo>
                    <a:pt x="1679" y="5159"/>
                    <a:pt x="1776" y="5137"/>
                    <a:pt x="1871" y="5087"/>
                  </a:cubicBezTo>
                  <a:lnTo>
                    <a:pt x="2569" y="4719"/>
                  </a:lnTo>
                  <a:cubicBezTo>
                    <a:pt x="2659" y="4672"/>
                    <a:pt x="2758" y="4648"/>
                    <a:pt x="2856" y="4648"/>
                  </a:cubicBezTo>
                  <a:cubicBezTo>
                    <a:pt x="2955" y="4648"/>
                    <a:pt x="3053" y="4672"/>
                    <a:pt x="3142" y="4719"/>
                  </a:cubicBezTo>
                  <a:lnTo>
                    <a:pt x="3842" y="5087"/>
                  </a:lnTo>
                  <a:cubicBezTo>
                    <a:pt x="3936" y="5137"/>
                    <a:pt x="4034" y="5159"/>
                    <a:pt x="4129" y="5159"/>
                  </a:cubicBezTo>
                  <a:cubicBezTo>
                    <a:pt x="4488" y="5159"/>
                    <a:pt x="4804" y="4835"/>
                    <a:pt x="4736" y="4437"/>
                  </a:cubicBezTo>
                  <a:lnTo>
                    <a:pt x="4603" y="3656"/>
                  </a:lnTo>
                  <a:cubicBezTo>
                    <a:pt x="4569" y="3457"/>
                    <a:pt x="4635" y="3253"/>
                    <a:pt x="4781" y="3110"/>
                  </a:cubicBezTo>
                  <a:lnTo>
                    <a:pt x="5345" y="2558"/>
                  </a:lnTo>
                  <a:cubicBezTo>
                    <a:pt x="5712" y="2202"/>
                    <a:pt x="5509" y="1579"/>
                    <a:pt x="5005" y="1506"/>
                  </a:cubicBezTo>
                  <a:lnTo>
                    <a:pt x="4222" y="1392"/>
                  </a:lnTo>
                  <a:cubicBezTo>
                    <a:pt x="4021" y="1363"/>
                    <a:pt x="3848" y="1237"/>
                    <a:pt x="3759" y="1055"/>
                  </a:cubicBezTo>
                  <a:lnTo>
                    <a:pt x="3409" y="345"/>
                  </a:lnTo>
                  <a:cubicBezTo>
                    <a:pt x="3296" y="115"/>
                    <a:pt x="3076" y="1"/>
                    <a:pt x="28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66"/>
            <p:cNvSpPr/>
            <p:nvPr/>
          </p:nvSpPr>
          <p:spPr>
            <a:xfrm>
              <a:off x="7515620" y="3910022"/>
              <a:ext cx="97868" cy="148850"/>
            </a:xfrm>
            <a:custGeom>
              <a:avLst/>
              <a:gdLst/>
              <a:ahLst/>
              <a:cxnLst/>
              <a:rect l="l" t="t" r="r" b="b"/>
              <a:pathLst>
                <a:path w="3392" h="5159" extrusionOk="0">
                  <a:moveTo>
                    <a:pt x="537" y="1"/>
                  </a:moveTo>
                  <a:cubicBezTo>
                    <a:pt x="327" y="1"/>
                    <a:pt x="118" y="105"/>
                    <a:pt x="0" y="313"/>
                  </a:cubicBezTo>
                  <a:cubicBezTo>
                    <a:pt x="128" y="367"/>
                    <a:pt x="240" y="465"/>
                    <a:pt x="310" y="607"/>
                  </a:cubicBezTo>
                  <a:lnTo>
                    <a:pt x="658" y="1316"/>
                  </a:lnTo>
                  <a:cubicBezTo>
                    <a:pt x="749" y="1499"/>
                    <a:pt x="922" y="1624"/>
                    <a:pt x="1123" y="1654"/>
                  </a:cubicBezTo>
                  <a:lnTo>
                    <a:pt x="1904" y="1767"/>
                  </a:lnTo>
                  <a:cubicBezTo>
                    <a:pt x="2410" y="1841"/>
                    <a:pt x="2613" y="2463"/>
                    <a:pt x="2246" y="2821"/>
                  </a:cubicBezTo>
                  <a:lnTo>
                    <a:pt x="1680" y="3373"/>
                  </a:lnTo>
                  <a:cubicBezTo>
                    <a:pt x="1536" y="3514"/>
                    <a:pt x="1470" y="3718"/>
                    <a:pt x="1504" y="3919"/>
                  </a:cubicBezTo>
                  <a:lnTo>
                    <a:pt x="1637" y="4698"/>
                  </a:lnTo>
                  <a:cubicBezTo>
                    <a:pt x="1663" y="4850"/>
                    <a:pt x="1632" y="4991"/>
                    <a:pt x="1566" y="5108"/>
                  </a:cubicBezTo>
                  <a:cubicBezTo>
                    <a:pt x="1647" y="5143"/>
                    <a:pt x="1729" y="5159"/>
                    <a:pt x="1809" y="5159"/>
                  </a:cubicBezTo>
                  <a:cubicBezTo>
                    <a:pt x="2168" y="5159"/>
                    <a:pt x="2485" y="4835"/>
                    <a:pt x="2416" y="4436"/>
                  </a:cubicBezTo>
                  <a:lnTo>
                    <a:pt x="2283" y="3655"/>
                  </a:lnTo>
                  <a:cubicBezTo>
                    <a:pt x="2249" y="3456"/>
                    <a:pt x="2315" y="3252"/>
                    <a:pt x="2461" y="3109"/>
                  </a:cubicBezTo>
                  <a:lnTo>
                    <a:pt x="3025" y="2557"/>
                  </a:lnTo>
                  <a:cubicBezTo>
                    <a:pt x="3392" y="2201"/>
                    <a:pt x="3189" y="1578"/>
                    <a:pt x="2685" y="1505"/>
                  </a:cubicBezTo>
                  <a:lnTo>
                    <a:pt x="1902" y="1391"/>
                  </a:lnTo>
                  <a:cubicBezTo>
                    <a:pt x="1701" y="1362"/>
                    <a:pt x="1528" y="1236"/>
                    <a:pt x="1439" y="1054"/>
                  </a:cubicBezTo>
                  <a:lnTo>
                    <a:pt x="1089" y="344"/>
                  </a:lnTo>
                  <a:cubicBezTo>
                    <a:pt x="976" y="115"/>
                    <a:pt x="757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2" name="Google Shape;2822;p66"/>
          <p:cNvGrpSpPr/>
          <p:nvPr/>
        </p:nvGrpSpPr>
        <p:grpSpPr>
          <a:xfrm>
            <a:off x="8039770" y="3768071"/>
            <a:ext cx="374102" cy="374414"/>
            <a:chOff x="8039770" y="3768071"/>
            <a:chExt cx="374102" cy="374414"/>
          </a:xfrm>
        </p:grpSpPr>
        <p:sp>
          <p:nvSpPr>
            <p:cNvPr id="2823" name="Google Shape;2823;p66"/>
            <p:cNvSpPr/>
            <p:nvPr/>
          </p:nvSpPr>
          <p:spPr>
            <a:xfrm>
              <a:off x="8099609" y="3946260"/>
              <a:ext cx="56291" cy="58138"/>
            </a:xfrm>
            <a:custGeom>
              <a:avLst/>
              <a:gdLst/>
              <a:ahLst/>
              <a:cxnLst/>
              <a:rect l="l" t="t" r="r" b="b"/>
              <a:pathLst>
                <a:path w="1951" h="2015" extrusionOk="0">
                  <a:moveTo>
                    <a:pt x="530" y="0"/>
                  </a:moveTo>
                  <a:lnTo>
                    <a:pt x="1" y="496"/>
                  </a:lnTo>
                  <a:lnTo>
                    <a:pt x="1420" y="2014"/>
                  </a:lnTo>
                  <a:lnTo>
                    <a:pt x="1950" y="1520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66"/>
            <p:cNvSpPr/>
            <p:nvPr/>
          </p:nvSpPr>
          <p:spPr>
            <a:xfrm>
              <a:off x="8297532" y="3946260"/>
              <a:ext cx="56291" cy="58167"/>
            </a:xfrm>
            <a:custGeom>
              <a:avLst/>
              <a:gdLst/>
              <a:ahLst/>
              <a:cxnLst/>
              <a:rect l="l" t="t" r="r" b="b"/>
              <a:pathLst>
                <a:path w="1951" h="2016" extrusionOk="0">
                  <a:moveTo>
                    <a:pt x="1421" y="0"/>
                  </a:moveTo>
                  <a:lnTo>
                    <a:pt x="0" y="1520"/>
                  </a:lnTo>
                  <a:lnTo>
                    <a:pt x="531" y="2016"/>
                  </a:lnTo>
                  <a:lnTo>
                    <a:pt x="1950" y="496"/>
                  </a:lnTo>
                  <a:lnTo>
                    <a:pt x="1421" y="0"/>
                  </a:ln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66"/>
            <p:cNvSpPr/>
            <p:nvPr/>
          </p:nvSpPr>
          <p:spPr>
            <a:xfrm>
              <a:off x="8070267" y="3914003"/>
              <a:ext cx="39297" cy="47578"/>
            </a:xfrm>
            <a:custGeom>
              <a:avLst/>
              <a:gdLst/>
              <a:ahLst/>
              <a:cxnLst/>
              <a:rect l="l" t="t" r="r" b="b"/>
              <a:pathLst>
                <a:path w="1362" h="1649" extrusionOk="0">
                  <a:moveTo>
                    <a:pt x="459" y="0"/>
                  </a:moveTo>
                  <a:cubicBezTo>
                    <a:pt x="208" y="0"/>
                    <a:pt x="1" y="206"/>
                    <a:pt x="1" y="459"/>
                  </a:cubicBezTo>
                  <a:lnTo>
                    <a:pt x="1" y="1189"/>
                  </a:lnTo>
                  <a:cubicBezTo>
                    <a:pt x="1" y="1442"/>
                    <a:pt x="208" y="1649"/>
                    <a:pt x="459" y="1649"/>
                  </a:cubicBezTo>
                  <a:lnTo>
                    <a:pt x="901" y="1649"/>
                  </a:lnTo>
                  <a:cubicBezTo>
                    <a:pt x="1154" y="1649"/>
                    <a:pt x="1361" y="1442"/>
                    <a:pt x="1361" y="1190"/>
                  </a:cubicBezTo>
                  <a:lnTo>
                    <a:pt x="1361" y="459"/>
                  </a:lnTo>
                  <a:cubicBezTo>
                    <a:pt x="1361" y="206"/>
                    <a:pt x="1156" y="0"/>
                    <a:pt x="903" y="0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66"/>
            <p:cNvSpPr/>
            <p:nvPr/>
          </p:nvSpPr>
          <p:spPr>
            <a:xfrm>
              <a:off x="8344099" y="3914003"/>
              <a:ext cx="39326" cy="47578"/>
            </a:xfrm>
            <a:custGeom>
              <a:avLst/>
              <a:gdLst/>
              <a:ahLst/>
              <a:cxnLst/>
              <a:rect l="l" t="t" r="r" b="b"/>
              <a:pathLst>
                <a:path w="1363" h="1649" extrusionOk="0">
                  <a:moveTo>
                    <a:pt x="460" y="0"/>
                  </a:moveTo>
                  <a:cubicBezTo>
                    <a:pt x="207" y="0"/>
                    <a:pt x="0" y="206"/>
                    <a:pt x="0" y="459"/>
                  </a:cubicBezTo>
                  <a:lnTo>
                    <a:pt x="0" y="1189"/>
                  </a:lnTo>
                  <a:cubicBezTo>
                    <a:pt x="0" y="1442"/>
                    <a:pt x="207" y="1649"/>
                    <a:pt x="460" y="1649"/>
                  </a:cubicBezTo>
                  <a:lnTo>
                    <a:pt x="902" y="1649"/>
                  </a:lnTo>
                  <a:cubicBezTo>
                    <a:pt x="1155" y="1649"/>
                    <a:pt x="1362" y="1442"/>
                    <a:pt x="1362" y="1189"/>
                  </a:cubicBezTo>
                  <a:lnTo>
                    <a:pt x="1362" y="459"/>
                  </a:lnTo>
                  <a:cubicBezTo>
                    <a:pt x="1362" y="206"/>
                    <a:pt x="1155" y="0"/>
                    <a:pt x="902" y="0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66"/>
            <p:cNvSpPr/>
            <p:nvPr/>
          </p:nvSpPr>
          <p:spPr>
            <a:xfrm>
              <a:off x="8088299" y="3935267"/>
              <a:ext cx="34767" cy="32632"/>
            </a:xfrm>
            <a:custGeom>
              <a:avLst/>
              <a:gdLst/>
              <a:ahLst/>
              <a:cxnLst/>
              <a:rect l="l" t="t" r="r" b="b"/>
              <a:pathLst>
                <a:path w="1205" h="1131" extrusionOk="0">
                  <a:moveTo>
                    <a:pt x="780" y="0"/>
                  </a:moveTo>
                  <a:cubicBezTo>
                    <a:pt x="680" y="0"/>
                    <a:pt x="581" y="38"/>
                    <a:pt x="505" y="114"/>
                  </a:cubicBezTo>
                  <a:lnTo>
                    <a:pt x="150" y="467"/>
                  </a:lnTo>
                  <a:cubicBezTo>
                    <a:pt x="0" y="619"/>
                    <a:pt x="0" y="866"/>
                    <a:pt x="150" y="1016"/>
                  </a:cubicBezTo>
                  <a:cubicBezTo>
                    <a:pt x="226" y="1092"/>
                    <a:pt x="326" y="1130"/>
                    <a:pt x="426" y="1130"/>
                  </a:cubicBezTo>
                  <a:cubicBezTo>
                    <a:pt x="525" y="1130"/>
                    <a:pt x="624" y="1092"/>
                    <a:pt x="700" y="1016"/>
                  </a:cubicBezTo>
                  <a:lnTo>
                    <a:pt x="1054" y="662"/>
                  </a:lnTo>
                  <a:cubicBezTo>
                    <a:pt x="1204" y="512"/>
                    <a:pt x="1204" y="265"/>
                    <a:pt x="1054" y="114"/>
                  </a:cubicBezTo>
                  <a:cubicBezTo>
                    <a:pt x="979" y="38"/>
                    <a:pt x="879" y="0"/>
                    <a:pt x="780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66"/>
            <p:cNvSpPr/>
            <p:nvPr/>
          </p:nvSpPr>
          <p:spPr>
            <a:xfrm>
              <a:off x="8330539" y="3935267"/>
              <a:ext cx="34825" cy="32632"/>
            </a:xfrm>
            <a:custGeom>
              <a:avLst/>
              <a:gdLst/>
              <a:ahLst/>
              <a:cxnLst/>
              <a:rect l="l" t="t" r="r" b="b"/>
              <a:pathLst>
                <a:path w="1207" h="1131" extrusionOk="0">
                  <a:moveTo>
                    <a:pt x="426" y="0"/>
                  </a:moveTo>
                  <a:cubicBezTo>
                    <a:pt x="327" y="0"/>
                    <a:pt x="228" y="38"/>
                    <a:pt x="153" y="114"/>
                  </a:cubicBezTo>
                  <a:cubicBezTo>
                    <a:pt x="1" y="265"/>
                    <a:pt x="1" y="512"/>
                    <a:pt x="153" y="662"/>
                  </a:cubicBezTo>
                  <a:lnTo>
                    <a:pt x="505" y="1016"/>
                  </a:lnTo>
                  <a:cubicBezTo>
                    <a:pt x="581" y="1092"/>
                    <a:pt x="681" y="1130"/>
                    <a:pt x="781" y="1130"/>
                  </a:cubicBezTo>
                  <a:cubicBezTo>
                    <a:pt x="880" y="1130"/>
                    <a:pt x="979" y="1092"/>
                    <a:pt x="1055" y="1016"/>
                  </a:cubicBezTo>
                  <a:cubicBezTo>
                    <a:pt x="1206" y="866"/>
                    <a:pt x="1206" y="619"/>
                    <a:pt x="1055" y="467"/>
                  </a:cubicBezTo>
                  <a:lnTo>
                    <a:pt x="700" y="114"/>
                  </a:lnTo>
                  <a:cubicBezTo>
                    <a:pt x="625" y="38"/>
                    <a:pt x="526" y="0"/>
                    <a:pt x="426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66"/>
            <p:cNvSpPr/>
            <p:nvPr/>
          </p:nvSpPr>
          <p:spPr>
            <a:xfrm>
              <a:off x="8131779" y="3857742"/>
              <a:ext cx="38287" cy="53925"/>
            </a:xfrm>
            <a:custGeom>
              <a:avLst/>
              <a:gdLst/>
              <a:ahLst/>
              <a:cxnLst/>
              <a:rect l="l" t="t" r="r" b="b"/>
              <a:pathLst>
                <a:path w="1327" h="1869" extrusionOk="0">
                  <a:moveTo>
                    <a:pt x="619" y="0"/>
                  </a:moveTo>
                  <a:cubicBezTo>
                    <a:pt x="228" y="0"/>
                    <a:pt x="1" y="356"/>
                    <a:pt x="1" y="872"/>
                  </a:cubicBezTo>
                  <a:cubicBezTo>
                    <a:pt x="1" y="1389"/>
                    <a:pt x="228" y="1869"/>
                    <a:pt x="619" y="1869"/>
                  </a:cubicBezTo>
                  <a:cubicBezTo>
                    <a:pt x="1010" y="1869"/>
                    <a:pt x="1326" y="1450"/>
                    <a:pt x="1326" y="935"/>
                  </a:cubicBezTo>
                  <a:cubicBezTo>
                    <a:pt x="1326" y="418"/>
                    <a:pt x="1010" y="0"/>
                    <a:pt x="619" y="0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66"/>
            <p:cNvSpPr/>
            <p:nvPr/>
          </p:nvSpPr>
          <p:spPr>
            <a:xfrm>
              <a:off x="8283539" y="3857742"/>
              <a:ext cx="38287" cy="53925"/>
            </a:xfrm>
            <a:custGeom>
              <a:avLst/>
              <a:gdLst/>
              <a:ahLst/>
              <a:cxnLst/>
              <a:rect l="l" t="t" r="r" b="b"/>
              <a:pathLst>
                <a:path w="1327" h="1869" extrusionOk="0">
                  <a:moveTo>
                    <a:pt x="709" y="0"/>
                  </a:moveTo>
                  <a:cubicBezTo>
                    <a:pt x="318" y="0"/>
                    <a:pt x="1" y="418"/>
                    <a:pt x="1" y="935"/>
                  </a:cubicBezTo>
                  <a:cubicBezTo>
                    <a:pt x="1" y="1450"/>
                    <a:pt x="318" y="1869"/>
                    <a:pt x="709" y="1869"/>
                  </a:cubicBezTo>
                  <a:cubicBezTo>
                    <a:pt x="1099" y="1869"/>
                    <a:pt x="1326" y="1389"/>
                    <a:pt x="1326" y="872"/>
                  </a:cubicBezTo>
                  <a:cubicBezTo>
                    <a:pt x="1326" y="356"/>
                    <a:pt x="1099" y="0"/>
                    <a:pt x="709" y="0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66"/>
            <p:cNvSpPr/>
            <p:nvPr/>
          </p:nvSpPr>
          <p:spPr>
            <a:xfrm>
              <a:off x="8161005" y="3789883"/>
              <a:ext cx="131106" cy="175596"/>
            </a:xfrm>
            <a:custGeom>
              <a:avLst/>
              <a:gdLst/>
              <a:ahLst/>
              <a:cxnLst/>
              <a:rect l="l" t="t" r="r" b="b"/>
              <a:pathLst>
                <a:path w="4544" h="6086" extrusionOk="0">
                  <a:moveTo>
                    <a:pt x="2272" y="0"/>
                  </a:moveTo>
                  <a:cubicBezTo>
                    <a:pt x="1019" y="0"/>
                    <a:pt x="0" y="1035"/>
                    <a:pt x="0" y="2300"/>
                  </a:cubicBezTo>
                  <a:lnTo>
                    <a:pt x="0" y="3817"/>
                  </a:lnTo>
                  <a:cubicBezTo>
                    <a:pt x="0" y="5070"/>
                    <a:pt x="1016" y="6086"/>
                    <a:pt x="2267" y="6086"/>
                  </a:cubicBezTo>
                  <a:cubicBezTo>
                    <a:pt x="3525" y="6086"/>
                    <a:pt x="4544" y="5066"/>
                    <a:pt x="4544" y="3810"/>
                  </a:cubicBezTo>
                  <a:lnTo>
                    <a:pt x="4544" y="2271"/>
                  </a:lnTo>
                  <a:cubicBezTo>
                    <a:pt x="4544" y="1050"/>
                    <a:pt x="3581" y="53"/>
                    <a:pt x="2372" y="2"/>
                  </a:cubicBezTo>
                  <a:cubicBezTo>
                    <a:pt x="2338" y="1"/>
                    <a:pt x="2305" y="0"/>
                    <a:pt x="2272" y="0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66"/>
            <p:cNvSpPr/>
            <p:nvPr/>
          </p:nvSpPr>
          <p:spPr>
            <a:xfrm>
              <a:off x="8215218" y="3789306"/>
              <a:ext cx="77469" cy="176722"/>
            </a:xfrm>
            <a:custGeom>
              <a:avLst/>
              <a:gdLst/>
              <a:ahLst/>
              <a:cxnLst/>
              <a:rect l="l" t="t" r="r" b="b"/>
              <a:pathLst>
                <a:path w="2685" h="6125" extrusionOk="0">
                  <a:moveTo>
                    <a:pt x="398" y="1"/>
                  </a:moveTo>
                  <a:cubicBezTo>
                    <a:pt x="264" y="1"/>
                    <a:pt x="132" y="13"/>
                    <a:pt x="5" y="35"/>
                  </a:cubicBezTo>
                  <a:cubicBezTo>
                    <a:pt x="1080" y="220"/>
                    <a:pt x="1898" y="1159"/>
                    <a:pt x="1898" y="2287"/>
                  </a:cubicBezTo>
                  <a:lnTo>
                    <a:pt x="1898" y="3834"/>
                  </a:lnTo>
                  <a:cubicBezTo>
                    <a:pt x="1898" y="4965"/>
                    <a:pt x="1079" y="5903"/>
                    <a:pt x="0" y="6091"/>
                  </a:cubicBezTo>
                  <a:cubicBezTo>
                    <a:pt x="128" y="6113"/>
                    <a:pt x="259" y="6124"/>
                    <a:pt x="393" y="6124"/>
                  </a:cubicBezTo>
                  <a:cubicBezTo>
                    <a:pt x="547" y="6124"/>
                    <a:pt x="705" y="6109"/>
                    <a:pt x="866" y="6077"/>
                  </a:cubicBezTo>
                  <a:cubicBezTo>
                    <a:pt x="1930" y="5859"/>
                    <a:pt x="2685" y="4908"/>
                    <a:pt x="2685" y="3822"/>
                  </a:cubicBezTo>
                  <a:lnTo>
                    <a:pt x="2685" y="2287"/>
                  </a:lnTo>
                  <a:cubicBezTo>
                    <a:pt x="2685" y="1024"/>
                    <a:pt x="1660" y="1"/>
                    <a:pt x="398" y="1"/>
                  </a:cubicBezTo>
                  <a:close/>
                </a:path>
              </a:pathLst>
            </a:custGeom>
            <a:solidFill>
              <a:srgbClr val="FED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66"/>
            <p:cNvSpPr/>
            <p:nvPr/>
          </p:nvSpPr>
          <p:spPr>
            <a:xfrm>
              <a:off x="8192021" y="3918475"/>
              <a:ext cx="69650" cy="23832"/>
            </a:xfrm>
            <a:custGeom>
              <a:avLst/>
              <a:gdLst/>
              <a:ahLst/>
              <a:cxnLst/>
              <a:rect l="l" t="t" r="r" b="b"/>
              <a:pathLst>
                <a:path w="2414" h="826" extrusionOk="0">
                  <a:moveTo>
                    <a:pt x="2201" y="1"/>
                  </a:moveTo>
                  <a:cubicBezTo>
                    <a:pt x="2149" y="1"/>
                    <a:pt x="2096" y="23"/>
                    <a:pt x="2059" y="66"/>
                  </a:cubicBezTo>
                  <a:cubicBezTo>
                    <a:pt x="1855" y="296"/>
                    <a:pt x="1531" y="439"/>
                    <a:pt x="1196" y="445"/>
                  </a:cubicBezTo>
                  <a:lnTo>
                    <a:pt x="1177" y="445"/>
                  </a:lnTo>
                  <a:cubicBezTo>
                    <a:pt x="889" y="445"/>
                    <a:pt x="579" y="302"/>
                    <a:pt x="346" y="61"/>
                  </a:cubicBezTo>
                  <a:cubicBezTo>
                    <a:pt x="309" y="23"/>
                    <a:pt x="259" y="3"/>
                    <a:pt x="209" y="3"/>
                  </a:cubicBezTo>
                  <a:cubicBezTo>
                    <a:pt x="161" y="3"/>
                    <a:pt x="114" y="21"/>
                    <a:pt x="77" y="57"/>
                  </a:cubicBezTo>
                  <a:cubicBezTo>
                    <a:pt x="2" y="129"/>
                    <a:pt x="1" y="248"/>
                    <a:pt x="73" y="325"/>
                  </a:cubicBezTo>
                  <a:cubicBezTo>
                    <a:pt x="376" y="640"/>
                    <a:pt x="788" y="825"/>
                    <a:pt x="1179" y="825"/>
                  </a:cubicBezTo>
                  <a:cubicBezTo>
                    <a:pt x="1186" y="825"/>
                    <a:pt x="1194" y="825"/>
                    <a:pt x="1202" y="824"/>
                  </a:cubicBezTo>
                  <a:cubicBezTo>
                    <a:pt x="1643" y="816"/>
                    <a:pt x="2070" y="626"/>
                    <a:pt x="2343" y="316"/>
                  </a:cubicBezTo>
                  <a:cubicBezTo>
                    <a:pt x="2413" y="238"/>
                    <a:pt x="2406" y="118"/>
                    <a:pt x="2328" y="49"/>
                  </a:cubicBezTo>
                  <a:cubicBezTo>
                    <a:pt x="2291" y="17"/>
                    <a:pt x="2246" y="1"/>
                    <a:pt x="2201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66"/>
            <p:cNvSpPr/>
            <p:nvPr/>
          </p:nvSpPr>
          <p:spPr>
            <a:xfrm>
              <a:off x="8214237" y="3906242"/>
              <a:ext cx="25159" cy="12031"/>
            </a:xfrm>
            <a:custGeom>
              <a:avLst/>
              <a:gdLst/>
              <a:ahLst/>
              <a:cxnLst/>
              <a:rect l="l" t="t" r="r" b="b"/>
              <a:pathLst>
                <a:path w="872" h="417" extrusionOk="0">
                  <a:moveTo>
                    <a:pt x="211" y="1"/>
                  </a:moveTo>
                  <a:cubicBezTo>
                    <a:pt x="127" y="1"/>
                    <a:pt x="50" y="58"/>
                    <a:pt x="27" y="143"/>
                  </a:cubicBezTo>
                  <a:cubicBezTo>
                    <a:pt x="1" y="244"/>
                    <a:pt x="62" y="349"/>
                    <a:pt x="163" y="375"/>
                  </a:cubicBezTo>
                  <a:cubicBezTo>
                    <a:pt x="268" y="402"/>
                    <a:pt x="352" y="416"/>
                    <a:pt x="436" y="416"/>
                  </a:cubicBezTo>
                  <a:cubicBezTo>
                    <a:pt x="521" y="416"/>
                    <a:pt x="605" y="402"/>
                    <a:pt x="709" y="375"/>
                  </a:cubicBezTo>
                  <a:cubicBezTo>
                    <a:pt x="811" y="349"/>
                    <a:pt x="872" y="244"/>
                    <a:pt x="844" y="143"/>
                  </a:cubicBezTo>
                  <a:cubicBezTo>
                    <a:pt x="822" y="58"/>
                    <a:pt x="745" y="1"/>
                    <a:pt x="660" y="1"/>
                  </a:cubicBezTo>
                  <a:cubicBezTo>
                    <a:pt x="644" y="1"/>
                    <a:pt x="628" y="3"/>
                    <a:pt x="613" y="7"/>
                  </a:cubicBezTo>
                  <a:cubicBezTo>
                    <a:pt x="540" y="26"/>
                    <a:pt x="488" y="35"/>
                    <a:pt x="436" y="35"/>
                  </a:cubicBezTo>
                  <a:cubicBezTo>
                    <a:pt x="383" y="35"/>
                    <a:pt x="331" y="26"/>
                    <a:pt x="258" y="7"/>
                  </a:cubicBezTo>
                  <a:cubicBezTo>
                    <a:pt x="243" y="3"/>
                    <a:pt x="227" y="1"/>
                    <a:pt x="211" y="1"/>
                  </a:cubicBezTo>
                  <a:close/>
                </a:path>
              </a:pathLst>
            </a:custGeom>
            <a:solidFill>
              <a:srgbClr val="FFBD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66"/>
            <p:cNvSpPr/>
            <p:nvPr/>
          </p:nvSpPr>
          <p:spPr>
            <a:xfrm>
              <a:off x="8186626" y="3857281"/>
              <a:ext cx="29718" cy="12320"/>
            </a:xfrm>
            <a:custGeom>
              <a:avLst/>
              <a:gdLst/>
              <a:ahLst/>
              <a:cxnLst/>
              <a:rect l="l" t="t" r="r" b="b"/>
              <a:pathLst>
                <a:path w="1030" h="427" extrusionOk="0">
                  <a:moveTo>
                    <a:pt x="515" y="0"/>
                  </a:moveTo>
                  <a:cubicBezTo>
                    <a:pt x="407" y="0"/>
                    <a:pt x="298" y="18"/>
                    <a:pt x="163" y="53"/>
                  </a:cubicBezTo>
                  <a:cubicBezTo>
                    <a:pt x="62" y="79"/>
                    <a:pt x="1" y="184"/>
                    <a:pt x="27" y="285"/>
                  </a:cubicBezTo>
                  <a:cubicBezTo>
                    <a:pt x="50" y="370"/>
                    <a:pt x="126" y="426"/>
                    <a:pt x="209" y="426"/>
                  </a:cubicBezTo>
                  <a:cubicBezTo>
                    <a:pt x="225" y="426"/>
                    <a:pt x="242" y="424"/>
                    <a:pt x="258" y="420"/>
                  </a:cubicBezTo>
                  <a:cubicBezTo>
                    <a:pt x="363" y="393"/>
                    <a:pt x="439" y="380"/>
                    <a:pt x="515" y="380"/>
                  </a:cubicBezTo>
                  <a:cubicBezTo>
                    <a:pt x="591" y="380"/>
                    <a:pt x="668" y="393"/>
                    <a:pt x="772" y="420"/>
                  </a:cubicBezTo>
                  <a:cubicBezTo>
                    <a:pt x="787" y="424"/>
                    <a:pt x="804" y="426"/>
                    <a:pt x="820" y="426"/>
                  </a:cubicBezTo>
                  <a:cubicBezTo>
                    <a:pt x="904" y="426"/>
                    <a:pt x="981" y="369"/>
                    <a:pt x="1004" y="285"/>
                  </a:cubicBezTo>
                  <a:cubicBezTo>
                    <a:pt x="1030" y="184"/>
                    <a:pt x="968" y="79"/>
                    <a:pt x="867" y="53"/>
                  </a:cubicBezTo>
                  <a:cubicBezTo>
                    <a:pt x="732" y="18"/>
                    <a:pt x="624" y="0"/>
                    <a:pt x="515" y="0"/>
                  </a:cubicBezTo>
                  <a:close/>
                </a:path>
              </a:pathLst>
            </a:custGeom>
            <a:solidFill>
              <a:srgbClr val="8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66"/>
            <p:cNvSpPr/>
            <p:nvPr/>
          </p:nvSpPr>
          <p:spPr>
            <a:xfrm>
              <a:off x="8237261" y="3857281"/>
              <a:ext cx="29718" cy="12320"/>
            </a:xfrm>
            <a:custGeom>
              <a:avLst/>
              <a:gdLst/>
              <a:ahLst/>
              <a:cxnLst/>
              <a:rect l="l" t="t" r="r" b="b"/>
              <a:pathLst>
                <a:path w="1030" h="427" extrusionOk="0">
                  <a:moveTo>
                    <a:pt x="516" y="0"/>
                  </a:moveTo>
                  <a:cubicBezTo>
                    <a:pt x="407" y="0"/>
                    <a:pt x="298" y="18"/>
                    <a:pt x="163" y="53"/>
                  </a:cubicBezTo>
                  <a:cubicBezTo>
                    <a:pt x="62" y="79"/>
                    <a:pt x="0" y="184"/>
                    <a:pt x="28" y="285"/>
                  </a:cubicBezTo>
                  <a:cubicBezTo>
                    <a:pt x="50" y="370"/>
                    <a:pt x="126" y="426"/>
                    <a:pt x="210" y="426"/>
                  </a:cubicBezTo>
                  <a:cubicBezTo>
                    <a:pt x="227" y="426"/>
                    <a:pt x="243" y="424"/>
                    <a:pt x="260" y="420"/>
                  </a:cubicBezTo>
                  <a:cubicBezTo>
                    <a:pt x="364" y="393"/>
                    <a:pt x="440" y="380"/>
                    <a:pt x="516" y="380"/>
                  </a:cubicBezTo>
                  <a:cubicBezTo>
                    <a:pt x="592" y="380"/>
                    <a:pt x="668" y="393"/>
                    <a:pt x="772" y="420"/>
                  </a:cubicBezTo>
                  <a:cubicBezTo>
                    <a:pt x="789" y="424"/>
                    <a:pt x="804" y="426"/>
                    <a:pt x="821" y="426"/>
                  </a:cubicBezTo>
                  <a:cubicBezTo>
                    <a:pt x="905" y="426"/>
                    <a:pt x="982" y="369"/>
                    <a:pt x="1003" y="285"/>
                  </a:cubicBezTo>
                  <a:cubicBezTo>
                    <a:pt x="1030" y="184"/>
                    <a:pt x="970" y="79"/>
                    <a:pt x="869" y="53"/>
                  </a:cubicBezTo>
                  <a:cubicBezTo>
                    <a:pt x="734" y="18"/>
                    <a:pt x="625" y="0"/>
                    <a:pt x="516" y="0"/>
                  </a:cubicBezTo>
                  <a:close/>
                </a:path>
              </a:pathLst>
            </a:custGeom>
            <a:solidFill>
              <a:srgbClr val="8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66"/>
            <p:cNvSpPr/>
            <p:nvPr/>
          </p:nvSpPr>
          <p:spPr>
            <a:xfrm>
              <a:off x="8196926" y="3882295"/>
              <a:ext cx="11108" cy="14571"/>
            </a:xfrm>
            <a:custGeom>
              <a:avLst/>
              <a:gdLst/>
              <a:ahLst/>
              <a:cxnLst/>
              <a:rect l="l" t="t" r="r" b="b"/>
              <a:pathLst>
                <a:path w="385" h="505" extrusionOk="0">
                  <a:moveTo>
                    <a:pt x="193" y="0"/>
                  </a:moveTo>
                  <a:cubicBezTo>
                    <a:pt x="87" y="0"/>
                    <a:pt x="1" y="86"/>
                    <a:pt x="1" y="191"/>
                  </a:cubicBezTo>
                  <a:lnTo>
                    <a:pt x="1" y="308"/>
                  </a:lnTo>
                  <a:cubicBezTo>
                    <a:pt x="1" y="398"/>
                    <a:pt x="61" y="479"/>
                    <a:pt x="148" y="499"/>
                  </a:cubicBezTo>
                  <a:cubicBezTo>
                    <a:pt x="163" y="503"/>
                    <a:pt x="178" y="504"/>
                    <a:pt x="192" y="504"/>
                  </a:cubicBezTo>
                  <a:cubicBezTo>
                    <a:pt x="299" y="504"/>
                    <a:pt x="384" y="419"/>
                    <a:pt x="384" y="312"/>
                  </a:cubicBezTo>
                  <a:lnTo>
                    <a:pt x="384" y="196"/>
                  </a:lnTo>
                  <a:cubicBezTo>
                    <a:pt x="384" y="107"/>
                    <a:pt x="326" y="25"/>
                    <a:pt x="239" y="5"/>
                  </a:cubicBezTo>
                  <a:cubicBezTo>
                    <a:pt x="223" y="2"/>
                    <a:pt x="208" y="0"/>
                    <a:pt x="193" y="0"/>
                  </a:cubicBezTo>
                  <a:close/>
                </a:path>
              </a:pathLst>
            </a:custGeom>
            <a:solidFill>
              <a:srgbClr val="8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66"/>
            <p:cNvSpPr/>
            <p:nvPr/>
          </p:nvSpPr>
          <p:spPr>
            <a:xfrm>
              <a:off x="8245628" y="3882295"/>
              <a:ext cx="11079" cy="14571"/>
            </a:xfrm>
            <a:custGeom>
              <a:avLst/>
              <a:gdLst/>
              <a:ahLst/>
              <a:cxnLst/>
              <a:rect l="l" t="t" r="r" b="b"/>
              <a:pathLst>
                <a:path w="384" h="505" extrusionOk="0">
                  <a:moveTo>
                    <a:pt x="192" y="0"/>
                  </a:moveTo>
                  <a:cubicBezTo>
                    <a:pt x="86" y="0"/>
                    <a:pt x="0" y="86"/>
                    <a:pt x="0" y="191"/>
                  </a:cubicBezTo>
                  <a:lnTo>
                    <a:pt x="0" y="308"/>
                  </a:lnTo>
                  <a:cubicBezTo>
                    <a:pt x="0" y="398"/>
                    <a:pt x="60" y="479"/>
                    <a:pt x="147" y="499"/>
                  </a:cubicBezTo>
                  <a:cubicBezTo>
                    <a:pt x="162" y="503"/>
                    <a:pt x="177" y="504"/>
                    <a:pt x="192" y="504"/>
                  </a:cubicBezTo>
                  <a:cubicBezTo>
                    <a:pt x="298" y="504"/>
                    <a:pt x="384" y="419"/>
                    <a:pt x="384" y="312"/>
                  </a:cubicBezTo>
                  <a:lnTo>
                    <a:pt x="384" y="196"/>
                  </a:lnTo>
                  <a:cubicBezTo>
                    <a:pt x="384" y="107"/>
                    <a:pt x="325" y="25"/>
                    <a:pt x="238" y="5"/>
                  </a:cubicBezTo>
                  <a:cubicBezTo>
                    <a:pt x="222" y="2"/>
                    <a:pt x="207" y="0"/>
                    <a:pt x="192" y="0"/>
                  </a:cubicBezTo>
                  <a:close/>
                </a:path>
              </a:pathLst>
            </a:custGeom>
            <a:solidFill>
              <a:srgbClr val="8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66"/>
            <p:cNvSpPr/>
            <p:nvPr/>
          </p:nvSpPr>
          <p:spPr>
            <a:xfrm>
              <a:off x="8127278" y="3768071"/>
              <a:ext cx="199111" cy="114977"/>
            </a:xfrm>
            <a:custGeom>
              <a:avLst/>
              <a:gdLst/>
              <a:ahLst/>
              <a:cxnLst/>
              <a:rect l="l" t="t" r="r" b="b"/>
              <a:pathLst>
                <a:path w="6901" h="3985" extrusionOk="0">
                  <a:moveTo>
                    <a:pt x="3450" y="1"/>
                  </a:moveTo>
                  <a:cubicBezTo>
                    <a:pt x="1" y="1"/>
                    <a:pt x="837" y="2703"/>
                    <a:pt x="847" y="2802"/>
                  </a:cubicBezTo>
                  <a:cubicBezTo>
                    <a:pt x="930" y="3621"/>
                    <a:pt x="1174" y="3984"/>
                    <a:pt x="1174" y="3984"/>
                  </a:cubicBezTo>
                  <a:cubicBezTo>
                    <a:pt x="1174" y="3984"/>
                    <a:pt x="1774" y="3921"/>
                    <a:pt x="1771" y="3323"/>
                  </a:cubicBezTo>
                  <a:cubicBezTo>
                    <a:pt x="1766" y="2725"/>
                    <a:pt x="1734" y="1864"/>
                    <a:pt x="3450" y="1864"/>
                  </a:cubicBezTo>
                  <a:cubicBezTo>
                    <a:pt x="5167" y="1864"/>
                    <a:pt x="5133" y="2725"/>
                    <a:pt x="5130" y="3323"/>
                  </a:cubicBezTo>
                  <a:cubicBezTo>
                    <a:pt x="5125" y="3921"/>
                    <a:pt x="5725" y="3984"/>
                    <a:pt x="5725" y="3984"/>
                  </a:cubicBezTo>
                  <a:cubicBezTo>
                    <a:pt x="5725" y="3984"/>
                    <a:pt x="5969" y="3621"/>
                    <a:pt x="6053" y="2802"/>
                  </a:cubicBezTo>
                  <a:cubicBezTo>
                    <a:pt x="6063" y="2703"/>
                    <a:pt x="6900" y="1"/>
                    <a:pt x="3450" y="1"/>
                  </a:cubicBezTo>
                  <a:close/>
                </a:path>
              </a:pathLst>
            </a:custGeom>
            <a:solidFill>
              <a:srgbClr val="9B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66"/>
            <p:cNvSpPr/>
            <p:nvPr/>
          </p:nvSpPr>
          <p:spPr>
            <a:xfrm>
              <a:off x="8215535" y="3768071"/>
              <a:ext cx="110851" cy="114977"/>
            </a:xfrm>
            <a:custGeom>
              <a:avLst/>
              <a:gdLst/>
              <a:ahLst/>
              <a:cxnLst/>
              <a:rect l="l" t="t" r="r" b="b"/>
              <a:pathLst>
                <a:path w="3842" h="3985" extrusionOk="0">
                  <a:moveTo>
                    <a:pt x="391" y="1"/>
                  </a:moveTo>
                  <a:cubicBezTo>
                    <a:pt x="253" y="1"/>
                    <a:pt x="124" y="5"/>
                    <a:pt x="0" y="13"/>
                  </a:cubicBezTo>
                  <a:cubicBezTo>
                    <a:pt x="2993" y="212"/>
                    <a:pt x="2221" y="2708"/>
                    <a:pt x="2211" y="2802"/>
                  </a:cubicBezTo>
                  <a:cubicBezTo>
                    <a:pt x="2183" y="3081"/>
                    <a:pt x="2135" y="3308"/>
                    <a:pt x="2086" y="3484"/>
                  </a:cubicBezTo>
                  <a:cubicBezTo>
                    <a:pt x="2180" y="3934"/>
                    <a:pt x="2666" y="3984"/>
                    <a:pt x="2666" y="3984"/>
                  </a:cubicBezTo>
                  <a:cubicBezTo>
                    <a:pt x="2666" y="3984"/>
                    <a:pt x="2910" y="3621"/>
                    <a:pt x="2994" y="2802"/>
                  </a:cubicBezTo>
                  <a:cubicBezTo>
                    <a:pt x="3004" y="2703"/>
                    <a:pt x="3841" y="1"/>
                    <a:pt x="391" y="1"/>
                  </a:cubicBezTo>
                  <a:close/>
                </a:path>
              </a:pathLst>
            </a:custGeom>
            <a:solidFill>
              <a:srgbClr val="85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66"/>
            <p:cNvSpPr/>
            <p:nvPr/>
          </p:nvSpPr>
          <p:spPr>
            <a:xfrm>
              <a:off x="8039770" y="3954886"/>
              <a:ext cx="374102" cy="187051"/>
            </a:xfrm>
            <a:custGeom>
              <a:avLst/>
              <a:gdLst/>
              <a:ahLst/>
              <a:cxnLst/>
              <a:rect l="l" t="t" r="r" b="b"/>
              <a:pathLst>
                <a:path w="12966" h="6483" extrusionOk="0">
                  <a:moveTo>
                    <a:pt x="6483" y="0"/>
                  </a:moveTo>
                  <a:cubicBezTo>
                    <a:pt x="2937" y="0"/>
                    <a:pt x="56" y="2847"/>
                    <a:pt x="1" y="6380"/>
                  </a:cubicBezTo>
                  <a:cubicBezTo>
                    <a:pt x="1" y="6437"/>
                    <a:pt x="47" y="6483"/>
                    <a:pt x="102" y="6483"/>
                  </a:cubicBezTo>
                  <a:lnTo>
                    <a:pt x="12863" y="6483"/>
                  </a:lnTo>
                  <a:cubicBezTo>
                    <a:pt x="12920" y="6483"/>
                    <a:pt x="12966" y="6437"/>
                    <a:pt x="12964" y="6380"/>
                  </a:cubicBezTo>
                  <a:cubicBezTo>
                    <a:pt x="12910" y="2847"/>
                    <a:pt x="10028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66"/>
            <p:cNvSpPr/>
            <p:nvPr/>
          </p:nvSpPr>
          <p:spPr>
            <a:xfrm>
              <a:off x="8215535" y="3954829"/>
              <a:ext cx="198332" cy="187080"/>
            </a:xfrm>
            <a:custGeom>
              <a:avLst/>
              <a:gdLst/>
              <a:ahLst/>
              <a:cxnLst/>
              <a:rect l="l" t="t" r="r" b="b"/>
              <a:pathLst>
                <a:path w="6874" h="6484" extrusionOk="0">
                  <a:moveTo>
                    <a:pt x="391" y="1"/>
                  </a:moveTo>
                  <a:cubicBezTo>
                    <a:pt x="259" y="1"/>
                    <a:pt x="129" y="5"/>
                    <a:pt x="0" y="13"/>
                  </a:cubicBezTo>
                  <a:cubicBezTo>
                    <a:pt x="3398" y="216"/>
                    <a:pt x="6091" y="3035"/>
                    <a:pt x="6091" y="6483"/>
                  </a:cubicBezTo>
                  <a:lnTo>
                    <a:pt x="6771" y="6483"/>
                  </a:lnTo>
                  <a:cubicBezTo>
                    <a:pt x="6828" y="6483"/>
                    <a:pt x="6874" y="6437"/>
                    <a:pt x="6872" y="6382"/>
                  </a:cubicBezTo>
                  <a:cubicBezTo>
                    <a:pt x="6818" y="2849"/>
                    <a:pt x="3936" y="1"/>
                    <a:pt x="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66"/>
            <p:cNvSpPr/>
            <p:nvPr/>
          </p:nvSpPr>
          <p:spPr>
            <a:xfrm>
              <a:off x="8072142" y="3956560"/>
              <a:ext cx="145907" cy="185926"/>
            </a:xfrm>
            <a:custGeom>
              <a:avLst/>
              <a:gdLst/>
              <a:ahLst/>
              <a:cxnLst/>
              <a:rect l="l" t="t" r="r" b="b"/>
              <a:pathLst>
                <a:path w="5057" h="6444" extrusionOk="0">
                  <a:moveTo>
                    <a:pt x="4579" y="1"/>
                  </a:moveTo>
                  <a:cubicBezTo>
                    <a:pt x="2677" y="229"/>
                    <a:pt x="1030" y="1281"/>
                    <a:pt x="0" y="2789"/>
                  </a:cubicBezTo>
                  <a:cubicBezTo>
                    <a:pt x="118" y="3070"/>
                    <a:pt x="310" y="3326"/>
                    <a:pt x="511" y="3651"/>
                  </a:cubicBezTo>
                  <a:cubicBezTo>
                    <a:pt x="755" y="4081"/>
                    <a:pt x="873" y="4569"/>
                    <a:pt x="984" y="5049"/>
                  </a:cubicBezTo>
                  <a:cubicBezTo>
                    <a:pt x="1079" y="5503"/>
                    <a:pt x="1200" y="6007"/>
                    <a:pt x="1416" y="6443"/>
                  </a:cubicBezTo>
                  <a:lnTo>
                    <a:pt x="3330" y="6443"/>
                  </a:lnTo>
                  <a:cubicBezTo>
                    <a:pt x="3251" y="6216"/>
                    <a:pt x="3154" y="5991"/>
                    <a:pt x="3168" y="5751"/>
                  </a:cubicBezTo>
                  <a:cubicBezTo>
                    <a:pt x="3185" y="5461"/>
                    <a:pt x="3361" y="5204"/>
                    <a:pt x="3564" y="4995"/>
                  </a:cubicBezTo>
                  <a:cubicBezTo>
                    <a:pt x="3766" y="4785"/>
                    <a:pt x="3999" y="4604"/>
                    <a:pt x="4173" y="4371"/>
                  </a:cubicBezTo>
                  <a:cubicBezTo>
                    <a:pt x="4347" y="4138"/>
                    <a:pt x="4456" y="3831"/>
                    <a:pt x="4364" y="3555"/>
                  </a:cubicBezTo>
                  <a:cubicBezTo>
                    <a:pt x="4281" y="3303"/>
                    <a:pt x="4050" y="3128"/>
                    <a:pt x="3941" y="2887"/>
                  </a:cubicBezTo>
                  <a:cubicBezTo>
                    <a:pt x="3769" y="2507"/>
                    <a:pt x="3939" y="2058"/>
                    <a:pt x="4173" y="1711"/>
                  </a:cubicBezTo>
                  <a:cubicBezTo>
                    <a:pt x="4430" y="1312"/>
                    <a:pt x="5056" y="683"/>
                    <a:pt x="4820" y="189"/>
                  </a:cubicBezTo>
                  <a:cubicBezTo>
                    <a:pt x="4768" y="99"/>
                    <a:pt x="4679" y="36"/>
                    <a:pt x="4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66"/>
            <p:cNvSpPr/>
            <p:nvPr/>
          </p:nvSpPr>
          <p:spPr>
            <a:xfrm>
              <a:off x="8276557" y="3981343"/>
              <a:ext cx="111284" cy="80181"/>
            </a:xfrm>
            <a:custGeom>
              <a:avLst/>
              <a:gdLst/>
              <a:ahLst/>
              <a:cxnLst/>
              <a:rect l="l" t="t" r="r" b="b"/>
              <a:pathLst>
                <a:path w="3857" h="2779" extrusionOk="0">
                  <a:moveTo>
                    <a:pt x="1593" y="1"/>
                  </a:moveTo>
                  <a:cubicBezTo>
                    <a:pt x="1255" y="222"/>
                    <a:pt x="1178" y="814"/>
                    <a:pt x="1027" y="1186"/>
                  </a:cubicBezTo>
                  <a:cubicBezTo>
                    <a:pt x="810" y="1719"/>
                    <a:pt x="0" y="2312"/>
                    <a:pt x="790" y="2611"/>
                  </a:cubicBezTo>
                  <a:cubicBezTo>
                    <a:pt x="1289" y="2731"/>
                    <a:pt x="1735" y="2778"/>
                    <a:pt x="2122" y="2778"/>
                  </a:cubicBezTo>
                  <a:cubicBezTo>
                    <a:pt x="3090" y="2778"/>
                    <a:pt x="3696" y="2483"/>
                    <a:pt x="3857" y="2272"/>
                  </a:cubicBezTo>
                  <a:cubicBezTo>
                    <a:pt x="3303" y="1340"/>
                    <a:pt x="2524" y="557"/>
                    <a:pt x="15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66"/>
            <p:cNvSpPr/>
            <p:nvPr/>
          </p:nvSpPr>
          <p:spPr>
            <a:xfrm>
              <a:off x="8314670" y="3981401"/>
              <a:ext cx="73141" cy="75392"/>
            </a:xfrm>
            <a:custGeom>
              <a:avLst/>
              <a:gdLst/>
              <a:ahLst/>
              <a:cxnLst/>
              <a:rect l="l" t="t" r="r" b="b"/>
              <a:pathLst>
                <a:path w="2535" h="2613" extrusionOk="0">
                  <a:moveTo>
                    <a:pt x="272" y="0"/>
                  </a:moveTo>
                  <a:cubicBezTo>
                    <a:pt x="154" y="77"/>
                    <a:pt x="68" y="198"/>
                    <a:pt x="0" y="339"/>
                  </a:cubicBezTo>
                  <a:cubicBezTo>
                    <a:pt x="810" y="933"/>
                    <a:pt x="1477" y="1712"/>
                    <a:pt x="1941" y="2612"/>
                  </a:cubicBezTo>
                  <a:cubicBezTo>
                    <a:pt x="2250" y="2510"/>
                    <a:pt x="2451" y="2379"/>
                    <a:pt x="2534" y="2270"/>
                  </a:cubicBezTo>
                  <a:cubicBezTo>
                    <a:pt x="1982" y="1338"/>
                    <a:pt x="1203" y="555"/>
                    <a:pt x="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0" name="Google Shape;2850;p6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2851" name="Google Shape;2851;p67"/>
          <p:cNvGrpSpPr/>
          <p:nvPr/>
        </p:nvGrpSpPr>
        <p:grpSpPr>
          <a:xfrm>
            <a:off x="998016" y="1665926"/>
            <a:ext cx="1248716" cy="1243832"/>
            <a:chOff x="1392550" y="636375"/>
            <a:chExt cx="1425150" cy="1419575"/>
          </a:xfrm>
        </p:grpSpPr>
        <p:sp>
          <p:nvSpPr>
            <p:cNvPr id="2852" name="Google Shape;2852;p67"/>
            <p:cNvSpPr/>
            <p:nvPr/>
          </p:nvSpPr>
          <p:spPr>
            <a:xfrm>
              <a:off x="1757875" y="1027125"/>
              <a:ext cx="699150" cy="639675"/>
            </a:xfrm>
            <a:custGeom>
              <a:avLst/>
              <a:gdLst/>
              <a:ahLst/>
              <a:cxnLst/>
              <a:rect l="l" t="t" r="r" b="b"/>
              <a:pathLst>
                <a:path w="27966" h="25587" extrusionOk="0">
                  <a:moveTo>
                    <a:pt x="14000" y="1"/>
                  </a:moveTo>
                  <a:cubicBezTo>
                    <a:pt x="7906" y="1"/>
                    <a:pt x="2642" y="4710"/>
                    <a:pt x="1400" y="10963"/>
                  </a:cubicBezTo>
                  <a:cubicBezTo>
                    <a:pt x="1" y="18006"/>
                    <a:pt x="4320" y="23917"/>
                    <a:pt x="11364" y="25316"/>
                  </a:cubicBezTo>
                  <a:cubicBezTo>
                    <a:pt x="12280" y="25498"/>
                    <a:pt x="13192" y="25586"/>
                    <a:pt x="14088" y="25586"/>
                  </a:cubicBezTo>
                  <a:cubicBezTo>
                    <a:pt x="20076" y="25586"/>
                    <a:pt x="25350" y="21648"/>
                    <a:pt x="26566" y="15521"/>
                  </a:cubicBezTo>
                  <a:cubicBezTo>
                    <a:pt x="27966" y="8476"/>
                    <a:pt x="23391" y="1633"/>
                    <a:pt x="16347" y="233"/>
                  </a:cubicBezTo>
                  <a:cubicBezTo>
                    <a:pt x="15555" y="76"/>
                    <a:pt x="14771" y="1"/>
                    <a:pt x="140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67"/>
            <p:cNvSpPr/>
            <p:nvPr/>
          </p:nvSpPr>
          <p:spPr>
            <a:xfrm>
              <a:off x="2104100" y="636375"/>
              <a:ext cx="169925" cy="329950"/>
            </a:xfrm>
            <a:custGeom>
              <a:avLst/>
              <a:gdLst/>
              <a:ahLst/>
              <a:cxnLst/>
              <a:rect l="l" t="t" r="r" b="b"/>
              <a:pathLst>
                <a:path w="6797" h="13198" extrusionOk="0">
                  <a:moveTo>
                    <a:pt x="734" y="1"/>
                  </a:moveTo>
                  <a:lnTo>
                    <a:pt x="0" y="12863"/>
                  </a:lnTo>
                  <a:cubicBezTo>
                    <a:pt x="369" y="12823"/>
                    <a:pt x="725" y="12806"/>
                    <a:pt x="1064" y="12806"/>
                  </a:cubicBezTo>
                  <a:cubicBezTo>
                    <a:pt x="2700" y="12806"/>
                    <a:pt x="3910" y="13198"/>
                    <a:pt x="3910" y="13198"/>
                  </a:cubicBezTo>
                  <a:lnTo>
                    <a:pt x="6797" y="853"/>
                  </a:lnTo>
                  <a:cubicBezTo>
                    <a:pt x="6296" y="725"/>
                    <a:pt x="5791" y="609"/>
                    <a:pt x="5279" y="507"/>
                  </a:cubicBezTo>
                  <a:cubicBezTo>
                    <a:pt x="3749" y="203"/>
                    <a:pt x="2231" y="39"/>
                    <a:pt x="7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67"/>
            <p:cNvSpPr/>
            <p:nvPr/>
          </p:nvSpPr>
          <p:spPr>
            <a:xfrm>
              <a:off x="1917175" y="1726875"/>
              <a:ext cx="197175" cy="329075"/>
            </a:xfrm>
            <a:custGeom>
              <a:avLst/>
              <a:gdLst/>
              <a:ahLst/>
              <a:cxnLst/>
              <a:rect l="l" t="t" r="r" b="b"/>
              <a:pathLst>
                <a:path w="7887" h="13163" extrusionOk="0">
                  <a:moveTo>
                    <a:pt x="3798" y="1"/>
                  </a:moveTo>
                  <a:lnTo>
                    <a:pt x="1" y="12193"/>
                  </a:lnTo>
                  <a:cubicBezTo>
                    <a:pt x="557" y="12333"/>
                    <a:pt x="1119" y="12466"/>
                    <a:pt x="1692" y="12579"/>
                  </a:cubicBezTo>
                  <a:cubicBezTo>
                    <a:pt x="3482" y="12934"/>
                    <a:pt x="5262" y="13121"/>
                    <a:pt x="7018" y="13163"/>
                  </a:cubicBezTo>
                  <a:lnTo>
                    <a:pt x="7886" y="552"/>
                  </a:lnTo>
                  <a:lnTo>
                    <a:pt x="7886" y="552"/>
                  </a:lnTo>
                  <a:cubicBezTo>
                    <a:pt x="7606" y="583"/>
                    <a:pt x="7330" y="596"/>
                    <a:pt x="7061" y="596"/>
                  </a:cubicBezTo>
                  <a:cubicBezTo>
                    <a:pt x="5267" y="596"/>
                    <a:pt x="3798" y="1"/>
                    <a:pt x="37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67"/>
            <p:cNvSpPr/>
            <p:nvPr/>
          </p:nvSpPr>
          <p:spPr>
            <a:xfrm>
              <a:off x="2258900" y="690025"/>
              <a:ext cx="266950" cy="340600"/>
            </a:xfrm>
            <a:custGeom>
              <a:avLst/>
              <a:gdLst/>
              <a:ahLst/>
              <a:cxnLst/>
              <a:rect l="l" t="t" r="r" b="b"/>
              <a:pathLst>
                <a:path w="10678" h="13624" extrusionOk="0">
                  <a:moveTo>
                    <a:pt x="4503" y="1"/>
                  </a:moveTo>
                  <a:lnTo>
                    <a:pt x="1" y="11800"/>
                  </a:lnTo>
                  <a:cubicBezTo>
                    <a:pt x="1" y="11800"/>
                    <a:pt x="2531" y="12965"/>
                    <a:pt x="3064" y="13623"/>
                  </a:cubicBezTo>
                  <a:lnTo>
                    <a:pt x="10678" y="3499"/>
                  </a:lnTo>
                  <a:cubicBezTo>
                    <a:pt x="8797" y="2100"/>
                    <a:pt x="6729" y="920"/>
                    <a:pt x="4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67"/>
            <p:cNvSpPr/>
            <p:nvPr/>
          </p:nvSpPr>
          <p:spPr>
            <a:xfrm>
              <a:off x="2390775" y="856925"/>
              <a:ext cx="328725" cy="280350"/>
            </a:xfrm>
            <a:custGeom>
              <a:avLst/>
              <a:gdLst/>
              <a:ahLst/>
              <a:cxnLst/>
              <a:rect l="l" t="t" r="r" b="b"/>
              <a:pathLst>
                <a:path w="13149" h="11214" extrusionOk="0">
                  <a:moveTo>
                    <a:pt x="8999" y="0"/>
                  </a:moveTo>
                  <a:lnTo>
                    <a:pt x="1" y="8602"/>
                  </a:lnTo>
                  <a:cubicBezTo>
                    <a:pt x="1" y="8602"/>
                    <a:pt x="1384" y="9981"/>
                    <a:pt x="2023" y="11213"/>
                  </a:cubicBezTo>
                  <a:lnTo>
                    <a:pt x="13148" y="5509"/>
                  </a:lnTo>
                  <a:cubicBezTo>
                    <a:pt x="11991" y="3518"/>
                    <a:pt x="10597" y="1667"/>
                    <a:pt x="8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67"/>
            <p:cNvSpPr/>
            <p:nvPr/>
          </p:nvSpPr>
          <p:spPr>
            <a:xfrm>
              <a:off x="2478775" y="1091050"/>
              <a:ext cx="330900" cy="180550"/>
            </a:xfrm>
            <a:custGeom>
              <a:avLst/>
              <a:gdLst/>
              <a:ahLst/>
              <a:cxnLst/>
              <a:rect l="l" t="t" r="r" b="b"/>
              <a:pathLst>
                <a:path w="13236" h="7222" extrusionOk="0">
                  <a:moveTo>
                    <a:pt x="11502" y="1"/>
                  </a:moveTo>
                  <a:lnTo>
                    <a:pt x="1" y="4503"/>
                  </a:lnTo>
                  <a:cubicBezTo>
                    <a:pt x="0" y="4503"/>
                    <a:pt x="485" y="6146"/>
                    <a:pt x="713" y="7222"/>
                  </a:cubicBezTo>
                  <a:lnTo>
                    <a:pt x="13235" y="6460"/>
                  </a:lnTo>
                  <a:cubicBezTo>
                    <a:pt x="12909" y="4228"/>
                    <a:pt x="12320" y="2063"/>
                    <a:pt x="115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67"/>
            <p:cNvSpPr/>
            <p:nvPr/>
          </p:nvSpPr>
          <p:spPr>
            <a:xfrm>
              <a:off x="2494825" y="1333575"/>
              <a:ext cx="322875" cy="203300"/>
            </a:xfrm>
            <a:custGeom>
              <a:avLst/>
              <a:gdLst/>
              <a:ahLst/>
              <a:cxnLst/>
              <a:rect l="l" t="t" r="r" b="b"/>
              <a:pathLst>
                <a:path w="12915" h="8132" extrusionOk="0">
                  <a:moveTo>
                    <a:pt x="314" y="0"/>
                  </a:moveTo>
                  <a:cubicBezTo>
                    <a:pt x="314" y="0"/>
                    <a:pt x="282" y="2572"/>
                    <a:pt x="1" y="3620"/>
                  </a:cubicBezTo>
                  <a:lnTo>
                    <a:pt x="11982" y="8132"/>
                  </a:lnTo>
                  <a:cubicBezTo>
                    <a:pt x="12114" y="7616"/>
                    <a:pt x="12236" y="7094"/>
                    <a:pt x="12341" y="6562"/>
                  </a:cubicBezTo>
                  <a:cubicBezTo>
                    <a:pt x="12736" y="4579"/>
                    <a:pt x="12915" y="2604"/>
                    <a:pt x="12898" y="659"/>
                  </a:cubicBezTo>
                  <a:lnTo>
                    <a:pt x="3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67"/>
            <p:cNvSpPr/>
            <p:nvPr/>
          </p:nvSpPr>
          <p:spPr>
            <a:xfrm>
              <a:off x="2159425" y="1727400"/>
              <a:ext cx="160050" cy="327150"/>
            </a:xfrm>
            <a:custGeom>
              <a:avLst/>
              <a:gdLst/>
              <a:ahLst/>
              <a:cxnLst/>
              <a:rect l="l" t="t" r="r" b="b"/>
              <a:pathLst>
                <a:path w="6402" h="13086" extrusionOk="0">
                  <a:moveTo>
                    <a:pt x="2942" y="0"/>
                  </a:moveTo>
                  <a:cubicBezTo>
                    <a:pt x="2942" y="0"/>
                    <a:pt x="855" y="573"/>
                    <a:pt x="293" y="573"/>
                  </a:cubicBezTo>
                  <a:cubicBezTo>
                    <a:pt x="241" y="573"/>
                    <a:pt x="202" y="568"/>
                    <a:pt x="179" y="557"/>
                  </a:cubicBezTo>
                  <a:lnTo>
                    <a:pt x="1" y="13086"/>
                  </a:lnTo>
                  <a:cubicBezTo>
                    <a:pt x="2201" y="12943"/>
                    <a:pt x="4346" y="12563"/>
                    <a:pt x="6401" y="11958"/>
                  </a:cubicBezTo>
                  <a:lnTo>
                    <a:pt x="29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67"/>
            <p:cNvSpPr/>
            <p:nvPr/>
          </p:nvSpPr>
          <p:spPr>
            <a:xfrm>
              <a:off x="2293825" y="1660650"/>
              <a:ext cx="248300" cy="339675"/>
            </a:xfrm>
            <a:custGeom>
              <a:avLst/>
              <a:gdLst/>
              <a:ahLst/>
              <a:cxnLst/>
              <a:rect l="l" t="t" r="r" b="b"/>
              <a:pathLst>
                <a:path w="9932" h="13587" extrusionOk="0">
                  <a:moveTo>
                    <a:pt x="3031" y="1"/>
                  </a:moveTo>
                  <a:cubicBezTo>
                    <a:pt x="3029" y="1"/>
                    <a:pt x="482" y="1335"/>
                    <a:pt x="1" y="1534"/>
                  </a:cubicBezTo>
                  <a:lnTo>
                    <a:pt x="3955" y="13586"/>
                  </a:lnTo>
                  <a:cubicBezTo>
                    <a:pt x="6090" y="12697"/>
                    <a:pt x="8096" y="11554"/>
                    <a:pt x="9931" y="10181"/>
                  </a:cubicBezTo>
                  <a:lnTo>
                    <a:pt x="3031" y="1"/>
                  </a:lnTo>
                  <a:cubicBezTo>
                    <a:pt x="3031" y="1"/>
                    <a:pt x="3031" y="1"/>
                    <a:pt x="3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67"/>
            <p:cNvSpPr/>
            <p:nvPr/>
          </p:nvSpPr>
          <p:spPr>
            <a:xfrm>
              <a:off x="2422250" y="1501825"/>
              <a:ext cx="327300" cy="347300"/>
            </a:xfrm>
            <a:custGeom>
              <a:avLst/>
              <a:gdLst/>
              <a:ahLst/>
              <a:cxnLst/>
              <a:rect l="l" t="t" r="r" b="b"/>
              <a:pathLst>
                <a:path w="13092" h="13892" extrusionOk="0">
                  <a:moveTo>
                    <a:pt x="2249" y="0"/>
                  </a:moveTo>
                  <a:cubicBezTo>
                    <a:pt x="2249" y="0"/>
                    <a:pt x="779" y="2581"/>
                    <a:pt x="1" y="3531"/>
                  </a:cubicBezTo>
                  <a:lnTo>
                    <a:pt x="7834" y="13892"/>
                  </a:lnTo>
                  <a:cubicBezTo>
                    <a:pt x="9964" y="11743"/>
                    <a:pt x="11751" y="9223"/>
                    <a:pt x="13091" y="6382"/>
                  </a:cubicBezTo>
                  <a:lnTo>
                    <a:pt x="22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67"/>
            <p:cNvSpPr/>
            <p:nvPr/>
          </p:nvSpPr>
          <p:spPr>
            <a:xfrm>
              <a:off x="1681950" y="1679225"/>
              <a:ext cx="264475" cy="328325"/>
            </a:xfrm>
            <a:custGeom>
              <a:avLst/>
              <a:gdLst/>
              <a:ahLst/>
              <a:cxnLst/>
              <a:rect l="l" t="t" r="r" b="b"/>
              <a:pathLst>
                <a:path w="10579" h="13133" extrusionOk="0">
                  <a:moveTo>
                    <a:pt x="7516" y="0"/>
                  </a:moveTo>
                  <a:lnTo>
                    <a:pt x="1" y="9992"/>
                  </a:lnTo>
                  <a:cubicBezTo>
                    <a:pt x="1900" y="11252"/>
                    <a:pt x="3995" y="12308"/>
                    <a:pt x="6263" y="13132"/>
                  </a:cubicBezTo>
                  <a:lnTo>
                    <a:pt x="10579" y="1823"/>
                  </a:lnTo>
                  <a:cubicBezTo>
                    <a:pt x="10579" y="1823"/>
                    <a:pt x="8048" y="658"/>
                    <a:pt x="75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67"/>
            <p:cNvSpPr/>
            <p:nvPr/>
          </p:nvSpPr>
          <p:spPr>
            <a:xfrm>
              <a:off x="1480025" y="1572575"/>
              <a:ext cx="334525" cy="281700"/>
            </a:xfrm>
            <a:custGeom>
              <a:avLst/>
              <a:gdLst/>
              <a:ahLst/>
              <a:cxnLst/>
              <a:rect l="l" t="t" r="r" b="b"/>
              <a:pathLst>
                <a:path w="13381" h="11268" extrusionOk="0">
                  <a:moveTo>
                    <a:pt x="11358" y="0"/>
                  </a:moveTo>
                  <a:lnTo>
                    <a:pt x="1" y="5823"/>
                  </a:lnTo>
                  <a:cubicBezTo>
                    <a:pt x="1179" y="7817"/>
                    <a:pt x="2629" y="9644"/>
                    <a:pt x="4326" y="11267"/>
                  </a:cubicBezTo>
                  <a:lnTo>
                    <a:pt x="13381" y="2611"/>
                  </a:lnTo>
                  <a:cubicBezTo>
                    <a:pt x="13381" y="2611"/>
                    <a:pt x="11998" y="1231"/>
                    <a:pt x="11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67"/>
            <p:cNvSpPr/>
            <p:nvPr/>
          </p:nvSpPr>
          <p:spPr>
            <a:xfrm>
              <a:off x="1395150" y="1438200"/>
              <a:ext cx="331425" cy="182800"/>
            </a:xfrm>
            <a:custGeom>
              <a:avLst/>
              <a:gdLst/>
              <a:ahLst/>
              <a:cxnLst/>
              <a:rect l="l" t="t" r="r" b="b"/>
              <a:pathLst>
                <a:path w="13257" h="7312" extrusionOk="0">
                  <a:moveTo>
                    <a:pt x="12543" y="1"/>
                  </a:moveTo>
                  <a:lnTo>
                    <a:pt x="0" y="764"/>
                  </a:lnTo>
                  <a:cubicBezTo>
                    <a:pt x="228" y="3057"/>
                    <a:pt x="747" y="5248"/>
                    <a:pt x="1525" y="7311"/>
                  </a:cubicBezTo>
                  <a:lnTo>
                    <a:pt x="13256" y="2720"/>
                  </a:lnTo>
                  <a:lnTo>
                    <a:pt x="13256" y="2720"/>
                  </a:lnTo>
                  <a:cubicBezTo>
                    <a:pt x="13256" y="2720"/>
                    <a:pt x="13256" y="2720"/>
                    <a:pt x="13256" y="2720"/>
                  </a:cubicBezTo>
                  <a:cubicBezTo>
                    <a:pt x="13256" y="2720"/>
                    <a:pt x="13256" y="2720"/>
                    <a:pt x="13256" y="2720"/>
                  </a:cubicBezTo>
                  <a:lnTo>
                    <a:pt x="13256" y="2720"/>
                  </a:lnTo>
                  <a:lnTo>
                    <a:pt x="13256" y="2720"/>
                  </a:lnTo>
                  <a:lnTo>
                    <a:pt x="13256" y="2720"/>
                  </a:lnTo>
                  <a:cubicBezTo>
                    <a:pt x="13255" y="2720"/>
                    <a:pt x="12772" y="1078"/>
                    <a:pt x="125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67"/>
            <p:cNvSpPr/>
            <p:nvPr/>
          </p:nvSpPr>
          <p:spPr>
            <a:xfrm>
              <a:off x="1392550" y="1177425"/>
              <a:ext cx="317950" cy="198850"/>
            </a:xfrm>
            <a:custGeom>
              <a:avLst/>
              <a:gdLst/>
              <a:ahLst/>
              <a:cxnLst/>
              <a:rect l="l" t="t" r="r" b="b"/>
              <a:pathLst>
                <a:path w="12718" h="7954" extrusionOk="0">
                  <a:moveTo>
                    <a:pt x="1212" y="0"/>
                  </a:moveTo>
                  <a:cubicBezTo>
                    <a:pt x="956" y="880"/>
                    <a:pt x="735" y="1777"/>
                    <a:pt x="553" y="2689"/>
                  </a:cubicBezTo>
                  <a:cubicBezTo>
                    <a:pt x="243" y="4255"/>
                    <a:pt x="64" y="5795"/>
                    <a:pt x="1" y="7304"/>
                  </a:cubicBezTo>
                  <a:lnTo>
                    <a:pt x="12404" y="7953"/>
                  </a:lnTo>
                  <a:cubicBezTo>
                    <a:pt x="12404" y="7953"/>
                    <a:pt x="12436" y="5382"/>
                    <a:pt x="12718" y="4334"/>
                  </a:cubicBezTo>
                  <a:lnTo>
                    <a:pt x="12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67"/>
            <p:cNvSpPr/>
            <p:nvPr/>
          </p:nvSpPr>
          <p:spPr>
            <a:xfrm>
              <a:off x="1883400" y="638900"/>
              <a:ext cx="162725" cy="343525"/>
            </a:xfrm>
            <a:custGeom>
              <a:avLst/>
              <a:gdLst/>
              <a:ahLst/>
              <a:cxnLst/>
              <a:rect l="l" t="t" r="r" b="b"/>
              <a:pathLst>
                <a:path w="6509" h="13741" extrusionOk="0">
                  <a:moveTo>
                    <a:pt x="6509" y="1"/>
                  </a:moveTo>
                  <a:lnTo>
                    <a:pt x="6509" y="1"/>
                  </a:lnTo>
                  <a:cubicBezTo>
                    <a:pt x="4264" y="206"/>
                    <a:pt x="2083" y="698"/>
                    <a:pt x="1" y="1444"/>
                  </a:cubicBezTo>
                  <a:lnTo>
                    <a:pt x="3559" y="13740"/>
                  </a:lnTo>
                  <a:cubicBezTo>
                    <a:pt x="3559" y="13740"/>
                    <a:pt x="5645" y="13169"/>
                    <a:pt x="6207" y="13169"/>
                  </a:cubicBezTo>
                  <a:cubicBezTo>
                    <a:pt x="6259" y="13169"/>
                    <a:pt x="6298" y="13174"/>
                    <a:pt x="6321" y="13185"/>
                  </a:cubicBezTo>
                  <a:lnTo>
                    <a:pt x="65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67"/>
            <p:cNvSpPr/>
            <p:nvPr/>
          </p:nvSpPr>
          <p:spPr>
            <a:xfrm>
              <a:off x="1666925" y="705550"/>
              <a:ext cx="244575" cy="343625"/>
            </a:xfrm>
            <a:custGeom>
              <a:avLst/>
              <a:gdLst/>
              <a:ahLst/>
              <a:cxnLst/>
              <a:rect l="l" t="t" r="r" b="b"/>
              <a:pathLst>
                <a:path w="9783" h="13745" extrusionOk="0">
                  <a:moveTo>
                    <a:pt x="5776" y="0"/>
                  </a:moveTo>
                  <a:cubicBezTo>
                    <a:pt x="3713" y="1018"/>
                    <a:pt x="1776" y="2291"/>
                    <a:pt x="1" y="3783"/>
                  </a:cubicBezTo>
                  <a:lnTo>
                    <a:pt x="6752" y="13745"/>
                  </a:lnTo>
                  <a:cubicBezTo>
                    <a:pt x="6752" y="13745"/>
                    <a:pt x="9301" y="12410"/>
                    <a:pt x="9782" y="12211"/>
                  </a:cubicBezTo>
                  <a:lnTo>
                    <a:pt x="57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67"/>
            <p:cNvSpPr/>
            <p:nvPr/>
          </p:nvSpPr>
          <p:spPr>
            <a:xfrm>
              <a:off x="1469125" y="870050"/>
              <a:ext cx="313950" cy="337975"/>
            </a:xfrm>
            <a:custGeom>
              <a:avLst/>
              <a:gdLst/>
              <a:ahLst/>
              <a:cxnLst/>
              <a:rect l="l" t="t" r="r" b="b"/>
              <a:pathLst>
                <a:path w="12558" h="13519" extrusionOk="0">
                  <a:moveTo>
                    <a:pt x="5009" y="1"/>
                  </a:moveTo>
                  <a:cubicBezTo>
                    <a:pt x="3014" y="2195"/>
                    <a:pt x="1320" y="4704"/>
                    <a:pt x="1" y="7451"/>
                  </a:cubicBezTo>
                  <a:lnTo>
                    <a:pt x="10309" y="13518"/>
                  </a:lnTo>
                  <a:cubicBezTo>
                    <a:pt x="10309" y="13518"/>
                    <a:pt x="11779" y="10937"/>
                    <a:pt x="12558" y="9987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9" name="Google Shape;2869;p67"/>
          <p:cNvSpPr/>
          <p:nvPr/>
        </p:nvSpPr>
        <p:spPr>
          <a:xfrm>
            <a:off x="4498778" y="2069191"/>
            <a:ext cx="534119" cy="524851"/>
          </a:xfrm>
          <a:custGeom>
            <a:avLst/>
            <a:gdLst/>
            <a:ahLst/>
            <a:cxnLst/>
            <a:rect l="l" t="t" r="r" b="b"/>
            <a:pathLst>
              <a:path w="17865" h="17555" extrusionOk="0">
                <a:moveTo>
                  <a:pt x="11355" y="0"/>
                </a:moveTo>
                <a:lnTo>
                  <a:pt x="8216" y="5232"/>
                </a:lnTo>
                <a:lnTo>
                  <a:pt x="3681" y="814"/>
                </a:lnTo>
                <a:lnTo>
                  <a:pt x="5542" y="6743"/>
                </a:lnTo>
                <a:lnTo>
                  <a:pt x="1" y="7983"/>
                </a:lnTo>
                <a:lnTo>
                  <a:pt x="4844" y="9418"/>
                </a:lnTo>
                <a:lnTo>
                  <a:pt x="1474" y="15462"/>
                </a:lnTo>
                <a:lnTo>
                  <a:pt x="7402" y="11393"/>
                </a:lnTo>
                <a:lnTo>
                  <a:pt x="9146" y="17554"/>
                </a:lnTo>
                <a:lnTo>
                  <a:pt x="10424" y="11510"/>
                </a:lnTo>
                <a:lnTo>
                  <a:pt x="15888" y="14416"/>
                </a:lnTo>
                <a:lnTo>
                  <a:pt x="12517" y="9650"/>
                </a:lnTo>
                <a:lnTo>
                  <a:pt x="17865" y="6162"/>
                </a:lnTo>
                <a:lnTo>
                  <a:pt x="10890" y="6162"/>
                </a:lnTo>
                <a:lnTo>
                  <a:pt x="1135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0" name="Google Shape;2870;p67"/>
          <p:cNvSpPr/>
          <p:nvPr/>
        </p:nvSpPr>
        <p:spPr>
          <a:xfrm>
            <a:off x="3364150" y="1665913"/>
            <a:ext cx="407443" cy="403287"/>
          </a:xfrm>
          <a:custGeom>
            <a:avLst/>
            <a:gdLst/>
            <a:ahLst/>
            <a:cxnLst/>
            <a:rect l="l" t="t" r="r" b="b"/>
            <a:pathLst>
              <a:path w="13628" h="13489" extrusionOk="0">
                <a:moveTo>
                  <a:pt x="6118" y="1"/>
                </a:moveTo>
                <a:lnTo>
                  <a:pt x="5979" y="4867"/>
                </a:lnTo>
                <a:lnTo>
                  <a:pt x="1" y="5424"/>
                </a:lnTo>
                <a:lnTo>
                  <a:pt x="5423" y="8205"/>
                </a:lnTo>
                <a:lnTo>
                  <a:pt x="4450" y="13488"/>
                </a:lnTo>
                <a:lnTo>
                  <a:pt x="8065" y="9038"/>
                </a:lnTo>
                <a:lnTo>
                  <a:pt x="12236" y="12514"/>
                </a:lnTo>
                <a:lnTo>
                  <a:pt x="10290" y="7788"/>
                </a:lnTo>
                <a:lnTo>
                  <a:pt x="13627" y="4729"/>
                </a:lnTo>
                <a:lnTo>
                  <a:pt x="8900" y="4867"/>
                </a:lnTo>
                <a:lnTo>
                  <a:pt x="611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71" name="Google Shape;2871;p67"/>
          <p:cNvGrpSpPr/>
          <p:nvPr/>
        </p:nvGrpSpPr>
        <p:grpSpPr>
          <a:xfrm>
            <a:off x="5864191" y="1596416"/>
            <a:ext cx="2032989" cy="403274"/>
            <a:chOff x="3570475" y="3456125"/>
            <a:chExt cx="1804375" cy="357925"/>
          </a:xfrm>
        </p:grpSpPr>
        <p:sp>
          <p:nvSpPr>
            <p:cNvPr id="2872" name="Google Shape;2872;p67"/>
            <p:cNvSpPr/>
            <p:nvPr/>
          </p:nvSpPr>
          <p:spPr>
            <a:xfrm>
              <a:off x="4476525" y="3561200"/>
              <a:ext cx="898325" cy="231900"/>
            </a:xfrm>
            <a:custGeom>
              <a:avLst/>
              <a:gdLst/>
              <a:ahLst/>
              <a:cxnLst/>
              <a:rect l="l" t="t" r="r" b="b"/>
              <a:pathLst>
                <a:path w="35933" h="9276" extrusionOk="0">
                  <a:moveTo>
                    <a:pt x="11318" y="0"/>
                  </a:moveTo>
                  <a:cubicBezTo>
                    <a:pt x="6448" y="0"/>
                    <a:pt x="2452" y="3703"/>
                    <a:pt x="2021" y="8426"/>
                  </a:cubicBezTo>
                  <a:cubicBezTo>
                    <a:pt x="1806" y="8220"/>
                    <a:pt x="1515" y="8092"/>
                    <a:pt x="1192" y="8092"/>
                  </a:cubicBezTo>
                  <a:cubicBezTo>
                    <a:pt x="535" y="8092"/>
                    <a:pt x="1" y="8621"/>
                    <a:pt x="1" y="9275"/>
                  </a:cubicBezTo>
                  <a:lnTo>
                    <a:pt x="35933" y="9275"/>
                  </a:lnTo>
                  <a:cubicBezTo>
                    <a:pt x="35933" y="8621"/>
                    <a:pt x="35399" y="8092"/>
                    <a:pt x="34741" y="8092"/>
                  </a:cubicBezTo>
                  <a:cubicBezTo>
                    <a:pt x="34377" y="8092"/>
                    <a:pt x="34054" y="8257"/>
                    <a:pt x="33835" y="8513"/>
                  </a:cubicBezTo>
                  <a:cubicBezTo>
                    <a:pt x="33501" y="7354"/>
                    <a:pt x="32437" y="6502"/>
                    <a:pt x="31163" y="6502"/>
                  </a:cubicBezTo>
                  <a:cubicBezTo>
                    <a:pt x="30205" y="6502"/>
                    <a:pt x="29363" y="6981"/>
                    <a:pt x="28859" y="7710"/>
                  </a:cubicBezTo>
                  <a:cubicBezTo>
                    <a:pt x="28189" y="5579"/>
                    <a:pt x="26186" y="4032"/>
                    <a:pt x="23818" y="4032"/>
                  </a:cubicBezTo>
                  <a:cubicBezTo>
                    <a:pt x="22287" y="4032"/>
                    <a:pt x="20910" y="4685"/>
                    <a:pt x="19945" y="5720"/>
                  </a:cubicBezTo>
                  <a:cubicBezTo>
                    <a:pt x="18541" y="2363"/>
                    <a:pt x="15208" y="0"/>
                    <a:pt x="11318" y="0"/>
                  </a:cubicBezTo>
                  <a:close/>
                </a:path>
              </a:pathLst>
            </a:custGeom>
            <a:solidFill>
              <a:srgbClr val="CBE5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67"/>
            <p:cNvSpPr/>
            <p:nvPr/>
          </p:nvSpPr>
          <p:spPr>
            <a:xfrm>
              <a:off x="3570475" y="3456125"/>
              <a:ext cx="1386700" cy="357925"/>
            </a:xfrm>
            <a:custGeom>
              <a:avLst/>
              <a:gdLst/>
              <a:ahLst/>
              <a:cxnLst/>
              <a:rect l="l" t="t" r="r" b="b"/>
              <a:pathLst>
                <a:path w="55468" h="14317" extrusionOk="0">
                  <a:moveTo>
                    <a:pt x="37996" y="0"/>
                  </a:moveTo>
                  <a:cubicBezTo>
                    <a:pt x="31992" y="0"/>
                    <a:pt x="26848" y="3647"/>
                    <a:pt x="24679" y="8829"/>
                  </a:cubicBezTo>
                  <a:cubicBezTo>
                    <a:pt x="23190" y="7231"/>
                    <a:pt x="21066" y="6224"/>
                    <a:pt x="18700" y="6224"/>
                  </a:cubicBezTo>
                  <a:cubicBezTo>
                    <a:pt x="15046" y="6224"/>
                    <a:pt x="11954" y="8611"/>
                    <a:pt x="10919" y="11901"/>
                  </a:cubicBezTo>
                  <a:cubicBezTo>
                    <a:pt x="10143" y="10777"/>
                    <a:pt x="8841" y="10036"/>
                    <a:pt x="7363" y="10036"/>
                  </a:cubicBezTo>
                  <a:cubicBezTo>
                    <a:pt x="5395" y="10036"/>
                    <a:pt x="3754" y="11353"/>
                    <a:pt x="3237" y="13141"/>
                  </a:cubicBezTo>
                  <a:cubicBezTo>
                    <a:pt x="2900" y="12746"/>
                    <a:pt x="2403" y="12490"/>
                    <a:pt x="1840" y="12490"/>
                  </a:cubicBezTo>
                  <a:cubicBezTo>
                    <a:pt x="825" y="12490"/>
                    <a:pt x="1" y="13308"/>
                    <a:pt x="1" y="14317"/>
                  </a:cubicBezTo>
                  <a:lnTo>
                    <a:pt x="55468" y="14317"/>
                  </a:lnTo>
                  <a:cubicBezTo>
                    <a:pt x="55468" y="13308"/>
                    <a:pt x="54643" y="12490"/>
                    <a:pt x="53627" y="12490"/>
                  </a:cubicBezTo>
                  <a:cubicBezTo>
                    <a:pt x="53131" y="12490"/>
                    <a:pt x="52680" y="12688"/>
                    <a:pt x="52349" y="13007"/>
                  </a:cubicBezTo>
                  <a:cubicBezTo>
                    <a:pt x="51683" y="5715"/>
                    <a:pt x="45514" y="0"/>
                    <a:pt x="37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4" name="Google Shape;2874;p67"/>
          <p:cNvGrpSpPr/>
          <p:nvPr/>
        </p:nvGrpSpPr>
        <p:grpSpPr>
          <a:xfrm>
            <a:off x="6056156" y="2709280"/>
            <a:ext cx="1797582" cy="1533744"/>
            <a:chOff x="1546225" y="3922150"/>
            <a:chExt cx="1520025" cy="1296925"/>
          </a:xfrm>
        </p:grpSpPr>
        <p:sp>
          <p:nvSpPr>
            <p:cNvPr id="2875" name="Google Shape;2875;p67"/>
            <p:cNvSpPr/>
            <p:nvPr/>
          </p:nvSpPr>
          <p:spPr>
            <a:xfrm>
              <a:off x="1798150" y="3926775"/>
              <a:ext cx="828925" cy="1197325"/>
            </a:xfrm>
            <a:custGeom>
              <a:avLst/>
              <a:gdLst/>
              <a:ahLst/>
              <a:cxnLst/>
              <a:rect l="l" t="t" r="r" b="b"/>
              <a:pathLst>
                <a:path w="33157" h="47893" extrusionOk="0">
                  <a:moveTo>
                    <a:pt x="4874" y="1"/>
                  </a:moveTo>
                  <a:lnTo>
                    <a:pt x="1" y="27295"/>
                  </a:lnTo>
                  <a:cubicBezTo>
                    <a:pt x="1" y="27295"/>
                    <a:pt x="2177" y="26470"/>
                    <a:pt x="5504" y="26470"/>
                  </a:cubicBezTo>
                  <a:cubicBezTo>
                    <a:pt x="11966" y="26470"/>
                    <a:pt x="22770" y="29582"/>
                    <a:pt x="30416" y="47893"/>
                  </a:cubicBezTo>
                  <a:cubicBezTo>
                    <a:pt x="30416" y="47893"/>
                    <a:pt x="33156" y="15620"/>
                    <a:pt x="48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67"/>
            <p:cNvSpPr/>
            <p:nvPr/>
          </p:nvSpPr>
          <p:spPr>
            <a:xfrm>
              <a:off x="1884325" y="3926775"/>
              <a:ext cx="742750" cy="1197325"/>
            </a:xfrm>
            <a:custGeom>
              <a:avLst/>
              <a:gdLst/>
              <a:ahLst/>
              <a:cxnLst/>
              <a:rect l="l" t="t" r="r" b="b"/>
              <a:pathLst>
                <a:path w="29710" h="47893" extrusionOk="0">
                  <a:moveTo>
                    <a:pt x="1427" y="1"/>
                  </a:moveTo>
                  <a:lnTo>
                    <a:pt x="1" y="7990"/>
                  </a:lnTo>
                  <a:cubicBezTo>
                    <a:pt x="26082" y="19355"/>
                    <a:pt x="26969" y="47893"/>
                    <a:pt x="26969" y="47893"/>
                  </a:cubicBezTo>
                  <a:cubicBezTo>
                    <a:pt x="26969" y="47893"/>
                    <a:pt x="29709" y="15620"/>
                    <a:pt x="14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67"/>
            <p:cNvSpPr/>
            <p:nvPr/>
          </p:nvSpPr>
          <p:spPr>
            <a:xfrm>
              <a:off x="1798150" y="4414575"/>
              <a:ext cx="760425" cy="709525"/>
            </a:xfrm>
            <a:custGeom>
              <a:avLst/>
              <a:gdLst/>
              <a:ahLst/>
              <a:cxnLst/>
              <a:rect l="l" t="t" r="r" b="b"/>
              <a:pathLst>
                <a:path w="30417" h="28381" extrusionOk="0">
                  <a:moveTo>
                    <a:pt x="1391" y="1"/>
                  </a:moveTo>
                  <a:lnTo>
                    <a:pt x="1" y="7783"/>
                  </a:lnTo>
                  <a:cubicBezTo>
                    <a:pt x="1" y="7783"/>
                    <a:pt x="2177" y="6958"/>
                    <a:pt x="5504" y="6958"/>
                  </a:cubicBezTo>
                  <a:cubicBezTo>
                    <a:pt x="11966" y="6958"/>
                    <a:pt x="22770" y="10070"/>
                    <a:pt x="30416" y="28381"/>
                  </a:cubicBezTo>
                  <a:cubicBezTo>
                    <a:pt x="30416" y="28381"/>
                    <a:pt x="26945" y="3612"/>
                    <a:pt x="13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67"/>
            <p:cNvSpPr/>
            <p:nvPr/>
          </p:nvSpPr>
          <p:spPr>
            <a:xfrm>
              <a:off x="1552325" y="3922150"/>
              <a:ext cx="736725" cy="695825"/>
            </a:xfrm>
            <a:custGeom>
              <a:avLst/>
              <a:gdLst/>
              <a:ahLst/>
              <a:cxnLst/>
              <a:rect l="l" t="t" r="r" b="b"/>
              <a:pathLst>
                <a:path w="29469" h="27833" extrusionOk="0">
                  <a:moveTo>
                    <a:pt x="13845" y="0"/>
                  </a:moveTo>
                  <a:cubicBezTo>
                    <a:pt x="13022" y="0"/>
                    <a:pt x="12205" y="471"/>
                    <a:pt x="11868" y="1365"/>
                  </a:cubicBezTo>
                  <a:lnTo>
                    <a:pt x="9678" y="7194"/>
                  </a:lnTo>
                  <a:cubicBezTo>
                    <a:pt x="9434" y="7842"/>
                    <a:pt x="8887" y="8330"/>
                    <a:pt x="8214" y="8496"/>
                  </a:cubicBezTo>
                  <a:lnTo>
                    <a:pt x="2170" y="9995"/>
                  </a:lnTo>
                  <a:cubicBezTo>
                    <a:pt x="477" y="10416"/>
                    <a:pt x="0" y="12595"/>
                    <a:pt x="1365" y="13683"/>
                  </a:cubicBezTo>
                  <a:lnTo>
                    <a:pt x="6231" y="17568"/>
                  </a:lnTo>
                  <a:cubicBezTo>
                    <a:pt x="6772" y="18000"/>
                    <a:pt x="7066" y="18671"/>
                    <a:pt x="7018" y="19362"/>
                  </a:cubicBezTo>
                  <a:lnTo>
                    <a:pt x="6576" y="25574"/>
                  </a:lnTo>
                  <a:cubicBezTo>
                    <a:pt x="6483" y="26875"/>
                    <a:pt x="7535" y="27832"/>
                    <a:pt x="8681" y="27832"/>
                  </a:cubicBezTo>
                  <a:cubicBezTo>
                    <a:pt x="9068" y="27832"/>
                    <a:pt x="9466" y="27723"/>
                    <a:pt x="9834" y="27480"/>
                  </a:cubicBezTo>
                  <a:lnTo>
                    <a:pt x="15032" y="24052"/>
                  </a:lnTo>
                  <a:cubicBezTo>
                    <a:pt x="15381" y="23822"/>
                    <a:pt x="15785" y="23704"/>
                    <a:pt x="16191" y="23704"/>
                  </a:cubicBezTo>
                  <a:cubicBezTo>
                    <a:pt x="16459" y="23704"/>
                    <a:pt x="16727" y="23755"/>
                    <a:pt x="16982" y="23859"/>
                  </a:cubicBezTo>
                  <a:lnTo>
                    <a:pt x="22753" y="26198"/>
                  </a:lnTo>
                  <a:cubicBezTo>
                    <a:pt x="23021" y="26306"/>
                    <a:pt x="23290" y="26356"/>
                    <a:pt x="23551" y="26356"/>
                  </a:cubicBezTo>
                  <a:cubicBezTo>
                    <a:pt x="24863" y="26356"/>
                    <a:pt x="25959" y="25092"/>
                    <a:pt x="25572" y="23688"/>
                  </a:cubicBezTo>
                  <a:lnTo>
                    <a:pt x="23919" y="17685"/>
                  </a:lnTo>
                  <a:cubicBezTo>
                    <a:pt x="23735" y="17017"/>
                    <a:pt x="23891" y="16301"/>
                    <a:pt x="24337" y="15771"/>
                  </a:cubicBezTo>
                  <a:lnTo>
                    <a:pt x="28345" y="11005"/>
                  </a:lnTo>
                  <a:cubicBezTo>
                    <a:pt x="29469" y="9670"/>
                    <a:pt x="28572" y="7627"/>
                    <a:pt x="26830" y="7548"/>
                  </a:cubicBezTo>
                  <a:lnTo>
                    <a:pt x="20609" y="7266"/>
                  </a:lnTo>
                  <a:cubicBezTo>
                    <a:pt x="19917" y="7234"/>
                    <a:pt x="19285" y="6864"/>
                    <a:pt x="18919" y="6277"/>
                  </a:cubicBezTo>
                  <a:lnTo>
                    <a:pt x="15624" y="991"/>
                  </a:lnTo>
                  <a:cubicBezTo>
                    <a:pt x="15207" y="322"/>
                    <a:pt x="14524" y="0"/>
                    <a:pt x="138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67"/>
            <p:cNvSpPr/>
            <p:nvPr/>
          </p:nvSpPr>
          <p:spPr>
            <a:xfrm>
              <a:off x="1811050" y="4847050"/>
              <a:ext cx="687350" cy="352475"/>
            </a:xfrm>
            <a:custGeom>
              <a:avLst/>
              <a:gdLst/>
              <a:ahLst/>
              <a:cxnLst/>
              <a:rect l="l" t="t" r="r" b="b"/>
              <a:pathLst>
                <a:path w="27494" h="14099" extrusionOk="0">
                  <a:moveTo>
                    <a:pt x="3956" y="1"/>
                  </a:moveTo>
                  <a:cubicBezTo>
                    <a:pt x="2686" y="1"/>
                    <a:pt x="1367" y="91"/>
                    <a:pt x="0" y="285"/>
                  </a:cubicBezTo>
                  <a:lnTo>
                    <a:pt x="7001" y="14099"/>
                  </a:lnTo>
                  <a:cubicBezTo>
                    <a:pt x="7001" y="14099"/>
                    <a:pt x="9872" y="9545"/>
                    <a:pt x="16439" y="9545"/>
                  </a:cubicBezTo>
                  <a:cubicBezTo>
                    <a:pt x="19365" y="9545"/>
                    <a:pt x="23026" y="10449"/>
                    <a:pt x="27493" y="13064"/>
                  </a:cubicBezTo>
                  <a:cubicBezTo>
                    <a:pt x="27493" y="13064"/>
                    <a:pt x="19284" y="1"/>
                    <a:pt x="3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67"/>
            <p:cNvSpPr/>
            <p:nvPr/>
          </p:nvSpPr>
          <p:spPr>
            <a:xfrm>
              <a:off x="1928800" y="5035050"/>
              <a:ext cx="569600" cy="164475"/>
            </a:xfrm>
            <a:custGeom>
              <a:avLst/>
              <a:gdLst/>
              <a:ahLst/>
              <a:cxnLst/>
              <a:rect l="l" t="t" r="r" b="b"/>
              <a:pathLst>
                <a:path w="22784" h="6579" extrusionOk="0">
                  <a:moveTo>
                    <a:pt x="8494" y="0"/>
                  </a:moveTo>
                  <a:cubicBezTo>
                    <a:pt x="5852" y="0"/>
                    <a:pt x="2979" y="566"/>
                    <a:pt x="0" y="2059"/>
                  </a:cubicBezTo>
                  <a:lnTo>
                    <a:pt x="2291" y="6579"/>
                  </a:lnTo>
                  <a:cubicBezTo>
                    <a:pt x="2291" y="6579"/>
                    <a:pt x="5162" y="2025"/>
                    <a:pt x="11729" y="2025"/>
                  </a:cubicBezTo>
                  <a:cubicBezTo>
                    <a:pt x="14655" y="2025"/>
                    <a:pt x="18316" y="2929"/>
                    <a:pt x="22783" y="5544"/>
                  </a:cubicBezTo>
                  <a:cubicBezTo>
                    <a:pt x="22783" y="5544"/>
                    <a:pt x="16764" y="0"/>
                    <a:pt x="8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67"/>
            <p:cNvSpPr/>
            <p:nvPr/>
          </p:nvSpPr>
          <p:spPr>
            <a:xfrm>
              <a:off x="1811050" y="4847050"/>
              <a:ext cx="687350" cy="326600"/>
            </a:xfrm>
            <a:custGeom>
              <a:avLst/>
              <a:gdLst/>
              <a:ahLst/>
              <a:cxnLst/>
              <a:rect l="l" t="t" r="r" b="b"/>
              <a:pathLst>
                <a:path w="27494" h="13064" extrusionOk="0">
                  <a:moveTo>
                    <a:pt x="3956" y="1"/>
                  </a:moveTo>
                  <a:cubicBezTo>
                    <a:pt x="2686" y="1"/>
                    <a:pt x="1367" y="91"/>
                    <a:pt x="0" y="285"/>
                  </a:cubicBezTo>
                  <a:lnTo>
                    <a:pt x="2059" y="4348"/>
                  </a:lnTo>
                  <a:cubicBezTo>
                    <a:pt x="3735" y="3970"/>
                    <a:pt x="5370" y="3803"/>
                    <a:pt x="6951" y="3803"/>
                  </a:cubicBezTo>
                  <a:cubicBezTo>
                    <a:pt x="18735" y="3803"/>
                    <a:pt x="27493" y="13064"/>
                    <a:pt x="27493" y="13064"/>
                  </a:cubicBezTo>
                  <a:cubicBezTo>
                    <a:pt x="27493" y="13064"/>
                    <a:pt x="19284" y="1"/>
                    <a:pt x="39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67"/>
            <p:cNvSpPr/>
            <p:nvPr/>
          </p:nvSpPr>
          <p:spPr>
            <a:xfrm>
              <a:off x="1738300" y="4829200"/>
              <a:ext cx="410750" cy="389875"/>
            </a:xfrm>
            <a:custGeom>
              <a:avLst/>
              <a:gdLst/>
              <a:ahLst/>
              <a:cxnLst/>
              <a:rect l="l" t="t" r="r" b="b"/>
              <a:pathLst>
                <a:path w="16430" h="15595" extrusionOk="0">
                  <a:moveTo>
                    <a:pt x="11454" y="1"/>
                  </a:moveTo>
                  <a:cubicBezTo>
                    <a:pt x="11232" y="1"/>
                    <a:pt x="11003" y="65"/>
                    <a:pt x="10794" y="209"/>
                  </a:cubicBezTo>
                  <a:lnTo>
                    <a:pt x="7924" y="2173"/>
                  </a:lnTo>
                  <a:cubicBezTo>
                    <a:pt x="7725" y="2309"/>
                    <a:pt x="7493" y="2379"/>
                    <a:pt x="7259" y="2379"/>
                  </a:cubicBezTo>
                  <a:cubicBezTo>
                    <a:pt x="7117" y="2379"/>
                    <a:pt x="6973" y="2353"/>
                    <a:pt x="6836" y="2300"/>
                  </a:cubicBezTo>
                  <a:lnTo>
                    <a:pt x="3591" y="1050"/>
                  </a:lnTo>
                  <a:cubicBezTo>
                    <a:pt x="3447" y="995"/>
                    <a:pt x="3303" y="969"/>
                    <a:pt x="3163" y="969"/>
                  </a:cubicBezTo>
                  <a:cubicBezTo>
                    <a:pt x="2422" y="969"/>
                    <a:pt x="1809" y="1692"/>
                    <a:pt x="2041" y="2479"/>
                  </a:cubicBezTo>
                  <a:lnTo>
                    <a:pt x="3023" y="5815"/>
                  </a:lnTo>
                  <a:cubicBezTo>
                    <a:pt x="3132" y="6187"/>
                    <a:pt x="3052" y="6588"/>
                    <a:pt x="2808" y="6888"/>
                  </a:cubicBezTo>
                  <a:lnTo>
                    <a:pt x="615" y="9589"/>
                  </a:lnTo>
                  <a:cubicBezTo>
                    <a:pt x="1" y="10345"/>
                    <a:pt x="521" y="11478"/>
                    <a:pt x="1495" y="11505"/>
                  </a:cubicBezTo>
                  <a:lnTo>
                    <a:pt x="4972" y="11602"/>
                  </a:lnTo>
                  <a:cubicBezTo>
                    <a:pt x="5359" y="11613"/>
                    <a:pt x="5716" y="11813"/>
                    <a:pt x="5926" y="12138"/>
                  </a:cubicBezTo>
                  <a:lnTo>
                    <a:pt x="7817" y="15057"/>
                  </a:lnTo>
                  <a:cubicBezTo>
                    <a:pt x="8052" y="15421"/>
                    <a:pt x="8427" y="15594"/>
                    <a:pt x="8800" y="15594"/>
                  </a:cubicBezTo>
                  <a:cubicBezTo>
                    <a:pt x="9267" y="15594"/>
                    <a:pt x="9730" y="15323"/>
                    <a:pt x="9911" y="14813"/>
                  </a:cubicBezTo>
                  <a:lnTo>
                    <a:pt x="11078" y="11537"/>
                  </a:lnTo>
                  <a:cubicBezTo>
                    <a:pt x="11208" y="11172"/>
                    <a:pt x="11508" y="10894"/>
                    <a:pt x="11882" y="10795"/>
                  </a:cubicBezTo>
                  <a:lnTo>
                    <a:pt x="15243" y="9899"/>
                  </a:lnTo>
                  <a:cubicBezTo>
                    <a:pt x="16185" y="9648"/>
                    <a:pt x="16429" y="8426"/>
                    <a:pt x="15658" y="7831"/>
                  </a:cubicBezTo>
                  <a:lnTo>
                    <a:pt x="12902" y="5709"/>
                  </a:lnTo>
                  <a:cubicBezTo>
                    <a:pt x="12595" y="5473"/>
                    <a:pt x="12425" y="5101"/>
                    <a:pt x="12445" y="4715"/>
                  </a:cubicBezTo>
                  <a:lnTo>
                    <a:pt x="12632" y="1242"/>
                  </a:lnTo>
                  <a:cubicBezTo>
                    <a:pt x="12670" y="522"/>
                    <a:pt x="12086" y="1"/>
                    <a:pt x="11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67"/>
            <p:cNvSpPr/>
            <p:nvPr/>
          </p:nvSpPr>
          <p:spPr>
            <a:xfrm>
              <a:off x="2572475" y="4346675"/>
              <a:ext cx="493775" cy="832900"/>
            </a:xfrm>
            <a:custGeom>
              <a:avLst/>
              <a:gdLst/>
              <a:ahLst/>
              <a:cxnLst/>
              <a:rect l="l" t="t" r="r" b="b"/>
              <a:pathLst>
                <a:path w="19751" h="33316" extrusionOk="0">
                  <a:moveTo>
                    <a:pt x="17013" y="1"/>
                  </a:moveTo>
                  <a:lnTo>
                    <a:pt x="1" y="8270"/>
                  </a:lnTo>
                  <a:cubicBezTo>
                    <a:pt x="1" y="8270"/>
                    <a:pt x="11500" y="15789"/>
                    <a:pt x="850" y="33315"/>
                  </a:cubicBezTo>
                  <a:lnTo>
                    <a:pt x="850" y="33315"/>
                  </a:lnTo>
                  <a:cubicBezTo>
                    <a:pt x="850" y="33315"/>
                    <a:pt x="19751" y="21871"/>
                    <a:pt x="17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67"/>
            <p:cNvSpPr/>
            <p:nvPr/>
          </p:nvSpPr>
          <p:spPr>
            <a:xfrm>
              <a:off x="2593700" y="4346675"/>
              <a:ext cx="472550" cy="832900"/>
            </a:xfrm>
            <a:custGeom>
              <a:avLst/>
              <a:gdLst/>
              <a:ahLst/>
              <a:cxnLst/>
              <a:rect l="l" t="t" r="r" b="b"/>
              <a:pathLst>
                <a:path w="18902" h="33316" extrusionOk="0">
                  <a:moveTo>
                    <a:pt x="16164" y="1"/>
                  </a:moveTo>
                  <a:lnTo>
                    <a:pt x="11649" y="2195"/>
                  </a:lnTo>
                  <a:cubicBezTo>
                    <a:pt x="14459" y="23247"/>
                    <a:pt x="1" y="33315"/>
                    <a:pt x="1" y="33315"/>
                  </a:cubicBezTo>
                  <a:cubicBezTo>
                    <a:pt x="1" y="33315"/>
                    <a:pt x="18902" y="21871"/>
                    <a:pt x="161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67"/>
            <p:cNvSpPr/>
            <p:nvPr/>
          </p:nvSpPr>
          <p:spPr>
            <a:xfrm>
              <a:off x="2572475" y="4483850"/>
              <a:ext cx="329950" cy="695725"/>
            </a:xfrm>
            <a:custGeom>
              <a:avLst/>
              <a:gdLst/>
              <a:ahLst/>
              <a:cxnLst/>
              <a:rect l="l" t="t" r="r" b="b"/>
              <a:pathLst>
                <a:path w="13198" h="27829" extrusionOk="0">
                  <a:moveTo>
                    <a:pt x="5724" y="1"/>
                  </a:moveTo>
                  <a:lnTo>
                    <a:pt x="1" y="2783"/>
                  </a:lnTo>
                  <a:cubicBezTo>
                    <a:pt x="1" y="2783"/>
                    <a:pt x="11500" y="10302"/>
                    <a:pt x="850" y="27828"/>
                  </a:cubicBezTo>
                  <a:cubicBezTo>
                    <a:pt x="850" y="27828"/>
                    <a:pt x="13198" y="16172"/>
                    <a:pt x="5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67"/>
            <p:cNvSpPr/>
            <p:nvPr/>
          </p:nvSpPr>
          <p:spPr>
            <a:xfrm>
              <a:off x="2540825" y="4263775"/>
              <a:ext cx="493025" cy="482200"/>
            </a:xfrm>
            <a:custGeom>
              <a:avLst/>
              <a:gdLst/>
              <a:ahLst/>
              <a:cxnLst/>
              <a:rect l="l" t="t" r="r" b="b"/>
              <a:pathLst>
                <a:path w="19721" h="19288" extrusionOk="0">
                  <a:moveTo>
                    <a:pt x="6919" y="1"/>
                  </a:moveTo>
                  <a:cubicBezTo>
                    <a:pt x="6199" y="1"/>
                    <a:pt x="5514" y="549"/>
                    <a:pt x="5477" y="1375"/>
                  </a:cubicBezTo>
                  <a:lnTo>
                    <a:pt x="5288" y="5620"/>
                  </a:lnTo>
                  <a:cubicBezTo>
                    <a:pt x="5267" y="6092"/>
                    <a:pt x="5015" y="6523"/>
                    <a:pt x="4614" y="6773"/>
                  </a:cubicBezTo>
                  <a:lnTo>
                    <a:pt x="1011" y="9024"/>
                  </a:lnTo>
                  <a:cubicBezTo>
                    <a:pt x="1" y="9654"/>
                    <a:pt x="153" y="11167"/>
                    <a:pt x="1267" y="11586"/>
                  </a:cubicBezTo>
                  <a:lnTo>
                    <a:pt x="5245" y="13077"/>
                  </a:lnTo>
                  <a:cubicBezTo>
                    <a:pt x="5687" y="13243"/>
                    <a:pt x="6020" y="13616"/>
                    <a:pt x="6134" y="14075"/>
                  </a:cubicBezTo>
                  <a:lnTo>
                    <a:pt x="7161" y="18197"/>
                  </a:lnTo>
                  <a:cubicBezTo>
                    <a:pt x="7334" y="18893"/>
                    <a:pt x="7942" y="19287"/>
                    <a:pt x="8561" y="19287"/>
                  </a:cubicBezTo>
                  <a:cubicBezTo>
                    <a:pt x="8969" y="19287"/>
                    <a:pt x="9382" y="19115"/>
                    <a:pt x="9676" y="18746"/>
                  </a:cubicBezTo>
                  <a:lnTo>
                    <a:pt x="12324" y="15422"/>
                  </a:lnTo>
                  <a:cubicBezTo>
                    <a:pt x="12598" y="15080"/>
                    <a:pt x="13012" y="14882"/>
                    <a:pt x="13447" y="14882"/>
                  </a:cubicBezTo>
                  <a:cubicBezTo>
                    <a:pt x="13481" y="14882"/>
                    <a:pt x="13514" y="14883"/>
                    <a:pt x="13548" y="14885"/>
                  </a:cubicBezTo>
                  <a:lnTo>
                    <a:pt x="17785" y="15184"/>
                  </a:lnTo>
                  <a:cubicBezTo>
                    <a:pt x="17821" y="15186"/>
                    <a:pt x="17856" y="15187"/>
                    <a:pt x="17891" y="15187"/>
                  </a:cubicBezTo>
                  <a:cubicBezTo>
                    <a:pt x="19018" y="15187"/>
                    <a:pt x="19720" y="13923"/>
                    <a:pt x="19084" y="12959"/>
                  </a:cubicBezTo>
                  <a:lnTo>
                    <a:pt x="16743" y="9415"/>
                  </a:lnTo>
                  <a:cubicBezTo>
                    <a:pt x="16482" y="9020"/>
                    <a:pt x="16432" y="8524"/>
                    <a:pt x="16610" y="8085"/>
                  </a:cubicBezTo>
                  <a:lnTo>
                    <a:pt x="18202" y="4147"/>
                  </a:lnTo>
                  <a:cubicBezTo>
                    <a:pt x="18597" y="3171"/>
                    <a:pt x="17852" y="2170"/>
                    <a:pt x="16881" y="2170"/>
                  </a:cubicBezTo>
                  <a:cubicBezTo>
                    <a:pt x="16753" y="2170"/>
                    <a:pt x="16622" y="2187"/>
                    <a:pt x="16489" y="2224"/>
                  </a:cubicBezTo>
                  <a:lnTo>
                    <a:pt x="12394" y="3356"/>
                  </a:lnTo>
                  <a:cubicBezTo>
                    <a:pt x="12268" y="3391"/>
                    <a:pt x="12140" y="3408"/>
                    <a:pt x="12012" y="3408"/>
                  </a:cubicBezTo>
                  <a:cubicBezTo>
                    <a:pt x="11678" y="3408"/>
                    <a:pt x="11350" y="3291"/>
                    <a:pt x="11088" y="3071"/>
                  </a:cubicBezTo>
                  <a:lnTo>
                    <a:pt x="7835" y="339"/>
                  </a:lnTo>
                  <a:cubicBezTo>
                    <a:pt x="7557" y="106"/>
                    <a:pt x="7235" y="1"/>
                    <a:pt x="69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67"/>
            <p:cNvSpPr/>
            <p:nvPr/>
          </p:nvSpPr>
          <p:spPr>
            <a:xfrm>
              <a:off x="2707075" y="4112650"/>
              <a:ext cx="73900" cy="73850"/>
            </a:xfrm>
            <a:custGeom>
              <a:avLst/>
              <a:gdLst/>
              <a:ahLst/>
              <a:cxnLst/>
              <a:rect l="l" t="t" r="r" b="b"/>
              <a:pathLst>
                <a:path w="2956" h="2954" extrusionOk="0">
                  <a:moveTo>
                    <a:pt x="1478" y="0"/>
                  </a:moveTo>
                  <a:cubicBezTo>
                    <a:pt x="662" y="0"/>
                    <a:pt x="0" y="661"/>
                    <a:pt x="0" y="1477"/>
                  </a:cubicBezTo>
                  <a:cubicBezTo>
                    <a:pt x="0" y="2293"/>
                    <a:pt x="662" y="2954"/>
                    <a:pt x="1478" y="2954"/>
                  </a:cubicBezTo>
                  <a:cubicBezTo>
                    <a:pt x="2294" y="2954"/>
                    <a:pt x="2955" y="2293"/>
                    <a:pt x="2955" y="1477"/>
                  </a:cubicBezTo>
                  <a:cubicBezTo>
                    <a:pt x="2955" y="661"/>
                    <a:pt x="2294" y="0"/>
                    <a:pt x="14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67"/>
            <p:cNvSpPr/>
            <p:nvPr/>
          </p:nvSpPr>
          <p:spPr>
            <a:xfrm>
              <a:off x="2802625" y="4245325"/>
              <a:ext cx="36950" cy="36950"/>
            </a:xfrm>
            <a:custGeom>
              <a:avLst/>
              <a:gdLst/>
              <a:ahLst/>
              <a:cxnLst/>
              <a:rect l="l" t="t" r="r" b="b"/>
              <a:pathLst>
                <a:path w="1478" h="1478" extrusionOk="0">
                  <a:moveTo>
                    <a:pt x="739" y="0"/>
                  </a:moveTo>
                  <a:cubicBezTo>
                    <a:pt x="331" y="0"/>
                    <a:pt x="1" y="331"/>
                    <a:pt x="1" y="739"/>
                  </a:cubicBezTo>
                  <a:cubicBezTo>
                    <a:pt x="1" y="1147"/>
                    <a:pt x="331" y="1477"/>
                    <a:pt x="739" y="1477"/>
                  </a:cubicBezTo>
                  <a:cubicBezTo>
                    <a:pt x="1147" y="1477"/>
                    <a:pt x="1477" y="1147"/>
                    <a:pt x="1477" y="739"/>
                  </a:cubicBezTo>
                  <a:cubicBezTo>
                    <a:pt x="1477" y="331"/>
                    <a:pt x="1147" y="0"/>
                    <a:pt x="7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67"/>
            <p:cNvSpPr/>
            <p:nvPr/>
          </p:nvSpPr>
          <p:spPr>
            <a:xfrm>
              <a:off x="2893300" y="4134750"/>
              <a:ext cx="36950" cy="36925"/>
            </a:xfrm>
            <a:custGeom>
              <a:avLst/>
              <a:gdLst/>
              <a:ahLst/>
              <a:cxnLst/>
              <a:rect l="l" t="t" r="r" b="b"/>
              <a:pathLst>
                <a:path w="1478" h="1477" extrusionOk="0">
                  <a:moveTo>
                    <a:pt x="739" y="0"/>
                  </a:moveTo>
                  <a:cubicBezTo>
                    <a:pt x="331" y="0"/>
                    <a:pt x="0" y="331"/>
                    <a:pt x="0" y="739"/>
                  </a:cubicBezTo>
                  <a:cubicBezTo>
                    <a:pt x="0" y="1146"/>
                    <a:pt x="331" y="1477"/>
                    <a:pt x="739" y="1477"/>
                  </a:cubicBezTo>
                  <a:cubicBezTo>
                    <a:pt x="1147" y="1477"/>
                    <a:pt x="1477" y="1146"/>
                    <a:pt x="1477" y="739"/>
                  </a:cubicBezTo>
                  <a:cubicBezTo>
                    <a:pt x="1477" y="331"/>
                    <a:pt x="1147" y="0"/>
                    <a:pt x="7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67"/>
            <p:cNvSpPr/>
            <p:nvPr/>
          </p:nvSpPr>
          <p:spPr>
            <a:xfrm>
              <a:off x="1593250" y="4566800"/>
              <a:ext cx="84300" cy="73900"/>
            </a:xfrm>
            <a:custGeom>
              <a:avLst/>
              <a:gdLst/>
              <a:ahLst/>
              <a:cxnLst/>
              <a:rect l="l" t="t" r="r" b="b"/>
              <a:pathLst>
                <a:path w="3372" h="2956" extrusionOk="0">
                  <a:moveTo>
                    <a:pt x="1685" y="0"/>
                  </a:moveTo>
                  <a:cubicBezTo>
                    <a:pt x="1464" y="0"/>
                    <a:pt x="1240" y="50"/>
                    <a:pt x="1030" y="155"/>
                  </a:cubicBezTo>
                  <a:cubicBezTo>
                    <a:pt x="299" y="517"/>
                    <a:pt x="0" y="1404"/>
                    <a:pt x="363" y="2134"/>
                  </a:cubicBezTo>
                  <a:cubicBezTo>
                    <a:pt x="620" y="2654"/>
                    <a:pt x="1143" y="2956"/>
                    <a:pt x="1687" y="2956"/>
                  </a:cubicBezTo>
                  <a:cubicBezTo>
                    <a:pt x="1907" y="2956"/>
                    <a:pt x="2131" y="2906"/>
                    <a:pt x="2342" y="2801"/>
                  </a:cubicBezTo>
                  <a:cubicBezTo>
                    <a:pt x="3073" y="2439"/>
                    <a:pt x="3372" y="1553"/>
                    <a:pt x="3009" y="822"/>
                  </a:cubicBezTo>
                  <a:cubicBezTo>
                    <a:pt x="2752" y="302"/>
                    <a:pt x="2228" y="0"/>
                    <a:pt x="1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67"/>
            <p:cNvSpPr/>
            <p:nvPr/>
          </p:nvSpPr>
          <p:spPr>
            <a:xfrm>
              <a:off x="1546225" y="4705100"/>
              <a:ext cx="42175" cy="36950"/>
            </a:xfrm>
            <a:custGeom>
              <a:avLst/>
              <a:gdLst/>
              <a:ahLst/>
              <a:cxnLst/>
              <a:rect l="l" t="t" r="r" b="b"/>
              <a:pathLst>
                <a:path w="1687" h="1478" extrusionOk="0">
                  <a:moveTo>
                    <a:pt x="843" y="0"/>
                  </a:moveTo>
                  <a:cubicBezTo>
                    <a:pt x="732" y="0"/>
                    <a:pt x="620" y="25"/>
                    <a:pt x="515" y="77"/>
                  </a:cubicBezTo>
                  <a:cubicBezTo>
                    <a:pt x="150" y="258"/>
                    <a:pt x="1" y="701"/>
                    <a:pt x="182" y="1067"/>
                  </a:cubicBezTo>
                  <a:cubicBezTo>
                    <a:pt x="311" y="1327"/>
                    <a:pt x="572" y="1477"/>
                    <a:pt x="844" y="1477"/>
                  </a:cubicBezTo>
                  <a:cubicBezTo>
                    <a:pt x="954" y="1477"/>
                    <a:pt x="1066" y="1452"/>
                    <a:pt x="1172" y="1400"/>
                  </a:cubicBezTo>
                  <a:cubicBezTo>
                    <a:pt x="1537" y="1219"/>
                    <a:pt x="1687" y="776"/>
                    <a:pt x="1505" y="410"/>
                  </a:cubicBezTo>
                  <a:cubicBezTo>
                    <a:pt x="1376" y="151"/>
                    <a:pt x="1115" y="0"/>
                    <a:pt x="8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67"/>
            <p:cNvSpPr/>
            <p:nvPr/>
          </p:nvSpPr>
          <p:spPr>
            <a:xfrm>
              <a:off x="1685600" y="4737150"/>
              <a:ext cx="42175" cy="36975"/>
            </a:xfrm>
            <a:custGeom>
              <a:avLst/>
              <a:gdLst/>
              <a:ahLst/>
              <a:cxnLst/>
              <a:rect l="l" t="t" r="r" b="b"/>
              <a:pathLst>
                <a:path w="1687" h="1479" extrusionOk="0">
                  <a:moveTo>
                    <a:pt x="843" y="1"/>
                  </a:moveTo>
                  <a:cubicBezTo>
                    <a:pt x="733" y="1"/>
                    <a:pt x="621" y="26"/>
                    <a:pt x="515" y="78"/>
                  </a:cubicBezTo>
                  <a:cubicBezTo>
                    <a:pt x="150" y="260"/>
                    <a:pt x="0" y="703"/>
                    <a:pt x="182" y="1068"/>
                  </a:cubicBezTo>
                  <a:cubicBezTo>
                    <a:pt x="310" y="1328"/>
                    <a:pt x="572" y="1478"/>
                    <a:pt x="843" y="1478"/>
                  </a:cubicBezTo>
                  <a:cubicBezTo>
                    <a:pt x="954" y="1478"/>
                    <a:pt x="1066" y="1453"/>
                    <a:pt x="1171" y="1401"/>
                  </a:cubicBezTo>
                  <a:cubicBezTo>
                    <a:pt x="1537" y="1220"/>
                    <a:pt x="1687" y="777"/>
                    <a:pt x="1505" y="412"/>
                  </a:cubicBezTo>
                  <a:cubicBezTo>
                    <a:pt x="1376" y="152"/>
                    <a:pt x="1114" y="1"/>
                    <a:pt x="8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3" name="Google Shape;2893;p67"/>
          <p:cNvGrpSpPr/>
          <p:nvPr/>
        </p:nvGrpSpPr>
        <p:grpSpPr>
          <a:xfrm>
            <a:off x="2423973" y="3221596"/>
            <a:ext cx="1051537" cy="1021424"/>
            <a:chOff x="3509875" y="4219675"/>
            <a:chExt cx="874750" cy="849700"/>
          </a:xfrm>
        </p:grpSpPr>
        <p:sp>
          <p:nvSpPr>
            <p:cNvPr id="2894" name="Google Shape;2894;p67"/>
            <p:cNvSpPr/>
            <p:nvPr/>
          </p:nvSpPr>
          <p:spPr>
            <a:xfrm>
              <a:off x="3509875" y="4219675"/>
              <a:ext cx="874750" cy="849700"/>
            </a:xfrm>
            <a:custGeom>
              <a:avLst/>
              <a:gdLst/>
              <a:ahLst/>
              <a:cxnLst/>
              <a:rect l="l" t="t" r="r" b="b"/>
              <a:pathLst>
                <a:path w="34990" h="33988" extrusionOk="0">
                  <a:moveTo>
                    <a:pt x="16403" y="1"/>
                  </a:moveTo>
                  <a:cubicBezTo>
                    <a:pt x="14271" y="1"/>
                    <a:pt x="12155" y="1134"/>
                    <a:pt x="11085" y="3299"/>
                  </a:cubicBezTo>
                  <a:cubicBezTo>
                    <a:pt x="10212" y="5064"/>
                    <a:pt x="8518" y="6281"/>
                    <a:pt x="6566" y="6544"/>
                  </a:cubicBezTo>
                  <a:cubicBezTo>
                    <a:pt x="2227" y="7128"/>
                    <a:pt x="1" y="12056"/>
                    <a:pt x="2430" y="15698"/>
                  </a:cubicBezTo>
                  <a:cubicBezTo>
                    <a:pt x="3522" y="17337"/>
                    <a:pt x="3729" y="19412"/>
                    <a:pt x="2980" y="21233"/>
                  </a:cubicBezTo>
                  <a:cubicBezTo>
                    <a:pt x="1367" y="25159"/>
                    <a:pt x="4282" y="29406"/>
                    <a:pt x="8441" y="29406"/>
                  </a:cubicBezTo>
                  <a:cubicBezTo>
                    <a:pt x="8573" y="29406"/>
                    <a:pt x="8706" y="29402"/>
                    <a:pt x="8840" y="29393"/>
                  </a:cubicBezTo>
                  <a:cubicBezTo>
                    <a:pt x="8968" y="29385"/>
                    <a:pt x="9095" y="29381"/>
                    <a:pt x="9222" y="29381"/>
                  </a:cubicBezTo>
                  <a:cubicBezTo>
                    <a:pt x="11049" y="29381"/>
                    <a:pt x="12784" y="30226"/>
                    <a:pt x="13909" y="31684"/>
                  </a:cubicBezTo>
                  <a:cubicBezTo>
                    <a:pt x="15109" y="33238"/>
                    <a:pt x="16853" y="33987"/>
                    <a:pt x="18586" y="33987"/>
                  </a:cubicBezTo>
                  <a:cubicBezTo>
                    <a:pt x="20718" y="33987"/>
                    <a:pt x="22835" y="32854"/>
                    <a:pt x="23905" y="30689"/>
                  </a:cubicBezTo>
                  <a:cubicBezTo>
                    <a:pt x="24778" y="28923"/>
                    <a:pt x="26471" y="27707"/>
                    <a:pt x="28423" y="27444"/>
                  </a:cubicBezTo>
                  <a:cubicBezTo>
                    <a:pt x="32763" y="26860"/>
                    <a:pt x="34989" y="21933"/>
                    <a:pt x="32560" y="18290"/>
                  </a:cubicBezTo>
                  <a:cubicBezTo>
                    <a:pt x="31468" y="16651"/>
                    <a:pt x="31261" y="14577"/>
                    <a:pt x="32009" y="12755"/>
                  </a:cubicBezTo>
                  <a:cubicBezTo>
                    <a:pt x="33621" y="8829"/>
                    <a:pt x="30708" y="4582"/>
                    <a:pt x="26550" y="4582"/>
                  </a:cubicBezTo>
                  <a:cubicBezTo>
                    <a:pt x="26418" y="4582"/>
                    <a:pt x="26285" y="4587"/>
                    <a:pt x="26150" y="4595"/>
                  </a:cubicBezTo>
                  <a:cubicBezTo>
                    <a:pt x="26022" y="4604"/>
                    <a:pt x="25895" y="4608"/>
                    <a:pt x="25768" y="4608"/>
                  </a:cubicBezTo>
                  <a:cubicBezTo>
                    <a:pt x="23941" y="4608"/>
                    <a:pt x="22205" y="3762"/>
                    <a:pt x="21080" y="2304"/>
                  </a:cubicBezTo>
                  <a:cubicBezTo>
                    <a:pt x="19881" y="750"/>
                    <a:pt x="18137" y="1"/>
                    <a:pt x="16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67"/>
            <p:cNvSpPr/>
            <p:nvPr/>
          </p:nvSpPr>
          <p:spPr>
            <a:xfrm>
              <a:off x="3568350" y="4276475"/>
              <a:ext cx="757775" cy="736100"/>
            </a:xfrm>
            <a:custGeom>
              <a:avLst/>
              <a:gdLst/>
              <a:ahLst/>
              <a:cxnLst/>
              <a:rect l="l" t="t" r="r" b="b"/>
              <a:pathLst>
                <a:path w="30311" h="29444" extrusionOk="0">
                  <a:moveTo>
                    <a:pt x="14211" y="1"/>
                  </a:moveTo>
                  <a:cubicBezTo>
                    <a:pt x="12364" y="1"/>
                    <a:pt x="10530" y="983"/>
                    <a:pt x="9603" y="2858"/>
                  </a:cubicBezTo>
                  <a:cubicBezTo>
                    <a:pt x="8846" y="4388"/>
                    <a:pt x="7380" y="5441"/>
                    <a:pt x="5688" y="5669"/>
                  </a:cubicBezTo>
                  <a:cubicBezTo>
                    <a:pt x="1930" y="6175"/>
                    <a:pt x="1" y="10444"/>
                    <a:pt x="2104" y="13600"/>
                  </a:cubicBezTo>
                  <a:cubicBezTo>
                    <a:pt x="3051" y="15019"/>
                    <a:pt x="3230" y="16817"/>
                    <a:pt x="2582" y="18395"/>
                  </a:cubicBezTo>
                  <a:cubicBezTo>
                    <a:pt x="1185" y="21795"/>
                    <a:pt x="3710" y="25475"/>
                    <a:pt x="7314" y="25475"/>
                  </a:cubicBezTo>
                  <a:cubicBezTo>
                    <a:pt x="7428" y="25475"/>
                    <a:pt x="7543" y="25471"/>
                    <a:pt x="7658" y="25463"/>
                  </a:cubicBezTo>
                  <a:cubicBezTo>
                    <a:pt x="7770" y="25456"/>
                    <a:pt x="7880" y="25453"/>
                    <a:pt x="7991" y="25453"/>
                  </a:cubicBezTo>
                  <a:cubicBezTo>
                    <a:pt x="9573" y="25453"/>
                    <a:pt x="11075" y="26185"/>
                    <a:pt x="12050" y="27447"/>
                  </a:cubicBezTo>
                  <a:cubicBezTo>
                    <a:pt x="13089" y="28794"/>
                    <a:pt x="14600" y="29443"/>
                    <a:pt x="16102" y="29443"/>
                  </a:cubicBezTo>
                  <a:cubicBezTo>
                    <a:pt x="17949" y="29443"/>
                    <a:pt x="19782" y="28461"/>
                    <a:pt x="20709" y="26586"/>
                  </a:cubicBezTo>
                  <a:cubicBezTo>
                    <a:pt x="21465" y="25057"/>
                    <a:pt x="22932" y="24002"/>
                    <a:pt x="24623" y="23775"/>
                  </a:cubicBezTo>
                  <a:cubicBezTo>
                    <a:pt x="28382" y="23269"/>
                    <a:pt x="30311" y="19000"/>
                    <a:pt x="28206" y="15845"/>
                  </a:cubicBezTo>
                  <a:cubicBezTo>
                    <a:pt x="27260" y="14425"/>
                    <a:pt x="27081" y="12628"/>
                    <a:pt x="27729" y="11049"/>
                  </a:cubicBezTo>
                  <a:cubicBezTo>
                    <a:pt x="29127" y="7648"/>
                    <a:pt x="26602" y="3970"/>
                    <a:pt x="22999" y="3970"/>
                  </a:cubicBezTo>
                  <a:cubicBezTo>
                    <a:pt x="22885" y="3970"/>
                    <a:pt x="22770" y="3973"/>
                    <a:pt x="22653" y="3981"/>
                  </a:cubicBezTo>
                  <a:cubicBezTo>
                    <a:pt x="22542" y="3988"/>
                    <a:pt x="22431" y="3992"/>
                    <a:pt x="22321" y="3992"/>
                  </a:cubicBezTo>
                  <a:cubicBezTo>
                    <a:pt x="20738" y="3992"/>
                    <a:pt x="19236" y="3259"/>
                    <a:pt x="18262" y="1996"/>
                  </a:cubicBezTo>
                  <a:cubicBezTo>
                    <a:pt x="17223" y="650"/>
                    <a:pt x="15713" y="1"/>
                    <a:pt x="14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67"/>
            <p:cNvSpPr/>
            <p:nvPr/>
          </p:nvSpPr>
          <p:spPr>
            <a:xfrm>
              <a:off x="3736500" y="4439150"/>
              <a:ext cx="421475" cy="410750"/>
            </a:xfrm>
            <a:custGeom>
              <a:avLst/>
              <a:gdLst/>
              <a:ahLst/>
              <a:cxnLst/>
              <a:rect l="l" t="t" r="r" b="b"/>
              <a:pathLst>
                <a:path w="16859" h="16430" extrusionOk="0">
                  <a:moveTo>
                    <a:pt x="10339" y="0"/>
                  </a:moveTo>
                  <a:cubicBezTo>
                    <a:pt x="10083" y="0"/>
                    <a:pt x="9825" y="52"/>
                    <a:pt x="9578" y="160"/>
                  </a:cubicBezTo>
                  <a:lnTo>
                    <a:pt x="8272" y="730"/>
                  </a:lnTo>
                  <a:cubicBezTo>
                    <a:pt x="8030" y="836"/>
                    <a:pt x="7771" y="890"/>
                    <a:pt x="7510" y="890"/>
                  </a:cubicBezTo>
                  <a:cubicBezTo>
                    <a:pt x="7376" y="890"/>
                    <a:pt x="7242" y="875"/>
                    <a:pt x="7109" y="847"/>
                  </a:cubicBezTo>
                  <a:lnTo>
                    <a:pt x="5716" y="544"/>
                  </a:lnTo>
                  <a:cubicBezTo>
                    <a:pt x="5581" y="515"/>
                    <a:pt x="5445" y="500"/>
                    <a:pt x="5311" y="500"/>
                  </a:cubicBezTo>
                  <a:cubicBezTo>
                    <a:pt x="4545" y="500"/>
                    <a:pt x="3834" y="967"/>
                    <a:pt x="3545" y="1707"/>
                  </a:cubicBezTo>
                  <a:lnTo>
                    <a:pt x="3026" y="3034"/>
                  </a:lnTo>
                  <a:cubicBezTo>
                    <a:pt x="2880" y="3406"/>
                    <a:pt x="2621" y="3723"/>
                    <a:pt x="2285" y="3939"/>
                  </a:cubicBezTo>
                  <a:lnTo>
                    <a:pt x="1087" y="4709"/>
                  </a:lnTo>
                  <a:cubicBezTo>
                    <a:pt x="302" y="5214"/>
                    <a:pt x="1" y="6213"/>
                    <a:pt x="375" y="7067"/>
                  </a:cubicBezTo>
                  <a:lnTo>
                    <a:pt x="945" y="8372"/>
                  </a:lnTo>
                  <a:cubicBezTo>
                    <a:pt x="1105" y="8739"/>
                    <a:pt x="1146" y="9146"/>
                    <a:pt x="1062" y="9536"/>
                  </a:cubicBezTo>
                  <a:lnTo>
                    <a:pt x="759" y="10928"/>
                  </a:lnTo>
                  <a:cubicBezTo>
                    <a:pt x="561" y="11839"/>
                    <a:pt x="1053" y="12759"/>
                    <a:pt x="1922" y="13099"/>
                  </a:cubicBezTo>
                  <a:lnTo>
                    <a:pt x="3249" y="13618"/>
                  </a:lnTo>
                  <a:cubicBezTo>
                    <a:pt x="3621" y="13764"/>
                    <a:pt x="3938" y="14023"/>
                    <a:pt x="4153" y="14360"/>
                  </a:cubicBezTo>
                  <a:lnTo>
                    <a:pt x="4924" y="15558"/>
                  </a:lnTo>
                  <a:cubicBezTo>
                    <a:pt x="5283" y="16116"/>
                    <a:pt x="5893" y="16430"/>
                    <a:pt x="6522" y="16430"/>
                  </a:cubicBezTo>
                  <a:cubicBezTo>
                    <a:pt x="6777" y="16430"/>
                    <a:pt x="7035" y="16378"/>
                    <a:pt x="7282" y="16270"/>
                  </a:cubicBezTo>
                  <a:lnTo>
                    <a:pt x="8587" y="15699"/>
                  </a:lnTo>
                  <a:cubicBezTo>
                    <a:pt x="8828" y="15594"/>
                    <a:pt x="9087" y="15540"/>
                    <a:pt x="9347" y="15540"/>
                  </a:cubicBezTo>
                  <a:cubicBezTo>
                    <a:pt x="9482" y="15540"/>
                    <a:pt x="9618" y="15555"/>
                    <a:pt x="9751" y="15584"/>
                  </a:cubicBezTo>
                  <a:lnTo>
                    <a:pt x="11143" y="15886"/>
                  </a:lnTo>
                  <a:cubicBezTo>
                    <a:pt x="11278" y="15916"/>
                    <a:pt x="11413" y="15930"/>
                    <a:pt x="11547" y="15930"/>
                  </a:cubicBezTo>
                  <a:cubicBezTo>
                    <a:pt x="12314" y="15930"/>
                    <a:pt x="13024" y="15462"/>
                    <a:pt x="13314" y="14723"/>
                  </a:cubicBezTo>
                  <a:lnTo>
                    <a:pt x="13833" y="13396"/>
                  </a:lnTo>
                  <a:cubicBezTo>
                    <a:pt x="13979" y="13025"/>
                    <a:pt x="14238" y="12708"/>
                    <a:pt x="14575" y="12492"/>
                  </a:cubicBezTo>
                  <a:lnTo>
                    <a:pt x="15773" y="11721"/>
                  </a:lnTo>
                  <a:cubicBezTo>
                    <a:pt x="16556" y="11216"/>
                    <a:pt x="16859" y="10218"/>
                    <a:pt x="16485" y="9364"/>
                  </a:cubicBezTo>
                  <a:lnTo>
                    <a:pt x="15914" y="8058"/>
                  </a:lnTo>
                  <a:cubicBezTo>
                    <a:pt x="15754" y="7692"/>
                    <a:pt x="15714" y="7285"/>
                    <a:pt x="15798" y="6894"/>
                  </a:cubicBezTo>
                  <a:lnTo>
                    <a:pt x="16101" y="5502"/>
                  </a:lnTo>
                  <a:cubicBezTo>
                    <a:pt x="16299" y="4590"/>
                    <a:pt x="15806" y="3670"/>
                    <a:pt x="14937" y="3330"/>
                  </a:cubicBezTo>
                  <a:lnTo>
                    <a:pt x="13611" y="2812"/>
                  </a:lnTo>
                  <a:cubicBezTo>
                    <a:pt x="13239" y="2666"/>
                    <a:pt x="12922" y="2407"/>
                    <a:pt x="12706" y="2071"/>
                  </a:cubicBezTo>
                  <a:lnTo>
                    <a:pt x="11935" y="873"/>
                  </a:lnTo>
                  <a:cubicBezTo>
                    <a:pt x="11576" y="314"/>
                    <a:pt x="10968" y="0"/>
                    <a:pt x="10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67"/>
            <p:cNvSpPr/>
            <p:nvPr/>
          </p:nvSpPr>
          <p:spPr>
            <a:xfrm>
              <a:off x="3817250" y="4517825"/>
              <a:ext cx="260000" cy="253400"/>
            </a:xfrm>
            <a:custGeom>
              <a:avLst/>
              <a:gdLst/>
              <a:ahLst/>
              <a:cxnLst/>
              <a:rect l="l" t="t" r="r" b="b"/>
              <a:pathLst>
                <a:path w="10400" h="10136" extrusionOk="0">
                  <a:moveTo>
                    <a:pt x="6377" y="1"/>
                  </a:moveTo>
                  <a:cubicBezTo>
                    <a:pt x="6220" y="1"/>
                    <a:pt x="6060" y="32"/>
                    <a:pt x="5908" y="99"/>
                  </a:cubicBezTo>
                  <a:lnTo>
                    <a:pt x="5103" y="451"/>
                  </a:lnTo>
                  <a:cubicBezTo>
                    <a:pt x="4954" y="516"/>
                    <a:pt x="4795" y="549"/>
                    <a:pt x="4634" y="549"/>
                  </a:cubicBezTo>
                  <a:cubicBezTo>
                    <a:pt x="4551" y="549"/>
                    <a:pt x="4467" y="540"/>
                    <a:pt x="4385" y="522"/>
                  </a:cubicBezTo>
                  <a:lnTo>
                    <a:pt x="3526" y="336"/>
                  </a:lnTo>
                  <a:cubicBezTo>
                    <a:pt x="3442" y="318"/>
                    <a:pt x="3359" y="309"/>
                    <a:pt x="3276" y="309"/>
                  </a:cubicBezTo>
                  <a:cubicBezTo>
                    <a:pt x="2803" y="309"/>
                    <a:pt x="2366" y="598"/>
                    <a:pt x="2186" y="1053"/>
                  </a:cubicBezTo>
                  <a:lnTo>
                    <a:pt x="1866" y="1872"/>
                  </a:lnTo>
                  <a:cubicBezTo>
                    <a:pt x="1776" y="2101"/>
                    <a:pt x="1616" y="2296"/>
                    <a:pt x="1410" y="2430"/>
                  </a:cubicBezTo>
                  <a:lnTo>
                    <a:pt x="670" y="2906"/>
                  </a:lnTo>
                  <a:cubicBezTo>
                    <a:pt x="186" y="3217"/>
                    <a:pt x="0" y="3833"/>
                    <a:pt x="230" y="4360"/>
                  </a:cubicBezTo>
                  <a:lnTo>
                    <a:pt x="583" y="5165"/>
                  </a:lnTo>
                  <a:cubicBezTo>
                    <a:pt x="682" y="5390"/>
                    <a:pt x="707" y="5642"/>
                    <a:pt x="654" y="5883"/>
                  </a:cubicBezTo>
                  <a:lnTo>
                    <a:pt x="468" y="6741"/>
                  </a:lnTo>
                  <a:cubicBezTo>
                    <a:pt x="345" y="7304"/>
                    <a:pt x="650" y="7871"/>
                    <a:pt x="1186" y="8081"/>
                  </a:cubicBezTo>
                  <a:lnTo>
                    <a:pt x="2004" y="8401"/>
                  </a:lnTo>
                  <a:cubicBezTo>
                    <a:pt x="2233" y="8491"/>
                    <a:pt x="2428" y="8651"/>
                    <a:pt x="2561" y="8858"/>
                  </a:cubicBezTo>
                  <a:lnTo>
                    <a:pt x="3037" y="9598"/>
                  </a:lnTo>
                  <a:cubicBezTo>
                    <a:pt x="3259" y="9942"/>
                    <a:pt x="3635" y="10136"/>
                    <a:pt x="4024" y="10136"/>
                  </a:cubicBezTo>
                  <a:cubicBezTo>
                    <a:pt x="4181" y="10136"/>
                    <a:pt x="4340" y="10104"/>
                    <a:pt x="4491" y="10038"/>
                  </a:cubicBezTo>
                  <a:lnTo>
                    <a:pt x="5297" y="9685"/>
                  </a:lnTo>
                  <a:cubicBezTo>
                    <a:pt x="5446" y="9620"/>
                    <a:pt x="5606" y="9587"/>
                    <a:pt x="5767" y="9587"/>
                  </a:cubicBezTo>
                  <a:cubicBezTo>
                    <a:pt x="5850" y="9587"/>
                    <a:pt x="5933" y="9596"/>
                    <a:pt x="6015" y="9613"/>
                  </a:cubicBezTo>
                  <a:lnTo>
                    <a:pt x="6874" y="9800"/>
                  </a:lnTo>
                  <a:cubicBezTo>
                    <a:pt x="6957" y="9818"/>
                    <a:pt x="7041" y="9827"/>
                    <a:pt x="7123" y="9827"/>
                  </a:cubicBezTo>
                  <a:cubicBezTo>
                    <a:pt x="7596" y="9827"/>
                    <a:pt x="8034" y="9539"/>
                    <a:pt x="8212" y="9082"/>
                  </a:cubicBezTo>
                  <a:lnTo>
                    <a:pt x="8534" y="8264"/>
                  </a:lnTo>
                  <a:cubicBezTo>
                    <a:pt x="8623" y="8034"/>
                    <a:pt x="8783" y="7839"/>
                    <a:pt x="8990" y="7706"/>
                  </a:cubicBezTo>
                  <a:lnTo>
                    <a:pt x="9729" y="7231"/>
                  </a:lnTo>
                  <a:cubicBezTo>
                    <a:pt x="10213" y="6920"/>
                    <a:pt x="10400" y="6303"/>
                    <a:pt x="10169" y="5777"/>
                  </a:cubicBezTo>
                  <a:lnTo>
                    <a:pt x="9817" y="4971"/>
                  </a:lnTo>
                  <a:cubicBezTo>
                    <a:pt x="9718" y="4745"/>
                    <a:pt x="9693" y="4494"/>
                    <a:pt x="9746" y="4253"/>
                  </a:cubicBezTo>
                  <a:lnTo>
                    <a:pt x="9932" y="3394"/>
                  </a:lnTo>
                  <a:cubicBezTo>
                    <a:pt x="10054" y="2832"/>
                    <a:pt x="9750" y="2264"/>
                    <a:pt x="9214" y="2055"/>
                  </a:cubicBezTo>
                  <a:lnTo>
                    <a:pt x="8396" y="1735"/>
                  </a:lnTo>
                  <a:cubicBezTo>
                    <a:pt x="8167" y="1645"/>
                    <a:pt x="7971" y="1485"/>
                    <a:pt x="7837" y="1277"/>
                  </a:cubicBezTo>
                  <a:lnTo>
                    <a:pt x="7362" y="539"/>
                  </a:lnTo>
                  <a:cubicBezTo>
                    <a:pt x="7141" y="194"/>
                    <a:pt x="6765" y="1"/>
                    <a:pt x="63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67"/>
            <p:cNvSpPr/>
            <p:nvPr/>
          </p:nvSpPr>
          <p:spPr>
            <a:xfrm>
              <a:off x="3849225" y="4551125"/>
              <a:ext cx="196050" cy="186775"/>
            </a:xfrm>
            <a:custGeom>
              <a:avLst/>
              <a:gdLst/>
              <a:ahLst/>
              <a:cxnLst/>
              <a:rect l="l" t="t" r="r" b="b"/>
              <a:pathLst>
                <a:path w="7842" h="7471" extrusionOk="0">
                  <a:moveTo>
                    <a:pt x="3926" y="1"/>
                  </a:moveTo>
                  <a:cubicBezTo>
                    <a:pt x="3802" y="1"/>
                    <a:pt x="3677" y="7"/>
                    <a:pt x="3551" y="19"/>
                  </a:cubicBezTo>
                  <a:cubicBezTo>
                    <a:pt x="1498" y="224"/>
                    <a:pt x="1" y="2053"/>
                    <a:pt x="204" y="4106"/>
                  </a:cubicBezTo>
                  <a:cubicBezTo>
                    <a:pt x="396" y="6032"/>
                    <a:pt x="2020" y="7471"/>
                    <a:pt x="3916" y="7471"/>
                  </a:cubicBezTo>
                  <a:cubicBezTo>
                    <a:pt x="4040" y="7471"/>
                    <a:pt x="4165" y="7464"/>
                    <a:pt x="4291" y="7452"/>
                  </a:cubicBezTo>
                  <a:cubicBezTo>
                    <a:pt x="6343" y="7248"/>
                    <a:pt x="7841" y="5418"/>
                    <a:pt x="7638" y="3366"/>
                  </a:cubicBezTo>
                  <a:cubicBezTo>
                    <a:pt x="7446" y="1439"/>
                    <a:pt x="5821" y="1"/>
                    <a:pt x="39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9" name="Google Shape;2899;p67"/>
          <p:cNvSpPr/>
          <p:nvPr/>
        </p:nvSpPr>
        <p:spPr>
          <a:xfrm>
            <a:off x="4165488" y="3323725"/>
            <a:ext cx="1200675" cy="600625"/>
          </a:xfrm>
          <a:custGeom>
            <a:avLst/>
            <a:gdLst/>
            <a:ahLst/>
            <a:cxnLst/>
            <a:rect l="l" t="t" r="r" b="b"/>
            <a:pathLst>
              <a:path w="48027" h="24025" extrusionOk="0">
                <a:moveTo>
                  <a:pt x="19173" y="1"/>
                </a:moveTo>
                <a:cubicBezTo>
                  <a:pt x="18828" y="1"/>
                  <a:pt x="18468" y="37"/>
                  <a:pt x="18090" y="112"/>
                </a:cubicBezTo>
                <a:cubicBezTo>
                  <a:pt x="11501" y="1430"/>
                  <a:pt x="13258" y="11755"/>
                  <a:pt x="13654" y="13721"/>
                </a:cubicBezTo>
                <a:lnTo>
                  <a:pt x="13654" y="13721"/>
                </a:lnTo>
                <a:cubicBezTo>
                  <a:pt x="13358" y="12473"/>
                  <a:pt x="12008" y="8029"/>
                  <a:pt x="7818" y="8029"/>
                </a:cubicBezTo>
                <a:cubicBezTo>
                  <a:pt x="7331" y="8029"/>
                  <a:pt x="6805" y="8089"/>
                  <a:pt x="6238" y="8221"/>
                </a:cubicBezTo>
                <a:cubicBezTo>
                  <a:pt x="0" y="9677"/>
                  <a:pt x="2287" y="24025"/>
                  <a:pt x="2287" y="24025"/>
                </a:cubicBezTo>
                <a:lnTo>
                  <a:pt x="47616" y="22985"/>
                </a:lnTo>
                <a:cubicBezTo>
                  <a:pt x="47616" y="22985"/>
                  <a:pt x="48027" y="6140"/>
                  <a:pt x="42723" y="6140"/>
                </a:cubicBezTo>
                <a:cubicBezTo>
                  <a:pt x="42691" y="6140"/>
                  <a:pt x="42658" y="6141"/>
                  <a:pt x="42626" y="6142"/>
                </a:cubicBezTo>
                <a:cubicBezTo>
                  <a:pt x="37219" y="6350"/>
                  <a:pt x="36803" y="13836"/>
                  <a:pt x="36803" y="13836"/>
                </a:cubicBezTo>
                <a:cubicBezTo>
                  <a:pt x="36803" y="13836"/>
                  <a:pt x="36192" y="3644"/>
                  <a:pt x="31337" y="3644"/>
                </a:cubicBezTo>
                <a:cubicBezTo>
                  <a:pt x="31288" y="3644"/>
                  <a:pt x="31239" y="3645"/>
                  <a:pt x="31189" y="3647"/>
                </a:cubicBezTo>
                <a:cubicBezTo>
                  <a:pt x="26199" y="3855"/>
                  <a:pt x="26407" y="11965"/>
                  <a:pt x="26407" y="11965"/>
                </a:cubicBezTo>
                <a:cubicBezTo>
                  <a:pt x="26407" y="11965"/>
                  <a:pt x="25473" y="1"/>
                  <a:pt x="191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0" name="Google Shape;2850;p6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93B5B3"/>
                </a:solidFill>
              </a:rPr>
              <a:t>Alternative resources</a:t>
            </a:r>
            <a:endParaRPr dirty="0">
              <a:solidFill>
                <a:srgbClr val="93B5B3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1464" y="540000"/>
            <a:ext cx="2372536" cy="236961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954" y="1618763"/>
            <a:ext cx="1011846" cy="143616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7768" y="3448381"/>
            <a:ext cx="5681251" cy="135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387" y="1473449"/>
            <a:ext cx="2570903" cy="17736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775" y="3374262"/>
            <a:ext cx="2444993" cy="14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839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0" name="Google Shape;2850;p6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B0F0"/>
                </a:solidFill>
              </a:rPr>
              <a:t>Alternative resources</a:t>
            </a:r>
            <a:endParaRPr dirty="0">
              <a:solidFill>
                <a:srgbClr val="00B0F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72" y="1226128"/>
            <a:ext cx="5338403" cy="34443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931" y="2577788"/>
            <a:ext cx="1839069" cy="209273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9183" y="810000"/>
            <a:ext cx="2370564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6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4"/>
          <p:cNvSpPr/>
          <p:nvPr/>
        </p:nvSpPr>
        <p:spPr>
          <a:xfrm rot="-662943">
            <a:off x="5195144" y="539983"/>
            <a:ext cx="3000286" cy="2773217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4"/>
          <p:cNvSpPr txBox="1">
            <a:spLocks noGrp="1"/>
          </p:cNvSpPr>
          <p:nvPr>
            <p:ph type="title"/>
          </p:nvPr>
        </p:nvSpPr>
        <p:spPr>
          <a:xfrm>
            <a:off x="730050" y="1575725"/>
            <a:ext cx="4480200" cy="173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Whoa!</a:t>
            </a:r>
            <a:endParaRPr/>
          </a:p>
        </p:txBody>
      </p:sp>
      <p:sp>
        <p:nvSpPr>
          <p:cNvPr id="565" name="Google Shape;565;p34"/>
          <p:cNvSpPr txBox="1">
            <a:spLocks noGrp="1"/>
          </p:cNvSpPr>
          <p:nvPr>
            <p:ph type="subTitle" idx="1"/>
          </p:nvPr>
        </p:nvSpPr>
        <p:spPr>
          <a:xfrm>
            <a:off x="730050" y="3335425"/>
            <a:ext cx="6723900" cy="8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can be the part of the presentation where you introduce yourself, write your email...</a:t>
            </a:r>
            <a:endParaRPr/>
          </a:p>
        </p:txBody>
      </p:sp>
      <p:sp>
        <p:nvSpPr>
          <p:cNvPr id="566" name="Google Shape;566;p34"/>
          <p:cNvSpPr/>
          <p:nvPr/>
        </p:nvSpPr>
        <p:spPr>
          <a:xfrm rot="-807764">
            <a:off x="3283627" y="987245"/>
            <a:ext cx="465383" cy="430175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7" name="Google Shape;567;p34"/>
          <p:cNvGrpSpPr/>
          <p:nvPr/>
        </p:nvGrpSpPr>
        <p:grpSpPr>
          <a:xfrm>
            <a:off x="7073894" y="3892774"/>
            <a:ext cx="1021269" cy="510814"/>
            <a:chOff x="3253475" y="1370475"/>
            <a:chExt cx="1000950" cy="500700"/>
          </a:xfrm>
        </p:grpSpPr>
        <p:sp>
          <p:nvSpPr>
            <p:cNvPr id="568" name="Google Shape;568;p34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4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4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4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4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4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4"/>
          <p:cNvGrpSpPr/>
          <p:nvPr/>
        </p:nvGrpSpPr>
        <p:grpSpPr>
          <a:xfrm>
            <a:off x="1138469" y="539999"/>
            <a:ext cx="1021269" cy="510814"/>
            <a:chOff x="3253475" y="1370475"/>
            <a:chExt cx="1000950" cy="500700"/>
          </a:xfrm>
        </p:grpSpPr>
        <p:sp>
          <p:nvSpPr>
            <p:cNvPr id="579" name="Google Shape;579;p34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4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4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4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4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9" name="Google Shape;589;p34"/>
          <p:cNvSpPr/>
          <p:nvPr/>
        </p:nvSpPr>
        <p:spPr>
          <a:xfrm>
            <a:off x="4545325" y="612949"/>
            <a:ext cx="394792" cy="364924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0" name="Google Shape;2850;p6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B0F0"/>
                </a:solidFill>
              </a:rPr>
              <a:t>Alternative resources</a:t>
            </a:r>
            <a:endParaRPr dirty="0">
              <a:solidFill>
                <a:srgbClr val="00B0F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9273" y="2764596"/>
            <a:ext cx="1980000" cy="2025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773" y="1080000"/>
            <a:ext cx="1665000" cy="1293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9114" y="1327500"/>
            <a:ext cx="3746250" cy="2092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935" y="1726875"/>
            <a:ext cx="1842770" cy="15114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935" y="3777096"/>
            <a:ext cx="2418750" cy="7425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2859" y="3605372"/>
            <a:ext cx="1319380" cy="11842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1481" y="3853408"/>
            <a:ext cx="1867347" cy="6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760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0" name="Google Shape;2850;p6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B0F0"/>
                </a:solidFill>
              </a:rPr>
              <a:t>Alternative resources</a:t>
            </a:r>
            <a:endParaRPr dirty="0">
              <a:solidFill>
                <a:srgbClr val="00B0F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552" y="2636468"/>
            <a:ext cx="2058750" cy="2115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82" y="1080000"/>
            <a:ext cx="5523751" cy="35662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052" y="493670"/>
            <a:ext cx="1856250" cy="18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469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0" name="Google Shape;2850;p6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B0F0"/>
                </a:solidFill>
              </a:rPr>
              <a:t>Alternative resources</a:t>
            </a:r>
            <a:endParaRPr dirty="0">
              <a:solidFill>
                <a:srgbClr val="00B0F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18" y="1723527"/>
            <a:ext cx="4893791" cy="283580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795" y="811360"/>
            <a:ext cx="2613760" cy="18743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489" y="2957114"/>
            <a:ext cx="2160511" cy="168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402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7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2" name="Google Shape;7482;p80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...and our sets of editable icons</a:t>
            </a:r>
            <a:endParaRPr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3" name="Google Shape;7483;p80"/>
          <p:cNvSpPr txBox="1">
            <a:spLocks noGrp="1"/>
          </p:cNvSpPr>
          <p:nvPr>
            <p:ph type="body" idx="4294967295"/>
          </p:nvPr>
        </p:nvSpPr>
        <p:spPr>
          <a:xfrm>
            <a:off x="828875" y="1610275"/>
            <a:ext cx="75258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You can resize these icons without losing quality.</a:t>
            </a:r>
            <a:endParaRPr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You can change the stroke and fill color; just select the icon and click on the paint bucket/pen.</a:t>
            </a:r>
            <a:endParaRPr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In Google Slides, you can also use </a:t>
            </a:r>
            <a:r>
              <a:rPr lang="en" dirty="0">
                <a:solidFill>
                  <a:srgbClr val="00B0F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Flaticon’s extension</a:t>
            </a:r>
            <a:r>
              <a:rPr lang="en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, allowing you to customize and add even more icons.</a:t>
            </a:r>
            <a:br>
              <a:rPr lang="en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84" name="Google Shape;7484;p80"/>
          <p:cNvGrpSpPr/>
          <p:nvPr/>
        </p:nvGrpSpPr>
        <p:grpSpPr>
          <a:xfrm>
            <a:off x="839307" y="2318098"/>
            <a:ext cx="387992" cy="329326"/>
            <a:chOff x="839307" y="2318098"/>
            <a:chExt cx="387992" cy="329326"/>
          </a:xfrm>
        </p:grpSpPr>
        <p:sp>
          <p:nvSpPr>
            <p:cNvPr id="7485" name="Google Shape;7485;p80"/>
            <p:cNvSpPr/>
            <p:nvPr/>
          </p:nvSpPr>
          <p:spPr>
            <a:xfrm>
              <a:off x="963051" y="2318098"/>
              <a:ext cx="140532" cy="93872"/>
            </a:xfrm>
            <a:custGeom>
              <a:avLst/>
              <a:gdLst/>
              <a:ahLst/>
              <a:cxnLst/>
              <a:rect l="l" t="t" r="r" b="b"/>
              <a:pathLst>
                <a:path w="5349" h="3573" extrusionOk="0">
                  <a:moveTo>
                    <a:pt x="1415" y="1"/>
                  </a:moveTo>
                  <a:cubicBezTo>
                    <a:pt x="639" y="1"/>
                    <a:pt x="7" y="639"/>
                    <a:pt x="0" y="1416"/>
                  </a:cubicBezTo>
                  <a:lnTo>
                    <a:pt x="0" y="2976"/>
                  </a:lnTo>
                  <a:cubicBezTo>
                    <a:pt x="0" y="3309"/>
                    <a:pt x="271" y="3573"/>
                    <a:pt x="597" y="3573"/>
                  </a:cubicBezTo>
                  <a:cubicBezTo>
                    <a:pt x="930" y="3573"/>
                    <a:pt x="1193" y="3309"/>
                    <a:pt x="1193" y="2976"/>
                  </a:cubicBezTo>
                  <a:lnTo>
                    <a:pt x="1193" y="1416"/>
                  </a:lnTo>
                  <a:cubicBezTo>
                    <a:pt x="1193" y="1291"/>
                    <a:pt x="1298" y="1194"/>
                    <a:pt x="1422" y="1194"/>
                  </a:cubicBezTo>
                  <a:lnTo>
                    <a:pt x="3933" y="1194"/>
                  </a:lnTo>
                  <a:cubicBezTo>
                    <a:pt x="4058" y="1194"/>
                    <a:pt x="4162" y="1291"/>
                    <a:pt x="4162" y="1416"/>
                  </a:cubicBezTo>
                  <a:lnTo>
                    <a:pt x="4162" y="2976"/>
                  </a:lnTo>
                  <a:cubicBezTo>
                    <a:pt x="4162" y="3309"/>
                    <a:pt x="4433" y="3573"/>
                    <a:pt x="4759" y="3573"/>
                  </a:cubicBezTo>
                  <a:cubicBezTo>
                    <a:pt x="5085" y="3573"/>
                    <a:pt x="5348" y="3309"/>
                    <a:pt x="5348" y="2976"/>
                  </a:cubicBezTo>
                  <a:lnTo>
                    <a:pt x="5348" y="1423"/>
                  </a:lnTo>
                  <a:cubicBezTo>
                    <a:pt x="5348" y="632"/>
                    <a:pt x="4717" y="1"/>
                    <a:pt x="393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80"/>
            <p:cNvSpPr/>
            <p:nvPr/>
          </p:nvSpPr>
          <p:spPr>
            <a:xfrm>
              <a:off x="962867" y="2358741"/>
              <a:ext cx="31553" cy="53228"/>
            </a:xfrm>
            <a:custGeom>
              <a:avLst/>
              <a:gdLst/>
              <a:ahLst/>
              <a:cxnLst/>
              <a:rect l="l" t="t" r="r" b="b"/>
              <a:pathLst>
                <a:path w="1201" h="2026" extrusionOk="0">
                  <a:moveTo>
                    <a:pt x="7" y="0"/>
                  </a:moveTo>
                  <a:lnTo>
                    <a:pt x="7" y="1429"/>
                  </a:lnTo>
                  <a:cubicBezTo>
                    <a:pt x="1" y="1758"/>
                    <a:pt x="264" y="2026"/>
                    <a:pt x="591" y="2026"/>
                  </a:cubicBezTo>
                  <a:cubicBezTo>
                    <a:pt x="596" y="2026"/>
                    <a:pt x="600" y="2026"/>
                    <a:pt x="604" y="2026"/>
                  </a:cubicBezTo>
                  <a:cubicBezTo>
                    <a:pt x="930" y="2026"/>
                    <a:pt x="1200" y="1762"/>
                    <a:pt x="1200" y="1429"/>
                  </a:cubicBezTo>
                  <a:lnTo>
                    <a:pt x="1200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80"/>
            <p:cNvSpPr/>
            <p:nvPr/>
          </p:nvSpPr>
          <p:spPr>
            <a:xfrm>
              <a:off x="1072397" y="2358741"/>
              <a:ext cx="31369" cy="53228"/>
            </a:xfrm>
            <a:custGeom>
              <a:avLst/>
              <a:gdLst/>
              <a:ahLst/>
              <a:cxnLst/>
              <a:rect l="l" t="t" r="r" b="b"/>
              <a:pathLst>
                <a:path w="1194" h="2026" extrusionOk="0">
                  <a:moveTo>
                    <a:pt x="0" y="0"/>
                  </a:moveTo>
                  <a:lnTo>
                    <a:pt x="0" y="1429"/>
                  </a:lnTo>
                  <a:cubicBezTo>
                    <a:pt x="0" y="1762"/>
                    <a:pt x="264" y="2026"/>
                    <a:pt x="597" y="2026"/>
                  </a:cubicBezTo>
                  <a:cubicBezTo>
                    <a:pt x="923" y="2026"/>
                    <a:pt x="1193" y="1762"/>
                    <a:pt x="1193" y="1429"/>
                  </a:cubicBezTo>
                  <a:lnTo>
                    <a:pt x="119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80"/>
            <p:cNvSpPr/>
            <p:nvPr/>
          </p:nvSpPr>
          <p:spPr>
            <a:xfrm>
              <a:off x="839307" y="2378419"/>
              <a:ext cx="387992" cy="260623"/>
            </a:xfrm>
            <a:custGeom>
              <a:avLst/>
              <a:gdLst/>
              <a:ahLst/>
              <a:cxnLst/>
              <a:rect l="l" t="t" r="r" b="b"/>
              <a:pathLst>
                <a:path w="14768" h="9920" extrusionOk="0">
                  <a:moveTo>
                    <a:pt x="1298" y="1"/>
                  </a:moveTo>
                  <a:cubicBezTo>
                    <a:pt x="583" y="1"/>
                    <a:pt x="1" y="583"/>
                    <a:pt x="1" y="1298"/>
                  </a:cubicBezTo>
                  <a:lnTo>
                    <a:pt x="1" y="8615"/>
                  </a:lnTo>
                  <a:cubicBezTo>
                    <a:pt x="1" y="9337"/>
                    <a:pt x="583" y="9919"/>
                    <a:pt x="1298" y="9919"/>
                  </a:cubicBezTo>
                  <a:lnTo>
                    <a:pt x="13471" y="9919"/>
                  </a:lnTo>
                  <a:cubicBezTo>
                    <a:pt x="14185" y="9919"/>
                    <a:pt x="14768" y="9337"/>
                    <a:pt x="14768" y="8615"/>
                  </a:cubicBezTo>
                  <a:lnTo>
                    <a:pt x="14768" y="1298"/>
                  </a:lnTo>
                  <a:cubicBezTo>
                    <a:pt x="14768" y="576"/>
                    <a:pt x="14185" y="1"/>
                    <a:pt x="1347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80"/>
            <p:cNvSpPr/>
            <p:nvPr/>
          </p:nvSpPr>
          <p:spPr>
            <a:xfrm>
              <a:off x="839307" y="2378235"/>
              <a:ext cx="65629" cy="260623"/>
            </a:xfrm>
            <a:custGeom>
              <a:avLst/>
              <a:gdLst/>
              <a:ahLst/>
              <a:cxnLst/>
              <a:rect l="l" t="t" r="r" b="b"/>
              <a:pathLst>
                <a:path w="2498" h="9920" extrusionOk="0">
                  <a:moveTo>
                    <a:pt x="1298" y="1"/>
                  </a:moveTo>
                  <a:cubicBezTo>
                    <a:pt x="583" y="1"/>
                    <a:pt x="1" y="583"/>
                    <a:pt x="1" y="1305"/>
                  </a:cubicBezTo>
                  <a:lnTo>
                    <a:pt x="1" y="8622"/>
                  </a:lnTo>
                  <a:cubicBezTo>
                    <a:pt x="1" y="9337"/>
                    <a:pt x="583" y="9919"/>
                    <a:pt x="1298" y="9919"/>
                  </a:cubicBezTo>
                  <a:lnTo>
                    <a:pt x="2491" y="9919"/>
                  </a:lnTo>
                  <a:cubicBezTo>
                    <a:pt x="1776" y="9919"/>
                    <a:pt x="1194" y="9337"/>
                    <a:pt x="1194" y="8622"/>
                  </a:cubicBezTo>
                  <a:lnTo>
                    <a:pt x="1194" y="1305"/>
                  </a:lnTo>
                  <a:cubicBezTo>
                    <a:pt x="1194" y="583"/>
                    <a:pt x="1776" y="1"/>
                    <a:pt x="249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80"/>
            <p:cNvSpPr/>
            <p:nvPr/>
          </p:nvSpPr>
          <p:spPr>
            <a:xfrm>
              <a:off x="893796" y="2369671"/>
              <a:ext cx="39199" cy="277753"/>
            </a:xfrm>
            <a:custGeom>
              <a:avLst/>
              <a:gdLst/>
              <a:ahLst/>
              <a:cxnLst/>
              <a:rect l="l" t="t" r="r" b="b"/>
              <a:pathLst>
                <a:path w="1492" h="10572" extrusionOk="0">
                  <a:moveTo>
                    <a:pt x="382" y="1"/>
                  </a:moveTo>
                  <a:cubicBezTo>
                    <a:pt x="174" y="1"/>
                    <a:pt x="1" y="174"/>
                    <a:pt x="1" y="389"/>
                  </a:cubicBezTo>
                  <a:lnTo>
                    <a:pt x="1" y="10190"/>
                  </a:lnTo>
                  <a:cubicBezTo>
                    <a:pt x="1" y="10398"/>
                    <a:pt x="174" y="10571"/>
                    <a:pt x="382" y="10571"/>
                  </a:cubicBezTo>
                  <a:lnTo>
                    <a:pt x="1110" y="10571"/>
                  </a:lnTo>
                  <a:cubicBezTo>
                    <a:pt x="1319" y="10571"/>
                    <a:pt x="1492" y="10398"/>
                    <a:pt x="1492" y="10190"/>
                  </a:cubicBezTo>
                  <a:lnTo>
                    <a:pt x="1492" y="389"/>
                  </a:lnTo>
                  <a:cubicBezTo>
                    <a:pt x="1492" y="174"/>
                    <a:pt x="1319" y="1"/>
                    <a:pt x="111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80"/>
            <p:cNvSpPr/>
            <p:nvPr/>
          </p:nvSpPr>
          <p:spPr>
            <a:xfrm>
              <a:off x="1133612" y="2369671"/>
              <a:ext cx="39199" cy="277753"/>
            </a:xfrm>
            <a:custGeom>
              <a:avLst/>
              <a:gdLst/>
              <a:ahLst/>
              <a:cxnLst/>
              <a:rect l="l" t="t" r="r" b="b"/>
              <a:pathLst>
                <a:path w="1492" h="10572" extrusionOk="0">
                  <a:moveTo>
                    <a:pt x="389" y="1"/>
                  </a:moveTo>
                  <a:cubicBezTo>
                    <a:pt x="174" y="1"/>
                    <a:pt x="1" y="174"/>
                    <a:pt x="1" y="389"/>
                  </a:cubicBezTo>
                  <a:lnTo>
                    <a:pt x="1" y="10190"/>
                  </a:lnTo>
                  <a:cubicBezTo>
                    <a:pt x="1" y="10398"/>
                    <a:pt x="174" y="10571"/>
                    <a:pt x="389" y="10571"/>
                  </a:cubicBezTo>
                  <a:lnTo>
                    <a:pt x="1110" y="10571"/>
                  </a:lnTo>
                  <a:cubicBezTo>
                    <a:pt x="1319" y="10571"/>
                    <a:pt x="1492" y="10398"/>
                    <a:pt x="1492" y="10190"/>
                  </a:cubicBezTo>
                  <a:lnTo>
                    <a:pt x="1492" y="389"/>
                  </a:lnTo>
                  <a:cubicBezTo>
                    <a:pt x="1492" y="174"/>
                    <a:pt x="1319" y="1"/>
                    <a:pt x="1110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80"/>
            <p:cNvSpPr/>
            <p:nvPr/>
          </p:nvSpPr>
          <p:spPr>
            <a:xfrm>
              <a:off x="1021008" y="2540915"/>
              <a:ext cx="86752" cy="66864"/>
            </a:xfrm>
            <a:custGeom>
              <a:avLst/>
              <a:gdLst/>
              <a:ahLst/>
              <a:cxnLst/>
              <a:rect l="l" t="t" r="r" b="b"/>
              <a:pathLst>
                <a:path w="3302" h="2545" extrusionOk="0">
                  <a:moveTo>
                    <a:pt x="2477" y="0"/>
                  </a:moveTo>
                  <a:cubicBezTo>
                    <a:pt x="2428" y="0"/>
                    <a:pt x="2378" y="10"/>
                    <a:pt x="2331" y="30"/>
                  </a:cubicBezTo>
                  <a:lnTo>
                    <a:pt x="291" y="897"/>
                  </a:lnTo>
                  <a:cubicBezTo>
                    <a:pt x="90" y="974"/>
                    <a:pt x="0" y="1203"/>
                    <a:pt x="83" y="1404"/>
                  </a:cubicBezTo>
                  <a:lnTo>
                    <a:pt x="465" y="2312"/>
                  </a:lnTo>
                  <a:cubicBezTo>
                    <a:pt x="527" y="2458"/>
                    <a:pt x="671" y="2545"/>
                    <a:pt x="820" y="2545"/>
                  </a:cubicBezTo>
                  <a:cubicBezTo>
                    <a:pt x="871" y="2545"/>
                    <a:pt x="922" y="2535"/>
                    <a:pt x="971" y="2514"/>
                  </a:cubicBezTo>
                  <a:lnTo>
                    <a:pt x="3010" y="1653"/>
                  </a:lnTo>
                  <a:cubicBezTo>
                    <a:pt x="3212" y="1570"/>
                    <a:pt x="3302" y="1341"/>
                    <a:pt x="3219" y="1147"/>
                  </a:cubicBezTo>
                  <a:lnTo>
                    <a:pt x="2837" y="239"/>
                  </a:lnTo>
                  <a:cubicBezTo>
                    <a:pt x="2774" y="92"/>
                    <a:pt x="2628" y="0"/>
                    <a:pt x="247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80"/>
            <p:cNvSpPr/>
            <p:nvPr/>
          </p:nvSpPr>
          <p:spPr>
            <a:xfrm>
              <a:off x="1041947" y="2430544"/>
              <a:ext cx="64368" cy="46502"/>
            </a:xfrm>
            <a:custGeom>
              <a:avLst/>
              <a:gdLst/>
              <a:ahLst/>
              <a:cxnLst/>
              <a:rect l="l" t="t" r="r" b="b"/>
              <a:pathLst>
                <a:path w="2450" h="1770" extrusionOk="0">
                  <a:moveTo>
                    <a:pt x="1229" y="0"/>
                  </a:moveTo>
                  <a:cubicBezTo>
                    <a:pt x="549" y="0"/>
                    <a:pt x="1" y="396"/>
                    <a:pt x="1" y="881"/>
                  </a:cubicBezTo>
                  <a:cubicBezTo>
                    <a:pt x="1" y="1374"/>
                    <a:pt x="549" y="1769"/>
                    <a:pt x="1229" y="1769"/>
                  </a:cubicBezTo>
                  <a:cubicBezTo>
                    <a:pt x="1901" y="1769"/>
                    <a:pt x="2449" y="1374"/>
                    <a:pt x="2449" y="881"/>
                  </a:cubicBezTo>
                  <a:cubicBezTo>
                    <a:pt x="2449" y="396"/>
                    <a:pt x="1901" y="0"/>
                    <a:pt x="1229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80"/>
            <p:cNvSpPr/>
            <p:nvPr/>
          </p:nvSpPr>
          <p:spPr>
            <a:xfrm>
              <a:off x="954486" y="2468718"/>
              <a:ext cx="72381" cy="78345"/>
            </a:xfrm>
            <a:custGeom>
              <a:avLst/>
              <a:gdLst/>
              <a:ahLst/>
              <a:cxnLst/>
              <a:rect l="l" t="t" r="r" b="b"/>
              <a:pathLst>
                <a:path w="2755" h="2982" extrusionOk="0">
                  <a:moveTo>
                    <a:pt x="1094" y="648"/>
                  </a:moveTo>
                  <a:cubicBezTo>
                    <a:pt x="1196" y="648"/>
                    <a:pt x="1299" y="704"/>
                    <a:pt x="1346" y="815"/>
                  </a:cubicBezTo>
                  <a:cubicBezTo>
                    <a:pt x="1408" y="954"/>
                    <a:pt x="1346" y="1121"/>
                    <a:pt x="1207" y="1183"/>
                  </a:cubicBezTo>
                  <a:cubicBezTo>
                    <a:pt x="1169" y="1199"/>
                    <a:pt x="1131" y="1207"/>
                    <a:pt x="1095" y="1207"/>
                  </a:cubicBezTo>
                  <a:cubicBezTo>
                    <a:pt x="909" y="1207"/>
                    <a:pt x="758" y="1020"/>
                    <a:pt x="833" y="829"/>
                  </a:cubicBezTo>
                  <a:cubicBezTo>
                    <a:pt x="879" y="709"/>
                    <a:pt x="987" y="648"/>
                    <a:pt x="1094" y="648"/>
                  </a:cubicBezTo>
                  <a:close/>
                  <a:moveTo>
                    <a:pt x="887" y="1"/>
                  </a:moveTo>
                  <a:cubicBezTo>
                    <a:pt x="736" y="1"/>
                    <a:pt x="599" y="74"/>
                    <a:pt x="507" y="191"/>
                  </a:cubicBezTo>
                  <a:lnTo>
                    <a:pt x="125" y="711"/>
                  </a:lnTo>
                  <a:cubicBezTo>
                    <a:pt x="21" y="850"/>
                    <a:pt x="0" y="1037"/>
                    <a:pt x="70" y="1190"/>
                  </a:cubicBezTo>
                  <a:lnTo>
                    <a:pt x="743" y="2695"/>
                  </a:lnTo>
                  <a:cubicBezTo>
                    <a:pt x="819" y="2874"/>
                    <a:pt x="993" y="2981"/>
                    <a:pt x="1177" y="2981"/>
                  </a:cubicBezTo>
                  <a:cubicBezTo>
                    <a:pt x="1243" y="2981"/>
                    <a:pt x="1310" y="2967"/>
                    <a:pt x="1374" y="2938"/>
                  </a:cubicBezTo>
                  <a:lnTo>
                    <a:pt x="2400" y="2487"/>
                  </a:lnTo>
                  <a:cubicBezTo>
                    <a:pt x="2643" y="2376"/>
                    <a:pt x="2754" y="2092"/>
                    <a:pt x="2643" y="1849"/>
                  </a:cubicBezTo>
                  <a:lnTo>
                    <a:pt x="1977" y="351"/>
                  </a:lnTo>
                  <a:cubicBezTo>
                    <a:pt x="1908" y="191"/>
                    <a:pt x="1755" y="80"/>
                    <a:pt x="1589" y="66"/>
                  </a:cubicBezTo>
                  <a:lnTo>
                    <a:pt x="944" y="4"/>
                  </a:lnTo>
                  <a:cubicBezTo>
                    <a:pt x="925" y="2"/>
                    <a:pt x="906" y="1"/>
                    <a:pt x="8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5" name="Google Shape;7495;p80"/>
          <p:cNvGrpSpPr/>
          <p:nvPr/>
        </p:nvGrpSpPr>
        <p:grpSpPr>
          <a:xfrm>
            <a:off x="1414990" y="2289671"/>
            <a:ext cx="387073" cy="385996"/>
            <a:chOff x="1414990" y="2289671"/>
            <a:chExt cx="387073" cy="385996"/>
          </a:xfrm>
        </p:grpSpPr>
        <p:sp>
          <p:nvSpPr>
            <p:cNvPr id="7496" name="Google Shape;7496;p80"/>
            <p:cNvSpPr/>
            <p:nvPr/>
          </p:nvSpPr>
          <p:spPr>
            <a:xfrm>
              <a:off x="1511384" y="2485585"/>
              <a:ext cx="110082" cy="59428"/>
            </a:xfrm>
            <a:custGeom>
              <a:avLst/>
              <a:gdLst/>
              <a:ahLst/>
              <a:cxnLst/>
              <a:rect l="l" t="t" r="r" b="b"/>
              <a:pathLst>
                <a:path w="4190" h="2262" extrusionOk="0">
                  <a:moveTo>
                    <a:pt x="2199" y="0"/>
                  </a:moveTo>
                  <a:lnTo>
                    <a:pt x="639" y="708"/>
                  </a:lnTo>
                  <a:lnTo>
                    <a:pt x="0" y="1928"/>
                  </a:lnTo>
                  <a:lnTo>
                    <a:pt x="2095" y="2261"/>
                  </a:lnTo>
                  <a:lnTo>
                    <a:pt x="4190" y="1928"/>
                  </a:lnTo>
                  <a:lnTo>
                    <a:pt x="3552" y="708"/>
                  </a:lnTo>
                  <a:lnTo>
                    <a:pt x="2199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80"/>
            <p:cNvSpPr/>
            <p:nvPr/>
          </p:nvSpPr>
          <p:spPr>
            <a:xfrm>
              <a:off x="1414990" y="2289671"/>
              <a:ext cx="302712" cy="214515"/>
            </a:xfrm>
            <a:custGeom>
              <a:avLst/>
              <a:gdLst/>
              <a:ahLst/>
              <a:cxnLst/>
              <a:rect l="l" t="t" r="r" b="b"/>
              <a:pathLst>
                <a:path w="11522" h="8165" extrusionOk="0">
                  <a:moveTo>
                    <a:pt x="923" y="1"/>
                  </a:moveTo>
                  <a:cubicBezTo>
                    <a:pt x="416" y="1"/>
                    <a:pt x="0" y="417"/>
                    <a:pt x="0" y="930"/>
                  </a:cubicBezTo>
                  <a:lnTo>
                    <a:pt x="0" y="7242"/>
                  </a:lnTo>
                  <a:cubicBezTo>
                    <a:pt x="0" y="7755"/>
                    <a:pt x="416" y="8165"/>
                    <a:pt x="923" y="8165"/>
                  </a:cubicBezTo>
                  <a:lnTo>
                    <a:pt x="10599" y="8165"/>
                  </a:lnTo>
                  <a:cubicBezTo>
                    <a:pt x="11105" y="8165"/>
                    <a:pt x="11521" y="7755"/>
                    <a:pt x="11521" y="7242"/>
                  </a:cubicBezTo>
                  <a:lnTo>
                    <a:pt x="11521" y="930"/>
                  </a:lnTo>
                  <a:cubicBezTo>
                    <a:pt x="11521" y="417"/>
                    <a:pt x="11105" y="1"/>
                    <a:pt x="1059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80"/>
            <p:cNvSpPr/>
            <p:nvPr/>
          </p:nvSpPr>
          <p:spPr>
            <a:xfrm>
              <a:off x="1490418" y="2536212"/>
              <a:ext cx="151829" cy="17366"/>
            </a:xfrm>
            <a:custGeom>
              <a:avLst/>
              <a:gdLst/>
              <a:ahLst/>
              <a:cxnLst/>
              <a:rect l="l" t="t" r="r" b="b"/>
              <a:pathLst>
                <a:path w="5779" h="661" extrusionOk="0">
                  <a:moveTo>
                    <a:pt x="432" y="1"/>
                  </a:moveTo>
                  <a:cubicBezTo>
                    <a:pt x="0" y="1"/>
                    <a:pt x="0" y="661"/>
                    <a:pt x="432" y="661"/>
                  </a:cubicBezTo>
                  <a:cubicBezTo>
                    <a:pt x="438" y="661"/>
                    <a:pt x="445" y="661"/>
                    <a:pt x="452" y="660"/>
                  </a:cubicBezTo>
                  <a:lnTo>
                    <a:pt x="5328" y="660"/>
                  </a:lnTo>
                  <a:cubicBezTo>
                    <a:pt x="5334" y="661"/>
                    <a:pt x="5341" y="661"/>
                    <a:pt x="5348" y="661"/>
                  </a:cubicBezTo>
                  <a:cubicBezTo>
                    <a:pt x="5779" y="661"/>
                    <a:pt x="5779" y="1"/>
                    <a:pt x="5348" y="1"/>
                  </a:cubicBezTo>
                  <a:cubicBezTo>
                    <a:pt x="5341" y="1"/>
                    <a:pt x="5334" y="1"/>
                    <a:pt x="5328" y="1"/>
                  </a:cubicBezTo>
                  <a:lnTo>
                    <a:pt x="452" y="1"/>
                  </a:lnTo>
                  <a:cubicBezTo>
                    <a:pt x="445" y="1"/>
                    <a:pt x="438" y="1"/>
                    <a:pt x="43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80"/>
            <p:cNvSpPr/>
            <p:nvPr/>
          </p:nvSpPr>
          <p:spPr>
            <a:xfrm>
              <a:off x="1430465" y="2307168"/>
              <a:ext cx="271736" cy="158738"/>
            </a:xfrm>
            <a:custGeom>
              <a:avLst/>
              <a:gdLst/>
              <a:ahLst/>
              <a:cxnLst/>
              <a:rect l="l" t="t" r="r" b="b"/>
              <a:pathLst>
                <a:path w="10343" h="6042" extrusionOk="0">
                  <a:moveTo>
                    <a:pt x="757" y="1"/>
                  </a:moveTo>
                  <a:cubicBezTo>
                    <a:pt x="341" y="1"/>
                    <a:pt x="1" y="340"/>
                    <a:pt x="1" y="757"/>
                  </a:cubicBezTo>
                  <a:lnTo>
                    <a:pt x="1" y="5286"/>
                  </a:lnTo>
                  <a:cubicBezTo>
                    <a:pt x="1" y="5702"/>
                    <a:pt x="334" y="6042"/>
                    <a:pt x="757" y="6042"/>
                  </a:cubicBezTo>
                  <a:lnTo>
                    <a:pt x="9593" y="6042"/>
                  </a:lnTo>
                  <a:cubicBezTo>
                    <a:pt x="10010" y="6042"/>
                    <a:pt x="10343" y="5702"/>
                    <a:pt x="10343" y="5286"/>
                  </a:cubicBezTo>
                  <a:lnTo>
                    <a:pt x="10343" y="750"/>
                  </a:lnTo>
                  <a:cubicBezTo>
                    <a:pt x="10343" y="340"/>
                    <a:pt x="10003" y="1"/>
                    <a:pt x="959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80"/>
            <p:cNvSpPr/>
            <p:nvPr/>
          </p:nvSpPr>
          <p:spPr>
            <a:xfrm>
              <a:off x="1426471" y="2303149"/>
              <a:ext cx="279750" cy="166594"/>
            </a:xfrm>
            <a:custGeom>
              <a:avLst/>
              <a:gdLst/>
              <a:ahLst/>
              <a:cxnLst/>
              <a:rect l="l" t="t" r="r" b="b"/>
              <a:pathLst>
                <a:path w="10648" h="6341" extrusionOk="0">
                  <a:moveTo>
                    <a:pt x="9745" y="299"/>
                  </a:moveTo>
                  <a:cubicBezTo>
                    <a:pt x="10078" y="299"/>
                    <a:pt x="10349" y="570"/>
                    <a:pt x="10349" y="910"/>
                  </a:cubicBezTo>
                  <a:lnTo>
                    <a:pt x="10349" y="5439"/>
                  </a:lnTo>
                  <a:cubicBezTo>
                    <a:pt x="10349" y="5772"/>
                    <a:pt x="10078" y="6042"/>
                    <a:pt x="9745" y="6042"/>
                  </a:cubicBezTo>
                  <a:lnTo>
                    <a:pt x="909" y="6042"/>
                  </a:lnTo>
                  <a:cubicBezTo>
                    <a:pt x="569" y="6042"/>
                    <a:pt x="298" y="5772"/>
                    <a:pt x="298" y="5439"/>
                  </a:cubicBezTo>
                  <a:lnTo>
                    <a:pt x="298" y="910"/>
                  </a:lnTo>
                  <a:cubicBezTo>
                    <a:pt x="298" y="577"/>
                    <a:pt x="569" y="306"/>
                    <a:pt x="909" y="306"/>
                  </a:cubicBezTo>
                  <a:lnTo>
                    <a:pt x="9745" y="299"/>
                  </a:lnTo>
                  <a:close/>
                  <a:moveTo>
                    <a:pt x="909" y="1"/>
                  </a:moveTo>
                  <a:cubicBezTo>
                    <a:pt x="409" y="1"/>
                    <a:pt x="0" y="410"/>
                    <a:pt x="0" y="910"/>
                  </a:cubicBezTo>
                  <a:lnTo>
                    <a:pt x="0" y="5439"/>
                  </a:lnTo>
                  <a:cubicBezTo>
                    <a:pt x="0" y="5938"/>
                    <a:pt x="402" y="6341"/>
                    <a:pt x="909" y="6341"/>
                  </a:cubicBezTo>
                  <a:lnTo>
                    <a:pt x="9745" y="6341"/>
                  </a:lnTo>
                  <a:cubicBezTo>
                    <a:pt x="10245" y="6341"/>
                    <a:pt x="10647" y="5938"/>
                    <a:pt x="10647" y="5439"/>
                  </a:cubicBezTo>
                  <a:lnTo>
                    <a:pt x="10647" y="903"/>
                  </a:lnTo>
                  <a:cubicBezTo>
                    <a:pt x="10647" y="410"/>
                    <a:pt x="10238" y="1"/>
                    <a:pt x="974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80"/>
            <p:cNvSpPr/>
            <p:nvPr/>
          </p:nvSpPr>
          <p:spPr>
            <a:xfrm>
              <a:off x="1533610" y="2431096"/>
              <a:ext cx="249326" cy="198830"/>
            </a:xfrm>
            <a:custGeom>
              <a:avLst/>
              <a:gdLst/>
              <a:ahLst/>
              <a:cxnLst/>
              <a:rect l="l" t="t" r="r" b="b"/>
              <a:pathLst>
                <a:path w="9490" h="7568" extrusionOk="0">
                  <a:moveTo>
                    <a:pt x="980" y="0"/>
                  </a:moveTo>
                  <a:cubicBezTo>
                    <a:pt x="438" y="0"/>
                    <a:pt x="1" y="441"/>
                    <a:pt x="8" y="978"/>
                  </a:cubicBezTo>
                  <a:lnTo>
                    <a:pt x="8" y="7568"/>
                  </a:lnTo>
                  <a:lnTo>
                    <a:pt x="9489" y="7568"/>
                  </a:lnTo>
                  <a:lnTo>
                    <a:pt x="9489" y="978"/>
                  </a:lnTo>
                  <a:cubicBezTo>
                    <a:pt x="9489" y="437"/>
                    <a:pt x="9045" y="0"/>
                    <a:pt x="8504" y="0"/>
                  </a:cubicBezTo>
                  <a:lnTo>
                    <a:pt x="993" y="0"/>
                  </a:lnTo>
                  <a:cubicBezTo>
                    <a:pt x="988" y="0"/>
                    <a:pt x="984" y="0"/>
                    <a:pt x="98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80"/>
            <p:cNvSpPr/>
            <p:nvPr/>
          </p:nvSpPr>
          <p:spPr>
            <a:xfrm>
              <a:off x="1551660" y="2452771"/>
              <a:ext cx="213228" cy="146364"/>
            </a:xfrm>
            <a:custGeom>
              <a:avLst/>
              <a:gdLst/>
              <a:ahLst/>
              <a:cxnLst/>
              <a:rect l="l" t="t" r="r" b="b"/>
              <a:pathLst>
                <a:path w="8116" h="5571" extrusionOk="0">
                  <a:moveTo>
                    <a:pt x="458" y="1"/>
                  </a:moveTo>
                  <a:cubicBezTo>
                    <a:pt x="208" y="1"/>
                    <a:pt x="0" y="209"/>
                    <a:pt x="0" y="458"/>
                  </a:cubicBezTo>
                  <a:lnTo>
                    <a:pt x="0" y="5119"/>
                  </a:lnTo>
                  <a:cubicBezTo>
                    <a:pt x="0" y="5369"/>
                    <a:pt x="208" y="5570"/>
                    <a:pt x="458" y="5570"/>
                  </a:cubicBezTo>
                  <a:lnTo>
                    <a:pt x="7658" y="5570"/>
                  </a:lnTo>
                  <a:cubicBezTo>
                    <a:pt x="7908" y="5570"/>
                    <a:pt x="8109" y="5369"/>
                    <a:pt x="8109" y="5119"/>
                  </a:cubicBezTo>
                  <a:lnTo>
                    <a:pt x="8109" y="458"/>
                  </a:lnTo>
                  <a:cubicBezTo>
                    <a:pt x="8116" y="209"/>
                    <a:pt x="7908" y="1"/>
                    <a:pt x="7658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80"/>
            <p:cNvSpPr/>
            <p:nvPr/>
          </p:nvSpPr>
          <p:spPr>
            <a:xfrm>
              <a:off x="1547824" y="2448935"/>
              <a:ext cx="220899" cy="154193"/>
            </a:xfrm>
            <a:custGeom>
              <a:avLst/>
              <a:gdLst/>
              <a:ahLst/>
              <a:cxnLst/>
              <a:rect l="l" t="t" r="r" b="b"/>
              <a:pathLst>
                <a:path w="8408" h="5869" extrusionOk="0">
                  <a:moveTo>
                    <a:pt x="604" y="1"/>
                  </a:moveTo>
                  <a:cubicBezTo>
                    <a:pt x="271" y="1"/>
                    <a:pt x="1" y="271"/>
                    <a:pt x="1" y="604"/>
                  </a:cubicBezTo>
                  <a:lnTo>
                    <a:pt x="1" y="5259"/>
                  </a:lnTo>
                  <a:cubicBezTo>
                    <a:pt x="1" y="5598"/>
                    <a:pt x="271" y="5869"/>
                    <a:pt x="604" y="5869"/>
                  </a:cubicBezTo>
                  <a:lnTo>
                    <a:pt x="4370" y="5869"/>
                  </a:lnTo>
                  <a:cubicBezTo>
                    <a:pt x="4572" y="5869"/>
                    <a:pt x="4572" y="5571"/>
                    <a:pt x="4370" y="5571"/>
                  </a:cubicBezTo>
                  <a:lnTo>
                    <a:pt x="604" y="5571"/>
                  </a:lnTo>
                  <a:cubicBezTo>
                    <a:pt x="438" y="5571"/>
                    <a:pt x="299" y="5432"/>
                    <a:pt x="299" y="5265"/>
                  </a:cubicBezTo>
                  <a:lnTo>
                    <a:pt x="299" y="604"/>
                  </a:lnTo>
                  <a:cubicBezTo>
                    <a:pt x="299" y="438"/>
                    <a:pt x="438" y="299"/>
                    <a:pt x="604" y="299"/>
                  </a:cubicBezTo>
                  <a:lnTo>
                    <a:pt x="7804" y="299"/>
                  </a:lnTo>
                  <a:cubicBezTo>
                    <a:pt x="7970" y="299"/>
                    <a:pt x="8109" y="438"/>
                    <a:pt x="8109" y="604"/>
                  </a:cubicBezTo>
                  <a:lnTo>
                    <a:pt x="8109" y="5259"/>
                  </a:lnTo>
                  <a:cubicBezTo>
                    <a:pt x="8109" y="5425"/>
                    <a:pt x="7970" y="5564"/>
                    <a:pt x="7804" y="5564"/>
                  </a:cubicBezTo>
                  <a:lnTo>
                    <a:pt x="7193" y="5564"/>
                  </a:lnTo>
                  <a:cubicBezTo>
                    <a:pt x="6992" y="5564"/>
                    <a:pt x="6992" y="5862"/>
                    <a:pt x="7193" y="5862"/>
                  </a:cubicBezTo>
                  <a:lnTo>
                    <a:pt x="7804" y="5862"/>
                  </a:lnTo>
                  <a:cubicBezTo>
                    <a:pt x="8137" y="5862"/>
                    <a:pt x="8407" y="5598"/>
                    <a:pt x="8407" y="5265"/>
                  </a:cubicBezTo>
                  <a:lnTo>
                    <a:pt x="8407" y="604"/>
                  </a:lnTo>
                  <a:cubicBezTo>
                    <a:pt x="8407" y="271"/>
                    <a:pt x="8137" y="1"/>
                    <a:pt x="7804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80"/>
            <p:cNvSpPr/>
            <p:nvPr/>
          </p:nvSpPr>
          <p:spPr>
            <a:xfrm>
              <a:off x="1533794" y="2610038"/>
              <a:ext cx="249142" cy="23724"/>
            </a:xfrm>
            <a:custGeom>
              <a:avLst/>
              <a:gdLst/>
              <a:ahLst/>
              <a:cxnLst/>
              <a:rect l="l" t="t" r="r" b="b"/>
              <a:pathLst>
                <a:path w="9483" h="903" extrusionOk="0">
                  <a:moveTo>
                    <a:pt x="1" y="0"/>
                  </a:moveTo>
                  <a:lnTo>
                    <a:pt x="1" y="902"/>
                  </a:lnTo>
                  <a:lnTo>
                    <a:pt x="9482" y="902"/>
                  </a:lnTo>
                  <a:lnTo>
                    <a:pt x="9482" y="0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80"/>
            <p:cNvSpPr/>
            <p:nvPr/>
          </p:nvSpPr>
          <p:spPr>
            <a:xfrm>
              <a:off x="1514300" y="2616790"/>
              <a:ext cx="287763" cy="26246"/>
            </a:xfrm>
            <a:custGeom>
              <a:avLst/>
              <a:gdLst/>
              <a:ahLst/>
              <a:cxnLst/>
              <a:rect l="l" t="t" r="r" b="b"/>
              <a:pathLst>
                <a:path w="10953" h="999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cubicBezTo>
                    <a:pt x="0" y="666"/>
                    <a:pt x="340" y="999"/>
                    <a:pt x="756" y="999"/>
                  </a:cubicBezTo>
                  <a:lnTo>
                    <a:pt x="10204" y="999"/>
                  </a:lnTo>
                  <a:cubicBezTo>
                    <a:pt x="10620" y="999"/>
                    <a:pt x="10953" y="666"/>
                    <a:pt x="10953" y="250"/>
                  </a:cubicBezTo>
                  <a:cubicBezTo>
                    <a:pt x="10953" y="111"/>
                    <a:pt x="10842" y="0"/>
                    <a:pt x="1071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80"/>
            <p:cNvSpPr/>
            <p:nvPr/>
          </p:nvSpPr>
          <p:spPr>
            <a:xfrm>
              <a:off x="1490418" y="2536212"/>
              <a:ext cx="36125" cy="17366"/>
            </a:xfrm>
            <a:custGeom>
              <a:avLst/>
              <a:gdLst/>
              <a:ahLst/>
              <a:cxnLst/>
              <a:rect l="l" t="t" r="r" b="b"/>
              <a:pathLst>
                <a:path w="1375" h="661" extrusionOk="0">
                  <a:moveTo>
                    <a:pt x="1354" y="1"/>
                  </a:moveTo>
                  <a:cubicBezTo>
                    <a:pt x="1347" y="1"/>
                    <a:pt x="1341" y="1"/>
                    <a:pt x="1334" y="1"/>
                  </a:cubicBezTo>
                  <a:lnTo>
                    <a:pt x="1374" y="1"/>
                  </a:lnTo>
                  <a:cubicBezTo>
                    <a:pt x="1367" y="1"/>
                    <a:pt x="1361" y="1"/>
                    <a:pt x="1354" y="1"/>
                  </a:cubicBezTo>
                  <a:close/>
                  <a:moveTo>
                    <a:pt x="432" y="1"/>
                  </a:moveTo>
                  <a:cubicBezTo>
                    <a:pt x="0" y="1"/>
                    <a:pt x="0" y="661"/>
                    <a:pt x="432" y="661"/>
                  </a:cubicBezTo>
                  <a:cubicBezTo>
                    <a:pt x="438" y="661"/>
                    <a:pt x="445" y="661"/>
                    <a:pt x="452" y="660"/>
                  </a:cubicBezTo>
                  <a:lnTo>
                    <a:pt x="1334" y="660"/>
                  </a:lnTo>
                  <a:cubicBezTo>
                    <a:pt x="923" y="641"/>
                    <a:pt x="923" y="21"/>
                    <a:pt x="1334" y="1"/>
                  </a:cubicBezTo>
                  <a:lnTo>
                    <a:pt x="452" y="1"/>
                  </a:lnTo>
                  <a:cubicBezTo>
                    <a:pt x="445" y="1"/>
                    <a:pt x="438" y="1"/>
                    <a:pt x="432" y="1"/>
                  </a:cubicBezTo>
                  <a:close/>
                  <a:moveTo>
                    <a:pt x="1334" y="660"/>
                  </a:moveTo>
                  <a:lnTo>
                    <a:pt x="1334" y="660"/>
                  </a:lnTo>
                  <a:cubicBezTo>
                    <a:pt x="1341" y="661"/>
                    <a:pt x="1347" y="661"/>
                    <a:pt x="1354" y="661"/>
                  </a:cubicBezTo>
                  <a:cubicBezTo>
                    <a:pt x="1361" y="661"/>
                    <a:pt x="1367" y="661"/>
                    <a:pt x="1374" y="66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80"/>
            <p:cNvSpPr/>
            <p:nvPr/>
          </p:nvSpPr>
          <p:spPr>
            <a:xfrm>
              <a:off x="1414990" y="2289671"/>
              <a:ext cx="35547" cy="214515"/>
            </a:xfrm>
            <a:custGeom>
              <a:avLst/>
              <a:gdLst/>
              <a:ahLst/>
              <a:cxnLst/>
              <a:rect l="l" t="t" r="r" b="b"/>
              <a:pathLst>
                <a:path w="1353" h="8165" extrusionOk="0">
                  <a:moveTo>
                    <a:pt x="923" y="1"/>
                  </a:moveTo>
                  <a:cubicBezTo>
                    <a:pt x="416" y="1"/>
                    <a:pt x="0" y="417"/>
                    <a:pt x="0" y="930"/>
                  </a:cubicBezTo>
                  <a:lnTo>
                    <a:pt x="0" y="7242"/>
                  </a:lnTo>
                  <a:cubicBezTo>
                    <a:pt x="0" y="7755"/>
                    <a:pt x="416" y="8165"/>
                    <a:pt x="923" y="8165"/>
                  </a:cubicBezTo>
                  <a:lnTo>
                    <a:pt x="1353" y="8165"/>
                  </a:lnTo>
                  <a:cubicBezTo>
                    <a:pt x="839" y="8165"/>
                    <a:pt x="430" y="7755"/>
                    <a:pt x="430" y="7242"/>
                  </a:cubicBezTo>
                  <a:lnTo>
                    <a:pt x="430" y="930"/>
                  </a:lnTo>
                  <a:cubicBezTo>
                    <a:pt x="430" y="424"/>
                    <a:pt x="833" y="8"/>
                    <a:pt x="134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80"/>
            <p:cNvSpPr/>
            <p:nvPr/>
          </p:nvSpPr>
          <p:spPr>
            <a:xfrm>
              <a:off x="1533794" y="2431096"/>
              <a:ext cx="35021" cy="198830"/>
            </a:xfrm>
            <a:custGeom>
              <a:avLst/>
              <a:gdLst/>
              <a:ahLst/>
              <a:cxnLst/>
              <a:rect l="l" t="t" r="r" b="b"/>
              <a:pathLst>
                <a:path w="1333" h="7568" extrusionOk="0">
                  <a:moveTo>
                    <a:pt x="973" y="0"/>
                  </a:moveTo>
                  <a:cubicBezTo>
                    <a:pt x="431" y="0"/>
                    <a:pt x="1" y="441"/>
                    <a:pt x="1" y="978"/>
                  </a:cubicBezTo>
                  <a:lnTo>
                    <a:pt x="1" y="7568"/>
                  </a:lnTo>
                  <a:lnTo>
                    <a:pt x="347" y="7568"/>
                  </a:lnTo>
                  <a:lnTo>
                    <a:pt x="347" y="978"/>
                  </a:lnTo>
                  <a:cubicBezTo>
                    <a:pt x="347" y="437"/>
                    <a:pt x="784" y="0"/>
                    <a:pt x="1332" y="0"/>
                  </a:cubicBezTo>
                  <a:lnTo>
                    <a:pt x="986" y="0"/>
                  </a:lnTo>
                  <a:cubicBezTo>
                    <a:pt x="981" y="0"/>
                    <a:pt x="977" y="0"/>
                    <a:pt x="973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80"/>
            <p:cNvSpPr/>
            <p:nvPr/>
          </p:nvSpPr>
          <p:spPr>
            <a:xfrm>
              <a:off x="1514484" y="2616790"/>
              <a:ext cx="52492" cy="26246"/>
            </a:xfrm>
            <a:custGeom>
              <a:avLst/>
              <a:gdLst/>
              <a:ahLst/>
              <a:cxnLst/>
              <a:rect l="l" t="t" r="r" b="b"/>
              <a:pathLst>
                <a:path w="1998" h="999" extrusionOk="0">
                  <a:moveTo>
                    <a:pt x="243" y="0"/>
                  </a:moveTo>
                  <a:cubicBezTo>
                    <a:pt x="111" y="0"/>
                    <a:pt x="0" y="111"/>
                    <a:pt x="0" y="243"/>
                  </a:cubicBezTo>
                  <a:cubicBezTo>
                    <a:pt x="0" y="655"/>
                    <a:pt x="327" y="992"/>
                    <a:pt x="737" y="992"/>
                  </a:cubicBezTo>
                  <a:cubicBezTo>
                    <a:pt x="741" y="992"/>
                    <a:pt x="745" y="992"/>
                    <a:pt x="749" y="992"/>
                  </a:cubicBezTo>
                  <a:lnTo>
                    <a:pt x="1895" y="992"/>
                  </a:lnTo>
                  <a:cubicBezTo>
                    <a:pt x="1527" y="942"/>
                    <a:pt x="1242" y="631"/>
                    <a:pt x="1242" y="250"/>
                  </a:cubicBezTo>
                  <a:cubicBezTo>
                    <a:pt x="1242" y="111"/>
                    <a:pt x="1353" y="0"/>
                    <a:pt x="1492" y="0"/>
                  </a:cubicBezTo>
                  <a:close/>
                  <a:moveTo>
                    <a:pt x="1895" y="992"/>
                  </a:moveTo>
                  <a:cubicBezTo>
                    <a:pt x="1928" y="997"/>
                    <a:pt x="1963" y="999"/>
                    <a:pt x="1998" y="999"/>
                  </a:cubicBezTo>
                  <a:lnTo>
                    <a:pt x="1998" y="992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80"/>
            <p:cNvSpPr/>
            <p:nvPr/>
          </p:nvSpPr>
          <p:spPr>
            <a:xfrm>
              <a:off x="1663003" y="2569762"/>
              <a:ext cx="74194" cy="105721"/>
            </a:xfrm>
            <a:custGeom>
              <a:avLst/>
              <a:gdLst/>
              <a:ahLst/>
              <a:cxnLst/>
              <a:rect l="l" t="t" r="r" b="b"/>
              <a:pathLst>
                <a:path w="2824" h="4024" extrusionOk="0">
                  <a:moveTo>
                    <a:pt x="444" y="1"/>
                  </a:moveTo>
                  <a:cubicBezTo>
                    <a:pt x="195" y="1"/>
                    <a:pt x="0" y="195"/>
                    <a:pt x="0" y="445"/>
                  </a:cubicBezTo>
                  <a:lnTo>
                    <a:pt x="0" y="3580"/>
                  </a:lnTo>
                  <a:cubicBezTo>
                    <a:pt x="0" y="3829"/>
                    <a:pt x="195" y="4024"/>
                    <a:pt x="444" y="4024"/>
                  </a:cubicBezTo>
                  <a:lnTo>
                    <a:pt x="2379" y="4024"/>
                  </a:lnTo>
                  <a:cubicBezTo>
                    <a:pt x="2622" y="4024"/>
                    <a:pt x="2823" y="3829"/>
                    <a:pt x="2823" y="3580"/>
                  </a:cubicBezTo>
                  <a:lnTo>
                    <a:pt x="2823" y="445"/>
                  </a:lnTo>
                  <a:cubicBezTo>
                    <a:pt x="2823" y="195"/>
                    <a:pt x="2622" y="1"/>
                    <a:pt x="237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80"/>
            <p:cNvSpPr/>
            <p:nvPr/>
          </p:nvSpPr>
          <p:spPr>
            <a:xfrm>
              <a:off x="1662635" y="2569946"/>
              <a:ext cx="16604" cy="105721"/>
            </a:xfrm>
            <a:custGeom>
              <a:avLst/>
              <a:gdLst/>
              <a:ahLst/>
              <a:cxnLst/>
              <a:rect l="l" t="t" r="r" b="b"/>
              <a:pathLst>
                <a:path w="632" h="4024" extrusionOk="0">
                  <a:moveTo>
                    <a:pt x="444" y="1"/>
                  </a:moveTo>
                  <a:cubicBezTo>
                    <a:pt x="202" y="1"/>
                    <a:pt x="0" y="195"/>
                    <a:pt x="0" y="444"/>
                  </a:cubicBezTo>
                  <a:lnTo>
                    <a:pt x="0" y="3580"/>
                  </a:lnTo>
                  <a:cubicBezTo>
                    <a:pt x="0" y="3822"/>
                    <a:pt x="202" y="4024"/>
                    <a:pt x="444" y="4024"/>
                  </a:cubicBezTo>
                  <a:lnTo>
                    <a:pt x="632" y="4024"/>
                  </a:lnTo>
                  <a:cubicBezTo>
                    <a:pt x="389" y="4024"/>
                    <a:pt x="188" y="3822"/>
                    <a:pt x="188" y="3580"/>
                  </a:cubicBezTo>
                  <a:lnTo>
                    <a:pt x="188" y="444"/>
                  </a:lnTo>
                  <a:cubicBezTo>
                    <a:pt x="188" y="195"/>
                    <a:pt x="389" y="1"/>
                    <a:pt x="632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80"/>
            <p:cNvSpPr/>
            <p:nvPr/>
          </p:nvSpPr>
          <p:spPr>
            <a:xfrm>
              <a:off x="1662819" y="2582163"/>
              <a:ext cx="74377" cy="80919"/>
            </a:xfrm>
            <a:custGeom>
              <a:avLst/>
              <a:gdLst/>
              <a:ahLst/>
              <a:cxnLst/>
              <a:rect l="l" t="t" r="r" b="b"/>
              <a:pathLst>
                <a:path w="2831" h="3080" extrusionOk="0">
                  <a:moveTo>
                    <a:pt x="396" y="0"/>
                  </a:moveTo>
                  <a:cubicBezTo>
                    <a:pt x="181" y="0"/>
                    <a:pt x="0" y="174"/>
                    <a:pt x="0" y="389"/>
                  </a:cubicBezTo>
                  <a:lnTo>
                    <a:pt x="0" y="2691"/>
                  </a:lnTo>
                  <a:cubicBezTo>
                    <a:pt x="0" y="2907"/>
                    <a:pt x="181" y="3080"/>
                    <a:pt x="396" y="3080"/>
                  </a:cubicBezTo>
                  <a:lnTo>
                    <a:pt x="2442" y="3080"/>
                  </a:lnTo>
                  <a:cubicBezTo>
                    <a:pt x="2657" y="3080"/>
                    <a:pt x="2830" y="2907"/>
                    <a:pt x="2830" y="2691"/>
                  </a:cubicBezTo>
                  <a:lnTo>
                    <a:pt x="2830" y="389"/>
                  </a:lnTo>
                  <a:cubicBezTo>
                    <a:pt x="2830" y="174"/>
                    <a:pt x="2657" y="0"/>
                    <a:pt x="244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80"/>
            <p:cNvSpPr/>
            <p:nvPr/>
          </p:nvSpPr>
          <p:spPr>
            <a:xfrm>
              <a:off x="1662635" y="2583975"/>
              <a:ext cx="4939" cy="77478"/>
            </a:xfrm>
            <a:custGeom>
              <a:avLst/>
              <a:gdLst/>
              <a:ahLst/>
              <a:cxnLst/>
              <a:rect l="l" t="t" r="r" b="b"/>
              <a:pathLst>
                <a:path w="188" h="2949" extrusionOk="0">
                  <a:moveTo>
                    <a:pt x="188" y="1"/>
                  </a:moveTo>
                  <a:cubicBezTo>
                    <a:pt x="77" y="49"/>
                    <a:pt x="7" y="153"/>
                    <a:pt x="0" y="271"/>
                  </a:cubicBezTo>
                  <a:lnTo>
                    <a:pt x="0" y="2671"/>
                  </a:lnTo>
                  <a:cubicBezTo>
                    <a:pt x="7" y="2789"/>
                    <a:pt x="77" y="2893"/>
                    <a:pt x="188" y="2948"/>
                  </a:cubicBezTo>
                  <a:lnTo>
                    <a:pt x="188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4" name="Google Shape;7514;p80"/>
          <p:cNvGrpSpPr/>
          <p:nvPr/>
        </p:nvGrpSpPr>
        <p:grpSpPr>
          <a:xfrm>
            <a:off x="1989911" y="2306065"/>
            <a:ext cx="387099" cy="353207"/>
            <a:chOff x="1989911" y="2306065"/>
            <a:chExt cx="387099" cy="353207"/>
          </a:xfrm>
        </p:grpSpPr>
        <p:sp>
          <p:nvSpPr>
            <p:cNvPr id="7515" name="Google Shape;7515;p80"/>
            <p:cNvSpPr/>
            <p:nvPr/>
          </p:nvSpPr>
          <p:spPr>
            <a:xfrm>
              <a:off x="2110003" y="2555181"/>
              <a:ext cx="146916" cy="88775"/>
            </a:xfrm>
            <a:custGeom>
              <a:avLst/>
              <a:gdLst/>
              <a:ahLst/>
              <a:cxnLst/>
              <a:rect l="l" t="t" r="r" b="b"/>
              <a:pathLst>
                <a:path w="5592" h="3379" extrusionOk="0">
                  <a:moveTo>
                    <a:pt x="2796" y="1"/>
                  </a:moveTo>
                  <a:lnTo>
                    <a:pt x="576" y="986"/>
                  </a:lnTo>
                  <a:lnTo>
                    <a:pt x="1" y="2879"/>
                  </a:lnTo>
                  <a:lnTo>
                    <a:pt x="1298" y="3108"/>
                  </a:lnTo>
                  <a:lnTo>
                    <a:pt x="2865" y="3379"/>
                  </a:lnTo>
                  <a:lnTo>
                    <a:pt x="5591" y="2879"/>
                  </a:lnTo>
                  <a:lnTo>
                    <a:pt x="5238" y="1714"/>
                  </a:lnTo>
                  <a:lnTo>
                    <a:pt x="5016" y="986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80"/>
            <p:cNvSpPr/>
            <p:nvPr/>
          </p:nvSpPr>
          <p:spPr>
            <a:xfrm>
              <a:off x="2110003" y="2555181"/>
              <a:ext cx="137615" cy="81681"/>
            </a:xfrm>
            <a:custGeom>
              <a:avLst/>
              <a:gdLst/>
              <a:ahLst/>
              <a:cxnLst/>
              <a:rect l="l" t="t" r="r" b="b"/>
              <a:pathLst>
                <a:path w="5238" h="3109" extrusionOk="0">
                  <a:moveTo>
                    <a:pt x="2796" y="1"/>
                  </a:moveTo>
                  <a:lnTo>
                    <a:pt x="583" y="986"/>
                  </a:lnTo>
                  <a:lnTo>
                    <a:pt x="1" y="2879"/>
                  </a:lnTo>
                  <a:lnTo>
                    <a:pt x="1298" y="3108"/>
                  </a:lnTo>
                  <a:lnTo>
                    <a:pt x="1561" y="1714"/>
                  </a:lnTo>
                  <a:lnTo>
                    <a:pt x="5238" y="1714"/>
                  </a:lnTo>
                  <a:lnTo>
                    <a:pt x="5016" y="986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80"/>
            <p:cNvSpPr/>
            <p:nvPr/>
          </p:nvSpPr>
          <p:spPr>
            <a:xfrm>
              <a:off x="1989911" y="2306065"/>
              <a:ext cx="387099" cy="275021"/>
            </a:xfrm>
            <a:custGeom>
              <a:avLst/>
              <a:gdLst/>
              <a:ahLst/>
              <a:cxnLst/>
              <a:rect l="l" t="t" r="r" b="b"/>
              <a:pathLst>
                <a:path w="14734" h="10468" extrusionOk="0">
                  <a:moveTo>
                    <a:pt x="1215" y="1"/>
                  </a:moveTo>
                  <a:cubicBezTo>
                    <a:pt x="542" y="1"/>
                    <a:pt x="1" y="549"/>
                    <a:pt x="1" y="1222"/>
                  </a:cubicBezTo>
                  <a:lnTo>
                    <a:pt x="1" y="9247"/>
                  </a:lnTo>
                  <a:cubicBezTo>
                    <a:pt x="1" y="9920"/>
                    <a:pt x="542" y="10468"/>
                    <a:pt x="1215" y="10468"/>
                  </a:cubicBezTo>
                  <a:lnTo>
                    <a:pt x="13513" y="10468"/>
                  </a:lnTo>
                  <a:cubicBezTo>
                    <a:pt x="14185" y="10468"/>
                    <a:pt x="14733" y="9920"/>
                    <a:pt x="14733" y="9247"/>
                  </a:cubicBezTo>
                  <a:lnTo>
                    <a:pt x="14733" y="1222"/>
                  </a:lnTo>
                  <a:cubicBezTo>
                    <a:pt x="14733" y="549"/>
                    <a:pt x="14185" y="1"/>
                    <a:pt x="1351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80"/>
            <p:cNvSpPr/>
            <p:nvPr/>
          </p:nvSpPr>
          <p:spPr>
            <a:xfrm>
              <a:off x="2021438" y="2337723"/>
              <a:ext cx="324045" cy="193628"/>
            </a:xfrm>
            <a:custGeom>
              <a:avLst/>
              <a:gdLst/>
              <a:ahLst/>
              <a:cxnLst/>
              <a:rect l="l" t="t" r="r" b="b"/>
              <a:pathLst>
                <a:path w="12334" h="7370" extrusionOk="0">
                  <a:moveTo>
                    <a:pt x="12320" y="1"/>
                  </a:moveTo>
                  <a:cubicBezTo>
                    <a:pt x="12318" y="1"/>
                    <a:pt x="12315" y="2"/>
                    <a:pt x="12313" y="3"/>
                  </a:cubicBezTo>
                  <a:lnTo>
                    <a:pt x="15" y="3"/>
                  </a:lnTo>
                  <a:cubicBezTo>
                    <a:pt x="8" y="3"/>
                    <a:pt x="1" y="10"/>
                    <a:pt x="1" y="17"/>
                  </a:cubicBezTo>
                  <a:lnTo>
                    <a:pt x="1" y="7369"/>
                  </a:lnTo>
                  <a:lnTo>
                    <a:pt x="12333" y="7369"/>
                  </a:lnTo>
                  <a:lnTo>
                    <a:pt x="12333" y="17"/>
                  </a:lnTo>
                  <a:cubicBezTo>
                    <a:pt x="12333" y="11"/>
                    <a:pt x="12329" y="1"/>
                    <a:pt x="123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80"/>
            <p:cNvSpPr/>
            <p:nvPr/>
          </p:nvSpPr>
          <p:spPr>
            <a:xfrm>
              <a:off x="2327224" y="2337776"/>
              <a:ext cx="18259" cy="193576"/>
            </a:xfrm>
            <a:custGeom>
              <a:avLst/>
              <a:gdLst/>
              <a:ahLst/>
              <a:cxnLst/>
              <a:rect l="l" t="t" r="r" b="b"/>
              <a:pathLst>
                <a:path w="695" h="7368" extrusionOk="0">
                  <a:moveTo>
                    <a:pt x="1" y="1"/>
                  </a:moveTo>
                  <a:cubicBezTo>
                    <a:pt x="1" y="8"/>
                    <a:pt x="1" y="8"/>
                    <a:pt x="1" y="15"/>
                  </a:cubicBezTo>
                  <a:lnTo>
                    <a:pt x="1" y="7367"/>
                  </a:lnTo>
                  <a:lnTo>
                    <a:pt x="694" y="7367"/>
                  </a:lnTo>
                  <a:lnTo>
                    <a:pt x="694" y="15"/>
                  </a:lnTo>
                  <a:cubicBezTo>
                    <a:pt x="694" y="8"/>
                    <a:pt x="694" y="8"/>
                    <a:pt x="69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80"/>
            <p:cNvSpPr/>
            <p:nvPr/>
          </p:nvSpPr>
          <p:spPr>
            <a:xfrm>
              <a:off x="2069543" y="2630819"/>
              <a:ext cx="227651" cy="28453"/>
            </a:xfrm>
            <a:custGeom>
              <a:avLst/>
              <a:gdLst/>
              <a:ahLst/>
              <a:cxnLst/>
              <a:rect l="l" t="t" r="r" b="b"/>
              <a:pathLst>
                <a:path w="8665" h="1083" extrusionOk="0">
                  <a:moveTo>
                    <a:pt x="542" y="0"/>
                  </a:moveTo>
                  <a:cubicBezTo>
                    <a:pt x="244" y="0"/>
                    <a:pt x="1" y="243"/>
                    <a:pt x="1" y="541"/>
                  </a:cubicBezTo>
                  <a:cubicBezTo>
                    <a:pt x="1" y="839"/>
                    <a:pt x="244" y="1082"/>
                    <a:pt x="542" y="1082"/>
                  </a:cubicBezTo>
                  <a:lnTo>
                    <a:pt x="8123" y="1082"/>
                  </a:lnTo>
                  <a:cubicBezTo>
                    <a:pt x="8421" y="1082"/>
                    <a:pt x="8664" y="839"/>
                    <a:pt x="8664" y="541"/>
                  </a:cubicBezTo>
                  <a:cubicBezTo>
                    <a:pt x="8664" y="243"/>
                    <a:pt x="8421" y="0"/>
                    <a:pt x="812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80"/>
            <p:cNvSpPr/>
            <p:nvPr/>
          </p:nvSpPr>
          <p:spPr>
            <a:xfrm>
              <a:off x="2175237" y="2549191"/>
              <a:ext cx="14975" cy="11849"/>
            </a:xfrm>
            <a:custGeom>
              <a:avLst/>
              <a:gdLst/>
              <a:ahLst/>
              <a:cxnLst/>
              <a:rect l="l" t="t" r="r" b="b"/>
              <a:pathLst>
                <a:path w="570" h="451" extrusionOk="0">
                  <a:moveTo>
                    <a:pt x="312" y="0"/>
                  </a:moveTo>
                  <a:cubicBezTo>
                    <a:pt x="266" y="0"/>
                    <a:pt x="218" y="15"/>
                    <a:pt x="174" y="48"/>
                  </a:cubicBezTo>
                  <a:cubicBezTo>
                    <a:pt x="1" y="180"/>
                    <a:pt x="91" y="451"/>
                    <a:pt x="313" y="451"/>
                  </a:cubicBezTo>
                  <a:cubicBezTo>
                    <a:pt x="410" y="451"/>
                    <a:pt x="500" y="381"/>
                    <a:pt x="528" y="284"/>
                  </a:cubicBezTo>
                  <a:cubicBezTo>
                    <a:pt x="570" y="129"/>
                    <a:pt x="448" y="0"/>
                    <a:pt x="31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2" name="Google Shape;7522;p80"/>
          <p:cNvGrpSpPr/>
          <p:nvPr/>
        </p:nvGrpSpPr>
        <p:grpSpPr>
          <a:xfrm>
            <a:off x="2593102" y="2288778"/>
            <a:ext cx="204663" cy="363007"/>
            <a:chOff x="2593102" y="2288778"/>
            <a:chExt cx="204663" cy="363007"/>
          </a:xfrm>
        </p:grpSpPr>
        <p:sp>
          <p:nvSpPr>
            <p:cNvPr id="7523" name="Google Shape;7523;p80"/>
            <p:cNvSpPr/>
            <p:nvPr/>
          </p:nvSpPr>
          <p:spPr>
            <a:xfrm>
              <a:off x="2753837" y="2310636"/>
              <a:ext cx="43928" cy="297431"/>
            </a:xfrm>
            <a:custGeom>
              <a:avLst/>
              <a:gdLst/>
              <a:ahLst/>
              <a:cxnLst/>
              <a:rect l="l" t="t" r="r" b="b"/>
              <a:pathLst>
                <a:path w="1672" h="11321" extrusionOk="0">
                  <a:moveTo>
                    <a:pt x="0" y="0"/>
                  </a:moveTo>
                  <a:lnTo>
                    <a:pt x="0" y="11320"/>
                  </a:lnTo>
                  <a:lnTo>
                    <a:pt x="1672" y="10481"/>
                  </a:lnTo>
                  <a:lnTo>
                    <a:pt x="1672" y="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80"/>
            <p:cNvSpPr/>
            <p:nvPr/>
          </p:nvSpPr>
          <p:spPr>
            <a:xfrm>
              <a:off x="2593102" y="2310636"/>
              <a:ext cx="182620" cy="297431"/>
            </a:xfrm>
            <a:custGeom>
              <a:avLst/>
              <a:gdLst/>
              <a:ahLst/>
              <a:cxnLst/>
              <a:rect l="l" t="t" r="r" b="b"/>
              <a:pathLst>
                <a:path w="6951" h="11321" extrusionOk="0">
                  <a:moveTo>
                    <a:pt x="6951" y="0"/>
                  </a:moveTo>
                  <a:lnTo>
                    <a:pt x="1" y="833"/>
                  </a:lnTo>
                  <a:lnTo>
                    <a:pt x="1" y="10481"/>
                  </a:lnTo>
                  <a:lnTo>
                    <a:pt x="6951" y="11320"/>
                  </a:lnTo>
                  <a:lnTo>
                    <a:pt x="6951" y="0"/>
                  </a:lnTo>
                  <a:close/>
                </a:path>
              </a:pathLst>
            </a:custGeom>
            <a:solidFill>
              <a:srgbClr val="BF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80"/>
            <p:cNvSpPr/>
            <p:nvPr/>
          </p:nvSpPr>
          <p:spPr>
            <a:xfrm>
              <a:off x="2753837" y="2585972"/>
              <a:ext cx="43928" cy="65813"/>
            </a:xfrm>
            <a:custGeom>
              <a:avLst/>
              <a:gdLst/>
              <a:ahLst/>
              <a:cxnLst/>
              <a:rect l="l" t="t" r="r" b="b"/>
              <a:pathLst>
                <a:path w="1672" h="2505" extrusionOk="0">
                  <a:moveTo>
                    <a:pt x="833" y="1"/>
                  </a:moveTo>
                  <a:lnTo>
                    <a:pt x="0" y="2505"/>
                  </a:lnTo>
                  <a:lnTo>
                    <a:pt x="833" y="2505"/>
                  </a:lnTo>
                  <a:cubicBezTo>
                    <a:pt x="1297" y="2505"/>
                    <a:pt x="1665" y="2130"/>
                    <a:pt x="1672" y="1673"/>
                  </a:cubicBezTo>
                  <a:lnTo>
                    <a:pt x="1672" y="1"/>
                  </a:lnTo>
                  <a:close/>
                </a:path>
              </a:pathLst>
            </a:custGeom>
            <a:solidFill>
              <a:srgbClr val="6F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80"/>
            <p:cNvSpPr/>
            <p:nvPr/>
          </p:nvSpPr>
          <p:spPr>
            <a:xfrm>
              <a:off x="2753837" y="2288778"/>
              <a:ext cx="43928" cy="43744"/>
            </a:xfrm>
            <a:custGeom>
              <a:avLst/>
              <a:gdLst/>
              <a:ahLst/>
              <a:cxnLst/>
              <a:rect l="l" t="t" r="r" b="b"/>
              <a:pathLst>
                <a:path w="1672" h="1665" extrusionOk="0">
                  <a:moveTo>
                    <a:pt x="0" y="0"/>
                  </a:moveTo>
                  <a:lnTo>
                    <a:pt x="833" y="1665"/>
                  </a:lnTo>
                  <a:lnTo>
                    <a:pt x="1672" y="1665"/>
                  </a:lnTo>
                  <a:lnTo>
                    <a:pt x="1672" y="832"/>
                  </a:lnTo>
                  <a:cubicBezTo>
                    <a:pt x="1665" y="375"/>
                    <a:pt x="1297" y="0"/>
                    <a:pt x="833" y="0"/>
                  </a:cubicBezTo>
                  <a:close/>
                </a:path>
              </a:pathLst>
            </a:custGeom>
            <a:solidFill>
              <a:srgbClr val="6F7F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80"/>
            <p:cNvSpPr/>
            <p:nvPr/>
          </p:nvSpPr>
          <p:spPr>
            <a:xfrm>
              <a:off x="2593102" y="2585972"/>
              <a:ext cx="182620" cy="65813"/>
            </a:xfrm>
            <a:custGeom>
              <a:avLst/>
              <a:gdLst/>
              <a:ahLst/>
              <a:cxnLst/>
              <a:rect l="l" t="t" r="r" b="b"/>
              <a:pathLst>
                <a:path w="6951" h="2505" extrusionOk="0">
                  <a:moveTo>
                    <a:pt x="1" y="1"/>
                  </a:moveTo>
                  <a:lnTo>
                    <a:pt x="1" y="1673"/>
                  </a:lnTo>
                  <a:cubicBezTo>
                    <a:pt x="8" y="2130"/>
                    <a:pt x="375" y="2505"/>
                    <a:pt x="840" y="2505"/>
                  </a:cubicBezTo>
                  <a:lnTo>
                    <a:pt x="6118" y="2505"/>
                  </a:lnTo>
                  <a:cubicBezTo>
                    <a:pt x="6576" y="2505"/>
                    <a:pt x="6951" y="2130"/>
                    <a:pt x="6951" y="1673"/>
                  </a:cubicBezTo>
                  <a:lnTo>
                    <a:pt x="6951" y="1"/>
                  </a:lnTo>
                  <a:close/>
                </a:path>
              </a:pathLst>
            </a:custGeom>
            <a:solidFill>
              <a:srgbClr val="A1B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80"/>
            <p:cNvSpPr/>
            <p:nvPr/>
          </p:nvSpPr>
          <p:spPr>
            <a:xfrm>
              <a:off x="2593102" y="2288778"/>
              <a:ext cx="182620" cy="43744"/>
            </a:xfrm>
            <a:custGeom>
              <a:avLst/>
              <a:gdLst/>
              <a:ahLst/>
              <a:cxnLst/>
              <a:rect l="l" t="t" r="r" b="b"/>
              <a:pathLst>
                <a:path w="6951" h="1665" extrusionOk="0">
                  <a:moveTo>
                    <a:pt x="840" y="0"/>
                  </a:moveTo>
                  <a:cubicBezTo>
                    <a:pt x="375" y="0"/>
                    <a:pt x="8" y="375"/>
                    <a:pt x="1" y="832"/>
                  </a:cubicBezTo>
                  <a:lnTo>
                    <a:pt x="1" y="1665"/>
                  </a:lnTo>
                  <a:lnTo>
                    <a:pt x="6951" y="1665"/>
                  </a:lnTo>
                  <a:lnTo>
                    <a:pt x="6951" y="832"/>
                  </a:lnTo>
                  <a:cubicBezTo>
                    <a:pt x="6951" y="375"/>
                    <a:pt x="6576" y="0"/>
                    <a:pt x="6118" y="0"/>
                  </a:cubicBezTo>
                  <a:close/>
                </a:path>
              </a:pathLst>
            </a:custGeom>
            <a:solidFill>
              <a:srgbClr val="A1B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80"/>
            <p:cNvSpPr/>
            <p:nvPr/>
          </p:nvSpPr>
          <p:spPr>
            <a:xfrm>
              <a:off x="2688050" y="2305172"/>
              <a:ext cx="36650" cy="10956"/>
            </a:xfrm>
            <a:custGeom>
              <a:avLst/>
              <a:gdLst/>
              <a:ahLst/>
              <a:cxnLst/>
              <a:rect l="l" t="t" r="r" b="b"/>
              <a:pathLst>
                <a:path w="1395" h="417" extrusionOk="0">
                  <a:moveTo>
                    <a:pt x="285" y="0"/>
                  </a:moveTo>
                  <a:cubicBezTo>
                    <a:pt x="0" y="0"/>
                    <a:pt x="0" y="416"/>
                    <a:pt x="285" y="416"/>
                  </a:cubicBezTo>
                  <a:lnTo>
                    <a:pt x="1117" y="416"/>
                  </a:lnTo>
                  <a:cubicBezTo>
                    <a:pt x="1395" y="416"/>
                    <a:pt x="1395" y="0"/>
                    <a:pt x="1117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80"/>
            <p:cNvSpPr/>
            <p:nvPr/>
          </p:nvSpPr>
          <p:spPr>
            <a:xfrm>
              <a:off x="2684399" y="2607857"/>
              <a:ext cx="22069" cy="22069"/>
            </a:xfrm>
            <a:custGeom>
              <a:avLst/>
              <a:gdLst/>
              <a:ahLst/>
              <a:cxnLst/>
              <a:rect l="l" t="t" r="r" b="b"/>
              <a:pathLst>
                <a:path w="840" h="840" extrusionOk="0">
                  <a:moveTo>
                    <a:pt x="424" y="0"/>
                  </a:moveTo>
                  <a:cubicBezTo>
                    <a:pt x="188" y="0"/>
                    <a:pt x="1" y="188"/>
                    <a:pt x="1" y="423"/>
                  </a:cubicBezTo>
                  <a:cubicBezTo>
                    <a:pt x="1" y="652"/>
                    <a:pt x="188" y="840"/>
                    <a:pt x="424" y="840"/>
                  </a:cubicBezTo>
                  <a:cubicBezTo>
                    <a:pt x="653" y="840"/>
                    <a:pt x="840" y="652"/>
                    <a:pt x="840" y="423"/>
                  </a:cubicBezTo>
                  <a:cubicBezTo>
                    <a:pt x="840" y="188"/>
                    <a:pt x="653" y="0"/>
                    <a:pt x="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80"/>
            <p:cNvSpPr/>
            <p:nvPr/>
          </p:nvSpPr>
          <p:spPr>
            <a:xfrm>
              <a:off x="2668004" y="2305172"/>
              <a:ext cx="10956" cy="10956"/>
            </a:xfrm>
            <a:custGeom>
              <a:avLst/>
              <a:gdLst/>
              <a:ahLst/>
              <a:cxnLst/>
              <a:rect l="l" t="t" r="r" b="b"/>
              <a:pathLst>
                <a:path w="417" h="417" extrusionOk="0">
                  <a:moveTo>
                    <a:pt x="208" y="0"/>
                  </a:moveTo>
                  <a:cubicBezTo>
                    <a:pt x="97" y="0"/>
                    <a:pt x="0" y="97"/>
                    <a:pt x="0" y="208"/>
                  </a:cubicBezTo>
                  <a:cubicBezTo>
                    <a:pt x="0" y="326"/>
                    <a:pt x="97" y="416"/>
                    <a:pt x="208" y="416"/>
                  </a:cubicBezTo>
                  <a:cubicBezTo>
                    <a:pt x="326" y="416"/>
                    <a:pt x="417" y="326"/>
                    <a:pt x="417" y="208"/>
                  </a:cubicBezTo>
                  <a:cubicBezTo>
                    <a:pt x="417" y="97"/>
                    <a:pt x="326" y="0"/>
                    <a:pt x="208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2" name="Google Shape;7532;p80"/>
          <p:cNvGrpSpPr/>
          <p:nvPr/>
        </p:nvGrpSpPr>
        <p:grpSpPr>
          <a:xfrm>
            <a:off x="2970874" y="2329763"/>
            <a:ext cx="403651" cy="305996"/>
            <a:chOff x="2970874" y="2329763"/>
            <a:chExt cx="403651" cy="305996"/>
          </a:xfrm>
        </p:grpSpPr>
        <p:sp>
          <p:nvSpPr>
            <p:cNvPr id="7533" name="Google Shape;7533;p80"/>
            <p:cNvSpPr/>
            <p:nvPr/>
          </p:nvSpPr>
          <p:spPr>
            <a:xfrm>
              <a:off x="3054158" y="2352909"/>
              <a:ext cx="98233" cy="259704"/>
            </a:xfrm>
            <a:custGeom>
              <a:avLst/>
              <a:gdLst/>
              <a:ahLst/>
              <a:cxnLst/>
              <a:rect l="l" t="t" r="r" b="b"/>
              <a:pathLst>
                <a:path w="3739" h="9885" extrusionOk="0">
                  <a:moveTo>
                    <a:pt x="3739" y="1"/>
                  </a:moveTo>
                  <a:lnTo>
                    <a:pt x="3572" y="49"/>
                  </a:lnTo>
                  <a:cubicBezTo>
                    <a:pt x="2053" y="507"/>
                    <a:pt x="777" y="1533"/>
                    <a:pt x="0" y="2914"/>
                  </a:cubicBezTo>
                  <a:lnTo>
                    <a:pt x="0" y="6964"/>
                  </a:lnTo>
                  <a:cubicBezTo>
                    <a:pt x="777" y="8352"/>
                    <a:pt x="2053" y="9378"/>
                    <a:pt x="3572" y="9836"/>
                  </a:cubicBezTo>
                  <a:lnTo>
                    <a:pt x="3739" y="9885"/>
                  </a:lnTo>
                  <a:lnTo>
                    <a:pt x="3739" y="1"/>
                  </a:lnTo>
                  <a:close/>
                </a:path>
              </a:pathLst>
            </a:custGeom>
            <a:solidFill>
              <a:srgbClr val="A4B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80"/>
            <p:cNvSpPr/>
            <p:nvPr/>
          </p:nvSpPr>
          <p:spPr>
            <a:xfrm>
              <a:off x="3054158" y="2512908"/>
              <a:ext cx="98233" cy="99704"/>
            </a:xfrm>
            <a:custGeom>
              <a:avLst/>
              <a:gdLst/>
              <a:ahLst/>
              <a:cxnLst/>
              <a:rect l="l" t="t" r="r" b="b"/>
              <a:pathLst>
                <a:path w="3739" h="3795" extrusionOk="0">
                  <a:moveTo>
                    <a:pt x="0" y="1"/>
                  </a:moveTo>
                  <a:lnTo>
                    <a:pt x="0" y="874"/>
                  </a:lnTo>
                  <a:cubicBezTo>
                    <a:pt x="777" y="2262"/>
                    <a:pt x="2053" y="3288"/>
                    <a:pt x="3572" y="3746"/>
                  </a:cubicBezTo>
                  <a:lnTo>
                    <a:pt x="3739" y="3795"/>
                  </a:lnTo>
                  <a:lnTo>
                    <a:pt x="3739" y="2921"/>
                  </a:lnTo>
                  <a:lnTo>
                    <a:pt x="3572" y="2865"/>
                  </a:lnTo>
                  <a:cubicBezTo>
                    <a:pt x="2053" y="2414"/>
                    <a:pt x="777" y="1381"/>
                    <a:pt x="0" y="1"/>
                  </a:cubicBezTo>
                  <a:close/>
                </a:path>
              </a:pathLst>
            </a:custGeom>
            <a:solidFill>
              <a:srgbClr val="7A89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80"/>
            <p:cNvSpPr/>
            <p:nvPr/>
          </p:nvSpPr>
          <p:spPr>
            <a:xfrm>
              <a:off x="2970874" y="2429441"/>
              <a:ext cx="83310" cy="106456"/>
            </a:xfrm>
            <a:custGeom>
              <a:avLst/>
              <a:gdLst/>
              <a:ahLst/>
              <a:cxnLst/>
              <a:rect l="l" t="t" r="r" b="b"/>
              <a:pathLst>
                <a:path w="3171" h="4052" extrusionOk="0">
                  <a:moveTo>
                    <a:pt x="1381" y="1"/>
                  </a:moveTo>
                  <a:cubicBezTo>
                    <a:pt x="618" y="1"/>
                    <a:pt x="0" y="618"/>
                    <a:pt x="0" y="1381"/>
                  </a:cubicBezTo>
                  <a:lnTo>
                    <a:pt x="0" y="2678"/>
                  </a:lnTo>
                  <a:cubicBezTo>
                    <a:pt x="0" y="3434"/>
                    <a:pt x="618" y="4051"/>
                    <a:pt x="1381" y="4051"/>
                  </a:cubicBezTo>
                  <a:lnTo>
                    <a:pt x="3170" y="4051"/>
                  </a:lnTo>
                  <a:lnTo>
                    <a:pt x="3170" y="1"/>
                  </a:lnTo>
                  <a:close/>
                </a:path>
              </a:pathLst>
            </a:custGeom>
            <a:solidFill>
              <a:srgbClr val="7A89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80"/>
            <p:cNvSpPr/>
            <p:nvPr/>
          </p:nvSpPr>
          <p:spPr>
            <a:xfrm>
              <a:off x="2970874" y="2476652"/>
              <a:ext cx="83310" cy="59244"/>
            </a:xfrm>
            <a:custGeom>
              <a:avLst/>
              <a:gdLst/>
              <a:ahLst/>
              <a:cxnLst/>
              <a:rect l="l" t="t" r="r" b="b"/>
              <a:pathLst>
                <a:path w="3171" h="2255" extrusionOk="0">
                  <a:moveTo>
                    <a:pt x="0" y="0"/>
                  </a:moveTo>
                  <a:lnTo>
                    <a:pt x="0" y="881"/>
                  </a:lnTo>
                  <a:cubicBezTo>
                    <a:pt x="0" y="1637"/>
                    <a:pt x="618" y="2254"/>
                    <a:pt x="1381" y="2254"/>
                  </a:cubicBezTo>
                  <a:lnTo>
                    <a:pt x="3170" y="2254"/>
                  </a:lnTo>
                  <a:lnTo>
                    <a:pt x="3170" y="1381"/>
                  </a:lnTo>
                  <a:lnTo>
                    <a:pt x="1381" y="1381"/>
                  </a:lnTo>
                  <a:cubicBezTo>
                    <a:pt x="618" y="1381"/>
                    <a:pt x="0" y="763"/>
                    <a:pt x="0" y="0"/>
                  </a:cubicBezTo>
                  <a:close/>
                </a:path>
              </a:pathLst>
            </a:custGeom>
            <a:solidFill>
              <a:srgbClr val="61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80"/>
            <p:cNvSpPr/>
            <p:nvPr/>
          </p:nvSpPr>
          <p:spPr>
            <a:xfrm>
              <a:off x="3215760" y="2442156"/>
              <a:ext cx="33392" cy="81313"/>
            </a:xfrm>
            <a:custGeom>
              <a:avLst/>
              <a:gdLst/>
              <a:ahLst/>
              <a:cxnLst/>
              <a:rect l="l" t="t" r="r" b="b"/>
              <a:pathLst>
                <a:path w="1271" h="3095" extrusionOk="0">
                  <a:moveTo>
                    <a:pt x="308" y="0"/>
                  </a:moveTo>
                  <a:cubicBezTo>
                    <a:pt x="141" y="0"/>
                    <a:pt x="0" y="208"/>
                    <a:pt x="140" y="370"/>
                  </a:cubicBezTo>
                  <a:cubicBezTo>
                    <a:pt x="792" y="1022"/>
                    <a:pt x="792" y="2069"/>
                    <a:pt x="140" y="2721"/>
                  </a:cubicBezTo>
                  <a:cubicBezTo>
                    <a:pt x="57" y="2804"/>
                    <a:pt x="57" y="2943"/>
                    <a:pt x="140" y="3026"/>
                  </a:cubicBezTo>
                  <a:cubicBezTo>
                    <a:pt x="186" y="3072"/>
                    <a:pt x="245" y="3095"/>
                    <a:pt x="302" y="3095"/>
                  </a:cubicBezTo>
                  <a:cubicBezTo>
                    <a:pt x="358" y="3095"/>
                    <a:pt x="412" y="3074"/>
                    <a:pt x="452" y="3033"/>
                  </a:cubicBezTo>
                  <a:cubicBezTo>
                    <a:pt x="1271" y="2208"/>
                    <a:pt x="1271" y="883"/>
                    <a:pt x="452" y="58"/>
                  </a:cubicBezTo>
                  <a:cubicBezTo>
                    <a:pt x="406" y="18"/>
                    <a:pt x="356" y="0"/>
                    <a:pt x="308" y="0"/>
                  </a:cubicBezTo>
                  <a:close/>
                </a:path>
              </a:pathLst>
            </a:custGeom>
            <a:solidFill>
              <a:srgbClr val="DFE6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80"/>
            <p:cNvSpPr/>
            <p:nvPr/>
          </p:nvSpPr>
          <p:spPr>
            <a:xfrm>
              <a:off x="3256561" y="2401513"/>
              <a:ext cx="55829" cy="162627"/>
            </a:xfrm>
            <a:custGeom>
              <a:avLst/>
              <a:gdLst/>
              <a:ahLst/>
              <a:cxnLst/>
              <a:rect l="l" t="t" r="r" b="b"/>
              <a:pathLst>
                <a:path w="2125" h="6190" extrusionOk="0">
                  <a:moveTo>
                    <a:pt x="308" y="1"/>
                  </a:moveTo>
                  <a:cubicBezTo>
                    <a:pt x="141" y="1"/>
                    <a:pt x="1" y="207"/>
                    <a:pt x="141" y="363"/>
                  </a:cubicBezTo>
                  <a:cubicBezTo>
                    <a:pt x="1646" y="1875"/>
                    <a:pt x="1646" y="4310"/>
                    <a:pt x="141" y="5822"/>
                  </a:cubicBezTo>
                  <a:cubicBezTo>
                    <a:pt x="58" y="5905"/>
                    <a:pt x="58" y="6044"/>
                    <a:pt x="141" y="6127"/>
                  </a:cubicBezTo>
                  <a:cubicBezTo>
                    <a:pt x="183" y="6169"/>
                    <a:pt x="238" y="6190"/>
                    <a:pt x="294" y="6190"/>
                  </a:cubicBezTo>
                  <a:cubicBezTo>
                    <a:pt x="351" y="6190"/>
                    <a:pt x="408" y="6169"/>
                    <a:pt x="453" y="6127"/>
                  </a:cubicBezTo>
                  <a:cubicBezTo>
                    <a:pt x="2125" y="4449"/>
                    <a:pt x="2125" y="1737"/>
                    <a:pt x="453" y="58"/>
                  </a:cubicBezTo>
                  <a:cubicBezTo>
                    <a:pt x="407" y="18"/>
                    <a:pt x="356" y="1"/>
                    <a:pt x="308" y="1"/>
                  </a:cubicBezTo>
                  <a:close/>
                </a:path>
              </a:pathLst>
            </a:custGeom>
            <a:solidFill>
              <a:srgbClr val="DFE6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80"/>
            <p:cNvSpPr/>
            <p:nvPr/>
          </p:nvSpPr>
          <p:spPr>
            <a:xfrm>
              <a:off x="3296653" y="2361421"/>
              <a:ext cx="77872" cy="242758"/>
            </a:xfrm>
            <a:custGeom>
              <a:avLst/>
              <a:gdLst/>
              <a:ahLst/>
              <a:cxnLst/>
              <a:rect l="l" t="t" r="r" b="b"/>
              <a:pathLst>
                <a:path w="2964" h="9240" extrusionOk="0">
                  <a:moveTo>
                    <a:pt x="302" y="1"/>
                  </a:moveTo>
                  <a:cubicBezTo>
                    <a:pt x="137" y="1"/>
                    <a:pt x="1" y="208"/>
                    <a:pt x="141" y="370"/>
                  </a:cubicBezTo>
                  <a:cubicBezTo>
                    <a:pt x="2478" y="2715"/>
                    <a:pt x="2478" y="6516"/>
                    <a:pt x="141" y="8867"/>
                  </a:cubicBezTo>
                  <a:cubicBezTo>
                    <a:pt x="51" y="8950"/>
                    <a:pt x="51" y="9089"/>
                    <a:pt x="141" y="9172"/>
                  </a:cubicBezTo>
                  <a:cubicBezTo>
                    <a:pt x="183" y="9217"/>
                    <a:pt x="238" y="9240"/>
                    <a:pt x="294" y="9240"/>
                  </a:cubicBezTo>
                  <a:cubicBezTo>
                    <a:pt x="349" y="9240"/>
                    <a:pt x="405" y="9217"/>
                    <a:pt x="446" y="9172"/>
                  </a:cubicBezTo>
                  <a:cubicBezTo>
                    <a:pt x="2964" y="6661"/>
                    <a:pt x="2964" y="2576"/>
                    <a:pt x="446" y="58"/>
                  </a:cubicBezTo>
                  <a:cubicBezTo>
                    <a:pt x="400" y="18"/>
                    <a:pt x="350" y="1"/>
                    <a:pt x="302" y="1"/>
                  </a:cubicBezTo>
                  <a:close/>
                </a:path>
              </a:pathLst>
            </a:custGeom>
            <a:solidFill>
              <a:srgbClr val="DFE6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80"/>
            <p:cNvSpPr/>
            <p:nvPr/>
          </p:nvSpPr>
          <p:spPr>
            <a:xfrm>
              <a:off x="3151287" y="2329763"/>
              <a:ext cx="37727" cy="305996"/>
            </a:xfrm>
            <a:custGeom>
              <a:avLst/>
              <a:gdLst/>
              <a:ahLst/>
              <a:cxnLst/>
              <a:rect l="l" t="t" r="r" b="b"/>
              <a:pathLst>
                <a:path w="1436" h="11647" extrusionOk="0">
                  <a:moveTo>
                    <a:pt x="458" y="1"/>
                  </a:moveTo>
                  <a:cubicBezTo>
                    <a:pt x="208" y="1"/>
                    <a:pt x="0" y="202"/>
                    <a:pt x="0" y="451"/>
                  </a:cubicBezTo>
                  <a:lnTo>
                    <a:pt x="0" y="11196"/>
                  </a:lnTo>
                  <a:cubicBezTo>
                    <a:pt x="0" y="11445"/>
                    <a:pt x="208" y="11646"/>
                    <a:pt x="458" y="11646"/>
                  </a:cubicBezTo>
                  <a:lnTo>
                    <a:pt x="985" y="11646"/>
                  </a:lnTo>
                  <a:cubicBezTo>
                    <a:pt x="1235" y="11646"/>
                    <a:pt x="1436" y="11445"/>
                    <a:pt x="1436" y="11196"/>
                  </a:cubicBezTo>
                  <a:lnTo>
                    <a:pt x="1436" y="451"/>
                  </a:lnTo>
                  <a:cubicBezTo>
                    <a:pt x="1436" y="202"/>
                    <a:pt x="1235" y="1"/>
                    <a:pt x="985" y="1"/>
                  </a:cubicBezTo>
                  <a:close/>
                </a:path>
              </a:pathLst>
            </a:custGeom>
            <a:solidFill>
              <a:srgbClr val="7A89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80"/>
            <p:cNvSpPr/>
            <p:nvPr/>
          </p:nvSpPr>
          <p:spPr>
            <a:xfrm>
              <a:off x="3151287" y="2329763"/>
              <a:ext cx="30450" cy="305996"/>
            </a:xfrm>
            <a:custGeom>
              <a:avLst/>
              <a:gdLst/>
              <a:ahLst/>
              <a:cxnLst/>
              <a:rect l="l" t="t" r="r" b="b"/>
              <a:pathLst>
                <a:path w="1159" h="11647" extrusionOk="0">
                  <a:moveTo>
                    <a:pt x="458" y="1"/>
                  </a:moveTo>
                  <a:cubicBezTo>
                    <a:pt x="208" y="1"/>
                    <a:pt x="0" y="202"/>
                    <a:pt x="0" y="451"/>
                  </a:cubicBezTo>
                  <a:lnTo>
                    <a:pt x="0" y="11196"/>
                  </a:lnTo>
                  <a:cubicBezTo>
                    <a:pt x="0" y="11445"/>
                    <a:pt x="208" y="11646"/>
                    <a:pt x="458" y="11646"/>
                  </a:cubicBezTo>
                  <a:lnTo>
                    <a:pt x="985" y="11646"/>
                  </a:lnTo>
                  <a:cubicBezTo>
                    <a:pt x="1041" y="11646"/>
                    <a:pt x="1103" y="11633"/>
                    <a:pt x="1158" y="11612"/>
                  </a:cubicBezTo>
                  <a:cubicBezTo>
                    <a:pt x="985" y="11542"/>
                    <a:pt x="881" y="11376"/>
                    <a:pt x="881" y="11196"/>
                  </a:cubicBezTo>
                  <a:lnTo>
                    <a:pt x="881" y="451"/>
                  </a:lnTo>
                  <a:cubicBezTo>
                    <a:pt x="881" y="271"/>
                    <a:pt x="992" y="105"/>
                    <a:pt x="1158" y="35"/>
                  </a:cubicBezTo>
                  <a:cubicBezTo>
                    <a:pt x="1103" y="8"/>
                    <a:pt x="1048" y="1"/>
                    <a:pt x="985" y="1"/>
                  </a:cubicBezTo>
                  <a:close/>
                </a:path>
              </a:pathLst>
            </a:custGeom>
            <a:solidFill>
              <a:srgbClr val="61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2" name="Google Shape;7542;p80"/>
          <p:cNvGrpSpPr/>
          <p:nvPr/>
        </p:nvGrpSpPr>
        <p:grpSpPr>
          <a:xfrm>
            <a:off x="3545795" y="2318755"/>
            <a:ext cx="387835" cy="327933"/>
            <a:chOff x="3545795" y="2318755"/>
            <a:chExt cx="387835" cy="327933"/>
          </a:xfrm>
        </p:grpSpPr>
        <p:sp>
          <p:nvSpPr>
            <p:cNvPr id="7543" name="Google Shape;7543;p80"/>
            <p:cNvSpPr/>
            <p:nvPr/>
          </p:nvSpPr>
          <p:spPr>
            <a:xfrm>
              <a:off x="3565315" y="2318755"/>
              <a:ext cx="11691" cy="57694"/>
            </a:xfrm>
            <a:custGeom>
              <a:avLst/>
              <a:gdLst/>
              <a:ahLst/>
              <a:cxnLst/>
              <a:rect l="l" t="t" r="r" b="b"/>
              <a:pathLst>
                <a:path w="445" h="2196" extrusionOk="0">
                  <a:moveTo>
                    <a:pt x="222" y="0"/>
                  </a:moveTo>
                  <a:cubicBezTo>
                    <a:pt x="111" y="0"/>
                    <a:pt x="0" y="73"/>
                    <a:pt x="0" y="218"/>
                  </a:cubicBezTo>
                  <a:lnTo>
                    <a:pt x="0" y="1973"/>
                  </a:lnTo>
                  <a:cubicBezTo>
                    <a:pt x="0" y="2091"/>
                    <a:pt x="97" y="2195"/>
                    <a:pt x="222" y="2195"/>
                  </a:cubicBezTo>
                  <a:cubicBezTo>
                    <a:pt x="347" y="2195"/>
                    <a:pt x="444" y="2091"/>
                    <a:pt x="444" y="1973"/>
                  </a:cubicBezTo>
                  <a:lnTo>
                    <a:pt x="444" y="218"/>
                  </a:lnTo>
                  <a:cubicBezTo>
                    <a:pt x="444" y="73"/>
                    <a:pt x="333" y="0"/>
                    <a:pt x="222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80"/>
            <p:cNvSpPr/>
            <p:nvPr/>
          </p:nvSpPr>
          <p:spPr>
            <a:xfrm>
              <a:off x="3545795" y="2318755"/>
              <a:ext cx="11691" cy="57694"/>
            </a:xfrm>
            <a:custGeom>
              <a:avLst/>
              <a:gdLst/>
              <a:ahLst/>
              <a:cxnLst/>
              <a:rect l="l" t="t" r="r" b="b"/>
              <a:pathLst>
                <a:path w="445" h="2196" extrusionOk="0">
                  <a:moveTo>
                    <a:pt x="223" y="0"/>
                  </a:moveTo>
                  <a:cubicBezTo>
                    <a:pt x="112" y="0"/>
                    <a:pt x="1" y="73"/>
                    <a:pt x="1" y="218"/>
                  </a:cubicBezTo>
                  <a:lnTo>
                    <a:pt x="1" y="1973"/>
                  </a:lnTo>
                  <a:cubicBezTo>
                    <a:pt x="1" y="2091"/>
                    <a:pt x="98" y="2195"/>
                    <a:pt x="223" y="2195"/>
                  </a:cubicBezTo>
                  <a:cubicBezTo>
                    <a:pt x="341" y="2195"/>
                    <a:pt x="445" y="2091"/>
                    <a:pt x="445" y="1973"/>
                  </a:cubicBezTo>
                  <a:lnTo>
                    <a:pt x="445" y="218"/>
                  </a:lnTo>
                  <a:cubicBezTo>
                    <a:pt x="445" y="73"/>
                    <a:pt x="334" y="0"/>
                    <a:pt x="223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80"/>
            <p:cNvSpPr/>
            <p:nvPr/>
          </p:nvSpPr>
          <p:spPr>
            <a:xfrm>
              <a:off x="3584888" y="2318755"/>
              <a:ext cx="11796" cy="57694"/>
            </a:xfrm>
            <a:custGeom>
              <a:avLst/>
              <a:gdLst/>
              <a:ahLst/>
              <a:cxnLst/>
              <a:rect l="l" t="t" r="r" b="b"/>
              <a:pathLst>
                <a:path w="449" h="2196" extrusionOk="0">
                  <a:moveTo>
                    <a:pt x="224" y="0"/>
                  </a:moveTo>
                  <a:cubicBezTo>
                    <a:pt x="112" y="0"/>
                    <a:pt x="1" y="73"/>
                    <a:pt x="4" y="218"/>
                  </a:cubicBezTo>
                  <a:lnTo>
                    <a:pt x="4" y="1973"/>
                  </a:lnTo>
                  <a:cubicBezTo>
                    <a:pt x="4" y="2091"/>
                    <a:pt x="101" y="2195"/>
                    <a:pt x="226" y="2195"/>
                  </a:cubicBezTo>
                  <a:cubicBezTo>
                    <a:pt x="344" y="2195"/>
                    <a:pt x="448" y="2091"/>
                    <a:pt x="448" y="1973"/>
                  </a:cubicBezTo>
                  <a:lnTo>
                    <a:pt x="448" y="218"/>
                  </a:lnTo>
                  <a:cubicBezTo>
                    <a:pt x="448" y="73"/>
                    <a:pt x="335" y="0"/>
                    <a:pt x="224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46" name="Google Shape;7546;p80"/>
            <p:cNvGrpSpPr/>
            <p:nvPr/>
          </p:nvGrpSpPr>
          <p:grpSpPr>
            <a:xfrm>
              <a:off x="3545795" y="2322301"/>
              <a:ext cx="387835" cy="324387"/>
              <a:chOff x="3545795" y="2322301"/>
              <a:chExt cx="387835" cy="324387"/>
            </a:xfrm>
          </p:grpSpPr>
          <p:sp>
            <p:nvSpPr>
              <p:cNvPr id="7547" name="Google Shape;7547;p80"/>
              <p:cNvSpPr/>
              <p:nvPr/>
            </p:nvSpPr>
            <p:spPr>
              <a:xfrm>
                <a:off x="3613604" y="2355089"/>
                <a:ext cx="258968" cy="258994"/>
              </a:xfrm>
              <a:custGeom>
                <a:avLst/>
                <a:gdLst/>
                <a:ahLst/>
                <a:cxnLst/>
                <a:rect l="l" t="t" r="r" b="b"/>
                <a:pathLst>
                  <a:path w="9857" h="9858" extrusionOk="0">
                    <a:moveTo>
                      <a:pt x="4932" y="1"/>
                    </a:moveTo>
                    <a:cubicBezTo>
                      <a:pt x="2213" y="1"/>
                      <a:pt x="0" y="2206"/>
                      <a:pt x="0" y="4925"/>
                    </a:cubicBezTo>
                    <a:cubicBezTo>
                      <a:pt x="0" y="7651"/>
                      <a:pt x="2213" y="9857"/>
                      <a:pt x="4932" y="9857"/>
                    </a:cubicBezTo>
                    <a:cubicBezTo>
                      <a:pt x="7651" y="9857"/>
                      <a:pt x="9857" y="7651"/>
                      <a:pt x="9857" y="4925"/>
                    </a:cubicBezTo>
                    <a:cubicBezTo>
                      <a:pt x="9857" y="2206"/>
                      <a:pt x="7651" y="1"/>
                      <a:pt x="4932" y="1"/>
                    </a:cubicBezTo>
                    <a:close/>
                  </a:path>
                </a:pathLst>
              </a:custGeom>
              <a:solidFill>
                <a:srgbClr val="C3C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8" name="Google Shape;7548;p80"/>
              <p:cNvSpPr/>
              <p:nvPr/>
            </p:nvSpPr>
            <p:spPr>
              <a:xfrm>
                <a:off x="3639667" y="2380968"/>
                <a:ext cx="207027" cy="207054"/>
              </a:xfrm>
              <a:custGeom>
                <a:avLst/>
                <a:gdLst/>
                <a:ahLst/>
                <a:cxnLst/>
                <a:rect l="l" t="t" r="r" b="b"/>
                <a:pathLst>
                  <a:path w="7880" h="7881" extrusionOk="0">
                    <a:moveTo>
                      <a:pt x="3940" y="1"/>
                    </a:moveTo>
                    <a:cubicBezTo>
                      <a:pt x="1762" y="1"/>
                      <a:pt x="0" y="1769"/>
                      <a:pt x="0" y="3940"/>
                    </a:cubicBezTo>
                    <a:cubicBezTo>
                      <a:pt x="0" y="6118"/>
                      <a:pt x="1762" y="7880"/>
                      <a:pt x="3940" y="7880"/>
                    </a:cubicBezTo>
                    <a:cubicBezTo>
                      <a:pt x="6118" y="7880"/>
                      <a:pt x="7880" y="6118"/>
                      <a:pt x="7880" y="3940"/>
                    </a:cubicBezTo>
                    <a:cubicBezTo>
                      <a:pt x="7880" y="1769"/>
                      <a:pt x="6118" y="1"/>
                      <a:pt x="3940" y="1"/>
                    </a:cubicBezTo>
                    <a:close/>
                  </a:path>
                </a:pathLst>
              </a:custGeom>
              <a:solidFill>
                <a:srgbClr val="F2F4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9" name="Google Shape;7549;p80"/>
              <p:cNvSpPr/>
              <p:nvPr/>
            </p:nvSpPr>
            <p:spPr>
              <a:xfrm>
                <a:off x="3722583" y="2380968"/>
                <a:ext cx="129392" cy="207080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7882" extrusionOk="0">
                    <a:moveTo>
                      <a:pt x="784" y="1"/>
                    </a:moveTo>
                    <a:cubicBezTo>
                      <a:pt x="520" y="1"/>
                      <a:pt x="257" y="28"/>
                      <a:pt x="0" y="84"/>
                    </a:cubicBezTo>
                    <a:cubicBezTo>
                      <a:pt x="1831" y="458"/>
                      <a:pt x="3149" y="2068"/>
                      <a:pt x="3149" y="3940"/>
                    </a:cubicBezTo>
                    <a:cubicBezTo>
                      <a:pt x="3149" y="5813"/>
                      <a:pt x="1831" y="7429"/>
                      <a:pt x="0" y="7804"/>
                    </a:cubicBezTo>
                    <a:cubicBezTo>
                      <a:pt x="263" y="7857"/>
                      <a:pt x="524" y="7882"/>
                      <a:pt x="781" y="7882"/>
                    </a:cubicBezTo>
                    <a:cubicBezTo>
                      <a:pt x="2758" y="7882"/>
                      <a:pt x="4486" y="6386"/>
                      <a:pt x="4689" y="4336"/>
                    </a:cubicBezTo>
                    <a:cubicBezTo>
                      <a:pt x="4925" y="2019"/>
                      <a:pt x="3107" y="8"/>
                      <a:pt x="784" y="1"/>
                    </a:cubicBezTo>
                    <a:close/>
                  </a:path>
                </a:pathLst>
              </a:custGeom>
              <a:solidFill>
                <a:srgbClr val="E4EA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0" name="Google Shape;7550;p80"/>
              <p:cNvSpPr/>
              <p:nvPr/>
            </p:nvSpPr>
            <p:spPr>
              <a:xfrm>
                <a:off x="3895140" y="2322301"/>
                <a:ext cx="38489" cy="324387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2347" extrusionOk="0">
                    <a:moveTo>
                      <a:pt x="1450" y="0"/>
                    </a:moveTo>
                    <a:cubicBezTo>
                      <a:pt x="556" y="541"/>
                      <a:pt x="1" y="1512"/>
                      <a:pt x="1" y="2567"/>
                    </a:cubicBezTo>
                    <a:lnTo>
                      <a:pt x="1" y="5986"/>
                    </a:lnTo>
                    <a:cubicBezTo>
                      <a:pt x="1" y="6204"/>
                      <a:pt x="315" y="6392"/>
                      <a:pt x="576" y="6392"/>
                    </a:cubicBezTo>
                    <a:cubicBezTo>
                      <a:pt x="597" y="6392"/>
                      <a:pt x="618" y="6391"/>
                      <a:pt x="639" y="6388"/>
                    </a:cubicBezTo>
                    <a:lnTo>
                      <a:pt x="639" y="7450"/>
                    </a:lnTo>
                    <a:cubicBezTo>
                      <a:pt x="639" y="8747"/>
                      <a:pt x="285" y="11057"/>
                      <a:pt x="285" y="11542"/>
                    </a:cubicBezTo>
                    <a:cubicBezTo>
                      <a:pt x="285" y="12090"/>
                      <a:pt x="514" y="12347"/>
                      <a:pt x="868" y="12347"/>
                    </a:cubicBezTo>
                    <a:cubicBezTo>
                      <a:pt x="1214" y="12347"/>
                      <a:pt x="1464" y="12090"/>
                      <a:pt x="1464" y="11542"/>
                    </a:cubicBezTo>
                    <a:cubicBezTo>
                      <a:pt x="1464" y="11542"/>
                      <a:pt x="1464" y="4211"/>
                      <a:pt x="1450" y="7"/>
                    </a:cubicBezTo>
                    <a:lnTo>
                      <a:pt x="1450" y="0"/>
                    </a:lnTo>
                    <a:close/>
                  </a:path>
                </a:pathLst>
              </a:custGeom>
              <a:solidFill>
                <a:srgbClr val="95A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1" name="Google Shape;7551;p80"/>
              <p:cNvSpPr/>
              <p:nvPr/>
            </p:nvSpPr>
            <p:spPr>
              <a:xfrm>
                <a:off x="3895140" y="2322301"/>
                <a:ext cx="38489" cy="16796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6393" extrusionOk="0">
                    <a:moveTo>
                      <a:pt x="1450" y="0"/>
                    </a:moveTo>
                    <a:cubicBezTo>
                      <a:pt x="556" y="541"/>
                      <a:pt x="1" y="1512"/>
                      <a:pt x="1" y="2567"/>
                    </a:cubicBezTo>
                    <a:lnTo>
                      <a:pt x="1" y="5993"/>
                    </a:lnTo>
                    <a:cubicBezTo>
                      <a:pt x="1" y="6205"/>
                      <a:pt x="314" y="6392"/>
                      <a:pt x="576" y="6392"/>
                    </a:cubicBezTo>
                    <a:cubicBezTo>
                      <a:pt x="597" y="6392"/>
                      <a:pt x="618" y="6391"/>
                      <a:pt x="639" y="6388"/>
                    </a:cubicBezTo>
                    <a:lnTo>
                      <a:pt x="1464" y="6375"/>
                    </a:lnTo>
                    <a:cubicBezTo>
                      <a:pt x="1457" y="4356"/>
                      <a:pt x="1450" y="1686"/>
                      <a:pt x="1450" y="7"/>
                    </a:cubicBezTo>
                    <a:lnTo>
                      <a:pt x="1450" y="0"/>
                    </a:lnTo>
                    <a:close/>
                  </a:path>
                </a:pathLst>
              </a:custGeom>
              <a:solidFill>
                <a:srgbClr val="C7D0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2" name="Google Shape;7552;p80"/>
              <p:cNvSpPr/>
              <p:nvPr/>
            </p:nvSpPr>
            <p:spPr>
              <a:xfrm>
                <a:off x="3545795" y="2370590"/>
                <a:ext cx="50890" cy="275021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10468" extrusionOk="0">
                    <a:moveTo>
                      <a:pt x="1" y="0"/>
                    </a:moveTo>
                    <a:lnTo>
                      <a:pt x="1" y="1138"/>
                    </a:lnTo>
                    <a:cubicBezTo>
                      <a:pt x="1" y="1332"/>
                      <a:pt x="98" y="1519"/>
                      <a:pt x="265" y="1637"/>
                    </a:cubicBezTo>
                    <a:cubicBezTo>
                      <a:pt x="424" y="1727"/>
                      <a:pt x="549" y="2060"/>
                      <a:pt x="549" y="2241"/>
                    </a:cubicBezTo>
                    <a:lnTo>
                      <a:pt x="549" y="3912"/>
                    </a:lnTo>
                    <a:cubicBezTo>
                      <a:pt x="549" y="5286"/>
                      <a:pt x="535" y="6652"/>
                      <a:pt x="389" y="8019"/>
                    </a:cubicBezTo>
                    <a:cubicBezTo>
                      <a:pt x="299" y="8830"/>
                      <a:pt x="251" y="9551"/>
                      <a:pt x="251" y="9718"/>
                    </a:cubicBezTo>
                    <a:cubicBezTo>
                      <a:pt x="230" y="10127"/>
                      <a:pt x="556" y="10467"/>
                      <a:pt x="965" y="10467"/>
                    </a:cubicBezTo>
                    <a:cubicBezTo>
                      <a:pt x="1381" y="10467"/>
                      <a:pt x="1707" y="10127"/>
                      <a:pt x="1686" y="9718"/>
                    </a:cubicBezTo>
                    <a:cubicBezTo>
                      <a:pt x="1686" y="9551"/>
                      <a:pt x="1638" y="8830"/>
                      <a:pt x="1548" y="8019"/>
                    </a:cubicBezTo>
                    <a:cubicBezTo>
                      <a:pt x="1402" y="6659"/>
                      <a:pt x="1388" y="5286"/>
                      <a:pt x="1388" y="3912"/>
                    </a:cubicBezTo>
                    <a:lnTo>
                      <a:pt x="1388" y="2255"/>
                    </a:lnTo>
                    <a:cubicBezTo>
                      <a:pt x="1402" y="1991"/>
                      <a:pt x="1534" y="1755"/>
                      <a:pt x="1742" y="1596"/>
                    </a:cubicBezTo>
                    <a:cubicBezTo>
                      <a:pt x="1881" y="1505"/>
                      <a:pt x="1936" y="1304"/>
                      <a:pt x="1936" y="1138"/>
                    </a:cubicBezTo>
                    <a:lnTo>
                      <a:pt x="1936" y="0"/>
                    </a:lnTo>
                    <a:close/>
                  </a:path>
                </a:pathLst>
              </a:custGeom>
              <a:solidFill>
                <a:srgbClr val="95A6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3" name="Google Shape;7553;p80"/>
              <p:cNvSpPr/>
              <p:nvPr/>
            </p:nvSpPr>
            <p:spPr>
              <a:xfrm>
                <a:off x="3545795" y="2370590"/>
                <a:ext cx="50890" cy="59244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2255" extrusionOk="0">
                    <a:moveTo>
                      <a:pt x="1" y="0"/>
                    </a:moveTo>
                    <a:lnTo>
                      <a:pt x="1" y="1138"/>
                    </a:lnTo>
                    <a:cubicBezTo>
                      <a:pt x="1" y="1332"/>
                      <a:pt x="98" y="1519"/>
                      <a:pt x="265" y="1637"/>
                    </a:cubicBezTo>
                    <a:cubicBezTo>
                      <a:pt x="424" y="1727"/>
                      <a:pt x="549" y="2060"/>
                      <a:pt x="549" y="2241"/>
                    </a:cubicBezTo>
                    <a:lnTo>
                      <a:pt x="1388" y="2255"/>
                    </a:lnTo>
                    <a:cubicBezTo>
                      <a:pt x="1402" y="1991"/>
                      <a:pt x="1534" y="1755"/>
                      <a:pt x="1742" y="1603"/>
                    </a:cubicBezTo>
                    <a:cubicBezTo>
                      <a:pt x="1881" y="1505"/>
                      <a:pt x="1936" y="1304"/>
                      <a:pt x="1936" y="1138"/>
                    </a:cubicBezTo>
                    <a:lnTo>
                      <a:pt x="1936" y="0"/>
                    </a:lnTo>
                    <a:close/>
                  </a:path>
                </a:pathLst>
              </a:custGeom>
              <a:solidFill>
                <a:srgbClr val="C7D0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554" name="Google Shape;7554;p80"/>
          <p:cNvGrpSpPr/>
          <p:nvPr/>
        </p:nvGrpSpPr>
        <p:grpSpPr>
          <a:xfrm>
            <a:off x="4718468" y="2306984"/>
            <a:ext cx="364294" cy="351552"/>
            <a:chOff x="4718468" y="2306984"/>
            <a:chExt cx="364294" cy="351552"/>
          </a:xfrm>
        </p:grpSpPr>
        <p:sp>
          <p:nvSpPr>
            <p:cNvPr id="7555" name="Google Shape;7555;p80"/>
            <p:cNvSpPr/>
            <p:nvPr/>
          </p:nvSpPr>
          <p:spPr>
            <a:xfrm>
              <a:off x="4718468" y="2472869"/>
              <a:ext cx="55593" cy="57195"/>
            </a:xfrm>
            <a:custGeom>
              <a:avLst/>
              <a:gdLst/>
              <a:ahLst/>
              <a:cxnLst/>
              <a:rect l="l" t="t" r="r" b="b"/>
              <a:pathLst>
                <a:path w="2116" h="2177" extrusionOk="0">
                  <a:moveTo>
                    <a:pt x="784" y="408"/>
                  </a:moveTo>
                  <a:cubicBezTo>
                    <a:pt x="930" y="449"/>
                    <a:pt x="1034" y="560"/>
                    <a:pt x="1082" y="699"/>
                  </a:cubicBezTo>
                  <a:cubicBezTo>
                    <a:pt x="1110" y="762"/>
                    <a:pt x="1124" y="824"/>
                    <a:pt x="1124" y="893"/>
                  </a:cubicBezTo>
                  <a:cubicBezTo>
                    <a:pt x="840" y="831"/>
                    <a:pt x="625" y="748"/>
                    <a:pt x="576" y="651"/>
                  </a:cubicBezTo>
                  <a:cubicBezTo>
                    <a:pt x="555" y="609"/>
                    <a:pt x="604" y="533"/>
                    <a:pt x="632" y="491"/>
                  </a:cubicBezTo>
                  <a:cubicBezTo>
                    <a:pt x="659" y="442"/>
                    <a:pt x="715" y="408"/>
                    <a:pt x="763" y="408"/>
                  </a:cubicBezTo>
                  <a:close/>
                  <a:moveTo>
                    <a:pt x="765" y="1"/>
                  </a:moveTo>
                  <a:cubicBezTo>
                    <a:pt x="584" y="1"/>
                    <a:pt x="415" y="89"/>
                    <a:pt x="306" y="241"/>
                  </a:cubicBezTo>
                  <a:cubicBezTo>
                    <a:pt x="111" y="498"/>
                    <a:pt x="146" y="706"/>
                    <a:pt x="208" y="831"/>
                  </a:cubicBezTo>
                  <a:cubicBezTo>
                    <a:pt x="312" y="1046"/>
                    <a:pt x="576" y="1192"/>
                    <a:pt x="1013" y="1289"/>
                  </a:cubicBezTo>
                  <a:cubicBezTo>
                    <a:pt x="999" y="1303"/>
                    <a:pt x="985" y="1323"/>
                    <a:pt x="971" y="1344"/>
                  </a:cubicBezTo>
                  <a:cubicBezTo>
                    <a:pt x="791" y="1587"/>
                    <a:pt x="514" y="1733"/>
                    <a:pt x="208" y="1746"/>
                  </a:cubicBezTo>
                  <a:cubicBezTo>
                    <a:pt x="91" y="1753"/>
                    <a:pt x="0" y="1844"/>
                    <a:pt x="0" y="1961"/>
                  </a:cubicBezTo>
                  <a:cubicBezTo>
                    <a:pt x="0" y="2079"/>
                    <a:pt x="91" y="2170"/>
                    <a:pt x="201" y="2177"/>
                  </a:cubicBezTo>
                  <a:lnTo>
                    <a:pt x="250" y="2177"/>
                  </a:lnTo>
                  <a:cubicBezTo>
                    <a:pt x="500" y="2177"/>
                    <a:pt x="909" y="2086"/>
                    <a:pt x="1297" y="1594"/>
                  </a:cubicBezTo>
                  <a:cubicBezTo>
                    <a:pt x="1353" y="1525"/>
                    <a:pt x="1401" y="1441"/>
                    <a:pt x="1443" y="1358"/>
                  </a:cubicBezTo>
                  <a:cubicBezTo>
                    <a:pt x="1700" y="1386"/>
                    <a:pt x="1901" y="1386"/>
                    <a:pt x="1908" y="1386"/>
                  </a:cubicBezTo>
                  <a:cubicBezTo>
                    <a:pt x="1912" y="1386"/>
                    <a:pt x="1916" y="1386"/>
                    <a:pt x="1920" y="1386"/>
                  </a:cubicBezTo>
                  <a:cubicBezTo>
                    <a:pt x="2032" y="1386"/>
                    <a:pt x="2116" y="1292"/>
                    <a:pt x="2116" y="1178"/>
                  </a:cubicBezTo>
                  <a:cubicBezTo>
                    <a:pt x="2116" y="1067"/>
                    <a:pt x="2019" y="977"/>
                    <a:pt x="1908" y="977"/>
                  </a:cubicBezTo>
                  <a:cubicBezTo>
                    <a:pt x="1790" y="977"/>
                    <a:pt x="1665" y="970"/>
                    <a:pt x="1540" y="956"/>
                  </a:cubicBezTo>
                  <a:cubicBezTo>
                    <a:pt x="1540" y="817"/>
                    <a:pt x="1519" y="678"/>
                    <a:pt x="1464" y="547"/>
                  </a:cubicBezTo>
                  <a:cubicBezTo>
                    <a:pt x="1346" y="255"/>
                    <a:pt x="1103" y="40"/>
                    <a:pt x="840" y="5"/>
                  </a:cubicBezTo>
                  <a:cubicBezTo>
                    <a:pt x="815" y="2"/>
                    <a:pt x="790" y="1"/>
                    <a:pt x="765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80"/>
            <p:cNvSpPr/>
            <p:nvPr/>
          </p:nvSpPr>
          <p:spPr>
            <a:xfrm>
              <a:off x="4764392" y="2405927"/>
              <a:ext cx="318370" cy="252610"/>
            </a:xfrm>
            <a:custGeom>
              <a:avLst/>
              <a:gdLst/>
              <a:ahLst/>
              <a:cxnLst/>
              <a:rect l="l" t="t" r="r" b="b"/>
              <a:pathLst>
                <a:path w="12118" h="9615" extrusionOk="0">
                  <a:moveTo>
                    <a:pt x="5251" y="1"/>
                  </a:moveTo>
                  <a:cubicBezTo>
                    <a:pt x="2352" y="1"/>
                    <a:pt x="0" y="1326"/>
                    <a:pt x="0" y="4253"/>
                  </a:cubicBezTo>
                  <a:cubicBezTo>
                    <a:pt x="0" y="5938"/>
                    <a:pt x="826" y="7124"/>
                    <a:pt x="2109" y="7804"/>
                  </a:cubicBezTo>
                  <a:cubicBezTo>
                    <a:pt x="2137" y="7825"/>
                    <a:pt x="2157" y="7853"/>
                    <a:pt x="2164" y="7887"/>
                  </a:cubicBezTo>
                  <a:lnTo>
                    <a:pt x="2456" y="9379"/>
                  </a:lnTo>
                  <a:cubicBezTo>
                    <a:pt x="2476" y="9517"/>
                    <a:pt x="2601" y="9615"/>
                    <a:pt x="2747" y="9615"/>
                  </a:cubicBezTo>
                  <a:lnTo>
                    <a:pt x="3711" y="9615"/>
                  </a:lnTo>
                  <a:cubicBezTo>
                    <a:pt x="3857" y="9615"/>
                    <a:pt x="3975" y="9517"/>
                    <a:pt x="4002" y="9379"/>
                  </a:cubicBezTo>
                  <a:lnTo>
                    <a:pt x="4162" y="8546"/>
                  </a:lnTo>
                  <a:cubicBezTo>
                    <a:pt x="4168" y="8495"/>
                    <a:pt x="4222" y="8455"/>
                    <a:pt x="4280" y="8455"/>
                  </a:cubicBezTo>
                  <a:cubicBezTo>
                    <a:pt x="4285" y="8455"/>
                    <a:pt x="4289" y="8456"/>
                    <a:pt x="4294" y="8456"/>
                  </a:cubicBezTo>
                  <a:cubicBezTo>
                    <a:pt x="4613" y="8491"/>
                    <a:pt x="4932" y="8512"/>
                    <a:pt x="5251" y="8512"/>
                  </a:cubicBezTo>
                  <a:cubicBezTo>
                    <a:pt x="5688" y="8512"/>
                    <a:pt x="6125" y="8477"/>
                    <a:pt x="6562" y="8415"/>
                  </a:cubicBezTo>
                  <a:cubicBezTo>
                    <a:pt x="6570" y="8413"/>
                    <a:pt x="6578" y="8412"/>
                    <a:pt x="6586" y="8412"/>
                  </a:cubicBezTo>
                  <a:cubicBezTo>
                    <a:pt x="6638" y="8412"/>
                    <a:pt x="6682" y="8450"/>
                    <a:pt x="6694" y="8505"/>
                  </a:cubicBezTo>
                  <a:lnTo>
                    <a:pt x="6860" y="9372"/>
                  </a:lnTo>
                  <a:cubicBezTo>
                    <a:pt x="6888" y="9510"/>
                    <a:pt x="7006" y="9615"/>
                    <a:pt x="7151" y="9615"/>
                  </a:cubicBezTo>
                  <a:lnTo>
                    <a:pt x="8116" y="9615"/>
                  </a:lnTo>
                  <a:cubicBezTo>
                    <a:pt x="8261" y="9615"/>
                    <a:pt x="8379" y="9510"/>
                    <a:pt x="8407" y="9372"/>
                  </a:cubicBezTo>
                  <a:lnTo>
                    <a:pt x="8705" y="7797"/>
                  </a:lnTo>
                  <a:cubicBezTo>
                    <a:pt x="8712" y="7763"/>
                    <a:pt x="8733" y="7728"/>
                    <a:pt x="8768" y="7714"/>
                  </a:cubicBezTo>
                  <a:cubicBezTo>
                    <a:pt x="9524" y="7319"/>
                    <a:pt x="10155" y="6771"/>
                    <a:pt x="10557" y="6084"/>
                  </a:cubicBezTo>
                  <a:cubicBezTo>
                    <a:pt x="10606" y="5987"/>
                    <a:pt x="10696" y="5918"/>
                    <a:pt x="10793" y="5883"/>
                  </a:cubicBezTo>
                  <a:lnTo>
                    <a:pt x="11722" y="5592"/>
                  </a:lnTo>
                  <a:cubicBezTo>
                    <a:pt x="11958" y="5515"/>
                    <a:pt x="12118" y="5293"/>
                    <a:pt x="12118" y="5044"/>
                  </a:cubicBezTo>
                  <a:lnTo>
                    <a:pt x="12118" y="4093"/>
                  </a:lnTo>
                  <a:cubicBezTo>
                    <a:pt x="12118" y="3844"/>
                    <a:pt x="11958" y="3629"/>
                    <a:pt x="11722" y="3552"/>
                  </a:cubicBezTo>
                  <a:lnTo>
                    <a:pt x="11147" y="3372"/>
                  </a:lnTo>
                  <a:cubicBezTo>
                    <a:pt x="11008" y="3323"/>
                    <a:pt x="10904" y="3212"/>
                    <a:pt x="10862" y="3081"/>
                  </a:cubicBezTo>
                  <a:cubicBezTo>
                    <a:pt x="10196" y="965"/>
                    <a:pt x="7734" y="1"/>
                    <a:pt x="5251" y="1"/>
                  </a:cubicBez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80"/>
            <p:cNvSpPr/>
            <p:nvPr/>
          </p:nvSpPr>
          <p:spPr>
            <a:xfrm>
              <a:off x="4764760" y="2495595"/>
              <a:ext cx="318002" cy="162574"/>
            </a:xfrm>
            <a:custGeom>
              <a:avLst/>
              <a:gdLst/>
              <a:ahLst/>
              <a:cxnLst/>
              <a:rect l="l" t="t" r="r" b="b"/>
              <a:pathLst>
                <a:path w="12104" h="6188" extrusionOk="0">
                  <a:moveTo>
                    <a:pt x="11285" y="1"/>
                  </a:moveTo>
                  <a:lnTo>
                    <a:pt x="11285" y="507"/>
                  </a:lnTo>
                  <a:cubicBezTo>
                    <a:pt x="11285" y="1131"/>
                    <a:pt x="10890" y="1686"/>
                    <a:pt x="10293" y="1887"/>
                  </a:cubicBezTo>
                  <a:cubicBezTo>
                    <a:pt x="10030" y="1970"/>
                    <a:pt x="9794" y="2144"/>
                    <a:pt x="9621" y="2366"/>
                  </a:cubicBezTo>
                  <a:cubicBezTo>
                    <a:pt x="9413" y="2643"/>
                    <a:pt x="9163" y="2893"/>
                    <a:pt x="8885" y="3108"/>
                  </a:cubicBezTo>
                  <a:cubicBezTo>
                    <a:pt x="8559" y="3365"/>
                    <a:pt x="8337" y="3739"/>
                    <a:pt x="8275" y="4155"/>
                  </a:cubicBezTo>
                  <a:cubicBezTo>
                    <a:pt x="8226" y="4454"/>
                    <a:pt x="8192" y="4766"/>
                    <a:pt x="8171" y="4988"/>
                  </a:cubicBezTo>
                  <a:cubicBezTo>
                    <a:pt x="8150" y="5161"/>
                    <a:pt x="8004" y="5293"/>
                    <a:pt x="7831" y="5293"/>
                  </a:cubicBezTo>
                  <a:lnTo>
                    <a:pt x="7137" y="5293"/>
                  </a:lnTo>
                  <a:cubicBezTo>
                    <a:pt x="6999" y="5293"/>
                    <a:pt x="6874" y="5189"/>
                    <a:pt x="6853" y="5050"/>
                  </a:cubicBezTo>
                  <a:lnTo>
                    <a:pt x="6687" y="4183"/>
                  </a:lnTo>
                  <a:cubicBezTo>
                    <a:pt x="6674" y="4125"/>
                    <a:pt x="6619" y="4085"/>
                    <a:pt x="6562" y="4085"/>
                  </a:cubicBezTo>
                  <a:cubicBezTo>
                    <a:pt x="6557" y="4085"/>
                    <a:pt x="6552" y="4085"/>
                    <a:pt x="6548" y="4086"/>
                  </a:cubicBezTo>
                  <a:cubicBezTo>
                    <a:pt x="6118" y="4155"/>
                    <a:pt x="5681" y="4183"/>
                    <a:pt x="5244" y="4183"/>
                  </a:cubicBezTo>
                  <a:cubicBezTo>
                    <a:pt x="4925" y="4183"/>
                    <a:pt x="4599" y="4169"/>
                    <a:pt x="4280" y="4135"/>
                  </a:cubicBezTo>
                  <a:cubicBezTo>
                    <a:pt x="4272" y="4133"/>
                    <a:pt x="4264" y="4132"/>
                    <a:pt x="4256" y="4132"/>
                  </a:cubicBezTo>
                  <a:cubicBezTo>
                    <a:pt x="4204" y="4132"/>
                    <a:pt x="4161" y="4170"/>
                    <a:pt x="4155" y="4225"/>
                  </a:cubicBezTo>
                  <a:lnTo>
                    <a:pt x="3995" y="5057"/>
                  </a:lnTo>
                  <a:cubicBezTo>
                    <a:pt x="3968" y="5196"/>
                    <a:pt x="3843" y="5293"/>
                    <a:pt x="3704" y="5293"/>
                  </a:cubicBezTo>
                  <a:lnTo>
                    <a:pt x="2733" y="5293"/>
                  </a:lnTo>
                  <a:cubicBezTo>
                    <a:pt x="2594" y="5293"/>
                    <a:pt x="2469" y="5196"/>
                    <a:pt x="2442" y="5057"/>
                  </a:cubicBezTo>
                  <a:lnTo>
                    <a:pt x="2157" y="3566"/>
                  </a:lnTo>
                  <a:cubicBezTo>
                    <a:pt x="2150" y="3531"/>
                    <a:pt x="2130" y="3503"/>
                    <a:pt x="2095" y="3483"/>
                  </a:cubicBezTo>
                  <a:cubicBezTo>
                    <a:pt x="937" y="2865"/>
                    <a:pt x="146" y="1832"/>
                    <a:pt x="14" y="382"/>
                  </a:cubicBezTo>
                  <a:cubicBezTo>
                    <a:pt x="7" y="417"/>
                    <a:pt x="7" y="451"/>
                    <a:pt x="7" y="493"/>
                  </a:cubicBezTo>
                  <a:lnTo>
                    <a:pt x="7" y="500"/>
                  </a:lnTo>
                  <a:cubicBezTo>
                    <a:pt x="7" y="535"/>
                    <a:pt x="0" y="569"/>
                    <a:pt x="0" y="604"/>
                  </a:cubicBezTo>
                  <a:lnTo>
                    <a:pt x="0" y="639"/>
                  </a:lnTo>
                  <a:lnTo>
                    <a:pt x="0" y="715"/>
                  </a:lnTo>
                  <a:lnTo>
                    <a:pt x="0" y="840"/>
                  </a:lnTo>
                  <a:cubicBezTo>
                    <a:pt x="0" y="1041"/>
                    <a:pt x="14" y="1249"/>
                    <a:pt x="35" y="1450"/>
                  </a:cubicBezTo>
                  <a:cubicBezTo>
                    <a:pt x="63" y="1679"/>
                    <a:pt x="111" y="1908"/>
                    <a:pt x="180" y="2130"/>
                  </a:cubicBezTo>
                  <a:lnTo>
                    <a:pt x="194" y="2165"/>
                  </a:lnTo>
                  <a:cubicBezTo>
                    <a:pt x="201" y="2192"/>
                    <a:pt x="215" y="2220"/>
                    <a:pt x="222" y="2255"/>
                  </a:cubicBezTo>
                  <a:lnTo>
                    <a:pt x="236" y="2290"/>
                  </a:lnTo>
                  <a:cubicBezTo>
                    <a:pt x="264" y="2366"/>
                    <a:pt x="291" y="2435"/>
                    <a:pt x="319" y="2511"/>
                  </a:cubicBezTo>
                  <a:lnTo>
                    <a:pt x="333" y="2532"/>
                  </a:lnTo>
                  <a:cubicBezTo>
                    <a:pt x="347" y="2574"/>
                    <a:pt x="361" y="2609"/>
                    <a:pt x="382" y="2643"/>
                  </a:cubicBezTo>
                  <a:lnTo>
                    <a:pt x="389" y="2657"/>
                  </a:lnTo>
                  <a:cubicBezTo>
                    <a:pt x="402" y="2692"/>
                    <a:pt x="423" y="2720"/>
                    <a:pt x="437" y="2754"/>
                  </a:cubicBezTo>
                  <a:lnTo>
                    <a:pt x="444" y="2768"/>
                  </a:lnTo>
                  <a:cubicBezTo>
                    <a:pt x="465" y="2803"/>
                    <a:pt x="479" y="2837"/>
                    <a:pt x="500" y="2872"/>
                  </a:cubicBezTo>
                  <a:lnTo>
                    <a:pt x="513" y="2893"/>
                  </a:lnTo>
                  <a:cubicBezTo>
                    <a:pt x="569" y="2997"/>
                    <a:pt x="638" y="3101"/>
                    <a:pt x="708" y="3198"/>
                  </a:cubicBezTo>
                  <a:lnTo>
                    <a:pt x="728" y="3226"/>
                  </a:lnTo>
                  <a:lnTo>
                    <a:pt x="784" y="3295"/>
                  </a:lnTo>
                  <a:lnTo>
                    <a:pt x="805" y="3323"/>
                  </a:lnTo>
                  <a:cubicBezTo>
                    <a:pt x="826" y="3351"/>
                    <a:pt x="853" y="3385"/>
                    <a:pt x="874" y="3406"/>
                  </a:cubicBezTo>
                  <a:cubicBezTo>
                    <a:pt x="902" y="3441"/>
                    <a:pt x="923" y="3469"/>
                    <a:pt x="950" y="3496"/>
                  </a:cubicBezTo>
                  <a:lnTo>
                    <a:pt x="978" y="3524"/>
                  </a:lnTo>
                  <a:lnTo>
                    <a:pt x="1034" y="3587"/>
                  </a:lnTo>
                  <a:lnTo>
                    <a:pt x="1054" y="3607"/>
                  </a:lnTo>
                  <a:cubicBezTo>
                    <a:pt x="1082" y="3635"/>
                    <a:pt x="1110" y="3663"/>
                    <a:pt x="1138" y="3698"/>
                  </a:cubicBezTo>
                  <a:cubicBezTo>
                    <a:pt x="1172" y="3725"/>
                    <a:pt x="1200" y="3753"/>
                    <a:pt x="1235" y="3781"/>
                  </a:cubicBezTo>
                  <a:cubicBezTo>
                    <a:pt x="1297" y="3843"/>
                    <a:pt x="1367" y="3899"/>
                    <a:pt x="1436" y="3954"/>
                  </a:cubicBezTo>
                  <a:cubicBezTo>
                    <a:pt x="1505" y="4010"/>
                    <a:pt x="1575" y="4058"/>
                    <a:pt x="1644" y="4107"/>
                  </a:cubicBezTo>
                  <a:lnTo>
                    <a:pt x="1755" y="4183"/>
                  </a:lnTo>
                  <a:lnTo>
                    <a:pt x="1859" y="4246"/>
                  </a:lnTo>
                  <a:lnTo>
                    <a:pt x="1887" y="4266"/>
                  </a:lnTo>
                  <a:lnTo>
                    <a:pt x="1963" y="4315"/>
                  </a:lnTo>
                  <a:lnTo>
                    <a:pt x="1998" y="4329"/>
                  </a:lnTo>
                  <a:lnTo>
                    <a:pt x="2102" y="4391"/>
                  </a:lnTo>
                  <a:cubicBezTo>
                    <a:pt x="2116" y="4398"/>
                    <a:pt x="2130" y="4405"/>
                    <a:pt x="2143" y="4419"/>
                  </a:cubicBezTo>
                  <a:lnTo>
                    <a:pt x="2143" y="4426"/>
                  </a:lnTo>
                  <a:cubicBezTo>
                    <a:pt x="2143" y="4433"/>
                    <a:pt x="2143" y="4440"/>
                    <a:pt x="2150" y="4440"/>
                  </a:cubicBezTo>
                  <a:lnTo>
                    <a:pt x="2150" y="4447"/>
                  </a:lnTo>
                  <a:cubicBezTo>
                    <a:pt x="2150" y="4454"/>
                    <a:pt x="2157" y="4461"/>
                    <a:pt x="2157" y="4467"/>
                  </a:cubicBezTo>
                  <a:lnTo>
                    <a:pt x="2442" y="5959"/>
                  </a:lnTo>
                  <a:cubicBezTo>
                    <a:pt x="2442" y="5973"/>
                    <a:pt x="2449" y="5993"/>
                    <a:pt x="2456" y="6007"/>
                  </a:cubicBezTo>
                  <a:cubicBezTo>
                    <a:pt x="2456" y="6014"/>
                    <a:pt x="2462" y="6021"/>
                    <a:pt x="2469" y="6035"/>
                  </a:cubicBezTo>
                  <a:lnTo>
                    <a:pt x="2476" y="6056"/>
                  </a:lnTo>
                  <a:lnTo>
                    <a:pt x="2490" y="6077"/>
                  </a:lnTo>
                  <a:lnTo>
                    <a:pt x="2511" y="6097"/>
                  </a:lnTo>
                  <a:lnTo>
                    <a:pt x="2525" y="6118"/>
                  </a:lnTo>
                  <a:lnTo>
                    <a:pt x="2532" y="6125"/>
                  </a:lnTo>
                  <a:lnTo>
                    <a:pt x="2553" y="6139"/>
                  </a:lnTo>
                  <a:lnTo>
                    <a:pt x="2560" y="6139"/>
                  </a:lnTo>
                  <a:lnTo>
                    <a:pt x="2573" y="6153"/>
                  </a:lnTo>
                  <a:lnTo>
                    <a:pt x="2580" y="6160"/>
                  </a:lnTo>
                  <a:lnTo>
                    <a:pt x="2608" y="6174"/>
                  </a:lnTo>
                  <a:lnTo>
                    <a:pt x="2636" y="6181"/>
                  </a:lnTo>
                  <a:lnTo>
                    <a:pt x="2643" y="6181"/>
                  </a:lnTo>
                  <a:lnTo>
                    <a:pt x="2664" y="6188"/>
                  </a:lnTo>
                  <a:lnTo>
                    <a:pt x="3704" y="6188"/>
                  </a:lnTo>
                  <a:cubicBezTo>
                    <a:pt x="3843" y="6188"/>
                    <a:pt x="3968" y="6084"/>
                    <a:pt x="3995" y="5945"/>
                  </a:cubicBezTo>
                  <a:lnTo>
                    <a:pt x="4148" y="5119"/>
                  </a:lnTo>
                  <a:cubicBezTo>
                    <a:pt x="4148" y="5113"/>
                    <a:pt x="4155" y="5106"/>
                    <a:pt x="4155" y="5099"/>
                  </a:cubicBezTo>
                  <a:lnTo>
                    <a:pt x="4155" y="5092"/>
                  </a:lnTo>
                  <a:lnTo>
                    <a:pt x="4162" y="5078"/>
                  </a:lnTo>
                  <a:cubicBezTo>
                    <a:pt x="4169" y="5071"/>
                    <a:pt x="4169" y="5064"/>
                    <a:pt x="4176" y="5057"/>
                  </a:cubicBezTo>
                  <a:cubicBezTo>
                    <a:pt x="4190" y="5050"/>
                    <a:pt x="4203" y="5036"/>
                    <a:pt x="4217" y="5029"/>
                  </a:cubicBezTo>
                  <a:lnTo>
                    <a:pt x="4273" y="5029"/>
                  </a:lnTo>
                  <a:lnTo>
                    <a:pt x="4432" y="5050"/>
                  </a:lnTo>
                  <a:lnTo>
                    <a:pt x="4474" y="5050"/>
                  </a:lnTo>
                  <a:lnTo>
                    <a:pt x="4627" y="5064"/>
                  </a:lnTo>
                  <a:lnTo>
                    <a:pt x="4786" y="5071"/>
                  </a:lnTo>
                  <a:lnTo>
                    <a:pt x="4828" y="5071"/>
                  </a:lnTo>
                  <a:lnTo>
                    <a:pt x="4994" y="5078"/>
                  </a:lnTo>
                  <a:lnTo>
                    <a:pt x="5237" y="5078"/>
                  </a:lnTo>
                  <a:cubicBezTo>
                    <a:pt x="5348" y="5078"/>
                    <a:pt x="5459" y="5071"/>
                    <a:pt x="5563" y="5071"/>
                  </a:cubicBezTo>
                  <a:lnTo>
                    <a:pt x="5736" y="5064"/>
                  </a:lnTo>
                  <a:lnTo>
                    <a:pt x="5750" y="5064"/>
                  </a:lnTo>
                  <a:lnTo>
                    <a:pt x="5903" y="5050"/>
                  </a:lnTo>
                  <a:cubicBezTo>
                    <a:pt x="6014" y="5043"/>
                    <a:pt x="6125" y="5029"/>
                    <a:pt x="6236" y="5022"/>
                  </a:cubicBezTo>
                  <a:lnTo>
                    <a:pt x="6388" y="5002"/>
                  </a:lnTo>
                  <a:lnTo>
                    <a:pt x="6458" y="4995"/>
                  </a:lnTo>
                  <a:lnTo>
                    <a:pt x="6541" y="4981"/>
                  </a:lnTo>
                  <a:cubicBezTo>
                    <a:pt x="6547" y="4980"/>
                    <a:pt x="6552" y="4980"/>
                    <a:pt x="6558" y="4980"/>
                  </a:cubicBezTo>
                  <a:cubicBezTo>
                    <a:pt x="6606" y="4980"/>
                    <a:pt x="6647" y="5007"/>
                    <a:pt x="6666" y="5050"/>
                  </a:cubicBezTo>
                  <a:cubicBezTo>
                    <a:pt x="6666" y="5057"/>
                    <a:pt x="6673" y="5064"/>
                    <a:pt x="6673" y="5071"/>
                  </a:cubicBezTo>
                  <a:lnTo>
                    <a:pt x="6756" y="5508"/>
                  </a:lnTo>
                  <a:lnTo>
                    <a:pt x="6846" y="5938"/>
                  </a:lnTo>
                  <a:cubicBezTo>
                    <a:pt x="6874" y="6077"/>
                    <a:pt x="6992" y="6181"/>
                    <a:pt x="7137" y="6181"/>
                  </a:cubicBezTo>
                  <a:lnTo>
                    <a:pt x="8178" y="6181"/>
                  </a:lnTo>
                  <a:lnTo>
                    <a:pt x="8199" y="6174"/>
                  </a:lnTo>
                  <a:lnTo>
                    <a:pt x="8206" y="6174"/>
                  </a:lnTo>
                  <a:lnTo>
                    <a:pt x="8233" y="6167"/>
                  </a:lnTo>
                  <a:lnTo>
                    <a:pt x="8254" y="6153"/>
                  </a:lnTo>
                  <a:lnTo>
                    <a:pt x="8261" y="6146"/>
                  </a:lnTo>
                  <a:lnTo>
                    <a:pt x="8282" y="6139"/>
                  </a:lnTo>
                  <a:lnTo>
                    <a:pt x="8289" y="6132"/>
                  </a:lnTo>
                  <a:lnTo>
                    <a:pt x="8303" y="6118"/>
                  </a:lnTo>
                  <a:lnTo>
                    <a:pt x="8310" y="6111"/>
                  </a:lnTo>
                  <a:lnTo>
                    <a:pt x="8330" y="6091"/>
                  </a:lnTo>
                  <a:lnTo>
                    <a:pt x="8337" y="6084"/>
                  </a:lnTo>
                  <a:cubicBezTo>
                    <a:pt x="8358" y="6056"/>
                    <a:pt x="8372" y="6028"/>
                    <a:pt x="8386" y="6000"/>
                  </a:cubicBezTo>
                  <a:cubicBezTo>
                    <a:pt x="8393" y="5986"/>
                    <a:pt x="8393" y="5966"/>
                    <a:pt x="8400" y="5952"/>
                  </a:cubicBezTo>
                  <a:lnTo>
                    <a:pt x="8462" y="5605"/>
                  </a:lnTo>
                  <a:lnTo>
                    <a:pt x="8532" y="5244"/>
                  </a:lnTo>
                  <a:lnTo>
                    <a:pt x="8573" y="5022"/>
                  </a:lnTo>
                  <a:lnTo>
                    <a:pt x="8691" y="4377"/>
                  </a:lnTo>
                  <a:lnTo>
                    <a:pt x="8705" y="4315"/>
                  </a:lnTo>
                  <a:lnTo>
                    <a:pt x="8754" y="4294"/>
                  </a:lnTo>
                  <a:lnTo>
                    <a:pt x="8823" y="4259"/>
                  </a:lnTo>
                  <a:lnTo>
                    <a:pt x="8892" y="4218"/>
                  </a:lnTo>
                  <a:lnTo>
                    <a:pt x="8955" y="4183"/>
                  </a:lnTo>
                  <a:lnTo>
                    <a:pt x="9031" y="4135"/>
                  </a:lnTo>
                  <a:lnTo>
                    <a:pt x="9093" y="4100"/>
                  </a:lnTo>
                  <a:lnTo>
                    <a:pt x="9163" y="4051"/>
                  </a:lnTo>
                  <a:lnTo>
                    <a:pt x="9232" y="4010"/>
                  </a:lnTo>
                  <a:lnTo>
                    <a:pt x="9295" y="3968"/>
                  </a:lnTo>
                  <a:lnTo>
                    <a:pt x="9357" y="3926"/>
                  </a:lnTo>
                  <a:lnTo>
                    <a:pt x="9426" y="3878"/>
                  </a:lnTo>
                  <a:lnTo>
                    <a:pt x="9482" y="3836"/>
                  </a:lnTo>
                  <a:lnTo>
                    <a:pt x="9544" y="3788"/>
                  </a:lnTo>
                  <a:lnTo>
                    <a:pt x="9600" y="3739"/>
                  </a:lnTo>
                  <a:lnTo>
                    <a:pt x="9669" y="3691"/>
                  </a:lnTo>
                  <a:lnTo>
                    <a:pt x="9725" y="3642"/>
                  </a:lnTo>
                  <a:lnTo>
                    <a:pt x="9780" y="3587"/>
                  </a:lnTo>
                  <a:lnTo>
                    <a:pt x="9836" y="3538"/>
                  </a:lnTo>
                  <a:lnTo>
                    <a:pt x="9891" y="3489"/>
                  </a:lnTo>
                  <a:lnTo>
                    <a:pt x="9947" y="3434"/>
                  </a:lnTo>
                  <a:lnTo>
                    <a:pt x="10002" y="3378"/>
                  </a:lnTo>
                  <a:lnTo>
                    <a:pt x="10051" y="3323"/>
                  </a:lnTo>
                  <a:lnTo>
                    <a:pt x="10106" y="3268"/>
                  </a:lnTo>
                  <a:lnTo>
                    <a:pt x="10148" y="3212"/>
                  </a:lnTo>
                  <a:lnTo>
                    <a:pt x="10203" y="3157"/>
                  </a:lnTo>
                  <a:lnTo>
                    <a:pt x="10245" y="3094"/>
                  </a:lnTo>
                  <a:lnTo>
                    <a:pt x="10293" y="3039"/>
                  </a:lnTo>
                  <a:lnTo>
                    <a:pt x="10335" y="2976"/>
                  </a:lnTo>
                  <a:cubicBezTo>
                    <a:pt x="10349" y="2955"/>
                    <a:pt x="10370" y="2935"/>
                    <a:pt x="10384" y="2914"/>
                  </a:cubicBezTo>
                  <a:lnTo>
                    <a:pt x="10425" y="2851"/>
                  </a:lnTo>
                  <a:cubicBezTo>
                    <a:pt x="10439" y="2831"/>
                    <a:pt x="10453" y="2810"/>
                    <a:pt x="10467" y="2789"/>
                  </a:cubicBezTo>
                  <a:cubicBezTo>
                    <a:pt x="10481" y="2768"/>
                    <a:pt x="10495" y="2733"/>
                    <a:pt x="10515" y="2706"/>
                  </a:cubicBezTo>
                  <a:cubicBezTo>
                    <a:pt x="10529" y="2685"/>
                    <a:pt x="10536" y="2678"/>
                    <a:pt x="10543" y="2657"/>
                  </a:cubicBezTo>
                  <a:cubicBezTo>
                    <a:pt x="10599" y="2567"/>
                    <a:pt x="10682" y="2505"/>
                    <a:pt x="10779" y="2470"/>
                  </a:cubicBezTo>
                  <a:lnTo>
                    <a:pt x="11251" y="2317"/>
                  </a:lnTo>
                  <a:lnTo>
                    <a:pt x="11708" y="2172"/>
                  </a:lnTo>
                  <a:cubicBezTo>
                    <a:pt x="11944" y="2095"/>
                    <a:pt x="12104" y="1880"/>
                    <a:pt x="12104" y="1631"/>
                  </a:cubicBezTo>
                  <a:lnTo>
                    <a:pt x="12104" y="680"/>
                  </a:lnTo>
                  <a:cubicBezTo>
                    <a:pt x="12104" y="597"/>
                    <a:pt x="12083" y="514"/>
                    <a:pt x="12048" y="438"/>
                  </a:cubicBezTo>
                  <a:cubicBezTo>
                    <a:pt x="12048" y="431"/>
                    <a:pt x="12041" y="417"/>
                    <a:pt x="12034" y="403"/>
                  </a:cubicBezTo>
                  <a:cubicBezTo>
                    <a:pt x="12007" y="361"/>
                    <a:pt x="11979" y="313"/>
                    <a:pt x="11944" y="278"/>
                  </a:cubicBezTo>
                  <a:cubicBezTo>
                    <a:pt x="11875" y="216"/>
                    <a:pt x="11799" y="167"/>
                    <a:pt x="11715" y="139"/>
                  </a:cubicBezTo>
                  <a:lnTo>
                    <a:pt x="11285" y="1"/>
                  </a:ln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80"/>
            <p:cNvSpPr/>
            <p:nvPr/>
          </p:nvSpPr>
          <p:spPr>
            <a:xfrm>
              <a:off x="4952976" y="2394314"/>
              <a:ext cx="81129" cy="79816"/>
            </a:xfrm>
            <a:custGeom>
              <a:avLst/>
              <a:gdLst/>
              <a:ahLst/>
              <a:cxnLst/>
              <a:rect l="l" t="t" r="r" b="b"/>
              <a:pathLst>
                <a:path w="3088" h="3038" extrusionOk="0">
                  <a:moveTo>
                    <a:pt x="2505" y="1"/>
                  </a:moveTo>
                  <a:cubicBezTo>
                    <a:pt x="2032" y="1"/>
                    <a:pt x="1018" y="445"/>
                    <a:pt x="584" y="644"/>
                  </a:cubicBezTo>
                  <a:cubicBezTo>
                    <a:pt x="452" y="700"/>
                    <a:pt x="362" y="818"/>
                    <a:pt x="327" y="956"/>
                  </a:cubicBezTo>
                  <a:cubicBezTo>
                    <a:pt x="1" y="2513"/>
                    <a:pt x="965" y="3038"/>
                    <a:pt x="1698" y="3038"/>
                  </a:cubicBezTo>
                  <a:cubicBezTo>
                    <a:pt x="1915" y="3038"/>
                    <a:pt x="2112" y="2992"/>
                    <a:pt x="2249" y="2912"/>
                  </a:cubicBezTo>
                  <a:cubicBezTo>
                    <a:pt x="2873" y="2565"/>
                    <a:pt x="3088" y="249"/>
                    <a:pt x="2679" y="34"/>
                  </a:cubicBezTo>
                  <a:cubicBezTo>
                    <a:pt x="2636" y="11"/>
                    <a:pt x="2576" y="1"/>
                    <a:pt x="2505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80"/>
            <p:cNvSpPr/>
            <p:nvPr/>
          </p:nvSpPr>
          <p:spPr>
            <a:xfrm>
              <a:off x="4993804" y="2493230"/>
              <a:ext cx="35205" cy="22988"/>
            </a:xfrm>
            <a:custGeom>
              <a:avLst/>
              <a:gdLst/>
              <a:ahLst/>
              <a:cxnLst/>
              <a:rect l="l" t="t" r="r" b="b"/>
              <a:pathLst>
                <a:path w="1340" h="875" extrusionOk="0">
                  <a:moveTo>
                    <a:pt x="206" y="0"/>
                  </a:moveTo>
                  <a:cubicBezTo>
                    <a:pt x="103" y="0"/>
                    <a:pt x="1" y="70"/>
                    <a:pt x="1" y="208"/>
                  </a:cubicBezTo>
                  <a:cubicBezTo>
                    <a:pt x="1" y="576"/>
                    <a:pt x="299" y="874"/>
                    <a:pt x="667" y="874"/>
                  </a:cubicBezTo>
                  <a:cubicBezTo>
                    <a:pt x="1034" y="874"/>
                    <a:pt x="1333" y="576"/>
                    <a:pt x="1340" y="208"/>
                  </a:cubicBezTo>
                  <a:cubicBezTo>
                    <a:pt x="1340" y="70"/>
                    <a:pt x="1237" y="0"/>
                    <a:pt x="1135" y="0"/>
                  </a:cubicBezTo>
                  <a:cubicBezTo>
                    <a:pt x="1033" y="0"/>
                    <a:pt x="930" y="70"/>
                    <a:pt x="930" y="208"/>
                  </a:cubicBezTo>
                  <a:cubicBezTo>
                    <a:pt x="930" y="382"/>
                    <a:pt x="800" y="469"/>
                    <a:pt x="670" y="469"/>
                  </a:cubicBezTo>
                  <a:cubicBezTo>
                    <a:pt x="540" y="469"/>
                    <a:pt x="410" y="382"/>
                    <a:pt x="410" y="208"/>
                  </a:cubicBezTo>
                  <a:cubicBezTo>
                    <a:pt x="410" y="70"/>
                    <a:pt x="308" y="0"/>
                    <a:pt x="206" y="0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80"/>
            <p:cNvSpPr/>
            <p:nvPr/>
          </p:nvSpPr>
          <p:spPr>
            <a:xfrm>
              <a:off x="4829916" y="2432278"/>
              <a:ext cx="109793" cy="18470"/>
            </a:xfrm>
            <a:custGeom>
              <a:avLst/>
              <a:gdLst/>
              <a:ahLst/>
              <a:cxnLst/>
              <a:rect l="l" t="t" r="r" b="b"/>
              <a:pathLst>
                <a:path w="4179" h="703" extrusionOk="0">
                  <a:moveTo>
                    <a:pt x="2095" y="0"/>
                  </a:moveTo>
                  <a:cubicBezTo>
                    <a:pt x="1465" y="0"/>
                    <a:pt x="836" y="101"/>
                    <a:pt x="232" y="302"/>
                  </a:cubicBezTo>
                  <a:cubicBezTo>
                    <a:pt x="0" y="377"/>
                    <a:pt x="80" y="702"/>
                    <a:pt x="292" y="702"/>
                  </a:cubicBezTo>
                  <a:cubicBezTo>
                    <a:pt x="315" y="702"/>
                    <a:pt x="339" y="698"/>
                    <a:pt x="364" y="690"/>
                  </a:cubicBezTo>
                  <a:cubicBezTo>
                    <a:pt x="926" y="503"/>
                    <a:pt x="1510" y="409"/>
                    <a:pt x="2095" y="409"/>
                  </a:cubicBezTo>
                  <a:cubicBezTo>
                    <a:pt x="2681" y="409"/>
                    <a:pt x="3267" y="503"/>
                    <a:pt x="3832" y="690"/>
                  </a:cubicBezTo>
                  <a:cubicBezTo>
                    <a:pt x="3853" y="697"/>
                    <a:pt x="3874" y="697"/>
                    <a:pt x="3894" y="697"/>
                  </a:cubicBezTo>
                  <a:cubicBezTo>
                    <a:pt x="4130" y="697"/>
                    <a:pt x="4179" y="371"/>
                    <a:pt x="3957" y="302"/>
                  </a:cubicBezTo>
                  <a:cubicBezTo>
                    <a:pt x="3353" y="101"/>
                    <a:pt x="2724" y="0"/>
                    <a:pt x="2095" y="0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80"/>
            <p:cNvSpPr/>
            <p:nvPr/>
          </p:nvSpPr>
          <p:spPr>
            <a:xfrm>
              <a:off x="4816859" y="2306984"/>
              <a:ext cx="136170" cy="135986"/>
            </a:xfrm>
            <a:custGeom>
              <a:avLst/>
              <a:gdLst/>
              <a:ahLst/>
              <a:cxnLst/>
              <a:rect l="l" t="t" r="r" b="b"/>
              <a:pathLst>
                <a:path w="5183" h="5176" extrusionOk="0">
                  <a:moveTo>
                    <a:pt x="2595" y="1"/>
                  </a:moveTo>
                  <a:cubicBezTo>
                    <a:pt x="1166" y="1"/>
                    <a:pt x="1" y="1159"/>
                    <a:pt x="1" y="2588"/>
                  </a:cubicBezTo>
                  <a:cubicBezTo>
                    <a:pt x="1" y="4017"/>
                    <a:pt x="1166" y="5175"/>
                    <a:pt x="2595" y="5175"/>
                  </a:cubicBezTo>
                  <a:cubicBezTo>
                    <a:pt x="4024" y="5175"/>
                    <a:pt x="5182" y="4017"/>
                    <a:pt x="5182" y="2588"/>
                  </a:cubicBezTo>
                  <a:cubicBezTo>
                    <a:pt x="5182" y="1159"/>
                    <a:pt x="4024" y="1"/>
                    <a:pt x="2595" y="1"/>
                  </a:cubicBezTo>
                  <a:close/>
                </a:path>
              </a:pathLst>
            </a:custGeom>
            <a:solidFill>
              <a:srgbClr val="8296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80"/>
            <p:cNvSpPr/>
            <p:nvPr/>
          </p:nvSpPr>
          <p:spPr>
            <a:xfrm>
              <a:off x="4966113" y="2402301"/>
              <a:ext cx="57616" cy="56775"/>
            </a:xfrm>
            <a:custGeom>
              <a:avLst/>
              <a:gdLst/>
              <a:ahLst/>
              <a:cxnLst/>
              <a:rect l="l" t="t" r="r" b="b"/>
              <a:pathLst>
                <a:path w="2193" h="2161" extrusionOk="0">
                  <a:moveTo>
                    <a:pt x="2005" y="0"/>
                  </a:moveTo>
                  <a:cubicBezTo>
                    <a:pt x="1721" y="0"/>
                    <a:pt x="1034" y="236"/>
                    <a:pt x="209" y="611"/>
                  </a:cubicBezTo>
                  <a:cubicBezTo>
                    <a:pt x="167" y="631"/>
                    <a:pt x="132" y="666"/>
                    <a:pt x="125" y="715"/>
                  </a:cubicBezTo>
                  <a:cubicBezTo>
                    <a:pt x="1" y="1283"/>
                    <a:pt x="63" y="1741"/>
                    <a:pt x="306" y="2039"/>
                  </a:cubicBezTo>
                  <a:cubicBezTo>
                    <a:pt x="334" y="2074"/>
                    <a:pt x="368" y="2109"/>
                    <a:pt x="403" y="2144"/>
                  </a:cubicBezTo>
                  <a:cubicBezTo>
                    <a:pt x="414" y="2155"/>
                    <a:pt x="429" y="2160"/>
                    <a:pt x="444" y="2160"/>
                  </a:cubicBezTo>
                  <a:cubicBezTo>
                    <a:pt x="474" y="2160"/>
                    <a:pt x="505" y="2139"/>
                    <a:pt x="514" y="2102"/>
                  </a:cubicBezTo>
                  <a:cubicBezTo>
                    <a:pt x="798" y="971"/>
                    <a:pt x="2192" y="0"/>
                    <a:pt x="2005" y="0"/>
                  </a:cubicBez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80"/>
            <p:cNvSpPr/>
            <p:nvPr/>
          </p:nvSpPr>
          <p:spPr>
            <a:xfrm>
              <a:off x="4837640" y="2327766"/>
              <a:ext cx="122115" cy="115257"/>
            </a:xfrm>
            <a:custGeom>
              <a:avLst/>
              <a:gdLst/>
              <a:ahLst/>
              <a:cxnLst/>
              <a:rect l="l" t="t" r="r" b="b"/>
              <a:pathLst>
                <a:path w="4648" h="4387" extrusionOk="0">
                  <a:moveTo>
                    <a:pt x="3670" y="0"/>
                  </a:moveTo>
                  <a:lnTo>
                    <a:pt x="1" y="3663"/>
                  </a:lnTo>
                  <a:cubicBezTo>
                    <a:pt x="504" y="4146"/>
                    <a:pt x="1153" y="4387"/>
                    <a:pt x="1802" y="4387"/>
                  </a:cubicBezTo>
                  <a:cubicBezTo>
                    <a:pt x="2466" y="4387"/>
                    <a:pt x="3130" y="4134"/>
                    <a:pt x="3635" y="3628"/>
                  </a:cubicBezTo>
                  <a:cubicBezTo>
                    <a:pt x="4634" y="2629"/>
                    <a:pt x="4648" y="1013"/>
                    <a:pt x="3670" y="0"/>
                  </a:cubicBezTo>
                  <a:close/>
                </a:path>
              </a:pathLst>
            </a:custGeom>
            <a:solidFill>
              <a:srgbClr val="828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80"/>
            <p:cNvSpPr/>
            <p:nvPr/>
          </p:nvSpPr>
          <p:spPr>
            <a:xfrm>
              <a:off x="4864070" y="2336305"/>
              <a:ext cx="41931" cy="76611"/>
            </a:xfrm>
            <a:custGeom>
              <a:avLst/>
              <a:gdLst/>
              <a:ahLst/>
              <a:cxnLst/>
              <a:rect l="l" t="t" r="r" b="b"/>
              <a:pathLst>
                <a:path w="1596" h="2916" extrusionOk="0">
                  <a:moveTo>
                    <a:pt x="763" y="515"/>
                  </a:moveTo>
                  <a:lnTo>
                    <a:pt x="763" y="1160"/>
                  </a:lnTo>
                  <a:cubicBezTo>
                    <a:pt x="569" y="1090"/>
                    <a:pt x="417" y="1014"/>
                    <a:pt x="417" y="813"/>
                  </a:cubicBezTo>
                  <a:cubicBezTo>
                    <a:pt x="417" y="626"/>
                    <a:pt x="562" y="542"/>
                    <a:pt x="763" y="515"/>
                  </a:cubicBezTo>
                  <a:close/>
                  <a:moveTo>
                    <a:pt x="930" y="1624"/>
                  </a:moveTo>
                  <a:cubicBezTo>
                    <a:pt x="1103" y="1701"/>
                    <a:pt x="1242" y="1798"/>
                    <a:pt x="1242" y="2020"/>
                  </a:cubicBezTo>
                  <a:cubicBezTo>
                    <a:pt x="1242" y="2228"/>
                    <a:pt x="1117" y="2339"/>
                    <a:pt x="930" y="2374"/>
                  </a:cubicBezTo>
                  <a:lnTo>
                    <a:pt x="930" y="1624"/>
                  </a:lnTo>
                  <a:close/>
                  <a:moveTo>
                    <a:pt x="829" y="1"/>
                  </a:moveTo>
                  <a:cubicBezTo>
                    <a:pt x="784" y="1"/>
                    <a:pt x="742" y="40"/>
                    <a:pt x="736" y="85"/>
                  </a:cubicBezTo>
                  <a:lnTo>
                    <a:pt x="736" y="189"/>
                  </a:lnTo>
                  <a:cubicBezTo>
                    <a:pt x="403" y="230"/>
                    <a:pt x="63" y="404"/>
                    <a:pt x="63" y="854"/>
                  </a:cubicBezTo>
                  <a:cubicBezTo>
                    <a:pt x="63" y="1305"/>
                    <a:pt x="417" y="1430"/>
                    <a:pt x="736" y="1548"/>
                  </a:cubicBezTo>
                  <a:lnTo>
                    <a:pt x="736" y="2380"/>
                  </a:lnTo>
                  <a:cubicBezTo>
                    <a:pt x="375" y="2353"/>
                    <a:pt x="278" y="2103"/>
                    <a:pt x="160" y="2103"/>
                  </a:cubicBezTo>
                  <a:cubicBezTo>
                    <a:pt x="70" y="2103"/>
                    <a:pt x="0" y="2221"/>
                    <a:pt x="0" y="2311"/>
                  </a:cubicBezTo>
                  <a:cubicBezTo>
                    <a:pt x="0" y="2484"/>
                    <a:pt x="299" y="2720"/>
                    <a:pt x="736" y="2727"/>
                  </a:cubicBezTo>
                  <a:lnTo>
                    <a:pt x="736" y="2831"/>
                  </a:lnTo>
                  <a:cubicBezTo>
                    <a:pt x="742" y="2882"/>
                    <a:pt x="783" y="2915"/>
                    <a:pt x="827" y="2915"/>
                  </a:cubicBezTo>
                  <a:cubicBezTo>
                    <a:pt x="831" y="2915"/>
                    <a:pt x="835" y="2915"/>
                    <a:pt x="840" y="2915"/>
                  </a:cubicBezTo>
                  <a:cubicBezTo>
                    <a:pt x="895" y="2915"/>
                    <a:pt x="951" y="2880"/>
                    <a:pt x="951" y="2831"/>
                  </a:cubicBezTo>
                  <a:lnTo>
                    <a:pt x="951" y="2713"/>
                  </a:lnTo>
                  <a:cubicBezTo>
                    <a:pt x="1339" y="2658"/>
                    <a:pt x="1596" y="2415"/>
                    <a:pt x="1596" y="1978"/>
                  </a:cubicBezTo>
                  <a:cubicBezTo>
                    <a:pt x="1596" y="1493"/>
                    <a:pt x="1256" y="1340"/>
                    <a:pt x="951" y="1229"/>
                  </a:cubicBezTo>
                  <a:lnTo>
                    <a:pt x="951" y="515"/>
                  </a:lnTo>
                  <a:cubicBezTo>
                    <a:pt x="1200" y="528"/>
                    <a:pt x="1290" y="639"/>
                    <a:pt x="1374" y="639"/>
                  </a:cubicBezTo>
                  <a:cubicBezTo>
                    <a:pt x="1485" y="639"/>
                    <a:pt x="1533" y="508"/>
                    <a:pt x="1533" y="438"/>
                  </a:cubicBezTo>
                  <a:cubicBezTo>
                    <a:pt x="1533" y="265"/>
                    <a:pt x="1193" y="189"/>
                    <a:pt x="951" y="182"/>
                  </a:cubicBezTo>
                  <a:lnTo>
                    <a:pt x="951" y="85"/>
                  </a:lnTo>
                  <a:cubicBezTo>
                    <a:pt x="951" y="43"/>
                    <a:pt x="895" y="1"/>
                    <a:pt x="840" y="1"/>
                  </a:cubicBezTo>
                  <a:cubicBezTo>
                    <a:pt x="836" y="1"/>
                    <a:pt x="832" y="1"/>
                    <a:pt x="829" y="1"/>
                  </a:cubicBezTo>
                  <a:close/>
                </a:path>
              </a:pathLst>
            </a:custGeom>
            <a:solidFill>
              <a:srgbClr val="5A6B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5" name="Google Shape;7565;p80"/>
          <p:cNvGrpSpPr/>
          <p:nvPr/>
        </p:nvGrpSpPr>
        <p:grpSpPr>
          <a:xfrm>
            <a:off x="4147908" y="2303017"/>
            <a:ext cx="361194" cy="359355"/>
            <a:chOff x="4147908" y="2303017"/>
            <a:chExt cx="361194" cy="359355"/>
          </a:xfrm>
        </p:grpSpPr>
        <p:sp>
          <p:nvSpPr>
            <p:cNvPr id="7566" name="Google Shape;7566;p80"/>
            <p:cNvSpPr/>
            <p:nvPr/>
          </p:nvSpPr>
          <p:spPr>
            <a:xfrm>
              <a:off x="4147908" y="2365861"/>
              <a:ext cx="296511" cy="296511"/>
            </a:xfrm>
            <a:custGeom>
              <a:avLst/>
              <a:gdLst/>
              <a:ahLst/>
              <a:cxnLst/>
              <a:rect l="l" t="t" r="r" b="b"/>
              <a:pathLst>
                <a:path w="11286" h="11286" extrusionOk="0">
                  <a:moveTo>
                    <a:pt x="5639" y="0"/>
                  </a:moveTo>
                  <a:cubicBezTo>
                    <a:pt x="2525" y="0"/>
                    <a:pt x="0" y="2525"/>
                    <a:pt x="0" y="5646"/>
                  </a:cubicBezTo>
                  <a:cubicBezTo>
                    <a:pt x="0" y="8760"/>
                    <a:pt x="2525" y="11285"/>
                    <a:pt x="5639" y="11285"/>
                  </a:cubicBezTo>
                  <a:cubicBezTo>
                    <a:pt x="8761" y="11285"/>
                    <a:pt x="11285" y="8760"/>
                    <a:pt x="11285" y="5646"/>
                  </a:cubicBezTo>
                  <a:cubicBezTo>
                    <a:pt x="11285" y="2525"/>
                    <a:pt x="8761" y="0"/>
                    <a:pt x="5639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80"/>
            <p:cNvSpPr/>
            <p:nvPr/>
          </p:nvSpPr>
          <p:spPr>
            <a:xfrm>
              <a:off x="4296059" y="2508179"/>
              <a:ext cx="148361" cy="11875"/>
            </a:xfrm>
            <a:custGeom>
              <a:avLst/>
              <a:gdLst/>
              <a:ahLst/>
              <a:cxnLst/>
              <a:rect l="l" t="t" r="r" b="b"/>
              <a:pathLst>
                <a:path w="5647" h="452" extrusionOk="0">
                  <a:moveTo>
                    <a:pt x="0" y="0"/>
                  </a:moveTo>
                  <a:lnTo>
                    <a:pt x="0" y="451"/>
                  </a:lnTo>
                  <a:lnTo>
                    <a:pt x="5639" y="451"/>
                  </a:lnTo>
                  <a:cubicBezTo>
                    <a:pt x="5639" y="375"/>
                    <a:pt x="5646" y="305"/>
                    <a:pt x="5646" y="229"/>
                  </a:cubicBezTo>
                  <a:cubicBezTo>
                    <a:pt x="5646" y="153"/>
                    <a:pt x="5646" y="76"/>
                    <a:pt x="5639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80"/>
            <p:cNvSpPr/>
            <p:nvPr/>
          </p:nvSpPr>
          <p:spPr>
            <a:xfrm>
              <a:off x="4420695" y="2303017"/>
              <a:ext cx="88407" cy="86542"/>
            </a:xfrm>
            <a:custGeom>
              <a:avLst/>
              <a:gdLst/>
              <a:ahLst/>
              <a:cxnLst/>
              <a:rect l="l" t="t" r="r" b="b"/>
              <a:pathLst>
                <a:path w="3365" h="3294" extrusionOk="0">
                  <a:moveTo>
                    <a:pt x="2029" y="0"/>
                  </a:moveTo>
                  <a:cubicBezTo>
                    <a:pt x="1974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1069" y="3294"/>
                  </a:lnTo>
                  <a:cubicBezTo>
                    <a:pt x="1249" y="3294"/>
                    <a:pt x="1423" y="3224"/>
                    <a:pt x="1547" y="3099"/>
                  </a:cubicBezTo>
                  <a:lnTo>
                    <a:pt x="3226" y="1421"/>
                  </a:lnTo>
                  <a:cubicBezTo>
                    <a:pt x="3365" y="1282"/>
                    <a:pt x="3268" y="1039"/>
                    <a:pt x="3066" y="1039"/>
                  </a:cubicBezTo>
                  <a:lnTo>
                    <a:pt x="2255" y="1039"/>
                  </a:lnTo>
                  <a:lnTo>
                    <a:pt x="2255" y="228"/>
                  </a:lnTo>
                  <a:cubicBezTo>
                    <a:pt x="2255" y="92"/>
                    <a:pt x="2144" y="0"/>
                    <a:pt x="2029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80"/>
            <p:cNvSpPr/>
            <p:nvPr/>
          </p:nvSpPr>
          <p:spPr>
            <a:xfrm>
              <a:off x="4420695" y="2303017"/>
              <a:ext cx="59376" cy="86542"/>
            </a:xfrm>
            <a:custGeom>
              <a:avLst/>
              <a:gdLst/>
              <a:ahLst/>
              <a:cxnLst/>
              <a:rect l="l" t="t" r="r" b="b"/>
              <a:pathLst>
                <a:path w="2260" h="3294" extrusionOk="0">
                  <a:moveTo>
                    <a:pt x="2031" y="0"/>
                  </a:moveTo>
                  <a:cubicBezTo>
                    <a:pt x="1975" y="0"/>
                    <a:pt x="1918" y="21"/>
                    <a:pt x="1873" y="68"/>
                  </a:cubicBezTo>
                  <a:lnTo>
                    <a:pt x="202" y="1740"/>
                  </a:lnTo>
                  <a:cubicBezTo>
                    <a:pt x="70" y="1865"/>
                    <a:pt x="1" y="2038"/>
                    <a:pt x="1" y="2219"/>
                  </a:cubicBezTo>
                  <a:lnTo>
                    <a:pt x="1" y="3294"/>
                  </a:lnTo>
                  <a:lnTo>
                    <a:pt x="2255" y="1039"/>
                  </a:lnTo>
                  <a:lnTo>
                    <a:pt x="2255" y="228"/>
                  </a:lnTo>
                  <a:cubicBezTo>
                    <a:pt x="2260" y="92"/>
                    <a:pt x="2147" y="0"/>
                    <a:pt x="2031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80"/>
            <p:cNvSpPr/>
            <p:nvPr/>
          </p:nvSpPr>
          <p:spPr>
            <a:xfrm>
              <a:off x="4183429" y="2401382"/>
              <a:ext cx="225444" cy="225444"/>
            </a:xfrm>
            <a:custGeom>
              <a:avLst/>
              <a:gdLst/>
              <a:ahLst/>
              <a:cxnLst/>
              <a:rect l="l" t="t" r="r" b="b"/>
              <a:pathLst>
                <a:path w="8581" h="8581" extrusionOk="0">
                  <a:moveTo>
                    <a:pt x="4287" y="1"/>
                  </a:moveTo>
                  <a:cubicBezTo>
                    <a:pt x="1922" y="1"/>
                    <a:pt x="1" y="1922"/>
                    <a:pt x="1" y="4294"/>
                  </a:cubicBezTo>
                  <a:cubicBezTo>
                    <a:pt x="1" y="6659"/>
                    <a:pt x="1922" y="8581"/>
                    <a:pt x="4287" y="8581"/>
                  </a:cubicBezTo>
                  <a:cubicBezTo>
                    <a:pt x="6659" y="8581"/>
                    <a:pt x="8581" y="6659"/>
                    <a:pt x="8581" y="4294"/>
                  </a:cubicBezTo>
                  <a:cubicBezTo>
                    <a:pt x="8581" y="1922"/>
                    <a:pt x="6659" y="1"/>
                    <a:pt x="4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80"/>
            <p:cNvSpPr/>
            <p:nvPr/>
          </p:nvSpPr>
          <p:spPr>
            <a:xfrm>
              <a:off x="4296059" y="2508179"/>
              <a:ext cx="112814" cy="11875"/>
            </a:xfrm>
            <a:custGeom>
              <a:avLst/>
              <a:gdLst/>
              <a:ahLst/>
              <a:cxnLst/>
              <a:rect l="l" t="t" r="r" b="b"/>
              <a:pathLst>
                <a:path w="429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4280" y="451"/>
                  </a:lnTo>
                  <a:cubicBezTo>
                    <a:pt x="4280" y="375"/>
                    <a:pt x="4294" y="305"/>
                    <a:pt x="4294" y="229"/>
                  </a:cubicBezTo>
                  <a:cubicBezTo>
                    <a:pt x="4294" y="153"/>
                    <a:pt x="4287" y="76"/>
                    <a:pt x="4280" y="0"/>
                  </a:cubicBez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80"/>
            <p:cNvSpPr/>
            <p:nvPr/>
          </p:nvSpPr>
          <p:spPr>
            <a:xfrm>
              <a:off x="4213143" y="2431096"/>
              <a:ext cx="166042" cy="166042"/>
            </a:xfrm>
            <a:custGeom>
              <a:avLst/>
              <a:gdLst/>
              <a:ahLst/>
              <a:cxnLst/>
              <a:rect l="l" t="t" r="r" b="b"/>
              <a:pathLst>
                <a:path w="6320" h="6320" extrusionOk="0">
                  <a:moveTo>
                    <a:pt x="3156" y="0"/>
                  </a:moveTo>
                  <a:cubicBezTo>
                    <a:pt x="1415" y="0"/>
                    <a:pt x="0" y="1415"/>
                    <a:pt x="0" y="3163"/>
                  </a:cubicBezTo>
                  <a:cubicBezTo>
                    <a:pt x="0" y="4904"/>
                    <a:pt x="1415" y="6319"/>
                    <a:pt x="3156" y="6319"/>
                  </a:cubicBezTo>
                  <a:cubicBezTo>
                    <a:pt x="4904" y="6319"/>
                    <a:pt x="6319" y="4904"/>
                    <a:pt x="6319" y="3163"/>
                  </a:cubicBezTo>
                  <a:cubicBezTo>
                    <a:pt x="6319" y="1415"/>
                    <a:pt x="4904" y="0"/>
                    <a:pt x="3156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3" name="Google Shape;7573;p80"/>
            <p:cNvSpPr/>
            <p:nvPr/>
          </p:nvSpPr>
          <p:spPr>
            <a:xfrm>
              <a:off x="4296059" y="2508179"/>
              <a:ext cx="83126" cy="11875"/>
            </a:xfrm>
            <a:custGeom>
              <a:avLst/>
              <a:gdLst/>
              <a:ahLst/>
              <a:cxnLst/>
              <a:rect l="l" t="t" r="r" b="b"/>
              <a:pathLst>
                <a:path w="316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3149" y="451"/>
                  </a:lnTo>
                  <a:cubicBezTo>
                    <a:pt x="3156" y="375"/>
                    <a:pt x="3163" y="305"/>
                    <a:pt x="3163" y="229"/>
                  </a:cubicBezTo>
                  <a:cubicBezTo>
                    <a:pt x="3163" y="153"/>
                    <a:pt x="3156" y="76"/>
                    <a:pt x="3149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4" name="Google Shape;7574;p80"/>
            <p:cNvSpPr/>
            <p:nvPr/>
          </p:nvSpPr>
          <p:spPr>
            <a:xfrm>
              <a:off x="4248663" y="2466616"/>
              <a:ext cx="94975" cy="94975"/>
            </a:xfrm>
            <a:custGeom>
              <a:avLst/>
              <a:gdLst/>
              <a:ahLst/>
              <a:cxnLst/>
              <a:rect l="l" t="t" r="r" b="b"/>
              <a:pathLst>
                <a:path w="3615" h="3615" extrusionOk="0">
                  <a:moveTo>
                    <a:pt x="1804" y="1"/>
                  </a:moveTo>
                  <a:cubicBezTo>
                    <a:pt x="812" y="1"/>
                    <a:pt x="1" y="812"/>
                    <a:pt x="1" y="1811"/>
                  </a:cubicBezTo>
                  <a:cubicBezTo>
                    <a:pt x="1" y="2803"/>
                    <a:pt x="812" y="3614"/>
                    <a:pt x="1804" y="3614"/>
                  </a:cubicBezTo>
                  <a:cubicBezTo>
                    <a:pt x="2803" y="3614"/>
                    <a:pt x="3615" y="2803"/>
                    <a:pt x="3615" y="1811"/>
                  </a:cubicBezTo>
                  <a:cubicBezTo>
                    <a:pt x="3615" y="812"/>
                    <a:pt x="2803" y="1"/>
                    <a:pt x="18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5" name="Google Shape;7575;p80"/>
            <p:cNvSpPr/>
            <p:nvPr/>
          </p:nvSpPr>
          <p:spPr>
            <a:xfrm>
              <a:off x="4296059" y="2508179"/>
              <a:ext cx="47763" cy="11875"/>
            </a:xfrm>
            <a:custGeom>
              <a:avLst/>
              <a:gdLst/>
              <a:ahLst/>
              <a:cxnLst/>
              <a:rect l="l" t="t" r="r" b="b"/>
              <a:pathLst>
                <a:path w="181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797" y="451"/>
                  </a:lnTo>
                  <a:cubicBezTo>
                    <a:pt x="1818" y="305"/>
                    <a:pt x="1818" y="153"/>
                    <a:pt x="1797" y="0"/>
                  </a:cubicBez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6" name="Google Shape;7576;p80"/>
            <p:cNvSpPr/>
            <p:nvPr/>
          </p:nvSpPr>
          <p:spPr>
            <a:xfrm>
              <a:off x="4278377" y="2496330"/>
              <a:ext cx="35547" cy="35547"/>
            </a:xfrm>
            <a:custGeom>
              <a:avLst/>
              <a:gdLst/>
              <a:ahLst/>
              <a:cxnLst/>
              <a:rect l="l" t="t" r="r" b="b"/>
              <a:pathLst>
                <a:path w="1353" h="1353" extrusionOk="0">
                  <a:moveTo>
                    <a:pt x="673" y="0"/>
                  </a:moveTo>
                  <a:cubicBezTo>
                    <a:pt x="299" y="0"/>
                    <a:pt x="0" y="306"/>
                    <a:pt x="0" y="680"/>
                  </a:cubicBezTo>
                  <a:cubicBezTo>
                    <a:pt x="0" y="1055"/>
                    <a:pt x="299" y="1353"/>
                    <a:pt x="673" y="1353"/>
                  </a:cubicBezTo>
                  <a:cubicBezTo>
                    <a:pt x="1048" y="1353"/>
                    <a:pt x="1353" y="1055"/>
                    <a:pt x="1353" y="680"/>
                  </a:cubicBezTo>
                  <a:cubicBezTo>
                    <a:pt x="1353" y="306"/>
                    <a:pt x="1048" y="0"/>
                    <a:pt x="673" y="0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7" name="Google Shape;7577;p80"/>
            <p:cNvSpPr/>
            <p:nvPr/>
          </p:nvSpPr>
          <p:spPr>
            <a:xfrm>
              <a:off x="4296059" y="2508179"/>
              <a:ext cx="18233" cy="11875"/>
            </a:xfrm>
            <a:custGeom>
              <a:avLst/>
              <a:gdLst/>
              <a:ahLst/>
              <a:cxnLst/>
              <a:rect l="l" t="t" r="r" b="b"/>
              <a:pathLst>
                <a:path w="694" h="452" extrusionOk="0">
                  <a:moveTo>
                    <a:pt x="0" y="0"/>
                  </a:moveTo>
                  <a:lnTo>
                    <a:pt x="0" y="451"/>
                  </a:lnTo>
                  <a:lnTo>
                    <a:pt x="638" y="451"/>
                  </a:lnTo>
                  <a:cubicBezTo>
                    <a:pt x="694" y="305"/>
                    <a:pt x="694" y="146"/>
                    <a:pt x="638" y="0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8" name="Google Shape;7578;p80"/>
            <p:cNvSpPr/>
            <p:nvPr/>
          </p:nvSpPr>
          <p:spPr>
            <a:xfrm>
              <a:off x="4287678" y="2480094"/>
              <a:ext cx="42483" cy="40013"/>
            </a:xfrm>
            <a:custGeom>
              <a:avLst/>
              <a:gdLst/>
              <a:ahLst/>
              <a:cxnLst/>
              <a:rect l="l" t="t" r="r" b="b"/>
              <a:pathLst>
                <a:path w="1617" h="1523" extrusionOk="0">
                  <a:moveTo>
                    <a:pt x="1297" y="1"/>
                  </a:moveTo>
                  <a:lnTo>
                    <a:pt x="160" y="1132"/>
                  </a:lnTo>
                  <a:cubicBezTo>
                    <a:pt x="0" y="1296"/>
                    <a:pt x="150" y="1522"/>
                    <a:pt x="323" y="1522"/>
                  </a:cubicBezTo>
                  <a:cubicBezTo>
                    <a:pt x="375" y="1522"/>
                    <a:pt x="430" y="1501"/>
                    <a:pt x="479" y="1451"/>
                  </a:cubicBezTo>
                  <a:lnTo>
                    <a:pt x="1616" y="320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9" name="Google Shape;7579;p80"/>
            <p:cNvSpPr/>
            <p:nvPr/>
          </p:nvSpPr>
          <p:spPr>
            <a:xfrm>
              <a:off x="4314817" y="2315313"/>
              <a:ext cx="182568" cy="178128"/>
            </a:xfrm>
            <a:custGeom>
              <a:avLst/>
              <a:gdLst/>
              <a:ahLst/>
              <a:cxnLst/>
              <a:rect l="l" t="t" r="r" b="b"/>
              <a:pathLst>
                <a:path w="6949" h="6780" extrusionOk="0">
                  <a:moveTo>
                    <a:pt x="6625" y="1"/>
                  </a:moveTo>
                  <a:cubicBezTo>
                    <a:pt x="6572" y="1"/>
                    <a:pt x="6516" y="22"/>
                    <a:pt x="6465" y="72"/>
                  </a:cubicBezTo>
                  <a:lnTo>
                    <a:pt x="146" y="6391"/>
                  </a:lnTo>
                  <a:cubicBezTo>
                    <a:pt x="1" y="6537"/>
                    <a:pt x="105" y="6779"/>
                    <a:pt x="306" y="6779"/>
                  </a:cubicBezTo>
                  <a:cubicBezTo>
                    <a:pt x="368" y="6772"/>
                    <a:pt x="424" y="6752"/>
                    <a:pt x="465" y="6710"/>
                  </a:cubicBezTo>
                  <a:lnTo>
                    <a:pt x="6784" y="391"/>
                  </a:lnTo>
                  <a:cubicBezTo>
                    <a:pt x="6949" y="226"/>
                    <a:pt x="6800" y="1"/>
                    <a:pt x="662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0" name="Google Shape;7580;p80"/>
          <p:cNvGrpSpPr/>
          <p:nvPr/>
        </p:nvGrpSpPr>
        <p:grpSpPr>
          <a:xfrm>
            <a:off x="5292128" y="2299891"/>
            <a:ext cx="367027" cy="365214"/>
            <a:chOff x="5292128" y="2299891"/>
            <a:chExt cx="367027" cy="365214"/>
          </a:xfrm>
        </p:grpSpPr>
        <p:sp>
          <p:nvSpPr>
            <p:cNvPr id="7581" name="Google Shape;7581;p80"/>
            <p:cNvSpPr/>
            <p:nvPr/>
          </p:nvSpPr>
          <p:spPr>
            <a:xfrm>
              <a:off x="5470361" y="2467772"/>
              <a:ext cx="11323" cy="124243"/>
            </a:xfrm>
            <a:custGeom>
              <a:avLst/>
              <a:gdLst/>
              <a:ahLst/>
              <a:cxnLst/>
              <a:rect l="l" t="t" r="r" b="b"/>
              <a:pathLst>
                <a:path w="431" h="4729" extrusionOk="0">
                  <a:moveTo>
                    <a:pt x="215" y="0"/>
                  </a:moveTo>
                  <a:cubicBezTo>
                    <a:pt x="108" y="0"/>
                    <a:pt x="0" y="71"/>
                    <a:pt x="0" y="213"/>
                  </a:cubicBezTo>
                  <a:lnTo>
                    <a:pt x="0" y="4514"/>
                  </a:lnTo>
                  <a:cubicBezTo>
                    <a:pt x="0" y="4632"/>
                    <a:pt x="97" y="4729"/>
                    <a:pt x="215" y="4729"/>
                  </a:cubicBezTo>
                  <a:cubicBezTo>
                    <a:pt x="333" y="4729"/>
                    <a:pt x="430" y="4632"/>
                    <a:pt x="430" y="4514"/>
                  </a:cubicBezTo>
                  <a:lnTo>
                    <a:pt x="430" y="213"/>
                  </a:lnTo>
                  <a:cubicBezTo>
                    <a:pt x="430" y="71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2" name="Google Shape;7582;p80"/>
            <p:cNvSpPr/>
            <p:nvPr/>
          </p:nvSpPr>
          <p:spPr>
            <a:xfrm>
              <a:off x="5464870" y="2299891"/>
              <a:ext cx="22279" cy="40827"/>
            </a:xfrm>
            <a:custGeom>
              <a:avLst/>
              <a:gdLst/>
              <a:ahLst/>
              <a:cxnLst/>
              <a:rect l="l" t="t" r="r" b="b"/>
              <a:pathLst>
                <a:path w="848" h="1554" extrusionOk="0">
                  <a:moveTo>
                    <a:pt x="424" y="0"/>
                  </a:moveTo>
                  <a:cubicBezTo>
                    <a:pt x="188" y="0"/>
                    <a:pt x="1" y="194"/>
                    <a:pt x="8" y="430"/>
                  </a:cubicBezTo>
                  <a:lnTo>
                    <a:pt x="8" y="1554"/>
                  </a:lnTo>
                  <a:lnTo>
                    <a:pt x="840" y="1554"/>
                  </a:lnTo>
                  <a:lnTo>
                    <a:pt x="840" y="430"/>
                  </a:lnTo>
                  <a:cubicBezTo>
                    <a:pt x="847" y="194"/>
                    <a:pt x="660" y="0"/>
                    <a:pt x="424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3" name="Google Shape;7583;p80"/>
            <p:cNvSpPr/>
            <p:nvPr/>
          </p:nvSpPr>
          <p:spPr>
            <a:xfrm>
              <a:off x="5292128" y="2316837"/>
              <a:ext cx="367027" cy="184433"/>
            </a:xfrm>
            <a:custGeom>
              <a:avLst/>
              <a:gdLst/>
              <a:ahLst/>
              <a:cxnLst/>
              <a:rect l="l" t="t" r="r" b="b"/>
              <a:pathLst>
                <a:path w="13970" h="7020" extrusionOk="0">
                  <a:moveTo>
                    <a:pt x="6985" y="0"/>
                  </a:moveTo>
                  <a:cubicBezTo>
                    <a:pt x="3122" y="0"/>
                    <a:pt x="0" y="3156"/>
                    <a:pt x="49" y="7020"/>
                  </a:cubicBezTo>
                  <a:lnTo>
                    <a:pt x="56" y="7020"/>
                  </a:lnTo>
                  <a:cubicBezTo>
                    <a:pt x="507" y="6479"/>
                    <a:pt x="1148" y="6208"/>
                    <a:pt x="1790" y="6208"/>
                  </a:cubicBezTo>
                  <a:cubicBezTo>
                    <a:pt x="2432" y="6208"/>
                    <a:pt x="3073" y="6479"/>
                    <a:pt x="3524" y="7020"/>
                  </a:cubicBezTo>
                  <a:cubicBezTo>
                    <a:pt x="3975" y="6479"/>
                    <a:pt x="4616" y="6208"/>
                    <a:pt x="5258" y="6208"/>
                  </a:cubicBezTo>
                  <a:cubicBezTo>
                    <a:pt x="5900" y="6208"/>
                    <a:pt x="6541" y="6479"/>
                    <a:pt x="6992" y="7020"/>
                  </a:cubicBezTo>
                  <a:cubicBezTo>
                    <a:pt x="7443" y="6479"/>
                    <a:pt x="8085" y="6208"/>
                    <a:pt x="8726" y="6208"/>
                  </a:cubicBezTo>
                  <a:cubicBezTo>
                    <a:pt x="9368" y="6208"/>
                    <a:pt x="10009" y="6479"/>
                    <a:pt x="10460" y="7020"/>
                  </a:cubicBezTo>
                  <a:cubicBezTo>
                    <a:pt x="10911" y="6479"/>
                    <a:pt x="11553" y="6208"/>
                    <a:pt x="12194" y="6208"/>
                  </a:cubicBezTo>
                  <a:cubicBezTo>
                    <a:pt x="12836" y="6208"/>
                    <a:pt x="13477" y="6479"/>
                    <a:pt x="13928" y="7020"/>
                  </a:cubicBezTo>
                  <a:cubicBezTo>
                    <a:pt x="13970" y="3156"/>
                    <a:pt x="10849" y="0"/>
                    <a:pt x="6985" y="0"/>
                  </a:cubicBezTo>
                  <a:close/>
                </a:path>
              </a:pathLst>
            </a:custGeom>
            <a:solidFill>
              <a:srgbClr val="A5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4" name="Google Shape;7584;p80"/>
            <p:cNvSpPr/>
            <p:nvPr/>
          </p:nvSpPr>
          <p:spPr>
            <a:xfrm>
              <a:off x="5293757" y="2319017"/>
              <a:ext cx="182279" cy="182436"/>
            </a:xfrm>
            <a:custGeom>
              <a:avLst/>
              <a:gdLst/>
              <a:ahLst/>
              <a:cxnLst/>
              <a:rect l="l" t="t" r="r" b="b"/>
              <a:pathLst>
                <a:path w="6938" h="6944" extrusionOk="0">
                  <a:moveTo>
                    <a:pt x="6937" y="0"/>
                  </a:moveTo>
                  <a:cubicBezTo>
                    <a:pt x="3108" y="0"/>
                    <a:pt x="1" y="3108"/>
                    <a:pt x="1" y="6944"/>
                  </a:cubicBezTo>
                  <a:cubicBezTo>
                    <a:pt x="452" y="6399"/>
                    <a:pt x="1093" y="6127"/>
                    <a:pt x="1735" y="6127"/>
                  </a:cubicBezTo>
                  <a:cubicBezTo>
                    <a:pt x="2377" y="6127"/>
                    <a:pt x="3018" y="6399"/>
                    <a:pt x="3469" y="6944"/>
                  </a:cubicBezTo>
                  <a:cubicBezTo>
                    <a:pt x="3469" y="3108"/>
                    <a:pt x="5023" y="0"/>
                    <a:pt x="6937" y="0"/>
                  </a:cubicBezTo>
                  <a:close/>
                </a:path>
              </a:pathLst>
            </a:custGeom>
            <a:solidFill>
              <a:srgbClr val="95A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5" name="Google Shape;7585;p80"/>
            <p:cNvSpPr/>
            <p:nvPr/>
          </p:nvSpPr>
          <p:spPr>
            <a:xfrm>
              <a:off x="5476009" y="2319017"/>
              <a:ext cx="91139" cy="182252"/>
            </a:xfrm>
            <a:custGeom>
              <a:avLst/>
              <a:gdLst/>
              <a:ahLst/>
              <a:cxnLst/>
              <a:rect l="l" t="t" r="r" b="b"/>
              <a:pathLst>
                <a:path w="3469" h="6937" extrusionOk="0">
                  <a:moveTo>
                    <a:pt x="0" y="0"/>
                  </a:moveTo>
                  <a:lnTo>
                    <a:pt x="0" y="6937"/>
                  </a:lnTo>
                  <a:cubicBezTo>
                    <a:pt x="451" y="6396"/>
                    <a:pt x="1093" y="6125"/>
                    <a:pt x="1734" y="6125"/>
                  </a:cubicBezTo>
                  <a:cubicBezTo>
                    <a:pt x="2376" y="6125"/>
                    <a:pt x="3017" y="6396"/>
                    <a:pt x="3468" y="6937"/>
                  </a:cubicBezTo>
                  <a:cubicBezTo>
                    <a:pt x="3468" y="3108"/>
                    <a:pt x="1914" y="0"/>
                    <a:pt x="0" y="0"/>
                  </a:cubicBezTo>
                  <a:close/>
                </a:path>
              </a:pathLst>
            </a:custGeom>
            <a:solidFill>
              <a:srgbClr val="D7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6" name="Google Shape;7586;p80"/>
            <p:cNvSpPr/>
            <p:nvPr/>
          </p:nvSpPr>
          <p:spPr>
            <a:xfrm>
              <a:off x="5404574" y="2564035"/>
              <a:ext cx="82758" cy="101070"/>
            </a:xfrm>
            <a:custGeom>
              <a:avLst/>
              <a:gdLst/>
              <a:ahLst/>
              <a:cxnLst/>
              <a:rect l="l" t="t" r="r" b="b"/>
              <a:pathLst>
                <a:path w="3150" h="3847" extrusionOk="0">
                  <a:moveTo>
                    <a:pt x="2719" y="0"/>
                  </a:moveTo>
                  <a:cubicBezTo>
                    <a:pt x="2508" y="0"/>
                    <a:pt x="2296" y="142"/>
                    <a:pt x="2296" y="427"/>
                  </a:cubicBezTo>
                  <a:lnTo>
                    <a:pt x="2296" y="2258"/>
                  </a:lnTo>
                  <a:cubicBezTo>
                    <a:pt x="2296" y="2663"/>
                    <a:pt x="1970" y="2993"/>
                    <a:pt x="1573" y="2993"/>
                  </a:cubicBezTo>
                  <a:cubicBezTo>
                    <a:pt x="1569" y="2993"/>
                    <a:pt x="1565" y="2993"/>
                    <a:pt x="1561" y="2993"/>
                  </a:cubicBezTo>
                  <a:cubicBezTo>
                    <a:pt x="1262" y="2993"/>
                    <a:pt x="1006" y="2806"/>
                    <a:pt x="895" y="2535"/>
                  </a:cubicBezTo>
                  <a:cubicBezTo>
                    <a:pt x="832" y="2376"/>
                    <a:pt x="673" y="2272"/>
                    <a:pt x="506" y="2272"/>
                  </a:cubicBezTo>
                  <a:cubicBezTo>
                    <a:pt x="208" y="2272"/>
                    <a:pt x="0" y="2577"/>
                    <a:pt x="111" y="2854"/>
                  </a:cubicBezTo>
                  <a:cubicBezTo>
                    <a:pt x="345" y="3453"/>
                    <a:pt x="933" y="3846"/>
                    <a:pt x="1579" y="3846"/>
                  </a:cubicBezTo>
                  <a:cubicBezTo>
                    <a:pt x="1584" y="3846"/>
                    <a:pt x="1590" y="3846"/>
                    <a:pt x="1595" y="3846"/>
                  </a:cubicBezTo>
                  <a:cubicBezTo>
                    <a:pt x="2462" y="3825"/>
                    <a:pt x="3149" y="3111"/>
                    <a:pt x="3142" y="2244"/>
                  </a:cubicBezTo>
                  <a:lnTo>
                    <a:pt x="3142" y="427"/>
                  </a:lnTo>
                  <a:cubicBezTo>
                    <a:pt x="3142" y="142"/>
                    <a:pt x="2931" y="0"/>
                    <a:pt x="2719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7" name="Google Shape;7587;p80"/>
          <p:cNvGrpSpPr/>
          <p:nvPr/>
        </p:nvGrpSpPr>
        <p:grpSpPr>
          <a:xfrm>
            <a:off x="5873617" y="2309901"/>
            <a:ext cx="345720" cy="345720"/>
            <a:chOff x="5873617" y="2309901"/>
            <a:chExt cx="345720" cy="345720"/>
          </a:xfrm>
        </p:grpSpPr>
        <p:sp>
          <p:nvSpPr>
            <p:cNvPr id="7588" name="Google Shape;7588;p80"/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9" name="Google Shape;7589;p80"/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0" name="Google Shape;7590;p80"/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1" name="Google Shape;7591;p80"/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2" name="Google Shape;7592;p80"/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3" name="Google Shape;7593;p80"/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4" name="Google Shape;7594;p80"/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5" name="Google Shape;7595;p80"/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6" name="Google Shape;7596;p80"/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7" name="Google Shape;7597;p80"/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8" name="Google Shape;7598;p80"/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9" name="Google Shape;7599;p80"/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0" name="Google Shape;7600;p80"/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1" name="Google Shape;7601;p80"/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2" name="Google Shape;7602;p80"/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3" name="Google Shape;7603;p80"/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4" name="Google Shape;7604;p80"/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5" name="Google Shape;7605;p80"/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6" name="Google Shape;7606;p80"/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7" name="Google Shape;7607;p80"/>
          <p:cNvGrpSpPr/>
          <p:nvPr/>
        </p:nvGrpSpPr>
        <p:grpSpPr>
          <a:xfrm>
            <a:off x="6863329" y="2297710"/>
            <a:ext cx="391460" cy="370127"/>
            <a:chOff x="6863329" y="2297710"/>
            <a:chExt cx="391460" cy="370127"/>
          </a:xfrm>
        </p:grpSpPr>
        <p:sp>
          <p:nvSpPr>
            <p:cNvPr id="7608" name="Google Shape;7608;p80"/>
            <p:cNvSpPr/>
            <p:nvPr/>
          </p:nvSpPr>
          <p:spPr>
            <a:xfrm>
              <a:off x="6979033" y="2297710"/>
              <a:ext cx="272603" cy="342961"/>
            </a:xfrm>
            <a:custGeom>
              <a:avLst/>
              <a:gdLst/>
              <a:ahLst/>
              <a:cxnLst/>
              <a:rect l="l" t="t" r="r" b="b"/>
              <a:pathLst>
                <a:path w="10376" h="13054" extrusionOk="0">
                  <a:moveTo>
                    <a:pt x="3589" y="0"/>
                  </a:moveTo>
                  <a:cubicBezTo>
                    <a:pt x="3379" y="0"/>
                    <a:pt x="3193" y="25"/>
                    <a:pt x="3060" y="48"/>
                  </a:cubicBezTo>
                  <a:cubicBezTo>
                    <a:pt x="2942" y="69"/>
                    <a:pt x="2851" y="180"/>
                    <a:pt x="2851" y="305"/>
                  </a:cubicBezTo>
                  <a:lnTo>
                    <a:pt x="2851" y="3468"/>
                  </a:lnTo>
                  <a:lnTo>
                    <a:pt x="1" y="7089"/>
                  </a:lnTo>
                  <a:lnTo>
                    <a:pt x="1" y="12270"/>
                  </a:lnTo>
                  <a:lnTo>
                    <a:pt x="1554" y="13054"/>
                  </a:lnTo>
                  <a:lnTo>
                    <a:pt x="8525" y="13054"/>
                  </a:lnTo>
                  <a:cubicBezTo>
                    <a:pt x="9101" y="13054"/>
                    <a:pt x="9573" y="12596"/>
                    <a:pt x="9587" y="12027"/>
                  </a:cubicBezTo>
                  <a:cubicBezTo>
                    <a:pt x="9587" y="11521"/>
                    <a:pt x="9233" y="11091"/>
                    <a:pt x="8740" y="11001"/>
                  </a:cubicBezTo>
                  <a:lnTo>
                    <a:pt x="8740" y="10980"/>
                  </a:lnTo>
                  <a:lnTo>
                    <a:pt x="8803" y="10980"/>
                  </a:lnTo>
                  <a:cubicBezTo>
                    <a:pt x="9351" y="10973"/>
                    <a:pt x="9802" y="10550"/>
                    <a:pt x="9836" y="10009"/>
                  </a:cubicBezTo>
                  <a:cubicBezTo>
                    <a:pt x="9864" y="9461"/>
                    <a:pt x="9476" y="8982"/>
                    <a:pt x="8935" y="8913"/>
                  </a:cubicBezTo>
                  <a:lnTo>
                    <a:pt x="8935" y="8899"/>
                  </a:lnTo>
                  <a:cubicBezTo>
                    <a:pt x="8976" y="8899"/>
                    <a:pt x="9025" y="8906"/>
                    <a:pt x="9066" y="8906"/>
                  </a:cubicBezTo>
                  <a:cubicBezTo>
                    <a:pt x="9621" y="8899"/>
                    <a:pt x="10079" y="8455"/>
                    <a:pt x="10093" y="7900"/>
                  </a:cubicBezTo>
                  <a:cubicBezTo>
                    <a:pt x="10114" y="7345"/>
                    <a:pt x="9684" y="6874"/>
                    <a:pt x="9129" y="6832"/>
                  </a:cubicBezTo>
                  <a:lnTo>
                    <a:pt x="9129" y="6811"/>
                  </a:lnTo>
                  <a:cubicBezTo>
                    <a:pt x="9196" y="6824"/>
                    <a:pt x="9262" y="6830"/>
                    <a:pt x="9328" y="6830"/>
                  </a:cubicBezTo>
                  <a:cubicBezTo>
                    <a:pt x="9897" y="6830"/>
                    <a:pt x="10375" y="6361"/>
                    <a:pt x="10356" y="5764"/>
                  </a:cubicBezTo>
                  <a:cubicBezTo>
                    <a:pt x="10336" y="5202"/>
                    <a:pt x="9871" y="4758"/>
                    <a:pt x="9302" y="4758"/>
                  </a:cubicBezTo>
                  <a:lnTo>
                    <a:pt x="5439" y="4758"/>
                  </a:lnTo>
                  <a:lnTo>
                    <a:pt x="5439" y="2171"/>
                  </a:lnTo>
                  <a:cubicBezTo>
                    <a:pt x="5439" y="324"/>
                    <a:pt x="4356" y="0"/>
                    <a:pt x="358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9" name="Google Shape;7609;p80"/>
            <p:cNvSpPr/>
            <p:nvPr/>
          </p:nvSpPr>
          <p:spPr>
            <a:xfrm>
              <a:off x="6979033" y="2606386"/>
              <a:ext cx="255342" cy="34286"/>
            </a:xfrm>
            <a:custGeom>
              <a:avLst/>
              <a:gdLst/>
              <a:ahLst/>
              <a:cxnLst/>
              <a:rect l="l" t="t" r="r" b="b"/>
              <a:pathLst>
                <a:path w="9719" h="1305" extrusionOk="0">
                  <a:moveTo>
                    <a:pt x="1" y="1"/>
                  </a:moveTo>
                  <a:lnTo>
                    <a:pt x="1" y="521"/>
                  </a:lnTo>
                  <a:lnTo>
                    <a:pt x="1554" y="1305"/>
                  </a:lnTo>
                  <a:lnTo>
                    <a:pt x="8546" y="1305"/>
                  </a:lnTo>
                  <a:cubicBezTo>
                    <a:pt x="9226" y="1298"/>
                    <a:pt x="9718" y="660"/>
                    <a:pt x="9552" y="8"/>
                  </a:cubicBezTo>
                  <a:lnTo>
                    <a:pt x="9552" y="8"/>
                  </a:lnTo>
                  <a:cubicBezTo>
                    <a:pt x="9434" y="465"/>
                    <a:pt x="9018" y="778"/>
                    <a:pt x="8546" y="785"/>
                  </a:cubicBezTo>
                  <a:lnTo>
                    <a:pt x="1554" y="7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0" name="Google Shape;7610;p80"/>
            <p:cNvSpPr/>
            <p:nvPr/>
          </p:nvSpPr>
          <p:spPr>
            <a:xfrm>
              <a:off x="7176392" y="2552081"/>
              <a:ext cx="64709" cy="34102"/>
            </a:xfrm>
            <a:custGeom>
              <a:avLst/>
              <a:gdLst/>
              <a:ahLst/>
              <a:cxnLst/>
              <a:rect l="l" t="t" r="r" b="b"/>
              <a:pathLst>
                <a:path w="2463" h="1298" extrusionOk="0">
                  <a:moveTo>
                    <a:pt x="2296" y="1"/>
                  </a:moveTo>
                  <a:cubicBezTo>
                    <a:pt x="2179" y="459"/>
                    <a:pt x="1769" y="778"/>
                    <a:pt x="1298" y="778"/>
                  </a:cubicBezTo>
                  <a:lnTo>
                    <a:pt x="1" y="778"/>
                  </a:lnTo>
                  <a:lnTo>
                    <a:pt x="1" y="1298"/>
                  </a:lnTo>
                  <a:lnTo>
                    <a:pt x="1298" y="1298"/>
                  </a:lnTo>
                  <a:cubicBezTo>
                    <a:pt x="1970" y="1291"/>
                    <a:pt x="2463" y="653"/>
                    <a:pt x="2296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1" name="Google Shape;7611;p80"/>
            <p:cNvSpPr/>
            <p:nvPr/>
          </p:nvSpPr>
          <p:spPr>
            <a:xfrm>
              <a:off x="7176392" y="2497591"/>
              <a:ext cx="71461" cy="34102"/>
            </a:xfrm>
            <a:custGeom>
              <a:avLst/>
              <a:gdLst/>
              <a:ahLst/>
              <a:cxnLst/>
              <a:rect l="l" t="t" r="r" b="b"/>
              <a:pathLst>
                <a:path w="2720" h="1298" extrusionOk="0">
                  <a:moveTo>
                    <a:pt x="2560" y="1"/>
                  </a:moveTo>
                  <a:lnTo>
                    <a:pt x="2560" y="1"/>
                  </a:lnTo>
                  <a:cubicBezTo>
                    <a:pt x="2435" y="459"/>
                    <a:pt x="2026" y="778"/>
                    <a:pt x="1554" y="778"/>
                  </a:cubicBezTo>
                  <a:lnTo>
                    <a:pt x="1" y="778"/>
                  </a:lnTo>
                  <a:lnTo>
                    <a:pt x="1" y="1298"/>
                  </a:lnTo>
                  <a:lnTo>
                    <a:pt x="1554" y="1298"/>
                  </a:lnTo>
                  <a:cubicBezTo>
                    <a:pt x="2227" y="1291"/>
                    <a:pt x="2720" y="660"/>
                    <a:pt x="2560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2" name="Google Shape;7612;p80"/>
            <p:cNvSpPr/>
            <p:nvPr/>
          </p:nvSpPr>
          <p:spPr>
            <a:xfrm>
              <a:off x="7176392" y="2443286"/>
              <a:ext cx="78397" cy="33944"/>
            </a:xfrm>
            <a:custGeom>
              <a:avLst/>
              <a:gdLst/>
              <a:ahLst/>
              <a:cxnLst/>
              <a:rect l="l" t="t" r="r" b="b"/>
              <a:pathLst>
                <a:path w="2984" h="1292" extrusionOk="0">
                  <a:moveTo>
                    <a:pt x="2817" y="1"/>
                  </a:moveTo>
                  <a:lnTo>
                    <a:pt x="2817" y="1"/>
                  </a:lnTo>
                  <a:cubicBezTo>
                    <a:pt x="2699" y="452"/>
                    <a:pt x="2283" y="771"/>
                    <a:pt x="1811" y="771"/>
                  </a:cubicBezTo>
                  <a:lnTo>
                    <a:pt x="1" y="771"/>
                  </a:lnTo>
                  <a:lnTo>
                    <a:pt x="1" y="1291"/>
                  </a:lnTo>
                  <a:lnTo>
                    <a:pt x="1811" y="1291"/>
                  </a:lnTo>
                  <a:cubicBezTo>
                    <a:pt x="2491" y="1291"/>
                    <a:pt x="2983" y="653"/>
                    <a:pt x="2817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3" name="Google Shape;7613;p80"/>
            <p:cNvSpPr/>
            <p:nvPr/>
          </p:nvSpPr>
          <p:spPr>
            <a:xfrm>
              <a:off x="6863329" y="2450038"/>
              <a:ext cx="122666" cy="217799"/>
            </a:xfrm>
            <a:custGeom>
              <a:avLst/>
              <a:gdLst/>
              <a:ahLst/>
              <a:cxnLst/>
              <a:rect l="l" t="t" r="r" b="b"/>
              <a:pathLst>
                <a:path w="4669" h="8290" extrusionOk="0">
                  <a:moveTo>
                    <a:pt x="3897" y="0"/>
                  </a:moveTo>
                  <a:cubicBezTo>
                    <a:pt x="3893" y="0"/>
                    <a:pt x="3889" y="0"/>
                    <a:pt x="3884" y="1"/>
                  </a:cubicBezTo>
                  <a:lnTo>
                    <a:pt x="777" y="1"/>
                  </a:lnTo>
                  <a:cubicBezTo>
                    <a:pt x="347" y="1"/>
                    <a:pt x="0" y="347"/>
                    <a:pt x="0" y="777"/>
                  </a:cubicBezTo>
                  <a:lnTo>
                    <a:pt x="0" y="7512"/>
                  </a:lnTo>
                  <a:cubicBezTo>
                    <a:pt x="0" y="7942"/>
                    <a:pt x="347" y="8289"/>
                    <a:pt x="777" y="8289"/>
                  </a:cubicBezTo>
                  <a:lnTo>
                    <a:pt x="3884" y="8289"/>
                  </a:lnTo>
                  <a:cubicBezTo>
                    <a:pt x="4321" y="8289"/>
                    <a:pt x="4668" y="7942"/>
                    <a:pt x="4668" y="7512"/>
                  </a:cubicBezTo>
                  <a:lnTo>
                    <a:pt x="4668" y="777"/>
                  </a:lnTo>
                  <a:cubicBezTo>
                    <a:pt x="4668" y="351"/>
                    <a:pt x="4321" y="0"/>
                    <a:pt x="3897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4" name="Google Shape;7614;p80"/>
            <p:cNvSpPr/>
            <p:nvPr/>
          </p:nvSpPr>
          <p:spPr>
            <a:xfrm>
              <a:off x="6863329" y="2449854"/>
              <a:ext cx="41011" cy="217983"/>
            </a:xfrm>
            <a:custGeom>
              <a:avLst/>
              <a:gdLst/>
              <a:ahLst/>
              <a:cxnLst/>
              <a:rect l="l" t="t" r="r" b="b"/>
              <a:pathLst>
                <a:path w="1561" h="8297" extrusionOk="0">
                  <a:moveTo>
                    <a:pt x="777" y="1"/>
                  </a:moveTo>
                  <a:cubicBezTo>
                    <a:pt x="347" y="1"/>
                    <a:pt x="0" y="347"/>
                    <a:pt x="0" y="784"/>
                  </a:cubicBezTo>
                  <a:lnTo>
                    <a:pt x="0" y="7519"/>
                  </a:lnTo>
                  <a:cubicBezTo>
                    <a:pt x="0" y="7949"/>
                    <a:pt x="347" y="8296"/>
                    <a:pt x="777" y="8296"/>
                  </a:cubicBezTo>
                  <a:lnTo>
                    <a:pt x="1561" y="8296"/>
                  </a:lnTo>
                  <a:cubicBezTo>
                    <a:pt x="1131" y="8296"/>
                    <a:pt x="777" y="7949"/>
                    <a:pt x="777" y="7519"/>
                  </a:cubicBezTo>
                  <a:lnTo>
                    <a:pt x="777" y="784"/>
                  </a:lnTo>
                  <a:cubicBezTo>
                    <a:pt x="777" y="347"/>
                    <a:pt x="1131" y="1"/>
                    <a:pt x="156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5" name="Google Shape;7615;p80"/>
            <p:cNvSpPr/>
            <p:nvPr/>
          </p:nvSpPr>
          <p:spPr>
            <a:xfrm>
              <a:off x="6917818" y="2599660"/>
              <a:ext cx="40827" cy="40827"/>
            </a:xfrm>
            <a:custGeom>
              <a:avLst/>
              <a:gdLst/>
              <a:ahLst/>
              <a:cxnLst/>
              <a:rect l="l" t="t" r="r" b="b"/>
              <a:pathLst>
                <a:path w="1554" h="1554" extrusionOk="0">
                  <a:moveTo>
                    <a:pt x="777" y="0"/>
                  </a:moveTo>
                  <a:cubicBezTo>
                    <a:pt x="347" y="0"/>
                    <a:pt x="0" y="347"/>
                    <a:pt x="0" y="777"/>
                  </a:cubicBezTo>
                  <a:cubicBezTo>
                    <a:pt x="0" y="1207"/>
                    <a:pt x="347" y="1554"/>
                    <a:pt x="777" y="1554"/>
                  </a:cubicBezTo>
                  <a:cubicBezTo>
                    <a:pt x="1207" y="1554"/>
                    <a:pt x="1554" y="1207"/>
                    <a:pt x="1554" y="777"/>
                  </a:cubicBezTo>
                  <a:cubicBezTo>
                    <a:pt x="1554" y="347"/>
                    <a:pt x="1207" y="0"/>
                    <a:pt x="77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6" name="Google Shape;7616;p80"/>
            <p:cNvSpPr/>
            <p:nvPr/>
          </p:nvSpPr>
          <p:spPr>
            <a:xfrm>
              <a:off x="6924544" y="2606386"/>
              <a:ext cx="27376" cy="27376"/>
            </a:xfrm>
            <a:custGeom>
              <a:avLst/>
              <a:gdLst/>
              <a:ahLst/>
              <a:cxnLst/>
              <a:rect l="l" t="t" r="r" b="b"/>
              <a:pathLst>
                <a:path w="1042" h="1042" extrusionOk="0">
                  <a:moveTo>
                    <a:pt x="521" y="1"/>
                  </a:moveTo>
                  <a:cubicBezTo>
                    <a:pt x="237" y="1"/>
                    <a:pt x="1" y="237"/>
                    <a:pt x="1" y="521"/>
                  </a:cubicBezTo>
                  <a:cubicBezTo>
                    <a:pt x="1" y="805"/>
                    <a:pt x="237" y="1041"/>
                    <a:pt x="521" y="1041"/>
                  </a:cubicBezTo>
                  <a:cubicBezTo>
                    <a:pt x="805" y="1041"/>
                    <a:pt x="1041" y="805"/>
                    <a:pt x="1041" y="521"/>
                  </a:cubicBezTo>
                  <a:cubicBezTo>
                    <a:pt x="1041" y="237"/>
                    <a:pt x="805" y="1"/>
                    <a:pt x="52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7" name="Google Shape;7617;p80"/>
          <p:cNvGrpSpPr/>
          <p:nvPr/>
        </p:nvGrpSpPr>
        <p:grpSpPr>
          <a:xfrm>
            <a:off x="7421488" y="2318518"/>
            <a:ext cx="342620" cy="328459"/>
            <a:chOff x="7421488" y="2318518"/>
            <a:chExt cx="342620" cy="328459"/>
          </a:xfrm>
        </p:grpSpPr>
        <p:sp>
          <p:nvSpPr>
            <p:cNvPr id="7618" name="Google Shape;7618;p80"/>
            <p:cNvSpPr/>
            <p:nvPr/>
          </p:nvSpPr>
          <p:spPr>
            <a:xfrm>
              <a:off x="7531754" y="2515641"/>
              <a:ext cx="9117" cy="18969"/>
            </a:xfrm>
            <a:custGeom>
              <a:avLst/>
              <a:gdLst/>
              <a:ahLst/>
              <a:cxnLst/>
              <a:rect l="l" t="t" r="r" b="b"/>
              <a:pathLst>
                <a:path w="347" h="722" extrusionOk="0">
                  <a:moveTo>
                    <a:pt x="305" y="1"/>
                  </a:moveTo>
                  <a:lnTo>
                    <a:pt x="0" y="299"/>
                  </a:lnTo>
                  <a:cubicBezTo>
                    <a:pt x="104" y="451"/>
                    <a:pt x="222" y="590"/>
                    <a:pt x="347" y="722"/>
                  </a:cubicBezTo>
                  <a:cubicBezTo>
                    <a:pt x="319" y="479"/>
                    <a:pt x="305" y="236"/>
                    <a:pt x="305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9" name="Google Shape;7619;p80"/>
            <p:cNvSpPr/>
            <p:nvPr/>
          </p:nvSpPr>
          <p:spPr>
            <a:xfrm>
              <a:off x="7540844" y="2339983"/>
              <a:ext cx="223264" cy="234902"/>
            </a:xfrm>
            <a:custGeom>
              <a:avLst/>
              <a:gdLst/>
              <a:ahLst/>
              <a:cxnLst/>
              <a:rect l="l" t="t" r="r" b="b"/>
              <a:pathLst>
                <a:path w="8498" h="8941" extrusionOk="0">
                  <a:moveTo>
                    <a:pt x="7409" y="0"/>
                  </a:moveTo>
                  <a:cubicBezTo>
                    <a:pt x="7409" y="0"/>
                    <a:pt x="7721" y="2081"/>
                    <a:pt x="6625" y="3170"/>
                  </a:cubicBezTo>
                  <a:lnTo>
                    <a:pt x="3178" y="6631"/>
                  </a:lnTo>
                  <a:cubicBezTo>
                    <a:pt x="2481" y="7323"/>
                    <a:pt x="1387" y="7449"/>
                    <a:pt x="681" y="7449"/>
                  </a:cubicBezTo>
                  <a:cubicBezTo>
                    <a:pt x="277" y="7449"/>
                    <a:pt x="1" y="7408"/>
                    <a:pt x="1" y="7408"/>
                  </a:cubicBezTo>
                  <a:lnTo>
                    <a:pt x="1" y="7408"/>
                  </a:lnTo>
                  <a:cubicBezTo>
                    <a:pt x="341" y="7748"/>
                    <a:pt x="764" y="7997"/>
                    <a:pt x="1236" y="8129"/>
                  </a:cubicBezTo>
                  <a:lnTo>
                    <a:pt x="2047" y="8941"/>
                  </a:lnTo>
                  <a:cubicBezTo>
                    <a:pt x="2734" y="8497"/>
                    <a:pt x="3372" y="7984"/>
                    <a:pt x="3955" y="7408"/>
                  </a:cubicBezTo>
                  <a:lnTo>
                    <a:pt x="7409" y="3947"/>
                  </a:lnTo>
                  <a:cubicBezTo>
                    <a:pt x="8498" y="2858"/>
                    <a:pt x="8498" y="1089"/>
                    <a:pt x="740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0" name="Google Shape;7620;p80"/>
            <p:cNvSpPr/>
            <p:nvPr/>
          </p:nvSpPr>
          <p:spPr>
            <a:xfrm>
              <a:off x="7520456" y="2318518"/>
              <a:ext cx="235270" cy="227756"/>
            </a:xfrm>
            <a:custGeom>
              <a:avLst/>
              <a:gdLst/>
              <a:ahLst/>
              <a:cxnLst/>
              <a:rect l="l" t="t" r="r" b="b"/>
              <a:pathLst>
                <a:path w="8955" h="8669" extrusionOk="0">
                  <a:moveTo>
                    <a:pt x="6211" y="1422"/>
                  </a:moveTo>
                  <a:cubicBezTo>
                    <a:pt x="6562" y="1422"/>
                    <a:pt x="6912" y="1556"/>
                    <a:pt x="7179" y="1823"/>
                  </a:cubicBezTo>
                  <a:cubicBezTo>
                    <a:pt x="7713" y="2357"/>
                    <a:pt x="7713" y="3224"/>
                    <a:pt x="7179" y="3765"/>
                  </a:cubicBezTo>
                  <a:lnTo>
                    <a:pt x="5445" y="5499"/>
                  </a:lnTo>
                  <a:lnTo>
                    <a:pt x="5077" y="5589"/>
                  </a:lnTo>
                  <a:lnTo>
                    <a:pt x="3822" y="7122"/>
                  </a:lnTo>
                  <a:lnTo>
                    <a:pt x="3725" y="7219"/>
                  </a:lnTo>
                  <a:cubicBezTo>
                    <a:pt x="3455" y="7496"/>
                    <a:pt x="3097" y="7635"/>
                    <a:pt x="2739" y="7635"/>
                  </a:cubicBezTo>
                  <a:cubicBezTo>
                    <a:pt x="2388" y="7635"/>
                    <a:pt x="2037" y="7501"/>
                    <a:pt x="1769" y="7233"/>
                  </a:cubicBezTo>
                  <a:cubicBezTo>
                    <a:pt x="1228" y="6692"/>
                    <a:pt x="1235" y="5811"/>
                    <a:pt x="1783" y="5277"/>
                  </a:cubicBezTo>
                  <a:lnTo>
                    <a:pt x="5237" y="1823"/>
                  </a:lnTo>
                  <a:cubicBezTo>
                    <a:pt x="5507" y="1556"/>
                    <a:pt x="5859" y="1422"/>
                    <a:pt x="6211" y="1422"/>
                  </a:cubicBezTo>
                  <a:close/>
                  <a:moveTo>
                    <a:pt x="6211" y="0"/>
                  </a:moveTo>
                  <a:cubicBezTo>
                    <a:pt x="5495" y="0"/>
                    <a:pt x="4779" y="273"/>
                    <a:pt x="4231" y="817"/>
                  </a:cubicBezTo>
                  <a:lnTo>
                    <a:pt x="777" y="4271"/>
                  </a:lnTo>
                  <a:lnTo>
                    <a:pt x="0" y="6678"/>
                  </a:lnTo>
                  <a:cubicBezTo>
                    <a:pt x="63" y="7080"/>
                    <a:pt x="208" y="7469"/>
                    <a:pt x="437" y="7809"/>
                  </a:cubicBezTo>
                  <a:lnTo>
                    <a:pt x="479" y="7767"/>
                  </a:lnTo>
                  <a:cubicBezTo>
                    <a:pt x="548" y="7941"/>
                    <a:pt x="652" y="8093"/>
                    <a:pt x="784" y="8225"/>
                  </a:cubicBezTo>
                  <a:cubicBezTo>
                    <a:pt x="1082" y="8523"/>
                    <a:pt x="1494" y="8668"/>
                    <a:pt x="1951" y="8668"/>
                  </a:cubicBezTo>
                  <a:cubicBezTo>
                    <a:pt x="2079" y="8668"/>
                    <a:pt x="2211" y="8657"/>
                    <a:pt x="2345" y="8634"/>
                  </a:cubicBezTo>
                  <a:cubicBezTo>
                    <a:pt x="2948" y="8523"/>
                    <a:pt x="3600" y="8183"/>
                    <a:pt x="4148" y="7642"/>
                  </a:cubicBezTo>
                  <a:lnTo>
                    <a:pt x="7602" y="4188"/>
                  </a:lnTo>
                  <a:cubicBezTo>
                    <a:pt x="8691" y="3092"/>
                    <a:pt x="8955" y="1587"/>
                    <a:pt x="8185" y="817"/>
                  </a:cubicBezTo>
                  <a:cubicBezTo>
                    <a:pt x="7640" y="273"/>
                    <a:pt x="6926" y="0"/>
                    <a:pt x="621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1" name="Google Shape;7621;p80"/>
            <p:cNvSpPr/>
            <p:nvPr/>
          </p:nvSpPr>
          <p:spPr>
            <a:xfrm>
              <a:off x="7450283" y="2573598"/>
              <a:ext cx="152013" cy="73379"/>
            </a:xfrm>
            <a:custGeom>
              <a:avLst/>
              <a:gdLst/>
              <a:ahLst/>
              <a:cxnLst/>
              <a:rect l="l" t="t" r="r" b="b"/>
              <a:pathLst>
                <a:path w="5786" h="2793" extrusionOk="0">
                  <a:moveTo>
                    <a:pt x="4370" y="0"/>
                  </a:moveTo>
                  <a:lnTo>
                    <a:pt x="3171" y="1193"/>
                  </a:lnTo>
                  <a:cubicBezTo>
                    <a:pt x="2482" y="1886"/>
                    <a:pt x="1398" y="2013"/>
                    <a:pt x="693" y="2013"/>
                  </a:cubicBezTo>
                  <a:cubicBezTo>
                    <a:pt x="283" y="2013"/>
                    <a:pt x="1" y="1970"/>
                    <a:pt x="1" y="1970"/>
                  </a:cubicBezTo>
                  <a:lnTo>
                    <a:pt x="1" y="1970"/>
                  </a:lnTo>
                  <a:cubicBezTo>
                    <a:pt x="545" y="2518"/>
                    <a:pt x="1260" y="2792"/>
                    <a:pt x="1974" y="2792"/>
                  </a:cubicBezTo>
                  <a:cubicBezTo>
                    <a:pt x="2688" y="2792"/>
                    <a:pt x="3403" y="2518"/>
                    <a:pt x="3947" y="1970"/>
                  </a:cubicBezTo>
                  <a:lnTo>
                    <a:pt x="5785" y="139"/>
                  </a:lnTo>
                  <a:lnTo>
                    <a:pt x="437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2" name="Google Shape;7622;p80"/>
            <p:cNvSpPr/>
            <p:nvPr/>
          </p:nvSpPr>
          <p:spPr>
            <a:xfrm>
              <a:off x="7565093" y="2530958"/>
              <a:ext cx="83310" cy="46713"/>
            </a:xfrm>
            <a:custGeom>
              <a:avLst/>
              <a:gdLst/>
              <a:ahLst/>
              <a:cxnLst/>
              <a:rect l="l" t="t" r="r" b="b"/>
              <a:pathLst>
                <a:path w="3171" h="1778" extrusionOk="0">
                  <a:moveTo>
                    <a:pt x="3170" y="0"/>
                  </a:moveTo>
                  <a:lnTo>
                    <a:pt x="3032" y="132"/>
                  </a:lnTo>
                  <a:cubicBezTo>
                    <a:pt x="2507" y="663"/>
                    <a:pt x="1792" y="953"/>
                    <a:pt x="1054" y="953"/>
                  </a:cubicBezTo>
                  <a:cubicBezTo>
                    <a:pt x="935" y="953"/>
                    <a:pt x="814" y="945"/>
                    <a:pt x="694" y="930"/>
                  </a:cubicBezTo>
                  <a:lnTo>
                    <a:pt x="0" y="1623"/>
                  </a:lnTo>
                  <a:cubicBezTo>
                    <a:pt x="346" y="1728"/>
                    <a:pt x="704" y="1777"/>
                    <a:pt x="1064" y="1777"/>
                  </a:cubicBezTo>
                  <a:cubicBezTo>
                    <a:pt x="1181" y="1777"/>
                    <a:pt x="1298" y="1772"/>
                    <a:pt x="1415" y="1762"/>
                  </a:cubicBezTo>
                  <a:lnTo>
                    <a:pt x="3032" y="139"/>
                  </a:lnTo>
                  <a:cubicBezTo>
                    <a:pt x="3080" y="97"/>
                    <a:pt x="3122" y="49"/>
                    <a:pt x="317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3" name="Google Shape;7623;p80"/>
            <p:cNvSpPr/>
            <p:nvPr/>
          </p:nvSpPr>
          <p:spPr>
            <a:xfrm>
              <a:off x="7421488" y="2409447"/>
              <a:ext cx="236558" cy="227599"/>
            </a:xfrm>
            <a:custGeom>
              <a:avLst/>
              <a:gdLst/>
              <a:ahLst/>
              <a:cxnLst/>
              <a:rect l="l" t="t" r="r" b="b"/>
              <a:pathLst>
                <a:path w="9004" h="8663" extrusionOk="0">
                  <a:moveTo>
                    <a:pt x="6524" y="0"/>
                  </a:moveTo>
                  <a:cubicBezTo>
                    <a:pt x="5810" y="0"/>
                    <a:pt x="5095" y="273"/>
                    <a:pt x="4551" y="817"/>
                  </a:cubicBezTo>
                  <a:lnTo>
                    <a:pt x="1097" y="4271"/>
                  </a:lnTo>
                  <a:cubicBezTo>
                    <a:pt x="1" y="5360"/>
                    <a:pt x="1" y="7129"/>
                    <a:pt x="1097" y="8225"/>
                  </a:cubicBezTo>
                  <a:cubicBezTo>
                    <a:pt x="1393" y="8521"/>
                    <a:pt x="1801" y="8663"/>
                    <a:pt x="2255" y="8663"/>
                  </a:cubicBezTo>
                  <a:cubicBezTo>
                    <a:pt x="2386" y="8663"/>
                    <a:pt x="2520" y="8651"/>
                    <a:pt x="2657" y="8627"/>
                  </a:cubicBezTo>
                  <a:cubicBezTo>
                    <a:pt x="3261" y="8523"/>
                    <a:pt x="3913" y="8183"/>
                    <a:pt x="4461" y="7642"/>
                  </a:cubicBezTo>
                  <a:lnTo>
                    <a:pt x="5779" y="6325"/>
                  </a:lnTo>
                  <a:cubicBezTo>
                    <a:pt x="5779" y="6325"/>
                    <a:pt x="5632" y="6119"/>
                    <a:pt x="5240" y="6119"/>
                  </a:cubicBezTo>
                  <a:cubicBezTo>
                    <a:pt x="5206" y="6119"/>
                    <a:pt x="5171" y="6120"/>
                    <a:pt x="5134" y="6123"/>
                  </a:cubicBezTo>
                  <a:lnTo>
                    <a:pt x="4045" y="7219"/>
                  </a:lnTo>
                  <a:cubicBezTo>
                    <a:pt x="3775" y="7496"/>
                    <a:pt x="3417" y="7635"/>
                    <a:pt x="3059" y="7635"/>
                  </a:cubicBezTo>
                  <a:cubicBezTo>
                    <a:pt x="2708" y="7635"/>
                    <a:pt x="2356" y="7501"/>
                    <a:pt x="2089" y="7233"/>
                  </a:cubicBezTo>
                  <a:cubicBezTo>
                    <a:pt x="1548" y="6692"/>
                    <a:pt x="1554" y="5811"/>
                    <a:pt x="2102" y="5277"/>
                  </a:cubicBezTo>
                  <a:lnTo>
                    <a:pt x="5557" y="1823"/>
                  </a:lnTo>
                  <a:cubicBezTo>
                    <a:pt x="5820" y="1559"/>
                    <a:pt x="6168" y="1427"/>
                    <a:pt x="6517" y="1427"/>
                  </a:cubicBezTo>
                  <a:cubicBezTo>
                    <a:pt x="6847" y="1427"/>
                    <a:pt x="7177" y="1545"/>
                    <a:pt x="7436" y="1781"/>
                  </a:cubicBezTo>
                  <a:cubicBezTo>
                    <a:pt x="7977" y="2274"/>
                    <a:pt x="8040" y="3099"/>
                    <a:pt x="7582" y="3661"/>
                  </a:cubicBezTo>
                  <a:lnTo>
                    <a:pt x="8914" y="2336"/>
                  </a:lnTo>
                  <a:cubicBezTo>
                    <a:pt x="9004" y="1740"/>
                    <a:pt x="8872" y="1192"/>
                    <a:pt x="8498" y="817"/>
                  </a:cubicBezTo>
                  <a:cubicBezTo>
                    <a:pt x="7953" y="273"/>
                    <a:pt x="7239" y="0"/>
                    <a:pt x="6524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4" name="Google Shape;7624;p80"/>
            <p:cNvSpPr/>
            <p:nvPr/>
          </p:nvSpPr>
          <p:spPr>
            <a:xfrm>
              <a:off x="7556161" y="2553368"/>
              <a:ext cx="36650" cy="22253"/>
            </a:xfrm>
            <a:custGeom>
              <a:avLst/>
              <a:gdLst/>
              <a:ahLst/>
              <a:cxnLst/>
              <a:rect l="l" t="t" r="r" b="b"/>
              <a:pathLst>
                <a:path w="1395" h="847" extrusionOk="0">
                  <a:moveTo>
                    <a:pt x="653" y="0"/>
                  </a:moveTo>
                  <a:lnTo>
                    <a:pt x="1" y="645"/>
                  </a:lnTo>
                  <a:cubicBezTo>
                    <a:pt x="209" y="736"/>
                    <a:pt x="431" y="798"/>
                    <a:pt x="646" y="847"/>
                  </a:cubicBezTo>
                  <a:lnTo>
                    <a:pt x="1395" y="104"/>
                  </a:lnTo>
                  <a:cubicBezTo>
                    <a:pt x="1145" y="104"/>
                    <a:pt x="895" y="70"/>
                    <a:pt x="65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5" name="Google Shape;7625;p80"/>
          <p:cNvGrpSpPr/>
          <p:nvPr/>
        </p:nvGrpSpPr>
        <p:grpSpPr>
          <a:xfrm>
            <a:off x="2508373" y="2779889"/>
            <a:ext cx="337523" cy="337680"/>
            <a:chOff x="2508373" y="2779889"/>
            <a:chExt cx="337523" cy="337680"/>
          </a:xfrm>
        </p:grpSpPr>
        <p:sp>
          <p:nvSpPr>
            <p:cNvPr id="7626" name="Google Shape;7626;p80"/>
            <p:cNvSpPr/>
            <p:nvPr/>
          </p:nvSpPr>
          <p:spPr>
            <a:xfrm>
              <a:off x="2508373" y="2779889"/>
              <a:ext cx="256971" cy="256971"/>
            </a:xfrm>
            <a:custGeom>
              <a:avLst/>
              <a:gdLst/>
              <a:ahLst/>
              <a:cxnLst/>
              <a:rect l="l" t="t" r="r" b="b"/>
              <a:pathLst>
                <a:path w="9781" h="9781" extrusionOk="0">
                  <a:moveTo>
                    <a:pt x="4585" y="0"/>
                  </a:moveTo>
                  <a:cubicBezTo>
                    <a:pt x="4377" y="0"/>
                    <a:pt x="4190" y="153"/>
                    <a:pt x="4155" y="354"/>
                  </a:cubicBezTo>
                  <a:lnTo>
                    <a:pt x="3933" y="1464"/>
                  </a:lnTo>
                  <a:cubicBezTo>
                    <a:pt x="3656" y="1540"/>
                    <a:pt x="3392" y="1651"/>
                    <a:pt x="3149" y="1790"/>
                  </a:cubicBezTo>
                  <a:lnTo>
                    <a:pt x="2213" y="1165"/>
                  </a:lnTo>
                  <a:cubicBezTo>
                    <a:pt x="2138" y="1116"/>
                    <a:pt x="2053" y="1092"/>
                    <a:pt x="1969" y="1092"/>
                  </a:cubicBezTo>
                  <a:cubicBezTo>
                    <a:pt x="1852" y="1092"/>
                    <a:pt x="1736" y="1139"/>
                    <a:pt x="1651" y="1228"/>
                  </a:cubicBezTo>
                  <a:lnTo>
                    <a:pt x="1221" y="1658"/>
                  </a:lnTo>
                  <a:cubicBezTo>
                    <a:pt x="1068" y="1803"/>
                    <a:pt x="1048" y="2039"/>
                    <a:pt x="1166" y="2220"/>
                  </a:cubicBezTo>
                  <a:lnTo>
                    <a:pt x="1790" y="3156"/>
                  </a:lnTo>
                  <a:cubicBezTo>
                    <a:pt x="1651" y="3399"/>
                    <a:pt x="1547" y="3662"/>
                    <a:pt x="1471" y="3940"/>
                  </a:cubicBezTo>
                  <a:lnTo>
                    <a:pt x="361" y="4162"/>
                  </a:lnTo>
                  <a:cubicBezTo>
                    <a:pt x="153" y="4196"/>
                    <a:pt x="7" y="4384"/>
                    <a:pt x="0" y="4592"/>
                  </a:cubicBezTo>
                  <a:lnTo>
                    <a:pt x="0" y="5202"/>
                  </a:lnTo>
                  <a:cubicBezTo>
                    <a:pt x="7" y="5410"/>
                    <a:pt x="153" y="5591"/>
                    <a:pt x="361" y="5632"/>
                  </a:cubicBezTo>
                  <a:lnTo>
                    <a:pt x="1471" y="5854"/>
                  </a:lnTo>
                  <a:cubicBezTo>
                    <a:pt x="1547" y="6125"/>
                    <a:pt x="1651" y="6388"/>
                    <a:pt x="1790" y="6638"/>
                  </a:cubicBezTo>
                  <a:lnTo>
                    <a:pt x="1166" y="7574"/>
                  </a:lnTo>
                  <a:cubicBezTo>
                    <a:pt x="1048" y="7748"/>
                    <a:pt x="1068" y="7984"/>
                    <a:pt x="1221" y="8136"/>
                  </a:cubicBezTo>
                  <a:lnTo>
                    <a:pt x="1651" y="8566"/>
                  </a:lnTo>
                  <a:cubicBezTo>
                    <a:pt x="1735" y="8650"/>
                    <a:pt x="1848" y="8692"/>
                    <a:pt x="1964" y="8692"/>
                  </a:cubicBezTo>
                  <a:cubicBezTo>
                    <a:pt x="2049" y="8692"/>
                    <a:pt x="2136" y="8669"/>
                    <a:pt x="2213" y="8622"/>
                  </a:cubicBezTo>
                  <a:lnTo>
                    <a:pt x="3156" y="7990"/>
                  </a:lnTo>
                  <a:cubicBezTo>
                    <a:pt x="3399" y="8129"/>
                    <a:pt x="3663" y="8233"/>
                    <a:pt x="3933" y="8310"/>
                  </a:cubicBezTo>
                  <a:lnTo>
                    <a:pt x="4155" y="9419"/>
                  </a:lnTo>
                  <a:cubicBezTo>
                    <a:pt x="4197" y="9627"/>
                    <a:pt x="4377" y="9773"/>
                    <a:pt x="4592" y="9780"/>
                  </a:cubicBezTo>
                  <a:lnTo>
                    <a:pt x="5195" y="9780"/>
                  </a:lnTo>
                  <a:cubicBezTo>
                    <a:pt x="5404" y="9773"/>
                    <a:pt x="5591" y="9627"/>
                    <a:pt x="5632" y="9419"/>
                  </a:cubicBezTo>
                  <a:lnTo>
                    <a:pt x="5854" y="8310"/>
                  </a:lnTo>
                  <a:cubicBezTo>
                    <a:pt x="6125" y="8233"/>
                    <a:pt x="6389" y="8129"/>
                    <a:pt x="6631" y="7990"/>
                  </a:cubicBezTo>
                  <a:lnTo>
                    <a:pt x="7568" y="8615"/>
                  </a:lnTo>
                  <a:cubicBezTo>
                    <a:pt x="7644" y="8664"/>
                    <a:pt x="7730" y="8688"/>
                    <a:pt x="7814" y="8688"/>
                  </a:cubicBezTo>
                  <a:cubicBezTo>
                    <a:pt x="7931" y="8688"/>
                    <a:pt x="8045" y="8643"/>
                    <a:pt x="8129" y="8559"/>
                  </a:cubicBezTo>
                  <a:lnTo>
                    <a:pt x="8560" y="8129"/>
                  </a:lnTo>
                  <a:cubicBezTo>
                    <a:pt x="8712" y="7984"/>
                    <a:pt x="8733" y="7748"/>
                    <a:pt x="8615" y="7567"/>
                  </a:cubicBezTo>
                  <a:lnTo>
                    <a:pt x="7991" y="6631"/>
                  </a:lnTo>
                  <a:cubicBezTo>
                    <a:pt x="8129" y="6381"/>
                    <a:pt x="8234" y="6118"/>
                    <a:pt x="8310" y="5847"/>
                  </a:cubicBezTo>
                  <a:lnTo>
                    <a:pt x="9420" y="5625"/>
                  </a:lnTo>
                  <a:cubicBezTo>
                    <a:pt x="9628" y="5584"/>
                    <a:pt x="9773" y="5403"/>
                    <a:pt x="9780" y="5195"/>
                  </a:cubicBezTo>
                  <a:lnTo>
                    <a:pt x="9780" y="4585"/>
                  </a:lnTo>
                  <a:cubicBezTo>
                    <a:pt x="9780" y="4377"/>
                    <a:pt x="9628" y="4189"/>
                    <a:pt x="9420" y="4148"/>
                  </a:cubicBezTo>
                  <a:lnTo>
                    <a:pt x="8310" y="3926"/>
                  </a:lnTo>
                  <a:cubicBezTo>
                    <a:pt x="8234" y="3655"/>
                    <a:pt x="8129" y="3392"/>
                    <a:pt x="7991" y="3149"/>
                  </a:cubicBezTo>
                  <a:lnTo>
                    <a:pt x="8615" y="2206"/>
                  </a:lnTo>
                  <a:cubicBezTo>
                    <a:pt x="8733" y="2032"/>
                    <a:pt x="8712" y="1796"/>
                    <a:pt x="8560" y="1644"/>
                  </a:cubicBezTo>
                  <a:lnTo>
                    <a:pt x="8129" y="1221"/>
                  </a:lnTo>
                  <a:cubicBezTo>
                    <a:pt x="8046" y="1134"/>
                    <a:pt x="7934" y="1090"/>
                    <a:pt x="7821" y="1090"/>
                  </a:cubicBezTo>
                  <a:cubicBezTo>
                    <a:pt x="7735" y="1090"/>
                    <a:pt x="7649" y="1115"/>
                    <a:pt x="7575" y="1165"/>
                  </a:cubicBezTo>
                  <a:lnTo>
                    <a:pt x="6631" y="1790"/>
                  </a:lnTo>
                  <a:cubicBezTo>
                    <a:pt x="6389" y="1651"/>
                    <a:pt x="6125" y="1540"/>
                    <a:pt x="5854" y="1464"/>
                  </a:cubicBezTo>
                  <a:lnTo>
                    <a:pt x="5626" y="354"/>
                  </a:lnTo>
                  <a:cubicBezTo>
                    <a:pt x="5584" y="153"/>
                    <a:pt x="5404" y="0"/>
                    <a:pt x="5195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7" name="Google Shape;7627;p80"/>
            <p:cNvSpPr/>
            <p:nvPr/>
          </p:nvSpPr>
          <p:spPr>
            <a:xfrm>
              <a:off x="2561391" y="2852034"/>
              <a:ext cx="131783" cy="112814"/>
            </a:xfrm>
            <a:custGeom>
              <a:avLst/>
              <a:gdLst/>
              <a:ahLst/>
              <a:cxnLst/>
              <a:rect l="l" t="t" r="r" b="b"/>
              <a:pathLst>
                <a:path w="5016" h="4294" extrusionOk="0">
                  <a:moveTo>
                    <a:pt x="2872" y="1"/>
                  </a:moveTo>
                  <a:cubicBezTo>
                    <a:pt x="958" y="1"/>
                    <a:pt x="1" y="2310"/>
                    <a:pt x="1353" y="3663"/>
                  </a:cubicBezTo>
                  <a:cubicBezTo>
                    <a:pt x="1791" y="4098"/>
                    <a:pt x="2328" y="4293"/>
                    <a:pt x="2855" y="4293"/>
                  </a:cubicBezTo>
                  <a:cubicBezTo>
                    <a:pt x="3958" y="4293"/>
                    <a:pt x="5016" y="3439"/>
                    <a:pt x="5016" y="2144"/>
                  </a:cubicBezTo>
                  <a:cubicBezTo>
                    <a:pt x="5016" y="958"/>
                    <a:pt x="4058" y="1"/>
                    <a:pt x="2872" y="1"/>
                  </a:cubicBez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8" name="Google Shape;7628;p80"/>
            <p:cNvSpPr/>
            <p:nvPr/>
          </p:nvSpPr>
          <p:spPr>
            <a:xfrm>
              <a:off x="2599302" y="2880277"/>
              <a:ext cx="65629" cy="56223"/>
            </a:xfrm>
            <a:custGeom>
              <a:avLst/>
              <a:gdLst/>
              <a:ahLst/>
              <a:cxnLst/>
              <a:rect l="l" t="t" r="r" b="b"/>
              <a:pathLst>
                <a:path w="2498" h="2140" extrusionOk="0">
                  <a:moveTo>
                    <a:pt x="1429" y="1"/>
                  </a:moveTo>
                  <a:cubicBezTo>
                    <a:pt x="479" y="1"/>
                    <a:pt x="0" y="1152"/>
                    <a:pt x="673" y="1825"/>
                  </a:cubicBezTo>
                  <a:cubicBezTo>
                    <a:pt x="891" y="2042"/>
                    <a:pt x="1158" y="2140"/>
                    <a:pt x="1420" y="2140"/>
                  </a:cubicBezTo>
                  <a:cubicBezTo>
                    <a:pt x="1970" y="2140"/>
                    <a:pt x="2497" y="1712"/>
                    <a:pt x="2497" y="1069"/>
                  </a:cubicBezTo>
                  <a:cubicBezTo>
                    <a:pt x="2497" y="479"/>
                    <a:pt x="2019" y="1"/>
                    <a:pt x="1429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9" name="Google Shape;7629;p80"/>
            <p:cNvSpPr/>
            <p:nvPr/>
          </p:nvSpPr>
          <p:spPr>
            <a:xfrm>
              <a:off x="2677121" y="2948611"/>
              <a:ext cx="168775" cy="168958"/>
            </a:xfrm>
            <a:custGeom>
              <a:avLst/>
              <a:gdLst/>
              <a:ahLst/>
              <a:cxnLst/>
              <a:rect l="l" t="t" r="r" b="b"/>
              <a:pathLst>
                <a:path w="6424" h="6431" extrusionOk="0">
                  <a:moveTo>
                    <a:pt x="3017" y="1"/>
                  </a:moveTo>
                  <a:cubicBezTo>
                    <a:pt x="2879" y="1"/>
                    <a:pt x="2754" y="98"/>
                    <a:pt x="2733" y="237"/>
                  </a:cubicBezTo>
                  <a:lnTo>
                    <a:pt x="2587" y="965"/>
                  </a:lnTo>
                  <a:cubicBezTo>
                    <a:pt x="2407" y="1014"/>
                    <a:pt x="2234" y="1090"/>
                    <a:pt x="2067" y="1180"/>
                  </a:cubicBezTo>
                  <a:lnTo>
                    <a:pt x="1450" y="764"/>
                  </a:lnTo>
                  <a:cubicBezTo>
                    <a:pt x="1404" y="733"/>
                    <a:pt x="1350" y="718"/>
                    <a:pt x="1296" y="718"/>
                  </a:cubicBezTo>
                  <a:cubicBezTo>
                    <a:pt x="1218" y="718"/>
                    <a:pt x="1139" y="748"/>
                    <a:pt x="1082" y="805"/>
                  </a:cubicBezTo>
                  <a:lnTo>
                    <a:pt x="805" y="1083"/>
                  </a:lnTo>
                  <a:cubicBezTo>
                    <a:pt x="701" y="1180"/>
                    <a:pt x="687" y="1340"/>
                    <a:pt x="763" y="1451"/>
                  </a:cubicBezTo>
                  <a:lnTo>
                    <a:pt x="1179" y="2068"/>
                  </a:lnTo>
                  <a:cubicBezTo>
                    <a:pt x="1089" y="2234"/>
                    <a:pt x="1013" y="2408"/>
                    <a:pt x="964" y="2588"/>
                  </a:cubicBezTo>
                  <a:lnTo>
                    <a:pt x="236" y="2734"/>
                  </a:lnTo>
                  <a:cubicBezTo>
                    <a:pt x="97" y="2761"/>
                    <a:pt x="0" y="2879"/>
                    <a:pt x="0" y="3018"/>
                  </a:cubicBezTo>
                  <a:lnTo>
                    <a:pt x="0" y="3413"/>
                  </a:lnTo>
                  <a:cubicBezTo>
                    <a:pt x="0" y="3552"/>
                    <a:pt x="97" y="3670"/>
                    <a:pt x="236" y="3698"/>
                  </a:cubicBezTo>
                  <a:lnTo>
                    <a:pt x="964" y="3844"/>
                  </a:lnTo>
                  <a:cubicBezTo>
                    <a:pt x="1013" y="4024"/>
                    <a:pt x="1089" y="4197"/>
                    <a:pt x="1179" y="4364"/>
                  </a:cubicBezTo>
                  <a:lnTo>
                    <a:pt x="763" y="4981"/>
                  </a:lnTo>
                  <a:cubicBezTo>
                    <a:pt x="687" y="5092"/>
                    <a:pt x="701" y="5252"/>
                    <a:pt x="805" y="5349"/>
                  </a:cubicBezTo>
                  <a:lnTo>
                    <a:pt x="1082" y="5626"/>
                  </a:lnTo>
                  <a:cubicBezTo>
                    <a:pt x="1139" y="5683"/>
                    <a:pt x="1218" y="5714"/>
                    <a:pt x="1296" y="5714"/>
                  </a:cubicBezTo>
                  <a:cubicBezTo>
                    <a:pt x="1350" y="5714"/>
                    <a:pt x="1404" y="5699"/>
                    <a:pt x="1450" y="5668"/>
                  </a:cubicBezTo>
                  <a:lnTo>
                    <a:pt x="2067" y="5252"/>
                  </a:lnTo>
                  <a:cubicBezTo>
                    <a:pt x="2234" y="5342"/>
                    <a:pt x="2407" y="5418"/>
                    <a:pt x="2587" y="5467"/>
                  </a:cubicBezTo>
                  <a:lnTo>
                    <a:pt x="2733" y="6195"/>
                  </a:lnTo>
                  <a:cubicBezTo>
                    <a:pt x="2754" y="6334"/>
                    <a:pt x="2879" y="6431"/>
                    <a:pt x="3017" y="6431"/>
                  </a:cubicBezTo>
                  <a:lnTo>
                    <a:pt x="3413" y="6431"/>
                  </a:lnTo>
                  <a:cubicBezTo>
                    <a:pt x="3552" y="6431"/>
                    <a:pt x="3669" y="6334"/>
                    <a:pt x="3697" y="6195"/>
                  </a:cubicBezTo>
                  <a:lnTo>
                    <a:pt x="3843" y="5467"/>
                  </a:lnTo>
                  <a:cubicBezTo>
                    <a:pt x="4023" y="5418"/>
                    <a:pt x="4197" y="5342"/>
                    <a:pt x="4356" y="5252"/>
                  </a:cubicBezTo>
                  <a:lnTo>
                    <a:pt x="4980" y="5668"/>
                  </a:lnTo>
                  <a:cubicBezTo>
                    <a:pt x="5027" y="5697"/>
                    <a:pt x="5080" y="5711"/>
                    <a:pt x="5134" y="5711"/>
                  </a:cubicBezTo>
                  <a:cubicBezTo>
                    <a:pt x="5209" y="5711"/>
                    <a:pt x="5284" y="5683"/>
                    <a:pt x="5341" y="5626"/>
                  </a:cubicBezTo>
                  <a:lnTo>
                    <a:pt x="5625" y="5342"/>
                  </a:lnTo>
                  <a:cubicBezTo>
                    <a:pt x="5723" y="5245"/>
                    <a:pt x="5736" y="5092"/>
                    <a:pt x="5660" y="4974"/>
                  </a:cubicBezTo>
                  <a:lnTo>
                    <a:pt x="5251" y="4357"/>
                  </a:lnTo>
                  <a:cubicBezTo>
                    <a:pt x="5341" y="4190"/>
                    <a:pt x="5410" y="4024"/>
                    <a:pt x="5466" y="3844"/>
                  </a:cubicBezTo>
                  <a:lnTo>
                    <a:pt x="6194" y="3698"/>
                  </a:lnTo>
                  <a:cubicBezTo>
                    <a:pt x="6326" y="3670"/>
                    <a:pt x="6423" y="3552"/>
                    <a:pt x="6423" y="3413"/>
                  </a:cubicBezTo>
                  <a:lnTo>
                    <a:pt x="6423" y="3018"/>
                  </a:lnTo>
                  <a:cubicBezTo>
                    <a:pt x="6423" y="2879"/>
                    <a:pt x="6333" y="2761"/>
                    <a:pt x="6194" y="2734"/>
                  </a:cubicBezTo>
                  <a:lnTo>
                    <a:pt x="5466" y="2588"/>
                  </a:lnTo>
                  <a:cubicBezTo>
                    <a:pt x="5417" y="2408"/>
                    <a:pt x="5348" y="2234"/>
                    <a:pt x="5251" y="2068"/>
                  </a:cubicBezTo>
                  <a:lnTo>
                    <a:pt x="5667" y="1451"/>
                  </a:lnTo>
                  <a:cubicBezTo>
                    <a:pt x="5743" y="1340"/>
                    <a:pt x="5729" y="1180"/>
                    <a:pt x="5632" y="1083"/>
                  </a:cubicBezTo>
                  <a:lnTo>
                    <a:pt x="5348" y="805"/>
                  </a:lnTo>
                  <a:cubicBezTo>
                    <a:pt x="5291" y="748"/>
                    <a:pt x="5214" y="718"/>
                    <a:pt x="5137" y="718"/>
                  </a:cubicBezTo>
                  <a:cubicBezTo>
                    <a:pt x="5083" y="718"/>
                    <a:pt x="5029" y="733"/>
                    <a:pt x="4980" y="764"/>
                  </a:cubicBezTo>
                  <a:lnTo>
                    <a:pt x="4363" y="1180"/>
                  </a:lnTo>
                  <a:cubicBezTo>
                    <a:pt x="4197" y="1090"/>
                    <a:pt x="4030" y="1014"/>
                    <a:pt x="3850" y="965"/>
                  </a:cubicBezTo>
                  <a:lnTo>
                    <a:pt x="3704" y="237"/>
                  </a:lnTo>
                  <a:cubicBezTo>
                    <a:pt x="3676" y="98"/>
                    <a:pt x="3558" y="1"/>
                    <a:pt x="34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0" name="Google Shape;7630;p80"/>
            <p:cNvSpPr/>
            <p:nvPr/>
          </p:nvSpPr>
          <p:spPr>
            <a:xfrm>
              <a:off x="2705180" y="2990910"/>
              <a:ext cx="98601" cy="84466"/>
            </a:xfrm>
            <a:custGeom>
              <a:avLst/>
              <a:gdLst/>
              <a:ahLst/>
              <a:cxnLst/>
              <a:rect l="l" t="t" r="r" b="b"/>
              <a:pathLst>
                <a:path w="3753" h="3215" extrusionOk="0">
                  <a:moveTo>
                    <a:pt x="2144" y="0"/>
                  </a:moveTo>
                  <a:cubicBezTo>
                    <a:pt x="715" y="0"/>
                    <a:pt x="0" y="1727"/>
                    <a:pt x="1013" y="2740"/>
                  </a:cubicBezTo>
                  <a:cubicBezTo>
                    <a:pt x="1341" y="3068"/>
                    <a:pt x="1743" y="3215"/>
                    <a:pt x="2138" y="3215"/>
                  </a:cubicBezTo>
                  <a:cubicBezTo>
                    <a:pt x="2963" y="3215"/>
                    <a:pt x="3753" y="2573"/>
                    <a:pt x="3753" y="1602"/>
                  </a:cubicBezTo>
                  <a:cubicBezTo>
                    <a:pt x="3753" y="721"/>
                    <a:pt x="3031" y="0"/>
                    <a:pt x="2144" y="0"/>
                  </a:cubicBezTo>
                  <a:close/>
                </a:path>
              </a:pathLst>
            </a:custGeom>
            <a:solidFill>
              <a:srgbClr val="BAC2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1" name="Google Shape;7631;p80"/>
            <p:cNvSpPr/>
            <p:nvPr/>
          </p:nvSpPr>
          <p:spPr>
            <a:xfrm>
              <a:off x="2727774" y="3007856"/>
              <a:ext cx="59061" cy="50601"/>
            </a:xfrm>
            <a:custGeom>
              <a:avLst/>
              <a:gdLst/>
              <a:ahLst/>
              <a:cxnLst/>
              <a:rect l="l" t="t" r="r" b="b"/>
              <a:pathLst>
                <a:path w="2248" h="1926" extrusionOk="0">
                  <a:moveTo>
                    <a:pt x="1284" y="0"/>
                  </a:moveTo>
                  <a:cubicBezTo>
                    <a:pt x="430" y="0"/>
                    <a:pt x="0" y="1034"/>
                    <a:pt x="604" y="1644"/>
                  </a:cubicBezTo>
                  <a:cubicBezTo>
                    <a:pt x="801" y="1839"/>
                    <a:pt x="1041" y="1926"/>
                    <a:pt x="1277" y="1926"/>
                  </a:cubicBezTo>
                  <a:cubicBezTo>
                    <a:pt x="1773" y="1926"/>
                    <a:pt x="2248" y="1540"/>
                    <a:pt x="2248" y="957"/>
                  </a:cubicBezTo>
                  <a:cubicBezTo>
                    <a:pt x="2248" y="430"/>
                    <a:pt x="1818" y="0"/>
                    <a:pt x="1284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32" name="Google Shape;7632;p80"/>
          <p:cNvGrpSpPr/>
          <p:nvPr/>
        </p:nvGrpSpPr>
        <p:grpSpPr>
          <a:xfrm>
            <a:off x="1884401" y="4141593"/>
            <a:ext cx="410613" cy="372229"/>
            <a:chOff x="1884401" y="4141593"/>
            <a:chExt cx="410613" cy="372229"/>
          </a:xfrm>
        </p:grpSpPr>
        <p:sp>
          <p:nvSpPr>
            <p:cNvPr id="7633" name="Google Shape;7633;p80"/>
            <p:cNvSpPr/>
            <p:nvPr/>
          </p:nvSpPr>
          <p:spPr>
            <a:xfrm>
              <a:off x="1934529" y="4484476"/>
              <a:ext cx="343697" cy="29346"/>
            </a:xfrm>
            <a:custGeom>
              <a:avLst/>
              <a:gdLst/>
              <a:ahLst/>
              <a:cxnLst/>
              <a:rect l="l" t="t" r="r" b="b"/>
              <a:pathLst>
                <a:path w="13082" h="1117" extrusionOk="0">
                  <a:moveTo>
                    <a:pt x="0" y="0"/>
                  </a:moveTo>
                  <a:lnTo>
                    <a:pt x="188" y="659"/>
                  </a:lnTo>
                  <a:cubicBezTo>
                    <a:pt x="271" y="923"/>
                    <a:pt x="514" y="1103"/>
                    <a:pt x="791" y="1117"/>
                  </a:cubicBezTo>
                  <a:lnTo>
                    <a:pt x="12284" y="1117"/>
                  </a:lnTo>
                  <a:cubicBezTo>
                    <a:pt x="12562" y="1103"/>
                    <a:pt x="12804" y="923"/>
                    <a:pt x="12895" y="659"/>
                  </a:cubicBezTo>
                  <a:lnTo>
                    <a:pt x="13082" y="0"/>
                  </a:lnTo>
                  <a:close/>
                </a:path>
              </a:pathLst>
            </a:custGeom>
            <a:solidFill>
              <a:srgbClr val="D1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4" name="Google Shape;7634;p80"/>
            <p:cNvSpPr/>
            <p:nvPr/>
          </p:nvSpPr>
          <p:spPr>
            <a:xfrm>
              <a:off x="1884401" y="4269619"/>
              <a:ext cx="345720" cy="189635"/>
            </a:xfrm>
            <a:custGeom>
              <a:avLst/>
              <a:gdLst/>
              <a:ahLst/>
              <a:cxnLst/>
              <a:rect l="l" t="t" r="r" b="b"/>
              <a:pathLst>
                <a:path w="13159" h="7218" extrusionOk="0">
                  <a:moveTo>
                    <a:pt x="3739" y="957"/>
                  </a:moveTo>
                  <a:lnTo>
                    <a:pt x="3739" y="2511"/>
                  </a:lnTo>
                  <a:cubicBezTo>
                    <a:pt x="3732" y="2802"/>
                    <a:pt x="3760" y="3094"/>
                    <a:pt x="3816" y="3378"/>
                  </a:cubicBezTo>
                  <a:lnTo>
                    <a:pt x="3517" y="3378"/>
                  </a:lnTo>
                  <a:cubicBezTo>
                    <a:pt x="2262" y="3378"/>
                    <a:pt x="1409" y="2116"/>
                    <a:pt x="1867" y="957"/>
                  </a:cubicBezTo>
                  <a:close/>
                  <a:moveTo>
                    <a:pt x="1312" y="0"/>
                  </a:moveTo>
                  <a:cubicBezTo>
                    <a:pt x="1" y="1804"/>
                    <a:pt x="1291" y="4328"/>
                    <a:pt x="3517" y="4335"/>
                  </a:cubicBezTo>
                  <a:lnTo>
                    <a:pt x="4107" y="4335"/>
                  </a:lnTo>
                  <a:cubicBezTo>
                    <a:pt x="4851" y="6108"/>
                    <a:pt x="6579" y="7217"/>
                    <a:pt x="8443" y="7217"/>
                  </a:cubicBezTo>
                  <a:cubicBezTo>
                    <a:pt x="8752" y="7217"/>
                    <a:pt x="9065" y="7187"/>
                    <a:pt x="9379" y="7124"/>
                  </a:cubicBezTo>
                  <a:cubicBezTo>
                    <a:pt x="11577" y="6687"/>
                    <a:pt x="13159" y="4752"/>
                    <a:pt x="13159" y="2511"/>
                  </a:cubicBezTo>
                  <a:lnTo>
                    <a:pt x="13159" y="0"/>
                  </a:lnTo>
                  <a:lnTo>
                    <a:pt x="12118" y="0"/>
                  </a:lnTo>
                  <a:lnTo>
                    <a:pt x="11876" y="319"/>
                  </a:lnTo>
                  <a:lnTo>
                    <a:pt x="11640" y="0"/>
                  </a:lnTo>
                  <a:close/>
                </a:path>
              </a:pathLst>
            </a:custGeom>
            <a:solidFill>
              <a:srgbClr val="D1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5" name="Google Shape;7635;p80"/>
            <p:cNvSpPr/>
            <p:nvPr/>
          </p:nvSpPr>
          <p:spPr>
            <a:xfrm>
              <a:off x="2097970" y="4322006"/>
              <a:ext cx="104827" cy="110003"/>
            </a:xfrm>
            <a:custGeom>
              <a:avLst/>
              <a:gdLst/>
              <a:ahLst/>
              <a:cxnLst/>
              <a:rect l="l" t="t" r="r" b="b"/>
              <a:pathLst>
                <a:path w="3990" h="4187" extrusionOk="0">
                  <a:moveTo>
                    <a:pt x="3750" y="0"/>
                  </a:moveTo>
                  <a:cubicBezTo>
                    <a:pt x="3630" y="0"/>
                    <a:pt x="3511" y="80"/>
                    <a:pt x="3511" y="240"/>
                  </a:cubicBezTo>
                  <a:lnTo>
                    <a:pt x="3511" y="517"/>
                  </a:lnTo>
                  <a:cubicBezTo>
                    <a:pt x="3504" y="2279"/>
                    <a:pt x="2082" y="3708"/>
                    <a:pt x="320" y="3708"/>
                  </a:cubicBezTo>
                  <a:cubicBezTo>
                    <a:pt x="1" y="3708"/>
                    <a:pt x="1" y="4186"/>
                    <a:pt x="320" y="4186"/>
                  </a:cubicBezTo>
                  <a:cubicBezTo>
                    <a:pt x="2345" y="4186"/>
                    <a:pt x="3982" y="2543"/>
                    <a:pt x="3989" y="517"/>
                  </a:cubicBezTo>
                  <a:lnTo>
                    <a:pt x="3989" y="240"/>
                  </a:lnTo>
                  <a:cubicBezTo>
                    <a:pt x="3989" y="80"/>
                    <a:pt x="3870" y="0"/>
                    <a:pt x="37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6" name="Google Shape;7636;p80"/>
            <p:cNvSpPr/>
            <p:nvPr/>
          </p:nvSpPr>
          <p:spPr>
            <a:xfrm>
              <a:off x="2190187" y="4269619"/>
              <a:ext cx="12611" cy="39829"/>
            </a:xfrm>
            <a:custGeom>
              <a:avLst/>
              <a:gdLst/>
              <a:ahLst/>
              <a:cxnLst/>
              <a:rect l="l" t="t" r="r" b="b"/>
              <a:pathLst>
                <a:path w="480" h="1516" extrusionOk="0">
                  <a:moveTo>
                    <a:pt x="1" y="0"/>
                  </a:moveTo>
                  <a:lnTo>
                    <a:pt x="1" y="1277"/>
                  </a:lnTo>
                  <a:cubicBezTo>
                    <a:pt x="1" y="1436"/>
                    <a:pt x="120" y="1516"/>
                    <a:pt x="240" y="1516"/>
                  </a:cubicBezTo>
                  <a:cubicBezTo>
                    <a:pt x="360" y="1516"/>
                    <a:pt x="479" y="1436"/>
                    <a:pt x="479" y="1277"/>
                  </a:cubicBezTo>
                  <a:lnTo>
                    <a:pt x="4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7" name="Google Shape;7637;p80"/>
            <p:cNvSpPr/>
            <p:nvPr/>
          </p:nvSpPr>
          <p:spPr>
            <a:xfrm>
              <a:off x="2069018" y="4141593"/>
              <a:ext cx="24250" cy="109083"/>
            </a:xfrm>
            <a:custGeom>
              <a:avLst/>
              <a:gdLst/>
              <a:ahLst/>
              <a:cxnLst/>
              <a:rect l="l" t="t" r="r" b="b"/>
              <a:pathLst>
                <a:path w="923" h="4152" extrusionOk="0">
                  <a:moveTo>
                    <a:pt x="621" y="1"/>
                  </a:moveTo>
                  <a:cubicBezTo>
                    <a:pt x="501" y="1"/>
                    <a:pt x="382" y="80"/>
                    <a:pt x="382" y="240"/>
                  </a:cubicBezTo>
                  <a:cubicBezTo>
                    <a:pt x="382" y="420"/>
                    <a:pt x="340" y="594"/>
                    <a:pt x="250" y="739"/>
                  </a:cubicBezTo>
                  <a:cubicBezTo>
                    <a:pt x="0" y="1190"/>
                    <a:pt x="0" y="1738"/>
                    <a:pt x="250" y="2189"/>
                  </a:cubicBezTo>
                  <a:cubicBezTo>
                    <a:pt x="423" y="2501"/>
                    <a:pt x="423" y="2876"/>
                    <a:pt x="250" y="3188"/>
                  </a:cubicBezTo>
                  <a:cubicBezTo>
                    <a:pt x="118" y="3410"/>
                    <a:pt x="56" y="3659"/>
                    <a:pt x="63" y="3909"/>
                  </a:cubicBezTo>
                  <a:cubicBezTo>
                    <a:pt x="63" y="4041"/>
                    <a:pt x="167" y="4152"/>
                    <a:pt x="298" y="4152"/>
                  </a:cubicBezTo>
                  <a:cubicBezTo>
                    <a:pt x="430" y="4152"/>
                    <a:pt x="541" y="4041"/>
                    <a:pt x="541" y="3909"/>
                  </a:cubicBezTo>
                  <a:cubicBezTo>
                    <a:pt x="534" y="3736"/>
                    <a:pt x="583" y="3562"/>
                    <a:pt x="673" y="3410"/>
                  </a:cubicBezTo>
                  <a:cubicBezTo>
                    <a:pt x="923" y="2959"/>
                    <a:pt x="923" y="2418"/>
                    <a:pt x="673" y="1967"/>
                  </a:cubicBezTo>
                  <a:cubicBezTo>
                    <a:pt x="493" y="1655"/>
                    <a:pt x="493" y="1273"/>
                    <a:pt x="673" y="961"/>
                  </a:cubicBezTo>
                  <a:cubicBezTo>
                    <a:pt x="798" y="746"/>
                    <a:pt x="867" y="497"/>
                    <a:pt x="860" y="240"/>
                  </a:cubicBezTo>
                  <a:cubicBezTo>
                    <a:pt x="860" y="80"/>
                    <a:pt x="741" y="1"/>
                    <a:pt x="621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8" name="Google Shape;7638;p80"/>
            <p:cNvSpPr/>
            <p:nvPr/>
          </p:nvSpPr>
          <p:spPr>
            <a:xfrm>
              <a:off x="2119303" y="4141593"/>
              <a:ext cx="24276" cy="109083"/>
            </a:xfrm>
            <a:custGeom>
              <a:avLst/>
              <a:gdLst/>
              <a:ahLst/>
              <a:cxnLst/>
              <a:rect l="l" t="t" r="r" b="b"/>
              <a:pathLst>
                <a:path w="924" h="4152" extrusionOk="0">
                  <a:moveTo>
                    <a:pt x="621" y="1"/>
                  </a:moveTo>
                  <a:cubicBezTo>
                    <a:pt x="502" y="1"/>
                    <a:pt x="382" y="80"/>
                    <a:pt x="382" y="240"/>
                  </a:cubicBezTo>
                  <a:cubicBezTo>
                    <a:pt x="389" y="420"/>
                    <a:pt x="340" y="594"/>
                    <a:pt x="250" y="739"/>
                  </a:cubicBezTo>
                  <a:cubicBezTo>
                    <a:pt x="1" y="1190"/>
                    <a:pt x="1" y="1738"/>
                    <a:pt x="250" y="2189"/>
                  </a:cubicBezTo>
                  <a:cubicBezTo>
                    <a:pt x="424" y="2501"/>
                    <a:pt x="424" y="2876"/>
                    <a:pt x="250" y="3188"/>
                  </a:cubicBezTo>
                  <a:cubicBezTo>
                    <a:pt x="118" y="3410"/>
                    <a:pt x="56" y="3659"/>
                    <a:pt x="63" y="3909"/>
                  </a:cubicBezTo>
                  <a:cubicBezTo>
                    <a:pt x="63" y="4041"/>
                    <a:pt x="167" y="4152"/>
                    <a:pt x="299" y="4152"/>
                  </a:cubicBezTo>
                  <a:cubicBezTo>
                    <a:pt x="431" y="4152"/>
                    <a:pt x="542" y="4041"/>
                    <a:pt x="542" y="3909"/>
                  </a:cubicBezTo>
                  <a:cubicBezTo>
                    <a:pt x="535" y="3736"/>
                    <a:pt x="583" y="3562"/>
                    <a:pt x="673" y="3410"/>
                  </a:cubicBezTo>
                  <a:cubicBezTo>
                    <a:pt x="923" y="2959"/>
                    <a:pt x="923" y="2418"/>
                    <a:pt x="673" y="1967"/>
                  </a:cubicBezTo>
                  <a:cubicBezTo>
                    <a:pt x="500" y="1655"/>
                    <a:pt x="500" y="1273"/>
                    <a:pt x="673" y="961"/>
                  </a:cubicBezTo>
                  <a:cubicBezTo>
                    <a:pt x="798" y="746"/>
                    <a:pt x="868" y="497"/>
                    <a:pt x="861" y="240"/>
                  </a:cubicBezTo>
                  <a:cubicBezTo>
                    <a:pt x="861" y="80"/>
                    <a:pt x="741" y="1"/>
                    <a:pt x="621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9" name="Google Shape;7639;p80"/>
            <p:cNvSpPr/>
            <p:nvPr/>
          </p:nvSpPr>
          <p:spPr>
            <a:xfrm>
              <a:off x="1917583" y="4478091"/>
              <a:ext cx="377431" cy="12585"/>
            </a:xfrm>
            <a:custGeom>
              <a:avLst/>
              <a:gdLst/>
              <a:ahLst/>
              <a:cxnLst/>
              <a:rect l="l" t="t" r="r" b="b"/>
              <a:pathLst>
                <a:path w="14366" h="479" extrusionOk="0">
                  <a:moveTo>
                    <a:pt x="319" y="0"/>
                  </a:moveTo>
                  <a:cubicBezTo>
                    <a:pt x="0" y="0"/>
                    <a:pt x="0" y="479"/>
                    <a:pt x="319" y="479"/>
                  </a:cubicBezTo>
                  <a:lnTo>
                    <a:pt x="14046" y="479"/>
                  </a:lnTo>
                  <a:cubicBezTo>
                    <a:pt x="14365" y="479"/>
                    <a:pt x="14365" y="0"/>
                    <a:pt x="14046" y="0"/>
                  </a:cubicBezTo>
                  <a:close/>
                </a:path>
              </a:pathLst>
            </a:custGeom>
            <a:solidFill>
              <a:srgbClr val="A5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0" name="Google Shape;7640;p80"/>
          <p:cNvGrpSpPr/>
          <p:nvPr/>
        </p:nvGrpSpPr>
        <p:grpSpPr>
          <a:xfrm>
            <a:off x="1430832" y="2773689"/>
            <a:ext cx="294515" cy="349897"/>
            <a:chOff x="1430832" y="2773689"/>
            <a:chExt cx="294515" cy="349897"/>
          </a:xfrm>
        </p:grpSpPr>
        <p:sp>
          <p:nvSpPr>
            <p:cNvPr id="7641" name="Google Shape;7641;p80"/>
            <p:cNvSpPr/>
            <p:nvPr/>
          </p:nvSpPr>
          <p:spPr>
            <a:xfrm>
              <a:off x="1430832" y="2794996"/>
              <a:ext cx="90062" cy="149648"/>
            </a:xfrm>
            <a:custGeom>
              <a:avLst/>
              <a:gdLst/>
              <a:ahLst/>
              <a:cxnLst/>
              <a:rect l="l" t="t" r="r" b="b"/>
              <a:pathLst>
                <a:path w="3428" h="5696" extrusionOk="0">
                  <a:moveTo>
                    <a:pt x="604" y="1"/>
                  </a:moveTo>
                  <a:cubicBezTo>
                    <a:pt x="271" y="1"/>
                    <a:pt x="1" y="271"/>
                    <a:pt x="8" y="597"/>
                  </a:cubicBezTo>
                  <a:lnTo>
                    <a:pt x="8" y="1423"/>
                  </a:lnTo>
                  <a:cubicBezTo>
                    <a:pt x="8" y="3406"/>
                    <a:pt x="1020" y="3816"/>
                    <a:pt x="1839" y="4149"/>
                  </a:cubicBezTo>
                  <a:cubicBezTo>
                    <a:pt x="2290" y="4336"/>
                    <a:pt x="2685" y="4495"/>
                    <a:pt x="2879" y="4891"/>
                  </a:cubicBezTo>
                  <a:cubicBezTo>
                    <a:pt x="2935" y="4981"/>
                    <a:pt x="2921" y="5106"/>
                    <a:pt x="2844" y="5182"/>
                  </a:cubicBezTo>
                  <a:cubicBezTo>
                    <a:pt x="2770" y="5257"/>
                    <a:pt x="2670" y="5299"/>
                    <a:pt x="2568" y="5299"/>
                  </a:cubicBezTo>
                  <a:cubicBezTo>
                    <a:pt x="2528" y="5299"/>
                    <a:pt x="2488" y="5293"/>
                    <a:pt x="2449" y="5279"/>
                  </a:cubicBezTo>
                  <a:cubicBezTo>
                    <a:pt x="2303" y="5217"/>
                    <a:pt x="2283" y="5043"/>
                    <a:pt x="2290" y="4905"/>
                  </a:cubicBezTo>
                  <a:cubicBezTo>
                    <a:pt x="2297" y="4768"/>
                    <a:pt x="2193" y="4696"/>
                    <a:pt x="2091" y="4696"/>
                  </a:cubicBezTo>
                  <a:cubicBezTo>
                    <a:pt x="1996" y="4696"/>
                    <a:pt x="1901" y="4757"/>
                    <a:pt x="1894" y="4884"/>
                  </a:cubicBezTo>
                  <a:cubicBezTo>
                    <a:pt x="1887" y="5057"/>
                    <a:pt x="1908" y="5480"/>
                    <a:pt x="2290" y="5640"/>
                  </a:cubicBezTo>
                  <a:cubicBezTo>
                    <a:pt x="2373" y="5681"/>
                    <a:pt x="2470" y="5695"/>
                    <a:pt x="2560" y="5695"/>
                  </a:cubicBezTo>
                  <a:cubicBezTo>
                    <a:pt x="2775" y="5695"/>
                    <a:pt x="2983" y="5605"/>
                    <a:pt x="3136" y="5453"/>
                  </a:cubicBezTo>
                  <a:cubicBezTo>
                    <a:pt x="3323" y="5258"/>
                    <a:pt x="3365" y="4960"/>
                    <a:pt x="3240" y="4717"/>
                  </a:cubicBezTo>
                  <a:cubicBezTo>
                    <a:pt x="2983" y="4183"/>
                    <a:pt x="2477" y="3982"/>
                    <a:pt x="1984" y="3781"/>
                  </a:cubicBezTo>
                  <a:cubicBezTo>
                    <a:pt x="1596" y="3628"/>
                    <a:pt x="1194" y="3462"/>
                    <a:pt x="902" y="3136"/>
                  </a:cubicBezTo>
                  <a:cubicBezTo>
                    <a:pt x="562" y="2761"/>
                    <a:pt x="403" y="2199"/>
                    <a:pt x="403" y="1423"/>
                  </a:cubicBezTo>
                  <a:lnTo>
                    <a:pt x="403" y="597"/>
                  </a:lnTo>
                  <a:cubicBezTo>
                    <a:pt x="403" y="486"/>
                    <a:pt x="493" y="396"/>
                    <a:pt x="604" y="396"/>
                  </a:cubicBezTo>
                  <a:cubicBezTo>
                    <a:pt x="916" y="403"/>
                    <a:pt x="1208" y="556"/>
                    <a:pt x="1381" y="812"/>
                  </a:cubicBezTo>
                  <a:lnTo>
                    <a:pt x="1534" y="1034"/>
                  </a:lnTo>
                  <a:cubicBezTo>
                    <a:pt x="1693" y="1270"/>
                    <a:pt x="1964" y="1409"/>
                    <a:pt x="2241" y="1409"/>
                  </a:cubicBezTo>
                  <a:lnTo>
                    <a:pt x="3170" y="1409"/>
                  </a:lnTo>
                  <a:cubicBezTo>
                    <a:pt x="3427" y="1409"/>
                    <a:pt x="3427" y="1013"/>
                    <a:pt x="3170" y="1013"/>
                  </a:cubicBezTo>
                  <a:lnTo>
                    <a:pt x="2241" y="1013"/>
                  </a:lnTo>
                  <a:cubicBezTo>
                    <a:pt x="2088" y="1013"/>
                    <a:pt x="1950" y="937"/>
                    <a:pt x="1860" y="812"/>
                  </a:cubicBezTo>
                  <a:lnTo>
                    <a:pt x="1707" y="590"/>
                  </a:lnTo>
                  <a:cubicBezTo>
                    <a:pt x="1457" y="223"/>
                    <a:pt x="1041" y="8"/>
                    <a:pt x="60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2" name="Google Shape;7642;p80"/>
            <p:cNvSpPr/>
            <p:nvPr/>
          </p:nvSpPr>
          <p:spPr>
            <a:xfrm>
              <a:off x="1635127" y="2795180"/>
              <a:ext cx="90220" cy="149464"/>
            </a:xfrm>
            <a:custGeom>
              <a:avLst/>
              <a:gdLst/>
              <a:ahLst/>
              <a:cxnLst/>
              <a:rect l="l" t="t" r="r" b="b"/>
              <a:pathLst>
                <a:path w="3434" h="5689" extrusionOk="0">
                  <a:moveTo>
                    <a:pt x="2837" y="1"/>
                  </a:moveTo>
                  <a:cubicBezTo>
                    <a:pt x="2393" y="1"/>
                    <a:pt x="1977" y="216"/>
                    <a:pt x="1727" y="583"/>
                  </a:cubicBezTo>
                  <a:lnTo>
                    <a:pt x="1575" y="805"/>
                  </a:lnTo>
                  <a:cubicBezTo>
                    <a:pt x="1484" y="930"/>
                    <a:pt x="1346" y="1006"/>
                    <a:pt x="1193" y="1006"/>
                  </a:cubicBezTo>
                  <a:lnTo>
                    <a:pt x="264" y="1006"/>
                  </a:lnTo>
                  <a:cubicBezTo>
                    <a:pt x="0" y="1006"/>
                    <a:pt x="0" y="1402"/>
                    <a:pt x="264" y="1402"/>
                  </a:cubicBezTo>
                  <a:lnTo>
                    <a:pt x="1193" y="1402"/>
                  </a:lnTo>
                  <a:cubicBezTo>
                    <a:pt x="1477" y="1402"/>
                    <a:pt x="1741" y="1263"/>
                    <a:pt x="1901" y="1027"/>
                  </a:cubicBezTo>
                  <a:lnTo>
                    <a:pt x="2060" y="805"/>
                  </a:lnTo>
                  <a:cubicBezTo>
                    <a:pt x="2234" y="549"/>
                    <a:pt x="2525" y="396"/>
                    <a:pt x="2837" y="396"/>
                  </a:cubicBezTo>
                  <a:cubicBezTo>
                    <a:pt x="2948" y="396"/>
                    <a:pt x="3038" y="486"/>
                    <a:pt x="3038" y="597"/>
                  </a:cubicBezTo>
                  <a:lnTo>
                    <a:pt x="3038" y="1423"/>
                  </a:lnTo>
                  <a:cubicBezTo>
                    <a:pt x="3038" y="2192"/>
                    <a:pt x="2872" y="2754"/>
                    <a:pt x="2539" y="3129"/>
                  </a:cubicBezTo>
                  <a:cubicBezTo>
                    <a:pt x="2240" y="3455"/>
                    <a:pt x="1838" y="3621"/>
                    <a:pt x="1450" y="3781"/>
                  </a:cubicBezTo>
                  <a:cubicBezTo>
                    <a:pt x="964" y="3975"/>
                    <a:pt x="465" y="4183"/>
                    <a:pt x="201" y="4710"/>
                  </a:cubicBezTo>
                  <a:cubicBezTo>
                    <a:pt x="69" y="4953"/>
                    <a:pt x="118" y="5251"/>
                    <a:pt x="305" y="5446"/>
                  </a:cubicBezTo>
                  <a:cubicBezTo>
                    <a:pt x="458" y="5605"/>
                    <a:pt x="659" y="5688"/>
                    <a:pt x="874" y="5688"/>
                  </a:cubicBezTo>
                  <a:cubicBezTo>
                    <a:pt x="971" y="5688"/>
                    <a:pt x="1061" y="5674"/>
                    <a:pt x="1145" y="5633"/>
                  </a:cubicBezTo>
                  <a:cubicBezTo>
                    <a:pt x="1526" y="5473"/>
                    <a:pt x="1554" y="5050"/>
                    <a:pt x="1540" y="4877"/>
                  </a:cubicBezTo>
                  <a:cubicBezTo>
                    <a:pt x="1537" y="4750"/>
                    <a:pt x="1444" y="4689"/>
                    <a:pt x="1349" y="4689"/>
                  </a:cubicBezTo>
                  <a:cubicBezTo>
                    <a:pt x="1246" y="4689"/>
                    <a:pt x="1141" y="4761"/>
                    <a:pt x="1145" y="4898"/>
                  </a:cubicBezTo>
                  <a:cubicBezTo>
                    <a:pt x="1151" y="5036"/>
                    <a:pt x="1131" y="5210"/>
                    <a:pt x="992" y="5272"/>
                  </a:cubicBezTo>
                  <a:cubicBezTo>
                    <a:pt x="953" y="5286"/>
                    <a:pt x="912" y="5292"/>
                    <a:pt x="872" y="5292"/>
                  </a:cubicBezTo>
                  <a:cubicBezTo>
                    <a:pt x="768" y="5292"/>
                    <a:pt x="666" y="5250"/>
                    <a:pt x="597" y="5175"/>
                  </a:cubicBezTo>
                  <a:cubicBezTo>
                    <a:pt x="513" y="5099"/>
                    <a:pt x="499" y="4974"/>
                    <a:pt x="562" y="4884"/>
                  </a:cubicBezTo>
                  <a:cubicBezTo>
                    <a:pt x="749" y="4495"/>
                    <a:pt x="1145" y="4329"/>
                    <a:pt x="1602" y="4148"/>
                  </a:cubicBezTo>
                  <a:cubicBezTo>
                    <a:pt x="2414" y="3816"/>
                    <a:pt x="3433" y="3399"/>
                    <a:pt x="3433" y="1423"/>
                  </a:cubicBezTo>
                  <a:lnTo>
                    <a:pt x="3433" y="597"/>
                  </a:lnTo>
                  <a:cubicBezTo>
                    <a:pt x="3433" y="264"/>
                    <a:pt x="3163" y="1"/>
                    <a:pt x="2837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3" name="Google Shape;7643;p80"/>
            <p:cNvSpPr/>
            <p:nvPr/>
          </p:nvSpPr>
          <p:spPr>
            <a:xfrm>
              <a:off x="1566609" y="2972861"/>
              <a:ext cx="22988" cy="104249"/>
            </a:xfrm>
            <a:custGeom>
              <a:avLst/>
              <a:gdLst/>
              <a:ahLst/>
              <a:cxnLst/>
              <a:rect l="l" t="t" r="r" b="b"/>
              <a:pathLst>
                <a:path w="875" h="3968" extrusionOk="0">
                  <a:moveTo>
                    <a:pt x="0" y="0"/>
                  </a:moveTo>
                  <a:lnTo>
                    <a:pt x="0" y="3968"/>
                  </a:lnTo>
                  <a:lnTo>
                    <a:pt x="874" y="3968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4" name="Google Shape;7644;p80"/>
            <p:cNvSpPr/>
            <p:nvPr/>
          </p:nvSpPr>
          <p:spPr>
            <a:xfrm>
              <a:off x="1493703" y="2785354"/>
              <a:ext cx="168775" cy="206108"/>
            </a:xfrm>
            <a:custGeom>
              <a:avLst/>
              <a:gdLst/>
              <a:ahLst/>
              <a:cxnLst/>
              <a:rect l="l" t="t" r="r" b="b"/>
              <a:pathLst>
                <a:path w="6424" h="7845" extrusionOk="0">
                  <a:moveTo>
                    <a:pt x="1" y="0"/>
                  </a:moveTo>
                  <a:lnTo>
                    <a:pt x="1" y="2573"/>
                  </a:lnTo>
                  <a:cubicBezTo>
                    <a:pt x="8" y="4398"/>
                    <a:pt x="875" y="6118"/>
                    <a:pt x="2345" y="7200"/>
                  </a:cubicBezTo>
                  <a:lnTo>
                    <a:pt x="3219" y="7845"/>
                  </a:lnTo>
                  <a:lnTo>
                    <a:pt x="4086" y="7200"/>
                  </a:lnTo>
                  <a:cubicBezTo>
                    <a:pt x="5556" y="6111"/>
                    <a:pt x="6424" y="4398"/>
                    <a:pt x="6424" y="2573"/>
                  </a:cubicBezTo>
                  <a:lnTo>
                    <a:pt x="6424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5" name="Google Shape;7645;p80"/>
            <p:cNvSpPr/>
            <p:nvPr/>
          </p:nvSpPr>
          <p:spPr>
            <a:xfrm>
              <a:off x="1562037" y="2785354"/>
              <a:ext cx="100440" cy="206108"/>
            </a:xfrm>
            <a:custGeom>
              <a:avLst/>
              <a:gdLst/>
              <a:ahLst/>
              <a:cxnLst/>
              <a:rect l="l" t="t" r="r" b="b"/>
              <a:pathLst>
                <a:path w="3823" h="7845" extrusionOk="0">
                  <a:moveTo>
                    <a:pt x="2609" y="0"/>
                  </a:moveTo>
                  <a:lnTo>
                    <a:pt x="2609" y="2573"/>
                  </a:lnTo>
                  <a:cubicBezTo>
                    <a:pt x="2609" y="4398"/>
                    <a:pt x="1735" y="6118"/>
                    <a:pt x="264" y="7200"/>
                  </a:cubicBezTo>
                  <a:lnTo>
                    <a:pt x="1" y="7394"/>
                  </a:lnTo>
                  <a:lnTo>
                    <a:pt x="611" y="7845"/>
                  </a:lnTo>
                  <a:lnTo>
                    <a:pt x="1485" y="7200"/>
                  </a:lnTo>
                  <a:cubicBezTo>
                    <a:pt x="2955" y="6111"/>
                    <a:pt x="3823" y="4398"/>
                    <a:pt x="3823" y="2573"/>
                  </a:cubicBezTo>
                  <a:lnTo>
                    <a:pt x="3823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6" name="Google Shape;7646;p80"/>
            <p:cNvSpPr/>
            <p:nvPr/>
          </p:nvSpPr>
          <p:spPr>
            <a:xfrm>
              <a:off x="1482773" y="2773689"/>
              <a:ext cx="190817" cy="23172"/>
            </a:xfrm>
            <a:custGeom>
              <a:avLst/>
              <a:gdLst/>
              <a:ahLst/>
              <a:cxnLst/>
              <a:rect l="l" t="t" r="r" b="b"/>
              <a:pathLst>
                <a:path w="7263" h="882" extrusionOk="0">
                  <a:moveTo>
                    <a:pt x="181" y="0"/>
                  </a:moveTo>
                  <a:cubicBezTo>
                    <a:pt x="84" y="0"/>
                    <a:pt x="0" y="83"/>
                    <a:pt x="0" y="181"/>
                  </a:cubicBezTo>
                  <a:lnTo>
                    <a:pt x="0" y="701"/>
                  </a:lnTo>
                  <a:cubicBezTo>
                    <a:pt x="0" y="805"/>
                    <a:pt x="84" y="881"/>
                    <a:pt x="181" y="881"/>
                  </a:cubicBezTo>
                  <a:lnTo>
                    <a:pt x="7075" y="881"/>
                  </a:lnTo>
                  <a:cubicBezTo>
                    <a:pt x="7079" y="881"/>
                    <a:pt x="7083" y="881"/>
                    <a:pt x="7087" y="881"/>
                  </a:cubicBezTo>
                  <a:cubicBezTo>
                    <a:pt x="7179" y="881"/>
                    <a:pt x="7256" y="801"/>
                    <a:pt x="7263" y="708"/>
                  </a:cubicBezTo>
                  <a:lnTo>
                    <a:pt x="7263" y="187"/>
                  </a:lnTo>
                  <a:cubicBezTo>
                    <a:pt x="7263" y="83"/>
                    <a:pt x="7179" y="0"/>
                    <a:pt x="7075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7" name="Google Shape;7647;p80"/>
            <p:cNvSpPr/>
            <p:nvPr/>
          </p:nvSpPr>
          <p:spPr>
            <a:xfrm>
              <a:off x="1641669" y="2773689"/>
              <a:ext cx="31921" cy="23172"/>
            </a:xfrm>
            <a:custGeom>
              <a:avLst/>
              <a:gdLst/>
              <a:ahLst/>
              <a:cxnLst/>
              <a:rect l="l" t="t" r="r" b="b"/>
              <a:pathLst>
                <a:path w="1215" h="882" extrusionOk="0">
                  <a:moveTo>
                    <a:pt x="1" y="0"/>
                  </a:moveTo>
                  <a:lnTo>
                    <a:pt x="1" y="881"/>
                  </a:lnTo>
                  <a:lnTo>
                    <a:pt x="1020" y="881"/>
                  </a:lnTo>
                  <a:cubicBezTo>
                    <a:pt x="1024" y="881"/>
                    <a:pt x="1029" y="881"/>
                    <a:pt x="1033" y="881"/>
                  </a:cubicBezTo>
                  <a:cubicBezTo>
                    <a:pt x="1131" y="881"/>
                    <a:pt x="1208" y="801"/>
                    <a:pt x="1215" y="708"/>
                  </a:cubicBezTo>
                  <a:lnTo>
                    <a:pt x="1215" y="187"/>
                  </a:lnTo>
                  <a:cubicBezTo>
                    <a:pt x="1215" y="83"/>
                    <a:pt x="1124" y="0"/>
                    <a:pt x="102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8" name="Google Shape;7648;p80"/>
            <p:cNvSpPr/>
            <p:nvPr/>
          </p:nvSpPr>
          <p:spPr>
            <a:xfrm>
              <a:off x="1536343" y="2836060"/>
              <a:ext cx="83494" cy="78975"/>
            </a:xfrm>
            <a:custGeom>
              <a:avLst/>
              <a:gdLst/>
              <a:ahLst/>
              <a:cxnLst/>
              <a:rect l="l" t="t" r="r" b="b"/>
              <a:pathLst>
                <a:path w="3178" h="3006" extrusionOk="0">
                  <a:moveTo>
                    <a:pt x="1589" y="0"/>
                  </a:moveTo>
                  <a:cubicBezTo>
                    <a:pt x="1575" y="0"/>
                    <a:pt x="1561" y="9"/>
                    <a:pt x="1554" y="26"/>
                  </a:cubicBezTo>
                  <a:lnTo>
                    <a:pt x="1097" y="949"/>
                  </a:lnTo>
                  <a:cubicBezTo>
                    <a:pt x="1090" y="956"/>
                    <a:pt x="1083" y="969"/>
                    <a:pt x="1069" y="969"/>
                  </a:cubicBezTo>
                  <a:lnTo>
                    <a:pt x="49" y="1115"/>
                  </a:lnTo>
                  <a:cubicBezTo>
                    <a:pt x="15" y="1122"/>
                    <a:pt x="1" y="1164"/>
                    <a:pt x="28" y="1184"/>
                  </a:cubicBezTo>
                  <a:lnTo>
                    <a:pt x="764" y="1906"/>
                  </a:lnTo>
                  <a:cubicBezTo>
                    <a:pt x="771" y="1913"/>
                    <a:pt x="778" y="1927"/>
                    <a:pt x="778" y="1940"/>
                  </a:cubicBezTo>
                  <a:lnTo>
                    <a:pt x="604" y="2953"/>
                  </a:lnTo>
                  <a:cubicBezTo>
                    <a:pt x="598" y="2982"/>
                    <a:pt x="621" y="3005"/>
                    <a:pt x="644" y="3005"/>
                  </a:cubicBezTo>
                  <a:cubicBezTo>
                    <a:pt x="649" y="3005"/>
                    <a:pt x="655" y="3004"/>
                    <a:pt x="660" y="3002"/>
                  </a:cubicBezTo>
                  <a:lnTo>
                    <a:pt x="1568" y="2516"/>
                  </a:lnTo>
                  <a:cubicBezTo>
                    <a:pt x="1575" y="2513"/>
                    <a:pt x="1582" y="2511"/>
                    <a:pt x="1589" y="2511"/>
                  </a:cubicBezTo>
                  <a:cubicBezTo>
                    <a:pt x="1596" y="2511"/>
                    <a:pt x="1603" y="2513"/>
                    <a:pt x="1610" y="2516"/>
                  </a:cubicBezTo>
                  <a:lnTo>
                    <a:pt x="2519" y="3002"/>
                  </a:lnTo>
                  <a:cubicBezTo>
                    <a:pt x="2525" y="3004"/>
                    <a:pt x="2531" y="3005"/>
                    <a:pt x="2537" y="3005"/>
                  </a:cubicBezTo>
                  <a:cubicBezTo>
                    <a:pt x="2564" y="3005"/>
                    <a:pt x="2587" y="2982"/>
                    <a:pt x="2581" y="2953"/>
                  </a:cubicBezTo>
                  <a:lnTo>
                    <a:pt x="2408" y="1940"/>
                  </a:lnTo>
                  <a:cubicBezTo>
                    <a:pt x="2401" y="1927"/>
                    <a:pt x="2408" y="1913"/>
                    <a:pt x="2414" y="1906"/>
                  </a:cubicBezTo>
                  <a:lnTo>
                    <a:pt x="3157" y="1184"/>
                  </a:lnTo>
                  <a:cubicBezTo>
                    <a:pt x="3177" y="1164"/>
                    <a:pt x="3164" y="1122"/>
                    <a:pt x="3129" y="1115"/>
                  </a:cubicBezTo>
                  <a:lnTo>
                    <a:pt x="2109" y="969"/>
                  </a:lnTo>
                  <a:cubicBezTo>
                    <a:pt x="2095" y="969"/>
                    <a:pt x="2088" y="956"/>
                    <a:pt x="2082" y="949"/>
                  </a:cubicBezTo>
                  <a:lnTo>
                    <a:pt x="1624" y="26"/>
                  </a:lnTo>
                  <a:cubicBezTo>
                    <a:pt x="1617" y="9"/>
                    <a:pt x="1603" y="0"/>
                    <a:pt x="1589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9" name="Google Shape;7649;p80"/>
            <p:cNvSpPr/>
            <p:nvPr/>
          </p:nvSpPr>
          <p:spPr>
            <a:xfrm>
              <a:off x="1556205" y="2977958"/>
              <a:ext cx="43770" cy="21543"/>
            </a:xfrm>
            <a:custGeom>
              <a:avLst/>
              <a:gdLst/>
              <a:ahLst/>
              <a:cxnLst/>
              <a:rect l="l" t="t" r="r" b="b"/>
              <a:pathLst>
                <a:path w="1666" h="820" extrusionOk="0">
                  <a:moveTo>
                    <a:pt x="341" y="1"/>
                  </a:moveTo>
                  <a:cubicBezTo>
                    <a:pt x="153" y="1"/>
                    <a:pt x="1" y="153"/>
                    <a:pt x="1" y="340"/>
                  </a:cubicBezTo>
                  <a:lnTo>
                    <a:pt x="1" y="486"/>
                  </a:lnTo>
                  <a:cubicBezTo>
                    <a:pt x="1" y="666"/>
                    <a:pt x="153" y="819"/>
                    <a:pt x="341" y="819"/>
                  </a:cubicBezTo>
                  <a:lnTo>
                    <a:pt x="1326" y="819"/>
                  </a:lnTo>
                  <a:cubicBezTo>
                    <a:pt x="1513" y="819"/>
                    <a:pt x="1665" y="666"/>
                    <a:pt x="1665" y="486"/>
                  </a:cubicBezTo>
                  <a:lnTo>
                    <a:pt x="1665" y="340"/>
                  </a:lnTo>
                  <a:cubicBezTo>
                    <a:pt x="1665" y="153"/>
                    <a:pt x="1513" y="1"/>
                    <a:pt x="132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0" name="Google Shape;7650;p80"/>
            <p:cNvSpPr/>
            <p:nvPr/>
          </p:nvSpPr>
          <p:spPr>
            <a:xfrm>
              <a:off x="1533427" y="3061609"/>
              <a:ext cx="89326" cy="30818"/>
            </a:xfrm>
            <a:custGeom>
              <a:avLst/>
              <a:gdLst/>
              <a:ahLst/>
              <a:cxnLst/>
              <a:rect l="l" t="t" r="r" b="b"/>
              <a:pathLst>
                <a:path w="3400" h="1173" extrusionOk="0">
                  <a:moveTo>
                    <a:pt x="452" y="0"/>
                  </a:moveTo>
                  <a:cubicBezTo>
                    <a:pt x="202" y="0"/>
                    <a:pt x="1" y="201"/>
                    <a:pt x="1" y="451"/>
                  </a:cubicBezTo>
                  <a:lnTo>
                    <a:pt x="1" y="1173"/>
                  </a:lnTo>
                  <a:lnTo>
                    <a:pt x="3399" y="1173"/>
                  </a:lnTo>
                  <a:lnTo>
                    <a:pt x="3399" y="451"/>
                  </a:lnTo>
                  <a:cubicBezTo>
                    <a:pt x="3399" y="201"/>
                    <a:pt x="3198" y="0"/>
                    <a:pt x="294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1" name="Google Shape;7651;p80"/>
            <p:cNvSpPr/>
            <p:nvPr/>
          </p:nvSpPr>
          <p:spPr>
            <a:xfrm>
              <a:off x="1591200" y="3061609"/>
              <a:ext cx="31737" cy="30818"/>
            </a:xfrm>
            <a:custGeom>
              <a:avLst/>
              <a:gdLst/>
              <a:ahLst/>
              <a:cxnLst/>
              <a:rect l="l" t="t" r="r" b="b"/>
              <a:pathLst>
                <a:path w="1208" h="1173" extrusionOk="0">
                  <a:moveTo>
                    <a:pt x="0" y="0"/>
                  </a:moveTo>
                  <a:lnTo>
                    <a:pt x="0" y="1173"/>
                  </a:lnTo>
                  <a:lnTo>
                    <a:pt x="1207" y="1173"/>
                  </a:lnTo>
                  <a:lnTo>
                    <a:pt x="1207" y="451"/>
                  </a:lnTo>
                  <a:cubicBezTo>
                    <a:pt x="1200" y="201"/>
                    <a:pt x="999" y="0"/>
                    <a:pt x="75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2" name="Google Shape;7652;p80"/>
            <p:cNvSpPr/>
            <p:nvPr/>
          </p:nvSpPr>
          <p:spPr>
            <a:xfrm>
              <a:off x="1501006" y="3084756"/>
              <a:ext cx="154193" cy="38831"/>
            </a:xfrm>
            <a:custGeom>
              <a:avLst/>
              <a:gdLst/>
              <a:ahLst/>
              <a:cxnLst/>
              <a:rect l="l" t="t" r="r" b="b"/>
              <a:pathLst>
                <a:path w="5869" h="1478" extrusionOk="0">
                  <a:moveTo>
                    <a:pt x="472" y="0"/>
                  </a:moveTo>
                  <a:cubicBezTo>
                    <a:pt x="354" y="0"/>
                    <a:pt x="250" y="90"/>
                    <a:pt x="222" y="208"/>
                  </a:cubicBezTo>
                  <a:lnTo>
                    <a:pt x="35" y="1179"/>
                  </a:lnTo>
                  <a:cubicBezTo>
                    <a:pt x="0" y="1332"/>
                    <a:pt x="125" y="1478"/>
                    <a:pt x="284" y="1478"/>
                  </a:cubicBezTo>
                  <a:lnTo>
                    <a:pt x="5591" y="1478"/>
                  </a:lnTo>
                  <a:cubicBezTo>
                    <a:pt x="5750" y="1478"/>
                    <a:pt x="5868" y="1332"/>
                    <a:pt x="5833" y="1179"/>
                  </a:cubicBezTo>
                  <a:lnTo>
                    <a:pt x="5646" y="208"/>
                  </a:lnTo>
                  <a:cubicBezTo>
                    <a:pt x="5618" y="90"/>
                    <a:pt x="5514" y="0"/>
                    <a:pt x="539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3" name="Google Shape;7653;p80"/>
            <p:cNvSpPr/>
            <p:nvPr/>
          </p:nvSpPr>
          <p:spPr>
            <a:xfrm>
              <a:off x="1616159" y="3084756"/>
              <a:ext cx="38857" cy="38647"/>
            </a:xfrm>
            <a:custGeom>
              <a:avLst/>
              <a:gdLst/>
              <a:ahLst/>
              <a:cxnLst/>
              <a:rect l="l" t="t" r="r" b="b"/>
              <a:pathLst>
                <a:path w="1479" h="1471" extrusionOk="0">
                  <a:moveTo>
                    <a:pt x="1" y="0"/>
                  </a:moveTo>
                  <a:lnTo>
                    <a:pt x="292" y="1471"/>
                  </a:lnTo>
                  <a:lnTo>
                    <a:pt x="1208" y="1471"/>
                  </a:lnTo>
                  <a:cubicBezTo>
                    <a:pt x="1360" y="1471"/>
                    <a:pt x="1478" y="1332"/>
                    <a:pt x="1450" y="1179"/>
                  </a:cubicBezTo>
                  <a:lnTo>
                    <a:pt x="1263" y="201"/>
                  </a:lnTo>
                  <a:cubicBezTo>
                    <a:pt x="1242" y="83"/>
                    <a:pt x="1138" y="0"/>
                    <a:pt x="101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4" name="Google Shape;7654;p80"/>
          <p:cNvGrpSpPr/>
          <p:nvPr/>
        </p:nvGrpSpPr>
        <p:grpSpPr>
          <a:xfrm>
            <a:off x="3082217" y="2788586"/>
            <a:ext cx="288866" cy="320236"/>
            <a:chOff x="3082217" y="2788586"/>
            <a:chExt cx="288866" cy="320236"/>
          </a:xfrm>
        </p:grpSpPr>
        <p:sp>
          <p:nvSpPr>
            <p:cNvPr id="7655" name="Google Shape;7655;p80"/>
            <p:cNvSpPr/>
            <p:nvPr/>
          </p:nvSpPr>
          <p:spPr>
            <a:xfrm>
              <a:off x="3082401" y="2867508"/>
              <a:ext cx="275178" cy="241313"/>
            </a:xfrm>
            <a:custGeom>
              <a:avLst/>
              <a:gdLst/>
              <a:ahLst/>
              <a:cxnLst/>
              <a:rect l="l" t="t" r="r" b="b"/>
              <a:pathLst>
                <a:path w="10474" h="9185" extrusionOk="0">
                  <a:moveTo>
                    <a:pt x="3096" y="0"/>
                  </a:moveTo>
                  <a:cubicBezTo>
                    <a:pt x="2877" y="0"/>
                    <a:pt x="2660" y="23"/>
                    <a:pt x="2456" y="78"/>
                  </a:cubicBezTo>
                  <a:cubicBezTo>
                    <a:pt x="1263" y="383"/>
                    <a:pt x="0" y="1666"/>
                    <a:pt x="0" y="3782"/>
                  </a:cubicBezTo>
                  <a:cubicBezTo>
                    <a:pt x="0" y="5217"/>
                    <a:pt x="909" y="7194"/>
                    <a:pt x="2033" y="8311"/>
                  </a:cubicBezTo>
                  <a:cubicBezTo>
                    <a:pt x="2567" y="8845"/>
                    <a:pt x="3142" y="9185"/>
                    <a:pt x="3690" y="9185"/>
                  </a:cubicBezTo>
                  <a:cubicBezTo>
                    <a:pt x="4016" y="9185"/>
                    <a:pt x="4335" y="9136"/>
                    <a:pt x="4641" y="9046"/>
                  </a:cubicBezTo>
                  <a:cubicBezTo>
                    <a:pt x="4835" y="8987"/>
                    <a:pt x="5036" y="8958"/>
                    <a:pt x="5237" y="8958"/>
                  </a:cubicBezTo>
                  <a:cubicBezTo>
                    <a:pt x="5438" y="8958"/>
                    <a:pt x="5639" y="8987"/>
                    <a:pt x="5834" y="9046"/>
                  </a:cubicBezTo>
                  <a:cubicBezTo>
                    <a:pt x="6139" y="9136"/>
                    <a:pt x="6458" y="9185"/>
                    <a:pt x="6784" y="9185"/>
                  </a:cubicBezTo>
                  <a:cubicBezTo>
                    <a:pt x="7304" y="9185"/>
                    <a:pt x="7852" y="8873"/>
                    <a:pt x="8365" y="8387"/>
                  </a:cubicBezTo>
                  <a:cubicBezTo>
                    <a:pt x="9524" y="7277"/>
                    <a:pt x="10474" y="5252"/>
                    <a:pt x="10474" y="3782"/>
                  </a:cubicBezTo>
                  <a:cubicBezTo>
                    <a:pt x="10474" y="1666"/>
                    <a:pt x="9205" y="383"/>
                    <a:pt x="8018" y="78"/>
                  </a:cubicBezTo>
                  <a:cubicBezTo>
                    <a:pt x="7812" y="23"/>
                    <a:pt x="7594" y="0"/>
                    <a:pt x="7375" y="0"/>
                  </a:cubicBezTo>
                  <a:cubicBezTo>
                    <a:pt x="6985" y="0"/>
                    <a:pt x="6592" y="72"/>
                    <a:pt x="6250" y="161"/>
                  </a:cubicBezTo>
                  <a:cubicBezTo>
                    <a:pt x="6139" y="189"/>
                    <a:pt x="6028" y="216"/>
                    <a:pt x="5910" y="237"/>
                  </a:cubicBezTo>
                  <a:cubicBezTo>
                    <a:pt x="5687" y="273"/>
                    <a:pt x="5462" y="291"/>
                    <a:pt x="5238" y="291"/>
                  </a:cubicBezTo>
                  <a:cubicBezTo>
                    <a:pt x="4896" y="291"/>
                    <a:pt x="4555" y="249"/>
                    <a:pt x="4224" y="161"/>
                  </a:cubicBezTo>
                  <a:cubicBezTo>
                    <a:pt x="3882" y="72"/>
                    <a:pt x="3486" y="0"/>
                    <a:pt x="3096" y="0"/>
                  </a:cubicBezTo>
                  <a:close/>
                </a:path>
              </a:pathLst>
            </a:custGeom>
            <a:solidFill>
              <a:srgbClr val="D7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6" name="Google Shape;7656;p80"/>
            <p:cNvSpPr/>
            <p:nvPr/>
          </p:nvSpPr>
          <p:spPr>
            <a:xfrm>
              <a:off x="3082217" y="2867508"/>
              <a:ext cx="219980" cy="241313"/>
            </a:xfrm>
            <a:custGeom>
              <a:avLst/>
              <a:gdLst/>
              <a:ahLst/>
              <a:cxnLst/>
              <a:rect l="l" t="t" r="r" b="b"/>
              <a:pathLst>
                <a:path w="8373" h="9185" extrusionOk="0">
                  <a:moveTo>
                    <a:pt x="8372" y="8380"/>
                  </a:moveTo>
                  <a:cubicBezTo>
                    <a:pt x="8369" y="8383"/>
                    <a:pt x="8366" y="8386"/>
                    <a:pt x="8364" y="8389"/>
                  </a:cubicBezTo>
                  <a:lnTo>
                    <a:pt x="8364" y="8389"/>
                  </a:lnTo>
                  <a:cubicBezTo>
                    <a:pt x="8366" y="8388"/>
                    <a:pt x="8369" y="8388"/>
                    <a:pt x="8372" y="8387"/>
                  </a:cubicBezTo>
                  <a:lnTo>
                    <a:pt x="8372" y="8380"/>
                  </a:lnTo>
                  <a:close/>
                  <a:moveTo>
                    <a:pt x="3101" y="0"/>
                  </a:moveTo>
                  <a:cubicBezTo>
                    <a:pt x="2883" y="0"/>
                    <a:pt x="2667" y="23"/>
                    <a:pt x="2463" y="78"/>
                  </a:cubicBezTo>
                  <a:cubicBezTo>
                    <a:pt x="1270" y="383"/>
                    <a:pt x="0" y="1666"/>
                    <a:pt x="0" y="3782"/>
                  </a:cubicBezTo>
                  <a:cubicBezTo>
                    <a:pt x="0" y="5897"/>
                    <a:pt x="1991" y="9185"/>
                    <a:pt x="3697" y="9185"/>
                  </a:cubicBezTo>
                  <a:cubicBezTo>
                    <a:pt x="4023" y="9185"/>
                    <a:pt x="4342" y="9136"/>
                    <a:pt x="4648" y="9046"/>
                  </a:cubicBezTo>
                  <a:cubicBezTo>
                    <a:pt x="4842" y="8987"/>
                    <a:pt x="5043" y="8958"/>
                    <a:pt x="5244" y="8958"/>
                  </a:cubicBezTo>
                  <a:cubicBezTo>
                    <a:pt x="5445" y="8958"/>
                    <a:pt x="5646" y="8987"/>
                    <a:pt x="5841" y="9046"/>
                  </a:cubicBezTo>
                  <a:cubicBezTo>
                    <a:pt x="6146" y="9136"/>
                    <a:pt x="6465" y="9185"/>
                    <a:pt x="6791" y="9185"/>
                  </a:cubicBezTo>
                  <a:cubicBezTo>
                    <a:pt x="7308" y="9185"/>
                    <a:pt x="7860" y="8876"/>
                    <a:pt x="8364" y="8389"/>
                  </a:cubicBezTo>
                  <a:lnTo>
                    <a:pt x="8364" y="8389"/>
                  </a:lnTo>
                  <a:cubicBezTo>
                    <a:pt x="7729" y="8500"/>
                    <a:pt x="7160" y="8547"/>
                    <a:pt x="6651" y="8547"/>
                  </a:cubicBezTo>
                  <a:cubicBezTo>
                    <a:pt x="6029" y="8547"/>
                    <a:pt x="5496" y="8477"/>
                    <a:pt x="5043" y="8366"/>
                  </a:cubicBezTo>
                  <a:cubicBezTo>
                    <a:pt x="3704" y="8033"/>
                    <a:pt x="2705" y="6910"/>
                    <a:pt x="2539" y="5536"/>
                  </a:cubicBezTo>
                  <a:cubicBezTo>
                    <a:pt x="2123" y="2110"/>
                    <a:pt x="4363" y="1111"/>
                    <a:pt x="4363" y="1111"/>
                  </a:cubicBezTo>
                  <a:cubicBezTo>
                    <a:pt x="4682" y="1255"/>
                    <a:pt x="5018" y="1292"/>
                    <a:pt x="5280" y="1292"/>
                  </a:cubicBezTo>
                  <a:cubicBezTo>
                    <a:pt x="5561" y="1292"/>
                    <a:pt x="5757" y="1250"/>
                    <a:pt x="5757" y="1250"/>
                  </a:cubicBezTo>
                  <a:cubicBezTo>
                    <a:pt x="5286" y="778"/>
                    <a:pt x="5917" y="237"/>
                    <a:pt x="5917" y="237"/>
                  </a:cubicBezTo>
                  <a:lnTo>
                    <a:pt x="5917" y="237"/>
                  </a:lnTo>
                  <a:cubicBezTo>
                    <a:pt x="5694" y="273"/>
                    <a:pt x="5469" y="291"/>
                    <a:pt x="5245" y="291"/>
                  </a:cubicBezTo>
                  <a:cubicBezTo>
                    <a:pt x="4903" y="291"/>
                    <a:pt x="4562" y="249"/>
                    <a:pt x="4231" y="161"/>
                  </a:cubicBezTo>
                  <a:cubicBezTo>
                    <a:pt x="3885" y="72"/>
                    <a:pt x="3490" y="0"/>
                    <a:pt x="3101" y="0"/>
                  </a:cubicBezTo>
                  <a:close/>
                </a:path>
              </a:pathLst>
            </a:custGeom>
            <a:solidFill>
              <a:srgbClr val="D3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7" name="Google Shape;7657;p80"/>
            <p:cNvSpPr/>
            <p:nvPr/>
          </p:nvSpPr>
          <p:spPr>
            <a:xfrm>
              <a:off x="3233100" y="2788586"/>
              <a:ext cx="137983" cy="76269"/>
            </a:xfrm>
            <a:custGeom>
              <a:avLst/>
              <a:gdLst/>
              <a:ahLst/>
              <a:cxnLst/>
              <a:rect l="l" t="t" r="r" b="b"/>
              <a:pathLst>
                <a:path w="5252" h="2903" extrusionOk="0">
                  <a:moveTo>
                    <a:pt x="2510" y="1"/>
                  </a:moveTo>
                  <a:cubicBezTo>
                    <a:pt x="2390" y="1"/>
                    <a:pt x="2266" y="5"/>
                    <a:pt x="2137" y="16"/>
                  </a:cubicBezTo>
                  <a:cubicBezTo>
                    <a:pt x="611" y="134"/>
                    <a:pt x="14" y="1896"/>
                    <a:pt x="0" y="1951"/>
                  </a:cubicBezTo>
                  <a:cubicBezTo>
                    <a:pt x="21" y="1944"/>
                    <a:pt x="42" y="1930"/>
                    <a:pt x="63" y="1930"/>
                  </a:cubicBezTo>
                  <a:cubicBezTo>
                    <a:pt x="84" y="1925"/>
                    <a:pt x="107" y="1923"/>
                    <a:pt x="131" y="1923"/>
                  </a:cubicBezTo>
                  <a:cubicBezTo>
                    <a:pt x="619" y="1923"/>
                    <a:pt x="1590" y="2903"/>
                    <a:pt x="2725" y="2903"/>
                  </a:cubicBezTo>
                  <a:cubicBezTo>
                    <a:pt x="2946" y="2903"/>
                    <a:pt x="3174" y="2866"/>
                    <a:pt x="3406" y="2776"/>
                  </a:cubicBezTo>
                  <a:cubicBezTo>
                    <a:pt x="4960" y="2180"/>
                    <a:pt x="5251" y="127"/>
                    <a:pt x="5251" y="127"/>
                  </a:cubicBezTo>
                  <a:lnTo>
                    <a:pt x="5251" y="127"/>
                  </a:lnTo>
                  <a:cubicBezTo>
                    <a:pt x="5067" y="247"/>
                    <a:pt x="4874" y="291"/>
                    <a:pt x="4663" y="291"/>
                  </a:cubicBezTo>
                  <a:cubicBezTo>
                    <a:pt x="4120" y="291"/>
                    <a:pt x="3457" y="1"/>
                    <a:pt x="2510" y="1"/>
                  </a:cubicBezTo>
                  <a:close/>
                </a:path>
              </a:pathLst>
            </a:custGeom>
            <a:solidFill>
              <a:srgbClr val="C7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8" name="Google Shape;7658;p80"/>
            <p:cNvSpPr/>
            <p:nvPr/>
          </p:nvSpPr>
          <p:spPr>
            <a:xfrm>
              <a:off x="3232916" y="2788586"/>
              <a:ext cx="138167" cy="51258"/>
            </a:xfrm>
            <a:custGeom>
              <a:avLst/>
              <a:gdLst/>
              <a:ahLst/>
              <a:cxnLst/>
              <a:rect l="l" t="t" r="r" b="b"/>
              <a:pathLst>
                <a:path w="5259" h="1951" extrusionOk="0">
                  <a:moveTo>
                    <a:pt x="2517" y="1"/>
                  </a:moveTo>
                  <a:cubicBezTo>
                    <a:pt x="2397" y="1"/>
                    <a:pt x="2273" y="5"/>
                    <a:pt x="2144" y="16"/>
                  </a:cubicBezTo>
                  <a:cubicBezTo>
                    <a:pt x="618" y="134"/>
                    <a:pt x="21" y="1896"/>
                    <a:pt x="1" y="1951"/>
                  </a:cubicBezTo>
                  <a:lnTo>
                    <a:pt x="70" y="1923"/>
                  </a:lnTo>
                  <a:cubicBezTo>
                    <a:pt x="403" y="1798"/>
                    <a:pt x="1832" y="1278"/>
                    <a:pt x="2990" y="1278"/>
                  </a:cubicBezTo>
                  <a:cubicBezTo>
                    <a:pt x="4315" y="1278"/>
                    <a:pt x="5258" y="127"/>
                    <a:pt x="5258" y="127"/>
                  </a:cubicBezTo>
                  <a:lnTo>
                    <a:pt x="5258" y="127"/>
                  </a:lnTo>
                  <a:cubicBezTo>
                    <a:pt x="5074" y="247"/>
                    <a:pt x="4881" y="291"/>
                    <a:pt x="4670" y="291"/>
                  </a:cubicBezTo>
                  <a:cubicBezTo>
                    <a:pt x="4127" y="291"/>
                    <a:pt x="3464" y="1"/>
                    <a:pt x="2517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9" name="Google Shape;7659;p80"/>
            <p:cNvSpPr/>
            <p:nvPr/>
          </p:nvSpPr>
          <p:spPr>
            <a:xfrm>
              <a:off x="3293605" y="2915403"/>
              <a:ext cx="38831" cy="55540"/>
            </a:xfrm>
            <a:custGeom>
              <a:avLst/>
              <a:gdLst/>
              <a:ahLst/>
              <a:cxnLst/>
              <a:rect l="l" t="t" r="r" b="b"/>
              <a:pathLst>
                <a:path w="1478" h="2114" extrusionOk="0">
                  <a:moveTo>
                    <a:pt x="674" y="1"/>
                  </a:moveTo>
                  <a:cubicBezTo>
                    <a:pt x="660" y="1"/>
                    <a:pt x="646" y="1"/>
                    <a:pt x="631" y="3"/>
                  </a:cubicBezTo>
                  <a:cubicBezTo>
                    <a:pt x="257" y="44"/>
                    <a:pt x="0" y="544"/>
                    <a:pt x="56" y="1126"/>
                  </a:cubicBezTo>
                  <a:cubicBezTo>
                    <a:pt x="116" y="1687"/>
                    <a:pt x="440" y="2113"/>
                    <a:pt x="804" y="2113"/>
                  </a:cubicBezTo>
                  <a:cubicBezTo>
                    <a:pt x="818" y="2113"/>
                    <a:pt x="832" y="2112"/>
                    <a:pt x="847" y="2111"/>
                  </a:cubicBezTo>
                  <a:cubicBezTo>
                    <a:pt x="1221" y="2076"/>
                    <a:pt x="1478" y="1570"/>
                    <a:pt x="1422" y="987"/>
                  </a:cubicBezTo>
                  <a:cubicBezTo>
                    <a:pt x="1362" y="427"/>
                    <a:pt x="1038" y="1"/>
                    <a:pt x="674" y="1"/>
                  </a:cubicBezTo>
                  <a:close/>
                </a:path>
              </a:pathLst>
            </a:custGeom>
            <a:solidFill>
              <a:srgbClr val="E4EA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0" name="Google Shape;7660;p80"/>
            <p:cNvSpPr/>
            <p:nvPr/>
          </p:nvSpPr>
          <p:spPr>
            <a:xfrm>
              <a:off x="3191379" y="2892677"/>
              <a:ext cx="57405" cy="13136"/>
            </a:xfrm>
            <a:custGeom>
              <a:avLst/>
              <a:gdLst/>
              <a:ahLst/>
              <a:cxnLst/>
              <a:rect l="l" t="t" r="r" b="b"/>
              <a:pathLst>
                <a:path w="2185" h="500" extrusionOk="0">
                  <a:moveTo>
                    <a:pt x="0" y="0"/>
                  </a:moveTo>
                  <a:cubicBezTo>
                    <a:pt x="0" y="236"/>
                    <a:pt x="368" y="437"/>
                    <a:pt x="867" y="486"/>
                  </a:cubicBezTo>
                  <a:cubicBezTo>
                    <a:pt x="936" y="500"/>
                    <a:pt x="1013" y="500"/>
                    <a:pt x="1089" y="500"/>
                  </a:cubicBezTo>
                  <a:cubicBezTo>
                    <a:pt x="1165" y="500"/>
                    <a:pt x="1235" y="493"/>
                    <a:pt x="1304" y="486"/>
                  </a:cubicBezTo>
                  <a:cubicBezTo>
                    <a:pt x="1810" y="444"/>
                    <a:pt x="2185" y="243"/>
                    <a:pt x="2185" y="0"/>
                  </a:cubicBezTo>
                  <a:close/>
                </a:path>
              </a:pathLst>
            </a:custGeom>
            <a:solidFill>
              <a:srgbClr val="D3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1" name="Google Shape;7661;p80"/>
            <p:cNvSpPr/>
            <p:nvPr/>
          </p:nvSpPr>
          <p:spPr>
            <a:xfrm>
              <a:off x="3195320" y="2830070"/>
              <a:ext cx="49708" cy="75560"/>
            </a:xfrm>
            <a:custGeom>
              <a:avLst/>
              <a:gdLst/>
              <a:ahLst/>
              <a:cxnLst/>
              <a:rect l="l" t="t" r="r" b="b"/>
              <a:pathLst>
                <a:path w="1892" h="2876" extrusionOk="0">
                  <a:moveTo>
                    <a:pt x="1586" y="1"/>
                  </a:moveTo>
                  <a:cubicBezTo>
                    <a:pt x="1522" y="1"/>
                    <a:pt x="1457" y="30"/>
                    <a:pt x="1411" y="101"/>
                  </a:cubicBezTo>
                  <a:lnTo>
                    <a:pt x="814" y="1010"/>
                  </a:lnTo>
                  <a:cubicBezTo>
                    <a:pt x="717" y="726"/>
                    <a:pt x="606" y="448"/>
                    <a:pt x="474" y="178"/>
                  </a:cubicBezTo>
                  <a:cubicBezTo>
                    <a:pt x="428" y="100"/>
                    <a:pt x="359" y="68"/>
                    <a:pt x="291" y="68"/>
                  </a:cubicBezTo>
                  <a:cubicBezTo>
                    <a:pt x="144" y="68"/>
                    <a:pt x="1" y="216"/>
                    <a:pt x="86" y="386"/>
                  </a:cubicBezTo>
                  <a:cubicBezTo>
                    <a:pt x="384" y="1017"/>
                    <a:pt x="585" y="1690"/>
                    <a:pt x="676" y="2383"/>
                  </a:cubicBezTo>
                  <a:cubicBezTo>
                    <a:pt x="696" y="2536"/>
                    <a:pt x="710" y="2703"/>
                    <a:pt x="717" y="2869"/>
                  </a:cubicBezTo>
                  <a:cubicBezTo>
                    <a:pt x="786" y="2876"/>
                    <a:pt x="863" y="2876"/>
                    <a:pt x="939" y="2876"/>
                  </a:cubicBezTo>
                  <a:cubicBezTo>
                    <a:pt x="1015" y="2876"/>
                    <a:pt x="1085" y="2876"/>
                    <a:pt x="1154" y="2869"/>
                  </a:cubicBezTo>
                  <a:cubicBezTo>
                    <a:pt x="1147" y="2703"/>
                    <a:pt x="1133" y="2536"/>
                    <a:pt x="1119" y="2383"/>
                  </a:cubicBezTo>
                  <a:cubicBezTo>
                    <a:pt x="1085" y="2106"/>
                    <a:pt x="1036" y="1836"/>
                    <a:pt x="974" y="1572"/>
                  </a:cubicBezTo>
                  <a:lnTo>
                    <a:pt x="1778" y="351"/>
                  </a:lnTo>
                  <a:lnTo>
                    <a:pt x="1778" y="344"/>
                  </a:lnTo>
                  <a:cubicBezTo>
                    <a:pt x="1891" y="173"/>
                    <a:pt x="1740" y="1"/>
                    <a:pt x="1586" y="1"/>
                  </a:cubicBezTo>
                  <a:close/>
                </a:path>
              </a:pathLst>
            </a:custGeom>
            <a:solidFill>
              <a:srgbClr val="819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2" name="Google Shape;7662;p80"/>
          <p:cNvGrpSpPr/>
          <p:nvPr/>
        </p:nvGrpSpPr>
        <p:grpSpPr>
          <a:xfrm>
            <a:off x="3610557" y="2780704"/>
            <a:ext cx="325017" cy="336052"/>
            <a:chOff x="3610557" y="2780704"/>
            <a:chExt cx="325017" cy="336052"/>
          </a:xfrm>
        </p:grpSpPr>
        <p:sp>
          <p:nvSpPr>
            <p:cNvPr id="7663" name="Google Shape;7663;p80"/>
            <p:cNvSpPr/>
            <p:nvPr/>
          </p:nvSpPr>
          <p:spPr>
            <a:xfrm>
              <a:off x="3610557" y="2780704"/>
              <a:ext cx="324702" cy="335973"/>
            </a:xfrm>
            <a:custGeom>
              <a:avLst/>
              <a:gdLst/>
              <a:ahLst/>
              <a:cxnLst/>
              <a:rect l="l" t="t" r="r" b="b"/>
              <a:pathLst>
                <a:path w="12359" h="12788" extrusionOk="0">
                  <a:moveTo>
                    <a:pt x="11722" y="1"/>
                  </a:moveTo>
                  <a:cubicBezTo>
                    <a:pt x="11685" y="1"/>
                    <a:pt x="11648" y="4"/>
                    <a:pt x="11610" y="11"/>
                  </a:cubicBezTo>
                  <a:lnTo>
                    <a:pt x="3959" y="1363"/>
                  </a:lnTo>
                  <a:cubicBezTo>
                    <a:pt x="3661" y="1412"/>
                    <a:pt x="3439" y="1675"/>
                    <a:pt x="3439" y="1980"/>
                  </a:cubicBezTo>
                  <a:lnTo>
                    <a:pt x="3439" y="8611"/>
                  </a:lnTo>
                  <a:cubicBezTo>
                    <a:pt x="3121" y="8453"/>
                    <a:pt x="2788" y="8379"/>
                    <a:pt x="2462" y="8379"/>
                  </a:cubicBezTo>
                  <a:cubicBezTo>
                    <a:pt x="1475" y="8379"/>
                    <a:pt x="550" y="9053"/>
                    <a:pt x="310" y="10096"/>
                  </a:cubicBezTo>
                  <a:cubicBezTo>
                    <a:pt x="1" y="11479"/>
                    <a:pt x="1050" y="12787"/>
                    <a:pt x="2462" y="12787"/>
                  </a:cubicBezTo>
                  <a:cubicBezTo>
                    <a:pt x="2473" y="12787"/>
                    <a:pt x="2484" y="12787"/>
                    <a:pt x="2495" y="12787"/>
                  </a:cubicBezTo>
                  <a:cubicBezTo>
                    <a:pt x="3709" y="12759"/>
                    <a:pt x="4673" y="11767"/>
                    <a:pt x="4666" y="10554"/>
                  </a:cubicBezTo>
                  <a:lnTo>
                    <a:pt x="4666" y="3187"/>
                  </a:lnTo>
                  <a:lnTo>
                    <a:pt x="11124" y="2043"/>
                  </a:lnTo>
                  <a:lnTo>
                    <a:pt x="11124" y="7030"/>
                  </a:lnTo>
                  <a:cubicBezTo>
                    <a:pt x="10808" y="6874"/>
                    <a:pt x="10475" y="6801"/>
                    <a:pt x="10149" y="6801"/>
                  </a:cubicBezTo>
                  <a:cubicBezTo>
                    <a:pt x="9160" y="6801"/>
                    <a:pt x="8231" y="7473"/>
                    <a:pt x="7996" y="8521"/>
                  </a:cubicBezTo>
                  <a:cubicBezTo>
                    <a:pt x="7686" y="9905"/>
                    <a:pt x="8735" y="11213"/>
                    <a:pt x="10147" y="11213"/>
                  </a:cubicBezTo>
                  <a:cubicBezTo>
                    <a:pt x="10158" y="11213"/>
                    <a:pt x="10170" y="11213"/>
                    <a:pt x="10181" y="11213"/>
                  </a:cubicBezTo>
                  <a:cubicBezTo>
                    <a:pt x="11394" y="11185"/>
                    <a:pt x="12359" y="10193"/>
                    <a:pt x="12352" y="8979"/>
                  </a:cubicBezTo>
                  <a:lnTo>
                    <a:pt x="12352" y="628"/>
                  </a:lnTo>
                  <a:cubicBezTo>
                    <a:pt x="12352" y="278"/>
                    <a:pt x="12064" y="1"/>
                    <a:pt x="11722" y="1"/>
                  </a:cubicBezTo>
                  <a:close/>
                </a:path>
              </a:pathLst>
            </a:custGeom>
            <a:solidFill>
              <a:srgbClr val="A7B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4" name="Google Shape;7664;p80"/>
            <p:cNvSpPr/>
            <p:nvPr/>
          </p:nvSpPr>
          <p:spPr>
            <a:xfrm>
              <a:off x="3665703" y="2864434"/>
              <a:ext cx="67967" cy="252321"/>
            </a:xfrm>
            <a:custGeom>
              <a:avLst/>
              <a:gdLst/>
              <a:ahLst/>
              <a:cxnLst/>
              <a:rect l="l" t="t" r="r" b="b"/>
              <a:pathLst>
                <a:path w="2587" h="9604" extrusionOk="0">
                  <a:moveTo>
                    <a:pt x="2567" y="0"/>
                  </a:moveTo>
                  <a:lnTo>
                    <a:pt x="2297" y="84"/>
                  </a:lnTo>
                  <a:cubicBezTo>
                    <a:pt x="2026" y="160"/>
                    <a:pt x="1846" y="410"/>
                    <a:pt x="1846" y="687"/>
                  </a:cubicBezTo>
                  <a:lnTo>
                    <a:pt x="1846" y="7367"/>
                  </a:lnTo>
                  <a:cubicBezTo>
                    <a:pt x="1846" y="8456"/>
                    <a:pt x="1069" y="9385"/>
                    <a:pt x="1" y="9572"/>
                  </a:cubicBezTo>
                  <a:cubicBezTo>
                    <a:pt x="126" y="9593"/>
                    <a:pt x="250" y="9603"/>
                    <a:pt x="372" y="9603"/>
                  </a:cubicBezTo>
                  <a:cubicBezTo>
                    <a:pt x="1576" y="9603"/>
                    <a:pt x="2586" y="8614"/>
                    <a:pt x="2567" y="7367"/>
                  </a:cubicBezTo>
                  <a:lnTo>
                    <a:pt x="2567" y="0"/>
                  </a:lnTo>
                  <a:close/>
                </a:path>
              </a:pathLst>
            </a:custGeom>
            <a:solidFill>
              <a:srgbClr val="8C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5" name="Google Shape;7665;p80"/>
            <p:cNvSpPr/>
            <p:nvPr/>
          </p:nvSpPr>
          <p:spPr>
            <a:xfrm>
              <a:off x="3867633" y="2780704"/>
              <a:ext cx="67941" cy="294830"/>
            </a:xfrm>
            <a:custGeom>
              <a:avLst/>
              <a:gdLst/>
              <a:ahLst/>
              <a:cxnLst/>
              <a:rect l="l" t="t" r="r" b="b"/>
              <a:pathLst>
                <a:path w="2586" h="11222" extrusionOk="0">
                  <a:moveTo>
                    <a:pt x="1942" y="1"/>
                  </a:moveTo>
                  <a:cubicBezTo>
                    <a:pt x="1906" y="1"/>
                    <a:pt x="1869" y="4"/>
                    <a:pt x="1831" y="11"/>
                  </a:cubicBezTo>
                  <a:lnTo>
                    <a:pt x="1499" y="66"/>
                  </a:lnTo>
                  <a:cubicBezTo>
                    <a:pt x="1714" y="170"/>
                    <a:pt x="1845" y="392"/>
                    <a:pt x="1845" y="628"/>
                  </a:cubicBezTo>
                  <a:lnTo>
                    <a:pt x="1845" y="8979"/>
                  </a:lnTo>
                  <a:cubicBezTo>
                    <a:pt x="1852" y="10068"/>
                    <a:pt x="1075" y="10998"/>
                    <a:pt x="0" y="11192"/>
                  </a:cubicBezTo>
                  <a:cubicBezTo>
                    <a:pt x="123" y="11212"/>
                    <a:pt x="244" y="11221"/>
                    <a:pt x="363" y="11221"/>
                  </a:cubicBezTo>
                  <a:cubicBezTo>
                    <a:pt x="1571" y="11221"/>
                    <a:pt x="2586" y="10236"/>
                    <a:pt x="2567" y="8986"/>
                  </a:cubicBezTo>
                  <a:lnTo>
                    <a:pt x="2567" y="628"/>
                  </a:lnTo>
                  <a:cubicBezTo>
                    <a:pt x="2567" y="278"/>
                    <a:pt x="2279" y="1"/>
                    <a:pt x="1942" y="1"/>
                  </a:cubicBezTo>
                  <a:close/>
                </a:path>
              </a:pathLst>
            </a:custGeom>
            <a:solidFill>
              <a:srgbClr val="8C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6" name="Google Shape;7666;p80"/>
          <p:cNvGrpSpPr/>
          <p:nvPr/>
        </p:nvGrpSpPr>
        <p:grpSpPr>
          <a:xfrm>
            <a:off x="4179067" y="2811495"/>
            <a:ext cx="286475" cy="274390"/>
            <a:chOff x="4179067" y="2811495"/>
            <a:chExt cx="286475" cy="274390"/>
          </a:xfrm>
        </p:grpSpPr>
        <p:sp>
          <p:nvSpPr>
            <p:cNvPr id="7667" name="Google Shape;7667;p80"/>
            <p:cNvSpPr/>
            <p:nvPr/>
          </p:nvSpPr>
          <p:spPr>
            <a:xfrm>
              <a:off x="4333786" y="2956651"/>
              <a:ext cx="69990" cy="69990"/>
            </a:xfrm>
            <a:custGeom>
              <a:avLst/>
              <a:gdLst/>
              <a:ahLst/>
              <a:cxnLst/>
              <a:rect l="l" t="t" r="r" b="b"/>
              <a:pathLst>
                <a:path w="2664" h="2664" extrusionOk="0">
                  <a:moveTo>
                    <a:pt x="493" y="0"/>
                  </a:moveTo>
                  <a:lnTo>
                    <a:pt x="0" y="493"/>
                  </a:lnTo>
                  <a:lnTo>
                    <a:pt x="2171" y="2664"/>
                  </a:lnTo>
                  <a:lnTo>
                    <a:pt x="2664" y="2171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DFE6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8" name="Google Shape;7668;p80"/>
            <p:cNvSpPr/>
            <p:nvPr/>
          </p:nvSpPr>
          <p:spPr>
            <a:xfrm>
              <a:off x="4363290" y="2987022"/>
              <a:ext cx="102253" cy="98785"/>
            </a:xfrm>
            <a:custGeom>
              <a:avLst/>
              <a:gdLst/>
              <a:ahLst/>
              <a:cxnLst/>
              <a:rect l="l" t="t" r="r" b="b"/>
              <a:pathLst>
                <a:path w="3892" h="3760" extrusionOk="0">
                  <a:moveTo>
                    <a:pt x="820" y="1"/>
                  </a:moveTo>
                  <a:cubicBezTo>
                    <a:pt x="748" y="1"/>
                    <a:pt x="675" y="28"/>
                    <a:pt x="618" y="86"/>
                  </a:cubicBezTo>
                  <a:lnTo>
                    <a:pt x="112" y="592"/>
                  </a:lnTo>
                  <a:cubicBezTo>
                    <a:pt x="8" y="696"/>
                    <a:pt x="1" y="869"/>
                    <a:pt x="105" y="980"/>
                  </a:cubicBezTo>
                  <a:lnTo>
                    <a:pt x="2283" y="3471"/>
                  </a:lnTo>
                  <a:cubicBezTo>
                    <a:pt x="2456" y="3662"/>
                    <a:pt x="2696" y="3760"/>
                    <a:pt x="2936" y="3760"/>
                  </a:cubicBezTo>
                  <a:cubicBezTo>
                    <a:pt x="3156" y="3760"/>
                    <a:pt x="3376" y="3678"/>
                    <a:pt x="3545" y="3512"/>
                  </a:cubicBezTo>
                  <a:cubicBezTo>
                    <a:pt x="3892" y="3158"/>
                    <a:pt x="3878" y="2583"/>
                    <a:pt x="3503" y="2250"/>
                  </a:cubicBezTo>
                  <a:lnTo>
                    <a:pt x="1013" y="72"/>
                  </a:lnTo>
                  <a:cubicBezTo>
                    <a:pt x="956" y="25"/>
                    <a:pt x="888" y="1"/>
                    <a:pt x="820" y="1"/>
                  </a:cubicBezTo>
                  <a:close/>
                </a:path>
              </a:pathLst>
            </a:custGeom>
            <a:solidFill>
              <a:srgbClr val="B0B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9" name="Google Shape;7669;p80"/>
            <p:cNvSpPr/>
            <p:nvPr/>
          </p:nvSpPr>
          <p:spPr>
            <a:xfrm>
              <a:off x="4363474" y="2993826"/>
              <a:ext cx="98259" cy="92059"/>
            </a:xfrm>
            <a:custGeom>
              <a:avLst/>
              <a:gdLst/>
              <a:ahLst/>
              <a:cxnLst/>
              <a:rect l="l" t="t" r="r" b="b"/>
              <a:pathLst>
                <a:path w="3740" h="3504" extrusionOk="0">
                  <a:moveTo>
                    <a:pt x="438" y="0"/>
                  </a:moveTo>
                  <a:lnTo>
                    <a:pt x="112" y="333"/>
                  </a:lnTo>
                  <a:cubicBezTo>
                    <a:pt x="1" y="437"/>
                    <a:pt x="1" y="610"/>
                    <a:pt x="98" y="721"/>
                  </a:cubicBezTo>
                  <a:lnTo>
                    <a:pt x="2276" y="3212"/>
                  </a:lnTo>
                  <a:cubicBezTo>
                    <a:pt x="2449" y="3406"/>
                    <a:pt x="2687" y="3503"/>
                    <a:pt x="2926" y="3503"/>
                  </a:cubicBezTo>
                  <a:cubicBezTo>
                    <a:pt x="3147" y="3503"/>
                    <a:pt x="3368" y="3420"/>
                    <a:pt x="3538" y="3253"/>
                  </a:cubicBezTo>
                  <a:cubicBezTo>
                    <a:pt x="3628" y="3163"/>
                    <a:pt x="3698" y="3052"/>
                    <a:pt x="3739" y="2934"/>
                  </a:cubicBezTo>
                  <a:lnTo>
                    <a:pt x="3739" y="2934"/>
                  </a:lnTo>
                  <a:cubicBezTo>
                    <a:pt x="3645" y="2967"/>
                    <a:pt x="3547" y="2984"/>
                    <a:pt x="3450" y="2984"/>
                  </a:cubicBezTo>
                  <a:cubicBezTo>
                    <a:pt x="3205" y="2984"/>
                    <a:pt x="2965" y="2880"/>
                    <a:pt x="2796" y="2691"/>
                  </a:cubicBezTo>
                  <a:lnTo>
                    <a:pt x="438" y="0"/>
                  </a:lnTo>
                  <a:close/>
                </a:path>
              </a:pathLst>
            </a:custGeom>
            <a:solidFill>
              <a:srgbClr val="A5AF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0" name="Google Shape;7670;p80"/>
            <p:cNvSpPr/>
            <p:nvPr/>
          </p:nvSpPr>
          <p:spPr>
            <a:xfrm>
              <a:off x="4179067" y="2811495"/>
              <a:ext cx="215408" cy="196282"/>
            </a:xfrm>
            <a:custGeom>
              <a:avLst/>
              <a:gdLst/>
              <a:ahLst/>
              <a:cxnLst/>
              <a:rect l="l" t="t" r="r" b="b"/>
              <a:pathLst>
                <a:path w="8199" h="7471" extrusionOk="0">
                  <a:moveTo>
                    <a:pt x="4097" y="0"/>
                  </a:moveTo>
                  <a:cubicBezTo>
                    <a:pt x="3141" y="0"/>
                    <a:pt x="2185" y="365"/>
                    <a:pt x="1457" y="1093"/>
                  </a:cubicBezTo>
                  <a:cubicBezTo>
                    <a:pt x="0" y="2549"/>
                    <a:pt x="0" y="4922"/>
                    <a:pt x="1457" y="6378"/>
                  </a:cubicBezTo>
                  <a:cubicBezTo>
                    <a:pt x="2185" y="7107"/>
                    <a:pt x="3141" y="7471"/>
                    <a:pt x="4097" y="7471"/>
                  </a:cubicBezTo>
                  <a:cubicBezTo>
                    <a:pt x="5053" y="7471"/>
                    <a:pt x="6010" y="7107"/>
                    <a:pt x="6742" y="6378"/>
                  </a:cubicBezTo>
                  <a:cubicBezTo>
                    <a:pt x="8199" y="4922"/>
                    <a:pt x="8199" y="2549"/>
                    <a:pt x="6742" y="1093"/>
                  </a:cubicBezTo>
                  <a:cubicBezTo>
                    <a:pt x="6010" y="365"/>
                    <a:pt x="5053" y="0"/>
                    <a:pt x="4097" y="0"/>
                  </a:cubicBezTo>
                  <a:close/>
                </a:path>
              </a:pathLst>
            </a:custGeom>
            <a:solidFill>
              <a:srgbClr val="E2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1" name="Google Shape;7671;p80"/>
            <p:cNvSpPr/>
            <p:nvPr/>
          </p:nvSpPr>
          <p:spPr>
            <a:xfrm>
              <a:off x="4204210" y="2834405"/>
              <a:ext cx="165123" cy="150463"/>
            </a:xfrm>
            <a:custGeom>
              <a:avLst/>
              <a:gdLst/>
              <a:ahLst/>
              <a:cxnLst/>
              <a:rect l="l" t="t" r="r" b="b"/>
              <a:pathLst>
                <a:path w="6285" h="5727" extrusionOk="0">
                  <a:moveTo>
                    <a:pt x="3143" y="1"/>
                  </a:moveTo>
                  <a:cubicBezTo>
                    <a:pt x="2409" y="1"/>
                    <a:pt x="1676" y="280"/>
                    <a:pt x="1117" y="838"/>
                  </a:cubicBezTo>
                  <a:cubicBezTo>
                    <a:pt x="0" y="1955"/>
                    <a:pt x="0" y="3772"/>
                    <a:pt x="1117" y="4889"/>
                  </a:cubicBezTo>
                  <a:cubicBezTo>
                    <a:pt x="1676" y="5447"/>
                    <a:pt x="2409" y="5726"/>
                    <a:pt x="3143" y="5726"/>
                  </a:cubicBezTo>
                  <a:cubicBezTo>
                    <a:pt x="3876" y="5726"/>
                    <a:pt x="4610" y="5447"/>
                    <a:pt x="5168" y="4889"/>
                  </a:cubicBezTo>
                  <a:cubicBezTo>
                    <a:pt x="6285" y="3772"/>
                    <a:pt x="6285" y="1955"/>
                    <a:pt x="5168" y="838"/>
                  </a:cubicBezTo>
                  <a:cubicBezTo>
                    <a:pt x="4610" y="280"/>
                    <a:pt x="3876" y="1"/>
                    <a:pt x="3143" y="1"/>
                  </a:cubicBezTo>
                  <a:close/>
                </a:path>
              </a:pathLst>
            </a:custGeom>
            <a:solidFill>
              <a:srgbClr val="CB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2" name="Google Shape;7672;p80"/>
            <p:cNvSpPr/>
            <p:nvPr/>
          </p:nvSpPr>
          <p:spPr>
            <a:xfrm>
              <a:off x="4204210" y="2850037"/>
              <a:ext cx="142160" cy="133175"/>
            </a:xfrm>
            <a:custGeom>
              <a:avLst/>
              <a:gdLst/>
              <a:ahLst/>
              <a:cxnLst/>
              <a:rect l="l" t="t" r="r" b="b"/>
              <a:pathLst>
                <a:path w="5411" h="5069" extrusionOk="0">
                  <a:moveTo>
                    <a:pt x="1388" y="0"/>
                  </a:moveTo>
                  <a:lnTo>
                    <a:pt x="1388" y="0"/>
                  </a:lnTo>
                  <a:cubicBezTo>
                    <a:pt x="1291" y="77"/>
                    <a:pt x="1200" y="153"/>
                    <a:pt x="1117" y="243"/>
                  </a:cubicBezTo>
                  <a:cubicBezTo>
                    <a:pt x="0" y="1422"/>
                    <a:pt x="84" y="3288"/>
                    <a:pt x="1304" y="4356"/>
                  </a:cubicBezTo>
                  <a:cubicBezTo>
                    <a:pt x="1848" y="4835"/>
                    <a:pt x="2522" y="5068"/>
                    <a:pt x="3193" y="5068"/>
                  </a:cubicBezTo>
                  <a:cubicBezTo>
                    <a:pt x="4021" y="5068"/>
                    <a:pt x="4844" y="4713"/>
                    <a:pt x="5411" y="4023"/>
                  </a:cubicBezTo>
                  <a:lnTo>
                    <a:pt x="5411" y="4023"/>
                  </a:lnTo>
                  <a:cubicBezTo>
                    <a:pt x="4886" y="4437"/>
                    <a:pt x="4259" y="4640"/>
                    <a:pt x="3634" y="4640"/>
                  </a:cubicBezTo>
                  <a:cubicBezTo>
                    <a:pt x="2898" y="4640"/>
                    <a:pt x="2165" y="4357"/>
                    <a:pt x="1610" y="3801"/>
                  </a:cubicBezTo>
                  <a:cubicBezTo>
                    <a:pt x="576" y="2775"/>
                    <a:pt x="486" y="1138"/>
                    <a:pt x="1388" y="0"/>
                  </a:cubicBezTo>
                  <a:close/>
                </a:path>
              </a:pathLst>
            </a:custGeom>
            <a:solidFill>
              <a:srgbClr val="B3C3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3" name="Google Shape;7673;p80"/>
            <p:cNvSpPr/>
            <p:nvPr/>
          </p:nvSpPr>
          <p:spPr>
            <a:xfrm>
              <a:off x="4246666" y="2855186"/>
              <a:ext cx="81103" cy="22883"/>
            </a:xfrm>
            <a:custGeom>
              <a:avLst/>
              <a:gdLst/>
              <a:ahLst/>
              <a:cxnLst/>
              <a:rect l="l" t="t" r="r" b="b"/>
              <a:pathLst>
                <a:path w="3087" h="871" extrusionOk="0">
                  <a:moveTo>
                    <a:pt x="1524" y="0"/>
                  </a:moveTo>
                  <a:cubicBezTo>
                    <a:pt x="994" y="0"/>
                    <a:pt x="465" y="203"/>
                    <a:pt x="63" y="609"/>
                  </a:cubicBezTo>
                  <a:cubicBezTo>
                    <a:pt x="1" y="671"/>
                    <a:pt x="1" y="762"/>
                    <a:pt x="63" y="824"/>
                  </a:cubicBezTo>
                  <a:cubicBezTo>
                    <a:pt x="91" y="855"/>
                    <a:pt x="129" y="871"/>
                    <a:pt x="168" y="871"/>
                  </a:cubicBezTo>
                  <a:cubicBezTo>
                    <a:pt x="207" y="871"/>
                    <a:pt x="247" y="855"/>
                    <a:pt x="278" y="824"/>
                  </a:cubicBezTo>
                  <a:cubicBezTo>
                    <a:pt x="621" y="481"/>
                    <a:pt x="1072" y="309"/>
                    <a:pt x="1523" y="309"/>
                  </a:cubicBezTo>
                  <a:cubicBezTo>
                    <a:pt x="1974" y="309"/>
                    <a:pt x="2425" y="481"/>
                    <a:pt x="2768" y="824"/>
                  </a:cubicBezTo>
                  <a:cubicBezTo>
                    <a:pt x="2801" y="854"/>
                    <a:pt x="2838" y="867"/>
                    <a:pt x="2872" y="867"/>
                  </a:cubicBezTo>
                  <a:cubicBezTo>
                    <a:pt x="2989" y="867"/>
                    <a:pt x="3086" y="721"/>
                    <a:pt x="2990" y="609"/>
                  </a:cubicBezTo>
                  <a:cubicBezTo>
                    <a:pt x="2584" y="203"/>
                    <a:pt x="2054" y="0"/>
                    <a:pt x="1524" y="0"/>
                  </a:cubicBez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80"/>
            <p:cNvSpPr/>
            <p:nvPr/>
          </p:nvSpPr>
          <p:spPr>
            <a:xfrm>
              <a:off x="4363290" y="2987022"/>
              <a:ext cx="41589" cy="40722"/>
            </a:xfrm>
            <a:custGeom>
              <a:avLst/>
              <a:gdLst/>
              <a:ahLst/>
              <a:cxnLst/>
              <a:rect l="l" t="t" r="r" b="b"/>
              <a:pathLst>
                <a:path w="1583" h="1550" extrusionOk="0">
                  <a:moveTo>
                    <a:pt x="821" y="1"/>
                  </a:moveTo>
                  <a:cubicBezTo>
                    <a:pt x="749" y="1"/>
                    <a:pt x="679" y="28"/>
                    <a:pt x="625" y="86"/>
                  </a:cubicBezTo>
                  <a:lnTo>
                    <a:pt x="119" y="592"/>
                  </a:lnTo>
                  <a:cubicBezTo>
                    <a:pt x="8" y="696"/>
                    <a:pt x="1" y="863"/>
                    <a:pt x="105" y="980"/>
                  </a:cubicBezTo>
                  <a:lnTo>
                    <a:pt x="597" y="1549"/>
                  </a:lnTo>
                  <a:lnTo>
                    <a:pt x="1582" y="564"/>
                  </a:lnTo>
                  <a:lnTo>
                    <a:pt x="1013" y="72"/>
                  </a:lnTo>
                  <a:cubicBezTo>
                    <a:pt x="956" y="25"/>
                    <a:pt x="888" y="1"/>
                    <a:pt x="821" y="1"/>
                  </a:cubicBezTo>
                  <a:close/>
                </a:path>
              </a:pathLst>
            </a:custGeom>
            <a:solidFill>
              <a:srgbClr val="D3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80"/>
            <p:cNvSpPr/>
            <p:nvPr/>
          </p:nvSpPr>
          <p:spPr>
            <a:xfrm>
              <a:off x="4363474" y="2993826"/>
              <a:ext cx="29189" cy="33918"/>
            </a:xfrm>
            <a:custGeom>
              <a:avLst/>
              <a:gdLst/>
              <a:ahLst/>
              <a:cxnLst/>
              <a:rect l="l" t="t" r="r" b="b"/>
              <a:pathLst>
                <a:path w="1111" h="1291" extrusionOk="0">
                  <a:moveTo>
                    <a:pt x="438" y="0"/>
                  </a:moveTo>
                  <a:lnTo>
                    <a:pt x="112" y="326"/>
                  </a:lnTo>
                  <a:cubicBezTo>
                    <a:pt x="1" y="437"/>
                    <a:pt x="1" y="604"/>
                    <a:pt x="98" y="721"/>
                  </a:cubicBezTo>
                  <a:lnTo>
                    <a:pt x="590" y="1290"/>
                  </a:lnTo>
                  <a:lnTo>
                    <a:pt x="1110" y="77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C9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6" name="Google Shape;7676;p80"/>
          <p:cNvGrpSpPr/>
          <p:nvPr/>
        </p:nvGrpSpPr>
        <p:grpSpPr>
          <a:xfrm>
            <a:off x="4686757" y="2762156"/>
            <a:ext cx="371047" cy="374199"/>
            <a:chOff x="4686757" y="2762156"/>
            <a:chExt cx="371047" cy="374199"/>
          </a:xfrm>
        </p:grpSpPr>
        <p:sp>
          <p:nvSpPr>
            <p:cNvPr id="7677" name="Google Shape;7677;p80"/>
            <p:cNvSpPr/>
            <p:nvPr/>
          </p:nvSpPr>
          <p:spPr>
            <a:xfrm>
              <a:off x="4696767" y="2762156"/>
              <a:ext cx="353207" cy="374199"/>
            </a:xfrm>
            <a:custGeom>
              <a:avLst/>
              <a:gdLst/>
              <a:ahLst/>
              <a:cxnLst/>
              <a:rect l="l" t="t" r="r" b="b"/>
              <a:pathLst>
                <a:path w="13444" h="14243" extrusionOk="0">
                  <a:moveTo>
                    <a:pt x="4822" y="3727"/>
                  </a:moveTo>
                  <a:lnTo>
                    <a:pt x="6361" y="4608"/>
                  </a:lnTo>
                  <a:lnTo>
                    <a:pt x="4822" y="5482"/>
                  </a:lnTo>
                  <a:lnTo>
                    <a:pt x="4822" y="3727"/>
                  </a:lnTo>
                  <a:close/>
                  <a:moveTo>
                    <a:pt x="8741" y="3727"/>
                  </a:moveTo>
                  <a:lnTo>
                    <a:pt x="8741" y="5482"/>
                  </a:lnTo>
                  <a:lnTo>
                    <a:pt x="7201" y="4608"/>
                  </a:lnTo>
                  <a:lnTo>
                    <a:pt x="8741" y="3727"/>
                  </a:lnTo>
                  <a:close/>
                  <a:moveTo>
                    <a:pt x="2685" y="2797"/>
                  </a:moveTo>
                  <a:cubicBezTo>
                    <a:pt x="3448" y="2797"/>
                    <a:pt x="3844" y="3207"/>
                    <a:pt x="4405" y="3484"/>
                  </a:cubicBezTo>
                  <a:lnTo>
                    <a:pt x="4405" y="5725"/>
                  </a:lnTo>
                  <a:lnTo>
                    <a:pt x="2422" y="6862"/>
                  </a:lnTo>
                  <a:lnTo>
                    <a:pt x="1707" y="6453"/>
                  </a:lnTo>
                  <a:cubicBezTo>
                    <a:pt x="937" y="6016"/>
                    <a:pt x="563" y="5107"/>
                    <a:pt x="792" y="4247"/>
                  </a:cubicBezTo>
                  <a:cubicBezTo>
                    <a:pt x="1021" y="3394"/>
                    <a:pt x="1797" y="2797"/>
                    <a:pt x="2685" y="2797"/>
                  </a:cubicBezTo>
                  <a:close/>
                  <a:moveTo>
                    <a:pt x="10870" y="2797"/>
                  </a:moveTo>
                  <a:cubicBezTo>
                    <a:pt x="11758" y="2797"/>
                    <a:pt x="12535" y="3394"/>
                    <a:pt x="12764" y="4247"/>
                  </a:cubicBezTo>
                  <a:cubicBezTo>
                    <a:pt x="12992" y="5107"/>
                    <a:pt x="12618" y="6009"/>
                    <a:pt x="11848" y="6453"/>
                  </a:cubicBezTo>
                  <a:lnTo>
                    <a:pt x="11140" y="6862"/>
                  </a:lnTo>
                  <a:lnTo>
                    <a:pt x="9150" y="5725"/>
                  </a:lnTo>
                  <a:lnTo>
                    <a:pt x="9150" y="3484"/>
                  </a:lnTo>
                  <a:cubicBezTo>
                    <a:pt x="9725" y="3200"/>
                    <a:pt x="10114" y="2797"/>
                    <a:pt x="10870" y="2797"/>
                  </a:cubicBezTo>
                  <a:close/>
                  <a:moveTo>
                    <a:pt x="4398" y="6203"/>
                  </a:moveTo>
                  <a:lnTo>
                    <a:pt x="4398" y="7993"/>
                  </a:lnTo>
                  <a:lnTo>
                    <a:pt x="2838" y="7098"/>
                  </a:lnTo>
                  <a:lnTo>
                    <a:pt x="4398" y="6203"/>
                  </a:lnTo>
                  <a:close/>
                  <a:moveTo>
                    <a:pt x="9150" y="6203"/>
                  </a:moveTo>
                  <a:lnTo>
                    <a:pt x="10710" y="7098"/>
                  </a:lnTo>
                  <a:lnTo>
                    <a:pt x="9150" y="7993"/>
                  </a:lnTo>
                  <a:lnTo>
                    <a:pt x="9150" y="6203"/>
                  </a:lnTo>
                  <a:close/>
                  <a:moveTo>
                    <a:pt x="6778" y="4844"/>
                  </a:moveTo>
                  <a:lnTo>
                    <a:pt x="8741" y="5967"/>
                  </a:lnTo>
                  <a:lnTo>
                    <a:pt x="8741" y="8235"/>
                  </a:lnTo>
                  <a:lnTo>
                    <a:pt x="6778" y="9352"/>
                  </a:lnTo>
                  <a:lnTo>
                    <a:pt x="4822" y="8235"/>
                  </a:lnTo>
                  <a:lnTo>
                    <a:pt x="4822" y="5967"/>
                  </a:lnTo>
                  <a:lnTo>
                    <a:pt x="6778" y="4844"/>
                  </a:lnTo>
                  <a:close/>
                  <a:moveTo>
                    <a:pt x="4822" y="8721"/>
                  </a:moveTo>
                  <a:lnTo>
                    <a:pt x="6354" y="9595"/>
                  </a:lnTo>
                  <a:lnTo>
                    <a:pt x="4822" y="10476"/>
                  </a:lnTo>
                  <a:lnTo>
                    <a:pt x="4822" y="8721"/>
                  </a:lnTo>
                  <a:close/>
                  <a:moveTo>
                    <a:pt x="8734" y="8714"/>
                  </a:moveTo>
                  <a:lnTo>
                    <a:pt x="8734" y="10476"/>
                  </a:lnTo>
                  <a:lnTo>
                    <a:pt x="7201" y="9595"/>
                  </a:lnTo>
                  <a:lnTo>
                    <a:pt x="8734" y="8714"/>
                  </a:lnTo>
                  <a:close/>
                  <a:moveTo>
                    <a:pt x="11140" y="7341"/>
                  </a:moveTo>
                  <a:lnTo>
                    <a:pt x="11855" y="7743"/>
                  </a:lnTo>
                  <a:cubicBezTo>
                    <a:pt x="12306" y="8007"/>
                    <a:pt x="12632" y="8430"/>
                    <a:pt x="12764" y="8929"/>
                  </a:cubicBezTo>
                  <a:cubicBezTo>
                    <a:pt x="13125" y="10254"/>
                    <a:pt x="12073" y="11406"/>
                    <a:pt x="10873" y="11406"/>
                  </a:cubicBezTo>
                  <a:cubicBezTo>
                    <a:pt x="10553" y="11406"/>
                    <a:pt x="10223" y="11324"/>
                    <a:pt x="9906" y="11142"/>
                  </a:cubicBezTo>
                  <a:lnTo>
                    <a:pt x="9157" y="10712"/>
                  </a:lnTo>
                  <a:lnTo>
                    <a:pt x="9157" y="8478"/>
                  </a:lnTo>
                  <a:lnTo>
                    <a:pt x="11140" y="7341"/>
                  </a:lnTo>
                  <a:close/>
                  <a:moveTo>
                    <a:pt x="6778" y="9838"/>
                  </a:moveTo>
                  <a:lnTo>
                    <a:pt x="8741" y="10954"/>
                  </a:lnTo>
                  <a:lnTo>
                    <a:pt x="8741" y="11821"/>
                  </a:lnTo>
                  <a:cubicBezTo>
                    <a:pt x="8734" y="12903"/>
                    <a:pt x="7860" y="13777"/>
                    <a:pt x="6778" y="13777"/>
                  </a:cubicBezTo>
                  <a:cubicBezTo>
                    <a:pt x="5702" y="13777"/>
                    <a:pt x="4822" y="12903"/>
                    <a:pt x="4822" y="11821"/>
                  </a:cubicBezTo>
                  <a:lnTo>
                    <a:pt x="4822" y="10954"/>
                  </a:lnTo>
                  <a:lnTo>
                    <a:pt x="6778" y="9838"/>
                  </a:lnTo>
                  <a:close/>
                  <a:moveTo>
                    <a:pt x="6767" y="0"/>
                  </a:moveTo>
                  <a:cubicBezTo>
                    <a:pt x="6533" y="0"/>
                    <a:pt x="6296" y="35"/>
                    <a:pt x="6063" y="106"/>
                  </a:cubicBezTo>
                  <a:cubicBezTo>
                    <a:pt x="5071" y="418"/>
                    <a:pt x="4398" y="1334"/>
                    <a:pt x="4398" y="2374"/>
                  </a:cubicBezTo>
                  <a:lnTo>
                    <a:pt x="4398" y="3006"/>
                  </a:lnTo>
                  <a:lnTo>
                    <a:pt x="3851" y="2693"/>
                  </a:lnTo>
                  <a:cubicBezTo>
                    <a:pt x="3488" y="2491"/>
                    <a:pt x="3094" y="2395"/>
                    <a:pt x="2706" y="2395"/>
                  </a:cubicBezTo>
                  <a:cubicBezTo>
                    <a:pt x="1881" y="2395"/>
                    <a:pt x="1080" y="2827"/>
                    <a:pt x="646" y="3595"/>
                  </a:cubicBezTo>
                  <a:cubicBezTo>
                    <a:pt x="1" y="4719"/>
                    <a:pt x="375" y="6155"/>
                    <a:pt x="1492" y="6814"/>
                  </a:cubicBezTo>
                  <a:lnTo>
                    <a:pt x="1992" y="7098"/>
                  </a:lnTo>
                  <a:lnTo>
                    <a:pt x="1499" y="7389"/>
                  </a:lnTo>
                  <a:cubicBezTo>
                    <a:pt x="597" y="7902"/>
                    <a:pt x="140" y="8943"/>
                    <a:pt x="369" y="9956"/>
                  </a:cubicBezTo>
                  <a:cubicBezTo>
                    <a:pt x="591" y="10968"/>
                    <a:pt x="1444" y="11717"/>
                    <a:pt x="2477" y="11808"/>
                  </a:cubicBezTo>
                  <a:lnTo>
                    <a:pt x="2491" y="11808"/>
                  </a:lnTo>
                  <a:cubicBezTo>
                    <a:pt x="2495" y="11808"/>
                    <a:pt x="2500" y="11808"/>
                    <a:pt x="2504" y="11808"/>
                  </a:cubicBezTo>
                  <a:cubicBezTo>
                    <a:pt x="2769" y="11808"/>
                    <a:pt x="2785" y="11398"/>
                    <a:pt x="2512" y="11391"/>
                  </a:cubicBezTo>
                  <a:cubicBezTo>
                    <a:pt x="1659" y="11315"/>
                    <a:pt x="958" y="10698"/>
                    <a:pt x="778" y="9865"/>
                  </a:cubicBezTo>
                  <a:cubicBezTo>
                    <a:pt x="591" y="9033"/>
                    <a:pt x="965" y="8173"/>
                    <a:pt x="1707" y="7750"/>
                  </a:cubicBezTo>
                  <a:lnTo>
                    <a:pt x="2415" y="7341"/>
                  </a:lnTo>
                  <a:lnTo>
                    <a:pt x="4405" y="8478"/>
                  </a:lnTo>
                  <a:lnTo>
                    <a:pt x="4405" y="10712"/>
                  </a:lnTo>
                  <a:cubicBezTo>
                    <a:pt x="3740" y="11079"/>
                    <a:pt x="3587" y="11211"/>
                    <a:pt x="3261" y="11315"/>
                  </a:cubicBezTo>
                  <a:cubicBezTo>
                    <a:pt x="3014" y="11391"/>
                    <a:pt x="3097" y="11727"/>
                    <a:pt x="3319" y="11727"/>
                  </a:cubicBezTo>
                  <a:cubicBezTo>
                    <a:pt x="3340" y="11727"/>
                    <a:pt x="3362" y="11724"/>
                    <a:pt x="3386" y="11717"/>
                  </a:cubicBezTo>
                  <a:cubicBezTo>
                    <a:pt x="3760" y="11599"/>
                    <a:pt x="3948" y="11447"/>
                    <a:pt x="4405" y="11197"/>
                  </a:cubicBezTo>
                  <a:lnTo>
                    <a:pt x="4405" y="11821"/>
                  </a:lnTo>
                  <a:cubicBezTo>
                    <a:pt x="4378" y="13153"/>
                    <a:pt x="5446" y="14242"/>
                    <a:pt x="6778" y="14242"/>
                  </a:cubicBezTo>
                  <a:cubicBezTo>
                    <a:pt x="8109" y="14242"/>
                    <a:pt x="9178" y="13153"/>
                    <a:pt x="9157" y="11821"/>
                  </a:cubicBezTo>
                  <a:lnTo>
                    <a:pt x="9157" y="11197"/>
                  </a:lnTo>
                  <a:cubicBezTo>
                    <a:pt x="9517" y="11371"/>
                    <a:pt x="10003" y="11821"/>
                    <a:pt x="10877" y="11821"/>
                  </a:cubicBezTo>
                  <a:cubicBezTo>
                    <a:pt x="11952" y="11821"/>
                    <a:pt x="12888" y="11093"/>
                    <a:pt x="13166" y="10053"/>
                  </a:cubicBezTo>
                  <a:cubicBezTo>
                    <a:pt x="13443" y="9019"/>
                    <a:pt x="12985" y="7923"/>
                    <a:pt x="12056" y="7389"/>
                  </a:cubicBezTo>
                  <a:lnTo>
                    <a:pt x="11564" y="7105"/>
                  </a:lnTo>
                  <a:lnTo>
                    <a:pt x="12056" y="6820"/>
                  </a:lnTo>
                  <a:cubicBezTo>
                    <a:pt x="12791" y="6390"/>
                    <a:pt x="13249" y="5600"/>
                    <a:pt x="13249" y="4747"/>
                  </a:cubicBezTo>
                  <a:cubicBezTo>
                    <a:pt x="13249" y="3375"/>
                    <a:pt x="12106" y="2377"/>
                    <a:pt x="10863" y="2377"/>
                  </a:cubicBezTo>
                  <a:cubicBezTo>
                    <a:pt x="10471" y="2377"/>
                    <a:pt x="10070" y="2476"/>
                    <a:pt x="9691" y="2693"/>
                  </a:cubicBezTo>
                  <a:lnTo>
                    <a:pt x="9150" y="3006"/>
                  </a:lnTo>
                  <a:cubicBezTo>
                    <a:pt x="9136" y="2485"/>
                    <a:pt x="9178" y="2250"/>
                    <a:pt x="9087" y="1861"/>
                  </a:cubicBezTo>
                  <a:cubicBezTo>
                    <a:pt x="9064" y="1748"/>
                    <a:pt x="8979" y="1698"/>
                    <a:pt x="8892" y="1698"/>
                  </a:cubicBezTo>
                  <a:cubicBezTo>
                    <a:pt x="8771" y="1698"/>
                    <a:pt x="8646" y="1794"/>
                    <a:pt x="8678" y="1951"/>
                  </a:cubicBezTo>
                  <a:cubicBezTo>
                    <a:pt x="8754" y="2284"/>
                    <a:pt x="8720" y="2471"/>
                    <a:pt x="8727" y="3241"/>
                  </a:cubicBezTo>
                  <a:lnTo>
                    <a:pt x="6771" y="4365"/>
                  </a:lnTo>
                  <a:lnTo>
                    <a:pt x="4815" y="3241"/>
                  </a:lnTo>
                  <a:lnTo>
                    <a:pt x="4815" y="2374"/>
                  </a:lnTo>
                  <a:cubicBezTo>
                    <a:pt x="4815" y="1521"/>
                    <a:pt x="5370" y="765"/>
                    <a:pt x="6188" y="509"/>
                  </a:cubicBezTo>
                  <a:cubicBezTo>
                    <a:pt x="6381" y="448"/>
                    <a:pt x="6578" y="419"/>
                    <a:pt x="6773" y="419"/>
                  </a:cubicBezTo>
                  <a:cubicBezTo>
                    <a:pt x="7401" y="419"/>
                    <a:pt x="8004" y="724"/>
                    <a:pt x="8380" y="1265"/>
                  </a:cubicBezTo>
                  <a:cubicBezTo>
                    <a:pt x="8426" y="1330"/>
                    <a:pt x="8487" y="1358"/>
                    <a:pt x="8547" y="1358"/>
                  </a:cubicBezTo>
                  <a:cubicBezTo>
                    <a:pt x="8697" y="1358"/>
                    <a:pt x="8840" y="1190"/>
                    <a:pt x="8727" y="1022"/>
                  </a:cubicBezTo>
                  <a:cubicBezTo>
                    <a:pt x="8270" y="369"/>
                    <a:pt x="7533" y="0"/>
                    <a:pt x="676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80"/>
            <p:cNvSpPr/>
            <p:nvPr/>
          </p:nvSpPr>
          <p:spPr>
            <a:xfrm>
              <a:off x="4843656" y="2919134"/>
              <a:ext cx="62161" cy="59244"/>
            </a:xfrm>
            <a:custGeom>
              <a:avLst/>
              <a:gdLst/>
              <a:ahLst/>
              <a:cxnLst/>
              <a:rect l="l" t="t" r="r" b="b"/>
              <a:pathLst>
                <a:path w="2366" h="2255" extrusionOk="0">
                  <a:moveTo>
                    <a:pt x="1191" y="0"/>
                  </a:moveTo>
                  <a:cubicBezTo>
                    <a:pt x="667" y="0"/>
                    <a:pt x="146" y="346"/>
                    <a:pt x="70" y="991"/>
                  </a:cubicBezTo>
                  <a:cubicBezTo>
                    <a:pt x="0" y="1504"/>
                    <a:pt x="306" y="2004"/>
                    <a:pt x="791" y="2184"/>
                  </a:cubicBezTo>
                  <a:cubicBezTo>
                    <a:pt x="920" y="2232"/>
                    <a:pt x="1053" y="2255"/>
                    <a:pt x="1185" y="2255"/>
                  </a:cubicBezTo>
                  <a:cubicBezTo>
                    <a:pt x="1552" y="2255"/>
                    <a:pt x="1909" y="2077"/>
                    <a:pt x="2123" y="1761"/>
                  </a:cubicBezTo>
                  <a:cubicBezTo>
                    <a:pt x="2324" y="1456"/>
                    <a:pt x="2366" y="1081"/>
                    <a:pt x="2248" y="741"/>
                  </a:cubicBezTo>
                  <a:cubicBezTo>
                    <a:pt x="2062" y="238"/>
                    <a:pt x="1626" y="0"/>
                    <a:pt x="1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80"/>
            <p:cNvSpPr/>
            <p:nvPr/>
          </p:nvSpPr>
          <p:spPr>
            <a:xfrm>
              <a:off x="4686757" y="2827311"/>
              <a:ext cx="62660" cy="48473"/>
            </a:xfrm>
            <a:custGeom>
              <a:avLst/>
              <a:gdLst/>
              <a:ahLst/>
              <a:cxnLst/>
              <a:rect l="l" t="t" r="r" b="b"/>
              <a:pathLst>
                <a:path w="2385" h="1845" extrusionOk="0">
                  <a:moveTo>
                    <a:pt x="1207" y="1"/>
                  </a:moveTo>
                  <a:cubicBezTo>
                    <a:pt x="1147" y="1"/>
                    <a:pt x="1084" y="7"/>
                    <a:pt x="1020" y="19"/>
                  </a:cubicBezTo>
                  <a:cubicBezTo>
                    <a:pt x="215" y="172"/>
                    <a:pt x="0" y="1226"/>
                    <a:pt x="680" y="1691"/>
                  </a:cubicBezTo>
                  <a:cubicBezTo>
                    <a:pt x="770" y="1746"/>
                    <a:pt x="867" y="1795"/>
                    <a:pt x="978" y="1816"/>
                  </a:cubicBezTo>
                  <a:cubicBezTo>
                    <a:pt x="1054" y="1835"/>
                    <a:pt x="1130" y="1845"/>
                    <a:pt x="1205" y="1845"/>
                  </a:cubicBezTo>
                  <a:cubicBezTo>
                    <a:pt x="1503" y="1845"/>
                    <a:pt x="1786" y="1696"/>
                    <a:pt x="1963" y="1441"/>
                  </a:cubicBezTo>
                  <a:cubicBezTo>
                    <a:pt x="2385" y="809"/>
                    <a:pt x="1913" y="1"/>
                    <a:pt x="120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80"/>
            <p:cNvSpPr/>
            <p:nvPr/>
          </p:nvSpPr>
          <p:spPr>
            <a:xfrm>
              <a:off x="5005600" y="3019416"/>
              <a:ext cx="52020" cy="48604"/>
            </a:xfrm>
            <a:custGeom>
              <a:avLst/>
              <a:gdLst/>
              <a:ahLst/>
              <a:cxnLst/>
              <a:rect l="l" t="t" r="r" b="b"/>
              <a:pathLst>
                <a:path w="1980" h="1850" extrusionOk="0">
                  <a:moveTo>
                    <a:pt x="1025" y="1"/>
                  </a:moveTo>
                  <a:cubicBezTo>
                    <a:pt x="613" y="1"/>
                    <a:pt x="203" y="258"/>
                    <a:pt x="114" y="760"/>
                  </a:cubicBezTo>
                  <a:cubicBezTo>
                    <a:pt x="0" y="1404"/>
                    <a:pt x="513" y="1850"/>
                    <a:pt x="1039" y="1850"/>
                  </a:cubicBezTo>
                  <a:cubicBezTo>
                    <a:pt x="1317" y="1850"/>
                    <a:pt x="1598" y="1725"/>
                    <a:pt x="1792" y="1440"/>
                  </a:cubicBezTo>
                  <a:cubicBezTo>
                    <a:pt x="1938" y="1225"/>
                    <a:pt x="1980" y="954"/>
                    <a:pt x="1924" y="705"/>
                  </a:cubicBezTo>
                  <a:cubicBezTo>
                    <a:pt x="1806" y="232"/>
                    <a:pt x="1415" y="1"/>
                    <a:pt x="1025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80"/>
            <p:cNvSpPr/>
            <p:nvPr/>
          </p:nvSpPr>
          <p:spPr>
            <a:xfrm>
              <a:off x="4857476" y="2936946"/>
              <a:ext cx="48341" cy="41484"/>
            </a:xfrm>
            <a:custGeom>
              <a:avLst/>
              <a:gdLst/>
              <a:ahLst/>
              <a:cxnLst/>
              <a:rect l="l" t="t" r="r" b="b"/>
              <a:pathLst>
                <a:path w="1840" h="1579" extrusionOk="0">
                  <a:moveTo>
                    <a:pt x="1332" y="1"/>
                  </a:moveTo>
                  <a:cubicBezTo>
                    <a:pt x="592" y="1"/>
                    <a:pt x="1" y="749"/>
                    <a:pt x="279" y="1513"/>
                  </a:cubicBezTo>
                  <a:cubicBezTo>
                    <a:pt x="403" y="1557"/>
                    <a:pt x="531" y="1579"/>
                    <a:pt x="657" y="1579"/>
                  </a:cubicBezTo>
                  <a:cubicBezTo>
                    <a:pt x="1025" y="1579"/>
                    <a:pt x="1380" y="1398"/>
                    <a:pt x="1597" y="1083"/>
                  </a:cubicBezTo>
                  <a:cubicBezTo>
                    <a:pt x="1791" y="785"/>
                    <a:pt x="1840" y="410"/>
                    <a:pt x="1722" y="70"/>
                  </a:cubicBezTo>
                  <a:cubicBezTo>
                    <a:pt x="1590" y="23"/>
                    <a:pt x="1459" y="1"/>
                    <a:pt x="133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80"/>
            <p:cNvSpPr/>
            <p:nvPr/>
          </p:nvSpPr>
          <p:spPr>
            <a:xfrm>
              <a:off x="4708563" y="2844940"/>
              <a:ext cx="34890" cy="30844"/>
            </a:xfrm>
            <a:custGeom>
              <a:avLst/>
              <a:gdLst/>
              <a:ahLst/>
              <a:cxnLst/>
              <a:rect l="l" t="t" r="r" b="b"/>
              <a:pathLst>
                <a:path w="1328" h="1174" extrusionOk="0">
                  <a:moveTo>
                    <a:pt x="1040" y="0"/>
                  </a:moveTo>
                  <a:cubicBezTo>
                    <a:pt x="464" y="0"/>
                    <a:pt x="1" y="548"/>
                    <a:pt x="148" y="1145"/>
                  </a:cubicBezTo>
                  <a:cubicBezTo>
                    <a:pt x="224" y="1164"/>
                    <a:pt x="300" y="1174"/>
                    <a:pt x="375" y="1174"/>
                  </a:cubicBezTo>
                  <a:cubicBezTo>
                    <a:pt x="673" y="1174"/>
                    <a:pt x="956" y="1025"/>
                    <a:pt x="1133" y="770"/>
                  </a:cubicBezTo>
                  <a:cubicBezTo>
                    <a:pt x="1279" y="548"/>
                    <a:pt x="1328" y="285"/>
                    <a:pt x="1265" y="28"/>
                  </a:cubicBezTo>
                  <a:cubicBezTo>
                    <a:pt x="1189" y="9"/>
                    <a:pt x="1114" y="0"/>
                    <a:pt x="10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80"/>
            <p:cNvSpPr/>
            <p:nvPr/>
          </p:nvSpPr>
          <p:spPr>
            <a:xfrm>
              <a:off x="5022914" y="3037176"/>
              <a:ext cx="34890" cy="30765"/>
            </a:xfrm>
            <a:custGeom>
              <a:avLst/>
              <a:gdLst/>
              <a:ahLst/>
              <a:cxnLst/>
              <a:rect l="l" t="t" r="r" b="b"/>
              <a:pathLst>
                <a:path w="1328" h="1171" extrusionOk="0">
                  <a:moveTo>
                    <a:pt x="1040" y="1"/>
                  </a:moveTo>
                  <a:cubicBezTo>
                    <a:pt x="464" y="1"/>
                    <a:pt x="1" y="549"/>
                    <a:pt x="148" y="1145"/>
                  </a:cubicBezTo>
                  <a:cubicBezTo>
                    <a:pt x="220" y="1163"/>
                    <a:pt x="293" y="1171"/>
                    <a:pt x="364" y="1171"/>
                  </a:cubicBezTo>
                  <a:cubicBezTo>
                    <a:pt x="668" y="1171"/>
                    <a:pt x="959" y="1022"/>
                    <a:pt x="1133" y="764"/>
                  </a:cubicBezTo>
                  <a:cubicBezTo>
                    <a:pt x="1279" y="549"/>
                    <a:pt x="1328" y="278"/>
                    <a:pt x="1265" y="29"/>
                  </a:cubicBezTo>
                  <a:cubicBezTo>
                    <a:pt x="1189" y="10"/>
                    <a:pt x="1114" y="1"/>
                    <a:pt x="104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84" name="Google Shape;7684;p80"/>
          <p:cNvGrpSpPr/>
          <p:nvPr/>
        </p:nvGrpSpPr>
        <p:grpSpPr>
          <a:xfrm>
            <a:off x="5221613" y="2784802"/>
            <a:ext cx="406567" cy="327855"/>
            <a:chOff x="5221613" y="2784802"/>
            <a:chExt cx="406567" cy="327855"/>
          </a:xfrm>
        </p:grpSpPr>
        <p:sp>
          <p:nvSpPr>
            <p:cNvPr id="7685" name="Google Shape;7685;p80"/>
            <p:cNvSpPr/>
            <p:nvPr/>
          </p:nvSpPr>
          <p:spPr>
            <a:xfrm>
              <a:off x="5221613" y="2811049"/>
              <a:ext cx="406567" cy="301608"/>
            </a:xfrm>
            <a:custGeom>
              <a:avLst/>
              <a:gdLst/>
              <a:ahLst/>
              <a:cxnLst/>
              <a:rect l="l" t="t" r="r" b="b"/>
              <a:pathLst>
                <a:path w="15475" h="11480" extrusionOk="0">
                  <a:moveTo>
                    <a:pt x="749" y="0"/>
                  </a:moveTo>
                  <a:cubicBezTo>
                    <a:pt x="340" y="0"/>
                    <a:pt x="0" y="333"/>
                    <a:pt x="0" y="749"/>
                  </a:cubicBezTo>
                  <a:lnTo>
                    <a:pt x="0" y="10730"/>
                  </a:lnTo>
                  <a:cubicBezTo>
                    <a:pt x="0" y="11140"/>
                    <a:pt x="340" y="11479"/>
                    <a:pt x="749" y="11479"/>
                  </a:cubicBezTo>
                  <a:lnTo>
                    <a:pt x="14726" y="11479"/>
                  </a:lnTo>
                  <a:cubicBezTo>
                    <a:pt x="15135" y="11479"/>
                    <a:pt x="15475" y="11140"/>
                    <a:pt x="15475" y="10730"/>
                  </a:cubicBezTo>
                  <a:lnTo>
                    <a:pt x="15475" y="749"/>
                  </a:lnTo>
                  <a:cubicBezTo>
                    <a:pt x="15475" y="333"/>
                    <a:pt x="15135" y="0"/>
                    <a:pt x="14726" y="0"/>
                  </a:cubicBezTo>
                  <a:close/>
                </a:path>
              </a:pathLst>
            </a:custGeom>
            <a:solidFill>
              <a:srgbClr val="DBE3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80"/>
            <p:cNvSpPr/>
            <p:nvPr/>
          </p:nvSpPr>
          <p:spPr>
            <a:xfrm>
              <a:off x="5221613" y="2811049"/>
              <a:ext cx="406567" cy="39382"/>
            </a:xfrm>
            <a:custGeom>
              <a:avLst/>
              <a:gdLst/>
              <a:ahLst/>
              <a:cxnLst/>
              <a:rect l="l" t="t" r="r" b="b"/>
              <a:pathLst>
                <a:path w="15475" h="1499" extrusionOk="0">
                  <a:moveTo>
                    <a:pt x="749" y="0"/>
                  </a:moveTo>
                  <a:cubicBezTo>
                    <a:pt x="340" y="0"/>
                    <a:pt x="0" y="333"/>
                    <a:pt x="0" y="749"/>
                  </a:cubicBezTo>
                  <a:lnTo>
                    <a:pt x="0" y="1498"/>
                  </a:lnTo>
                  <a:lnTo>
                    <a:pt x="15475" y="1498"/>
                  </a:lnTo>
                  <a:lnTo>
                    <a:pt x="15475" y="749"/>
                  </a:lnTo>
                  <a:cubicBezTo>
                    <a:pt x="15475" y="333"/>
                    <a:pt x="15135" y="0"/>
                    <a:pt x="14726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80"/>
            <p:cNvSpPr/>
            <p:nvPr/>
          </p:nvSpPr>
          <p:spPr>
            <a:xfrm>
              <a:off x="5247833" y="2811049"/>
              <a:ext cx="52519" cy="26246"/>
            </a:xfrm>
            <a:custGeom>
              <a:avLst/>
              <a:gdLst/>
              <a:ahLst/>
              <a:cxnLst/>
              <a:rect l="l" t="t" r="r" b="b"/>
              <a:pathLst>
                <a:path w="1999" h="999" extrusionOk="0">
                  <a:moveTo>
                    <a:pt x="1" y="0"/>
                  </a:moveTo>
                  <a:lnTo>
                    <a:pt x="1" y="250"/>
                  </a:lnTo>
                  <a:cubicBezTo>
                    <a:pt x="1" y="659"/>
                    <a:pt x="341" y="999"/>
                    <a:pt x="750" y="999"/>
                  </a:cubicBezTo>
                  <a:lnTo>
                    <a:pt x="1249" y="999"/>
                  </a:lnTo>
                  <a:cubicBezTo>
                    <a:pt x="1666" y="999"/>
                    <a:pt x="1999" y="659"/>
                    <a:pt x="1999" y="250"/>
                  </a:cubicBezTo>
                  <a:lnTo>
                    <a:pt x="1999" y="0"/>
                  </a:lnTo>
                  <a:close/>
                </a:path>
              </a:pathLst>
            </a:custGeom>
            <a:solidFill>
              <a:srgbClr val="8095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80"/>
            <p:cNvSpPr/>
            <p:nvPr/>
          </p:nvSpPr>
          <p:spPr>
            <a:xfrm>
              <a:off x="5549441" y="2811049"/>
              <a:ext cx="52492" cy="26246"/>
            </a:xfrm>
            <a:custGeom>
              <a:avLst/>
              <a:gdLst/>
              <a:ahLst/>
              <a:cxnLst/>
              <a:rect l="l" t="t" r="r" b="b"/>
              <a:pathLst>
                <a:path w="1998" h="999" extrusionOk="0">
                  <a:moveTo>
                    <a:pt x="0" y="0"/>
                  </a:moveTo>
                  <a:lnTo>
                    <a:pt x="0" y="250"/>
                  </a:lnTo>
                  <a:cubicBezTo>
                    <a:pt x="0" y="659"/>
                    <a:pt x="333" y="999"/>
                    <a:pt x="749" y="999"/>
                  </a:cubicBezTo>
                  <a:lnTo>
                    <a:pt x="1249" y="999"/>
                  </a:lnTo>
                  <a:cubicBezTo>
                    <a:pt x="1658" y="999"/>
                    <a:pt x="1998" y="659"/>
                    <a:pt x="1998" y="250"/>
                  </a:cubicBezTo>
                  <a:lnTo>
                    <a:pt x="1998" y="0"/>
                  </a:lnTo>
                  <a:close/>
                </a:path>
              </a:pathLst>
            </a:custGeom>
            <a:solidFill>
              <a:srgbClr val="8095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80"/>
            <p:cNvSpPr/>
            <p:nvPr/>
          </p:nvSpPr>
          <p:spPr>
            <a:xfrm>
              <a:off x="5260969" y="2784802"/>
              <a:ext cx="26272" cy="39382"/>
            </a:xfrm>
            <a:custGeom>
              <a:avLst/>
              <a:gdLst/>
              <a:ahLst/>
              <a:cxnLst/>
              <a:rect l="l" t="t" r="r" b="b"/>
              <a:pathLst>
                <a:path w="1000" h="1499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1249"/>
                  </a:lnTo>
                  <a:cubicBezTo>
                    <a:pt x="0" y="1381"/>
                    <a:pt x="111" y="1498"/>
                    <a:pt x="250" y="1498"/>
                  </a:cubicBezTo>
                  <a:lnTo>
                    <a:pt x="749" y="1498"/>
                  </a:lnTo>
                  <a:cubicBezTo>
                    <a:pt x="888" y="1498"/>
                    <a:pt x="999" y="1388"/>
                    <a:pt x="999" y="1249"/>
                  </a:cubicBezTo>
                  <a:lnTo>
                    <a:pt x="999" y="250"/>
                  </a:lnTo>
                  <a:cubicBezTo>
                    <a:pt x="999" y="111"/>
                    <a:pt x="888" y="0"/>
                    <a:pt x="749" y="0"/>
                  </a:cubicBezTo>
                  <a:close/>
                </a:path>
              </a:pathLst>
            </a:custGeom>
            <a:solidFill>
              <a:srgbClr val="96A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80"/>
            <p:cNvSpPr/>
            <p:nvPr/>
          </p:nvSpPr>
          <p:spPr>
            <a:xfrm>
              <a:off x="5260969" y="2784802"/>
              <a:ext cx="26272" cy="19704"/>
            </a:xfrm>
            <a:custGeom>
              <a:avLst/>
              <a:gdLst/>
              <a:ahLst/>
              <a:cxnLst/>
              <a:rect l="l" t="t" r="r" b="b"/>
              <a:pathLst>
                <a:path w="1000" h="75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500"/>
                  </a:lnTo>
                  <a:cubicBezTo>
                    <a:pt x="0" y="638"/>
                    <a:pt x="111" y="749"/>
                    <a:pt x="250" y="749"/>
                  </a:cubicBezTo>
                  <a:lnTo>
                    <a:pt x="749" y="749"/>
                  </a:lnTo>
                  <a:cubicBezTo>
                    <a:pt x="888" y="749"/>
                    <a:pt x="999" y="638"/>
                    <a:pt x="999" y="500"/>
                  </a:cubicBezTo>
                  <a:lnTo>
                    <a:pt x="999" y="250"/>
                  </a:lnTo>
                  <a:cubicBezTo>
                    <a:pt x="999" y="111"/>
                    <a:pt x="888" y="0"/>
                    <a:pt x="749" y="0"/>
                  </a:cubicBez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80"/>
            <p:cNvSpPr/>
            <p:nvPr/>
          </p:nvSpPr>
          <p:spPr>
            <a:xfrm>
              <a:off x="5562551" y="2784802"/>
              <a:ext cx="26456" cy="39382"/>
            </a:xfrm>
            <a:custGeom>
              <a:avLst/>
              <a:gdLst/>
              <a:ahLst/>
              <a:cxnLst/>
              <a:rect l="l" t="t" r="r" b="b"/>
              <a:pathLst>
                <a:path w="1007" h="1499" extrusionOk="0">
                  <a:moveTo>
                    <a:pt x="250" y="0"/>
                  </a:moveTo>
                  <a:cubicBezTo>
                    <a:pt x="119" y="0"/>
                    <a:pt x="1" y="111"/>
                    <a:pt x="1" y="250"/>
                  </a:cubicBezTo>
                  <a:lnTo>
                    <a:pt x="1" y="1249"/>
                  </a:lnTo>
                  <a:cubicBezTo>
                    <a:pt x="1" y="1381"/>
                    <a:pt x="119" y="1498"/>
                    <a:pt x="250" y="1498"/>
                  </a:cubicBezTo>
                  <a:lnTo>
                    <a:pt x="757" y="1498"/>
                  </a:lnTo>
                  <a:cubicBezTo>
                    <a:pt x="889" y="1498"/>
                    <a:pt x="1000" y="1388"/>
                    <a:pt x="1006" y="1249"/>
                  </a:cubicBezTo>
                  <a:lnTo>
                    <a:pt x="1006" y="250"/>
                  </a:lnTo>
                  <a:cubicBezTo>
                    <a:pt x="1006" y="111"/>
                    <a:pt x="889" y="0"/>
                    <a:pt x="757" y="0"/>
                  </a:cubicBezTo>
                  <a:close/>
                </a:path>
              </a:pathLst>
            </a:custGeom>
            <a:solidFill>
              <a:srgbClr val="96A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80"/>
            <p:cNvSpPr/>
            <p:nvPr/>
          </p:nvSpPr>
          <p:spPr>
            <a:xfrm>
              <a:off x="5562551" y="2784802"/>
              <a:ext cx="26456" cy="19704"/>
            </a:xfrm>
            <a:custGeom>
              <a:avLst/>
              <a:gdLst/>
              <a:ahLst/>
              <a:cxnLst/>
              <a:rect l="l" t="t" r="r" b="b"/>
              <a:pathLst>
                <a:path w="1007" h="750" extrusionOk="0">
                  <a:moveTo>
                    <a:pt x="250" y="0"/>
                  </a:moveTo>
                  <a:cubicBezTo>
                    <a:pt x="119" y="0"/>
                    <a:pt x="1" y="111"/>
                    <a:pt x="1" y="250"/>
                  </a:cubicBezTo>
                  <a:lnTo>
                    <a:pt x="1" y="500"/>
                  </a:lnTo>
                  <a:cubicBezTo>
                    <a:pt x="1" y="638"/>
                    <a:pt x="119" y="749"/>
                    <a:pt x="250" y="749"/>
                  </a:cubicBezTo>
                  <a:lnTo>
                    <a:pt x="757" y="749"/>
                  </a:lnTo>
                  <a:cubicBezTo>
                    <a:pt x="889" y="749"/>
                    <a:pt x="1006" y="638"/>
                    <a:pt x="1006" y="500"/>
                  </a:cubicBezTo>
                  <a:lnTo>
                    <a:pt x="1006" y="250"/>
                  </a:lnTo>
                  <a:cubicBezTo>
                    <a:pt x="1006" y="111"/>
                    <a:pt x="889" y="0"/>
                    <a:pt x="757" y="0"/>
                  </a:cubicBez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80"/>
            <p:cNvSpPr/>
            <p:nvPr/>
          </p:nvSpPr>
          <p:spPr>
            <a:xfrm>
              <a:off x="5221613" y="2850405"/>
              <a:ext cx="406567" cy="13136"/>
            </a:xfrm>
            <a:custGeom>
              <a:avLst/>
              <a:gdLst/>
              <a:ahLst/>
              <a:cxnLst/>
              <a:rect l="l" t="t" r="r" b="b"/>
              <a:pathLst>
                <a:path w="15475" h="500" extrusionOk="0">
                  <a:moveTo>
                    <a:pt x="0" y="0"/>
                  </a:moveTo>
                  <a:lnTo>
                    <a:pt x="0" y="500"/>
                  </a:lnTo>
                  <a:lnTo>
                    <a:pt x="15475" y="500"/>
                  </a:lnTo>
                  <a:lnTo>
                    <a:pt x="15475" y="0"/>
                  </a:lnTo>
                  <a:close/>
                </a:path>
              </a:pathLst>
            </a:custGeom>
            <a:solidFill>
              <a:srgbClr val="CB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80"/>
            <p:cNvSpPr/>
            <p:nvPr/>
          </p:nvSpPr>
          <p:spPr>
            <a:xfrm>
              <a:off x="5260969" y="2889577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80"/>
            <p:cNvSpPr/>
            <p:nvPr/>
          </p:nvSpPr>
          <p:spPr>
            <a:xfrm>
              <a:off x="5260969" y="2942070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49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80"/>
            <p:cNvSpPr/>
            <p:nvPr/>
          </p:nvSpPr>
          <p:spPr>
            <a:xfrm>
              <a:off x="5260969" y="2994536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1"/>
                  </a:cubicBezTo>
                  <a:lnTo>
                    <a:pt x="0" y="750"/>
                  </a:lnTo>
                  <a:cubicBezTo>
                    <a:pt x="0" y="889"/>
                    <a:pt x="111" y="1000"/>
                    <a:pt x="250" y="1000"/>
                  </a:cubicBezTo>
                  <a:lnTo>
                    <a:pt x="1748" y="1000"/>
                  </a:lnTo>
                  <a:cubicBezTo>
                    <a:pt x="1887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80"/>
            <p:cNvSpPr/>
            <p:nvPr/>
          </p:nvSpPr>
          <p:spPr>
            <a:xfrm>
              <a:off x="5352818" y="2994536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1"/>
                  </a:cubicBezTo>
                  <a:lnTo>
                    <a:pt x="0" y="750"/>
                  </a:lnTo>
                  <a:cubicBezTo>
                    <a:pt x="0" y="889"/>
                    <a:pt x="111" y="1000"/>
                    <a:pt x="250" y="1000"/>
                  </a:cubicBezTo>
                  <a:lnTo>
                    <a:pt x="1748" y="1000"/>
                  </a:lnTo>
                  <a:cubicBezTo>
                    <a:pt x="1880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80"/>
            <p:cNvSpPr/>
            <p:nvPr/>
          </p:nvSpPr>
          <p:spPr>
            <a:xfrm>
              <a:off x="5444482" y="2994536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1"/>
                  </a:cubicBezTo>
                  <a:lnTo>
                    <a:pt x="0" y="750"/>
                  </a:lnTo>
                  <a:cubicBezTo>
                    <a:pt x="0" y="889"/>
                    <a:pt x="111" y="1000"/>
                    <a:pt x="250" y="1000"/>
                  </a:cubicBezTo>
                  <a:lnTo>
                    <a:pt x="1748" y="1000"/>
                  </a:lnTo>
                  <a:cubicBezTo>
                    <a:pt x="1887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80"/>
            <p:cNvSpPr/>
            <p:nvPr/>
          </p:nvSpPr>
          <p:spPr>
            <a:xfrm>
              <a:off x="5352818" y="2942070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49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0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80"/>
            <p:cNvSpPr/>
            <p:nvPr/>
          </p:nvSpPr>
          <p:spPr>
            <a:xfrm>
              <a:off x="5260969" y="3047028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80"/>
            <p:cNvSpPr/>
            <p:nvPr/>
          </p:nvSpPr>
          <p:spPr>
            <a:xfrm>
              <a:off x="5352818" y="2889577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0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80"/>
            <p:cNvSpPr/>
            <p:nvPr/>
          </p:nvSpPr>
          <p:spPr>
            <a:xfrm>
              <a:off x="5352818" y="3047028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0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80"/>
            <p:cNvSpPr/>
            <p:nvPr/>
          </p:nvSpPr>
          <p:spPr>
            <a:xfrm>
              <a:off x="5536489" y="2994536"/>
              <a:ext cx="52519" cy="26272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1"/>
                  </a:moveTo>
                  <a:cubicBezTo>
                    <a:pt x="112" y="1"/>
                    <a:pt x="1" y="112"/>
                    <a:pt x="1" y="251"/>
                  </a:cubicBezTo>
                  <a:lnTo>
                    <a:pt x="1" y="750"/>
                  </a:lnTo>
                  <a:cubicBezTo>
                    <a:pt x="1" y="889"/>
                    <a:pt x="112" y="1000"/>
                    <a:pt x="251" y="1000"/>
                  </a:cubicBezTo>
                  <a:lnTo>
                    <a:pt x="1749" y="1000"/>
                  </a:lnTo>
                  <a:cubicBezTo>
                    <a:pt x="1881" y="1000"/>
                    <a:pt x="1998" y="889"/>
                    <a:pt x="1998" y="750"/>
                  </a:cubicBezTo>
                  <a:lnTo>
                    <a:pt x="1998" y="251"/>
                  </a:lnTo>
                  <a:cubicBezTo>
                    <a:pt x="1998" y="112"/>
                    <a:pt x="1881" y="1"/>
                    <a:pt x="17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80"/>
            <p:cNvSpPr/>
            <p:nvPr/>
          </p:nvSpPr>
          <p:spPr>
            <a:xfrm>
              <a:off x="5536489" y="2889577"/>
              <a:ext cx="52519" cy="26272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1"/>
                  </a:moveTo>
                  <a:cubicBezTo>
                    <a:pt x="112" y="1"/>
                    <a:pt x="1" y="112"/>
                    <a:pt x="1" y="250"/>
                  </a:cubicBezTo>
                  <a:lnTo>
                    <a:pt x="1" y="750"/>
                  </a:lnTo>
                  <a:cubicBezTo>
                    <a:pt x="1" y="888"/>
                    <a:pt x="112" y="999"/>
                    <a:pt x="251" y="999"/>
                  </a:cubicBezTo>
                  <a:lnTo>
                    <a:pt x="1749" y="999"/>
                  </a:lnTo>
                  <a:cubicBezTo>
                    <a:pt x="1881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1" y="1"/>
                    <a:pt x="17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80"/>
            <p:cNvSpPr/>
            <p:nvPr/>
          </p:nvSpPr>
          <p:spPr>
            <a:xfrm>
              <a:off x="5536489" y="3047028"/>
              <a:ext cx="52519" cy="26272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0"/>
                  </a:moveTo>
                  <a:cubicBezTo>
                    <a:pt x="112" y="0"/>
                    <a:pt x="1" y="111"/>
                    <a:pt x="1" y="250"/>
                  </a:cubicBezTo>
                  <a:lnTo>
                    <a:pt x="1" y="750"/>
                  </a:lnTo>
                  <a:cubicBezTo>
                    <a:pt x="1" y="888"/>
                    <a:pt x="112" y="999"/>
                    <a:pt x="251" y="999"/>
                  </a:cubicBezTo>
                  <a:lnTo>
                    <a:pt x="1749" y="999"/>
                  </a:lnTo>
                  <a:cubicBezTo>
                    <a:pt x="1881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1" y="0"/>
                    <a:pt x="17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80"/>
            <p:cNvSpPr/>
            <p:nvPr/>
          </p:nvSpPr>
          <p:spPr>
            <a:xfrm>
              <a:off x="5444482" y="2942070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49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80"/>
            <p:cNvSpPr/>
            <p:nvPr/>
          </p:nvSpPr>
          <p:spPr>
            <a:xfrm>
              <a:off x="5444482" y="2889577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2"/>
                    <a:pt x="1887" y="1"/>
                    <a:pt x="17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80"/>
            <p:cNvSpPr/>
            <p:nvPr/>
          </p:nvSpPr>
          <p:spPr>
            <a:xfrm>
              <a:off x="5536489" y="2942070"/>
              <a:ext cx="52519" cy="26272"/>
            </a:xfrm>
            <a:custGeom>
              <a:avLst/>
              <a:gdLst/>
              <a:ahLst/>
              <a:cxnLst/>
              <a:rect l="l" t="t" r="r" b="b"/>
              <a:pathLst>
                <a:path w="1999" h="1000" extrusionOk="0">
                  <a:moveTo>
                    <a:pt x="251" y="0"/>
                  </a:moveTo>
                  <a:cubicBezTo>
                    <a:pt x="112" y="0"/>
                    <a:pt x="1" y="111"/>
                    <a:pt x="1" y="250"/>
                  </a:cubicBezTo>
                  <a:lnTo>
                    <a:pt x="1" y="749"/>
                  </a:lnTo>
                  <a:cubicBezTo>
                    <a:pt x="1" y="888"/>
                    <a:pt x="112" y="999"/>
                    <a:pt x="251" y="999"/>
                  </a:cubicBezTo>
                  <a:lnTo>
                    <a:pt x="1749" y="999"/>
                  </a:lnTo>
                  <a:cubicBezTo>
                    <a:pt x="1881" y="999"/>
                    <a:pt x="1998" y="888"/>
                    <a:pt x="1998" y="749"/>
                  </a:cubicBezTo>
                  <a:lnTo>
                    <a:pt x="1998" y="250"/>
                  </a:lnTo>
                  <a:cubicBezTo>
                    <a:pt x="1998" y="111"/>
                    <a:pt x="1881" y="0"/>
                    <a:pt x="17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80"/>
            <p:cNvSpPr/>
            <p:nvPr/>
          </p:nvSpPr>
          <p:spPr>
            <a:xfrm>
              <a:off x="5444482" y="3047028"/>
              <a:ext cx="52492" cy="26272"/>
            </a:xfrm>
            <a:custGeom>
              <a:avLst/>
              <a:gdLst/>
              <a:ahLst/>
              <a:cxnLst/>
              <a:rect l="l" t="t" r="r" b="b"/>
              <a:pathLst>
                <a:path w="1998" h="1000" extrusionOk="0">
                  <a:moveTo>
                    <a:pt x="250" y="0"/>
                  </a:moveTo>
                  <a:cubicBezTo>
                    <a:pt x="111" y="0"/>
                    <a:pt x="0" y="111"/>
                    <a:pt x="0" y="250"/>
                  </a:cubicBezTo>
                  <a:lnTo>
                    <a:pt x="0" y="750"/>
                  </a:lnTo>
                  <a:cubicBezTo>
                    <a:pt x="0" y="888"/>
                    <a:pt x="111" y="999"/>
                    <a:pt x="250" y="999"/>
                  </a:cubicBezTo>
                  <a:lnTo>
                    <a:pt x="1748" y="999"/>
                  </a:lnTo>
                  <a:cubicBezTo>
                    <a:pt x="1887" y="999"/>
                    <a:pt x="1998" y="888"/>
                    <a:pt x="1998" y="750"/>
                  </a:cubicBezTo>
                  <a:lnTo>
                    <a:pt x="1998" y="250"/>
                  </a:lnTo>
                  <a:cubicBezTo>
                    <a:pt x="1998" y="111"/>
                    <a:pt x="1887" y="0"/>
                    <a:pt x="17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80"/>
            <p:cNvSpPr/>
            <p:nvPr/>
          </p:nvSpPr>
          <p:spPr>
            <a:xfrm>
              <a:off x="5533178" y="2935239"/>
              <a:ext cx="58824" cy="39645"/>
            </a:xfrm>
            <a:custGeom>
              <a:avLst/>
              <a:gdLst/>
              <a:ahLst/>
              <a:cxnLst/>
              <a:rect l="l" t="t" r="r" b="b"/>
              <a:pathLst>
                <a:path w="2239" h="1509" extrusionOk="0">
                  <a:moveTo>
                    <a:pt x="1875" y="0"/>
                  </a:moveTo>
                  <a:cubicBezTo>
                    <a:pt x="1814" y="0"/>
                    <a:pt x="1751" y="26"/>
                    <a:pt x="1694" y="87"/>
                  </a:cubicBezTo>
                  <a:lnTo>
                    <a:pt x="869" y="905"/>
                  </a:lnTo>
                  <a:lnTo>
                    <a:pt x="550" y="586"/>
                  </a:lnTo>
                  <a:cubicBezTo>
                    <a:pt x="494" y="525"/>
                    <a:pt x="430" y="500"/>
                    <a:pt x="369" y="500"/>
                  </a:cubicBezTo>
                  <a:cubicBezTo>
                    <a:pt x="172" y="500"/>
                    <a:pt x="1" y="760"/>
                    <a:pt x="196" y="940"/>
                  </a:cubicBezTo>
                  <a:lnTo>
                    <a:pt x="696" y="1439"/>
                  </a:lnTo>
                  <a:cubicBezTo>
                    <a:pt x="744" y="1481"/>
                    <a:pt x="807" y="1509"/>
                    <a:pt x="869" y="1509"/>
                  </a:cubicBezTo>
                  <a:cubicBezTo>
                    <a:pt x="938" y="1509"/>
                    <a:pt x="1001" y="1488"/>
                    <a:pt x="1049" y="1439"/>
                  </a:cubicBezTo>
                  <a:lnTo>
                    <a:pt x="2048" y="441"/>
                  </a:lnTo>
                  <a:cubicBezTo>
                    <a:pt x="2239" y="261"/>
                    <a:pt x="2070" y="0"/>
                    <a:pt x="1875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80"/>
            <p:cNvSpPr/>
            <p:nvPr/>
          </p:nvSpPr>
          <p:spPr>
            <a:xfrm>
              <a:off x="5349665" y="2935607"/>
              <a:ext cx="58141" cy="39277"/>
            </a:xfrm>
            <a:custGeom>
              <a:avLst/>
              <a:gdLst/>
              <a:ahLst/>
              <a:cxnLst/>
              <a:rect l="l" t="t" r="r" b="b"/>
              <a:pathLst>
                <a:path w="2213" h="1495" extrusionOk="0">
                  <a:moveTo>
                    <a:pt x="1861" y="1"/>
                  </a:moveTo>
                  <a:cubicBezTo>
                    <a:pt x="1805" y="1"/>
                    <a:pt x="1747" y="22"/>
                    <a:pt x="1695" y="73"/>
                  </a:cubicBezTo>
                  <a:lnTo>
                    <a:pt x="869" y="891"/>
                  </a:lnTo>
                  <a:lnTo>
                    <a:pt x="550" y="572"/>
                  </a:lnTo>
                  <a:cubicBezTo>
                    <a:pt x="494" y="511"/>
                    <a:pt x="430" y="486"/>
                    <a:pt x="369" y="486"/>
                  </a:cubicBezTo>
                  <a:cubicBezTo>
                    <a:pt x="172" y="486"/>
                    <a:pt x="1" y="746"/>
                    <a:pt x="196" y="926"/>
                  </a:cubicBezTo>
                  <a:lnTo>
                    <a:pt x="696" y="1425"/>
                  </a:lnTo>
                  <a:cubicBezTo>
                    <a:pt x="738" y="1467"/>
                    <a:pt x="800" y="1495"/>
                    <a:pt x="869" y="1495"/>
                  </a:cubicBezTo>
                  <a:cubicBezTo>
                    <a:pt x="932" y="1495"/>
                    <a:pt x="1001" y="1474"/>
                    <a:pt x="1043" y="1425"/>
                  </a:cubicBezTo>
                  <a:lnTo>
                    <a:pt x="2042" y="427"/>
                  </a:lnTo>
                  <a:cubicBezTo>
                    <a:pt x="2213" y="245"/>
                    <a:pt x="2050" y="1"/>
                    <a:pt x="1861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80"/>
            <p:cNvSpPr/>
            <p:nvPr/>
          </p:nvSpPr>
          <p:spPr>
            <a:xfrm>
              <a:off x="5441487" y="2987731"/>
              <a:ext cx="58798" cy="39645"/>
            </a:xfrm>
            <a:custGeom>
              <a:avLst/>
              <a:gdLst/>
              <a:ahLst/>
              <a:cxnLst/>
              <a:rect l="l" t="t" r="r" b="b"/>
              <a:pathLst>
                <a:path w="2238" h="1509" extrusionOk="0">
                  <a:moveTo>
                    <a:pt x="1870" y="0"/>
                  </a:moveTo>
                  <a:cubicBezTo>
                    <a:pt x="1809" y="0"/>
                    <a:pt x="1745" y="25"/>
                    <a:pt x="1689" y="86"/>
                  </a:cubicBezTo>
                  <a:lnTo>
                    <a:pt x="870" y="905"/>
                  </a:lnTo>
                  <a:lnTo>
                    <a:pt x="544" y="586"/>
                  </a:lnTo>
                  <a:cubicBezTo>
                    <a:pt x="488" y="525"/>
                    <a:pt x="425" y="499"/>
                    <a:pt x="364" y="499"/>
                  </a:cubicBezTo>
                  <a:cubicBezTo>
                    <a:pt x="168" y="499"/>
                    <a:pt x="0" y="760"/>
                    <a:pt x="190" y="940"/>
                  </a:cubicBezTo>
                  <a:lnTo>
                    <a:pt x="690" y="1439"/>
                  </a:lnTo>
                  <a:cubicBezTo>
                    <a:pt x="738" y="1481"/>
                    <a:pt x="801" y="1508"/>
                    <a:pt x="863" y="1508"/>
                  </a:cubicBezTo>
                  <a:cubicBezTo>
                    <a:pt x="933" y="1508"/>
                    <a:pt x="995" y="1481"/>
                    <a:pt x="1044" y="1432"/>
                  </a:cubicBezTo>
                  <a:lnTo>
                    <a:pt x="2042" y="440"/>
                  </a:lnTo>
                  <a:cubicBezTo>
                    <a:pt x="2238" y="260"/>
                    <a:pt x="2067" y="0"/>
                    <a:pt x="1870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80"/>
            <p:cNvSpPr/>
            <p:nvPr/>
          </p:nvSpPr>
          <p:spPr>
            <a:xfrm>
              <a:off x="5258631" y="3040565"/>
              <a:ext cx="57353" cy="39277"/>
            </a:xfrm>
            <a:custGeom>
              <a:avLst/>
              <a:gdLst/>
              <a:ahLst/>
              <a:cxnLst/>
              <a:rect l="l" t="t" r="r" b="b"/>
              <a:pathLst>
                <a:path w="2183" h="1495" extrusionOk="0">
                  <a:moveTo>
                    <a:pt x="1835" y="0"/>
                  </a:moveTo>
                  <a:cubicBezTo>
                    <a:pt x="1778" y="0"/>
                    <a:pt x="1718" y="22"/>
                    <a:pt x="1664" y="73"/>
                  </a:cubicBezTo>
                  <a:lnTo>
                    <a:pt x="838" y="892"/>
                  </a:lnTo>
                  <a:lnTo>
                    <a:pt x="519" y="572"/>
                  </a:lnTo>
                  <a:cubicBezTo>
                    <a:pt x="465" y="521"/>
                    <a:pt x="405" y="499"/>
                    <a:pt x="348" y="499"/>
                  </a:cubicBezTo>
                  <a:cubicBezTo>
                    <a:pt x="159" y="499"/>
                    <a:pt x="0" y="738"/>
                    <a:pt x="166" y="919"/>
                  </a:cubicBezTo>
                  <a:lnTo>
                    <a:pt x="665" y="1419"/>
                  </a:lnTo>
                  <a:cubicBezTo>
                    <a:pt x="714" y="1467"/>
                    <a:pt x="776" y="1495"/>
                    <a:pt x="838" y="1495"/>
                  </a:cubicBezTo>
                  <a:cubicBezTo>
                    <a:pt x="908" y="1495"/>
                    <a:pt x="970" y="1467"/>
                    <a:pt x="1019" y="1419"/>
                  </a:cubicBezTo>
                  <a:lnTo>
                    <a:pt x="2018" y="420"/>
                  </a:lnTo>
                  <a:cubicBezTo>
                    <a:pt x="2183" y="239"/>
                    <a:pt x="2024" y="0"/>
                    <a:pt x="1835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80"/>
            <p:cNvSpPr/>
            <p:nvPr/>
          </p:nvSpPr>
          <p:spPr>
            <a:xfrm>
              <a:off x="5442118" y="2882746"/>
              <a:ext cx="58167" cy="39671"/>
            </a:xfrm>
            <a:custGeom>
              <a:avLst/>
              <a:gdLst/>
              <a:ahLst/>
              <a:cxnLst/>
              <a:rect l="l" t="t" r="r" b="b"/>
              <a:pathLst>
                <a:path w="2214" h="1510" extrusionOk="0">
                  <a:moveTo>
                    <a:pt x="1846" y="1"/>
                  </a:moveTo>
                  <a:cubicBezTo>
                    <a:pt x="1785" y="1"/>
                    <a:pt x="1721" y="26"/>
                    <a:pt x="1665" y="87"/>
                  </a:cubicBezTo>
                  <a:lnTo>
                    <a:pt x="846" y="913"/>
                  </a:lnTo>
                  <a:lnTo>
                    <a:pt x="520" y="587"/>
                  </a:lnTo>
                  <a:cubicBezTo>
                    <a:pt x="467" y="538"/>
                    <a:pt x="408" y="517"/>
                    <a:pt x="353" y="517"/>
                  </a:cubicBezTo>
                  <a:cubicBezTo>
                    <a:pt x="162" y="517"/>
                    <a:pt x="0" y="758"/>
                    <a:pt x="166" y="940"/>
                  </a:cubicBezTo>
                  <a:lnTo>
                    <a:pt x="666" y="1440"/>
                  </a:lnTo>
                  <a:cubicBezTo>
                    <a:pt x="714" y="1488"/>
                    <a:pt x="777" y="1509"/>
                    <a:pt x="839" y="1509"/>
                  </a:cubicBezTo>
                  <a:cubicBezTo>
                    <a:pt x="909" y="1509"/>
                    <a:pt x="971" y="1488"/>
                    <a:pt x="1020" y="1440"/>
                  </a:cubicBezTo>
                  <a:lnTo>
                    <a:pt x="2018" y="441"/>
                  </a:lnTo>
                  <a:cubicBezTo>
                    <a:pt x="2214" y="261"/>
                    <a:pt x="2043" y="1"/>
                    <a:pt x="1846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5" name="Google Shape;7715;p80"/>
          <p:cNvGrpSpPr/>
          <p:nvPr/>
        </p:nvGrpSpPr>
        <p:grpSpPr>
          <a:xfrm>
            <a:off x="5812586" y="2760921"/>
            <a:ext cx="303605" cy="375434"/>
            <a:chOff x="5812586" y="2760921"/>
            <a:chExt cx="303605" cy="375434"/>
          </a:xfrm>
        </p:grpSpPr>
        <p:sp>
          <p:nvSpPr>
            <p:cNvPr id="7716" name="Google Shape;7716;p80"/>
            <p:cNvSpPr/>
            <p:nvPr/>
          </p:nvSpPr>
          <p:spPr>
            <a:xfrm>
              <a:off x="5911896" y="2760921"/>
              <a:ext cx="125215" cy="32289"/>
            </a:xfrm>
            <a:custGeom>
              <a:avLst/>
              <a:gdLst/>
              <a:ahLst/>
              <a:cxnLst/>
              <a:rect l="l" t="t" r="r" b="b"/>
              <a:pathLst>
                <a:path w="4766" h="1229" extrusionOk="0">
                  <a:moveTo>
                    <a:pt x="347" y="1"/>
                  </a:moveTo>
                  <a:cubicBezTo>
                    <a:pt x="153" y="1"/>
                    <a:pt x="0" y="160"/>
                    <a:pt x="0" y="347"/>
                  </a:cubicBezTo>
                  <a:lnTo>
                    <a:pt x="0" y="882"/>
                  </a:lnTo>
                  <a:cubicBezTo>
                    <a:pt x="0" y="1069"/>
                    <a:pt x="153" y="1228"/>
                    <a:pt x="347" y="1228"/>
                  </a:cubicBezTo>
                  <a:lnTo>
                    <a:pt x="4419" y="1228"/>
                  </a:lnTo>
                  <a:cubicBezTo>
                    <a:pt x="4613" y="1228"/>
                    <a:pt x="4766" y="1069"/>
                    <a:pt x="4766" y="882"/>
                  </a:cubicBezTo>
                  <a:lnTo>
                    <a:pt x="4766" y="347"/>
                  </a:lnTo>
                  <a:cubicBezTo>
                    <a:pt x="4766" y="160"/>
                    <a:pt x="4613" y="1"/>
                    <a:pt x="4419" y="1"/>
                  </a:cubicBezTo>
                  <a:close/>
                </a:path>
              </a:pathLst>
            </a:custGeom>
            <a:solidFill>
              <a:srgbClr val="BEC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80"/>
            <p:cNvSpPr/>
            <p:nvPr/>
          </p:nvSpPr>
          <p:spPr>
            <a:xfrm>
              <a:off x="6001722" y="2761105"/>
              <a:ext cx="35389" cy="32105"/>
            </a:xfrm>
            <a:custGeom>
              <a:avLst/>
              <a:gdLst/>
              <a:ahLst/>
              <a:cxnLst/>
              <a:rect l="l" t="t" r="r" b="b"/>
              <a:pathLst>
                <a:path w="1347" h="1222" extrusionOk="0">
                  <a:moveTo>
                    <a:pt x="1" y="1"/>
                  </a:moveTo>
                  <a:cubicBezTo>
                    <a:pt x="202" y="1"/>
                    <a:pt x="362" y="160"/>
                    <a:pt x="362" y="354"/>
                  </a:cubicBezTo>
                  <a:lnTo>
                    <a:pt x="362" y="861"/>
                  </a:lnTo>
                  <a:cubicBezTo>
                    <a:pt x="362" y="1062"/>
                    <a:pt x="202" y="1221"/>
                    <a:pt x="1" y="1221"/>
                  </a:cubicBezTo>
                  <a:lnTo>
                    <a:pt x="993" y="1221"/>
                  </a:lnTo>
                  <a:cubicBezTo>
                    <a:pt x="1187" y="1221"/>
                    <a:pt x="1347" y="1062"/>
                    <a:pt x="1347" y="861"/>
                  </a:cubicBezTo>
                  <a:lnTo>
                    <a:pt x="1347" y="354"/>
                  </a:lnTo>
                  <a:cubicBezTo>
                    <a:pt x="1347" y="160"/>
                    <a:pt x="1187" y="1"/>
                    <a:pt x="993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80"/>
            <p:cNvSpPr/>
            <p:nvPr/>
          </p:nvSpPr>
          <p:spPr>
            <a:xfrm>
              <a:off x="5812586" y="2793183"/>
              <a:ext cx="295960" cy="343171"/>
            </a:xfrm>
            <a:custGeom>
              <a:avLst/>
              <a:gdLst/>
              <a:ahLst/>
              <a:cxnLst/>
              <a:rect l="l" t="t" r="r" b="b"/>
              <a:pathLst>
                <a:path w="11265" h="13062" extrusionOk="0">
                  <a:moveTo>
                    <a:pt x="4647" y="0"/>
                  </a:moveTo>
                  <a:lnTo>
                    <a:pt x="4647" y="3801"/>
                  </a:lnTo>
                  <a:cubicBezTo>
                    <a:pt x="4647" y="4030"/>
                    <a:pt x="4509" y="4238"/>
                    <a:pt x="4294" y="4322"/>
                  </a:cubicBezTo>
                  <a:cubicBezTo>
                    <a:pt x="923" y="5653"/>
                    <a:pt x="0" y="9995"/>
                    <a:pt x="2539" y="12583"/>
                  </a:cubicBezTo>
                  <a:cubicBezTo>
                    <a:pt x="2837" y="12888"/>
                    <a:pt x="3246" y="13061"/>
                    <a:pt x="3676" y="13061"/>
                  </a:cubicBezTo>
                  <a:lnTo>
                    <a:pt x="8643" y="13061"/>
                  </a:lnTo>
                  <a:cubicBezTo>
                    <a:pt x="9073" y="13061"/>
                    <a:pt x="9482" y="12888"/>
                    <a:pt x="9780" y="12583"/>
                  </a:cubicBezTo>
                  <a:cubicBezTo>
                    <a:pt x="10737" y="11612"/>
                    <a:pt x="11265" y="10287"/>
                    <a:pt x="11230" y="8927"/>
                  </a:cubicBezTo>
                  <a:cubicBezTo>
                    <a:pt x="11181" y="6888"/>
                    <a:pt x="9919" y="5078"/>
                    <a:pt x="8025" y="4329"/>
                  </a:cubicBezTo>
                  <a:cubicBezTo>
                    <a:pt x="7810" y="4245"/>
                    <a:pt x="7672" y="4037"/>
                    <a:pt x="7672" y="3808"/>
                  </a:cubicBezTo>
                  <a:lnTo>
                    <a:pt x="7672" y="0"/>
                  </a:ln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80"/>
            <p:cNvSpPr/>
            <p:nvPr/>
          </p:nvSpPr>
          <p:spPr>
            <a:xfrm>
              <a:off x="5934675" y="2793183"/>
              <a:ext cx="181517" cy="340965"/>
            </a:xfrm>
            <a:custGeom>
              <a:avLst/>
              <a:gdLst/>
              <a:ahLst/>
              <a:cxnLst/>
              <a:rect l="l" t="t" r="r" b="b"/>
              <a:pathLst>
                <a:path w="6909" h="12978" extrusionOk="0">
                  <a:moveTo>
                    <a:pt x="0" y="0"/>
                  </a:moveTo>
                  <a:lnTo>
                    <a:pt x="0" y="507"/>
                  </a:lnTo>
                  <a:lnTo>
                    <a:pt x="1561" y="507"/>
                  </a:lnTo>
                  <a:cubicBezTo>
                    <a:pt x="1565" y="507"/>
                    <a:pt x="1569" y="507"/>
                    <a:pt x="1573" y="507"/>
                  </a:cubicBezTo>
                  <a:cubicBezTo>
                    <a:pt x="1963" y="507"/>
                    <a:pt x="2276" y="830"/>
                    <a:pt x="2276" y="1221"/>
                  </a:cubicBezTo>
                  <a:lnTo>
                    <a:pt x="2276" y="4315"/>
                  </a:lnTo>
                  <a:cubicBezTo>
                    <a:pt x="2276" y="4544"/>
                    <a:pt x="2414" y="4752"/>
                    <a:pt x="2629" y="4835"/>
                  </a:cubicBezTo>
                  <a:cubicBezTo>
                    <a:pt x="5938" y="6139"/>
                    <a:pt x="6909" y="10363"/>
                    <a:pt x="4495" y="12978"/>
                  </a:cubicBezTo>
                  <a:cubicBezTo>
                    <a:pt x="4738" y="12902"/>
                    <a:pt x="4953" y="12763"/>
                    <a:pt x="5133" y="12576"/>
                  </a:cubicBezTo>
                  <a:cubicBezTo>
                    <a:pt x="6090" y="11605"/>
                    <a:pt x="6618" y="10287"/>
                    <a:pt x="6583" y="8927"/>
                  </a:cubicBezTo>
                  <a:cubicBezTo>
                    <a:pt x="6534" y="6888"/>
                    <a:pt x="5272" y="5078"/>
                    <a:pt x="3378" y="4329"/>
                  </a:cubicBezTo>
                  <a:cubicBezTo>
                    <a:pt x="3163" y="4245"/>
                    <a:pt x="3025" y="4037"/>
                    <a:pt x="3025" y="3808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rgbClr val="D1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80"/>
            <p:cNvSpPr/>
            <p:nvPr/>
          </p:nvSpPr>
          <p:spPr>
            <a:xfrm>
              <a:off x="5841197" y="2978063"/>
              <a:ext cx="267349" cy="158292"/>
            </a:xfrm>
            <a:custGeom>
              <a:avLst/>
              <a:gdLst/>
              <a:ahLst/>
              <a:cxnLst/>
              <a:rect l="l" t="t" r="r" b="b"/>
              <a:pathLst>
                <a:path w="10176" h="6025" extrusionOk="0">
                  <a:moveTo>
                    <a:pt x="2691" y="0"/>
                  </a:moveTo>
                  <a:cubicBezTo>
                    <a:pt x="1242" y="0"/>
                    <a:pt x="187" y="642"/>
                    <a:pt x="187" y="642"/>
                  </a:cubicBezTo>
                  <a:cubicBezTo>
                    <a:pt x="70" y="1086"/>
                    <a:pt x="7" y="1536"/>
                    <a:pt x="7" y="2001"/>
                  </a:cubicBezTo>
                  <a:cubicBezTo>
                    <a:pt x="0" y="3326"/>
                    <a:pt x="520" y="4602"/>
                    <a:pt x="1457" y="5546"/>
                  </a:cubicBezTo>
                  <a:cubicBezTo>
                    <a:pt x="1755" y="5851"/>
                    <a:pt x="2164" y="6017"/>
                    <a:pt x="2594" y="6024"/>
                  </a:cubicBezTo>
                  <a:lnTo>
                    <a:pt x="7561" y="6024"/>
                  </a:lnTo>
                  <a:cubicBezTo>
                    <a:pt x="7991" y="6024"/>
                    <a:pt x="8400" y="5851"/>
                    <a:pt x="8698" y="5546"/>
                  </a:cubicBezTo>
                  <a:cubicBezTo>
                    <a:pt x="9655" y="4568"/>
                    <a:pt x="10176" y="3250"/>
                    <a:pt x="10141" y="1890"/>
                  </a:cubicBezTo>
                  <a:cubicBezTo>
                    <a:pt x="10134" y="1356"/>
                    <a:pt x="10037" y="829"/>
                    <a:pt x="9856" y="330"/>
                  </a:cubicBezTo>
                  <a:cubicBezTo>
                    <a:pt x="9856" y="330"/>
                    <a:pt x="9856" y="330"/>
                    <a:pt x="9856" y="330"/>
                  </a:cubicBezTo>
                  <a:cubicBezTo>
                    <a:pt x="9850" y="330"/>
                    <a:pt x="8712" y="1213"/>
                    <a:pt x="7157" y="1213"/>
                  </a:cubicBezTo>
                  <a:cubicBezTo>
                    <a:pt x="6517" y="1213"/>
                    <a:pt x="5808" y="1063"/>
                    <a:pt x="5077" y="642"/>
                  </a:cubicBezTo>
                  <a:cubicBezTo>
                    <a:pt x="4238" y="161"/>
                    <a:pt x="3415" y="0"/>
                    <a:pt x="2691" y="0"/>
                  </a:cubicBezTo>
                  <a:close/>
                </a:path>
              </a:pathLst>
            </a:custGeom>
            <a:solidFill>
              <a:srgbClr val="96A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80"/>
            <p:cNvSpPr/>
            <p:nvPr/>
          </p:nvSpPr>
          <p:spPr>
            <a:xfrm>
              <a:off x="6052402" y="2986523"/>
              <a:ext cx="56144" cy="147809"/>
            </a:xfrm>
            <a:custGeom>
              <a:avLst/>
              <a:gdLst/>
              <a:ahLst/>
              <a:cxnLst/>
              <a:rect l="l" t="t" r="r" b="b"/>
              <a:pathLst>
                <a:path w="2137" h="5626" extrusionOk="0">
                  <a:moveTo>
                    <a:pt x="1804" y="1"/>
                  </a:moveTo>
                  <a:cubicBezTo>
                    <a:pt x="1561" y="174"/>
                    <a:pt x="1304" y="327"/>
                    <a:pt x="1034" y="445"/>
                  </a:cubicBezTo>
                  <a:cubicBezTo>
                    <a:pt x="1686" y="2227"/>
                    <a:pt x="1283" y="4232"/>
                    <a:pt x="0" y="5626"/>
                  </a:cubicBezTo>
                  <a:cubicBezTo>
                    <a:pt x="28" y="5612"/>
                    <a:pt x="56" y="5605"/>
                    <a:pt x="83" y="5591"/>
                  </a:cubicBezTo>
                  <a:cubicBezTo>
                    <a:pt x="90" y="5591"/>
                    <a:pt x="90" y="5591"/>
                    <a:pt x="90" y="5584"/>
                  </a:cubicBezTo>
                  <a:cubicBezTo>
                    <a:pt x="174" y="5550"/>
                    <a:pt x="257" y="5508"/>
                    <a:pt x="340" y="5452"/>
                  </a:cubicBezTo>
                  <a:cubicBezTo>
                    <a:pt x="361" y="5432"/>
                    <a:pt x="396" y="5418"/>
                    <a:pt x="409" y="5404"/>
                  </a:cubicBezTo>
                  <a:cubicBezTo>
                    <a:pt x="416" y="5397"/>
                    <a:pt x="423" y="5397"/>
                    <a:pt x="430" y="5397"/>
                  </a:cubicBezTo>
                  <a:cubicBezTo>
                    <a:pt x="451" y="5383"/>
                    <a:pt x="465" y="5369"/>
                    <a:pt x="479" y="5355"/>
                  </a:cubicBezTo>
                  <a:cubicBezTo>
                    <a:pt x="486" y="5348"/>
                    <a:pt x="500" y="5348"/>
                    <a:pt x="500" y="5335"/>
                  </a:cubicBezTo>
                  <a:cubicBezTo>
                    <a:pt x="520" y="5321"/>
                    <a:pt x="534" y="5314"/>
                    <a:pt x="548" y="5293"/>
                  </a:cubicBezTo>
                  <a:lnTo>
                    <a:pt x="569" y="5272"/>
                  </a:lnTo>
                  <a:cubicBezTo>
                    <a:pt x="597" y="5251"/>
                    <a:pt x="618" y="5231"/>
                    <a:pt x="638" y="5210"/>
                  </a:cubicBezTo>
                  <a:cubicBezTo>
                    <a:pt x="1609" y="4253"/>
                    <a:pt x="2137" y="2928"/>
                    <a:pt x="2102" y="1568"/>
                  </a:cubicBezTo>
                  <a:cubicBezTo>
                    <a:pt x="2102" y="1534"/>
                    <a:pt x="2095" y="1499"/>
                    <a:pt x="2095" y="1464"/>
                  </a:cubicBezTo>
                  <a:cubicBezTo>
                    <a:pt x="2095" y="1457"/>
                    <a:pt x="2095" y="1443"/>
                    <a:pt x="2095" y="1429"/>
                  </a:cubicBezTo>
                  <a:cubicBezTo>
                    <a:pt x="2088" y="1409"/>
                    <a:pt x="2088" y="1381"/>
                    <a:pt x="2088" y="1360"/>
                  </a:cubicBezTo>
                  <a:cubicBezTo>
                    <a:pt x="2088" y="1353"/>
                    <a:pt x="2081" y="1339"/>
                    <a:pt x="2081" y="1325"/>
                  </a:cubicBezTo>
                  <a:cubicBezTo>
                    <a:pt x="2074" y="1305"/>
                    <a:pt x="2074" y="1284"/>
                    <a:pt x="2074" y="1263"/>
                  </a:cubicBezTo>
                  <a:cubicBezTo>
                    <a:pt x="2074" y="1249"/>
                    <a:pt x="2074" y="1242"/>
                    <a:pt x="2074" y="1228"/>
                  </a:cubicBezTo>
                  <a:cubicBezTo>
                    <a:pt x="2067" y="1208"/>
                    <a:pt x="2067" y="1187"/>
                    <a:pt x="2067" y="1166"/>
                  </a:cubicBezTo>
                  <a:cubicBezTo>
                    <a:pt x="2060" y="1152"/>
                    <a:pt x="2060" y="1138"/>
                    <a:pt x="2060" y="1131"/>
                  </a:cubicBezTo>
                  <a:cubicBezTo>
                    <a:pt x="2053" y="1110"/>
                    <a:pt x="2053" y="1083"/>
                    <a:pt x="2053" y="1062"/>
                  </a:cubicBezTo>
                  <a:cubicBezTo>
                    <a:pt x="2053" y="1055"/>
                    <a:pt x="2046" y="1041"/>
                    <a:pt x="2053" y="1027"/>
                  </a:cubicBezTo>
                  <a:cubicBezTo>
                    <a:pt x="2046" y="1013"/>
                    <a:pt x="2046" y="992"/>
                    <a:pt x="2039" y="965"/>
                  </a:cubicBezTo>
                  <a:cubicBezTo>
                    <a:pt x="2039" y="958"/>
                    <a:pt x="2033" y="944"/>
                    <a:pt x="2039" y="930"/>
                  </a:cubicBezTo>
                  <a:cubicBezTo>
                    <a:pt x="2033" y="909"/>
                    <a:pt x="2033" y="888"/>
                    <a:pt x="2026" y="868"/>
                  </a:cubicBezTo>
                  <a:cubicBezTo>
                    <a:pt x="2026" y="861"/>
                    <a:pt x="2019" y="847"/>
                    <a:pt x="2019" y="840"/>
                  </a:cubicBezTo>
                  <a:cubicBezTo>
                    <a:pt x="2019" y="819"/>
                    <a:pt x="2019" y="791"/>
                    <a:pt x="2012" y="771"/>
                  </a:cubicBezTo>
                  <a:cubicBezTo>
                    <a:pt x="2005" y="757"/>
                    <a:pt x="2005" y="750"/>
                    <a:pt x="2005" y="743"/>
                  </a:cubicBezTo>
                  <a:cubicBezTo>
                    <a:pt x="1998" y="722"/>
                    <a:pt x="1998" y="694"/>
                    <a:pt x="1998" y="673"/>
                  </a:cubicBezTo>
                  <a:cubicBezTo>
                    <a:pt x="1991" y="666"/>
                    <a:pt x="1991" y="653"/>
                    <a:pt x="1991" y="646"/>
                  </a:cubicBezTo>
                  <a:cubicBezTo>
                    <a:pt x="1984" y="625"/>
                    <a:pt x="1984" y="597"/>
                    <a:pt x="1977" y="576"/>
                  </a:cubicBezTo>
                  <a:cubicBezTo>
                    <a:pt x="1970" y="576"/>
                    <a:pt x="1970" y="569"/>
                    <a:pt x="1970" y="562"/>
                  </a:cubicBezTo>
                  <a:cubicBezTo>
                    <a:pt x="1970" y="535"/>
                    <a:pt x="1963" y="507"/>
                    <a:pt x="1949" y="486"/>
                  </a:cubicBezTo>
                  <a:cubicBezTo>
                    <a:pt x="1949" y="479"/>
                    <a:pt x="1949" y="472"/>
                    <a:pt x="1949" y="465"/>
                  </a:cubicBezTo>
                  <a:cubicBezTo>
                    <a:pt x="1942" y="438"/>
                    <a:pt x="1935" y="410"/>
                    <a:pt x="1928" y="382"/>
                  </a:cubicBezTo>
                  <a:cubicBezTo>
                    <a:pt x="1922" y="382"/>
                    <a:pt x="1922" y="375"/>
                    <a:pt x="1922" y="368"/>
                  </a:cubicBezTo>
                  <a:cubicBezTo>
                    <a:pt x="1915" y="340"/>
                    <a:pt x="1908" y="313"/>
                    <a:pt x="1901" y="285"/>
                  </a:cubicBezTo>
                  <a:cubicBezTo>
                    <a:pt x="1901" y="285"/>
                    <a:pt x="1894" y="278"/>
                    <a:pt x="1894" y="278"/>
                  </a:cubicBezTo>
                  <a:cubicBezTo>
                    <a:pt x="1894" y="250"/>
                    <a:pt x="1880" y="223"/>
                    <a:pt x="1873" y="188"/>
                  </a:cubicBezTo>
                  <a:cubicBezTo>
                    <a:pt x="1866" y="181"/>
                    <a:pt x="1866" y="181"/>
                    <a:pt x="1866" y="181"/>
                  </a:cubicBezTo>
                  <a:cubicBezTo>
                    <a:pt x="1852" y="153"/>
                    <a:pt x="1845" y="125"/>
                    <a:pt x="1838" y="91"/>
                  </a:cubicBezTo>
                  <a:cubicBezTo>
                    <a:pt x="1838" y="91"/>
                    <a:pt x="1838" y="84"/>
                    <a:pt x="1838" y="84"/>
                  </a:cubicBezTo>
                  <a:cubicBezTo>
                    <a:pt x="1824" y="56"/>
                    <a:pt x="1817" y="28"/>
                    <a:pt x="1804" y="1"/>
                  </a:cubicBez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80"/>
            <p:cNvSpPr/>
            <p:nvPr/>
          </p:nvSpPr>
          <p:spPr>
            <a:xfrm>
              <a:off x="6054582" y="3027718"/>
              <a:ext cx="20256" cy="17182"/>
            </a:xfrm>
            <a:custGeom>
              <a:avLst/>
              <a:gdLst/>
              <a:ahLst/>
              <a:cxnLst/>
              <a:rect l="l" t="t" r="r" b="b"/>
              <a:pathLst>
                <a:path w="771" h="654" extrusionOk="0">
                  <a:moveTo>
                    <a:pt x="437" y="0"/>
                  </a:moveTo>
                  <a:cubicBezTo>
                    <a:pt x="146" y="0"/>
                    <a:pt x="0" y="347"/>
                    <a:pt x="209" y="555"/>
                  </a:cubicBezTo>
                  <a:cubicBezTo>
                    <a:pt x="276" y="623"/>
                    <a:pt x="359" y="653"/>
                    <a:pt x="441" y="653"/>
                  </a:cubicBezTo>
                  <a:cubicBezTo>
                    <a:pt x="609" y="653"/>
                    <a:pt x="770" y="523"/>
                    <a:pt x="770" y="326"/>
                  </a:cubicBezTo>
                  <a:cubicBezTo>
                    <a:pt x="763" y="146"/>
                    <a:pt x="618" y="0"/>
                    <a:pt x="437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80"/>
            <p:cNvSpPr/>
            <p:nvPr/>
          </p:nvSpPr>
          <p:spPr>
            <a:xfrm>
              <a:off x="6012678" y="3090588"/>
              <a:ext cx="17681" cy="15186"/>
            </a:xfrm>
            <a:custGeom>
              <a:avLst/>
              <a:gdLst/>
              <a:ahLst/>
              <a:cxnLst/>
              <a:rect l="l" t="t" r="r" b="b"/>
              <a:pathLst>
                <a:path w="673" h="578" extrusionOk="0">
                  <a:moveTo>
                    <a:pt x="389" y="0"/>
                  </a:moveTo>
                  <a:cubicBezTo>
                    <a:pt x="132" y="0"/>
                    <a:pt x="0" y="312"/>
                    <a:pt x="180" y="493"/>
                  </a:cubicBezTo>
                  <a:cubicBezTo>
                    <a:pt x="241" y="551"/>
                    <a:pt x="315" y="578"/>
                    <a:pt x="386" y="578"/>
                  </a:cubicBezTo>
                  <a:cubicBezTo>
                    <a:pt x="534" y="578"/>
                    <a:pt x="673" y="465"/>
                    <a:pt x="673" y="292"/>
                  </a:cubicBezTo>
                  <a:cubicBezTo>
                    <a:pt x="673" y="132"/>
                    <a:pt x="548" y="7"/>
                    <a:pt x="389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80"/>
            <p:cNvSpPr/>
            <p:nvPr/>
          </p:nvSpPr>
          <p:spPr>
            <a:xfrm>
              <a:off x="5891299" y="3017130"/>
              <a:ext cx="17708" cy="15212"/>
            </a:xfrm>
            <a:custGeom>
              <a:avLst/>
              <a:gdLst/>
              <a:ahLst/>
              <a:cxnLst/>
              <a:rect l="l" t="t" r="r" b="b"/>
              <a:pathLst>
                <a:path w="674" h="579" extrusionOk="0">
                  <a:moveTo>
                    <a:pt x="389" y="1"/>
                  </a:moveTo>
                  <a:cubicBezTo>
                    <a:pt x="132" y="1"/>
                    <a:pt x="1" y="313"/>
                    <a:pt x="181" y="493"/>
                  </a:cubicBezTo>
                  <a:cubicBezTo>
                    <a:pt x="242" y="552"/>
                    <a:pt x="315" y="578"/>
                    <a:pt x="387" y="578"/>
                  </a:cubicBezTo>
                  <a:cubicBezTo>
                    <a:pt x="535" y="578"/>
                    <a:pt x="673" y="465"/>
                    <a:pt x="673" y="292"/>
                  </a:cubicBezTo>
                  <a:cubicBezTo>
                    <a:pt x="673" y="133"/>
                    <a:pt x="549" y="1"/>
                    <a:pt x="389" y="1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80"/>
            <p:cNvSpPr/>
            <p:nvPr/>
          </p:nvSpPr>
          <p:spPr>
            <a:xfrm>
              <a:off x="5915916" y="3090588"/>
              <a:ext cx="17681" cy="15186"/>
            </a:xfrm>
            <a:custGeom>
              <a:avLst/>
              <a:gdLst/>
              <a:ahLst/>
              <a:cxnLst/>
              <a:rect l="l" t="t" r="r" b="b"/>
              <a:pathLst>
                <a:path w="673" h="578" extrusionOk="0">
                  <a:moveTo>
                    <a:pt x="381" y="0"/>
                  </a:moveTo>
                  <a:cubicBezTo>
                    <a:pt x="125" y="0"/>
                    <a:pt x="0" y="312"/>
                    <a:pt x="180" y="493"/>
                  </a:cubicBezTo>
                  <a:cubicBezTo>
                    <a:pt x="239" y="551"/>
                    <a:pt x="312" y="578"/>
                    <a:pt x="383" y="578"/>
                  </a:cubicBezTo>
                  <a:cubicBezTo>
                    <a:pt x="531" y="578"/>
                    <a:pt x="673" y="465"/>
                    <a:pt x="673" y="292"/>
                  </a:cubicBezTo>
                  <a:cubicBezTo>
                    <a:pt x="666" y="132"/>
                    <a:pt x="541" y="7"/>
                    <a:pt x="381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80"/>
            <p:cNvSpPr/>
            <p:nvPr/>
          </p:nvSpPr>
          <p:spPr>
            <a:xfrm>
              <a:off x="5959266" y="3032999"/>
              <a:ext cx="21360" cy="18286"/>
            </a:xfrm>
            <a:custGeom>
              <a:avLst/>
              <a:gdLst/>
              <a:ahLst/>
              <a:cxnLst/>
              <a:rect l="l" t="t" r="r" b="b"/>
              <a:pathLst>
                <a:path w="813" h="696" extrusionOk="0">
                  <a:moveTo>
                    <a:pt x="466" y="0"/>
                  </a:moveTo>
                  <a:cubicBezTo>
                    <a:pt x="153" y="0"/>
                    <a:pt x="1" y="375"/>
                    <a:pt x="216" y="590"/>
                  </a:cubicBezTo>
                  <a:cubicBezTo>
                    <a:pt x="288" y="663"/>
                    <a:pt x="377" y="695"/>
                    <a:pt x="464" y="695"/>
                  </a:cubicBezTo>
                  <a:cubicBezTo>
                    <a:pt x="643" y="695"/>
                    <a:pt x="812" y="557"/>
                    <a:pt x="812" y="347"/>
                  </a:cubicBezTo>
                  <a:cubicBezTo>
                    <a:pt x="812" y="153"/>
                    <a:pt x="653" y="0"/>
                    <a:pt x="466" y="0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7" name="Google Shape;7727;p80"/>
          <p:cNvGrpSpPr/>
          <p:nvPr/>
        </p:nvGrpSpPr>
        <p:grpSpPr>
          <a:xfrm>
            <a:off x="6334673" y="2759633"/>
            <a:ext cx="378508" cy="378166"/>
            <a:chOff x="6334673" y="2759633"/>
            <a:chExt cx="378508" cy="378166"/>
          </a:xfrm>
        </p:grpSpPr>
        <p:sp>
          <p:nvSpPr>
            <p:cNvPr id="7728" name="Google Shape;7728;p80"/>
            <p:cNvSpPr/>
            <p:nvPr/>
          </p:nvSpPr>
          <p:spPr>
            <a:xfrm>
              <a:off x="6334673" y="2759633"/>
              <a:ext cx="287027" cy="189004"/>
            </a:xfrm>
            <a:custGeom>
              <a:avLst/>
              <a:gdLst/>
              <a:ahLst/>
              <a:cxnLst/>
              <a:rect l="l" t="t" r="r" b="b"/>
              <a:pathLst>
                <a:path w="10925" h="7194" extrusionOk="0">
                  <a:moveTo>
                    <a:pt x="6983" y="1"/>
                  </a:moveTo>
                  <a:cubicBezTo>
                    <a:pt x="6979" y="1"/>
                    <a:pt x="6975" y="1"/>
                    <a:pt x="6971" y="1"/>
                  </a:cubicBezTo>
                  <a:lnTo>
                    <a:pt x="930" y="1"/>
                  </a:lnTo>
                  <a:cubicBezTo>
                    <a:pt x="417" y="1"/>
                    <a:pt x="7" y="417"/>
                    <a:pt x="7" y="931"/>
                  </a:cubicBezTo>
                  <a:lnTo>
                    <a:pt x="7" y="6965"/>
                  </a:lnTo>
                  <a:cubicBezTo>
                    <a:pt x="0" y="7090"/>
                    <a:pt x="104" y="7194"/>
                    <a:pt x="236" y="7194"/>
                  </a:cubicBezTo>
                  <a:lnTo>
                    <a:pt x="2560" y="7194"/>
                  </a:lnTo>
                  <a:cubicBezTo>
                    <a:pt x="2816" y="7194"/>
                    <a:pt x="3025" y="6986"/>
                    <a:pt x="3025" y="6729"/>
                  </a:cubicBezTo>
                  <a:lnTo>
                    <a:pt x="3025" y="6264"/>
                  </a:lnTo>
                  <a:cubicBezTo>
                    <a:pt x="3031" y="6063"/>
                    <a:pt x="2948" y="5876"/>
                    <a:pt x="2796" y="5744"/>
                  </a:cubicBezTo>
                  <a:cubicBezTo>
                    <a:pt x="1873" y="4981"/>
                    <a:pt x="2407" y="3483"/>
                    <a:pt x="3600" y="3476"/>
                  </a:cubicBezTo>
                  <a:cubicBezTo>
                    <a:pt x="3603" y="3476"/>
                    <a:pt x="3606" y="3476"/>
                    <a:pt x="3609" y="3476"/>
                  </a:cubicBezTo>
                  <a:cubicBezTo>
                    <a:pt x="4796" y="3476"/>
                    <a:pt x="5339" y="4962"/>
                    <a:pt x="4426" y="5730"/>
                  </a:cubicBezTo>
                  <a:cubicBezTo>
                    <a:pt x="4273" y="5862"/>
                    <a:pt x="4183" y="6056"/>
                    <a:pt x="4190" y="6258"/>
                  </a:cubicBezTo>
                  <a:lnTo>
                    <a:pt x="4190" y="6729"/>
                  </a:lnTo>
                  <a:cubicBezTo>
                    <a:pt x="4190" y="6986"/>
                    <a:pt x="4391" y="7194"/>
                    <a:pt x="4648" y="7194"/>
                  </a:cubicBezTo>
                  <a:lnTo>
                    <a:pt x="7207" y="7194"/>
                  </a:lnTo>
                  <a:lnTo>
                    <a:pt x="7207" y="4641"/>
                  </a:lnTo>
                  <a:cubicBezTo>
                    <a:pt x="7207" y="4385"/>
                    <a:pt x="7415" y="4177"/>
                    <a:pt x="7672" y="4177"/>
                  </a:cubicBezTo>
                  <a:lnTo>
                    <a:pt x="8143" y="4177"/>
                  </a:lnTo>
                  <a:cubicBezTo>
                    <a:pt x="8345" y="4177"/>
                    <a:pt x="8539" y="4267"/>
                    <a:pt x="8671" y="4419"/>
                  </a:cubicBezTo>
                  <a:cubicBezTo>
                    <a:pt x="8935" y="4737"/>
                    <a:pt x="9286" y="4878"/>
                    <a:pt x="9633" y="4878"/>
                  </a:cubicBezTo>
                  <a:cubicBezTo>
                    <a:pt x="10288" y="4878"/>
                    <a:pt x="10925" y="4374"/>
                    <a:pt x="10925" y="3594"/>
                  </a:cubicBezTo>
                  <a:cubicBezTo>
                    <a:pt x="10920" y="2815"/>
                    <a:pt x="10288" y="2317"/>
                    <a:pt x="9636" y="2317"/>
                  </a:cubicBezTo>
                  <a:cubicBezTo>
                    <a:pt x="9283" y="2317"/>
                    <a:pt x="8925" y="2463"/>
                    <a:pt x="8657" y="2789"/>
                  </a:cubicBezTo>
                  <a:cubicBezTo>
                    <a:pt x="8530" y="2930"/>
                    <a:pt x="8345" y="3019"/>
                    <a:pt x="8157" y="3019"/>
                  </a:cubicBezTo>
                  <a:cubicBezTo>
                    <a:pt x="8150" y="3019"/>
                    <a:pt x="8143" y="3019"/>
                    <a:pt x="8137" y="3018"/>
                  </a:cubicBezTo>
                  <a:lnTo>
                    <a:pt x="7672" y="3018"/>
                  </a:lnTo>
                  <a:cubicBezTo>
                    <a:pt x="7415" y="3018"/>
                    <a:pt x="7207" y="2810"/>
                    <a:pt x="7207" y="2554"/>
                  </a:cubicBezTo>
                  <a:lnTo>
                    <a:pt x="7207" y="230"/>
                  </a:lnTo>
                  <a:cubicBezTo>
                    <a:pt x="7207" y="102"/>
                    <a:pt x="7103" y="1"/>
                    <a:pt x="6983" y="1"/>
                  </a:cubicBezTo>
                  <a:close/>
                </a:path>
              </a:pathLst>
            </a:custGeom>
            <a:solidFill>
              <a:srgbClr val="8C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80"/>
            <p:cNvSpPr/>
            <p:nvPr/>
          </p:nvSpPr>
          <p:spPr>
            <a:xfrm>
              <a:off x="6524019" y="2759660"/>
              <a:ext cx="189162" cy="286659"/>
            </a:xfrm>
            <a:custGeom>
              <a:avLst/>
              <a:gdLst/>
              <a:ahLst/>
              <a:cxnLst/>
              <a:rect l="l" t="t" r="r" b="b"/>
              <a:pathLst>
                <a:path w="7200" h="10911" extrusionOk="0">
                  <a:moveTo>
                    <a:pt x="229" y="0"/>
                  </a:moveTo>
                  <a:cubicBezTo>
                    <a:pt x="104" y="0"/>
                    <a:pt x="0" y="104"/>
                    <a:pt x="0" y="229"/>
                  </a:cubicBezTo>
                  <a:lnTo>
                    <a:pt x="0" y="2553"/>
                  </a:lnTo>
                  <a:cubicBezTo>
                    <a:pt x="0" y="2809"/>
                    <a:pt x="208" y="3017"/>
                    <a:pt x="465" y="3017"/>
                  </a:cubicBezTo>
                  <a:lnTo>
                    <a:pt x="930" y="3017"/>
                  </a:lnTo>
                  <a:cubicBezTo>
                    <a:pt x="937" y="3018"/>
                    <a:pt x="944" y="3018"/>
                    <a:pt x="951" y="3018"/>
                  </a:cubicBezTo>
                  <a:cubicBezTo>
                    <a:pt x="1144" y="3018"/>
                    <a:pt x="1323" y="2929"/>
                    <a:pt x="1450" y="2788"/>
                  </a:cubicBezTo>
                  <a:cubicBezTo>
                    <a:pt x="1718" y="2462"/>
                    <a:pt x="2076" y="2316"/>
                    <a:pt x="2429" y="2316"/>
                  </a:cubicBezTo>
                  <a:cubicBezTo>
                    <a:pt x="3081" y="2316"/>
                    <a:pt x="3713" y="2814"/>
                    <a:pt x="3718" y="3593"/>
                  </a:cubicBezTo>
                  <a:cubicBezTo>
                    <a:pt x="3722" y="4373"/>
                    <a:pt x="3087" y="4877"/>
                    <a:pt x="2431" y="4877"/>
                  </a:cubicBezTo>
                  <a:cubicBezTo>
                    <a:pt x="2083" y="4877"/>
                    <a:pt x="1730" y="4736"/>
                    <a:pt x="1464" y="4418"/>
                  </a:cubicBezTo>
                  <a:cubicBezTo>
                    <a:pt x="1332" y="4266"/>
                    <a:pt x="1138" y="4176"/>
                    <a:pt x="936" y="4176"/>
                  </a:cubicBezTo>
                  <a:lnTo>
                    <a:pt x="465" y="4176"/>
                  </a:lnTo>
                  <a:cubicBezTo>
                    <a:pt x="208" y="4176"/>
                    <a:pt x="0" y="4384"/>
                    <a:pt x="0" y="4640"/>
                  </a:cubicBezTo>
                  <a:lnTo>
                    <a:pt x="0" y="7193"/>
                  </a:lnTo>
                  <a:lnTo>
                    <a:pt x="2553" y="7193"/>
                  </a:lnTo>
                  <a:cubicBezTo>
                    <a:pt x="2809" y="7193"/>
                    <a:pt x="3017" y="7401"/>
                    <a:pt x="3017" y="7658"/>
                  </a:cubicBezTo>
                  <a:lnTo>
                    <a:pt x="3017" y="8129"/>
                  </a:lnTo>
                  <a:cubicBezTo>
                    <a:pt x="3017" y="8330"/>
                    <a:pt x="2927" y="8525"/>
                    <a:pt x="2775" y="8656"/>
                  </a:cubicBezTo>
                  <a:cubicBezTo>
                    <a:pt x="1861" y="9425"/>
                    <a:pt x="2404" y="10911"/>
                    <a:pt x="3592" y="10911"/>
                  </a:cubicBezTo>
                  <a:cubicBezTo>
                    <a:pt x="3594" y="10911"/>
                    <a:pt x="3597" y="10911"/>
                    <a:pt x="3600" y="10911"/>
                  </a:cubicBezTo>
                  <a:cubicBezTo>
                    <a:pt x="4800" y="10904"/>
                    <a:pt x="5334" y="9406"/>
                    <a:pt x="4405" y="8649"/>
                  </a:cubicBezTo>
                  <a:cubicBezTo>
                    <a:pt x="4259" y="8518"/>
                    <a:pt x="4169" y="8323"/>
                    <a:pt x="4176" y="8122"/>
                  </a:cubicBezTo>
                  <a:lnTo>
                    <a:pt x="4176" y="7658"/>
                  </a:lnTo>
                  <a:cubicBezTo>
                    <a:pt x="4176" y="7401"/>
                    <a:pt x="4384" y="7193"/>
                    <a:pt x="4640" y="7193"/>
                  </a:cubicBezTo>
                  <a:lnTo>
                    <a:pt x="6964" y="7193"/>
                  </a:lnTo>
                  <a:cubicBezTo>
                    <a:pt x="7096" y="7193"/>
                    <a:pt x="7200" y="7089"/>
                    <a:pt x="7193" y="6964"/>
                  </a:cubicBezTo>
                  <a:lnTo>
                    <a:pt x="7193" y="930"/>
                  </a:lnTo>
                  <a:cubicBezTo>
                    <a:pt x="7193" y="416"/>
                    <a:pt x="6784" y="0"/>
                    <a:pt x="6270" y="0"/>
                  </a:cubicBezTo>
                  <a:close/>
                </a:path>
              </a:pathLst>
            </a:custGeom>
            <a:solidFill>
              <a:srgbClr val="BC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80"/>
            <p:cNvSpPr/>
            <p:nvPr/>
          </p:nvSpPr>
          <p:spPr>
            <a:xfrm>
              <a:off x="6426207" y="2948611"/>
              <a:ext cx="286791" cy="189188"/>
            </a:xfrm>
            <a:custGeom>
              <a:avLst/>
              <a:gdLst/>
              <a:ahLst/>
              <a:cxnLst/>
              <a:rect l="l" t="t" r="r" b="b"/>
              <a:pathLst>
                <a:path w="10916" h="7201" extrusionOk="0">
                  <a:moveTo>
                    <a:pt x="3716" y="1"/>
                  </a:moveTo>
                  <a:lnTo>
                    <a:pt x="3716" y="2560"/>
                  </a:lnTo>
                  <a:cubicBezTo>
                    <a:pt x="3716" y="2817"/>
                    <a:pt x="3508" y="3025"/>
                    <a:pt x="3258" y="3025"/>
                  </a:cubicBezTo>
                  <a:lnTo>
                    <a:pt x="2787" y="3025"/>
                  </a:lnTo>
                  <a:cubicBezTo>
                    <a:pt x="2586" y="3025"/>
                    <a:pt x="2391" y="2935"/>
                    <a:pt x="2260" y="2782"/>
                  </a:cubicBezTo>
                  <a:cubicBezTo>
                    <a:pt x="1993" y="2465"/>
                    <a:pt x="1640" y="2324"/>
                    <a:pt x="1292" y="2324"/>
                  </a:cubicBezTo>
                  <a:cubicBezTo>
                    <a:pt x="636" y="2324"/>
                    <a:pt x="1" y="2828"/>
                    <a:pt x="5" y="3608"/>
                  </a:cubicBezTo>
                  <a:cubicBezTo>
                    <a:pt x="10" y="4383"/>
                    <a:pt x="644" y="4880"/>
                    <a:pt x="1295" y="4880"/>
                  </a:cubicBezTo>
                  <a:cubicBezTo>
                    <a:pt x="1646" y="4880"/>
                    <a:pt x="2002" y="4735"/>
                    <a:pt x="2266" y="4412"/>
                  </a:cubicBezTo>
                  <a:cubicBezTo>
                    <a:pt x="2393" y="4266"/>
                    <a:pt x="2578" y="4183"/>
                    <a:pt x="2770" y="4183"/>
                  </a:cubicBezTo>
                  <a:cubicBezTo>
                    <a:pt x="2778" y="4183"/>
                    <a:pt x="2786" y="4183"/>
                    <a:pt x="2794" y="4183"/>
                  </a:cubicBezTo>
                  <a:lnTo>
                    <a:pt x="3258" y="4183"/>
                  </a:lnTo>
                  <a:cubicBezTo>
                    <a:pt x="3515" y="4183"/>
                    <a:pt x="3723" y="4392"/>
                    <a:pt x="3723" y="4648"/>
                  </a:cubicBezTo>
                  <a:lnTo>
                    <a:pt x="3723" y="6965"/>
                  </a:lnTo>
                  <a:cubicBezTo>
                    <a:pt x="3723" y="7097"/>
                    <a:pt x="3820" y="7201"/>
                    <a:pt x="3952" y="7201"/>
                  </a:cubicBezTo>
                  <a:lnTo>
                    <a:pt x="9986" y="7201"/>
                  </a:lnTo>
                  <a:cubicBezTo>
                    <a:pt x="10500" y="7201"/>
                    <a:pt x="10916" y="6784"/>
                    <a:pt x="10916" y="6271"/>
                  </a:cubicBezTo>
                  <a:lnTo>
                    <a:pt x="10916" y="237"/>
                  </a:lnTo>
                  <a:cubicBezTo>
                    <a:pt x="10916" y="105"/>
                    <a:pt x="10812" y="1"/>
                    <a:pt x="10687" y="1"/>
                  </a:cubicBezTo>
                  <a:lnTo>
                    <a:pt x="8363" y="1"/>
                  </a:lnTo>
                  <a:cubicBezTo>
                    <a:pt x="8107" y="1"/>
                    <a:pt x="7899" y="209"/>
                    <a:pt x="7899" y="466"/>
                  </a:cubicBezTo>
                  <a:lnTo>
                    <a:pt x="7899" y="930"/>
                  </a:lnTo>
                  <a:cubicBezTo>
                    <a:pt x="7892" y="1131"/>
                    <a:pt x="7975" y="1326"/>
                    <a:pt x="8128" y="1457"/>
                  </a:cubicBezTo>
                  <a:cubicBezTo>
                    <a:pt x="9050" y="2214"/>
                    <a:pt x="8516" y="3712"/>
                    <a:pt x="7323" y="3719"/>
                  </a:cubicBezTo>
                  <a:cubicBezTo>
                    <a:pt x="7320" y="3719"/>
                    <a:pt x="7317" y="3719"/>
                    <a:pt x="7315" y="3719"/>
                  </a:cubicBezTo>
                  <a:cubicBezTo>
                    <a:pt x="6127" y="3719"/>
                    <a:pt x="5584" y="2233"/>
                    <a:pt x="6498" y="1464"/>
                  </a:cubicBezTo>
                  <a:cubicBezTo>
                    <a:pt x="6650" y="1333"/>
                    <a:pt x="6740" y="1138"/>
                    <a:pt x="6740" y="937"/>
                  </a:cubicBezTo>
                  <a:lnTo>
                    <a:pt x="6740" y="466"/>
                  </a:lnTo>
                  <a:cubicBezTo>
                    <a:pt x="6740" y="209"/>
                    <a:pt x="6532" y="1"/>
                    <a:pt x="6276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80"/>
            <p:cNvSpPr/>
            <p:nvPr/>
          </p:nvSpPr>
          <p:spPr>
            <a:xfrm>
              <a:off x="6334857" y="2850957"/>
              <a:ext cx="189188" cy="286843"/>
            </a:xfrm>
            <a:custGeom>
              <a:avLst/>
              <a:gdLst/>
              <a:ahLst/>
              <a:cxnLst/>
              <a:rect l="l" t="t" r="r" b="b"/>
              <a:pathLst>
                <a:path w="7201" h="10918" extrusionOk="0">
                  <a:moveTo>
                    <a:pt x="3586" y="0"/>
                  </a:moveTo>
                  <a:cubicBezTo>
                    <a:pt x="2393" y="7"/>
                    <a:pt x="1859" y="1505"/>
                    <a:pt x="2782" y="2268"/>
                  </a:cubicBezTo>
                  <a:cubicBezTo>
                    <a:pt x="2934" y="2400"/>
                    <a:pt x="3018" y="2594"/>
                    <a:pt x="3018" y="2795"/>
                  </a:cubicBezTo>
                  <a:lnTo>
                    <a:pt x="3018" y="3253"/>
                  </a:lnTo>
                  <a:cubicBezTo>
                    <a:pt x="3018" y="3510"/>
                    <a:pt x="2809" y="3718"/>
                    <a:pt x="2553" y="3718"/>
                  </a:cubicBezTo>
                  <a:lnTo>
                    <a:pt x="229" y="3718"/>
                  </a:lnTo>
                  <a:cubicBezTo>
                    <a:pt x="104" y="3725"/>
                    <a:pt x="0" y="3822"/>
                    <a:pt x="0" y="3954"/>
                  </a:cubicBezTo>
                  <a:lnTo>
                    <a:pt x="0" y="9988"/>
                  </a:lnTo>
                  <a:cubicBezTo>
                    <a:pt x="0" y="10501"/>
                    <a:pt x="416" y="10911"/>
                    <a:pt x="930" y="10918"/>
                  </a:cubicBezTo>
                  <a:lnTo>
                    <a:pt x="6964" y="10918"/>
                  </a:lnTo>
                  <a:cubicBezTo>
                    <a:pt x="7096" y="10918"/>
                    <a:pt x="7200" y="10814"/>
                    <a:pt x="7200" y="10682"/>
                  </a:cubicBezTo>
                  <a:lnTo>
                    <a:pt x="7200" y="8365"/>
                  </a:lnTo>
                  <a:cubicBezTo>
                    <a:pt x="7200" y="8109"/>
                    <a:pt x="6992" y="7900"/>
                    <a:pt x="6735" y="7900"/>
                  </a:cubicBezTo>
                  <a:lnTo>
                    <a:pt x="6264" y="7900"/>
                  </a:lnTo>
                  <a:cubicBezTo>
                    <a:pt x="6256" y="7900"/>
                    <a:pt x="6248" y="7900"/>
                    <a:pt x="6240" y="7900"/>
                  </a:cubicBezTo>
                  <a:cubicBezTo>
                    <a:pt x="6048" y="7900"/>
                    <a:pt x="5870" y="7983"/>
                    <a:pt x="5743" y="8129"/>
                  </a:cubicBezTo>
                  <a:cubicBezTo>
                    <a:pt x="5476" y="8452"/>
                    <a:pt x="5119" y="8597"/>
                    <a:pt x="4767" y="8597"/>
                  </a:cubicBezTo>
                  <a:cubicBezTo>
                    <a:pt x="4114" y="8597"/>
                    <a:pt x="3480" y="8100"/>
                    <a:pt x="3475" y="7325"/>
                  </a:cubicBezTo>
                  <a:cubicBezTo>
                    <a:pt x="3471" y="6545"/>
                    <a:pt x="4106" y="6041"/>
                    <a:pt x="4762" y="6041"/>
                  </a:cubicBezTo>
                  <a:cubicBezTo>
                    <a:pt x="5110" y="6041"/>
                    <a:pt x="5463" y="6182"/>
                    <a:pt x="5730" y="6499"/>
                  </a:cubicBezTo>
                  <a:cubicBezTo>
                    <a:pt x="5861" y="6652"/>
                    <a:pt x="6056" y="6742"/>
                    <a:pt x="6257" y="6742"/>
                  </a:cubicBezTo>
                  <a:lnTo>
                    <a:pt x="6728" y="6742"/>
                  </a:lnTo>
                  <a:cubicBezTo>
                    <a:pt x="6985" y="6742"/>
                    <a:pt x="7193" y="6534"/>
                    <a:pt x="7193" y="6277"/>
                  </a:cubicBezTo>
                  <a:lnTo>
                    <a:pt x="7193" y="3718"/>
                  </a:lnTo>
                  <a:lnTo>
                    <a:pt x="4641" y="3718"/>
                  </a:lnTo>
                  <a:cubicBezTo>
                    <a:pt x="4384" y="3718"/>
                    <a:pt x="4176" y="3510"/>
                    <a:pt x="4176" y="3253"/>
                  </a:cubicBezTo>
                  <a:lnTo>
                    <a:pt x="4176" y="2782"/>
                  </a:lnTo>
                  <a:cubicBezTo>
                    <a:pt x="4176" y="2580"/>
                    <a:pt x="4266" y="2386"/>
                    <a:pt x="4419" y="2254"/>
                  </a:cubicBezTo>
                  <a:cubicBezTo>
                    <a:pt x="5334" y="1491"/>
                    <a:pt x="4786" y="0"/>
                    <a:pt x="35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2" name="Google Shape;7732;p80"/>
          <p:cNvGrpSpPr/>
          <p:nvPr/>
        </p:nvGrpSpPr>
        <p:grpSpPr>
          <a:xfrm>
            <a:off x="8012645" y="2806477"/>
            <a:ext cx="319763" cy="284505"/>
            <a:chOff x="8012645" y="2806477"/>
            <a:chExt cx="319763" cy="284505"/>
          </a:xfrm>
        </p:grpSpPr>
        <p:sp>
          <p:nvSpPr>
            <p:cNvPr id="7733" name="Google Shape;7733;p80"/>
            <p:cNvSpPr/>
            <p:nvPr/>
          </p:nvSpPr>
          <p:spPr>
            <a:xfrm>
              <a:off x="8117446" y="3039252"/>
              <a:ext cx="87855" cy="51731"/>
            </a:xfrm>
            <a:custGeom>
              <a:avLst/>
              <a:gdLst/>
              <a:ahLst/>
              <a:cxnLst/>
              <a:rect l="l" t="t" r="r" b="b"/>
              <a:pathLst>
                <a:path w="3344" h="1969" extrusionOk="0">
                  <a:moveTo>
                    <a:pt x="2235" y="1"/>
                  </a:moveTo>
                  <a:cubicBezTo>
                    <a:pt x="2172" y="1"/>
                    <a:pt x="2108" y="31"/>
                    <a:pt x="2067" y="102"/>
                  </a:cubicBezTo>
                  <a:lnTo>
                    <a:pt x="1346" y="1566"/>
                  </a:lnTo>
                  <a:lnTo>
                    <a:pt x="271" y="1566"/>
                  </a:lnTo>
                  <a:cubicBezTo>
                    <a:pt x="0" y="1566"/>
                    <a:pt x="0" y="1968"/>
                    <a:pt x="271" y="1968"/>
                  </a:cubicBezTo>
                  <a:lnTo>
                    <a:pt x="3073" y="1968"/>
                  </a:lnTo>
                  <a:cubicBezTo>
                    <a:pt x="3343" y="1968"/>
                    <a:pt x="3343" y="1566"/>
                    <a:pt x="3073" y="1566"/>
                  </a:cubicBezTo>
                  <a:lnTo>
                    <a:pt x="1790" y="1566"/>
                  </a:lnTo>
                  <a:lnTo>
                    <a:pt x="2428" y="276"/>
                  </a:lnTo>
                  <a:cubicBezTo>
                    <a:pt x="2488" y="123"/>
                    <a:pt x="2362" y="1"/>
                    <a:pt x="223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80"/>
            <p:cNvSpPr/>
            <p:nvPr/>
          </p:nvSpPr>
          <p:spPr>
            <a:xfrm>
              <a:off x="8138570" y="3039252"/>
              <a:ext cx="66732" cy="51731"/>
            </a:xfrm>
            <a:custGeom>
              <a:avLst/>
              <a:gdLst/>
              <a:ahLst/>
              <a:cxnLst/>
              <a:rect l="l" t="t" r="r" b="b"/>
              <a:pathLst>
                <a:path w="2540" h="1969" extrusionOk="0">
                  <a:moveTo>
                    <a:pt x="2231" y="1"/>
                  </a:moveTo>
                  <a:cubicBezTo>
                    <a:pt x="2169" y="1"/>
                    <a:pt x="2107" y="31"/>
                    <a:pt x="2068" y="102"/>
                  </a:cubicBezTo>
                  <a:lnTo>
                    <a:pt x="1346" y="1566"/>
                  </a:lnTo>
                  <a:lnTo>
                    <a:pt x="264" y="1566"/>
                  </a:lnTo>
                  <a:cubicBezTo>
                    <a:pt x="1" y="1566"/>
                    <a:pt x="1" y="1968"/>
                    <a:pt x="264" y="1968"/>
                  </a:cubicBezTo>
                  <a:lnTo>
                    <a:pt x="2269" y="1968"/>
                  </a:lnTo>
                  <a:cubicBezTo>
                    <a:pt x="2539" y="1968"/>
                    <a:pt x="2539" y="1566"/>
                    <a:pt x="2269" y="1566"/>
                  </a:cubicBezTo>
                  <a:lnTo>
                    <a:pt x="1790" y="1566"/>
                  </a:lnTo>
                  <a:lnTo>
                    <a:pt x="2421" y="276"/>
                  </a:lnTo>
                  <a:cubicBezTo>
                    <a:pt x="2482" y="123"/>
                    <a:pt x="2356" y="1"/>
                    <a:pt x="223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80"/>
            <p:cNvSpPr/>
            <p:nvPr/>
          </p:nvSpPr>
          <p:spPr>
            <a:xfrm>
              <a:off x="8012645" y="2884664"/>
              <a:ext cx="32841" cy="41747"/>
            </a:xfrm>
            <a:custGeom>
              <a:avLst/>
              <a:gdLst/>
              <a:ahLst/>
              <a:cxnLst/>
              <a:rect l="l" t="t" r="r" b="b"/>
              <a:pathLst>
                <a:path w="1250" h="1589" extrusionOk="0">
                  <a:moveTo>
                    <a:pt x="1249" y="0"/>
                  </a:moveTo>
                  <a:lnTo>
                    <a:pt x="181" y="451"/>
                  </a:lnTo>
                  <a:cubicBezTo>
                    <a:pt x="29" y="514"/>
                    <a:pt x="1" y="715"/>
                    <a:pt x="133" y="819"/>
                  </a:cubicBezTo>
                  <a:lnTo>
                    <a:pt x="1104" y="1589"/>
                  </a:lnTo>
                  <a:lnTo>
                    <a:pt x="1249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80"/>
            <p:cNvSpPr/>
            <p:nvPr/>
          </p:nvSpPr>
          <p:spPr>
            <a:xfrm>
              <a:off x="8025598" y="2806477"/>
              <a:ext cx="306810" cy="247513"/>
            </a:xfrm>
            <a:custGeom>
              <a:avLst/>
              <a:gdLst/>
              <a:ahLst/>
              <a:cxnLst/>
              <a:rect l="l" t="t" r="r" b="b"/>
              <a:pathLst>
                <a:path w="11678" h="9421" extrusionOk="0">
                  <a:moveTo>
                    <a:pt x="4621" y="1"/>
                  </a:moveTo>
                  <a:cubicBezTo>
                    <a:pt x="4383" y="1"/>
                    <a:pt x="938" y="65"/>
                    <a:pt x="382" y="3809"/>
                  </a:cubicBezTo>
                  <a:cubicBezTo>
                    <a:pt x="0" y="7214"/>
                    <a:pt x="2761" y="9420"/>
                    <a:pt x="5972" y="9420"/>
                  </a:cubicBezTo>
                  <a:cubicBezTo>
                    <a:pt x="8573" y="9420"/>
                    <a:pt x="10828" y="7873"/>
                    <a:pt x="11625" y="5730"/>
                  </a:cubicBezTo>
                  <a:cubicBezTo>
                    <a:pt x="11677" y="5574"/>
                    <a:pt x="11560" y="5427"/>
                    <a:pt x="11416" y="5427"/>
                  </a:cubicBezTo>
                  <a:cubicBezTo>
                    <a:pt x="11387" y="5427"/>
                    <a:pt x="11357" y="5433"/>
                    <a:pt x="11327" y="5446"/>
                  </a:cubicBezTo>
                  <a:cubicBezTo>
                    <a:pt x="10896" y="5625"/>
                    <a:pt x="10433" y="5718"/>
                    <a:pt x="9967" y="5718"/>
                  </a:cubicBezTo>
                  <a:cubicBezTo>
                    <a:pt x="9856" y="5718"/>
                    <a:pt x="9745" y="5713"/>
                    <a:pt x="9635" y="5702"/>
                  </a:cubicBezTo>
                  <a:cubicBezTo>
                    <a:pt x="7984" y="5543"/>
                    <a:pt x="6805" y="3503"/>
                    <a:pt x="6090" y="2276"/>
                  </a:cubicBezTo>
                  <a:cubicBezTo>
                    <a:pt x="5619" y="1457"/>
                    <a:pt x="4980" y="951"/>
                    <a:pt x="4037" y="764"/>
                  </a:cubicBezTo>
                  <a:lnTo>
                    <a:pt x="4634" y="1"/>
                  </a:lnTo>
                  <a:cubicBezTo>
                    <a:pt x="4634" y="1"/>
                    <a:pt x="4629" y="1"/>
                    <a:pt x="462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80"/>
            <p:cNvSpPr/>
            <p:nvPr/>
          </p:nvSpPr>
          <p:spPr>
            <a:xfrm>
              <a:off x="8025598" y="2806477"/>
              <a:ext cx="209576" cy="247671"/>
            </a:xfrm>
            <a:custGeom>
              <a:avLst/>
              <a:gdLst/>
              <a:ahLst/>
              <a:cxnLst/>
              <a:rect l="l" t="t" r="r" b="b"/>
              <a:pathLst>
                <a:path w="7977" h="9427" extrusionOk="0">
                  <a:moveTo>
                    <a:pt x="4623" y="1"/>
                  </a:moveTo>
                  <a:cubicBezTo>
                    <a:pt x="4407" y="1"/>
                    <a:pt x="939" y="59"/>
                    <a:pt x="382" y="3809"/>
                  </a:cubicBezTo>
                  <a:cubicBezTo>
                    <a:pt x="0" y="7221"/>
                    <a:pt x="2761" y="9427"/>
                    <a:pt x="5972" y="9427"/>
                  </a:cubicBezTo>
                  <a:cubicBezTo>
                    <a:pt x="6652" y="9427"/>
                    <a:pt x="7325" y="9316"/>
                    <a:pt x="7977" y="9108"/>
                  </a:cubicBezTo>
                  <a:lnTo>
                    <a:pt x="7977" y="9108"/>
                  </a:lnTo>
                  <a:cubicBezTo>
                    <a:pt x="7824" y="9115"/>
                    <a:pt x="7672" y="9122"/>
                    <a:pt x="7519" y="9122"/>
                  </a:cubicBezTo>
                  <a:cubicBezTo>
                    <a:pt x="4315" y="9122"/>
                    <a:pt x="1547" y="6916"/>
                    <a:pt x="1935" y="3510"/>
                  </a:cubicBezTo>
                  <a:cubicBezTo>
                    <a:pt x="2254" y="1339"/>
                    <a:pt x="3552" y="403"/>
                    <a:pt x="4634" y="1"/>
                  </a:cubicBezTo>
                  <a:cubicBezTo>
                    <a:pt x="4634" y="1"/>
                    <a:pt x="4630" y="1"/>
                    <a:pt x="4623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80"/>
            <p:cNvSpPr/>
            <p:nvPr/>
          </p:nvSpPr>
          <p:spPr>
            <a:xfrm>
              <a:off x="8110274" y="2874865"/>
              <a:ext cx="179205" cy="111290"/>
            </a:xfrm>
            <a:custGeom>
              <a:avLst/>
              <a:gdLst/>
              <a:ahLst/>
              <a:cxnLst/>
              <a:rect l="l" t="t" r="r" b="b"/>
              <a:pathLst>
                <a:path w="6821" h="4236" extrusionOk="0">
                  <a:moveTo>
                    <a:pt x="2513" y="0"/>
                  </a:moveTo>
                  <a:cubicBezTo>
                    <a:pt x="2336" y="0"/>
                    <a:pt x="2157" y="43"/>
                    <a:pt x="1993" y="131"/>
                  </a:cubicBezTo>
                  <a:lnTo>
                    <a:pt x="1986" y="131"/>
                  </a:lnTo>
                  <a:cubicBezTo>
                    <a:pt x="0" y="1212"/>
                    <a:pt x="1031" y="4236"/>
                    <a:pt x="3479" y="4236"/>
                  </a:cubicBezTo>
                  <a:cubicBezTo>
                    <a:pt x="4374" y="4236"/>
                    <a:pt x="5458" y="3831"/>
                    <a:pt x="6654" y="2780"/>
                  </a:cubicBezTo>
                  <a:cubicBezTo>
                    <a:pt x="6821" y="2634"/>
                    <a:pt x="6717" y="2364"/>
                    <a:pt x="6502" y="2364"/>
                  </a:cubicBezTo>
                  <a:cubicBezTo>
                    <a:pt x="5780" y="2364"/>
                    <a:pt x="4629" y="2052"/>
                    <a:pt x="3401" y="443"/>
                  </a:cubicBezTo>
                  <a:cubicBezTo>
                    <a:pt x="3187" y="156"/>
                    <a:pt x="2853" y="0"/>
                    <a:pt x="251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80"/>
            <p:cNvSpPr/>
            <p:nvPr/>
          </p:nvSpPr>
          <p:spPr>
            <a:xfrm>
              <a:off x="8131397" y="2917084"/>
              <a:ext cx="158082" cy="69175"/>
            </a:xfrm>
            <a:custGeom>
              <a:avLst/>
              <a:gdLst/>
              <a:ahLst/>
              <a:cxnLst/>
              <a:rect l="l" t="t" r="r" b="b"/>
              <a:pathLst>
                <a:path w="6017" h="2633" extrusionOk="0">
                  <a:moveTo>
                    <a:pt x="149" y="1"/>
                  </a:moveTo>
                  <a:cubicBezTo>
                    <a:pt x="0" y="1236"/>
                    <a:pt x="1008" y="2632"/>
                    <a:pt x="2671" y="2632"/>
                  </a:cubicBezTo>
                  <a:cubicBezTo>
                    <a:pt x="3567" y="2632"/>
                    <a:pt x="4653" y="2227"/>
                    <a:pt x="5850" y="1173"/>
                  </a:cubicBezTo>
                  <a:cubicBezTo>
                    <a:pt x="6017" y="1027"/>
                    <a:pt x="5913" y="757"/>
                    <a:pt x="5691" y="757"/>
                  </a:cubicBezTo>
                  <a:cubicBezTo>
                    <a:pt x="5538" y="757"/>
                    <a:pt x="5386" y="743"/>
                    <a:pt x="5240" y="715"/>
                  </a:cubicBezTo>
                  <a:cubicBezTo>
                    <a:pt x="4532" y="1378"/>
                    <a:pt x="3303" y="1901"/>
                    <a:pt x="2228" y="1901"/>
                  </a:cubicBezTo>
                  <a:cubicBezTo>
                    <a:pt x="1166" y="1901"/>
                    <a:pt x="256" y="1390"/>
                    <a:pt x="14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80"/>
            <p:cNvSpPr/>
            <p:nvPr/>
          </p:nvSpPr>
          <p:spPr>
            <a:xfrm>
              <a:off x="8066399" y="2869715"/>
              <a:ext cx="31737" cy="36834"/>
            </a:xfrm>
            <a:custGeom>
              <a:avLst/>
              <a:gdLst/>
              <a:ahLst/>
              <a:cxnLst/>
              <a:rect l="l" t="t" r="r" b="b"/>
              <a:pathLst>
                <a:path w="1208" h="1402" extrusionOk="0">
                  <a:moveTo>
                    <a:pt x="604" y="1"/>
                  </a:moveTo>
                  <a:cubicBezTo>
                    <a:pt x="271" y="1"/>
                    <a:pt x="1" y="271"/>
                    <a:pt x="1" y="604"/>
                  </a:cubicBezTo>
                  <a:lnTo>
                    <a:pt x="1" y="798"/>
                  </a:lnTo>
                  <a:cubicBezTo>
                    <a:pt x="1" y="1131"/>
                    <a:pt x="271" y="1402"/>
                    <a:pt x="604" y="1402"/>
                  </a:cubicBezTo>
                  <a:cubicBezTo>
                    <a:pt x="937" y="1402"/>
                    <a:pt x="1208" y="1138"/>
                    <a:pt x="1208" y="805"/>
                  </a:cubicBezTo>
                  <a:lnTo>
                    <a:pt x="1208" y="604"/>
                  </a:lnTo>
                  <a:cubicBezTo>
                    <a:pt x="1208" y="271"/>
                    <a:pt x="937" y="1"/>
                    <a:pt x="604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80"/>
            <p:cNvSpPr/>
            <p:nvPr/>
          </p:nvSpPr>
          <p:spPr>
            <a:xfrm>
              <a:off x="8082268" y="2869715"/>
              <a:ext cx="15869" cy="26220"/>
            </a:xfrm>
            <a:custGeom>
              <a:avLst/>
              <a:gdLst/>
              <a:ahLst/>
              <a:cxnLst/>
              <a:rect l="l" t="t" r="r" b="b"/>
              <a:pathLst>
                <a:path w="604" h="998" extrusionOk="0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lnTo>
                    <a:pt x="0" y="701"/>
                  </a:lnTo>
                  <a:cubicBezTo>
                    <a:pt x="0" y="899"/>
                    <a:pt x="151" y="998"/>
                    <a:pt x="302" y="998"/>
                  </a:cubicBezTo>
                  <a:cubicBezTo>
                    <a:pt x="453" y="998"/>
                    <a:pt x="604" y="899"/>
                    <a:pt x="604" y="701"/>
                  </a:cubicBezTo>
                  <a:lnTo>
                    <a:pt x="604" y="604"/>
                  </a:lnTo>
                  <a:cubicBezTo>
                    <a:pt x="604" y="275"/>
                    <a:pt x="340" y="0"/>
                    <a:pt x="13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80"/>
            <p:cNvSpPr/>
            <p:nvPr/>
          </p:nvSpPr>
          <p:spPr>
            <a:xfrm>
              <a:off x="8076987" y="2874996"/>
              <a:ext cx="10588" cy="10430"/>
            </a:xfrm>
            <a:custGeom>
              <a:avLst/>
              <a:gdLst/>
              <a:ahLst/>
              <a:cxnLst/>
              <a:rect l="l" t="t" r="r" b="b"/>
              <a:pathLst>
                <a:path w="403" h="397" extrusionOk="0">
                  <a:moveTo>
                    <a:pt x="201" y="1"/>
                  </a:moveTo>
                  <a:cubicBezTo>
                    <a:pt x="90" y="1"/>
                    <a:pt x="0" y="91"/>
                    <a:pt x="0" y="202"/>
                  </a:cubicBezTo>
                  <a:cubicBezTo>
                    <a:pt x="0" y="306"/>
                    <a:pt x="90" y="396"/>
                    <a:pt x="201" y="396"/>
                  </a:cubicBezTo>
                  <a:cubicBezTo>
                    <a:pt x="312" y="396"/>
                    <a:pt x="403" y="306"/>
                    <a:pt x="403" y="202"/>
                  </a:cubicBezTo>
                  <a:cubicBezTo>
                    <a:pt x="403" y="91"/>
                    <a:pt x="312" y="1"/>
                    <a:pt x="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43" name="Google Shape;7743;p80"/>
          <p:cNvGrpSpPr/>
          <p:nvPr/>
        </p:nvGrpSpPr>
        <p:grpSpPr>
          <a:xfrm>
            <a:off x="2454435" y="4162138"/>
            <a:ext cx="385339" cy="388071"/>
            <a:chOff x="2454435" y="4162138"/>
            <a:chExt cx="385339" cy="388071"/>
          </a:xfrm>
        </p:grpSpPr>
        <p:sp>
          <p:nvSpPr>
            <p:cNvPr id="7744" name="Google Shape;7744;p80"/>
            <p:cNvSpPr/>
            <p:nvPr/>
          </p:nvSpPr>
          <p:spPr>
            <a:xfrm>
              <a:off x="2568511" y="4162138"/>
              <a:ext cx="184144" cy="79973"/>
            </a:xfrm>
            <a:custGeom>
              <a:avLst/>
              <a:gdLst/>
              <a:ahLst/>
              <a:cxnLst/>
              <a:rect l="l" t="t" r="r" b="b"/>
              <a:pathLst>
                <a:path w="7009" h="3044" extrusionOk="0">
                  <a:moveTo>
                    <a:pt x="6770" y="1"/>
                  </a:moveTo>
                  <a:cubicBezTo>
                    <a:pt x="6757" y="1"/>
                    <a:pt x="6743" y="3"/>
                    <a:pt x="6728" y="6"/>
                  </a:cubicBezTo>
                  <a:cubicBezTo>
                    <a:pt x="5459" y="186"/>
                    <a:pt x="2359" y="783"/>
                    <a:pt x="0" y="2586"/>
                  </a:cubicBezTo>
                  <a:lnTo>
                    <a:pt x="5064" y="3044"/>
                  </a:lnTo>
                  <a:cubicBezTo>
                    <a:pt x="5355" y="1858"/>
                    <a:pt x="6305" y="838"/>
                    <a:pt x="6874" y="311"/>
                  </a:cubicBezTo>
                  <a:cubicBezTo>
                    <a:pt x="7008" y="209"/>
                    <a:pt x="6925" y="1"/>
                    <a:pt x="6770" y="1"/>
                  </a:cubicBezTo>
                  <a:close/>
                </a:path>
              </a:pathLst>
            </a:custGeom>
            <a:solidFill>
              <a:srgbClr val="7D9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80"/>
            <p:cNvSpPr/>
            <p:nvPr/>
          </p:nvSpPr>
          <p:spPr>
            <a:xfrm>
              <a:off x="2568511" y="4470236"/>
              <a:ext cx="184144" cy="79973"/>
            </a:xfrm>
            <a:custGeom>
              <a:avLst/>
              <a:gdLst/>
              <a:ahLst/>
              <a:cxnLst/>
              <a:rect l="l" t="t" r="r" b="b"/>
              <a:pathLst>
                <a:path w="7009" h="3044" extrusionOk="0">
                  <a:moveTo>
                    <a:pt x="5064" y="1"/>
                  </a:moveTo>
                  <a:lnTo>
                    <a:pt x="0" y="466"/>
                  </a:lnTo>
                  <a:cubicBezTo>
                    <a:pt x="2359" y="2269"/>
                    <a:pt x="5459" y="2866"/>
                    <a:pt x="6728" y="3039"/>
                  </a:cubicBezTo>
                  <a:cubicBezTo>
                    <a:pt x="6743" y="3042"/>
                    <a:pt x="6757" y="3044"/>
                    <a:pt x="6770" y="3044"/>
                  </a:cubicBezTo>
                  <a:cubicBezTo>
                    <a:pt x="6925" y="3044"/>
                    <a:pt x="7008" y="2836"/>
                    <a:pt x="6874" y="2734"/>
                  </a:cubicBezTo>
                  <a:cubicBezTo>
                    <a:pt x="6305" y="2207"/>
                    <a:pt x="5355" y="1187"/>
                    <a:pt x="5064" y="1"/>
                  </a:cubicBezTo>
                  <a:close/>
                </a:path>
              </a:pathLst>
            </a:custGeom>
            <a:solidFill>
              <a:srgbClr val="7D92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80"/>
            <p:cNvSpPr/>
            <p:nvPr/>
          </p:nvSpPr>
          <p:spPr>
            <a:xfrm>
              <a:off x="2454435" y="4217310"/>
              <a:ext cx="385339" cy="277753"/>
            </a:xfrm>
            <a:custGeom>
              <a:avLst/>
              <a:gdLst/>
              <a:ahLst/>
              <a:cxnLst/>
              <a:rect l="l" t="t" r="r" b="b"/>
              <a:pathLst>
                <a:path w="14667" h="10572" extrusionOk="0">
                  <a:moveTo>
                    <a:pt x="6812" y="1"/>
                  </a:moveTo>
                  <a:cubicBezTo>
                    <a:pt x="2650" y="1"/>
                    <a:pt x="1811" y="2893"/>
                    <a:pt x="160" y="4960"/>
                  </a:cubicBezTo>
                  <a:cubicBezTo>
                    <a:pt x="0" y="5147"/>
                    <a:pt x="0" y="5425"/>
                    <a:pt x="160" y="5619"/>
                  </a:cubicBezTo>
                  <a:cubicBezTo>
                    <a:pt x="1811" y="7679"/>
                    <a:pt x="2650" y="10571"/>
                    <a:pt x="6812" y="10571"/>
                  </a:cubicBezTo>
                  <a:cubicBezTo>
                    <a:pt x="6817" y="10571"/>
                    <a:pt x="6822" y="10571"/>
                    <a:pt x="6827" y="10571"/>
                  </a:cubicBezTo>
                  <a:cubicBezTo>
                    <a:pt x="9172" y="10571"/>
                    <a:pt x="11231" y="9033"/>
                    <a:pt x="11910" y="6798"/>
                  </a:cubicBezTo>
                  <a:cubicBezTo>
                    <a:pt x="11973" y="6591"/>
                    <a:pt x="12167" y="6461"/>
                    <a:pt x="12369" y="6461"/>
                  </a:cubicBezTo>
                  <a:cubicBezTo>
                    <a:pt x="12431" y="6461"/>
                    <a:pt x="12494" y="6474"/>
                    <a:pt x="12555" y="6500"/>
                  </a:cubicBezTo>
                  <a:lnTo>
                    <a:pt x="14303" y="7249"/>
                  </a:lnTo>
                  <a:cubicBezTo>
                    <a:pt x="14332" y="7262"/>
                    <a:pt x="14363" y="7267"/>
                    <a:pt x="14392" y="7267"/>
                  </a:cubicBezTo>
                  <a:cubicBezTo>
                    <a:pt x="14540" y="7267"/>
                    <a:pt x="14667" y="7121"/>
                    <a:pt x="14615" y="6964"/>
                  </a:cubicBezTo>
                  <a:lnTo>
                    <a:pt x="14178" y="5667"/>
                  </a:lnTo>
                  <a:cubicBezTo>
                    <a:pt x="14095" y="5425"/>
                    <a:pt x="14095" y="5154"/>
                    <a:pt x="14178" y="4911"/>
                  </a:cubicBezTo>
                  <a:lnTo>
                    <a:pt x="14615" y="3614"/>
                  </a:lnTo>
                  <a:cubicBezTo>
                    <a:pt x="14666" y="3459"/>
                    <a:pt x="14542" y="3309"/>
                    <a:pt x="14396" y="3309"/>
                  </a:cubicBezTo>
                  <a:cubicBezTo>
                    <a:pt x="14365" y="3309"/>
                    <a:pt x="14334" y="3316"/>
                    <a:pt x="14303" y="3330"/>
                  </a:cubicBezTo>
                  <a:lnTo>
                    <a:pt x="12555" y="4079"/>
                  </a:lnTo>
                  <a:cubicBezTo>
                    <a:pt x="12494" y="4105"/>
                    <a:pt x="12432" y="4117"/>
                    <a:pt x="12370" y="4117"/>
                  </a:cubicBezTo>
                  <a:cubicBezTo>
                    <a:pt x="12169" y="4117"/>
                    <a:pt x="11979" y="3988"/>
                    <a:pt x="11910" y="3781"/>
                  </a:cubicBezTo>
                  <a:cubicBezTo>
                    <a:pt x="11237" y="1533"/>
                    <a:pt x="9163" y="1"/>
                    <a:pt x="6812" y="1"/>
                  </a:cubicBezTo>
                  <a:close/>
                </a:path>
              </a:pathLst>
            </a:custGeom>
            <a:solidFill>
              <a:srgbClr val="BC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80"/>
            <p:cNvSpPr/>
            <p:nvPr/>
          </p:nvSpPr>
          <p:spPr>
            <a:xfrm>
              <a:off x="2454435" y="4251386"/>
              <a:ext cx="250403" cy="243677"/>
            </a:xfrm>
            <a:custGeom>
              <a:avLst/>
              <a:gdLst/>
              <a:ahLst/>
              <a:cxnLst/>
              <a:rect l="l" t="t" r="r" b="b"/>
              <a:pathLst>
                <a:path w="9531" h="9275" extrusionOk="0">
                  <a:moveTo>
                    <a:pt x="2976" y="1"/>
                  </a:moveTo>
                  <a:lnTo>
                    <a:pt x="2976" y="1"/>
                  </a:lnTo>
                  <a:cubicBezTo>
                    <a:pt x="1783" y="1027"/>
                    <a:pt x="1103" y="2477"/>
                    <a:pt x="160" y="3663"/>
                  </a:cubicBezTo>
                  <a:cubicBezTo>
                    <a:pt x="0" y="3850"/>
                    <a:pt x="0" y="4128"/>
                    <a:pt x="160" y="4322"/>
                  </a:cubicBezTo>
                  <a:cubicBezTo>
                    <a:pt x="1811" y="6382"/>
                    <a:pt x="2650" y="9274"/>
                    <a:pt x="6812" y="9274"/>
                  </a:cubicBezTo>
                  <a:cubicBezTo>
                    <a:pt x="7769" y="9274"/>
                    <a:pt x="8705" y="9018"/>
                    <a:pt x="9530" y="8532"/>
                  </a:cubicBezTo>
                  <a:cubicBezTo>
                    <a:pt x="5723" y="7880"/>
                    <a:pt x="2941" y="4579"/>
                    <a:pt x="2941" y="715"/>
                  </a:cubicBezTo>
                  <a:cubicBezTo>
                    <a:pt x="2941" y="479"/>
                    <a:pt x="2955" y="236"/>
                    <a:pt x="2976" y="1"/>
                  </a:cubicBezTo>
                  <a:close/>
                </a:path>
              </a:pathLst>
            </a:custGeom>
            <a:solidFill>
              <a:srgbClr val="A4B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80"/>
            <p:cNvSpPr/>
            <p:nvPr/>
          </p:nvSpPr>
          <p:spPr>
            <a:xfrm>
              <a:off x="2495420" y="4331018"/>
              <a:ext cx="31553" cy="31553"/>
            </a:xfrm>
            <a:custGeom>
              <a:avLst/>
              <a:gdLst/>
              <a:ahLst/>
              <a:cxnLst/>
              <a:rect l="l" t="t" r="r" b="b"/>
              <a:pathLst>
                <a:path w="1201" h="1201" extrusionOk="0">
                  <a:moveTo>
                    <a:pt x="597" y="1"/>
                  </a:moveTo>
                  <a:cubicBezTo>
                    <a:pt x="271" y="1"/>
                    <a:pt x="1" y="271"/>
                    <a:pt x="1" y="597"/>
                  </a:cubicBezTo>
                  <a:cubicBezTo>
                    <a:pt x="1" y="930"/>
                    <a:pt x="271" y="1201"/>
                    <a:pt x="597" y="1201"/>
                  </a:cubicBezTo>
                  <a:cubicBezTo>
                    <a:pt x="930" y="1201"/>
                    <a:pt x="1201" y="930"/>
                    <a:pt x="1201" y="597"/>
                  </a:cubicBezTo>
                  <a:cubicBezTo>
                    <a:pt x="1201" y="271"/>
                    <a:pt x="930" y="1"/>
                    <a:pt x="597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80"/>
            <p:cNvSpPr/>
            <p:nvPr/>
          </p:nvSpPr>
          <p:spPr>
            <a:xfrm>
              <a:off x="2508005" y="4337218"/>
              <a:ext cx="12768" cy="12795"/>
            </a:xfrm>
            <a:custGeom>
              <a:avLst/>
              <a:gdLst/>
              <a:ahLst/>
              <a:cxnLst/>
              <a:rect l="l" t="t" r="r" b="b"/>
              <a:pathLst>
                <a:path w="486" h="487" extrusionOk="0">
                  <a:moveTo>
                    <a:pt x="243" y="1"/>
                  </a:moveTo>
                  <a:cubicBezTo>
                    <a:pt x="111" y="1"/>
                    <a:pt x="0" y="112"/>
                    <a:pt x="0" y="243"/>
                  </a:cubicBezTo>
                  <a:cubicBezTo>
                    <a:pt x="0" y="375"/>
                    <a:pt x="111" y="486"/>
                    <a:pt x="243" y="486"/>
                  </a:cubicBezTo>
                  <a:cubicBezTo>
                    <a:pt x="375" y="486"/>
                    <a:pt x="486" y="375"/>
                    <a:pt x="486" y="243"/>
                  </a:cubicBezTo>
                  <a:cubicBezTo>
                    <a:pt x="486" y="112"/>
                    <a:pt x="375" y="1"/>
                    <a:pt x="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80"/>
            <p:cNvSpPr/>
            <p:nvPr/>
          </p:nvSpPr>
          <p:spPr>
            <a:xfrm>
              <a:off x="2545181" y="4220227"/>
              <a:ext cx="53780" cy="271920"/>
            </a:xfrm>
            <a:custGeom>
              <a:avLst/>
              <a:gdLst/>
              <a:ahLst/>
              <a:cxnLst/>
              <a:rect l="l" t="t" r="r" b="b"/>
              <a:pathLst>
                <a:path w="2047" h="10350" extrusionOk="0">
                  <a:moveTo>
                    <a:pt x="2047" y="1"/>
                  </a:moveTo>
                  <a:lnTo>
                    <a:pt x="2047" y="1"/>
                  </a:lnTo>
                  <a:cubicBezTo>
                    <a:pt x="1630" y="77"/>
                    <a:pt x="1221" y="195"/>
                    <a:pt x="833" y="361"/>
                  </a:cubicBezTo>
                  <a:cubicBezTo>
                    <a:pt x="313" y="1721"/>
                    <a:pt x="0" y="3378"/>
                    <a:pt x="0" y="5175"/>
                  </a:cubicBezTo>
                  <a:cubicBezTo>
                    <a:pt x="0" y="6971"/>
                    <a:pt x="313" y="8636"/>
                    <a:pt x="833" y="9996"/>
                  </a:cubicBezTo>
                  <a:cubicBezTo>
                    <a:pt x="1228" y="10162"/>
                    <a:pt x="1630" y="10280"/>
                    <a:pt x="2047" y="10349"/>
                  </a:cubicBezTo>
                  <a:cubicBezTo>
                    <a:pt x="1707" y="8893"/>
                    <a:pt x="1506" y="7110"/>
                    <a:pt x="1506" y="5175"/>
                  </a:cubicBezTo>
                  <a:cubicBezTo>
                    <a:pt x="1506" y="3247"/>
                    <a:pt x="1707" y="1464"/>
                    <a:pt x="2047" y="1"/>
                  </a:cubicBezTo>
                  <a:close/>
                </a:path>
              </a:pathLst>
            </a:custGeom>
            <a:solidFill>
              <a:srgbClr val="162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80"/>
            <p:cNvSpPr/>
            <p:nvPr/>
          </p:nvSpPr>
          <p:spPr>
            <a:xfrm>
              <a:off x="2545181" y="4344680"/>
              <a:ext cx="53780" cy="147468"/>
            </a:xfrm>
            <a:custGeom>
              <a:avLst/>
              <a:gdLst/>
              <a:ahLst/>
              <a:cxnLst/>
              <a:rect l="l" t="t" r="r" b="b"/>
              <a:pathLst>
                <a:path w="2047" h="5613" extrusionOk="0">
                  <a:moveTo>
                    <a:pt x="7" y="1"/>
                  </a:moveTo>
                  <a:cubicBezTo>
                    <a:pt x="7" y="147"/>
                    <a:pt x="0" y="292"/>
                    <a:pt x="0" y="438"/>
                  </a:cubicBezTo>
                  <a:cubicBezTo>
                    <a:pt x="0" y="2234"/>
                    <a:pt x="313" y="3892"/>
                    <a:pt x="833" y="5259"/>
                  </a:cubicBezTo>
                  <a:cubicBezTo>
                    <a:pt x="1221" y="5418"/>
                    <a:pt x="1630" y="5543"/>
                    <a:pt x="2047" y="5612"/>
                  </a:cubicBezTo>
                  <a:cubicBezTo>
                    <a:pt x="1818" y="4600"/>
                    <a:pt x="1658" y="3573"/>
                    <a:pt x="1582" y="2533"/>
                  </a:cubicBezTo>
                  <a:cubicBezTo>
                    <a:pt x="902" y="1797"/>
                    <a:pt x="368" y="937"/>
                    <a:pt x="7" y="1"/>
                  </a:cubicBezTo>
                  <a:close/>
                </a:path>
              </a:pathLst>
            </a:custGeom>
            <a:solidFill>
              <a:srgbClr val="3F5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80"/>
            <p:cNvSpPr/>
            <p:nvPr/>
          </p:nvSpPr>
          <p:spPr>
            <a:xfrm>
              <a:off x="2623184" y="4217678"/>
              <a:ext cx="49944" cy="277201"/>
            </a:xfrm>
            <a:custGeom>
              <a:avLst/>
              <a:gdLst/>
              <a:ahLst/>
              <a:cxnLst/>
              <a:rect l="l" t="t" r="r" b="b"/>
              <a:pathLst>
                <a:path w="1901" h="10551" extrusionOk="0">
                  <a:moveTo>
                    <a:pt x="617" y="0"/>
                  </a:moveTo>
                  <a:cubicBezTo>
                    <a:pt x="236" y="1436"/>
                    <a:pt x="0" y="3267"/>
                    <a:pt x="0" y="5272"/>
                  </a:cubicBezTo>
                  <a:cubicBezTo>
                    <a:pt x="0" y="7283"/>
                    <a:pt x="229" y="9115"/>
                    <a:pt x="617" y="10550"/>
                  </a:cubicBezTo>
                  <a:cubicBezTo>
                    <a:pt x="1047" y="10530"/>
                    <a:pt x="1484" y="10460"/>
                    <a:pt x="1901" y="10335"/>
                  </a:cubicBezTo>
                  <a:cubicBezTo>
                    <a:pt x="1588" y="8948"/>
                    <a:pt x="1401" y="7193"/>
                    <a:pt x="1401" y="5272"/>
                  </a:cubicBezTo>
                  <a:cubicBezTo>
                    <a:pt x="1401" y="3351"/>
                    <a:pt x="1588" y="1589"/>
                    <a:pt x="1901" y="209"/>
                  </a:cubicBezTo>
                  <a:cubicBezTo>
                    <a:pt x="1484" y="84"/>
                    <a:pt x="1047" y="14"/>
                    <a:pt x="617" y="0"/>
                  </a:cubicBezTo>
                  <a:close/>
                </a:path>
              </a:pathLst>
            </a:custGeom>
            <a:solidFill>
              <a:srgbClr val="162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80"/>
            <p:cNvSpPr/>
            <p:nvPr/>
          </p:nvSpPr>
          <p:spPr>
            <a:xfrm>
              <a:off x="2629542" y="4446748"/>
              <a:ext cx="43586" cy="48131"/>
            </a:xfrm>
            <a:custGeom>
              <a:avLst/>
              <a:gdLst/>
              <a:ahLst/>
              <a:cxnLst/>
              <a:rect l="l" t="t" r="r" b="b"/>
              <a:pathLst>
                <a:path w="1659" h="1832" extrusionOk="0">
                  <a:moveTo>
                    <a:pt x="1" y="0"/>
                  </a:moveTo>
                  <a:cubicBezTo>
                    <a:pt x="91" y="618"/>
                    <a:pt x="216" y="1228"/>
                    <a:pt x="375" y="1831"/>
                  </a:cubicBezTo>
                  <a:cubicBezTo>
                    <a:pt x="805" y="1811"/>
                    <a:pt x="1242" y="1741"/>
                    <a:pt x="1659" y="1616"/>
                  </a:cubicBezTo>
                  <a:cubicBezTo>
                    <a:pt x="1596" y="1339"/>
                    <a:pt x="1541" y="1034"/>
                    <a:pt x="1485" y="729"/>
                  </a:cubicBezTo>
                  <a:cubicBezTo>
                    <a:pt x="965" y="534"/>
                    <a:pt x="466" y="292"/>
                    <a:pt x="1" y="0"/>
                  </a:cubicBezTo>
                  <a:close/>
                </a:path>
              </a:pathLst>
            </a:custGeom>
            <a:solidFill>
              <a:srgbClr val="3F5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80"/>
            <p:cNvSpPr/>
            <p:nvPr/>
          </p:nvSpPr>
          <p:spPr>
            <a:xfrm>
              <a:off x="2694960" y="4243925"/>
              <a:ext cx="48867" cy="224709"/>
            </a:xfrm>
            <a:custGeom>
              <a:avLst/>
              <a:gdLst/>
              <a:ahLst/>
              <a:cxnLst/>
              <a:rect l="l" t="t" r="r" b="b"/>
              <a:pathLst>
                <a:path w="1860" h="8553" extrusionOk="0">
                  <a:moveTo>
                    <a:pt x="778" y="0"/>
                  </a:moveTo>
                  <a:cubicBezTo>
                    <a:pt x="1" y="2796"/>
                    <a:pt x="1" y="5750"/>
                    <a:pt x="778" y="8553"/>
                  </a:cubicBezTo>
                  <a:cubicBezTo>
                    <a:pt x="1187" y="8254"/>
                    <a:pt x="1548" y="7901"/>
                    <a:pt x="1860" y="7505"/>
                  </a:cubicBezTo>
                  <a:cubicBezTo>
                    <a:pt x="1353" y="5383"/>
                    <a:pt x="1353" y="3170"/>
                    <a:pt x="1860" y="1041"/>
                  </a:cubicBezTo>
                  <a:cubicBezTo>
                    <a:pt x="1548" y="645"/>
                    <a:pt x="1187" y="299"/>
                    <a:pt x="778" y="0"/>
                  </a:cubicBezTo>
                  <a:close/>
                </a:path>
              </a:pathLst>
            </a:custGeom>
            <a:solidFill>
              <a:srgbClr val="162F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5" name="Google Shape;7755;p80"/>
          <p:cNvGrpSpPr/>
          <p:nvPr/>
        </p:nvGrpSpPr>
        <p:grpSpPr>
          <a:xfrm>
            <a:off x="3601939" y="4161192"/>
            <a:ext cx="275178" cy="388912"/>
            <a:chOff x="3601939" y="4161192"/>
            <a:chExt cx="275178" cy="388912"/>
          </a:xfrm>
        </p:grpSpPr>
        <p:sp>
          <p:nvSpPr>
            <p:cNvPr id="7756" name="Google Shape;7756;p80"/>
            <p:cNvSpPr/>
            <p:nvPr/>
          </p:nvSpPr>
          <p:spPr>
            <a:xfrm>
              <a:off x="3601939" y="4161192"/>
              <a:ext cx="195546" cy="388912"/>
            </a:xfrm>
            <a:custGeom>
              <a:avLst/>
              <a:gdLst/>
              <a:ahLst/>
              <a:cxnLst/>
              <a:rect l="l" t="t" r="r" b="b"/>
              <a:pathLst>
                <a:path w="7443" h="14803" extrusionOk="0">
                  <a:moveTo>
                    <a:pt x="3725" y="0"/>
                  </a:moveTo>
                  <a:cubicBezTo>
                    <a:pt x="2608" y="0"/>
                    <a:pt x="1714" y="916"/>
                    <a:pt x="1734" y="2033"/>
                  </a:cubicBezTo>
                  <a:lnTo>
                    <a:pt x="1734" y="8580"/>
                  </a:lnTo>
                  <a:cubicBezTo>
                    <a:pt x="521" y="9440"/>
                    <a:pt x="0" y="10994"/>
                    <a:pt x="458" y="12416"/>
                  </a:cubicBezTo>
                  <a:cubicBezTo>
                    <a:pt x="909" y="13838"/>
                    <a:pt x="2227" y="14802"/>
                    <a:pt x="3725" y="14802"/>
                  </a:cubicBezTo>
                  <a:cubicBezTo>
                    <a:pt x="5216" y="14802"/>
                    <a:pt x="6534" y="13838"/>
                    <a:pt x="6992" y="12416"/>
                  </a:cubicBezTo>
                  <a:cubicBezTo>
                    <a:pt x="7443" y="10994"/>
                    <a:pt x="6930" y="9440"/>
                    <a:pt x="5709" y="8580"/>
                  </a:cubicBezTo>
                  <a:lnTo>
                    <a:pt x="5709" y="2033"/>
                  </a:lnTo>
                  <a:cubicBezTo>
                    <a:pt x="5737" y="916"/>
                    <a:pt x="4835" y="0"/>
                    <a:pt x="3725" y="0"/>
                  </a:cubicBez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80"/>
            <p:cNvSpPr/>
            <p:nvPr/>
          </p:nvSpPr>
          <p:spPr>
            <a:xfrm>
              <a:off x="3630182" y="4193980"/>
              <a:ext cx="128131" cy="324597"/>
            </a:xfrm>
            <a:custGeom>
              <a:avLst/>
              <a:gdLst/>
              <a:ahLst/>
              <a:cxnLst/>
              <a:rect l="l" t="t" r="r" b="b"/>
              <a:pathLst>
                <a:path w="4877" h="12355" extrusionOk="0">
                  <a:moveTo>
                    <a:pt x="2650" y="1"/>
                  </a:moveTo>
                  <a:cubicBezTo>
                    <a:pt x="2213" y="1"/>
                    <a:pt x="1866" y="348"/>
                    <a:pt x="1866" y="785"/>
                  </a:cubicBezTo>
                  <a:lnTo>
                    <a:pt x="1866" y="7950"/>
                  </a:lnTo>
                  <a:lnTo>
                    <a:pt x="1360" y="8310"/>
                  </a:lnTo>
                  <a:cubicBezTo>
                    <a:pt x="0" y="9274"/>
                    <a:pt x="146" y="11341"/>
                    <a:pt x="1624" y="12104"/>
                  </a:cubicBezTo>
                  <a:cubicBezTo>
                    <a:pt x="1957" y="12276"/>
                    <a:pt x="2305" y="12354"/>
                    <a:pt x="2643" y="12354"/>
                  </a:cubicBezTo>
                  <a:cubicBezTo>
                    <a:pt x="3811" y="12354"/>
                    <a:pt x="4871" y="11418"/>
                    <a:pt x="4877" y="10128"/>
                  </a:cubicBezTo>
                  <a:cubicBezTo>
                    <a:pt x="4870" y="9406"/>
                    <a:pt x="4523" y="8733"/>
                    <a:pt x="3933" y="8310"/>
                  </a:cubicBezTo>
                  <a:lnTo>
                    <a:pt x="3434" y="7950"/>
                  </a:lnTo>
                  <a:lnTo>
                    <a:pt x="3434" y="785"/>
                  </a:lnTo>
                  <a:cubicBezTo>
                    <a:pt x="3434" y="348"/>
                    <a:pt x="3080" y="1"/>
                    <a:pt x="2650" y="1"/>
                  </a:cubicBezTo>
                  <a:close/>
                </a:path>
              </a:pathLst>
            </a:custGeom>
            <a:solidFill>
              <a:srgbClr val="A5B1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80"/>
            <p:cNvSpPr/>
            <p:nvPr/>
          </p:nvSpPr>
          <p:spPr>
            <a:xfrm>
              <a:off x="3636383" y="4193980"/>
              <a:ext cx="63448" cy="324597"/>
            </a:xfrm>
            <a:custGeom>
              <a:avLst/>
              <a:gdLst/>
              <a:ahLst/>
              <a:cxnLst/>
              <a:rect l="l" t="t" r="r" b="b"/>
              <a:pathLst>
                <a:path w="2415" h="12355" extrusionOk="0">
                  <a:moveTo>
                    <a:pt x="2407" y="1"/>
                  </a:moveTo>
                  <a:cubicBezTo>
                    <a:pt x="1977" y="1"/>
                    <a:pt x="1630" y="354"/>
                    <a:pt x="1630" y="785"/>
                  </a:cubicBezTo>
                  <a:lnTo>
                    <a:pt x="1630" y="7950"/>
                  </a:lnTo>
                  <a:lnTo>
                    <a:pt x="1124" y="8310"/>
                  </a:lnTo>
                  <a:cubicBezTo>
                    <a:pt x="333" y="8872"/>
                    <a:pt x="0" y="9878"/>
                    <a:pt x="292" y="10800"/>
                  </a:cubicBezTo>
                  <a:cubicBezTo>
                    <a:pt x="590" y="11723"/>
                    <a:pt x="1443" y="12354"/>
                    <a:pt x="2414" y="12354"/>
                  </a:cubicBezTo>
                  <a:cubicBezTo>
                    <a:pt x="1714" y="12354"/>
                    <a:pt x="1145" y="11355"/>
                    <a:pt x="1138" y="10128"/>
                  </a:cubicBezTo>
                  <a:cubicBezTo>
                    <a:pt x="1138" y="9295"/>
                    <a:pt x="1492" y="8504"/>
                    <a:pt x="2116" y="7950"/>
                  </a:cubicBezTo>
                  <a:lnTo>
                    <a:pt x="2116" y="785"/>
                  </a:lnTo>
                  <a:cubicBezTo>
                    <a:pt x="2116" y="354"/>
                    <a:pt x="2164" y="1"/>
                    <a:pt x="2407" y="1"/>
                  </a:cubicBezTo>
                  <a:close/>
                </a:path>
              </a:pathLst>
            </a:custGeom>
            <a:solidFill>
              <a:srgbClr val="7084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80"/>
            <p:cNvSpPr/>
            <p:nvPr/>
          </p:nvSpPr>
          <p:spPr>
            <a:xfrm>
              <a:off x="3679207" y="4193980"/>
              <a:ext cx="41195" cy="89326"/>
            </a:xfrm>
            <a:custGeom>
              <a:avLst/>
              <a:gdLst/>
              <a:ahLst/>
              <a:cxnLst/>
              <a:rect l="l" t="t" r="r" b="b"/>
              <a:pathLst>
                <a:path w="1568" h="3400" extrusionOk="0">
                  <a:moveTo>
                    <a:pt x="784" y="1"/>
                  </a:moveTo>
                  <a:cubicBezTo>
                    <a:pt x="347" y="1"/>
                    <a:pt x="0" y="348"/>
                    <a:pt x="0" y="785"/>
                  </a:cubicBezTo>
                  <a:lnTo>
                    <a:pt x="0" y="3399"/>
                  </a:lnTo>
                  <a:lnTo>
                    <a:pt x="1568" y="3399"/>
                  </a:lnTo>
                  <a:lnTo>
                    <a:pt x="1568" y="785"/>
                  </a:lnTo>
                  <a:cubicBezTo>
                    <a:pt x="1568" y="348"/>
                    <a:pt x="1214" y="1"/>
                    <a:pt x="7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80"/>
            <p:cNvSpPr/>
            <p:nvPr/>
          </p:nvSpPr>
          <p:spPr>
            <a:xfrm>
              <a:off x="3679207" y="4368010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2"/>
                  </a:lnTo>
                  <a:lnTo>
                    <a:pt x="1568" y="45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80"/>
            <p:cNvSpPr/>
            <p:nvPr/>
          </p:nvSpPr>
          <p:spPr>
            <a:xfrm>
              <a:off x="3679207" y="4322637"/>
              <a:ext cx="41195" cy="12059"/>
            </a:xfrm>
            <a:custGeom>
              <a:avLst/>
              <a:gdLst/>
              <a:ahLst/>
              <a:cxnLst/>
              <a:rect l="l" t="t" r="r" b="b"/>
              <a:pathLst>
                <a:path w="1568" h="459" extrusionOk="0">
                  <a:moveTo>
                    <a:pt x="0" y="1"/>
                  </a:moveTo>
                  <a:lnTo>
                    <a:pt x="0" y="458"/>
                  </a:lnTo>
                  <a:lnTo>
                    <a:pt x="1568" y="458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80"/>
            <p:cNvSpPr/>
            <p:nvPr/>
          </p:nvSpPr>
          <p:spPr>
            <a:xfrm>
              <a:off x="3679207" y="4277448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80"/>
            <p:cNvSpPr/>
            <p:nvPr/>
          </p:nvSpPr>
          <p:spPr>
            <a:xfrm>
              <a:off x="3679207" y="4232076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80"/>
            <p:cNvSpPr/>
            <p:nvPr/>
          </p:nvSpPr>
          <p:spPr>
            <a:xfrm>
              <a:off x="3811489" y="4211846"/>
              <a:ext cx="65629" cy="111921"/>
            </a:xfrm>
            <a:custGeom>
              <a:avLst/>
              <a:gdLst/>
              <a:ahLst/>
              <a:cxnLst/>
              <a:rect l="l" t="t" r="r" b="b"/>
              <a:pathLst>
                <a:path w="2498" h="4260" extrusionOk="0">
                  <a:moveTo>
                    <a:pt x="1243" y="0"/>
                  </a:moveTo>
                  <a:cubicBezTo>
                    <a:pt x="452" y="0"/>
                    <a:pt x="1" y="465"/>
                    <a:pt x="1" y="1270"/>
                  </a:cubicBezTo>
                  <a:lnTo>
                    <a:pt x="1" y="2990"/>
                  </a:lnTo>
                  <a:cubicBezTo>
                    <a:pt x="1" y="3427"/>
                    <a:pt x="119" y="3753"/>
                    <a:pt x="362" y="3968"/>
                  </a:cubicBezTo>
                  <a:cubicBezTo>
                    <a:pt x="577" y="4155"/>
                    <a:pt x="875" y="4259"/>
                    <a:pt x="1243" y="4259"/>
                  </a:cubicBezTo>
                  <a:cubicBezTo>
                    <a:pt x="1978" y="4259"/>
                    <a:pt x="2498" y="3836"/>
                    <a:pt x="2498" y="3226"/>
                  </a:cubicBezTo>
                  <a:cubicBezTo>
                    <a:pt x="2498" y="2990"/>
                    <a:pt x="2401" y="2941"/>
                    <a:pt x="2241" y="2941"/>
                  </a:cubicBezTo>
                  <a:cubicBezTo>
                    <a:pt x="2082" y="2941"/>
                    <a:pt x="1999" y="3004"/>
                    <a:pt x="1985" y="3122"/>
                  </a:cubicBezTo>
                  <a:cubicBezTo>
                    <a:pt x="1950" y="3385"/>
                    <a:pt x="1901" y="3788"/>
                    <a:pt x="1270" y="3788"/>
                  </a:cubicBezTo>
                  <a:cubicBezTo>
                    <a:pt x="757" y="3788"/>
                    <a:pt x="507" y="3531"/>
                    <a:pt x="507" y="2990"/>
                  </a:cubicBezTo>
                  <a:lnTo>
                    <a:pt x="507" y="1270"/>
                  </a:lnTo>
                  <a:cubicBezTo>
                    <a:pt x="507" y="736"/>
                    <a:pt x="757" y="465"/>
                    <a:pt x="1256" y="465"/>
                  </a:cubicBezTo>
                  <a:cubicBezTo>
                    <a:pt x="1832" y="465"/>
                    <a:pt x="1971" y="812"/>
                    <a:pt x="1985" y="1110"/>
                  </a:cubicBezTo>
                  <a:cubicBezTo>
                    <a:pt x="1992" y="1228"/>
                    <a:pt x="2082" y="1291"/>
                    <a:pt x="2241" y="1291"/>
                  </a:cubicBezTo>
                  <a:cubicBezTo>
                    <a:pt x="2401" y="1291"/>
                    <a:pt x="2498" y="1249"/>
                    <a:pt x="2498" y="1013"/>
                  </a:cubicBezTo>
                  <a:cubicBezTo>
                    <a:pt x="2498" y="417"/>
                    <a:pt x="1985" y="0"/>
                    <a:pt x="1243" y="0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80"/>
            <p:cNvSpPr/>
            <p:nvPr/>
          </p:nvSpPr>
          <p:spPr>
            <a:xfrm>
              <a:off x="3774497" y="4175485"/>
              <a:ext cx="45241" cy="38936"/>
            </a:xfrm>
            <a:custGeom>
              <a:avLst/>
              <a:gdLst/>
              <a:ahLst/>
              <a:cxnLst/>
              <a:rect l="l" t="t" r="r" b="b"/>
              <a:pathLst>
                <a:path w="1722" h="1482" extrusionOk="0">
                  <a:moveTo>
                    <a:pt x="986" y="453"/>
                  </a:moveTo>
                  <a:cubicBezTo>
                    <a:pt x="1131" y="453"/>
                    <a:pt x="1270" y="566"/>
                    <a:pt x="1270" y="739"/>
                  </a:cubicBezTo>
                  <a:cubicBezTo>
                    <a:pt x="1270" y="899"/>
                    <a:pt x="1145" y="1031"/>
                    <a:pt x="986" y="1031"/>
                  </a:cubicBezTo>
                  <a:cubicBezTo>
                    <a:pt x="729" y="1031"/>
                    <a:pt x="604" y="719"/>
                    <a:pt x="785" y="538"/>
                  </a:cubicBezTo>
                  <a:cubicBezTo>
                    <a:pt x="843" y="480"/>
                    <a:pt x="915" y="453"/>
                    <a:pt x="986" y="453"/>
                  </a:cubicBezTo>
                  <a:close/>
                  <a:moveTo>
                    <a:pt x="983" y="1"/>
                  </a:moveTo>
                  <a:cubicBezTo>
                    <a:pt x="801" y="1"/>
                    <a:pt x="616" y="68"/>
                    <a:pt x="466" y="219"/>
                  </a:cubicBezTo>
                  <a:cubicBezTo>
                    <a:pt x="1" y="684"/>
                    <a:pt x="327" y="1482"/>
                    <a:pt x="986" y="1482"/>
                  </a:cubicBezTo>
                  <a:cubicBezTo>
                    <a:pt x="1395" y="1482"/>
                    <a:pt x="1721" y="1149"/>
                    <a:pt x="1721" y="739"/>
                  </a:cubicBezTo>
                  <a:cubicBezTo>
                    <a:pt x="1721" y="294"/>
                    <a:pt x="1360" y="1"/>
                    <a:pt x="983" y="1"/>
                  </a:cubicBezTo>
                  <a:close/>
                </a:path>
              </a:pathLst>
            </a:custGeom>
            <a:solidFill>
              <a:srgbClr val="738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6" name="Google Shape;7766;p80"/>
          <p:cNvGrpSpPr/>
          <p:nvPr/>
        </p:nvGrpSpPr>
        <p:grpSpPr>
          <a:xfrm>
            <a:off x="836023" y="3215146"/>
            <a:ext cx="375802" cy="371677"/>
            <a:chOff x="836023" y="3215146"/>
            <a:chExt cx="375802" cy="371677"/>
          </a:xfrm>
        </p:grpSpPr>
        <p:sp>
          <p:nvSpPr>
            <p:cNvPr id="7767" name="Google Shape;7767;p80"/>
            <p:cNvSpPr/>
            <p:nvPr/>
          </p:nvSpPr>
          <p:spPr>
            <a:xfrm>
              <a:off x="907274" y="3284847"/>
              <a:ext cx="232748" cy="231645"/>
            </a:xfrm>
            <a:custGeom>
              <a:avLst/>
              <a:gdLst/>
              <a:ahLst/>
              <a:cxnLst/>
              <a:rect l="l" t="t" r="r" b="b"/>
              <a:pathLst>
                <a:path w="8859" h="8817" extrusionOk="0">
                  <a:moveTo>
                    <a:pt x="4413" y="0"/>
                  </a:moveTo>
                  <a:cubicBezTo>
                    <a:pt x="1978" y="0"/>
                    <a:pt x="1" y="1981"/>
                    <a:pt x="8" y="4418"/>
                  </a:cubicBezTo>
                  <a:lnTo>
                    <a:pt x="8" y="4536"/>
                  </a:lnTo>
                  <a:lnTo>
                    <a:pt x="8" y="4578"/>
                  </a:lnTo>
                  <a:lnTo>
                    <a:pt x="8" y="4661"/>
                  </a:lnTo>
                  <a:lnTo>
                    <a:pt x="8" y="4703"/>
                  </a:lnTo>
                  <a:cubicBezTo>
                    <a:pt x="8" y="4724"/>
                    <a:pt x="8" y="4751"/>
                    <a:pt x="8" y="4779"/>
                  </a:cubicBezTo>
                  <a:cubicBezTo>
                    <a:pt x="15" y="4800"/>
                    <a:pt x="8" y="4807"/>
                    <a:pt x="15" y="4828"/>
                  </a:cubicBezTo>
                  <a:cubicBezTo>
                    <a:pt x="22" y="4842"/>
                    <a:pt x="15" y="4869"/>
                    <a:pt x="22" y="4897"/>
                  </a:cubicBezTo>
                  <a:cubicBezTo>
                    <a:pt x="29" y="4918"/>
                    <a:pt x="22" y="4932"/>
                    <a:pt x="29" y="4946"/>
                  </a:cubicBezTo>
                  <a:cubicBezTo>
                    <a:pt x="36" y="4960"/>
                    <a:pt x="36" y="4987"/>
                    <a:pt x="36" y="5015"/>
                  </a:cubicBezTo>
                  <a:lnTo>
                    <a:pt x="43" y="5064"/>
                  </a:lnTo>
                  <a:cubicBezTo>
                    <a:pt x="43" y="5084"/>
                    <a:pt x="50" y="5105"/>
                    <a:pt x="56" y="5126"/>
                  </a:cubicBezTo>
                  <a:lnTo>
                    <a:pt x="63" y="5175"/>
                  </a:lnTo>
                  <a:cubicBezTo>
                    <a:pt x="63" y="5202"/>
                    <a:pt x="70" y="5223"/>
                    <a:pt x="77" y="5244"/>
                  </a:cubicBezTo>
                  <a:lnTo>
                    <a:pt x="84" y="5292"/>
                  </a:lnTo>
                  <a:cubicBezTo>
                    <a:pt x="91" y="5313"/>
                    <a:pt x="91" y="5334"/>
                    <a:pt x="98" y="5362"/>
                  </a:cubicBezTo>
                  <a:lnTo>
                    <a:pt x="105" y="5403"/>
                  </a:lnTo>
                  <a:cubicBezTo>
                    <a:pt x="112" y="5431"/>
                    <a:pt x="119" y="5452"/>
                    <a:pt x="126" y="5473"/>
                  </a:cubicBezTo>
                  <a:lnTo>
                    <a:pt x="133" y="5514"/>
                  </a:lnTo>
                  <a:cubicBezTo>
                    <a:pt x="140" y="5542"/>
                    <a:pt x="154" y="5577"/>
                    <a:pt x="160" y="5605"/>
                  </a:cubicBezTo>
                  <a:lnTo>
                    <a:pt x="167" y="5625"/>
                  </a:lnTo>
                  <a:cubicBezTo>
                    <a:pt x="174" y="5667"/>
                    <a:pt x="188" y="5702"/>
                    <a:pt x="195" y="5736"/>
                  </a:cubicBezTo>
                  <a:lnTo>
                    <a:pt x="209" y="5771"/>
                  </a:lnTo>
                  <a:cubicBezTo>
                    <a:pt x="216" y="5792"/>
                    <a:pt x="223" y="5820"/>
                    <a:pt x="230" y="5847"/>
                  </a:cubicBezTo>
                  <a:lnTo>
                    <a:pt x="251" y="5889"/>
                  </a:lnTo>
                  <a:lnTo>
                    <a:pt x="271" y="5951"/>
                  </a:lnTo>
                  <a:lnTo>
                    <a:pt x="285" y="6000"/>
                  </a:lnTo>
                  <a:lnTo>
                    <a:pt x="313" y="6055"/>
                  </a:lnTo>
                  <a:lnTo>
                    <a:pt x="327" y="6104"/>
                  </a:lnTo>
                  <a:lnTo>
                    <a:pt x="355" y="6166"/>
                  </a:lnTo>
                  <a:lnTo>
                    <a:pt x="376" y="6208"/>
                  </a:lnTo>
                  <a:lnTo>
                    <a:pt x="403" y="6264"/>
                  </a:lnTo>
                  <a:lnTo>
                    <a:pt x="424" y="6312"/>
                  </a:lnTo>
                  <a:lnTo>
                    <a:pt x="452" y="6368"/>
                  </a:lnTo>
                  <a:lnTo>
                    <a:pt x="473" y="6409"/>
                  </a:lnTo>
                  <a:lnTo>
                    <a:pt x="500" y="6472"/>
                  </a:lnTo>
                  <a:lnTo>
                    <a:pt x="521" y="6513"/>
                  </a:lnTo>
                  <a:lnTo>
                    <a:pt x="556" y="6569"/>
                  </a:lnTo>
                  <a:lnTo>
                    <a:pt x="577" y="6610"/>
                  </a:lnTo>
                  <a:lnTo>
                    <a:pt x="618" y="6680"/>
                  </a:lnTo>
                  <a:lnTo>
                    <a:pt x="632" y="6707"/>
                  </a:lnTo>
                  <a:cubicBezTo>
                    <a:pt x="653" y="6735"/>
                    <a:pt x="674" y="6770"/>
                    <a:pt x="695" y="6805"/>
                  </a:cubicBezTo>
                  <a:lnTo>
                    <a:pt x="702" y="6818"/>
                  </a:lnTo>
                  <a:lnTo>
                    <a:pt x="757" y="6895"/>
                  </a:lnTo>
                  <a:lnTo>
                    <a:pt x="778" y="6929"/>
                  </a:lnTo>
                  <a:lnTo>
                    <a:pt x="819" y="6985"/>
                  </a:lnTo>
                  <a:lnTo>
                    <a:pt x="847" y="7020"/>
                  </a:lnTo>
                  <a:lnTo>
                    <a:pt x="882" y="7075"/>
                  </a:lnTo>
                  <a:lnTo>
                    <a:pt x="910" y="7110"/>
                  </a:lnTo>
                  <a:lnTo>
                    <a:pt x="951" y="7165"/>
                  </a:lnTo>
                  <a:lnTo>
                    <a:pt x="986" y="7200"/>
                  </a:lnTo>
                  <a:lnTo>
                    <a:pt x="1028" y="7248"/>
                  </a:lnTo>
                  <a:lnTo>
                    <a:pt x="1055" y="7290"/>
                  </a:lnTo>
                  <a:lnTo>
                    <a:pt x="1097" y="7339"/>
                  </a:lnTo>
                  <a:lnTo>
                    <a:pt x="1125" y="7373"/>
                  </a:lnTo>
                  <a:lnTo>
                    <a:pt x="1173" y="7422"/>
                  </a:lnTo>
                  <a:lnTo>
                    <a:pt x="1201" y="7457"/>
                  </a:lnTo>
                  <a:lnTo>
                    <a:pt x="1249" y="7505"/>
                  </a:lnTo>
                  <a:lnTo>
                    <a:pt x="1277" y="7533"/>
                  </a:lnTo>
                  <a:lnTo>
                    <a:pt x="1333" y="7588"/>
                  </a:lnTo>
                  <a:lnTo>
                    <a:pt x="1360" y="7609"/>
                  </a:lnTo>
                  <a:lnTo>
                    <a:pt x="1444" y="7685"/>
                  </a:lnTo>
                  <a:lnTo>
                    <a:pt x="1527" y="7762"/>
                  </a:lnTo>
                  <a:cubicBezTo>
                    <a:pt x="1728" y="7935"/>
                    <a:pt x="1936" y="8088"/>
                    <a:pt x="2165" y="8220"/>
                  </a:cubicBezTo>
                  <a:lnTo>
                    <a:pt x="2179" y="8226"/>
                  </a:lnTo>
                  <a:lnTo>
                    <a:pt x="2269" y="8282"/>
                  </a:lnTo>
                  <a:lnTo>
                    <a:pt x="2290" y="8296"/>
                  </a:lnTo>
                  <a:lnTo>
                    <a:pt x="2408" y="8351"/>
                  </a:lnTo>
                  <a:lnTo>
                    <a:pt x="2436" y="8365"/>
                  </a:lnTo>
                  <a:lnTo>
                    <a:pt x="2526" y="8414"/>
                  </a:lnTo>
                  <a:lnTo>
                    <a:pt x="2560" y="8428"/>
                  </a:lnTo>
                  <a:lnTo>
                    <a:pt x="2658" y="8469"/>
                  </a:lnTo>
                  <a:lnTo>
                    <a:pt x="2678" y="8483"/>
                  </a:lnTo>
                  <a:lnTo>
                    <a:pt x="2796" y="8532"/>
                  </a:lnTo>
                  <a:lnTo>
                    <a:pt x="2831" y="8539"/>
                  </a:lnTo>
                  <a:lnTo>
                    <a:pt x="2921" y="8573"/>
                  </a:lnTo>
                  <a:lnTo>
                    <a:pt x="2963" y="8587"/>
                  </a:lnTo>
                  <a:lnTo>
                    <a:pt x="3067" y="8622"/>
                  </a:lnTo>
                  <a:lnTo>
                    <a:pt x="3088" y="8629"/>
                  </a:lnTo>
                  <a:lnTo>
                    <a:pt x="3212" y="8670"/>
                  </a:lnTo>
                  <a:lnTo>
                    <a:pt x="3247" y="8677"/>
                  </a:lnTo>
                  <a:lnTo>
                    <a:pt x="3344" y="8698"/>
                  </a:lnTo>
                  <a:lnTo>
                    <a:pt x="3379" y="8712"/>
                  </a:lnTo>
                  <a:lnTo>
                    <a:pt x="3497" y="8740"/>
                  </a:lnTo>
                  <a:lnTo>
                    <a:pt x="3511" y="8740"/>
                  </a:lnTo>
                  <a:lnTo>
                    <a:pt x="3642" y="8761"/>
                  </a:lnTo>
                  <a:lnTo>
                    <a:pt x="3677" y="8767"/>
                  </a:lnTo>
                  <a:lnTo>
                    <a:pt x="3781" y="8781"/>
                  </a:lnTo>
                  <a:lnTo>
                    <a:pt x="3816" y="8788"/>
                  </a:lnTo>
                  <a:lnTo>
                    <a:pt x="3941" y="8802"/>
                  </a:lnTo>
                  <a:lnTo>
                    <a:pt x="3955" y="8802"/>
                  </a:lnTo>
                  <a:lnTo>
                    <a:pt x="4086" y="8816"/>
                  </a:lnTo>
                  <a:lnTo>
                    <a:pt x="4725" y="8816"/>
                  </a:lnTo>
                  <a:lnTo>
                    <a:pt x="4863" y="8802"/>
                  </a:lnTo>
                  <a:lnTo>
                    <a:pt x="4870" y="8802"/>
                  </a:lnTo>
                  <a:lnTo>
                    <a:pt x="4995" y="8788"/>
                  </a:lnTo>
                  <a:lnTo>
                    <a:pt x="5037" y="8781"/>
                  </a:lnTo>
                  <a:lnTo>
                    <a:pt x="5134" y="8767"/>
                  </a:lnTo>
                  <a:lnTo>
                    <a:pt x="5168" y="8761"/>
                  </a:lnTo>
                  <a:lnTo>
                    <a:pt x="5300" y="8740"/>
                  </a:lnTo>
                  <a:lnTo>
                    <a:pt x="5314" y="8740"/>
                  </a:lnTo>
                  <a:lnTo>
                    <a:pt x="5432" y="8712"/>
                  </a:lnTo>
                  <a:lnTo>
                    <a:pt x="5467" y="8698"/>
                  </a:lnTo>
                  <a:lnTo>
                    <a:pt x="5564" y="8677"/>
                  </a:lnTo>
                  <a:lnTo>
                    <a:pt x="5598" y="8670"/>
                  </a:lnTo>
                  <a:lnTo>
                    <a:pt x="5723" y="8629"/>
                  </a:lnTo>
                  <a:lnTo>
                    <a:pt x="5744" y="8622"/>
                  </a:lnTo>
                  <a:lnTo>
                    <a:pt x="5848" y="8587"/>
                  </a:lnTo>
                  <a:lnTo>
                    <a:pt x="5890" y="8573"/>
                  </a:lnTo>
                  <a:lnTo>
                    <a:pt x="5980" y="8539"/>
                  </a:lnTo>
                  <a:lnTo>
                    <a:pt x="6015" y="8532"/>
                  </a:lnTo>
                  <a:lnTo>
                    <a:pt x="6133" y="8483"/>
                  </a:lnTo>
                  <a:lnTo>
                    <a:pt x="6188" y="8476"/>
                  </a:lnTo>
                  <a:lnTo>
                    <a:pt x="6285" y="8428"/>
                  </a:lnTo>
                  <a:lnTo>
                    <a:pt x="6320" y="8414"/>
                  </a:lnTo>
                  <a:lnTo>
                    <a:pt x="6410" y="8365"/>
                  </a:lnTo>
                  <a:lnTo>
                    <a:pt x="6438" y="8358"/>
                  </a:lnTo>
                  <a:lnTo>
                    <a:pt x="6556" y="8296"/>
                  </a:lnTo>
                  <a:lnTo>
                    <a:pt x="6576" y="8282"/>
                  </a:lnTo>
                  <a:lnTo>
                    <a:pt x="6667" y="8233"/>
                  </a:lnTo>
                  <a:lnTo>
                    <a:pt x="6681" y="8220"/>
                  </a:lnTo>
                  <a:cubicBezTo>
                    <a:pt x="6909" y="8088"/>
                    <a:pt x="7117" y="7935"/>
                    <a:pt x="7319" y="7762"/>
                  </a:cubicBezTo>
                  <a:lnTo>
                    <a:pt x="7402" y="7692"/>
                  </a:lnTo>
                  <a:lnTo>
                    <a:pt x="7485" y="7616"/>
                  </a:lnTo>
                  <a:lnTo>
                    <a:pt x="7513" y="7588"/>
                  </a:lnTo>
                  <a:lnTo>
                    <a:pt x="7568" y="7533"/>
                  </a:lnTo>
                  <a:lnTo>
                    <a:pt x="7603" y="7505"/>
                  </a:lnTo>
                  <a:lnTo>
                    <a:pt x="7652" y="7457"/>
                  </a:lnTo>
                  <a:lnTo>
                    <a:pt x="7679" y="7422"/>
                  </a:lnTo>
                  <a:lnTo>
                    <a:pt x="7728" y="7373"/>
                  </a:lnTo>
                  <a:lnTo>
                    <a:pt x="7756" y="7339"/>
                  </a:lnTo>
                  <a:lnTo>
                    <a:pt x="7797" y="7290"/>
                  </a:lnTo>
                  <a:lnTo>
                    <a:pt x="7832" y="7248"/>
                  </a:lnTo>
                  <a:lnTo>
                    <a:pt x="7874" y="7200"/>
                  </a:lnTo>
                  <a:lnTo>
                    <a:pt x="7901" y="7165"/>
                  </a:lnTo>
                  <a:lnTo>
                    <a:pt x="7943" y="7110"/>
                  </a:lnTo>
                  <a:lnTo>
                    <a:pt x="7971" y="7075"/>
                  </a:lnTo>
                  <a:lnTo>
                    <a:pt x="8012" y="7020"/>
                  </a:lnTo>
                  <a:lnTo>
                    <a:pt x="8033" y="6985"/>
                  </a:lnTo>
                  <a:lnTo>
                    <a:pt x="8082" y="6929"/>
                  </a:lnTo>
                  <a:lnTo>
                    <a:pt x="8102" y="6895"/>
                  </a:lnTo>
                  <a:lnTo>
                    <a:pt x="8151" y="6818"/>
                  </a:lnTo>
                  <a:lnTo>
                    <a:pt x="8165" y="6805"/>
                  </a:lnTo>
                  <a:cubicBezTo>
                    <a:pt x="8186" y="6770"/>
                    <a:pt x="8200" y="6742"/>
                    <a:pt x="8220" y="6707"/>
                  </a:cubicBezTo>
                  <a:lnTo>
                    <a:pt x="8241" y="6680"/>
                  </a:lnTo>
                  <a:lnTo>
                    <a:pt x="8276" y="6610"/>
                  </a:lnTo>
                  <a:lnTo>
                    <a:pt x="8297" y="6569"/>
                  </a:lnTo>
                  <a:lnTo>
                    <a:pt x="8331" y="6513"/>
                  </a:lnTo>
                  <a:lnTo>
                    <a:pt x="8352" y="6472"/>
                  </a:lnTo>
                  <a:lnTo>
                    <a:pt x="8387" y="6409"/>
                  </a:lnTo>
                  <a:lnTo>
                    <a:pt x="8408" y="6368"/>
                  </a:lnTo>
                  <a:lnTo>
                    <a:pt x="8435" y="6312"/>
                  </a:lnTo>
                  <a:lnTo>
                    <a:pt x="8456" y="6264"/>
                  </a:lnTo>
                  <a:lnTo>
                    <a:pt x="8477" y="6208"/>
                  </a:lnTo>
                  <a:lnTo>
                    <a:pt x="8498" y="6166"/>
                  </a:lnTo>
                  <a:lnTo>
                    <a:pt x="8526" y="6104"/>
                  </a:lnTo>
                  <a:lnTo>
                    <a:pt x="8546" y="6055"/>
                  </a:lnTo>
                  <a:lnTo>
                    <a:pt x="8567" y="6000"/>
                  </a:lnTo>
                  <a:lnTo>
                    <a:pt x="8581" y="5951"/>
                  </a:lnTo>
                  <a:lnTo>
                    <a:pt x="8609" y="5889"/>
                  </a:lnTo>
                  <a:lnTo>
                    <a:pt x="8623" y="5847"/>
                  </a:lnTo>
                  <a:cubicBezTo>
                    <a:pt x="8630" y="5820"/>
                    <a:pt x="8637" y="5792"/>
                    <a:pt x="8650" y="5771"/>
                  </a:cubicBezTo>
                  <a:lnTo>
                    <a:pt x="8657" y="5736"/>
                  </a:lnTo>
                  <a:cubicBezTo>
                    <a:pt x="8671" y="5702"/>
                    <a:pt x="8678" y="5667"/>
                    <a:pt x="8692" y="5625"/>
                  </a:cubicBezTo>
                  <a:lnTo>
                    <a:pt x="8699" y="5605"/>
                  </a:lnTo>
                  <a:cubicBezTo>
                    <a:pt x="8706" y="5577"/>
                    <a:pt x="8713" y="5549"/>
                    <a:pt x="8720" y="5514"/>
                  </a:cubicBezTo>
                  <a:lnTo>
                    <a:pt x="8727" y="5473"/>
                  </a:lnTo>
                  <a:cubicBezTo>
                    <a:pt x="8734" y="5452"/>
                    <a:pt x="8741" y="5431"/>
                    <a:pt x="8747" y="5403"/>
                  </a:cubicBezTo>
                  <a:lnTo>
                    <a:pt x="8754" y="5362"/>
                  </a:lnTo>
                  <a:cubicBezTo>
                    <a:pt x="8761" y="5334"/>
                    <a:pt x="8768" y="5313"/>
                    <a:pt x="8768" y="5292"/>
                  </a:cubicBezTo>
                  <a:lnTo>
                    <a:pt x="8782" y="5244"/>
                  </a:lnTo>
                  <a:lnTo>
                    <a:pt x="8796" y="5175"/>
                  </a:lnTo>
                  <a:lnTo>
                    <a:pt x="8803" y="5126"/>
                  </a:lnTo>
                  <a:lnTo>
                    <a:pt x="8810" y="5064"/>
                  </a:lnTo>
                  <a:cubicBezTo>
                    <a:pt x="8810" y="5043"/>
                    <a:pt x="8817" y="5029"/>
                    <a:pt x="8817" y="5015"/>
                  </a:cubicBezTo>
                  <a:cubicBezTo>
                    <a:pt x="8817" y="4994"/>
                    <a:pt x="8824" y="4966"/>
                    <a:pt x="8824" y="4946"/>
                  </a:cubicBezTo>
                  <a:cubicBezTo>
                    <a:pt x="8831" y="4925"/>
                    <a:pt x="8824" y="4911"/>
                    <a:pt x="8831" y="4897"/>
                  </a:cubicBezTo>
                  <a:cubicBezTo>
                    <a:pt x="8838" y="4876"/>
                    <a:pt x="8838" y="4849"/>
                    <a:pt x="8838" y="4828"/>
                  </a:cubicBezTo>
                  <a:cubicBezTo>
                    <a:pt x="8845" y="4807"/>
                    <a:pt x="8838" y="4793"/>
                    <a:pt x="8845" y="4779"/>
                  </a:cubicBezTo>
                  <a:cubicBezTo>
                    <a:pt x="8852" y="4758"/>
                    <a:pt x="8845" y="4731"/>
                    <a:pt x="8852" y="4703"/>
                  </a:cubicBezTo>
                  <a:cubicBezTo>
                    <a:pt x="8858" y="4682"/>
                    <a:pt x="8852" y="4675"/>
                    <a:pt x="8852" y="4661"/>
                  </a:cubicBezTo>
                  <a:lnTo>
                    <a:pt x="8852" y="4578"/>
                  </a:lnTo>
                  <a:lnTo>
                    <a:pt x="8852" y="4536"/>
                  </a:lnTo>
                  <a:lnTo>
                    <a:pt x="8852" y="4418"/>
                  </a:lnTo>
                  <a:cubicBezTo>
                    <a:pt x="8852" y="1981"/>
                    <a:pt x="6882" y="0"/>
                    <a:pt x="4439" y="0"/>
                  </a:cubicBezTo>
                  <a:cubicBezTo>
                    <a:pt x="4435" y="0"/>
                    <a:pt x="4431" y="0"/>
                    <a:pt x="4426" y="0"/>
                  </a:cubicBezTo>
                  <a:cubicBezTo>
                    <a:pt x="4422" y="0"/>
                    <a:pt x="4418" y="0"/>
                    <a:pt x="4413" y="0"/>
                  </a:cubicBezTo>
                  <a:close/>
                </a:path>
              </a:pathLst>
            </a:custGeom>
            <a:solidFill>
              <a:srgbClr val="8D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80"/>
            <p:cNvSpPr/>
            <p:nvPr/>
          </p:nvSpPr>
          <p:spPr>
            <a:xfrm>
              <a:off x="953198" y="3284847"/>
              <a:ext cx="186456" cy="221976"/>
            </a:xfrm>
            <a:custGeom>
              <a:avLst/>
              <a:gdLst/>
              <a:ahLst/>
              <a:cxnLst/>
              <a:rect l="l" t="t" r="r" b="b"/>
              <a:pathLst>
                <a:path w="7097" h="8449" extrusionOk="0">
                  <a:moveTo>
                    <a:pt x="2692" y="0"/>
                  </a:moveTo>
                  <a:cubicBezTo>
                    <a:pt x="2435" y="0"/>
                    <a:pt x="2172" y="21"/>
                    <a:pt x="1915" y="70"/>
                  </a:cubicBezTo>
                  <a:cubicBezTo>
                    <a:pt x="535" y="1332"/>
                    <a:pt x="1" y="3288"/>
                    <a:pt x="556" y="5077"/>
                  </a:cubicBezTo>
                  <a:cubicBezTo>
                    <a:pt x="1104" y="6874"/>
                    <a:pt x="2644" y="8185"/>
                    <a:pt x="4502" y="8448"/>
                  </a:cubicBezTo>
                  <a:lnTo>
                    <a:pt x="4537" y="8435"/>
                  </a:lnTo>
                  <a:lnTo>
                    <a:pt x="4579" y="8414"/>
                  </a:lnTo>
                  <a:lnTo>
                    <a:pt x="4669" y="8372"/>
                  </a:lnTo>
                  <a:lnTo>
                    <a:pt x="4697" y="8358"/>
                  </a:lnTo>
                  <a:lnTo>
                    <a:pt x="4808" y="8303"/>
                  </a:lnTo>
                  <a:lnTo>
                    <a:pt x="4828" y="8289"/>
                  </a:lnTo>
                  <a:lnTo>
                    <a:pt x="4919" y="8233"/>
                  </a:lnTo>
                  <a:lnTo>
                    <a:pt x="4933" y="8226"/>
                  </a:lnTo>
                  <a:cubicBezTo>
                    <a:pt x="5161" y="8095"/>
                    <a:pt x="5376" y="7942"/>
                    <a:pt x="5571" y="7769"/>
                  </a:cubicBezTo>
                  <a:lnTo>
                    <a:pt x="5661" y="7692"/>
                  </a:lnTo>
                  <a:lnTo>
                    <a:pt x="5737" y="7616"/>
                  </a:lnTo>
                  <a:lnTo>
                    <a:pt x="5765" y="7595"/>
                  </a:lnTo>
                  <a:lnTo>
                    <a:pt x="5820" y="7540"/>
                  </a:lnTo>
                  <a:lnTo>
                    <a:pt x="5848" y="7512"/>
                  </a:lnTo>
                  <a:lnTo>
                    <a:pt x="5897" y="7463"/>
                  </a:lnTo>
                  <a:lnTo>
                    <a:pt x="5924" y="7429"/>
                  </a:lnTo>
                  <a:lnTo>
                    <a:pt x="5973" y="7380"/>
                  </a:lnTo>
                  <a:lnTo>
                    <a:pt x="6001" y="7346"/>
                  </a:lnTo>
                  <a:lnTo>
                    <a:pt x="6042" y="7297"/>
                  </a:lnTo>
                  <a:lnTo>
                    <a:pt x="6077" y="7255"/>
                  </a:lnTo>
                  <a:lnTo>
                    <a:pt x="6119" y="7207"/>
                  </a:lnTo>
                  <a:lnTo>
                    <a:pt x="6146" y="7172"/>
                  </a:lnTo>
                  <a:lnTo>
                    <a:pt x="6188" y="7117"/>
                  </a:lnTo>
                  <a:lnTo>
                    <a:pt x="6216" y="7082"/>
                  </a:lnTo>
                  <a:lnTo>
                    <a:pt x="6257" y="7026"/>
                  </a:lnTo>
                  <a:lnTo>
                    <a:pt x="6278" y="6992"/>
                  </a:lnTo>
                  <a:lnTo>
                    <a:pt x="6320" y="6936"/>
                  </a:lnTo>
                  <a:lnTo>
                    <a:pt x="6347" y="6902"/>
                  </a:lnTo>
                  <a:lnTo>
                    <a:pt x="6396" y="6818"/>
                  </a:lnTo>
                  <a:lnTo>
                    <a:pt x="6403" y="6811"/>
                  </a:lnTo>
                  <a:cubicBezTo>
                    <a:pt x="6424" y="6777"/>
                    <a:pt x="6445" y="6749"/>
                    <a:pt x="6465" y="6714"/>
                  </a:cubicBezTo>
                  <a:lnTo>
                    <a:pt x="6479" y="6687"/>
                  </a:lnTo>
                  <a:lnTo>
                    <a:pt x="6521" y="6617"/>
                  </a:lnTo>
                  <a:lnTo>
                    <a:pt x="6542" y="6576"/>
                  </a:lnTo>
                  <a:lnTo>
                    <a:pt x="6576" y="6520"/>
                  </a:lnTo>
                  <a:lnTo>
                    <a:pt x="6597" y="6479"/>
                  </a:lnTo>
                  <a:lnTo>
                    <a:pt x="6625" y="6416"/>
                  </a:lnTo>
                  <a:lnTo>
                    <a:pt x="6653" y="6374"/>
                  </a:lnTo>
                  <a:lnTo>
                    <a:pt x="6680" y="6319"/>
                  </a:lnTo>
                  <a:lnTo>
                    <a:pt x="6701" y="6270"/>
                  </a:lnTo>
                  <a:lnTo>
                    <a:pt x="6722" y="6215"/>
                  </a:lnTo>
                  <a:lnTo>
                    <a:pt x="6743" y="6173"/>
                  </a:lnTo>
                  <a:lnTo>
                    <a:pt x="6771" y="6111"/>
                  </a:lnTo>
                  <a:lnTo>
                    <a:pt x="6784" y="6062"/>
                  </a:lnTo>
                  <a:lnTo>
                    <a:pt x="6812" y="6007"/>
                  </a:lnTo>
                  <a:lnTo>
                    <a:pt x="6826" y="5958"/>
                  </a:lnTo>
                  <a:lnTo>
                    <a:pt x="6854" y="5896"/>
                  </a:lnTo>
                  <a:lnTo>
                    <a:pt x="6868" y="5854"/>
                  </a:lnTo>
                  <a:cubicBezTo>
                    <a:pt x="6875" y="5827"/>
                    <a:pt x="6882" y="5799"/>
                    <a:pt x="6889" y="5778"/>
                  </a:cubicBezTo>
                  <a:lnTo>
                    <a:pt x="6902" y="5743"/>
                  </a:lnTo>
                  <a:cubicBezTo>
                    <a:pt x="6916" y="5709"/>
                    <a:pt x="6923" y="5674"/>
                    <a:pt x="6937" y="5632"/>
                  </a:cubicBezTo>
                  <a:lnTo>
                    <a:pt x="6944" y="5612"/>
                  </a:lnTo>
                  <a:cubicBezTo>
                    <a:pt x="6951" y="5584"/>
                    <a:pt x="6958" y="5556"/>
                    <a:pt x="6965" y="5521"/>
                  </a:cubicBezTo>
                  <a:lnTo>
                    <a:pt x="6972" y="5480"/>
                  </a:lnTo>
                  <a:cubicBezTo>
                    <a:pt x="6979" y="5459"/>
                    <a:pt x="6986" y="5438"/>
                    <a:pt x="6993" y="5410"/>
                  </a:cubicBezTo>
                  <a:lnTo>
                    <a:pt x="6999" y="5369"/>
                  </a:lnTo>
                  <a:cubicBezTo>
                    <a:pt x="7006" y="5341"/>
                    <a:pt x="7013" y="5320"/>
                    <a:pt x="7013" y="5299"/>
                  </a:cubicBezTo>
                  <a:lnTo>
                    <a:pt x="7027" y="5251"/>
                  </a:lnTo>
                  <a:lnTo>
                    <a:pt x="7034" y="5181"/>
                  </a:lnTo>
                  <a:lnTo>
                    <a:pt x="7048" y="5133"/>
                  </a:lnTo>
                  <a:lnTo>
                    <a:pt x="7055" y="5070"/>
                  </a:lnTo>
                  <a:cubicBezTo>
                    <a:pt x="7055" y="5050"/>
                    <a:pt x="7062" y="5036"/>
                    <a:pt x="7062" y="5022"/>
                  </a:cubicBezTo>
                  <a:cubicBezTo>
                    <a:pt x="7062" y="5001"/>
                    <a:pt x="7069" y="4973"/>
                    <a:pt x="7069" y="4953"/>
                  </a:cubicBezTo>
                  <a:cubicBezTo>
                    <a:pt x="7076" y="4932"/>
                    <a:pt x="7069" y="4918"/>
                    <a:pt x="7076" y="4904"/>
                  </a:cubicBezTo>
                  <a:cubicBezTo>
                    <a:pt x="7083" y="4883"/>
                    <a:pt x="7083" y="4855"/>
                    <a:pt x="7083" y="4835"/>
                  </a:cubicBezTo>
                  <a:cubicBezTo>
                    <a:pt x="7090" y="4814"/>
                    <a:pt x="7083" y="4800"/>
                    <a:pt x="7090" y="4786"/>
                  </a:cubicBezTo>
                  <a:cubicBezTo>
                    <a:pt x="7097" y="4765"/>
                    <a:pt x="7090" y="4738"/>
                    <a:pt x="7097" y="4710"/>
                  </a:cubicBezTo>
                  <a:cubicBezTo>
                    <a:pt x="7097" y="4689"/>
                    <a:pt x="7097" y="4682"/>
                    <a:pt x="7097" y="4668"/>
                  </a:cubicBezTo>
                  <a:lnTo>
                    <a:pt x="7097" y="4585"/>
                  </a:lnTo>
                  <a:lnTo>
                    <a:pt x="7097" y="4543"/>
                  </a:lnTo>
                  <a:lnTo>
                    <a:pt x="7097" y="4425"/>
                  </a:lnTo>
                  <a:cubicBezTo>
                    <a:pt x="7097" y="3031"/>
                    <a:pt x="6438" y="1720"/>
                    <a:pt x="5321" y="888"/>
                  </a:cubicBezTo>
                  <a:lnTo>
                    <a:pt x="5335" y="881"/>
                  </a:lnTo>
                  <a:cubicBezTo>
                    <a:pt x="4572" y="305"/>
                    <a:pt x="3649" y="0"/>
                    <a:pt x="2692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80"/>
            <p:cNvSpPr/>
            <p:nvPr/>
          </p:nvSpPr>
          <p:spPr>
            <a:xfrm>
              <a:off x="936437" y="3313799"/>
              <a:ext cx="175159" cy="174791"/>
            </a:xfrm>
            <a:custGeom>
              <a:avLst/>
              <a:gdLst/>
              <a:ahLst/>
              <a:cxnLst/>
              <a:rect l="l" t="t" r="r" b="b"/>
              <a:pathLst>
                <a:path w="6667" h="6653" extrusionOk="0">
                  <a:moveTo>
                    <a:pt x="2963" y="1"/>
                  </a:moveTo>
                  <a:lnTo>
                    <a:pt x="2914" y="8"/>
                  </a:lnTo>
                  <a:lnTo>
                    <a:pt x="2879" y="15"/>
                  </a:lnTo>
                  <a:lnTo>
                    <a:pt x="2838" y="15"/>
                  </a:lnTo>
                  <a:lnTo>
                    <a:pt x="2796" y="22"/>
                  </a:lnTo>
                  <a:lnTo>
                    <a:pt x="2754" y="29"/>
                  </a:lnTo>
                  <a:lnTo>
                    <a:pt x="2720" y="36"/>
                  </a:lnTo>
                  <a:lnTo>
                    <a:pt x="2671" y="43"/>
                  </a:lnTo>
                  <a:lnTo>
                    <a:pt x="2637" y="50"/>
                  </a:lnTo>
                  <a:lnTo>
                    <a:pt x="2595" y="63"/>
                  </a:lnTo>
                  <a:lnTo>
                    <a:pt x="2560" y="70"/>
                  </a:lnTo>
                  <a:lnTo>
                    <a:pt x="2519" y="84"/>
                  </a:lnTo>
                  <a:lnTo>
                    <a:pt x="2484" y="91"/>
                  </a:lnTo>
                  <a:lnTo>
                    <a:pt x="2442" y="105"/>
                  </a:lnTo>
                  <a:lnTo>
                    <a:pt x="2401" y="112"/>
                  </a:lnTo>
                  <a:lnTo>
                    <a:pt x="2359" y="126"/>
                  </a:lnTo>
                  <a:lnTo>
                    <a:pt x="2324" y="133"/>
                  </a:lnTo>
                  <a:lnTo>
                    <a:pt x="2283" y="147"/>
                  </a:lnTo>
                  <a:lnTo>
                    <a:pt x="2255" y="161"/>
                  </a:lnTo>
                  <a:lnTo>
                    <a:pt x="2206" y="174"/>
                  </a:lnTo>
                  <a:lnTo>
                    <a:pt x="2179" y="188"/>
                  </a:lnTo>
                  <a:lnTo>
                    <a:pt x="2130" y="202"/>
                  </a:lnTo>
                  <a:lnTo>
                    <a:pt x="2102" y="216"/>
                  </a:lnTo>
                  <a:lnTo>
                    <a:pt x="2033" y="244"/>
                  </a:lnTo>
                  <a:lnTo>
                    <a:pt x="2012" y="251"/>
                  </a:lnTo>
                  <a:lnTo>
                    <a:pt x="1957" y="272"/>
                  </a:lnTo>
                  <a:lnTo>
                    <a:pt x="1929" y="285"/>
                  </a:lnTo>
                  <a:lnTo>
                    <a:pt x="1887" y="306"/>
                  </a:lnTo>
                  <a:lnTo>
                    <a:pt x="1853" y="327"/>
                  </a:lnTo>
                  <a:lnTo>
                    <a:pt x="1818" y="341"/>
                  </a:lnTo>
                  <a:lnTo>
                    <a:pt x="1783" y="362"/>
                  </a:lnTo>
                  <a:lnTo>
                    <a:pt x="1749" y="382"/>
                  </a:lnTo>
                  <a:lnTo>
                    <a:pt x="1714" y="396"/>
                  </a:lnTo>
                  <a:lnTo>
                    <a:pt x="1679" y="417"/>
                  </a:lnTo>
                  <a:lnTo>
                    <a:pt x="1645" y="438"/>
                  </a:lnTo>
                  <a:lnTo>
                    <a:pt x="1610" y="459"/>
                  </a:lnTo>
                  <a:lnTo>
                    <a:pt x="1575" y="480"/>
                  </a:lnTo>
                  <a:lnTo>
                    <a:pt x="1548" y="500"/>
                  </a:lnTo>
                  <a:lnTo>
                    <a:pt x="1513" y="521"/>
                  </a:lnTo>
                  <a:lnTo>
                    <a:pt x="1478" y="542"/>
                  </a:lnTo>
                  <a:lnTo>
                    <a:pt x="1443" y="563"/>
                  </a:lnTo>
                  <a:lnTo>
                    <a:pt x="1416" y="584"/>
                  </a:lnTo>
                  <a:lnTo>
                    <a:pt x="1381" y="604"/>
                  </a:lnTo>
                  <a:lnTo>
                    <a:pt x="1353" y="632"/>
                  </a:lnTo>
                  <a:lnTo>
                    <a:pt x="1319" y="653"/>
                  </a:lnTo>
                  <a:lnTo>
                    <a:pt x="1291" y="674"/>
                  </a:lnTo>
                  <a:lnTo>
                    <a:pt x="1256" y="702"/>
                  </a:lnTo>
                  <a:lnTo>
                    <a:pt x="1228" y="722"/>
                  </a:lnTo>
                  <a:lnTo>
                    <a:pt x="1201" y="750"/>
                  </a:lnTo>
                  <a:lnTo>
                    <a:pt x="1166" y="778"/>
                  </a:lnTo>
                  <a:lnTo>
                    <a:pt x="1138" y="799"/>
                  </a:lnTo>
                  <a:lnTo>
                    <a:pt x="1111" y="826"/>
                  </a:lnTo>
                  <a:lnTo>
                    <a:pt x="1083" y="854"/>
                  </a:lnTo>
                  <a:cubicBezTo>
                    <a:pt x="861" y="1055"/>
                    <a:pt x="667" y="1284"/>
                    <a:pt x="507" y="1541"/>
                  </a:cubicBezTo>
                  <a:lnTo>
                    <a:pt x="493" y="1562"/>
                  </a:lnTo>
                  <a:cubicBezTo>
                    <a:pt x="459" y="1624"/>
                    <a:pt x="417" y="1686"/>
                    <a:pt x="382" y="1749"/>
                  </a:cubicBezTo>
                  <a:lnTo>
                    <a:pt x="375" y="1770"/>
                  </a:lnTo>
                  <a:cubicBezTo>
                    <a:pt x="341" y="1839"/>
                    <a:pt x="306" y="1902"/>
                    <a:pt x="278" y="1971"/>
                  </a:cubicBezTo>
                  <a:lnTo>
                    <a:pt x="271" y="1992"/>
                  </a:lnTo>
                  <a:cubicBezTo>
                    <a:pt x="237" y="2054"/>
                    <a:pt x="216" y="2123"/>
                    <a:pt x="188" y="2193"/>
                  </a:cubicBezTo>
                  <a:lnTo>
                    <a:pt x="181" y="2221"/>
                  </a:lnTo>
                  <a:cubicBezTo>
                    <a:pt x="153" y="2290"/>
                    <a:pt x="133" y="2359"/>
                    <a:pt x="112" y="2429"/>
                  </a:cubicBezTo>
                  <a:lnTo>
                    <a:pt x="105" y="2456"/>
                  </a:lnTo>
                  <a:cubicBezTo>
                    <a:pt x="91" y="2526"/>
                    <a:pt x="70" y="2595"/>
                    <a:pt x="56" y="2671"/>
                  </a:cubicBezTo>
                  <a:lnTo>
                    <a:pt x="56" y="2699"/>
                  </a:lnTo>
                  <a:cubicBezTo>
                    <a:pt x="42" y="2769"/>
                    <a:pt x="28" y="2845"/>
                    <a:pt x="22" y="2921"/>
                  </a:cubicBezTo>
                  <a:lnTo>
                    <a:pt x="22" y="2949"/>
                  </a:lnTo>
                  <a:cubicBezTo>
                    <a:pt x="15" y="3018"/>
                    <a:pt x="8" y="3095"/>
                    <a:pt x="1" y="3171"/>
                  </a:cubicBezTo>
                  <a:lnTo>
                    <a:pt x="1" y="3199"/>
                  </a:lnTo>
                  <a:lnTo>
                    <a:pt x="1" y="3316"/>
                  </a:lnTo>
                  <a:cubicBezTo>
                    <a:pt x="1" y="3427"/>
                    <a:pt x="8" y="3545"/>
                    <a:pt x="22" y="3656"/>
                  </a:cubicBezTo>
                  <a:cubicBezTo>
                    <a:pt x="28" y="3712"/>
                    <a:pt x="35" y="3767"/>
                    <a:pt x="42" y="3823"/>
                  </a:cubicBezTo>
                  <a:cubicBezTo>
                    <a:pt x="292" y="5453"/>
                    <a:pt x="1686" y="6653"/>
                    <a:pt x="3337" y="6653"/>
                  </a:cubicBezTo>
                  <a:cubicBezTo>
                    <a:pt x="4981" y="6653"/>
                    <a:pt x="6382" y="5453"/>
                    <a:pt x="6632" y="3823"/>
                  </a:cubicBezTo>
                  <a:cubicBezTo>
                    <a:pt x="6639" y="3767"/>
                    <a:pt x="6646" y="3712"/>
                    <a:pt x="6653" y="3656"/>
                  </a:cubicBezTo>
                  <a:cubicBezTo>
                    <a:pt x="6659" y="3545"/>
                    <a:pt x="6666" y="3427"/>
                    <a:pt x="6666" y="3316"/>
                  </a:cubicBezTo>
                  <a:cubicBezTo>
                    <a:pt x="6666" y="3282"/>
                    <a:pt x="6666" y="3240"/>
                    <a:pt x="6666" y="3206"/>
                  </a:cubicBezTo>
                  <a:lnTo>
                    <a:pt x="6666" y="3171"/>
                  </a:lnTo>
                  <a:cubicBezTo>
                    <a:pt x="6659" y="3095"/>
                    <a:pt x="6659" y="3025"/>
                    <a:pt x="6646" y="2949"/>
                  </a:cubicBezTo>
                  <a:lnTo>
                    <a:pt x="6646" y="2921"/>
                  </a:lnTo>
                  <a:cubicBezTo>
                    <a:pt x="6639" y="2845"/>
                    <a:pt x="6632" y="2769"/>
                    <a:pt x="6618" y="2699"/>
                  </a:cubicBezTo>
                  <a:lnTo>
                    <a:pt x="6611" y="2671"/>
                  </a:lnTo>
                  <a:cubicBezTo>
                    <a:pt x="6597" y="2602"/>
                    <a:pt x="6576" y="2526"/>
                    <a:pt x="6562" y="2456"/>
                  </a:cubicBezTo>
                  <a:lnTo>
                    <a:pt x="6555" y="2429"/>
                  </a:lnTo>
                  <a:cubicBezTo>
                    <a:pt x="6535" y="2359"/>
                    <a:pt x="6514" y="2290"/>
                    <a:pt x="6486" y="2221"/>
                  </a:cubicBezTo>
                  <a:lnTo>
                    <a:pt x="6479" y="2193"/>
                  </a:lnTo>
                  <a:cubicBezTo>
                    <a:pt x="6451" y="2123"/>
                    <a:pt x="6431" y="2061"/>
                    <a:pt x="6396" y="1992"/>
                  </a:cubicBezTo>
                  <a:lnTo>
                    <a:pt x="6389" y="1971"/>
                  </a:lnTo>
                  <a:cubicBezTo>
                    <a:pt x="6361" y="1902"/>
                    <a:pt x="6327" y="1839"/>
                    <a:pt x="6292" y="1770"/>
                  </a:cubicBezTo>
                  <a:lnTo>
                    <a:pt x="6285" y="1749"/>
                  </a:lnTo>
                  <a:cubicBezTo>
                    <a:pt x="6250" y="1686"/>
                    <a:pt x="6209" y="1624"/>
                    <a:pt x="6174" y="1562"/>
                  </a:cubicBezTo>
                  <a:lnTo>
                    <a:pt x="6160" y="1541"/>
                  </a:lnTo>
                  <a:cubicBezTo>
                    <a:pt x="6001" y="1284"/>
                    <a:pt x="5806" y="1055"/>
                    <a:pt x="5584" y="854"/>
                  </a:cubicBezTo>
                  <a:lnTo>
                    <a:pt x="5557" y="826"/>
                  </a:lnTo>
                  <a:lnTo>
                    <a:pt x="5529" y="799"/>
                  </a:lnTo>
                  <a:lnTo>
                    <a:pt x="5501" y="778"/>
                  </a:lnTo>
                  <a:lnTo>
                    <a:pt x="5466" y="750"/>
                  </a:lnTo>
                  <a:lnTo>
                    <a:pt x="5439" y="729"/>
                  </a:lnTo>
                  <a:lnTo>
                    <a:pt x="5411" y="702"/>
                  </a:lnTo>
                  <a:lnTo>
                    <a:pt x="5376" y="681"/>
                  </a:lnTo>
                  <a:lnTo>
                    <a:pt x="5349" y="653"/>
                  </a:lnTo>
                  <a:lnTo>
                    <a:pt x="5314" y="632"/>
                  </a:lnTo>
                  <a:lnTo>
                    <a:pt x="5286" y="611"/>
                  </a:lnTo>
                  <a:lnTo>
                    <a:pt x="5251" y="584"/>
                  </a:lnTo>
                  <a:lnTo>
                    <a:pt x="5224" y="563"/>
                  </a:lnTo>
                  <a:lnTo>
                    <a:pt x="5189" y="542"/>
                  </a:lnTo>
                  <a:lnTo>
                    <a:pt x="5154" y="521"/>
                  </a:lnTo>
                  <a:lnTo>
                    <a:pt x="5120" y="500"/>
                  </a:lnTo>
                  <a:lnTo>
                    <a:pt x="5092" y="480"/>
                  </a:lnTo>
                  <a:lnTo>
                    <a:pt x="5057" y="459"/>
                  </a:lnTo>
                  <a:lnTo>
                    <a:pt x="5023" y="438"/>
                  </a:lnTo>
                  <a:lnTo>
                    <a:pt x="4988" y="417"/>
                  </a:lnTo>
                  <a:lnTo>
                    <a:pt x="4953" y="396"/>
                  </a:lnTo>
                  <a:lnTo>
                    <a:pt x="4919" y="382"/>
                  </a:lnTo>
                  <a:lnTo>
                    <a:pt x="4884" y="362"/>
                  </a:lnTo>
                  <a:lnTo>
                    <a:pt x="4849" y="348"/>
                  </a:lnTo>
                  <a:lnTo>
                    <a:pt x="4814" y="327"/>
                  </a:lnTo>
                  <a:lnTo>
                    <a:pt x="4780" y="306"/>
                  </a:lnTo>
                  <a:lnTo>
                    <a:pt x="4738" y="292"/>
                  </a:lnTo>
                  <a:lnTo>
                    <a:pt x="4710" y="278"/>
                  </a:lnTo>
                  <a:lnTo>
                    <a:pt x="4655" y="251"/>
                  </a:lnTo>
                  <a:lnTo>
                    <a:pt x="4634" y="244"/>
                  </a:lnTo>
                  <a:lnTo>
                    <a:pt x="4565" y="216"/>
                  </a:lnTo>
                  <a:lnTo>
                    <a:pt x="4537" y="202"/>
                  </a:lnTo>
                  <a:lnTo>
                    <a:pt x="4488" y="188"/>
                  </a:lnTo>
                  <a:lnTo>
                    <a:pt x="4461" y="174"/>
                  </a:lnTo>
                  <a:lnTo>
                    <a:pt x="4412" y="161"/>
                  </a:lnTo>
                  <a:lnTo>
                    <a:pt x="4377" y="154"/>
                  </a:lnTo>
                  <a:lnTo>
                    <a:pt x="4336" y="140"/>
                  </a:lnTo>
                  <a:lnTo>
                    <a:pt x="4301" y="126"/>
                  </a:lnTo>
                  <a:lnTo>
                    <a:pt x="4260" y="112"/>
                  </a:lnTo>
                  <a:lnTo>
                    <a:pt x="4225" y="105"/>
                  </a:lnTo>
                  <a:lnTo>
                    <a:pt x="4183" y="91"/>
                  </a:lnTo>
                  <a:lnTo>
                    <a:pt x="4149" y="84"/>
                  </a:lnTo>
                  <a:lnTo>
                    <a:pt x="4107" y="70"/>
                  </a:lnTo>
                  <a:lnTo>
                    <a:pt x="4072" y="63"/>
                  </a:lnTo>
                  <a:lnTo>
                    <a:pt x="4031" y="56"/>
                  </a:lnTo>
                  <a:lnTo>
                    <a:pt x="3989" y="50"/>
                  </a:lnTo>
                  <a:lnTo>
                    <a:pt x="3947" y="43"/>
                  </a:lnTo>
                  <a:lnTo>
                    <a:pt x="3913" y="36"/>
                  </a:lnTo>
                  <a:lnTo>
                    <a:pt x="3871" y="29"/>
                  </a:lnTo>
                  <a:lnTo>
                    <a:pt x="3830" y="22"/>
                  </a:lnTo>
                  <a:lnTo>
                    <a:pt x="3788" y="15"/>
                  </a:lnTo>
                  <a:lnTo>
                    <a:pt x="3753" y="8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80"/>
            <p:cNvSpPr/>
            <p:nvPr/>
          </p:nvSpPr>
          <p:spPr>
            <a:xfrm>
              <a:off x="947550" y="3313799"/>
              <a:ext cx="164045" cy="174791"/>
            </a:xfrm>
            <a:custGeom>
              <a:avLst/>
              <a:gdLst/>
              <a:ahLst/>
              <a:cxnLst/>
              <a:rect l="l" t="t" r="r" b="b"/>
              <a:pathLst>
                <a:path w="6244" h="6653" extrusionOk="0">
                  <a:moveTo>
                    <a:pt x="2540" y="1"/>
                  </a:moveTo>
                  <a:lnTo>
                    <a:pt x="2491" y="8"/>
                  </a:lnTo>
                  <a:lnTo>
                    <a:pt x="2456" y="15"/>
                  </a:lnTo>
                  <a:lnTo>
                    <a:pt x="2415" y="15"/>
                  </a:lnTo>
                  <a:lnTo>
                    <a:pt x="2373" y="22"/>
                  </a:lnTo>
                  <a:lnTo>
                    <a:pt x="2331" y="29"/>
                  </a:lnTo>
                  <a:lnTo>
                    <a:pt x="2297" y="36"/>
                  </a:lnTo>
                  <a:lnTo>
                    <a:pt x="2248" y="43"/>
                  </a:lnTo>
                  <a:lnTo>
                    <a:pt x="2214" y="50"/>
                  </a:lnTo>
                  <a:lnTo>
                    <a:pt x="2172" y="63"/>
                  </a:lnTo>
                  <a:lnTo>
                    <a:pt x="2137" y="70"/>
                  </a:lnTo>
                  <a:lnTo>
                    <a:pt x="2096" y="84"/>
                  </a:lnTo>
                  <a:lnTo>
                    <a:pt x="2061" y="91"/>
                  </a:lnTo>
                  <a:lnTo>
                    <a:pt x="2019" y="105"/>
                  </a:lnTo>
                  <a:lnTo>
                    <a:pt x="1978" y="112"/>
                  </a:lnTo>
                  <a:lnTo>
                    <a:pt x="1936" y="126"/>
                  </a:lnTo>
                  <a:lnTo>
                    <a:pt x="1901" y="133"/>
                  </a:lnTo>
                  <a:lnTo>
                    <a:pt x="1860" y="147"/>
                  </a:lnTo>
                  <a:lnTo>
                    <a:pt x="1832" y="161"/>
                  </a:lnTo>
                  <a:lnTo>
                    <a:pt x="1783" y="174"/>
                  </a:lnTo>
                  <a:lnTo>
                    <a:pt x="1756" y="188"/>
                  </a:lnTo>
                  <a:lnTo>
                    <a:pt x="1707" y="202"/>
                  </a:lnTo>
                  <a:lnTo>
                    <a:pt x="1679" y="216"/>
                  </a:lnTo>
                  <a:lnTo>
                    <a:pt x="1610" y="244"/>
                  </a:lnTo>
                  <a:lnTo>
                    <a:pt x="1589" y="251"/>
                  </a:lnTo>
                  <a:lnTo>
                    <a:pt x="1534" y="272"/>
                  </a:lnTo>
                  <a:lnTo>
                    <a:pt x="1506" y="285"/>
                  </a:lnTo>
                  <a:lnTo>
                    <a:pt x="1464" y="306"/>
                  </a:lnTo>
                  <a:lnTo>
                    <a:pt x="1430" y="327"/>
                  </a:lnTo>
                  <a:lnTo>
                    <a:pt x="1395" y="341"/>
                  </a:lnTo>
                  <a:lnTo>
                    <a:pt x="1360" y="362"/>
                  </a:lnTo>
                  <a:lnTo>
                    <a:pt x="1326" y="382"/>
                  </a:lnTo>
                  <a:lnTo>
                    <a:pt x="1291" y="396"/>
                  </a:lnTo>
                  <a:lnTo>
                    <a:pt x="1256" y="417"/>
                  </a:lnTo>
                  <a:lnTo>
                    <a:pt x="1222" y="438"/>
                  </a:lnTo>
                  <a:lnTo>
                    <a:pt x="1187" y="459"/>
                  </a:lnTo>
                  <a:lnTo>
                    <a:pt x="1152" y="480"/>
                  </a:lnTo>
                  <a:lnTo>
                    <a:pt x="1125" y="500"/>
                  </a:lnTo>
                  <a:lnTo>
                    <a:pt x="1090" y="521"/>
                  </a:lnTo>
                  <a:lnTo>
                    <a:pt x="1055" y="542"/>
                  </a:lnTo>
                  <a:lnTo>
                    <a:pt x="1020" y="563"/>
                  </a:lnTo>
                  <a:lnTo>
                    <a:pt x="993" y="584"/>
                  </a:lnTo>
                  <a:lnTo>
                    <a:pt x="958" y="604"/>
                  </a:lnTo>
                  <a:lnTo>
                    <a:pt x="951" y="611"/>
                  </a:lnTo>
                  <a:cubicBezTo>
                    <a:pt x="1" y="2810"/>
                    <a:pt x="792" y="5377"/>
                    <a:pt x="2817" y="6653"/>
                  </a:cubicBezTo>
                  <a:lnTo>
                    <a:pt x="2900" y="6653"/>
                  </a:lnTo>
                  <a:cubicBezTo>
                    <a:pt x="4551" y="6653"/>
                    <a:pt x="5945" y="5453"/>
                    <a:pt x="6195" y="3823"/>
                  </a:cubicBezTo>
                  <a:cubicBezTo>
                    <a:pt x="6209" y="3767"/>
                    <a:pt x="6216" y="3712"/>
                    <a:pt x="6216" y="3656"/>
                  </a:cubicBezTo>
                  <a:cubicBezTo>
                    <a:pt x="6230" y="3545"/>
                    <a:pt x="6236" y="3427"/>
                    <a:pt x="6236" y="3316"/>
                  </a:cubicBezTo>
                  <a:lnTo>
                    <a:pt x="6236" y="3199"/>
                  </a:lnTo>
                  <a:cubicBezTo>
                    <a:pt x="6243" y="3192"/>
                    <a:pt x="6243" y="3185"/>
                    <a:pt x="6243" y="3171"/>
                  </a:cubicBezTo>
                  <a:cubicBezTo>
                    <a:pt x="6236" y="3095"/>
                    <a:pt x="6230" y="3025"/>
                    <a:pt x="6223" y="2949"/>
                  </a:cubicBezTo>
                  <a:lnTo>
                    <a:pt x="6223" y="2921"/>
                  </a:lnTo>
                  <a:cubicBezTo>
                    <a:pt x="6216" y="2845"/>
                    <a:pt x="6202" y="2769"/>
                    <a:pt x="6188" y="2699"/>
                  </a:cubicBezTo>
                  <a:lnTo>
                    <a:pt x="6188" y="2671"/>
                  </a:lnTo>
                  <a:cubicBezTo>
                    <a:pt x="6174" y="2602"/>
                    <a:pt x="6153" y="2526"/>
                    <a:pt x="6139" y="2456"/>
                  </a:cubicBezTo>
                  <a:lnTo>
                    <a:pt x="6132" y="2429"/>
                  </a:lnTo>
                  <a:cubicBezTo>
                    <a:pt x="6112" y="2359"/>
                    <a:pt x="6091" y="2290"/>
                    <a:pt x="6063" y="2221"/>
                  </a:cubicBezTo>
                  <a:lnTo>
                    <a:pt x="6056" y="2193"/>
                  </a:lnTo>
                  <a:cubicBezTo>
                    <a:pt x="6028" y="2123"/>
                    <a:pt x="6008" y="2061"/>
                    <a:pt x="5973" y="1992"/>
                  </a:cubicBezTo>
                  <a:lnTo>
                    <a:pt x="5966" y="1971"/>
                  </a:lnTo>
                  <a:cubicBezTo>
                    <a:pt x="5938" y="1902"/>
                    <a:pt x="5904" y="1839"/>
                    <a:pt x="5869" y="1770"/>
                  </a:cubicBezTo>
                  <a:lnTo>
                    <a:pt x="5862" y="1749"/>
                  </a:lnTo>
                  <a:cubicBezTo>
                    <a:pt x="5827" y="1686"/>
                    <a:pt x="5786" y="1624"/>
                    <a:pt x="5751" y="1562"/>
                  </a:cubicBezTo>
                  <a:lnTo>
                    <a:pt x="5737" y="1541"/>
                  </a:lnTo>
                  <a:cubicBezTo>
                    <a:pt x="5578" y="1284"/>
                    <a:pt x="5383" y="1055"/>
                    <a:pt x="5161" y="854"/>
                  </a:cubicBezTo>
                  <a:lnTo>
                    <a:pt x="5134" y="826"/>
                  </a:lnTo>
                  <a:lnTo>
                    <a:pt x="5106" y="799"/>
                  </a:lnTo>
                  <a:lnTo>
                    <a:pt x="5078" y="778"/>
                  </a:lnTo>
                  <a:lnTo>
                    <a:pt x="5043" y="750"/>
                  </a:lnTo>
                  <a:lnTo>
                    <a:pt x="5016" y="729"/>
                  </a:lnTo>
                  <a:lnTo>
                    <a:pt x="4988" y="702"/>
                  </a:lnTo>
                  <a:lnTo>
                    <a:pt x="4953" y="681"/>
                  </a:lnTo>
                  <a:lnTo>
                    <a:pt x="4926" y="653"/>
                  </a:lnTo>
                  <a:lnTo>
                    <a:pt x="4891" y="632"/>
                  </a:lnTo>
                  <a:lnTo>
                    <a:pt x="4863" y="611"/>
                  </a:lnTo>
                  <a:lnTo>
                    <a:pt x="4828" y="584"/>
                  </a:lnTo>
                  <a:lnTo>
                    <a:pt x="4801" y="563"/>
                  </a:lnTo>
                  <a:lnTo>
                    <a:pt x="4766" y="542"/>
                  </a:lnTo>
                  <a:lnTo>
                    <a:pt x="4731" y="521"/>
                  </a:lnTo>
                  <a:lnTo>
                    <a:pt x="4697" y="500"/>
                  </a:lnTo>
                  <a:lnTo>
                    <a:pt x="4669" y="480"/>
                  </a:lnTo>
                  <a:lnTo>
                    <a:pt x="4634" y="459"/>
                  </a:lnTo>
                  <a:lnTo>
                    <a:pt x="4600" y="438"/>
                  </a:lnTo>
                  <a:lnTo>
                    <a:pt x="4565" y="417"/>
                  </a:lnTo>
                  <a:lnTo>
                    <a:pt x="4530" y="396"/>
                  </a:lnTo>
                  <a:lnTo>
                    <a:pt x="4496" y="382"/>
                  </a:lnTo>
                  <a:lnTo>
                    <a:pt x="4461" y="362"/>
                  </a:lnTo>
                  <a:lnTo>
                    <a:pt x="4426" y="348"/>
                  </a:lnTo>
                  <a:lnTo>
                    <a:pt x="4391" y="327"/>
                  </a:lnTo>
                  <a:lnTo>
                    <a:pt x="4357" y="306"/>
                  </a:lnTo>
                  <a:lnTo>
                    <a:pt x="4315" y="292"/>
                  </a:lnTo>
                  <a:lnTo>
                    <a:pt x="4287" y="278"/>
                  </a:lnTo>
                  <a:lnTo>
                    <a:pt x="4232" y="251"/>
                  </a:lnTo>
                  <a:lnTo>
                    <a:pt x="4211" y="244"/>
                  </a:lnTo>
                  <a:lnTo>
                    <a:pt x="4142" y="216"/>
                  </a:lnTo>
                  <a:lnTo>
                    <a:pt x="4114" y="202"/>
                  </a:lnTo>
                  <a:lnTo>
                    <a:pt x="4065" y="188"/>
                  </a:lnTo>
                  <a:lnTo>
                    <a:pt x="4038" y="174"/>
                  </a:lnTo>
                  <a:lnTo>
                    <a:pt x="3989" y="161"/>
                  </a:lnTo>
                  <a:lnTo>
                    <a:pt x="3954" y="154"/>
                  </a:lnTo>
                  <a:lnTo>
                    <a:pt x="3913" y="140"/>
                  </a:lnTo>
                  <a:lnTo>
                    <a:pt x="3878" y="126"/>
                  </a:lnTo>
                  <a:lnTo>
                    <a:pt x="3837" y="112"/>
                  </a:lnTo>
                  <a:lnTo>
                    <a:pt x="3802" y="105"/>
                  </a:lnTo>
                  <a:lnTo>
                    <a:pt x="3760" y="91"/>
                  </a:lnTo>
                  <a:lnTo>
                    <a:pt x="3726" y="84"/>
                  </a:lnTo>
                  <a:lnTo>
                    <a:pt x="3684" y="70"/>
                  </a:lnTo>
                  <a:lnTo>
                    <a:pt x="3649" y="63"/>
                  </a:lnTo>
                  <a:lnTo>
                    <a:pt x="3608" y="56"/>
                  </a:lnTo>
                  <a:lnTo>
                    <a:pt x="3566" y="50"/>
                  </a:lnTo>
                  <a:lnTo>
                    <a:pt x="3524" y="43"/>
                  </a:lnTo>
                  <a:lnTo>
                    <a:pt x="3490" y="36"/>
                  </a:lnTo>
                  <a:lnTo>
                    <a:pt x="3448" y="29"/>
                  </a:lnTo>
                  <a:lnTo>
                    <a:pt x="3407" y="22"/>
                  </a:lnTo>
                  <a:lnTo>
                    <a:pt x="3365" y="15"/>
                  </a:lnTo>
                  <a:lnTo>
                    <a:pt x="3330" y="8"/>
                  </a:lnTo>
                  <a:lnTo>
                    <a:pt x="3275" y="1"/>
                  </a:ln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80"/>
            <p:cNvSpPr/>
            <p:nvPr/>
          </p:nvSpPr>
          <p:spPr>
            <a:xfrm>
              <a:off x="1017724" y="3215146"/>
              <a:ext cx="12585" cy="48578"/>
            </a:xfrm>
            <a:custGeom>
              <a:avLst/>
              <a:gdLst/>
              <a:ahLst/>
              <a:cxnLst/>
              <a:rect l="l" t="t" r="r" b="b"/>
              <a:pathLst>
                <a:path w="479" h="1849" extrusionOk="0">
                  <a:moveTo>
                    <a:pt x="240" y="0"/>
                  </a:moveTo>
                  <a:cubicBezTo>
                    <a:pt x="120" y="0"/>
                    <a:pt x="0" y="80"/>
                    <a:pt x="0" y="239"/>
                  </a:cubicBezTo>
                  <a:lnTo>
                    <a:pt x="0" y="1613"/>
                  </a:lnTo>
                  <a:cubicBezTo>
                    <a:pt x="0" y="1745"/>
                    <a:pt x="104" y="1849"/>
                    <a:pt x="236" y="1849"/>
                  </a:cubicBezTo>
                  <a:cubicBezTo>
                    <a:pt x="368" y="1849"/>
                    <a:pt x="479" y="1738"/>
                    <a:pt x="479" y="1606"/>
                  </a:cubicBezTo>
                  <a:lnTo>
                    <a:pt x="479" y="239"/>
                  </a:lnTo>
                  <a:cubicBezTo>
                    <a:pt x="479" y="80"/>
                    <a:pt x="359" y="0"/>
                    <a:pt x="240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80"/>
            <p:cNvSpPr/>
            <p:nvPr/>
          </p:nvSpPr>
          <p:spPr>
            <a:xfrm>
              <a:off x="1017724" y="3538219"/>
              <a:ext cx="12585" cy="48604"/>
            </a:xfrm>
            <a:custGeom>
              <a:avLst/>
              <a:gdLst/>
              <a:ahLst/>
              <a:cxnLst/>
              <a:rect l="l" t="t" r="r" b="b"/>
              <a:pathLst>
                <a:path w="479" h="1850" extrusionOk="0">
                  <a:moveTo>
                    <a:pt x="237" y="1"/>
                  </a:moveTo>
                  <a:cubicBezTo>
                    <a:pt x="118" y="1"/>
                    <a:pt x="0" y="81"/>
                    <a:pt x="0" y="240"/>
                  </a:cubicBezTo>
                  <a:lnTo>
                    <a:pt x="0" y="1614"/>
                  </a:lnTo>
                  <a:cubicBezTo>
                    <a:pt x="0" y="1745"/>
                    <a:pt x="104" y="1849"/>
                    <a:pt x="236" y="1849"/>
                  </a:cubicBezTo>
                  <a:cubicBezTo>
                    <a:pt x="368" y="1849"/>
                    <a:pt x="479" y="1745"/>
                    <a:pt x="479" y="1614"/>
                  </a:cubicBezTo>
                  <a:lnTo>
                    <a:pt x="479" y="240"/>
                  </a:lnTo>
                  <a:cubicBezTo>
                    <a:pt x="475" y="81"/>
                    <a:pt x="356" y="1"/>
                    <a:pt x="237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80"/>
            <p:cNvSpPr/>
            <p:nvPr/>
          </p:nvSpPr>
          <p:spPr>
            <a:xfrm>
              <a:off x="925901" y="3238975"/>
              <a:ext cx="34259" cy="43875"/>
            </a:xfrm>
            <a:custGeom>
              <a:avLst/>
              <a:gdLst/>
              <a:ahLst/>
              <a:cxnLst/>
              <a:rect l="l" t="t" r="r" b="b"/>
              <a:pathLst>
                <a:path w="1304" h="1670" extrusionOk="0">
                  <a:moveTo>
                    <a:pt x="327" y="0"/>
                  </a:moveTo>
                  <a:cubicBezTo>
                    <a:pt x="163" y="0"/>
                    <a:pt x="1" y="173"/>
                    <a:pt x="110" y="359"/>
                  </a:cubicBezTo>
                  <a:lnTo>
                    <a:pt x="797" y="1552"/>
                  </a:lnTo>
                  <a:cubicBezTo>
                    <a:pt x="839" y="1621"/>
                    <a:pt x="915" y="1670"/>
                    <a:pt x="998" y="1670"/>
                  </a:cubicBezTo>
                  <a:lnTo>
                    <a:pt x="1005" y="1670"/>
                  </a:lnTo>
                  <a:cubicBezTo>
                    <a:pt x="1186" y="1670"/>
                    <a:pt x="1303" y="1469"/>
                    <a:pt x="1206" y="1309"/>
                  </a:cubicBezTo>
                  <a:lnTo>
                    <a:pt x="527" y="123"/>
                  </a:lnTo>
                  <a:cubicBezTo>
                    <a:pt x="477" y="36"/>
                    <a:pt x="402" y="0"/>
                    <a:pt x="327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80"/>
            <p:cNvSpPr/>
            <p:nvPr/>
          </p:nvSpPr>
          <p:spPr>
            <a:xfrm>
              <a:off x="1087556" y="3518961"/>
              <a:ext cx="34049" cy="43796"/>
            </a:xfrm>
            <a:custGeom>
              <a:avLst/>
              <a:gdLst/>
              <a:ahLst/>
              <a:cxnLst/>
              <a:rect l="l" t="t" r="r" b="b"/>
              <a:pathLst>
                <a:path w="1296" h="1667" extrusionOk="0">
                  <a:moveTo>
                    <a:pt x="321" y="0"/>
                  </a:moveTo>
                  <a:cubicBezTo>
                    <a:pt x="159" y="0"/>
                    <a:pt x="0" y="170"/>
                    <a:pt x="110" y="356"/>
                  </a:cubicBezTo>
                  <a:lnTo>
                    <a:pt x="790" y="1549"/>
                  </a:lnTo>
                  <a:cubicBezTo>
                    <a:pt x="831" y="1618"/>
                    <a:pt x="914" y="1667"/>
                    <a:pt x="998" y="1667"/>
                  </a:cubicBezTo>
                  <a:cubicBezTo>
                    <a:pt x="1178" y="1667"/>
                    <a:pt x="1296" y="1466"/>
                    <a:pt x="1206" y="1306"/>
                  </a:cubicBezTo>
                  <a:lnTo>
                    <a:pt x="519" y="120"/>
                  </a:lnTo>
                  <a:cubicBezTo>
                    <a:pt x="469" y="35"/>
                    <a:pt x="395" y="0"/>
                    <a:pt x="321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80"/>
            <p:cNvSpPr/>
            <p:nvPr/>
          </p:nvSpPr>
          <p:spPr>
            <a:xfrm>
              <a:off x="859274" y="3304788"/>
              <a:ext cx="49130" cy="30739"/>
            </a:xfrm>
            <a:custGeom>
              <a:avLst/>
              <a:gdLst/>
              <a:ahLst/>
              <a:cxnLst/>
              <a:rect l="l" t="t" r="r" b="b"/>
              <a:pathLst>
                <a:path w="1870" h="1170" extrusionOk="0">
                  <a:moveTo>
                    <a:pt x="346" y="0"/>
                  </a:moveTo>
                  <a:cubicBezTo>
                    <a:pt x="133" y="0"/>
                    <a:pt x="0" y="314"/>
                    <a:pt x="233" y="448"/>
                  </a:cubicBezTo>
                  <a:lnTo>
                    <a:pt x="1419" y="1135"/>
                  </a:lnTo>
                  <a:cubicBezTo>
                    <a:pt x="1453" y="1156"/>
                    <a:pt x="1495" y="1162"/>
                    <a:pt x="1537" y="1169"/>
                  </a:cubicBezTo>
                  <a:lnTo>
                    <a:pt x="1544" y="1169"/>
                  </a:lnTo>
                  <a:cubicBezTo>
                    <a:pt x="1786" y="1169"/>
                    <a:pt x="1870" y="843"/>
                    <a:pt x="1661" y="725"/>
                  </a:cubicBezTo>
                  <a:lnTo>
                    <a:pt x="475" y="39"/>
                  </a:lnTo>
                  <a:cubicBezTo>
                    <a:pt x="431" y="12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80"/>
            <p:cNvSpPr/>
            <p:nvPr/>
          </p:nvSpPr>
          <p:spPr>
            <a:xfrm>
              <a:off x="1139103" y="3466311"/>
              <a:ext cx="49024" cy="30660"/>
            </a:xfrm>
            <a:custGeom>
              <a:avLst/>
              <a:gdLst/>
              <a:ahLst/>
              <a:cxnLst/>
              <a:rect l="l" t="t" r="r" b="b"/>
              <a:pathLst>
                <a:path w="1866" h="1167" extrusionOk="0">
                  <a:moveTo>
                    <a:pt x="346" y="0"/>
                  </a:moveTo>
                  <a:cubicBezTo>
                    <a:pt x="133" y="0"/>
                    <a:pt x="0" y="318"/>
                    <a:pt x="229" y="452"/>
                  </a:cubicBezTo>
                  <a:lnTo>
                    <a:pt x="1422" y="1139"/>
                  </a:lnTo>
                  <a:cubicBezTo>
                    <a:pt x="1456" y="1160"/>
                    <a:pt x="1498" y="1167"/>
                    <a:pt x="1540" y="1167"/>
                  </a:cubicBezTo>
                  <a:cubicBezTo>
                    <a:pt x="1782" y="1167"/>
                    <a:pt x="1866" y="848"/>
                    <a:pt x="1658" y="723"/>
                  </a:cubicBezTo>
                  <a:lnTo>
                    <a:pt x="471" y="36"/>
                  </a:lnTo>
                  <a:cubicBezTo>
                    <a:pt x="428" y="11"/>
                    <a:pt x="386" y="0"/>
                    <a:pt x="346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80"/>
            <p:cNvSpPr/>
            <p:nvPr/>
          </p:nvSpPr>
          <p:spPr>
            <a:xfrm>
              <a:off x="836023" y="3394719"/>
              <a:ext cx="52703" cy="12611"/>
            </a:xfrm>
            <a:custGeom>
              <a:avLst/>
              <a:gdLst/>
              <a:ahLst/>
              <a:cxnLst/>
              <a:rect l="l" t="t" r="r" b="b"/>
              <a:pathLst>
                <a:path w="2006" h="480" extrusionOk="0">
                  <a:moveTo>
                    <a:pt x="320" y="1"/>
                  </a:moveTo>
                  <a:cubicBezTo>
                    <a:pt x="1" y="1"/>
                    <a:pt x="1" y="472"/>
                    <a:pt x="320" y="479"/>
                  </a:cubicBezTo>
                  <a:lnTo>
                    <a:pt x="1693" y="479"/>
                  </a:lnTo>
                  <a:cubicBezTo>
                    <a:pt x="2005" y="479"/>
                    <a:pt x="2005" y="1"/>
                    <a:pt x="1693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80"/>
            <p:cNvSpPr/>
            <p:nvPr/>
          </p:nvSpPr>
          <p:spPr>
            <a:xfrm>
              <a:off x="1159122" y="3394719"/>
              <a:ext cx="52703" cy="12611"/>
            </a:xfrm>
            <a:custGeom>
              <a:avLst/>
              <a:gdLst/>
              <a:ahLst/>
              <a:cxnLst/>
              <a:rect l="l" t="t" r="r" b="b"/>
              <a:pathLst>
                <a:path w="2006" h="480" extrusionOk="0">
                  <a:moveTo>
                    <a:pt x="320" y="1"/>
                  </a:moveTo>
                  <a:cubicBezTo>
                    <a:pt x="1" y="1"/>
                    <a:pt x="1" y="479"/>
                    <a:pt x="320" y="479"/>
                  </a:cubicBezTo>
                  <a:lnTo>
                    <a:pt x="1693" y="479"/>
                  </a:lnTo>
                  <a:cubicBezTo>
                    <a:pt x="2005" y="472"/>
                    <a:pt x="2005" y="1"/>
                    <a:pt x="1693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80"/>
            <p:cNvSpPr/>
            <p:nvPr/>
          </p:nvSpPr>
          <p:spPr>
            <a:xfrm>
              <a:off x="859721" y="3466311"/>
              <a:ext cx="49182" cy="30660"/>
            </a:xfrm>
            <a:custGeom>
              <a:avLst/>
              <a:gdLst/>
              <a:ahLst/>
              <a:cxnLst/>
              <a:rect l="l" t="t" r="r" b="b"/>
              <a:pathLst>
                <a:path w="1872" h="1167" extrusionOk="0">
                  <a:moveTo>
                    <a:pt x="1525" y="0"/>
                  </a:moveTo>
                  <a:cubicBezTo>
                    <a:pt x="1486" y="0"/>
                    <a:pt x="1444" y="11"/>
                    <a:pt x="1402" y="36"/>
                  </a:cubicBezTo>
                  <a:lnTo>
                    <a:pt x="216" y="723"/>
                  </a:lnTo>
                  <a:cubicBezTo>
                    <a:pt x="1" y="848"/>
                    <a:pt x="91" y="1167"/>
                    <a:pt x="334" y="1167"/>
                  </a:cubicBezTo>
                  <a:cubicBezTo>
                    <a:pt x="375" y="1167"/>
                    <a:pt x="417" y="1153"/>
                    <a:pt x="458" y="1132"/>
                  </a:cubicBezTo>
                  <a:lnTo>
                    <a:pt x="1638" y="452"/>
                  </a:lnTo>
                  <a:cubicBezTo>
                    <a:pt x="1872" y="318"/>
                    <a:pt x="1735" y="0"/>
                    <a:pt x="1525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80"/>
            <p:cNvSpPr/>
            <p:nvPr/>
          </p:nvSpPr>
          <p:spPr>
            <a:xfrm>
              <a:off x="1139628" y="3304840"/>
              <a:ext cx="49024" cy="30686"/>
            </a:xfrm>
            <a:custGeom>
              <a:avLst/>
              <a:gdLst/>
              <a:ahLst/>
              <a:cxnLst/>
              <a:rect l="l" t="t" r="r" b="b"/>
              <a:pathLst>
                <a:path w="1866" h="1168" extrusionOk="0">
                  <a:moveTo>
                    <a:pt x="1526" y="1"/>
                  </a:moveTo>
                  <a:cubicBezTo>
                    <a:pt x="1486" y="1"/>
                    <a:pt x="1445" y="12"/>
                    <a:pt x="1402" y="37"/>
                  </a:cubicBezTo>
                  <a:lnTo>
                    <a:pt x="209" y="723"/>
                  </a:lnTo>
                  <a:cubicBezTo>
                    <a:pt x="1" y="841"/>
                    <a:pt x="84" y="1167"/>
                    <a:pt x="334" y="1167"/>
                  </a:cubicBezTo>
                  <a:cubicBezTo>
                    <a:pt x="375" y="1167"/>
                    <a:pt x="410" y="1154"/>
                    <a:pt x="451" y="1133"/>
                  </a:cubicBezTo>
                  <a:lnTo>
                    <a:pt x="1638" y="446"/>
                  </a:lnTo>
                  <a:cubicBezTo>
                    <a:pt x="1865" y="312"/>
                    <a:pt x="1734" y="1"/>
                    <a:pt x="1526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80"/>
            <p:cNvSpPr/>
            <p:nvPr/>
          </p:nvSpPr>
          <p:spPr>
            <a:xfrm>
              <a:off x="926427" y="3518961"/>
              <a:ext cx="34075" cy="43796"/>
            </a:xfrm>
            <a:custGeom>
              <a:avLst/>
              <a:gdLst/>
              <a:ahLst/>
              <a:cxnLst/>
              <a:rect l="l" t="t" r="r" b="b"/>
              <a:pathLst>
                <a:path w="1297" h="1667" extrusionOk="0">
                  <a:moveTo>
                    <a:pt x="975" y="0"/>
                  </a:moveTo>
                  <a:cubicBezTo>
                    <a:pt x="901" y="0"/>
                    <a:pt x="827" y="35"/>
                    <a:pt x="777" y="120"/>
                  </a:cubicBezTo>
                  <a:lnTo>
                    <a:pt x="90" y="1313"/>
                  </a:lnTo>
                  <a:cubicBezTo>
                    <a:pt x="0" y="1466"/>
                    <a:pt x="111" y="1667"/>
                    <a:pt x="299" y="1667"/>
                  </a:cubicBezTo>
                  <a:cubicBezTo>
                    <a:pt x="382" y="1667"/>
                    <a:pt x="458" y="1618"/>
                    <a:pt x="507" y="1549"/>
                  </a:cubicBezTo>
                  <a:lnTo>
                    <a:pt x="1186" y="356"/>
                  </a:lnTo>
                  <a:cubicBezTo>
                    <a:pt x="1296" y="170"/>
                    <a:pt x="1137" y="0"/>
                    <a:pt x="975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80"/>
            <p:cNvSpPr/>
            <p:nvPr/>
          </p:nvSpPr>
          <p:spPr>
            <a:xfrm>
              <a:off x="1087871" y="3239106"/>
              <a:ext cx="34233" cy="43744"/>
            </a:xfrm>
            <a:custGeom>
              <a:avLst/>
              <a:gdLst/>
              <a:ahLst/>
              <a:cxnLst/>
              <a:rect l="l" t="t" r="r" b="b"/>
              <a:pathLst>
                <a:path w="1303" h="1665" extrusionOk="0">
                  <a:moveTo>
                    <a:pt x="980" y="1"/>
                  </a:moveTo>
                  <a:cubicBezTo>
                    <a:pt x="904" y="1"/>
                    <a:pt x="828" y="37"/>
                    <a:pt x="778" y="125"/>
                  </a:cubicBezTo>
                  <a:lnTo>
                    <a:pt x="98" y="1311"/>
                  </a:lnTo>
                  <a:cubicBezTo>
                    <a:pt x="1" y="1471"/>
                    <a:pt x="119" y="1665"/>
                    <a:pt x="299" y="1665"/>
                  </a:cubicBezTo>
                  <a:cubicBezTo>
                    <a:pt x="382" y="1665"/>
                    <a:pt x="465" y="1616"/>
                    <a:pt x="507" y="1547"/>
                  </a:cubicBezTo>
                  <a:lnTo>
                    <a:pt x="1194" y="361"/>
                  </a:lnTo>
                  <a:cubicBezTo>
                    <a:pt x="1303" y="171"/>
                    <a:pt x="1143" y="1"/>
                    <a:pt x="980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3" name="Google Shape;7783;p80"/>
          <p:cNvGrpSpPr/>
          <p:nvPr/>
        </p:nvGrpSpPr>
        <p:grpSpPr>
          <a:xfrm>
            <a:off x="1356297" y="3210890"/>
            <a:ext cx="431368" cy="380189"/>
            <a:chOff x="1356297" y="3210890"/>
            <a:chExt cx="431368" cy="380189"/>
          </a:xfrm>
        </p:grpSpPr>
        <p:sp>
          <p:nvSpPr>
            <p:cNvPr id="7784" name="Google Shape;7784;p80"/>
            <p:cNvSpPr/>
            <p:nvPr/>
          </p:nvSpPr>
          <p:spPr>
            <a:xfrm>
              <a:off x="1418432" y="3271343"/>
              <a:ext cx="191369" cy="190843"/>
            </a:xfrm>
            <a:custGeom>
              <a:avLst/>
              <a:gdLst/>
              <a:ahLst/>
              <a:cxnLst/>
              <a:rect l="l" t="t" r="r" b="b"/>
              <a:pathLst>
                <a:path w="7284" h="7264" extrusionOk="0">
                  <a:moveTo>
                    <a:pt x="3642" y="1"/>
                  </a:moveTo>
                  <a:cubicBezTo>
                    <a:pt x="1631" y="1"/>
                    <a:pt x="1" y="1631"/>
                    <a:pt x="1" y="3642"/>
                  </a:cubicBezTo>
                  <a:lnTo>
                    <a:pt x="1" y="3739"/>
                  </a:lnTo>
                  <a:lnTo>
                    <a:pt x="1" y="3774"/>
                  </a:lnTo>
                  <a:lnTo>
                    <a:pt x="1" y="3837"/>
                  </a:lnTo>
                  <a:lnTo>
                    <a:pt x="1" y="3878"/>
                  </a:lnTo>
                  <a:lnTo>
                    <a:pt x="1" y="3934"/>
                  </a:lnTo>
                  <a:lnTo>
                    <a:pt x="1" y="3975"/>
                  </a:lnTo>
                  <a:cubicBezTo>
                    <a:pt x="1" y="3989"/>
                    <a:pt x="1" y="4010"/>
                    <a:pt x="1" y="4031"/>
                  </a:cubicBezTo>
                  <a:lnTo>
                    <a:pt x="8" y="4072"/>
                  </a:lnTo>
                  <a:cubicBezTo>
                    <a:pt x="8" y="4093"/>
                    <a:pt x="8" y="4114"/>
                    <a:pt x="15" y="4128"/>
                  </a:cubicBezTo>
                  <a:lnTo>
                    <a:pt x="22" y="4170"/>
                  </a:lnTo>
                  <a:cubicBezTo>
                    <a:pt x="22" y="4190"/>
                    <a:pt x="29" y="4204"/>
                    <a:pt x="29" y="4225"/>
                  </a:cubicBezTo>
                  <a:lnTo>
                    <a:pt x="36" y="4267"/>
                  </a:lnTo>
                  <a:lnTo>
                    <a:pt x="43" y="4322"/>
                  </a:lnTo>
                  <a:lnTo>
                    <a:pt x="56" y="4357"/>
                  </a:lnTo>
                  <a:cubicBezTo>
                    <a:pt x="56" y="4378"/>
                    <a:pt x="63" y="4398"/>
                    <a:pt x="63" y="4412"/>
                  </a:cubicBezTo>
                  <a:lnTo>
                    <a:pt x="70" y="4454"/>
                  </a:lnTo>
                  <a:cubicBezTo>
                    <a:pt x="77" y="4475"/>
                    <a:pt x="84" y="4496"/>
                    <a:pt x="84" y="4509"/>
                  </a:cubicBezTo>
                  <a:lnTo>
                    <a:pt x="98" y="4544"/>
                  </a:lnTo>
                  <a:cubicBezTo>
                    <a:pt x="98" y="4572"/>
                    <a:pt x="105" y="4593"/>
                    <a:pt x="112" y="4613"/>
                  </a:cubicBezTo>
                  <a:lnTo>
                    <a:pt x="119" y="4634"/>
                  </a:lnTo>
                  <a:cubicBezTo>
                    <a:pt x="126" y="4669"/>
                    <a:pt x="140" y="4697"/>
                    <a:pt x="147" y="4724"/>
                  </a:cubicBezTo>
                  <a:lnTo>
                    <a:pt x="154" y="4745"/>
                  </a:lnTo>
                  <a:cubicBezTo>
                    <a:pt x="160" y="4773"/>
                    <a:pt x="167" y="4794"/>
                    <a:pt x="174" y="4815"/>
                  </a:cubicBezTo>
                  <a:lnTo>
                    <a:pt x="188" y="4849"/>
                  </a:lnTo>
                  <a:lnTo>
                    <a:pt x="209" y="4898"/>
                  </a:lnTo>
                  <a:lnTo>
                    <a:pt x="223" y="4939"/>
                  </a:lnTo>
                  <a:lnTo>
                    <a:pt x="244" y="4988"/>
                  </a:lnTo>
                  <a:lnTo>
                    <a:pt x="258" y="5023"/>
                  </a:lnTo>
                  <a:lnTo>
                    <a:pt x="278" y="5078"/>
                  </a:lnTo>
                  <a:lnTo>
                    <a:pt x="292" y="5113"/>
                  </a:lnTo>
                  <a:lnTo>
                    <a:pt x="313" y="5161"/>
                  </a:lnTo>
                  <a:lnTo>
                    <a:pt x="334" y="5196"/>
                  </a:lnTo>
                  <a:lnTo>
                    <a:pt x="355" y="5245"/>
                  </a:lnTo>
                  <a:lnTo>
                    <a:pt x="376" y="5279"/>
                  </a:lnTo>
                  <a:lnTo>
                    <a:pt x="403" y="5328"/>
                  </a:lnTo>
                  <a:lnTo>
                    <a:pt x="417" y="5363"/>
                  </a:lnTo>
                  <a:lnTo>
                    <a:pt x="445" y="5411"/>
                  </a:lnTo>
                  <a:lnTo>
                    <a:pt x="466" y="5446"/>
                  </a:lnTo>
                  <a:lnTo>
                    <a:pt x="493" y="5501"/>
                  </a:lnTo>
                  <a:lnTo>
                    <a:pt x="507" y="5522"/>
                  </a:lnTo>
                  <a:lnTo>
                    <a:pt x="556" y="5598"/>
                  </a:lnTo>
                  <a:lnTo>
                    <a:pt x="563" y="5612"/>
                  </a:lnTo>
                  <a:lnTo>
                    <a:pt x="611" y="5675"/>
                  </a:lnTo>
                  <a:lnTo>
                    <a:pt x="625" y="5702"/>
                  </a:lnTo>
                  <a:lnTo>
                    <a:pt x="660" y="5751"/>
                  </a:lnTo>
                  <a:lnTo>
                    <a:pt x="681" y="5786"/>
                  </a:lnTo>
                  <a:lnTo>
                    <a:pt x="715" y="5827"/>
                  </a:lnTo>
                  <a:lnTo>
                    <a:pt x="736" y="5855"/>
                  </a:lnTo>
                  <a:lnTo>
                    <a:pt x="771" y="5904"/>
                  </a:lnTo>
                  <a:lnTo>
                    <a:pt x="799" y="5931"/>
                  </a:lnTo>
                  <a:lnTo>
                    <a:pt x="833" y="5973"/>
                  </a:lnTo>
                  <a:lnTo>
                    <a:pt x="854" y="6001"/>
                  </a:lnTo>
                  <a:lnTo>
                    <a:pt x="889" y="6042"/>
                  </a:lnTo>
                  <a:lnTo>
                    <a:pt x="917" y="6070"/>
                  </a:lnTo>
                  <a:lnTo>
                    <a:pt x="951" y="6112"/>
                  </a:lnTo>
                  <a:lnTo>
                    <a:pt x="979" y="6139"/>
                  </a:lnTo>
                  <a:lnTo>
                    <a:pt x="1021" y="6181"/>
                  </a:lnTo>
                  <a:lnTo>
                    <a:pt x="1041" y="6202"/>
                  </a:lnTo>
                  <a:lnTo>
                    <a:pt x="1090" y="6250"/>
                  </a:lnTo>
                  <a:lnTo>
                    <a:pt x="1104" y="6271"/>
                  </a:lnTo>
                  <a:lnTo>
                    <a:pt x="1173" y="6334"/>
                  </a:lnTo>
                  <a:lnTo>
                    <a:pt x="1243" y="6396"/>
                  </a:lnTo>
                  <a:cubicBezTo>
                    <a:pt x="1409" y="6535"/>
                    <a:pt x="1582" y="6660"/>
                    <a:pt x="1770" y="6771"/>
                  </a:cubicBezTo>
                  <a:lnTo>
                    <a:pt x="1784" y="6778"/>
                  </a:lnTo>
                  <a:lnTo>
                    <a:pt x="1860" y="6819"/>
                  </a:lnTo>
                  <a:lnTo>
                    <a:pt x="1881" y="6833"/>
                  </a:lnTo>
                  <a:lnTo>
                    <a:pt x="1971" y="6882"/>
                  </a:lnTo>
                  <a:lnTo>
                    <a:pt x="1992" y="6895"/>
                  </a:lnTo>
                  <a:lnTo>
                    <a:pt x="2068" y="6930"/>
                  </a:lnTo>
                  <a:lnTo>
                    <a:pt x="2096" y="6944"/>
                  </a:lnTo>
                  <a:lnTo>
                    <a:pt x="2179" y="6979"/>
                  </a:lnTo>
                  <a:lnTo>
                    <a:pt x="2200" y="6986"/>
                  </a:lnTo>
                  <a:lnTo>
                    <a:pt x="2297" y="7027"/>
                  </a:lnTo>
                  <a:lnTo>
                    <a:pt x="2325" y="7041"/>
                  </a:lnTo>
                  <a:lnTo>
                    <a:pt x="2401" y="7069"/>
                  </a:lnTo>
                  <a:lnTo>
                    <a:pt x="2429" y="7076"/>
                  </a:lnTo>
                  <a:lnTo>
                    <a:pt x="2519" y="7104"/>
                  </a:lnTo>
                  <a:lnTo>
                    <a:pt x="2533" y="7110"/>
                  </a:lnTo>
                  <a:lnTo>
                    <a:pt x="2637" y="7138"/>
                  </a:lnTo>
                  <a:lnTo>
                    <a:pt x="2664" y="7152"/>
                  </a:lnTo>
                  <a:lnTo>
                    <a:pt x="2741" y="7173"/>
                  </a:lnTo>
                  <a:lnTo>
                    <a:pt x="2775" y="7180"/>
                  </a:lnTo>
                  <a:lnTo>
                    <a:pt x="2873" y="7201"/>
                  </a:lnTo>
                  <a:lnTo>
                    <a:pt x="2886" y="7201"/>
                  </a:lnTo>
                  <a:lnTo>
                    <a:pt x="2990" y="7221"/>
                  </a:lnTo>
                  <a:lnTo>
                    <a:pt x="3018" y="7221"/>
                  </a:lnTo>
                  <a:lnTo>
                    <a:pt x="3101" y="7235"/>
                  </a:lnTo>
                  <a:lnTo>
                    <a:pt x="3136" y="7242"/>
                  </a:lnTo>
                  <a:lnTo>
                    <a:pt x="3240" y="7256"/>
                  </a:lnTo>
                  <a:lnTo>
                    <a:pt x="3247" y="7256"/>
                  </a:lnTo>
                  <a:lnTo>
                    <a:pt x="3358" y="7263"/>
                  </a:lnTo>
                  <a:lnTo>
                    <a:pt x="3892" y="7263"/>
                  </a:lnTo>
                  <a:lnTo>
                    <a:pt x="4003" y="7256"/>
                  </a:lnTo>
                  <a:lnTo>
                    <a:pt x="4010" y="7256"/>
                  </a:lnTo>
                  <a:lnTo>
                    <a:pt x="4107" y="7242"/>
                  </a:lnTo>
                  <a:lnTo>
                    <a:pt x="4142" y="7235"/>
                  </a:lnTo>
                  <a:lnTo>
                    <a:pt x="4232" y="7221"/>
                  </a:lnTo>
                  <a:lnTo>
                    <a:pt x="4260" y="7221"/>
                  </a:lnTo>
                  <a:lnTo>
                    <a:pt x="4371" y="7201"/>
                  </a:lnTo>
                  <a:lnTo>
                    <a:pt x="4378" y="7201"/>
                  </a:lnTo>
                  <a:lnTo>
                    <a:pt x="4475" y="7180"/>
                  </a:lnTo>
                  <a:lnTo>
                    <a:pt x="4509" y="7173"/>
                  </a:lnTo>
                  <a:lnTo>
                    <a:pt x="4586" y="7152"/>
                  </a:lnTo>
                  <a:lnTo>
                    <a:pt x="4614" y="7138"/>
                  </a:lnTo>
                  <a:lnTo>
                    <a:pt x="4718" y="7110"/>
                  </a:lnTo>
                  <a:lnTo>
                    <a:pt x="4731" y="7104"/>
                  </a:lnTo>
                  <a:lnTo>
                    <a:pt x="4822" y="7076"/>
                  </a:lnTo>
                  <a:lnTo>
                    <a:pt x="4849" y="7069"/>
                  </a:lnTo>
                  <a:lnTo>
                    <a:pt x="4933" y="7041"/>
                  </a:lnTo>
                  <a:lnTo>
                    <a:pt x="4953" y="7027"/>
                  </a:lnTo>
                  <a:lnTo>
                    <a:pt x="5051" y="6986"/>
                  </a:lnTo>
                  <a:lnTo>
                    <a:pt x="5071" y="6979"/>
                  </a:lnTo>
                  <a:lnTo>
                    <a:pt x="5155" y="6944"/>
                  </a:lnTo>
                  <a:lnTo>
                    <a:pt x="5182" y="6930"/>
                  </a:lnTo>
                  <a:lnTo>
                    <a:pt x="5259" y="6895"/>
                  </a:lnTo>
                  <a:lnTo>
                    <a:pt x="5279" y="6882"/>
                  </a:lnTo>
                  <a:lnTo>
                    <a:pt x="5377" y="6833"/>
                  </a:lnTo>
                  <a:lnTo>
                    <a:pt x="5397" y="6819"/>
                  </a:lnTo>
                  <a:lnTo>
                    <a:pt x="5467" y="6778"/>
                  </a:lnTo>
                  <a:lnTo>
                    <a:pt x="5481" y="6771"/>
                  </a:lnTo>
                  <a:cubicBezTo>
                    <a:pt x="5668" y="6660"/>
                    <a:pt x="5841" y="6535"/>
                    <a:pt x="6008" y="6396"/>
                  </a:cubicBezTo>
                  <a:lnTo>
                    <a:pt x="6077" y="6334"/>
                  </a:lnTo>
                  <a:lnTo>
                    <a:pt x="6146" y="6271"/>
                  </a:lnTo>
                  <a:lnTo>
                    <a:pt x="6160" y="6250"/>
                  </a:lnTo>
                  <a:lnTo>
                    <a:pt x="6209" y="6202"/>
                  </a:lnTo>
                  <a:lnTo>
                    <a:pt x="6257" y="6181"/>
                  </a:lnTo>
                  <a:lnTo>
                    <a:pt x="6299" y="6139"/>
                  </a:lnTo>
                  <a:lnTo>
                    <a:pt x="6320" y="6112"/>
                  </a:lnTo>
                  <a:lnTo>
                    <a:pt x="6361" y="6070"/>
                  </a:lnTo>
                  <a:lnTo>
                    <a:pt x="6382" y="6042"/>
                  </a:lnTo>
                  <a:lnTo>
                    <a:pt x="6424" y="6001"/>
                  </a:lnTo>
                  <a:lnTo>
                    <a:pt x="6445" y="5973"/>
                  </a:lnTo>
                  <a:lnTo>
                    <a:pt x="6479" y="5931"/>
                  </a:lnTo>
                  <a:lnTo>
                    <a:pt x="6507" y="5904"/>
                  </a:lnTo>
                  <a:lnTo>
                    <a:pt x="6535" y="5855"/>
                  </a:lnTo>
                  <a:lnTo>
                    <a:pt x="6563" y="5827"/>
                  </a:lnTo>
                  <a:lnTo>
                    <a:pt x="6590" y="5786"/>
                  </a:lnTo>
                  <a:lnTo>
                    <a:pt x="6618" y="5751"/>
                  </a:lnTo>
                  <a:lnTo>
                    <a:pt x="6653" y="5702"/>
                  </a:lnTo>
                  <a:lnTo>
                    <a:pt x="6667" y="5675"/>
                  </a:lnTo>
                  <a:lnTo>
                    <a:pt x="6708" y="5612"/>
                  </a:lnTo>
                  <a:lnTo>
                    <a:pt x="6715" y="5598"/>
                  </a:lnTo>
                  <a:lnTo>
                    <a:pt x="6764" y="5522"/>
                  </a:lnTo>
                  <a:lnTo>
                    <a:pt x="6785" y="5501"/>
                  </a:lnTo>
                  <a:lnTo>
                    <a:pt x="6812" y="5446"/>
                  </a:lnTo>
                  <a:lnTo>
                    <a:pt x="6833" y="5411"/>
                  </a:lnTo>
                  <a:lnTo>
                    <a:pt x="6861" y="5363"/>
                  </a:lnTo>
                  <a:lnTo>
                    <a:pt x="6875" y="5328"/>
                  </a:lnTo>
                  <a:lnTo>
                    <a:pt x="6902" y="5279"/>
                  </a:lnTo>
                  <a:lnTo>
                    <a:pt x="6923" y="5245"/>
                  </a:lnTo>
                  <a:lnTo>
                    <a:pt x="6944" y="5196"/>
                  </a:lnTo>
                  <a:lnTo>
                    <a:pt x="6958" y="5161"/>
                  </a:lnTo>
                  <a:lnTo>
                    <a:pt x="6986" y="5113"/>
                  </a:lnTo>
                  <a:lnTo>
                    <a:pt x="7000" y="5078"/>
                  </a:lnTo>
                  <a:lnTo>
                    <a:pt x="7020" y="5023"/>
                  </a:lnTo>
                  <a:lnTo>
                    <a:pt x="7034" y="4988"/>
                  </a:lnTo>
                  <a:lnTo>
                    <a:pt x="7055" y="4939"/>
                  </a:lnTo>
                  <a:lnTo>
                    <a:pt x="7069" y="4898"/>
                  </a:lnTo>
                  <a:lnTo>
                    <a:pt x="7090" y="4849"/>
                  </a:lnTo>
                  <a:lnTo>
                    <a:pt x="7104" y="4815"/>
                  </a:lnTo>
                  <a:lnTo>
                    <a:pt x="7124" y="4745"/>
                  </a:lnTo>
                  <a:lnTo>
                    <a:pt x="7131" y="4724"/>
                  </a:lnTo>
                  <a:cubicBezTo>
                    <a:pt x="7138" y="4690"/>
                    <a:pt x="7145" y="4662"/>
                    <a:pt x="7159" y="4634"/>
                  </a:cubicBezTo>
                  <a:lnTo>
                    <a:pt x="7166" y="4613"/>
                  </a:lnTo>
                  <a:cubicBezTo>
                    <a:pt x="7166" y="4593"/>
                    <a:pt x="7173" y="4572"/>
                    <a:pt x="7180" y="4544"/>
                  </a:cubicBezTo>
                  <a:lnTo>
                    <a:pt x="7194" y="4509"/>
                  </a:lnTo>
                  <a:lnTo>
                    <a:pt x="7208" y="4454"/>
                  </a:lnTo>
                  <a:lnTo>
                    <a:pt x="7215" y="4412"/>
                  </a:lnTo>
                  <a:cubicBezTo>
                    <a:pt x="7215" y="4398"/>
                    <a:pt x="7222" y="4378"/>
                    <a:pt x="7228" y="4357"/>
                  </a:cubicBezTo>
                  <a:lnTo>
                    <a:pt x="7235" y="4322"/>
                  </a:lnTo>
                  <a:cubicBezTo>
                    <a:pt x="7235" y="4301"/>
                    <a:pt x="7242" y="4280"/>
                    <a:pt x="7242" y="4267"/>
                  </a:cubicBezTo>
                  <a:lnTo>
                    <a:pt x="7249" y="4225"/>
                  </a:lnTo>
                  <a:lnTo>
                    <a:pt x="7256" y="4170"/>
                  </a:lnTo>
                  <a:lnTo>
                    <a:pt x="7263" y="4128"/>
                  </a:lnTo>
                  <a:cubicBezTo>
                    <a:pt x="7263" y="4107"/>
                    <a:pt x="7270" y="4093"/>
                    <a:pt x="7270" y="4072"/>
                  </a:cubicBezTo>
                  <a:lnTo>
                    <a:pt x="7277" y="4031"/>
                  </a:lnTo>
                  <a:cubicBezTo>
                    <a:pt x="7277" y="4010"/>
                    <a:pt x="7277" y="3996"/>
                    <a:pt x="7284" y="3975"/>
                  </a:cubicBezTo>
                  <a:cubicBezTo>
                    <a:pt x="7284" y="3954"/>
                    <a:pt x="7284" y="3948"/>
                    <a:pt x="7284" y="3934"/>
                  </a:cubicBezTo>
                  <a:lnTo>
                    <a:pt x="7284" y="3878"/>
                  </a:lnTo>
                  <a:lnTo>
                    <a:pt x="7284" y="3837"/>
                  </a:lnTo>
                  <a:lnTo>
                    <a:pt x="7284" y="3774"/>
                  </a:lnTo>
                  <a:lnTo>
                    <a:pt x="7284" y="3739"/>
                  </a:lnTo>
                  <a:lnTo>
                    <a:pt x="7284" y="3642"/>
                  </a:lnTo>
                  <a:cubicBezTo>
                    <a:pt x="7284" y="1631"/>
                    <a:pt x="5647" y="1"/>
                    <a:pt x="3642" y="1"/>
                  </a:cubicBezTo>
                  <a:close/>
                </a:path>
              </a:pathLst>
            </a:custGeom>
            <a:solidFill>
              <a:srgbClr val="8D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80"/>
            <p:cNvSpPr/>
            <p:nvPr/>
          </p:nvSpPr>
          <p:spPr>
            <a:xfrm>
              <a:off x="1462543" y="3271159"/>
              <a:ext cx="147257" cy="177523"/>
            </a:xfrm>
            <a:custGeom>
              <a:avLst/>
              <a:gdLst/>
              <a:ahLst/>
              <a:cxnLst/>
              <a:rect l="l" t="t" r="r" b="b"/>
              <a:pathLst>
                <a:path w="5605" h="6757" extrusionOk="0">
                  <a:moveTo>
                    <a:pt x="2137" y="1"/>
                  </a:moveTo>
                  <a:cubicBezTo>
                    <a:pt x="708" y="806"/>
                    <a:pt x="1" y="2463"/>
                    <a:pt x="403" y="4045"/>
                  </a:cubicBezTo>
                  <a:cubicBezTo>
                    <a:pt x="812" y="5626"/>
                    <a:pt x="2234" y="6743"/>
                    <a:pt x="3871" y="6757"/>
                  </a:cubicBezTo>
                  <a:cubicBezTo>
                    <a:pt x="4037" y="6653"/>
                    <a:pt x="4197" y="6535"/>
                    <a:pt x="4350" y="6403"/>
                  </a:cubicBezTo>
                  <a:lnTo>
                    <a:pt x="4419" y="6341"/>
                  </a:lnTo>
                  <a:lnTo>
                    <a:pt x="4488" y="6278"/>
                  </a:lnTo>
                  <a:lnTo>
                    <a:pt x="4509" y="6257"/>
                  </a:lnTo>
                  <a:lnTo>
                    <a:pt x="4551" y="6216"/>
                  </a:lnTo>
                  <a:lnTo>
                    <a:pt x="4578" y="6188"/>
                  </a:lnTo>
                  <a:lnTo>
                    <a:pt x="4620" y="6146"/>
                  </a:lnTo>
                  <a:lnTo>
                    <a:pt x="4641" y="6119"/>
                  </a:lnTo>
                  <a:lnTo>
                    <a:pt x="4682" y="6084"/>
                  </a:lnTo>
                  <a:lnTo>
                    <a:pt x="4703" y="6049"/>
                  </a:lnTo>
                  <a:lnTo>
                    <a:pt x="4738" y="6015"/>
                  </a:lnTo>
                  <a:lnTo>
                    <a:pt x="4766" y="5980"/>
                  </a:lnTo>
                  <a:lnTo>
                    <a:pt x="4800" y="5938"/>
                  </a:lnTo>
                  <a:lnTo>
                    <a:pt x="4821" y="5911"/>
                  </a:lnTo>
                  <a:lnTo>
                    <a:pt x="4856" y="5869"/>
                  </a:lnTo>
                  <a:lnTo>
                    <a:pt x="4877" y="5834"/>
                  </a:lnTo>
                  <a:lnTo>
                    <a:pt x="4911" y="5793"/>
                  </a:lnTo>
                  <a:lnTo>
                    <a:pt x="4932" y="5765"/>
                  </a:lnTo>
                  <a:lnTo>
                    <a:pt x="4967" y="5716"/>
                  </a:lnTo>
                  <a:lnTo>
                    <a:pt x="4988" y="5689"/>
                  </a:lnTo>
                  <a:lnTo>
                    <a:pt x="5029" y="5619"/>
                  </a:lnTo>
                  <a:lnTo>
                    <a:pt x="5036" y="5612"/>
                  </a:lnTo>
                  <a:lnTo>
                    <a:pt x="5085" y="5536"/>
                  </a:lnTo>
                  <a:lnTo>
                    <a:pt x="5099" y="5508"/>
                  </a:lnTo>
                  <a:lnTo>
                    <a:pt x="5133" y="5453"/>
                  </a:lnTo>
                  <a:lnTo>
                    <a:pt x="5154" y="5425"/>
                  </a:lnTo>
                  <a:lnTo>
                    <a:pt x="5182" y="5370"/>
                  </a:lnTo>
                  <a:lnTo>
                    <a:pt x="5196" y="5342"/>
                  </a:lnTo>
                  <a:lnTo>
                    <a:pt x="5223" y="5293"/>
                  </a:lnTo>
                  <a:lnTo>
                    <a:pt x="5237" y="5252"/>
                  </a:lnTo>
                  <a:lnTo>
                    <a:pt x="5265" y="5210"/>
                  </a:lnTo>
                  <a:lnTo>
                    <a:pt x="5279" y="5168"/>
                  </a:lnTo>
                  <a:lnTo>
                    <a:pt x="5300" y="5120"/>
                  </a:lnTo>
                  <a:lnTo>
                    <a:pt x="5321" y="5085"/>
                  </a:lnTo>
                  <a:lnTo>
                    <a:pt x="5341" y="5037"/>
                  </a:lnTo>
                  <a:lnTo>
                    <a:pt x="5355" y="4995"/>
                  </a:lnTo>
                  <a:lnTo>
                    <a:pt x="5376" y="4946"/>
                  </a:lnTo>
                  <a:lnTo>
                    <a:pt x="5390" y="4912"/>
                  </a:lnTo>
                  <a:lnTo>
                    <a:pt x="5411" y="4856"/>
                  </a:lnTo>
                  <a:lnTo>
                    <a:pt x="5425" y="4822"/>
                  </a:lnTo>
                  <a:lnTo>
                    <a:pt x="5445" y="4759"/>
                  </a:lnTo>
                  <a:lnTo>
                    <a:pt x="5452" y="4731"/>
                  </a:lnTo>
                  <a:cubicBezTo>
                    <a:pt x="5459" y="4704"/>
                    <a:pt x="5466" y="4676"/>
                    <a:pt x="5480" y="4648"/>
                  </a:cubicBezTo>
                  <a:lnTo>
                    <a:pt x="5480" y="4627"/>
                  </a:lnTo>
                  <a:cubicBezTo>
                    <a:pt x="5487" y="4600"/>
                    <a:pt x="5494" y="4579"/>
                    <a:pt x="5501" y="4558"/>
                  </a:cubicBezTo>
                  <a:lnTo>
                    <a:pt x="5508" y="4523"/>
                  </a:lnTo>
                  <a:lnTo>
                    <a:pt x="5522" y="4461"/>
                  </a:lnTo>
                  <a:lnTo>
                    <a:pt x="5536" y="4426"/>
                  </a:lnTo>
                  <a:cubicBezTo>
                    <a:pt x="5536" y="4405"/>
                    <a:pt x="5543" y="4392"/>
                    <a:pt x="5543" y="4371"/>
                  </a:cubicBezTo>
                  <a:lnTo>
                    <a:pt x="5549" y="4329"/>
                  </a:lnTo>
                  <a:cubicBezTo>
                    <a:pt x="5549" y="4308"/>
                    <a:pt x="5556" y="4294"/>
                    <a:pt x="5563" y="4274"/>
                  </a:cubicBezTo>
                  <a:lnTo>
                    <a:pt x="5570" y="4232"/>
                  </a:lnTo>
                  <a:lnTo>
                    <a:pt x="5577" y="4177"/>
                  </a:lnTo>
                  <a:lnTo>
                    <a:pt x="5584" y="4135"/>
                  </a:lnTo>
                  <a:cubicBezTo>
                    <a:pt x="5584" y="4121"/>
                    <a:pt x="5591" y="4100"/>
                    <a:pt x="5591" y="4086"/>
                  </a:cubicBezTo>
                  <a:lnTo>
                    <a:pt x="5598" y="4045"/>
                  </a:lnTo>
                  <a:cubicBezTo>
                    <a:pt x="5598" y="4024"/>
                    <a:pt x="5598" y="4003"/>
                    <a:pt x="5598" y="3982"/>
                  </a:cubicBezTo>
                  <a:cubicBezTo>
                    <a:pt x="5605" y="3968"/>
                    <a:pt x="5598" y="3961"/>
                    <a:pt x="5598" y="3948"/>
                  </a:cubicBezTo>
                  <a:lnTo>
                    <a:pt x="5598" y="3885"/>
                  </a:lnTo>
                  <a:lnTo>
                    <a:pt x="5598" y="3851"/>
                  </a:lnTo>
                  <a:lnTo>
                    <a:pt x="5598" y="3781"/>
                  </a:lnTo>
                  <a:lnTo>
                    <a:pt x="5598" y="3746"/>
                  </a:lnTo>
                  <a:lnTo>
                    <a:pt x="5598" y="3649"/>
                  </a:lnTo>
                  <a:cubicBezTo>
                    <a:pt x="5605" y="2498"/>
                    <a:pt x="5057" y="1416"/>
                    <a:pt x="4134" y="729"/>
                  </a:cubicBezTo>
                  <a:lnTo>
                    <a:pt x="4148" y="722"/>
                  </a:lnTo>
                  <a:cubicBezTo>
                    <a:pt x="3566" y="285"/>
                    <a:pt x="2865" y="36"/>
                    <a:pt x="2137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80"/>
            <p:cNvSpPr/>
            <p:nvPr/>
          </p:nvSpPr>
          <p:spPr>
            <a:xfrm>
              <a:off x="1442681" y="3295408"/>
              <a:ext cx="144000" cy="143264"/>
            </a:xfrm>
            <a:custGeom>
              <a:avLst/>
              <a:gdLst/>
              <a:ahLst/>
              <a:cxnLst/>
              <a:rect l="l" t="t" r="r" b="b"/>
              <a:pathLst>
                <a:path w="5481" h="5453" extrusionOk="0">
                  <a:moveTo>
                    <a:pt x="2331" y="0"/>
                  </a:moveTo>
                  <a:lnTo>
                    <a:pt x="2296" y="7"/>
                  </a:lnTo>
                  <a:lnTo>
                    <a:pt x="2262" y="14"/>
                  </a:lnTo>
                  <a:lnTo>
                    <a:pt x="2234" y="14"/>
                  </a:lnTo>
                  <a:lnTo>
                    <a:pt x="2199" y="21"/>
                  </a:lnTo>
                  <a:lnTo>
                    <a:pt x="2165" y="28"/>
                  </a:lnTo>
                  <a:lnTo>
                    <a:pt x="2130" y="35"/>
                  </a:lnTo>
                  <a:lnTo>
                    <a:pt x="2102" y="42"/>
                  </a:lnTo>
                  <a:lnTo>
                    <a:pt x="2067" y="49"/>
                  </a:lnTo>
                  <a:lnTo>
                    <a:pt x="2040" y="56"/>
                  </a:lnTo>
                  <a:lnTo>
                    <a:pt x="2005" y="70"/>
                  </a:lnTo>
                  <a:lnTo>
                    <a:pt x="1977" y="77"/>
                  </a:lnTo>
                  <a:lnTo>
                    <a:pt x="1943" y="84"/>
                  </a:lnTo>
                  <a:lnTo>
                    <a:pt x="1908" y="98"/>
                  </a:lnTo>
                  <a:lnTo>
                    <a:pt x="1894" y="98"/>
                  </a:lnTo>
                  <a:lnTo>
                    <a:pt x="1873" y="104"/>
                  </a:lnTo>
                  <a:lnTo>
                    <a:pt x="1859" y="111"/>
                  </a:lnTo>
                  <a:lnTo>
                    <a:pt x="1846" y="111"/>
                  </a:lnTo>
                  <a:lnTo>
                    <a:pt x="1811" y="125"/>
                  </a:lnTo>
                  <a:lnTo>
                    <a:pt x="1783" y="139"/>
                  </a:lnTo>
                  <a:lnTo>
                    <a:pt x="1748" y="153"/>
                  </a:lnTo>
                  <a:lnTo>
                    <a:pt x="1728" y="160"/>
                  </a:lnTo>
                  <a:lnTo>
                    <a:pt x="1672" y="181"/>
                  </a:lnTo>
                  <a:lnTo>
                    <a:pt x="1644" y="195"/>
                  </a:lnTo>
                  <a:lnTo>
                    <a:pt x="1624" y="202"/>
                  </a:lnTo>
                  <a:lnTo>
                    <a:pt x="1610" y="209"/>
                  </a:lnTo>
                  <a:lnTo>
                    <a:pt x="1582" y="222"/>
                  </a:lnTo>
                  <a:lnTo>
                    <a:pt x="1561" y="229"/>
                  </a:lnTo>
                  <a:lnTo>
                    <a:pt x="1547" y="236"/>
                  </a:lnTo>
                  <a:lnTo>
                    <a:pt x="1520" y="250"/>
                  </a:lnTo>
                  <a:lnTo>
                    <a:pt x="1492" y="264"/>
                  </a:lnTo>
                  <a:lnTo>
                    <a:pt x="1464" y="278"/>
                  </a:lnTo>
                  <a:lnTo>
                    <a:pt x="1436" y="299"/>
                  </a:lnTo>
                  <a:lnTo>
                    <a:pt x="1402" y="313"/>
                  </a:lnTo>
                  <a:lnTo>
                    <a:pt x="1374" y="326"/>
                  </a:lnTo>
                  <a:lnTo>
                    <a:pt x="1346" y="347"/>
                  </a:lnTo>
                  <a:lnTo>
                    <a:pt x="1318" y="361"/>
                  </a:lnTo>
                  <a:lnTo>
                    <a:pt x="1291" y="375"/>
                  </a:lnTo>
                  <a:lnTo>
                    <a:pt x="1263" y="396"/>
                  </a:lnTo>
                  <a:lnTo>
                    <a:pt x="1235" y="410"/>
                  </a:lnTo>
                  <a:lnTo>
                    <a:pt x="1214" y="430"/>
                  </a:lnTo>
                  <a:lnTo>
                    <a:pt x="1187" y="444"/>
                  </a:lnTo>
                  <a:lnTo>
                    <a:pt x="1159" y="465"/>
                  </a:lnTo>
                  <a:lnTo>
                    <a:pt x="1131" y="486"/>
                  </a:lnTo>
                  <a:lnTo>
                    <a:pt x="1110" y="500"/>
                  </a:lnTo>
                  <a:lnTo>
                    <a:pt x="1083" y="521"/>
                  </a:lnTo>
                  <a:lnTo>
                    <a:pt x="1055" y="541"/>
                  </a:lnTo>
                  <a:lnTo>
                    <a:pt x="1027" y="562"/>
                  </a:lnTo>
                  <a:lnTo>
                    <a:pt x="1006" y="583"/>
                  </a:lnTo>
                  <a:lnTo>
                    <a:pt x="978" y="604"/>
                  </a:lnTo>
                  <a:lnTo>
                    <a:pt x="965" y="611"/>
                  </a:lnTo>
                  <a:lnTo>
                    <a:pt x="958" y="625"/>
                  </a:lnTo>
                  <a:lnTo>
                    <a:pt x="944" y="632"/>
                  </a:lnTo>
                  <a:lnTo>
                    <a:pt x="930" y="646"/>
                  </a:lnTo>
                  <a:lnTo>
                    <a:pt x="909" y="666"/>
                  </a:lnTo>
                  <a:lnTo>
                    <a:pt x="881" y="687"/>
                  </a:lnTo>
                  <a:cubicBezTo>
                    <a:pt x="750" y="812"/>
                    <a:pt x="625" y="951"/>
                    <a:pt x="514" y="1103"/>
                  </a:cubicBezTo>
                  <a:cubicBezTo>
                    <a:pt x="479" y="1152"/>
                    <a:pt x="444" y="1200"/>
                    <a:pt x="410" y="1256"/>
                  </a:cubicBezTo>
                  <a:lnTo>
                    <a:pt x="396" y="1270"/>
                  </a:lnTo>
                  <a:cubicBezTo>
                    <a:pt x="368" y="1325"/>
                    <a:pt x="340" y="1374"/>
                    <a:pt x="313" y="1429"/>
                  </a:cubicBezTo>
                  <a:lnTo>
                    <a:pt x="299" y="1443"/>
                  </a:lnTo>
                  <a:cubicBezTo>
                    <a:pt x="271" y="1499"/>
                    <a:pt x="250" y="1554"/>
                    <a:pt x="222" y="1610"/>
                  </a:cubicBezTo>
                  <a:lnTo>
                    <a:pt x="215" y="1630"/>
                  </a:lnTo>
                  <a:cubicBezTo>
                    <a:pt x="188" y="1686"/>
                    <a:pt x="167" y="1741"/>
                    <a:pt x="146" y="1797"/>
                  </a:cubicBezTo>
                  <a:lnTo>
                    <a:pt x="139" y="1818"/>
                  </a:lnTo>
                  <a:cubicBezTo>
                    <a:pt x="125" y="1873"/>
                    <a:pt x="105" y="1929"/>
                    <a:pt x="91" y="1991"/>
                  </a:cubicBezTo>
                  <a:lnTo>
                    <a:pt x="84" y="2012"/>
                  </a:lnTo>
                  <a:cubicBezTo>
                    <a:pt x="63" y="2067"/>
                    <a:pt x="56" y="2130"/>
                    <a:pt x="42" y="2185"/>
                  </a:cubicBezTo>
                  <a:lnTo>
                    <a:pt x="42" y="2213"/>
                  </a:lnTo>
                  <a:cubicBezTo>
                    <a:pt x="28" y="2269"/>
                    <a:pt x="21" y="2331"/>
                    <a:pt x="14" y="2393"/>
                  </a:cubicBezTo>
                  <a:lnTo>
                    <a:pt x="14" y="2414"/>
                  </a:lnTo>
                  <a:cubicBezTo>
                    <a:pt x="14" y="2449"/>
                    <a:pt x="7" y="2477"/>
                    <a:pt x="7" y="2511"/>
                  </a:cubicBezTo>
                  <a:cubicBezTo>
                    <a:pt x="0" y="2539"/>
                    <a:pt x="7" y="2574"/>
                    <a:pt x="0" y="2602"/>
                  </a:cubicBezTo>
                  <a:lnTo>
                    <a:pt x="0" y="2629"/>
                  </a:lnTo>
                  <a:lnTo>
                    <a:pt x="0" y="2719"/>
                  </a:lnTo>
                  <a:cubicBezTo>
                    <a:pt x="0" y="2817"/>
                    <a:pt x="7" y="2907"/>
                    <a:pt x="14" y="3004"/>
                  </a:cubicBezTo>
                  <a:cubicBezTo>
                    <a:pt x="14" y="3025"/>
                    <a:pt x="14" y="3045"/>
                    <a:pt x="21" y="3066"/>
                  </a:cubicBezTo>
                  <a:cubicBezTo>
                    <a:pt x="21" y="3087"/>
                    <a:pt x="28" y="3115"/>
                    <a:pt x="28" y="3143"/>
                  </a:cubicBezTo>
                  <a:cubicBezTo>
                    <a:pt x="49" y="3254"/>
                    <a:pt x="70" y="3364"/>
                    <a:pt x="105" y="3475"/>
                  </a:cubicBezTo>
                  <a:cubicBezTo>
                    <a:pt x="111" y="3510"/>
                    <a:pt x="125" y="3538"/>
                    <a:pt x="132" y="3573"/>
                  </a:cubicBezTo>
                  <a:lnTo>
                    <a:pt x="139" y="3600"/>
                  </a:lnTo>
                  <a:cubicBezTo>
                    <a:pt x="153" y="3621"/>
                    <a:pt x="160" y="3649"/>
                    <a:pt x="167" y="3670"/>
                  </a:cubicBezTo>
                  <a:lnTo>
                    <a:pt x="174" y="3690"/>
                  </a:lnTo>
                  <a:cubicBezTo>
                    <a:pt x="188" y="3718"/>
                    <a:pt x="195" y="3746"/>
                    <a:pt x="209" y="3774"/>
                  </a:cubicBezTo>
                  <a:cubicBezTo>
                    <a:pt x="313" y="4030"/>
                    <a:pt x="465" y="4273"/>
                    <a:pt x="639" y="4488"/>
                  </a:cubicBezTo>
                  <a:lnTo>
                    <a:pt x="666" y="4516"/>
                  </a:lnTo>
                  <a:lnTo>
                    <a:pt x="680" y="4537"/>
                  </a:lnTo>
                  <a:lnTo>
                    <a:pt x="743" y="4606"/>
                  </a:lnTo>
                  <a:lnTo>
                    <a:pt x="757" y="4620"/>
                  </a:lnTo>
                  <a:lnTo>
                    <a:pt x="819" y="4675"/>
                  </a:lnTo>
                  <a:lnTo>
                    <a:pt x="833" y="4696"/>
                  </a:lnTo>
                  <a:lnTo>
                    <a:pt x="902" y="4759"/>
                  </a:lnTo>
                  <a:lnTo>
                    <a:pt x="916" y="4773"/>
                  </a:lnTo>
                  <a:lnTo>
                    <a:pt x="978" y="4828"/>
                  </a:lnTo>
                  <a:lnTo>
                    <a:pt x="992" y="4842"/>
                  </a:lnTo>
                  <a:lnTo>
                    <a:pt x="1069" y="4897"/>
                  </a:lnTo>
                  <a:lnTo>
                    <a:pt x="1083" y="4911"/>
                  </a:lnTo>
                  <a:lnTo>
                    <a:pt x="1152" y="4960"/>
                  </a:lnTo>
                  <a:lnTo>
                    <a:pt x="1173" y="4974"/>
                  </a:lnTo>
                  <a:lnTo>
                    <a:pt x="1249" y="5029"/>
                  </a:lnTo>
                  <a:lnTo>
                    <a:pt x="1263" y="5036"/>
                  </a:lnTo>
                  <a:lnTo>
                    <a:pt x="1332" y="5078"/>
                  </a:lnTo>
                  <a:lnTo>
                    <a:pt x="1353" y="5092"/>
                  </a:lnTo>
                  <a:lnTo>
                    <a:pt x="1443" y="5140"/>
                  </a:lnTo>
                  <a:lnTo>
                    <a:pt x="1450" y="5147"/>
                  </a:lnTo>
                  <a:lnTo>
                    <a:pt x="1533" y="5189"/>
                  </a:lnTo>
                  <a:lnTo>
                    <a:pt x="1554" y="5196"/>
                  </a:lnTo>
                  <a:lnTo>
                    <a:pt x="1637" y="5237"/>
                  </a:lnTo>
                  <a:lnTo>
                    <a:pt x="1651" y="5244"/>
                  </a:lnTo>
                  <a:lnTo>
                    <a:pt x="1728" y="5272"/>
                  </a:lnTo>
                  <a:lnTo>
                    <a:pt x="1755" y="5286"/>
                  </a:lnTo>
                  <a:lnTo>
                    <a:pt x="1846" y="5320"/>
                  </a:lnTo>
                  <a:lnTo>
                    <a:pt x="1852" y="5320"/>
                  </a:lnTo>
                  <a:lnTo>
                    <a:pt x="1943" y="5348"/>
                  </a:lnTo>
                  <a:lnTo>
                    <a:pt x="1963" y="5355"/>
                  </a:lnTo>
                  <a:lnTo>
                    <a:pt x="2061" y="5376"/>
                  </a:lnTo>
                  <a:lnTo>
                    <a:pt x="2067" y="5376"/>
                  </a:lnTo>
                  <a:lnTo>
                    <a:pt x="2158" y="5397"/>
                  </a:lnTo>
                  <a:lnTo>
                    <a:pt x="2178" y="5404"/>
                  </a:lnTo>
                  <a:lnTo>
                    <a:pt x="2282" y="5425"/>
                  </a:lnTo>
                  <a:lnTo>
                    <a:pt x="2380" y="5438"/>
                  </a:lnTo>
                  <a:lnTo>
                    <a:pt x="2407" y="5438"/>
                  </a:lnTo>
                  <a:lnTo>
                    <a:pt x="2511" y="5452"/>
                  </a:lnTo>
                  <a:lnTo>
                    <a:pt x="2969" y="5452"/>
                  </a:lnTo>
                  <a:lnTo>
                    <a:pt x="3073" y="5438"/>
                  </a:lnTo>
                  <a:lnTo>
                    <a:pt x="3101" y="5438"/>
                  </a:lnTo>
                  <a:lnTo>
                    <a:pt x="3191" y="5425"/>
                  </a:lnTo>
                  <a:lnTo>
                    <a:pt x="3198" y="5425"/>
                  </a:lnTo>
                  <a:lnTo>
                    <a:pt x="3302" y="5404"/>
                  </a:lnTo>
                  <a:lnTo>
                    <a:pt x="3323" y="5397"/>
                  </a:lnTo>
                  <a:lnTo>
                    <a:pt x="3413" y="5376"/>
                  </a:lnTo>
                  <a:lnTo>
                    <a:pt x="3420" y="5376"/>
                  </a:lnTo>
                  <a:lnTo>
                    <a:pt x="3517" y="5355"/>
                  </a:lnTo>
                  <a:lnTo>
                    <a:pt x="3538" y="5348"/>
                  </a:lnTo>
                  <a:lnTo>
                    <a:pt x="3621" y="5320"/>
                  </a:lnTo>
                  <a:lnTo>
                    <a:pt x="3635" y="5320"/>
                  </a:lnTo>
                  <a:lnTo>
                    <a:pt x="3725" y="5286"/>
                  </a:lnTo>
                  <a:lnTo>
                    <a:pt x="3746" y="5272"/>
                  </a:lnTo>
                  <a:lnTo>
                    <a:pt x="3829" y="5244"/>
                  </a:lnTo>
                  <a:lnTo>
                    <a:pt x="3843" y="5237"/>
                  </a:lnTo>
                  <a:lnTo>
                    <a:pt x="3926" y="5196"/>
                  </a:lnTo>
                  <a:lnTo>
                    <a:pt x="3947" y="5189"/>
                  </a:lnTo>
                  <a:lnTo>
                    <a:pt x="4030" y="5147"/>
                  </a:lnTo>
                  <a:lnTo>
                    <a:pt x="4037" y="5140"/>
                  </a:lnTo>
                  <a:lnTo>
                    <a:pt x="4128" y="5092"/>
                  </a:lnTo>
                  <a:lnTo>
                    <a:pt x="4148" y="5078"/>
                  </a:lnTo>
                  <a:lnTo>
                    <a:pt x="4218" y="5036"/>
                  </a:lnTo>
                  <a:lnTo>
                    <a:pt x="4232" y="5029"/>
                  </a:lnTo>
                  <a:lnTo>
                    <a:pt x="4308" y="4974"/>
                  </a:lnTo>
                  <a:lnTo>
                    <a:pt x="4329" y="4960"/>
                  </a:lnTo>
                  <a:lnTo>
                    <a:pt x="4398" y="4911"/>
                  </a:lnTo>
                  <a:lnTo>
                    <a:pt x="4412" y="4897"/>
                  </a:lnTo>
                  <a:lnTo>
                    <a:pt x="4488" y="4842"/>
                  </a:lnTo>
                  <a:lnTo>
                    <a:pt x="4502" y="4828"/>
                  </a:lnTo>
                  <a:lnTo>
                    <a:pt x="4564" y="4773"/>
                  </a:lnTo>
                  <a:lnTo>
                    <a:pt x="4578" y="4759"/>
                  </a:lnTo>
                  <a:lnTo>
                    <a:pt x="4648" y="4696"/>
                  </a:lnTo>
                  <a:lnTo>
                    <a:pt x="4662" y="4675"/>
                  </a:lnTo>
                  <a:lnTo>
                    <a:pt x="4724" y="4620"/>
                  </a:lnTo>
                  <a:lnTo>
                    <a:pt x="4738" y="4606"/>
                  </a:lnTo>
                  <a:cubicBezTo>
                    <a:pt x="4759" y="4585"/>
                    <a:pt x="4780" y="4558"/>
                    <a:pt x="4800" y="4537"/>
                  </a:cubicBezTo>
                  <a:lnTo>
                    <a:pt x="4814" y="4516"/>
                  </a:lnTo>
                  <a:lnTo>
                    <a:pt x="4842" y="4488"/>
                  </a:lnTo>
                  <a:cubicBezTo>
                    <a:pt x="5022" y="4273"/>
                    <a:pt x="5168" y="4030"/>
                    <a:pt x="5272" y="3774"/>
                  </a:cubicBezTo>
                  <a:cubicBezTo>
                    <a:pt x="5286" y="3746"/>
                    <a:pt x="5293" y="3718"/>
                    <a:pt x="5307" y="3690"/>
                  </a:cubicBezTo>
                  <a:lnTo>
                    <a:pt x="5314" y="3670"/>
                  </a:lnTo>
                  <a:cubicBezTo>
                    <a:pt x="5321" y="3649"/>
                    <a:pt x="5327" y="3621"/>
                    <a:pt x="5341" y="3600"/>
                  </a:cubicBezTo>
                  <a:lnTo>
                    <a:pt x="5348" y="3573"/>
                  </a:lnTo>
                  <a:cubicBezTo>
                    <a:pt x="5355" y="3538"/>
                    <a:pt x="5369" y="3510"/>
                    <a:pt x="5376" y="3475"/>
                  </a:cubicBezTo>
                  <a:cubicBezTo>
                    <a:pt x="5411" y="3364"/>
                    <a:pt x="5432" y="3254"/>
                    <a:pt x="5452" y="3143"/>
                  </a:cubicBezTo>
                  <a:cubicBezTo>
                    <a:pt x="5452" y="3115"/>
                    <a:pt x="5459" y="3087"/>
                    <a:pt x="5459" y="3066"/>
                  </a:cubicBezTo>
                  <a:cubicBezTo>
                    <a:pt x="5466" y="3038"/>
                    <a:pt x="5466" y="3025"/>
                    <a:pt x="5466" y="3004"/>
                  </a:cubicBezTo>
                  <a:cubicBezTo>
                    <a:pt x="5473" y="2907"/>
                    <a:pt x="5480" y="2817"/>
                    <a:pt x="5480" y="2719"/>
                  </a:cubicBezTo>
                  <a:lnTo>
                    <a:pt x="5480" y="2629"/>
                  </a:lnTo>
                  <a:lnTo>
                    <a:pt x="5480" y="2602"/>
                  </a:lnTo>
                  <a:cubicBezTo>
                    <a:pt x="5480" y="2574"/>
                    <a:pt x="5480" y="2539"/>
                    <a:pt x="5473" y="2511"/>
                  </a:cubicBezTo>
                  <a:cubicBezTo>
                    <a:pt x="5466" y="2477"/>
                    <a:pt x="5466" y="2449"/>
                    <a:pt x="5466" y="2414"/>
                  </a:cubicBezTo>
                  <a:lnTo>
                    <a:pt x="5466" y="2393"/>
                  </a:lnTo>
                  <a:cubicBezTo>
                    <a:pt x="5459" y="2331"/>
                    <a:pt x="5445" y="2269"/>
                    <a:pt x="5438" y="2213"/>
                  </a:cubicBezTo>
                  <a:lnTo>
                    <a:pt x="5438" y="2185"/>
                  </a:lnTo>
                  <a:cubicBezTo>
                    <a:pt x="5425" y="2130"/>
                    <a:pt x="5411" y="2074"/>
                    <a:pt x="5397" y="2012"/>
                  </a:cubicBezTo>
                  <a:lnTo>
                    <a:pt x="5390" y="1991"/>
                  </a:lnTo>
                  <a:cubicBezTo>
                    <a:pt x="5376" y="1929"/>
                    <a:pt x="5355" y="1873"/>
                    <a:pt x="5334" y="1818"/>
                  </a:cubicBezTo>
                  <a:lnTo>
                    <a:pt x="5327" y="1797"/>
                  </a:lnTo>
                  <a:cubicBezTo>
                    <a:pt x="5307" y="1734"/>
                    <a:pt x="5286" y="1679"/>
                    <a:pt x="5265" y="1630"/>
                  </a:cubicBezTo>
                  <a:lnTo>
                    <a:pt x="5258" y="1610"/>
                  </a:lnTo>
                  <a:cubicBezTo>
                    <a:pt x="5230" y="1554"/>
                    <a:pt x="5203" y="1499"/>
                    <a:pt x="5175" y="1443"/>
                  </a:cubicBezTo>
                  <a:lnTo>
                    <a:pt x="5168" y="1429"/>
                  </a:lnTo>
                  <a:cubicBezTo>
                    <a:pt x="5140" y="1374"/>
                    <a:pt x="5112" y="1325"/>
                    <a:pt x="5078" y="1270"/>
                  </a:cubicBezTo>
                  <a:lnTo>
                    <a:pt x="5071" y="1256"/>
                  </a:lnTo>
                  <a:cubicBezTo>
                    <a:pt x="5036" y="1200"/>
                    <a:pt x="5001" y="1152"/>
                    <a:pt x="4967" y="1103"/>
                  </a:cubicBezTo>
                  <a:cubicBezTo>
                    <a:pt x="4856" y="951"/>
                    <a:pt x="4731" y="812"/>
                    <a:pt x="4592" y="687"/>
                  </a:cubicBezTo>
                  <a:lnTo>
                    <a:pt x="4571" y="666"/>
                  </a:lnTo>
                  <a:lnTo>
                    <a:pt x="4551" y="646"/>
                  </a:lnTo>
                  <a:lnTo>
                    <a:pt x="4537" y="632"/>
                  </a:lnTo>
                  <a:lnTo>
                    <a:pt x="4523" y="625"/>
                  </a:lnTo>
                  <a:lnTo>
                    <a:pt x="4509" y="611"/>
                  </a:lnTo>
                  <a:lnTo>
                    <a:pt x="4502" y="604"/>
                  </a:lnTo>
                  <a:lnTo>
                    <a:pt x="4474" y="583"/>
                  </a:lnTo>
                  <a:lnTo>
                    <a:pt x="4447" y="562"/>
                  </a:lnTo>
                  <a:lnTo>
                    <a:pt x="4426" y="541"/>
                  </a:lnTo>
                  <a:lnTo>
                    <a:pt x="4398" y="521"/>
                  </a:lnTo>
                  <a:lnTo>
                    <a:pt x="4370" y="500"/>
                  </a:lnTo>
                  <a:lnTo>
                    <a:pt x="4343" y="486"/>
                  </a:lnTo>
                  <a:lnTo>
                    <a:pt x="4322" y="465"/>
                  </a:lnTo>
                  <a:lnTo>
                    <a:pt x="4294" y="444"/>
                  </a:lnTo>
                  <a:lnTo>
                    <a:pt x="4266" y="430"/>
                  </a:lnTo>
                  <a:lnTo>
                    <a:pt x="4238" y="410"/>
                  </a:lnTo>
                  <a:lnTo>
                    <a:pt x="4211" y="396"/>
                  </a:lnTo>
                  <a:lnTo>
                    <a:pt x="4183" y="375"/>
                  </a:lnTo>
                  <a:lnTo>
                    <a:pt x="4155" y="361"/>
                  </a:lnTo>
                  <a:lnTo>
                    <a:pt x="4128" y="347"/>
                  </a:lnTo>
                  <a:lnTo>
                    <a:pt x="4100" y="326"/>
                  </a:lnTo>
                  <a:lnTo>
                    <a:pt x="4072" y="313"/>
                  </a:lnTo>
                  <a:lnTo>
                    <a:pt x="4044" y="299"/>
                  </a:lnTo>
                  <a:lnTo>
                    <a:pt x="4017" y="278"/>
                  </a:lnTo>
                  <a:lnTo>
                    <a:pt x="3989" y="264"/>
                  </a:lnTo>
                  <a:lnTo>
                    <a:pt x="3961" y="250"/>
                  </a:lnTo>
                  <a:lnTo>
                    <a:pt x="3933" y="236"/>
                  </a:lnTo>
                  <a:lnTo>
                    <a:pt x="3912" y="229"/>
                  </a:lnTo>
                  <a:lnTo>
                    <a:pt x="3899" y="222"/>
                  </a:lnTo>
                  <a:lnTo>
                    <a:pt x="3871" y="209"/>
                  </a:lnTo>
                  <a:lnTo>
                    <a:pt x="3850" y="202"/>
                  </a:lnTo>
                  <a:lnTo>
                    <a:pt x="3836" y="195"/>
                  </a:lnTo>
                  <a:lnTo>
                    <a:pt x="3802" y="181"/>
                  </a:lnTo>
                  <a:lnTo>
                    <a:pt x="3753" y="160"/>
                  </a:lnTo>
                  <a:lnTo>
                    <a:pt x="3725" y="153"/>
                  </a:lnTo>
                  <a:lnTo>
                    <a:pt x="3691" y="139"/>
                  </a:lnTo>
                  <a:lnTo>
                    <a:pt x="3663" y="125"/>
                  </a:lnTo>
                  <a:lnTo>
                    <a:pt x="3628" y="111"/>
                  </a:lnTo>
                  <a:lnTo>
                    <a:pt x="3614" y="111"/>
                  </a:lnTo>
                  <a:lnTo>
                    <a:pt x="3600" y="104"/>
                  </a:lnTo>
                  <a:lnTo>
                    <a:pt x="3586" y="98"/>
                  </a:lnTo>
                  <a:lnTo>
                    <a:pt x="3566" y="98"/>
                  </a:lnTo>
                  <a:lnTo>
                    <a:pt x="3538" y="84"/>
                  </a:lnTo>
                  <a:lnTo>
                    <a:pt x="3503" y="77"/>
                  </a:lnTo>
                  <a:lnTo>
                    <a:pt x="3476" y="70"/>
                  </a:lnTo>
                  <a:lnTo>
                    <a:pt x="3441" y="56"/>
                  </a:lnTo>
                  <a:lnTo>
                    <a:pt x="3413" y="49"/>
                  </a:lnTo>
                  <a:lnTo>
                    <a:pt x="3378" y="42"/>
                  </a:lnTo>
                  <a:lnTo>
                    <a:pt x="3344" y="35"/>
                  </a:lnTo>
                  <a:lnTo>
                    <a:pt x="3309" y="28"/>
                  </a:lnTo>
                  <a:lnTo>
                    <a:pt x="3281" y="21"/>
                  </a:lnTo>
                  <a:lnTo>
                    <a:pt x="3247" y="14"/>
                  </a:lnTo>
                  <a:lnTo>
                    <a:pt x="3212" y="14"/>
                  </a:lnTo>
                  <a:lnTo>
                    <a:pt x="3177" y="7"/>
                  </a:lnTo>
                  <a:lnTo>
                    <a:pt x="3150" y="0"/>
                  </a:ln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80"/>
            <p:cNvSpPr/>
            <p:nvPr/>
          </p:nvSpPr>
          <p:spPr>
            <a:xfrm>
              <a:off x="1454346" y="3295225"/>
              <a:ext cx="132335" cy="143448"/>
            </a:xfrm>
            <a:custGeom>
              <a:avLst/>
              <a:gdLst/>
              <a:ahLst/>
              <a:cxnLst/>
              <a:rect l="l" t="t" r="r" b="b"/>
              <a:pathLst>
                <a:path w="5037" h="5460" extrusionOk="0">
                  <a:moveTo>
                    <a:pt x="1922" y="1"/>
                  </a:moveTo>
                  <a:lnTo>
                    <a:pt x="1880" y="7"/>
                  </a:lnTo>
                  <a:lnTo>
                    <a:pt x="1852" y="14"/>
                  </a:lnTo>
                  <a:lnTo>
                    <a:pt x="1818" y="21"/>
                  </a:lnTo>
                  <a:lnTo>
                    <a:pt x="1783" y="21"/>
                  </a:lnTo>
                  <a:lnTo>
                    <a:pt x="1748" y="28"/>
                  </a:lnTo>
                  <a:lnTo>
                    <a:pt x="1721" y="35"/>
                  </a:lnTo>
                  <a:lnTo>
                    <a:pt x="1686" y="42"/>
                  </a:lnTo>
                  <a:lnTo>
                    <a:pt x="1658" y="49"/>
                  </a:lnTo>
                  <a:lnTo>
                    <a:pt x="1623" y="56"/>
                  </a:lnTo>
                  <a:lnTo>
                    <a:pt x="1589" y="63"/>
                  </a:lnTo>
                  <a:lnTo>
                    <a:pt x="1554" y="77"/>
                  </a:lnTo>
                  <a:lnTo>
                    <a:pt x="1526" y="84"/>
                  </a:lnTo>
                  <a:lnTo>
                    <a:pt x="1492" y="91"/>
                  </a:lnTo>
                  <a:lnTo>
                    <a:pt x="1464" y="105"/>
                  </a:lnTo>
                  <a:lnTo>
                    <a:pt x="1450" y="105"/>
                  </a:lnTo>
                  <a:lnTo>
                    <a:pt x="1429" y="111"/>
                  </a:lnTo>
                  <a:lnTo>
                    <a:pt x="1415" y="118"/>
                  </a:lnTo>
                  <a:lnTo>
                    <a:pt x="1402" y="118"/>
                  </a:lnTo>
                  <a:lnTo>
                    <a:pt x="1367" y="132"/>
                  </a:lnTo>
                  <a:lnTo>
                    <a:pt x="1339" y="139"/>
                  </a:lnTo>
                  <a:lnTo>
                    <a:pt x="1304" y="153"/>
                  </a:lnTo>
                  <a:lnTo>
                    <a:pt x="1277" y="167"/>
                  </a:lnTo>
                  <a:lnTo>
                    <a:pt x="1249" y="174"/>
                  </a:lnTo>
                  <a:cubicBezTo>
                    <a:pt x="0" y="1984"/>
                    <a:pt x="639" y="4481"/>
                    <a:pt x="2608" y="5459"/>
                  </a:cubicBezTo>
                  <a:lnTo>
                    <a:pt x="2650" y="5459"/>
                  </a:lnTo>
                  <a:lnTo>
                    <a:pt x="2747" y="5445"/>
                  </a:lnTo>
                  <a:lnTo>
                    <a:pt x="2754" y="5445"/>
                  </a:lnTo>
                  <a:lnTo>
                    <a:pt x="2851" y="5425"/>
                  </a:lnTo>
                  <a:lnTo>
                    <a:pt x="2879" y="5425"/>
                  </a:lnTo>
                  <a:lnTo>
                    <a:pt x="2962" y="5404"/>
                  </a:lnTo>
                  <a:lnTo>
                    <a:pt x="2969" y="5404"/>
                  </a:lnTo>
                  <a:lnTo>
                    <a:pt x="3066" y="5376"/>
                  </a:lnTo>
                  <a:lnTo>
                    <a:pt x="3087" y="5369"/>
                  </a:lnTo>
                  <a:lnTo>
                    <a:pt x="3177" y="5341"/>
                  </a:lnTo>
                  <a:lnTo>
                    <a:pt x="3184" y="5341"/>
                  </a:lnTo>
                  <a:lnTo>
                    <a:pt x="3281" y="5307"/>
                  </a:lnTo>
                  <a:lnTo>
                    <a:pt x="3302" y="5300"/>
                  </a:lnTo>
                  <a:lnTo>
                    <a:pt x="3385" y="5265"/>
                  </a:lnTo>
                  <a:lnTo>
                    <a:pt x="3392" y="5258"/>
                  </a:lnTo>
                  <a:lnTo>
                    <a:pt x="3482" y="5217"/>
                  </a:lnTo>
                  <a:lnTo>
                    <a:pt x="3503" y="5210"/>
                  </a:lnTo>
                  <a:lnTo>
                    <a:pt x="3579" y="5168"/>
                  </a:lnTo>
                  <a:lnTo>
                    <a:pt x="3593" y="5161"/>
                  </a:lnTo>
                  <a:lnTo>
                    <a:pt x="3677" y="5112"/>
                  </a:lnTo>
                  <a:lnTo>
                    <a:pt x="3697" y="5106"/>
                  </a:lnTo>
                  <a:lnTo>
                    <a:pt x="3774" y="5057"/>
                  </a:lnTo>
                  <a:lnTo>
                    <a:pt x="3781" y="5050"/>
                  </a:lnTo>
                  <a:lnTo>
                    <a:pt x="3864" y="4995"/>
                  </a:lnTo>
                  <a:lnTo>
                    <a:pt x="3885" y="4981"/>
                  </a:lnTo>
                  <a:lnTo>
                    <a:pt x="3947" y="4932"/>
                  </a:lnTo>
                  <a:lnTo>
                    <a:pt x="3961" y="4925"/>
                  </a:lnTo>
                  <a:lnTo>
                    <a:pt x="4037" y="4863"/>
                  </a:lnTo>
                  <a:lnTo>
                    <a:pt x="4058" y="4849"/>
                  </a:lnTo>
                  <a:lnTo>
                    <a:pt x="4120" y="4793"/>
                  </a:lnTo>
                  <a:lnTo>
                    <a:pt x="4127" y="4780"/>
                  </a:lnTo>
                  <a:lnTo>
                    <a:pt x="4204" y="4717"/>
                  </a:lnTo>
                  <a:lnTo>
                    <a:pt x="4218" y="4703"/>
                  </a:lnTo>
                  <a:lnTo>
                    <a:pt x="4273" y="4641"/>
                  </a:lnTo>
                  <a:lnTo>
                    <a:pt x="4287" y="4627"/>
                  </a:lnTo>
                  <a:cubicBezTo>
                    <a:pt x="4308" y="4606"/>
                    <a:pt x="4329" y="4578"/>
                    <a:pt x="4349" y="4558"/>
                  </a:cubicBezTo>
                  <a:lnTo>
                    <a:pt x="4363" y="4544"/>
                  </a:lnTo>
                  <a:lnTo>
                    <a:pt x="4391" y="4509"/>
                  </a:lnTo>
                  <a:cubicBezTo>
                    <a:pt x="4571" y="4294"/>
                    <a:pt x="4717" y="4058"/>
                    <a:pt x="4828" y="3795"/>
                  </a:cubicBezTo>
                  <a:cubicBezTo>
                    <a:pt x="4835" y="3767"/>
                    <a:pt x="4849" y="3746"/>
                    <a:pt x="4856" y="3718"/>
                  </a:cubicBezTo>
                  <a:lnTo>
                    <a:pt x="4863" y="3697"/>
                  </a:lnTo>
                  <a:cubicBezTo>
                    <a:pt x="4877" y="3670"/>
                    <a:pt x="4883" y="3642"/>
                    <a:pt x="4890" y="3621"/>
                  </a:cubicBezTo>
                  <a:lnTo>
                    <a:pt x="4897" y="3593"/>
                  </a:lnTo>
                  <a:cubicBezTo>
                    <a:pt x="4911" y="3559"/>
                    <a:pt x="4918" y="3531"/>
                    <a:pt x="4932" y="3496"/>
                  </a:cubicBezTo>
                  <a:cubicBezTo>
                    <a:pt x="4960" y="3385"/>
                    <a:pt x="4988" y="3274"/>
                    <a:pt x="5001" y="3163"/>
                  </a:cubicBezTo>
                  <a:cubicBezTo>
                    <a:pt x="5001" y="3136"/>
                    <a:pt x="5008" y="3115"/>
                    <a:pt x="5015" y="3087"/>
                  </a:cubicBezTo>
                  <a:cubicBezTo>
                    <a:pt x="5015" y="3059"/>
                    <a:pt x="5015" y="3045"/>
                    <a:pt x="5022" y="3025"/>
                  </a:cubicBezTo>
                  <a:cubicBezTo>
                    <a:pt x="5029" y="2935"/>
                    <a:pt x="5036" y="2837"/>
                    <a:pt x="5036" y="2740"/>
                  </a:cubicBezTo>
                  <a:lnTo>
                    <a:pt x="5036" y="2650"/>
                  </a:lnTo>
                  <a:cubicBezTo>
                    <a:pt x="5036" y="2622"/>
                    <a:pt x="5029" y="2615"/>
                    <a:pt x="5029" y="2609"/>
                  </a:cubicBezTo>
                  <a:cubicBezTo>
                    <a:pt x="5029" y="2581"/>
                    <a:pt x="5029" y="2546"/>
                    <a:pt x="5029" y="2518"/>
                  </a:cubicBezTo>
                  <a:cubicBezTo>
                    <a:pt x="5022" y="2484"/>
                    <a:pt x="5022" y="2456"/>
                    <a:pt x="5015" y="2421"/>
                  </a:cubicBezTo>
                  <a:lnTo>
                    <a:pt x="5015" y="2400"/>
                  </a:lnTo>
                  <a:cubicBezTo>
                    <a:pt x="5008" y="2338"/>
                    <a:pt x="5001" y="2276"/>
                    <a:pt x="4988" y="2220"/>
                  </a:cubicBezTo>
                  <a:lnTo>
                    <a:pt x="4988" y="2192"/>
                  </a:lnTo>
                  <a:cubicBezTo>
                    <a:pt x="4981" y="2137"/>
                    <a:pt x="4967" y="2074"/>
                    <a:pt x="4946" y="2019"/>
                  </a:cubicBezTo>
                  <a:lnTo>
                    <a:pt x="4946" y="1998"/>
                  </a:lnTo>
                  <a:cubicBezTo>
                    <a:pt x="4925" y="1936"/>
                    <a:pt x="4911" y="1880"/>
                    <a:pt x="4890" y="1825"/>
                  </a:cubicBezTo>
                  <a:lnTo>
                    <a:pt x="4883" y="1804"/>
                  </a:lnTo>
                  <a:cubicBezTo>
                    <a:pt x="4863" y="1741"/>
                    <a:pt x="4842" y="1686"/>
                    <a:pt x="4814" y="1631"/>
                  </a:cubicBezTo>
                  <a:lnTo>
                    <a:pt x="4807" y="1617"/>
                  </a:lnTo>
                  <a:cubicBezTo>
                    <a:pt x="4786" y="1561"/>
                    <a:pt x="4759" y="1506"/>
                    <a:pt x="4731" y="1450"/>
                  </a:cubicBezTo>
                  <a:lnTo>
                    <a:pt x="4717" y="1429"/>
                  </a:lnTo>
                  <a:cubicBezTo>
                    <a:pt x="4689" y="1381"/>
                    <a:pt x="4662" y="1332"/>
                    <a:pt x="4634" y="1277"/>
                  </a:cubicBezTo>
                  <a:lnTo>
                    <a:pt x="4620" y="1263"/>
                  </a:lnTo>
                  <a:cubicBezTo>
                    <a:pt x="4592" y="1207"/>
                    <a:pt x="4557" y="1159"/>
                    <a:pt x="4516" y="1103"/>
                  </a:cubicBezTo>
                  <a:cubicBezTo>
                    <a:pt x="4412" y="958"/>
                    <a:pt x="4287" y="819"/>
                    <a:pt x="4148" y="694"/>
                  </a:cubicBezTo>
                  <a:lnTo>
                    <a:pt x="4127" y="673"/>
                  </a:lnTo>
                  <a:lnTo>
                    <a:pt x="4100" y="653"/>
                  </a:lnTo>
                  <a:lnTo>
                    <a:pt x="4086" y="639"/>
                  </a:lnTo>
                  <a:lnTo>
                    <a:pt x="4079" y="632"/>
                  </a:lnTo>
                  <a:lnTo>
                    <a:pt x="4065" y="618"/>
                  </a:lnTo>
                  <a:lnTo>
                    <a:pt x="4051" y="611"/>
                  </a:lnTo>
                  <a:lnTo>
                    <a:pt x="4030" y="590"/>
                  </a:lnTo>
                  <a:lnTo>
                    <a:pt x="4003" y="569"/>
                  </a:lnTo>
                  <a:lnTo>
                    <a:pt x="3975" y="548"/>
                  </a:lnTo>
                  <a:lnTo>
                    <a:pt x="3947" y="528"/>
                  </a:lnTo>
                  <a:lnTo>
                    <a:pt x="3926" y="507"/>
                  </a:lnTo>
                  <a:lnTo>
                    <a:pt x="3899" y="493"/>
                  </a:lnTo>
                  <a:lnTo>
                    <a:pt x="3871" y="472"/>
                  </a:lnTo>
                  <a:lnTo>
                    <a:pt x="3843" y="451"/>
                  </a:lnTo>
                  <a:lnTo>
                    <a:pt x="3822" y="437"/>
                  </a:lnTo>
                  <a:lnTo>
                    <a:pt x="3794" y="417"/>
                  </a:lnTo>
                  <a:lnTo>
                    <a:pt x="3767" y="403"/>
                  </a:lnTo>
                  <a:lnTo>
                    <a:pt x="3739" y="382"/>
                  </a:lnTo>
                  <a:lnTo>
                    <a:pt x="3711" y="368"/>
                  </a:lnTo>
                  <a:lnTo>
                    <a:pt x="3684" y="347"/>
                  </a:lnTo>
                  <a:lnTo>
                    <a:pt x="3656" y="333"/>
                  </a:lnTo>
                  <a:lnTo>
                    <a:pt x="3628" y="320"/>
                  </a:lnTo>
                  <a:lnTo>
                    <a:pt x="3600" y="306"/>
                  </a:lnTo>
                  <a:lnTo>
                    <a:pt x="3573" y="285"/>
                  </a:lnTo>
                  <a:lnTo>
                    <a:pt x="3545" y="271"/>
                  </a:lnTo>
                  <a:lnTo>
                    <a:pt x="3510" y="257"/>
                  </a:lnTo>
                  <a:lnTo>
                    <a:pt x="3482" y="243"/>
                  </a:lnTo>
                  <a:lnTo>
                    <a:pt x="3468" y="236"/>
                  </a:lnTo>
                  <a:lnTo>
                    <a:pt x="3455" y="229"/>
                  </a:lnTo>
                  <a:lnTo>
                    <a:pt x="3427" y="216"/>
                  </a:lnTo>
                  <a:lnTo>
                    <a:pt x="3406" y="209"/>
                  </a:lnTo>
                  <a:lnTo>
                    <a:pt x="3385" y="202"/>
                  </a:lnTo>
                  <a:lnTo>
                    <a:pt x="3358" y="188"/>
                  </a:lnTo>
                  <a:lnTo>
                    <a:pt x="3309" y="167"/>
                  </a:lnTo>
                  <a:lnTo>
                    <a:pt x="3281" y="153"/>
                  </a:lnTo>
                  <a:lnTo>
                    <a:pt x="3247" y="139"/>
                  </a:lnTo>
                  <a:lnTo>
                    <a:pt x="3219" y="132"/>
                  </a:lnTo>
                  <a:lnTo>
                    <a:pt x="3184" y="118"/>
                  </a:lnTo>
                  <a:lnTo>
                    <a:pt x="3170" y="118"/>
                  </a:lnTo>
                  <a:lnTo>
                    <a:pt x="3156" y="111"/>
                  </a:lnTo>
                  <a:lnTo>
                    <a:pt x="3136" y="105"/>
                  </a:lnTo>
                  <a:lnTo>
                    <a:pt x="3122" y="105"/>
                  </a:lnTo>
                  <a:lnTo>
                    <a:pt x="3094" y="91"/>
                  </a:lnTo>
                  <a:lnTo>
                    <a:pt x="3059" y="84"/>
                  </a:lnTo>
                  <a:lnTo>
                    <a:pt x="3025" y="77"/>
                  </a:lnTo>
                  <a:lnTo>
                    <a:pt x="2997" y="63"/>
                  </a:lnTo>
                  <a:lnTo>
                    <a:pt x="2962" y="56"/>
                  </a:lnTo>
                  <a:lnTo>
                    <a:pt x="2927" y="49"/>
                  </a:lnTo>
                  <a:lnTo>
                    <a:pt x="2900" y="42"/>
                  </a:lnTo>
                  <a:lnTo>
                    <a:pt x="2865" y="35"/>
                  </a:lnTo>
                  <a:lnTo>
                    <a:pt x="2830" y="28"/>
                  </a:lnTo>
                  <a:lnTo>
                    <a:pt x="2796" y="21"/>
                  </a:lnTo>
                  <a:lnTo>
                    <a:pt x="2768" y="21"/>
                  </a:lnTo>
                  <a:lnTo>
                    <a:pt x="2733" y="14"/>
                  </a:lnTo>
                  <a:lnTo>
                    <a:pt x="2699" y="7"/>
                  </a:lnTo>
                  <a:lnTo>
                    <a:pt x="2664" y="1"/>
                  </a:ln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80"/>
            <p:cNvSpPr/>
            <p:nvPr/>
          </p:nvSpPr>
          <p:spPr>
            <a:xfrm>
              <a:off x="1506996" y="3210890"/>
              <a:ext cx="14608" cy="44453"/>
            </a:xfrm>
            <a:custGeom>
              <a:avLst/>
              <a:gdLst/>
              <a:ahLst/>
              <a:cxnLst/>
              <a:rect l="l" t="t" r="r" b="b"/>
              <a:pathLst>
                <a:path w="556" h="1692" extrusionOk="0">
                  <a:moveTo>
                    <a:pt x="278" y="1"/>
                  </a:moveTo>
                  <a:cubicBezTo>
                    <a:pt x="140" y="1"/>
                    <a:pt x="1" y="93"/>
                    <a:pt x="1" y="277"/>
                  </a:cubicBezTo>
                  <a:lnTo>
                    <a:pt x="1" y="1414"/>
                  </a:lnTo>
                  <a:cubicBezTo>
                    <a:pt x="1" y="1567"/>
                    <a:pt x="126" y="1691"/>
                    <a:pt x="278" y="1691"/>
                  </a:cubicBezTo>
                  <a:cubicBezTo>
                    <a:pt x="431" y="1691"/>
                    <a:pt x="556" y="1560"/>
                    <a:pt x="556" y="1407"/>
                  </a:cubicBezTo>
                  <a:lnTo>
                    <a:pt x="556" y="277"/>
                  </a:lnTo>
                  <a:cubicBezTo>
                    <a:pt x="556" y="93"/>
                    <a:pt x="417" y="1"/>
                    <a:pt x="278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80"/>
            <p:cNvSpPr/>
            <p:nvPr/>
          </p:nvSpPr>
          <p:spPr>
            <a:xfrm>
              <a:off x="1430307" y="3230489"/>
              <a:ext cx="33892" cy="40696"/>
            </a:xfrm>
            <a:custGeom>
              <a:avLst/>
              <a:gdLst/>
              <a:ahLst/>
              <a:cxnLst/>
              <a:rect l="l" t="t" r="r" b="b"/>
              <a:pathLst>
                <a:path w="1290" h="1549" extrusionOk="0">
                  <a:moveTo>
                    <a:pt x="385" y="0"/>
                  </a:moveTo>
                  <a:cubicBezTo>
                    <a:pt x="192" y="0"/>
                    <a:pt x="0" y="206"/>
                    <a:pt x="139" y="425"/>
                  </a:cubicBezTo>
                  <a:lnTo>
                    <a:pt x="700" y="1410"/>
                  </a:lnTo>
                  <a:cubicBezTo>
                    <a:pt x="749" y="1493"/>
                    <a:pt x="846" y="1549"/>
                    <a:pt x="943" y="1549"/>
                  </a:cubicBezTo>
                  <a:cubicBezTo>
                    <a:pt x="1158" y="1549"/>
                    <a:pt x="1290" y="1313"/>
                    <a:pt x="1186" y="1133"/>
                  </a:cubicBezTo>
                  <a:lnTo>
                    <a:pt x="617" y="148"/>
                  </a:lnTo>
                  <a:cubicBezTo>
                    <a:pt x="561" y="43"/>
                    <a:pt x="473" y="0"/>
                    <a:pt x="385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80"/>
            <p:cNvSpPr/>
            <p:nvPr/>
          </p:nvSpPr>
          <p:spPr>
            <a:xfrm>
              <a:off x="1374872" y="3284768"/>
              <a:ext cx="47002" cy="29793"/>
            </a:xfrm>
            <a:custGeom>
              <a:avLst/>
              <a:gdLst/>
              <a:ahLst/>
              <a:cxnLst/>
              <a:rect l="l" t="t" r="r" b="b"/>
              <a:pathLst>
                <a:path w="1789" h="1134" extrusionOk="0">
                  <a:moveTo>
                    <a:pt x="412" y="0"/>
                  </a:moveTo>
                  <a:cubicBezTo>
                    <a:pt x="160" y="0"/>
                    <a:pt x="0" y="373"/>
                    <a:pt x="286" y="530"/>
                  </a:cubicBezTo>
                  <a:lnTo>
                    <a:pt x="1264" y="1092"/>
                  </a:lnTo>
                  <a:cubicBezTo>
                    <a:pt x="1305" y="1120"/>
                    <a:pt x="1354" y="1134"/>
                    <a:pt x="1402" y="1134"/>
                  </a:cubicBezTo>
                  <a:cubicBezTo>
                    <a:pt x="1405" y="1134"/>
                    <a:pt x="1407" y="1134"/>
                    <a:pt x="1410" y="1134"/>
                  </a:cubicBezTo>
                  <a:cubicBezTo>
                    <a:pt x="1695" y="1134"/>
                    <a:pt x="1789" y="751"/>
                    <a:pt x="1541" y="614"/>
                  </a:cubicBezTo>
                  <a:lnTo>
                    <a:pt x="563" y="45"/>
                  </a:lnTo>
                  <a:cubicBezTo>
                    <a:pt x="511" y="14"/>
                    <a:pt x="460" y="0"/>
                    <a:pt x="412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80"/>
            <p:cNvSpPr/>
            <p:nvPr/>
          </p:nvSpPr>
          <p:spPr>
            <a:xfrm>
              <a:off x="1356297" y="3359198"/>
              <a:ext cx="49235" cy="14581"/>
            </a:xfrm>
            <a:custGeom>
              <a:avLst/>
              <a:gdLst/>
              <a:ahLst/>
              <a:cxnLst/>
              <a:rect l="l" t="t" r="r" b="b"/>
              <a:pathLst>
                <a:path w="1874" h="555" extrusionOk="0">
                  <a:moveTo>
                    <a:pt x="368" y="0"/>
                  </a:moveTo>
                  <a:cubicBezTo>
                    <a:pt x="1" y="0"/>
                    <a:pt x="1" y="555"/>
                    <a:pt x="368" y="555"/>
                  </a:cubicBezTo>
                  <a:lnTo>
                    <a:pt x="1506" y="555"/>
                  </a:lnTo>
                  <a:cubicBezTo>
                    <a:pt x="1873" y="555"/>
                    <a:pt x="1873" y="0"/>
                    <a:pt x="1506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80"/>
            <p:cNvSpPr/>
            <p:nvPr/>
          </p:nvSpPr>
          <p:spPr>
            <a:xfrm>
              <a:off x="1375686" y="3418311"/>
              <a:ext cx="46476" cy="29478"/>
            </a:xfrm>
            <a:custGeom>
              <a:avLst/>
              <a:gdLst/>
              <a:ahLst/>
              <a:cxnLst/>
              <a:rect l="l" t="t" r="r" b="b"/>
              <a:pathLst>
                <a:path w="1769" h="1122" extrusionOk="0">
                  <a:moveTo>
                    <a:pt x="1373" y="1"/>
                  </a:moveTo>
                  <a:cubicBezTo>
                    <a:pt x="1329" y="1"/>
                    <a:pt x="1281" y="13"/>
                    <a:pt x="1233" y="39"/>
                  </a:cubicBezTo>
                  <a:lnTo>
                    <a:pt x="255" y="601"/>
                  </a:lnTo>
                  <a:cubicBezTo>
                    <a:pt x="0" y="745"/>
                    <a:pt x="100" y="1121"/>
                    <a:pt x="386" y="1121"/>
                  </a:cubicBezTo>
                  <a:cubicBezTo>
                    <a:pt x="388" y="1121"/>
                    <a:pt x="391" y="1121"/>
                    <a:pt x="393" y="1121"/>
                  </a:cubicBezTo>
                  <a:cubicBezTo>
                    <a:pt x="442" y="1121"/>
                    <a:pt x="490" y="1107"/>
                    <a:pt x="532" y="1086"/>
                  </a:cubicBezTo>
                  <a:lnTo>
                    <a:pt x="1510" y="518"/>
                  </a:lnTo>
                  <a:cubicBezTo>
                    <a:pt x="1769" y="359"/>
                    <a:pt x="1619" y="1"/>
                    <a:pt x="1373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80"/>
            <p:cNvSpPr/>
            <p:nvPr/>
          </p:nvSpPr>
          <p:spPr>
            <a:xfrm>
              <a:off x="1606701" y="3284689"/>
              <a:ext cx="46870" cy="29872"/>
            </a:xfrm>
            <a:custGeom>
              <a:avLst/>
              <a:gdLst/>
              <a:ahLst/>
              <a:cxnLst/>
              <a:rect l="l" t="t" r="r" b="b"/>
              <a:pathLst>
                <a:path w="1784" h="1137" extrusionOk="0">
                  <a:moveTo>
                    <a:pt x="1381" y="1"/>
                  </a:moveTo>
                  <a:cubicBezTo>
                    <a:pt x="1333" y="1"/>
                    <a:pt x="1281" y="15"/>
                    <a:pt x="1228" y="48"/>
                  </a:cubicBezTo>
                  <a:lnTo>
                    <a:pt x="250" y="617"/>
                  </a:lnTo>
                  <a:cubicBezTo>
                    <a:pt x="0" y="755"/>
                    <a:pt x="97" y="1137"/>
                    <a:pt x="388" y="1137"/>
                  </a:cubicBezTo>
                  <a:cubicBezTo>
                    <a:pt x="437" y="1137"/>
                    <a:pt x="486" y="1123"/>
                    <a:pt x="527" y="1095"/>
                  </a:cubicBezTo>
                  <a:lnTo>
                    <a:pt x="1505" y="526"/>
                  </a:lnTo>
                  <a:cubicBezTo>
                    <a:pt x="1784" y="375"/>
                    <a:pt x="1630" y="1"/>
                    <a:pt x="1381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80"/>
            <p:cNvSpPr/>
            <p:nvPr/>
          </p:nvSpPr>
          <p:spPr>
            <a:xfrm>
              <a:off x="1564402" y="3230857"/>
              <a:ext cx="33419" cy="40328"/>
            </a:xfrm>
            <a:custGeom>
              <a:avLst/>
              <a:gdLst/>
              <a:ahLst/>
              <a:cxnLst/>
              <a:rect l="l" t="t" r="r" b="b"/>
              <a:pathLst>
                <a:path w="1272" h="1535" extrusionOk="0">
                  <a:moveTo>
                    <a:pt x="900" y="0"/>
                  </a:moveTo>
                  <a:cubicBezTo>
                    <a:pt x="816" y="0"/>
                    <a:pt x="732" y="39"/>
                    <a:pt x="674" y="134"/>
                  </a:cubicBezTo>
                  <a:lnTo>
                    <a:pt x="105" y="1119"/>
                  </a:lnTo>
                  <a:cubicBezTo>
                    <a:pt x="1" y="1299"/>
                    <a:pt x="133" y="1535"/>
                    <a:pt x="348" y="1535"/>
                  </a:cubicBezTo>
                  <a:cubicBezTo>
                    <a:pt x="445" y="1535"/>
                    <a:pt x="535" y="1479"/>
                    <a:pt x="590" y="1396"/>
                  </a:cubicBezTo>
                  <a:lnTo>
                    <a:pt x="1152" y="411"/>
                  </a:lnTo>
                  <a:cubicBezTo>
                    <a:pt x="1272" y="196"/>
                    <a:pt x="1087" y="0"/>
                    <a:pt x="900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80"/>
            <p:cNvSpPr/>
            <p:nvPr/>
          </p:nvSpPr>
          <p:spPr>
            <a:xfrm>
              <a:off x="1360317" y="3362587"/>
              <a:ext cx="427348" cy="228492"/>
            </a:xfrm>
            <a:custGeom>
              <a:avLst/>
              <a:gdLst/>
              <a:ahLst/>
              <a:cxnLst/>
              <a:rect l="l" t="t" r="r" b="b"/>
              <a:pathLst>
                <a:path w="16266" h="8697" extrusionOk="0">
                  <a:moveTo>
                    <a:pt x="9272" y="1"/>
                  </a:moveTo>
                  <a:cubicBezTo>
                    <a:pt x="7689" y="1"/>
                    <a:pt x="6230" y="1084"/>
                    <a:pt x="5861" y="2722"/>
                  </a:cubicBezTo>
                  <a:cubicBezTo>
                    <a:pt x="5644" y="2651"/>
                    <a:pt x="5422" y="2616"/>
                    <a:pt x="5202" y="2616"/>
                  </a:cubicBezTo>
                  <a:cubicBezTo>
                    <a:pt x="4525" y="2616"/>
                    <a:pt x="3874" y="2943"/>
                    <a:pt x="3475" y="3520"/>
                  </a:cubicBezTo>
                  <a:cubicBezTo>
                    <a:pt x="3251" y="3461"/>
                    <a:pt x="3027" y="3433"/>
                    <a:pt x="2807" y="3433"/>
                  </a:cubicBezTo>
                  <a:cubicBezTo>
                    <a:pt x="1521" y="3433"/>
                    <a:pt x="373" y="4388"/>
                    <a:pt x="201" y="5732"/>
                  </a:cubicBezTo>
                  <a:cubicBezTo>
                    <a:pt x="0" y="7307"/>
                    <a:pt x="1228" y="8694"/>
                    <a:pt x="2816" y="8694"/>
                  </a:cubicBezTo>
                  <a:lnTo>
                    <a:pt x="13540" y="8694"/>
                  </a:lnTo>
                  <a:cubicBezTo>
                    <a:pt x="13581" y="8696"/>
                    <a:pt x="13622" y="8697"/>
                    <a:pt x="13663" y="8697"/>
                  </a:cubicBezTo>
                  <a:cubicBezTo>
                    <a:pt x="15092" y="8697"/>
                    <a:pt x="16266" y="7536"/>
                    <a:pt x="16266" y="6093"/>
                  </a:cubicBezTo>
                  <a:cubicBezTo>
                    <a:pt x="16266" y="4654"/>
                    <a:pt x="15099" y="3495"/>
                    <a:pt x="13675" y="3495"/>
                  </a:cubicBezTo>
                  <a:cubicBezTo>
                    <a:pt x="13630" y="3495"/>
                    <a:pt x="13585" y="3496"/>
                    <a:pt x="13540" y="3499"/>
                  </a:cubicBezTo>
                  <a:cubicBezTo>
                    <a:pt x="13276" y="3499"/>
                    <a:pt x="13013" y="3533"/>
                    <a:pt x="12763" y="3617"/>
                  </a:cubicBezTo>
                  <a:lnTo>
                    <a:pt x="12763" y="3499"/>
                  </a:lnTo>
                  <a:cubicBezTo>
                    <a:pt x="12763" y="2895"/>
                    <a:pt x="12603" y="2299"/>
                    <a:pt x="12305" y="1772"/>
                  </a:cubicBezTo>
                  <a:cubicBezTo>
                    <a:pt x="11695" y="579"/>
                    <a:pt x="10425" y="197"/>
                    <a:pt x="10425" y="197"/>
                  </a:cubicBezTo>
                  <a:cubicBezTo>
                    <a:pt x="10043" y="64"/>
                    <a:pt x="9654" y="1"/>
                    <a:pt x="9272" y="1"/>
                  </a:cubicBezTo>
                  <a:close/>
                </a:path>
              </a:pathLst>
            </a:custGeom>
            <a:solidFill>
              <a:srgbClr val="99A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80"/>
            <p:cNvSpPr/>
            <p:nvPr/>
          </p:nvSpPr>
          <p:spPr>
            <a:xfrm>
              <a:off x="1360317" y="3431264"/>
              <a:ext cx="216512" cy="159737"/>
            </a:xfrm>
            <a:custGeom>
              <a:avLst/>
              <a:gdLst/>
              <a:ahLst/>
              <a:cxnLst/>
              <a:rect l="l" t="t" r="r" b="b"/>
              <a:pathLst>
                <a:path w="8241" h="6080" extrusionOk="0">
                  <a:moveTo>
                    <a:pt x="5195" y="1"/>
                  </a:moveTo>
                  <a:cubicBezTo>
                    <a:pt x="4523" y="1"/>
                    <a:pt x="3875" y="331"/>
                    <a:pt x="3475" y="906"/>
                  </a:cubicBezTo>
                  <a:cubicBezTo>
                    <a:pt x="3251" y="847"/>
                    <a:pt x="3027" y="819"/>
                    <a:pt x="2807" y="819"/>
                  </a:cubicBezTo>
                  <a:cubicBezTo>
                    <a:pt x="1521" y="819"/>
                    <a:pt x="373" y="1774"/>
                    <a:pt x="201" y="3118"/>
                  </a:cubicBezTo>
                  <a:cubicBezTo>
                    <a:pt x="0" y="4693"/>
                    <a:pt x="1228" y="6080"/>
                    <a:pt x="2816" y="6080"/>
                  </a:cubicBezTo>
                  <a:lnTo>
                    <a:pt x="8241" y="6080"/>
                  </a:lnTo>
                  <a:cubicBezTo>
                    <a:pt x="6652" y="4963"/>
                    <a:pt x="5709" y="3139"/>
                    <a:pt x="5709" y="1197"/>
                  </a:cubicBezTo>
                  <a:cubicBezTo>
                    <a:pt x="5709" y="822"/>
                    <a:pt x="5737" y="455"/>
                    <a:pt x="5806" y="94"/>
                  </a:cubicBezTo>
                  <a:cubicBezTo>
                    <a:pt x="5604" y="31"/>
                    <a:pt x="5399" y="1"/>
                    <a:pt x="5195" y="1"/>
                  </a:cubicBezTo>
                  <a:close/>
                </a:path>
              </a:pathLst>
            </a:custGeom>
            <a:solidFill>
              <a:srgbClr val="788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7" name="Google Shape;7797;p80"/>
          <p:cNvGrpSpPr/>
          <p:nvPr/>
        </p:nvGrpSpPr>
        <p:grpSpPr>
          <a:xfrm>
            <a:off x="1903737" y="3215540"/>
            <a:ext cx="411874" cy="370731"/>
            <a:chOff x="1903737" y="3215540"/>
            <a:chExt cx="411874" cy="370731"/>
          </a:xfrm>
        </p:grpSpPr>
        <p:sp>
          <p:nvSpPr>
            <p:cNvPr id="7798" name="Google Shape;7798;p80"/>
            <p:cNvSpPr/>
            <p:nvPr/>
          </p:nvSpPr>
          <p:spPr>
            <a:xfrm>
              <a:off x="2115940" y="3285661"/>
              <a:ext cx="77451" cy="75271"/>
            </a:xfrm>
            <a:custGeom>
              <a:avLst/>
              <a:gdLst/>
              <a:ahLst/>
              <a:cxnLst/>
              <a:rect l="l" t="t" r="r" b="b"/>
              <a:pathLst>
                <a:path w="2948" h="2865" extrusionOk="0">
                  <a:moveTo>
                    <a:pt x="1475" y="0"/>
                  </a:moveTo>
                  <a:cubicBezTo>
                    <a:pt x="1438" y="0"/>
                    <a:pt x="1401" y="25"/>
                    <a:pt x="1398" y="73"/>
                  </a:cubicBezTo>
                  <a:cubicBezTo>
                    <a:pt x="1398" y="781"/>
                    <a:pt x="822" y="1356"/>
                    <a:pt x="115" y="1356"/>
                  </a:cubicBezTo>
                  <a:cubicBezTo>
                    <a:pt x="110" y="1356"/>
                    <a:pt x="106" y="1356"/>
                    <a:pt x="102" y="1356"/>
                  </a:cubicBezTo>
                  <a:cubicBezTo>
                    <a:pt x="1" y="1356"/>
                    <a:pt x="1" y="1517"/>
                    <a:pt x="102" y="1517"/>
                  </a:cubicBezTo>
                  <a:cubicBezTo>
                    <a:pt x="106" y="1517"/>
                    <a:pt x="110" y="1516"/>
                    <a:pt x="115" y="1516"/>
                  </a:cubicBezTo>
                  <a:cubicBezTo>
                    <a:pt x="822" y="1516"/>
                    <a:pt x="1391" y="2085"/>
                    <a:pt x="1398" y="2792"/>
                  </a:cubicBezTo>
                  <a:cubicBezTo>
                    <a:pt x="1401" y="2841"/>
                    <a:pt x="1438" y="2865"/>
                    <a:pt x="1475" y="2865"/>
                  </a:cubicBezTo>
                  <a:cubicBezTo>
                    <a:pt x="1512" y="2865"/>
                    <a:pt x="1550" y="2841"/>
                    <a:pt x="1557" y="2792"/>
                  </a:cubicBezTo>
                  <a:cubicBezTo>
                    <a:pt x="1557" y="2085"/>
                    <a:pt x="2126" y="1516"/>
                    <a:pt x="2834" y="1516"/>
                  </a:cubicBezTo>
                  <a:cubicBezTo>
                    <a:pt x="2838" y="1516"/>
                    <a:pt x="2842" y="1517"/>
                    <a:pt x="2846" y="1517"/>
                  </a:cubicBezTo>
                  <a:cubicBezTo>
                    <a:pt x="2947" y="1517"/>
                    <a:pt x="2947" y="1356"/>
                    <a:pt x="2846" y="1356"/>
                  </a:cubicBezTo>
                  <a:cubicBezTo>
                    <a:pt x="2842" y="1356"/>
                    <a:pt x="2838" y="1356"/>
                    <a:pt x="2834" y="1356"/>
                  </a:cubicBezTo>
                  <a:cubicBezTo>
                    <a:pt x="2126" y="1349"/>
                    <a:pt x="1557" y="781"/>
                    <a:pt x="1557" y="73"/>
                  </a:cubicBezTo>
                  <a:cubicBezTo>
                    <a:pt x="1550" y="25"/>
                    <a:pt x="1512" y="0"/>
                    <a:pt x="1475" y="0"/>
                  </a:cubicBez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80"/>
            <p:cNvSpPr/>
            <p:nvPr/>
          </p:nvSpPr>
          <p:spPr>
            <a:xfrm>
              <a:off x="2116939" y="3285425"/>
              <a:ext cx="44663" cy="74798"/>
            </a:xfrm>
            <a:custGeom>
              <a:avLst/>
              <a:gdLst/>
              <a:ahLst/>
              <a:cxnLst/>
              <a:rect l="l" t="t" r="r" b="b"/>
              <a:pathLst>
                <a:path w="1700" h="2847" extrusionOk="0">
                  <a:moveTo>
                    <a:pt x="1437" y="1"/>
                  </a:moveTo>
                  <a:cubicBezTo>
                    <a:pt x="1395" y="1"/>
                    <a:pt x="1353" y="30"/>
                    <a:pt x="1360" y="89"/>
                  </a:cubicBezTo>
                  <a:cubicBezTo>
                    <a:pt x="1353" y="589"/>
                    <a:pt x="1062" y="1039"/>
                    <a:pt x="611" y="1247"/>
                  </a:cubicBezTo>
                  <a:lnTo>
                    <a:pt x="604" y="1247"/>
                  </a:lnTo>
                  <a:cubicBezTo>
                    <a:pt x="548" y="1275"/>
                    <a:pt x="500" y="1289"/>
                    <a:pt x="444" y="1310"/>
                  </a:cubicBezTo>
                  <a:lnTo>
                    <a:pt x="430" y="1310"/>
                  </a:lnTo>
                  <a:lnTo>
                    <a:pt x="361" y="1324"/>
                  </a:lnTo>
                  <a:lnTo>
                    <a:pt x="347" y="1324"/>
                  </a:lnTo>
                  <a:cubicBezTo>
                    <a:pt x="319" y="1331"/>
                    <a:pt x="292" y="1338"/>
                    <a:pt x="271" y="1345"/>
                  </a:cubicBezTo>
                  <a:lnTo>
                    <a:pt x="257" y="1345"/>
                  </a:lnTo>
                  <a:lnTo>
                    <a:pt x="188" y="1352"/>
                  </a:lnTo>
                  <a:lnTo>
                    <a:pt x="84" y="1352"/>
                  </a:lnTo>
                  <a:cubicBezTo>
                    <a:pt x="35" y="1352"/>
                    <a:pt x="0" y="1386"/>
                    <a:pt x="0" y="1428"/>
                  </a:cubicBezTo>
                  <a:cubicBezTo>
                    <a:pt x="0" y="1476"/>
                    <a:pt x="35" y="1511"/>
                    <a:pt x="84" y="1511"/>
                  </a:cubicBezTo>
                  <a:lnTo>
                    <a:pt x="188" y="1511"/>
                  </a:lnTo>
                  <a:lnTo>
                    <a:pt x="257" y="1518"/>
                  </a:lnTo>
                  <a:lnTo>
                    <a:pt x="271" y="1518"/>
                  </a:lnTo>
                  <a:cubicBezTo>
                    <a:pt x="292" y="1525"/>
                    <a:pt x="319" y="1525"/>
                    <a:pt x="347" y="1532"/>
                  </a:cubicBezTo>
                  <a:lnTo>
                    <a:pt x="361" y="1532"/>
                  </a:lnTo>
                  <a:lnTo>
                    <a:pt x="430" y="1553"/>
                  </a:lnTo>
                  <a:lnTo>
                    <a:pt x="444" y="1553"/>
                  </a:lnTo>
                  <a:cubicBezTo>
                    <a:pt x="500" y="1567"/>
                    <a:pt x="548" y="1587"/>
                    <a:pt x="604" y="1608"/>
                  </a:cubicBezTo>
                  <a:lnTo>
                    <a:pt x="611" y="1608"/>
                  </a:lnTo>
                  <a:cubicBezTo>
                    <a:pt x="1062" y="1816"/>
                    <a:pt x="1353" y="2274"/>
                    <a:pt x="1360" y="2773"/>
                  </a:cubicBezTo>
                  <a:cubicBezTo>
                    <a:pt x="1363" y="2822"/>
                    <a:pt x="1400" y="2846"/>
                    <a:pt x="1437" y="2846"/>
                  </a:cubicBezTo>
                  <a:cubicBezTo>
                    <a:pt x="1474" y="2846"/>
                    <a:pt x="1512" y="2822"/>
                    <a:pt x="1519" y="2773"/>
                  </a:cubicBezTo>
                  <a:cubicBezTo>
                    <a:pt x="1519" y="2538"/>
                    <a:pt x="1582" y="2309"/>
                    <a:pt x="1700" y="2108"/>
                  </a:cubicBezTo>
                  <a:cubicBezTo>
                    <a:pt x="1637" y="1851"/>
                    <a:pt x="1499" y="1615"/>
                    <a:pt x="1290" y="1442"/>
                  </a:cubicBezTo>
                  <a:cubicBezTo>
                    <a:pt x="1499" y="1261"/>
                    <a:pt x="1644" y="1019"/>
                    <a:pt x="1700" y="748"/>
                  </a:cubicBezTo>
                  <a:cubicBezTo>
                    <a:pt x="1582" y="547"/>
                    <a:pt x="1519" y="318"/>
                    <a:pt x="1519" y="89"/>
                  </a:cubicBezTo>
                  <a:cubicBezTo>
                    <a:pt x="1523" y="30"/>
                    <a:pt x="1480" y="1"/>
                    <a:pt x="1437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80"/>
            <p:cNvSpPr/>
            <p:nvPr/>
          </p:nvSpPr>
          <p:spPr>
            <a:xfrm>
              <a:off x="2200407" y="3381609"/>
              <a:ext cx="28453" cy="28453"/>
            </a:xfrm>
            <a:custGeom>
              <a:avLst/>
              <a:gdLst/>
              <a:ahLst/>
              <a:cxnLst/>
              <a:rect l="l" t="t" r="r" b="b"/>
              <a:pathLst>
                <a:path w="1083" h="1083" extrusionOk="0">
                  <a:moveTo>
                    <a:pt x="541" y="0"/>
                  </a:moveTo>
                  <a:cubicBezTo>
                    <a:pt x="236" y="0"/>
                    <a:pt x="0" y="243"/>
                    <a:pt x="0" y="541"/>
                  </a:cubicBezTo>
                  <a:cubicBezTo>
                    <a:pt x="0" y="846"/>
                    <a:pt x="236" y="1082"/>
                    <a:pt x="541" y="1082"/>
                  </a:cubicBezTo>
                  <a:cubicBezTo>
                    <a:pt x="839" y="1082"/>
                    <a:pt x="1082" y="846"/>
                    <a:pt x="1082" y="541"/>
                  </a:cubicBezTo>
                  <a:cubicBezTo>
                    <a:pt x="1082" y="243"/>
                    <a:pt x="839" y="0"/>
                    <a:pt x="541" y="0"/>
                  </a:cubicBez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80"/>
            <p:cNvSpPr/>
            <p:nvPr/>
          </p:nvSpPr>
          <p:spPr>
            <a:xfrm>
              <a:off x="1942174" y="3547073"/>
              <a:ext cx="28453" cy="28453"/>
            </a:xfrm>
            <a:custGeom>
              <a:avLst/>
              <a:gdLst/>
              <a:ahLst/>
              <a:cxnLst/>
              <a:rect l="l" t="t" r="r" b="b"/>
              <a:pathLst>
                <a:path w="1083" h="1083" extrusionOk="0">
                  <a:moveTo>
                    <a:pt x="542" y="0"/>
                  </a:moveTo>
                  <a:cubicBezTo>
                    <a:pt x="243" y="0"/>
                    <a:pt x="1" y="243"/>
                    <a:pt x="1" y="541"/>
                  </a:cubicBezTo>
                  <a:cubicBezTo>
                    <a:pt x="1" y="840"/>
                    <a:pt x="243" y="1082"/>
                    <a:pt x="542" y="1082"/>
                  </a:cubicBezTo>
                  <a:cubicBezTo>
                    <a:pt x="840" y="1082"/>
                    <a:pt x="1083" y="840"/>
                    <a:pt x="1083" y="541"/>
                  </a:cubicBezTo>
                  <a:cubicBezTo>
                    <a:pt x="1083" y="243"/>
                    <a:pt x="840" y="0"/>
                    <a:pt x="542" y="0"/>
                  </a:cubicBezTo>
                  <a:close/>
                </a:path>
              </a:pathLst>
            </a:custGeom>
            <a:solidFill>
              <a:srgbClr val="516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80"/>
            <p:cNvSpPr/>
            <p:nvPr/>
          </p:nvSpPr>
          <p:spPr>
            <a:xfrm>
              <a:off x="1903737" y="3215540"/>
              <a:ext cx="411874" cy="370731"/>
            </a:xfrm>
            <a:custGeom>
              <a:avLst/>
              <a:gdLst/>
              <a:ahLst/>
              <a:cxnLst/>
              <a:rect l="l" t="t" r="r" b="b"/>
              <a:pathLst>
                <a:path w="15677" h="14111" extrusionOk="0">
                  <a:moveTo>
                    <a:pt x="5942" y="0"/>
                  </a:moveTo>
                  <a:cubicBezTo>
                    <a:pt x="5889" y="0"/>
                    <a:pt x="5834" y="12"/>
                    <a:pt x="5778" y="37"/>
                  </a:cubicBezTo>
                  <a:cubicBezTo>
                    <a:pt x="1103" y="2173"/>
                    <a:pt x="0" y="8319"/>
                    <a:pt x="3635" y="11953"/>
                  </a:cubicBezTo>
                  <a:cubicBezTo>
                    <a:pt x="5027" y="13346"/>
                    <a:pt x="6905" y="14110"/>
                    <a:pt x="8838" y="14110"/>
                  </a:cubicBezTo>
                  <a:cubicBezTo>
                    <a:pt x="9274" y="14110"/>
                    <a:pt x="9712" y="14072"/>
                    <a:pt x="10148" y="13993"/>
                  </a:cubicBezTo>
                  <a:cubicBezTo>
                    <a:pt x="12527" y="13563"/>
                    <a:pt x="14538" y="12002"/>
                    <a:pt x="15544" y="9803"/>
                  </a:cubicBezTo>
                  <a:cubicBezTo>
                    <a:pt x="15677" y="9521"/>
                    <a:pt x="15447" y="9248"/>
                    <a:pt x="15189" y="9248"/>
                  </a:cubicBezTo>
                  <a:cubicBezTo>
                    <a:pt x="15110" y="9248"/>
                    <a:pt x="15029" y="9273"/>
                    <a:pt x="14954" y="9332"/>
                  </a:cubicBezTo>
                  <a:cubicBezTo>
                    <a:pt x="13881" y="10151"/>
                    <a:pt x="12568" y="10601"/>
                    <a:pt x="11219" y="10601"/>
                  </a:cubicBezTo>
                  <a:cubicBezTo>
                    <a:pt x="11209" y="10601"/>
                    <a:pt x="11198" y="10601"/>
                    <a:pt x="11188" y="10601"/>
                  </a:cubicBezTo>
                  <a:cubicBezTo>
                    <a:pt x="10814" y="10601"/>
                    <a:pt x="10439" y="10573"/>
                    <a:pt x="10071" y="10504"/>
                  </a:cubicBezTo>
                  <a:lnTo>
                    <a:pt x="9239" y="10289"/>
                  </a:lnTo>
                  <a:cubicBezTo>
                    <a:pt x="6700" y="9449"/>
                    <a:pt x="4980" y="7077"/>
                    <a:pt x="4980" y="4393"/>
                  </a:cubicBezTo>
                  <a:cubicBezTo>
                    <a:pt x="4973" y="3034"/>
                    <a:pt x="5417" y="1709"/>
                    <a:pt x="6250" y="634"/>
                  </a:cubicBezTo>
                  <a:cubicBezTo>
                    <a:pt x="6461" y="357"/>
                    <a:pt x="6239" y="0"/>
                    <a:pt x="5942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80"/>
            <p:cNvSpPr/>
            <p:nvPr/>
          </p:nvSpPr>
          <p:spPr>
            <a:xfrm>
              <a:off x="1920867" y="3246752"/>
              <a:ext cx="360275" cy="338889"/>
            </a:xfrm>
            <a:custGeom>
              <a:avLst/>
              <a:gdLst/>
              <a:ahLst/>
              <a:cxnLst/>
              <a:rect l="l" t="t" r="r" b="b"/>
              <a:pathLst>
                <a:path w="13713" h="12899" extrusionOk="0">
                  <a:moveTo>
                    <a:pt x="3336" y="0"/>
                  </a:moveTo>
                  <a:lnTo>
                    <a:pt x="3336" y="0"/>
                  </a:lnTo>
                  <a:cubicBezTo>
                    <a:pt x="153" y="2810"/>
                    <a:pt x="0" y="7720"/>
                    <a:pt x="2990" y="10724"/>
                  </a:cubicBezTo>
                  <a:cubicBezTo>
                    <a:pt x="4433" y="12177"/>
                    <a:pt x="6325" y="12898"/>
                    <a:pt x="8213" y="12898"/>
                  </a:cubicBezTo>
                  <a:cubicBezTo>
                    <a:pt x="10235" y="12898"/>
                    <a:pt x="12253" y="12072"/>
                    <a:pt x="13713" y="10432"/>
                  </a:cubicBezTo>
                  <a:lnTo>
                    <a:pt x="13713" y="10432"/>
                  </a:lnTo>
                  <a:cubicBezTo>
                    <a:pt x="13456" y="10661"/>
                    <a:pt x="13179" y="10869"/>
                    <a:pt x="12894" y="11057"/>
                  </a:cubicBezTo>
                  <a:cubicBezTo>
                    <a:pt x="11657" y="11868"/>
                    <a:pt x="10251" y="12264"/>
                    <a:pt x="8854" y="12264"/>
                  </a:cubicBezTo>
                  <a:cubicBezTo>
                    <a:pt x="6951" y="12264"/>
                    <a:pt x="5065" y="11530"/>
                    <a:pt x="3642" y="10106"/>
                  </a:cubicBezTo>
                  <a:cubicBezTo>
                    <a:pt x="1172" y="7637"/>
                    <a:pt x="770" y="3767"/>
                    <a:pt x="2691" y="847"/>
                  </a:cubicBezTo>
                  <a:cubicBezTo>
                    <a:pt x="2885" y="555"/>
                    <a:pt x="3100" y="271"/>
                    <a:pt x="3336" y="0"/>
                  </a:cubicBezTo>
                  <a:close/>
                </a:path>
              </a:pathLst>
            </a:custGeom>
            <a:solidFill>
              <a:srgbClr val="8DA0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80"/>
            <p:cNvSpPr/>
            <p:nvPr/>
          </p:nvSpPr>
          <p:spPr>
            <a:xfrm>
              <a:off x="2146285" y="3395822"/>
              <a:ext cx="16972" cy="16972"/>
            </a:xfrm>
            <a:custGeom>
              <a:avLst/>
              <a:gdLst/>
              <a:ahLst/>
              <a:cxnLst/>
              <a:rect l="l" t="t" r="r" b="b"/>
              <a:pathLst>
                <a:path w="646" h="646" extrusionOk="0">
                  <a:moveTo>
                    <a:pt x="319" y="0"/>
                  </a:moveTo>
                  <a:cubicBezTo>
                    <a:pt x="139" y="0"/>
                    <a:pt x="0" y="146"/>
                    <a:pt x="0" y="326"/>
                  </a:cubicBezTo>
                  <a:cubicBezTo>
                    <a:pt x="0" y="507"/>
                    <a:pt x="139" y="645"/>
                    <a:pt x="319" y="645"/>
                  </a:cubicBezTo>
                  <a:cubicBezTo>
                    <a:pt x="499" y="645"/>
                    <a:pt x="645" y="507"/>
                    <a:pt x="645" y="326"/>
                  </a:cubicBezTo>
                  <a:cubicBezTo>
                    <a:pt x="645" y="146"/>
                    <a:pt x="499" y="0"/>
                    <a:pt x="319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5" name="Google Shape;7805;p80"/>
            <p:cNvSpPr/>
            <p:nvPr/>
          </p:nvSpPr>
          <p:spPr>
            <a:xfrm>
              <a:off x="1925228" y="3497497"/>
              <a:ext cx="16972" cy="16972"/>
            </a:xfrm>
            <a:custGeom>
              <a:avLst/>
              <a:gdLst/>
              <a:ahLst/>
              <a:cxnLst/>
              <a:rect l="l" t="t" r="r" b="b"/>
              <a:pathLst>
                <a:path w="646" h="646" extrusionOk="0">
                  <a:moveTo>
                    <a:pt x="320" y="1"/>
                  </a:moveTo>
                  <a:cubicBezTo>
                    <a:pt x="139" y="1"/>
                    <a:pt x="0" y="146"/>
                    <a:pt x="0" y="320"/>
                  </a:cubicBezTo>
                  <a:cubicBezTo>
                    <a:pt x="0" y="500"/>
                    <a:pt x="139" y="646"/>
                    <a:pt x="320" y="646"/>
                  </a:cubicBezTo>
                  <a:cubicBezTo>
                    <a:pt x="500" y="646"/>
                    <a:pt x="646" y="500"/>
                    <a:pt x="646" y="320"/>
                  </a:cubicBezTo>
                  <a:cubicBezTo>
                    <a:pt x="646" y="146"/>
                    <a:pt x="500" y="1"/>
                    <a:pt x="320" y="1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6" name="Google Shape;7806;p80"/>
            <p:cNvSpPr/>
            <p:nvPr/>
          </p:nvSpPr>
          <p:spPr>
            <a:xfrm>
              <a:off x="2200407" y="3265169"/>
              <a:ext cx="16972" cy="16972"/>
            </a:xfrm>
            <a:custGeom>
              <a:avLst/>
              <a:gdLst/>
              <a:ahLst/>
              <a:cxnLst/>
              <a:rect l="l" t="t" r="r" b="b"/>
              <a:pathLst>
                <a:path w="646" h="646" extrusionOk="0">
                  <a:moveTo>
                    <a:pt x="326" y="0"/>
                  </a:moveTo>
                  <a:cubicBezTo>
                    <a:pt x="146" y="0"/>
                    <a:pt x="0" y="139"/>
                    <a:pt x="0" y="319"/>
                  </a:cubicBezTo>
                  <a:cubicBezTo>
                    <a:pt x="0" y="499"/>
                    <a:pt x="146" y="645"/>
                    <a:pt x="326" y="645"/>
                  </a:cubicBezTo>
                  <a:cubicBezTo>
                    <a:pt x="506" y="645"/>
                    <a:pt x="645" y="499"/>
                    <a:pt x="645" y="319"/>
                  </a:cubicBezTo>
                  <a:cubicBezTo>
                    <a:pt x="645" y="139"/>
                    <a:pt x="506" y="0"/>
                    <a:pt x="326" y="0"/>
                  </a:cubicBezTo>
                  <a:close/>
                </a:path>
              </a:pathLst>
            </a:custGeom>
            <a:solidFill>
              <a:srgbClr val="AA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07" name="Google Shape;7807;p80"/>
          <p:cNvGrpSpPr/>
          <p:nvPr/>
        </p:nvGrpSpPr>
        <p:grpSpPr>
          <a:xfrm>
            <a:off x="2468465" y="3248854"/>
            <a:ext cx="397818" cy="304078"/>
            <a:chOff x="2468465" y="3248854"/>
            <a:chExt cx="397818" cy="304078"/>
          </a:xfrm>
        </p:grpSpPr>
        <p:sp>
          <p:nvSpPr>
            <p:cNvPr id="7808" name="Google Shape;7808;p80"/>
            <p:cNvSpPr/>
            <p:nvPr/>
          </p:nvSpPr>
          <p:spPr>
            <a:xfrm>
              <a:off x="2488511" y="3248854"/>
              <a:ext cx="182988" cy="99967"/>
            </a:xfrm>
            <a:custGeom>
              <a:avLst/>
              <a:gdLst/>
              <a:ahLst/>
              <a:cxnLst/>
              <a:rect l="l" t="t" r="r" b="b"/>
              <a:pathLst>
                <a:path w="6965" h="3805" extrusionOk="0">
                  <a:moveTo>
                    <a:pt x="4042" y="0"/>
                  </a:moveTo>
                  <a:cubicBezTo>
                    <a:pt x="3341" y="0"/>
                    <a:pt x="2720" y="492"/>
                    <a:pt x="2560" y="1190"/>
                  </a:cubicBezTo>
                  <a:cubicBezTo>
                    <a:pt x="2465" y="1159"/>
                    <a:pt x="2368" y="1144"/>
                    <a:pt x="2272" y="1144"/>
                  </a:cubicBezTo>
                  <a:cubicBezTo>
                    <a:pt x="1976" y="1144"/>
                    <a:pt x="1692" y="1285"/>
                    <a:pt x="1519" y="1537"/>
                  </a:cubicBezTo>
                  <a:cubicBezTo>
                    <a:pt x="1421" y="1511"/>
                    <a:pt x="1324" y="1499"/>
                    <a:pt x="1228" y="1499"/>
                  </a:cubicBezTo>
                  <a:cubicBezTo>
                    <a:pt x="663" y="1499"/>
                    <a:pt x="162" y="1915"/>
                    <a:pt x="90" y="2508"/>
                  </a:cubicBezTo>
                  <a:cubicBezTo>
                    <a:pt x="0" y="3194"/>
                    <a:pt x="534" y="3798"/>
                    <a:pt x="1228" y="3798"/>
                  </a:cubicBezTo>
                  <a:lnTo>
                    <a:pt x="3066" y="3798"/>
                  </a:lnTo>
                  <a:lnTo>
                    <a:pt x="3898" y="3805"/>
                  </a:lnTo>
                  <a:lnTo>
                    <a:pt x="5001" y="3805"/>
                  </a:lnTo>
                  <a:cubicBezTo>
                    <a:pt x="5417" y="3035"/>
                    <a:pt x="6125" y="2473"/>
                    <a:pt x="6964" y="2237"/>
                  </a:cubicBezTo>
                  <a:cubicBezTo>
                    <a:pt x="6782" y="1800"/>
                    <a:pt x="6366" y="1531"/>
                    <a:pt x="5920" y="1531"/>
                  </a:cubicBezTo>
                  <a:cubicBezTo>
                    <a:pt x="5806" y="1531"/>
                    <a:pt x="5691" y="1549"/>
                    <a:pt x="5577" y="1585"/>
                  </a:cubicBezTo>
                  <a:lnTo>
                    <a:pt x="5577" y="1530"/>
                  </a:lnTo>
                  <a:cubicBezTo>
                    <a:pt x="5577" y="753"/>
                    <a:pt x="4994" y="94"/>
                    <a:pt x="4217" y="11"/>
                  </a:cubicBezTo>
                  <a:cubicBezTo>
                    <a:pt x="4159" y="4"/>
                    <a:pt x="4100" y="0"/>
                    <a:pt x="4042" y="0"/>
                  </a:cubicBezTo>
                  <a:close/>
                </a:path>
              </a:pathLst>
            </a:custGeom>
            <a:solidFill>
              <a:srgbClr val="99A4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9" name="Google Shape;7809;p80"/>
            <p:cNvSpPr/>
            <p:nvPr/>
          </p:nvSpPr>
          <p:spPr>
            <a:xfrm>
              <a:off x="2468465" y="3303448"/>
              <a:ext cx="397818" cy="211389"/>
            </a:xfrm>
            <a:custGeom>
              <a:avLst/>
              <a:gdLst/>
              <a:ahLst/>
              <a:cxnLst/>
              <a:rect l="l" t="t" r="r" b="b"/>
              <a:pathLst>
                <a:path w="15142" h="8046" extrusionOk="0">
                  <a:moveTo>
                    <a:pt x="8591" y="0"/>
                  </a:moveTo>
                  <a:cubicBezTo>
                    <a:pt x="7169" y="0"/>
                    <a:pt x="5780" y="932"/>
                    <a:pt x="5417" y="2524"/>
                  </a:cubicBezTo>
                  <a:cubicBezTo>
                    <a:pt x="5213" y="2455"/>
                    <a:pt x="5004" y="2422"/>
                    <a:pt x="4797" y="2422"/>
                  </a:cubicBezTo>
                  <a:cubicBezTo>
                    <a:pt x="4175" y="2422"/>
                    <a:pt x="3576" y="2724"/>
                    <a:pt x="3212" y="3260"/>
                  </a:cubicBezTo>
                  <a:cubicBezTo>
                    <a:pt x="3003" y="3205"/>
                    <a:pt x="2795" y="3179"/>
                    <a:pt x="2590" y="3179"/>
                  </a:cubicBezTo>
                  <a:cubicBezTo>
                    <a:pt x="1399" y="3179"/>
                    <a:pt x="340" y="4063"/>
                    <a:pt x="181" y="5306"/>
                  </a:cubicBezTo>
                  <a:cubicBezTo>
                    <a:pt x="0" y="6755"/>
                    <a:pt x="1131" y="8046"/>
                    <a:pt x="2594" y="8046"/>
                  </a:cubicBezTo>
                  <a:lnTo>
                    <a:pt x="5279" y="8046"/>
                  </a:lnTo>
                  <a:cubicBezTo>
                    <a:pt x="5285" y="7191"/>
                    <a:pt x="5987" y="6548"/>
                    <a:pt x="6786" y="6548"/>
                  </a:cubicBezTo>
                  <a:cubicBezTo>
                    <a:pt x="6934" y="6548"/>
                    <a:pt x="7084" y="6570"/>
                    <a:pt x="7235" y="6617"/>
                  </a:cubicBezTo>
                  <a:lnTo>
                    <a:pt x="7235" y="6547"/>
                  </a:lnTo>
                  <a:cubicBezTo>
                    <a:pt x="7235" y="5521"/>
                    <a:pt x="8012" y="4654"/>
                    <a:pt x="9031" y="4543"/>
                  </a:cubicBezTo>
                  <a:cubicBezTo>
                    <a:pt x="9109" y="4534"/>
                    <a:pt x="9187" y="4529"/>
                    <a:pt x="9264" y="4529"/>
                  </a:cubicBezTo>
                  <a:cubicBezTo>
                    <a:pt x="10197" y="4529"/>
                    <a:pt x="11019" y="5174"/>
                    <a:pt x="11237" y="6103"/>
                  </a:cubicBezTo>
                  <a:cubicBezTo>
                    <a:pt x="11365" y="6060"/>
                    <a:pt x="11496" y="6039"/>
                    <a:pt x="11625" y="6039"/>
                  </a:cubicBezTo>
                  <a:cubicBezTo>
                    <a:pt x="12015" y="6039"/>
                    <a:pt x="12390" y="6228"/>
                    <a:pt x="12624" y="6561"/>
                  </a:cubicBezTo>
                  <a:cubicBezTo>
                    <a:pt x="12749" y="6529"/>
                    <a:pt x="12875" y="6514"/>
                    <a:pt x="12999" y="6514"/>
                  </a:cubicBezTo>
                  <a:cubicBezTo>
                    <a:pt x="13526" y="6514"/>
                    <a:pt x="14029" y="6789"/>
                    <a:pt x="14310" y="7255"/>
                  </a:cubicBezTo>
                  <a:cubicBezTo>
                    <a:pt x="15045" y="6450"/>
                    <a:pt x="15142" y="5257"/>
                    <a:pt x="14559" y="4335"/>
                  </a:cubicBezTo>
                  <a:cubicBezTo>
                    <a:pt x="14107" y="3632"/>
                    <a:pt x="13336" y="3228"/>
                    <a:pt x="12536" y="3228"/>
                  </a:cubicBezTo>
                  <a:cubicBezTo>
                    <a:pt x="12292" y="3228"/>
                    <a:pt x="12046" y="3265"/>
                    <a:pt x="11806" y="3343"/>
                  </a:cubicBezTo>
                  <a:lnTo>
                    <a:pt x="11806" y="3232"/>
                  </a:lnTo>
                  <a:cubicBezTo>
                    <a:pt x="11806" y="2712"/>
                    <a:pt x="11681" y="2191"/>
                    <a:pt x="11431" y="1727"/>
                  </a:cubicBezTo>
                  <a:lnTo>
                    <a:pt x="10939" y="1026"/>
                  </a:lnTo>
                  <a:cubicBezTo>
                    <a:pt x="10280" y="324"/>
                    <a:pt x="9430" y="0"/>
                    <a:pt x="8591" y="0"/>
                  </a:cubicBezTo>
                  <a:close/>
                </a:path>
              </a:pathLst>
            </a:custGeom>
            <a:solidFill>
              <a:srgbClr val="D0DA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0" name="Google Shape;7810;p80"/>
            <p:cNvSpPr/>
            <p:nvPr/>
          </p:nvSpPr>
          <p:spPr>
            <a:xfrm>
              <a:off x="2473930" y="3387073"/>
              <a:ext cx="138141" cy="127763"/>
            </a:xfrm>
            <a:custGeom>
              <a:avLst/>
              <a:gdLst/>
              <a:ahLst/>
              <a:cxnLst/>
              <a:rect l="l" t="t" r="r" b="b"/>
              <a:pathLst>
                <a:path w="5258" h="4863" extrusionOk="0">
                  <a:moveTo>
                    <a:pt x="2386" y="0"/>
                  </a:moveTo>
                  <a:cubicBezTo>
                    <a:pt x="1062" y="21"/>
                    <a:pt x="0" y="1103"/>
                    <a:pt x="0" y="2428"/>
                  </a:cubicBezTo>
                  <a:cubicBezTo>
                    <a:pt x="0" y="3753"/>
                    <a:pt x="1062" y="4835"/>
                    <a:pt x="2386" y="4863"/>
                  </a:cubicBezTo>
                  <a:lnTo>
                    <a:pt x="5071" y="4863"/>
                  </a:lnTo>
                  <a:cubicBezTo>
                    <a:pt x="5071" y="4613"/>
                    <a:pt x="5133" y="4370"/>
                    <a:pt x="5258" y="4148"/>
                  </a:cubicBezTo>
                  <a:cubicBezTo>
                    <a:pt x="3905" y="3115"/>
                    <a:pt x="2948" y="1651"/>
                    <a:pt x="2539" y="0"/>
                  </a:cubicBezTo>
                  <a:close/>
                </a:path>
              </a:pathLst>
            </a:custGeom>
            <a:solidFill>
              <a:srgbClr val="C2C9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1" name="Google Shape;7811;p80"/>
            <p:cNvSpPr/>
            <p:nvPr/>
          </p:nvSpPr>
          <p:spPr>
            <a:xfrm>
              <a:off x="2488327" y="3279382"/>
              <a:ext cx="55409" cy="69438"/>
            </a:xfrm>
            <a:custGeom>
              <a:avLst/>
              <a:gdLst/>
              <a:ahLst/>
              <a:cxnLst/>
              <a:rect l="l" t="t" r="r" b="b"/>
              <a:pathLst>
                <a:path w="2109" h="2643" extrusionOk="0">
                  <a:moveTo>
                    <a:pt x="2109" y="0"/>
                  </a:moveTo>
                  <a:lnTo>
                    <a:pt x="2109" y="0"/>
                  </a:lnTo>
                  <a:cubicBezTo>
                    <a:pt x="1866" y="42"/>
                    <a:pt x="1658" y="180"/>
                    <a:pt x="1519" y="382"/>
                  </a:cubicBezTo>
                  <a:cubicBezTo>
                    <a:pt x="1421" y="356"/>
                    <a:pt x="1324" y="344"/>
                    <a:pt x="1228" y="344"/>
                  </a:cubicBezTo>
                  <a:cubicBezTo>
                    <a:pt x="665" y="344"/>
                    <a:pt x="168" y="759"/>
                    <a:pt x="90" y="1346"/>
                  </a:cubicBezTo>
                  <a:cubicBezTo>
                    <a:pt x="0" y="2032"/>
                    <a:pt x="534" y="2643"/>
                    <a:pt x="1228" y="2643"/>
                  </a:cubicBezTo>
                  <a:lnTo>
                    <a:pt x="1769" y="2643"/>
                  </a:lnTo>
                  <a:cubicBezTo>
                    <a:pt x="1762" y="2518"/>
                    <a:pt x="1762" y="2393"/>
                    <a:pt x="1762" y="2268"/>
                  </a:cubicBezTo>
                  <a:cubicBezTo>
                    <a:pt x="1755" y="1498"/>
                    <a:pt x="1873" y="735"/>
                    <a:pt x="2109" y="0"/>
                  </a:cubicBezTo>
                  <a:close/>
                </a:path>
              </a:pathLst>
            </a:custGeom>
            <a:solidFill>
              <a:srgbClr val="788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2" name="Google Shape;7812;p80"/>
            <p:cNvSpPr/>
            <p:nvPr/>
          </p:nvSpPr>
          <p:spPr>
            <a:xfrm>
              <a:off x="2603663" y="3420807"/>
              <a:ext cx="246226" cy="132124"/>
            </a:xfrm>
            <a:custGeom>
              <a:avLst/>
              <a:gdLst/>
              <a:ahLst/>
              <a:cxnLst/>
              <a:rect l="l" t="t" r="r" b="b"/>
              <a:pathLst>
                <a:path w="9372" h="5029" extrusionOk="0">
                  <a:moveTo>
                    <a:pt x="4117" y="0"/>
                  </a:moveTo>
                  <a:cubicBezTo>
                    <a:pt x="4040" y="0"/>
                    <a:pt x="3963" y="4"/>
                    <a:pt x="3885" y="13"/>
                  </a:cubicBezTo>
                  <a:cubicBezTo>
                    <a:pt x="2859" y="124"/>
                    <a:pt x="2089" y="991"/>
                    <a:pt x="2082" y="2018"/>
                  </a:cubicBezTo>
                  <a:lnTo>
                    <a:pt x="2082" y="2087"/>
                  </a:lnTo>
                  <a:cubicBezTo>
                    <a:pt x="1931" y="2040"/>
                    <a:pt x="1778" y="2017"/>
                    <a:pt x="1629" y="2017"/>
                  </a:cubicBezTo>
                  <a:cubicBezTo>
                    <a:pt x="910" y="2017"/>
                    <a:pt x="261" y="2541"/>
                    <a:pt x="147" y="3294"/>
                  </a:cubicBezTo>
                  <a:cubicBezTo>
                    <a:pt x="1" y="4210"/>
                    <a:pt x="708" y="5028"/>
                    <a:pt x="1631" y="5028"/>
                  </a:cubicBezTo>
                  <a:lnTo>
                    <a:pt x="7853" y="5028"/>
                  </a:lnTo>
                  <a:cubicBezTo>
                    <a:pt x="8692" y="5028"/>
                    <a:pt x="9372" y="4349"/>
                    <a:pt x="9372" y="3509"/>
                  </a:cubicBezTo>
                  <a:cubicBezTo>
                    <a:pt x="9372" y="2663"/>
                    <a:pt x="8692" y="1983"/>
                    <a:pt x="7853" y="1983"/>
                  </a:cubicBezTo>
                  <a:cubicBezTo>
                    <a:pt x="7728" y="1983"/>
                    <a:pt x="7596" y="1997"/>
                    <a:pt x="7471" y="2032"/>
                  </a:cubicBezTo>
                  <a:cubicBezTo>
                    <a:pt x="7240" y="1696"/>
                    <a:pt x="6859" y="1507"/>
                    <a:pt x="6464" y="1507"/>
                  </a:cubicBezTo>
                  <a:cubicBezTo>
                    <a:pt x="6337" y="1507"/>
                    <a:pt x="6209" y="1527"/>
                    <a:pt x="6084" y="1567"/>
                  </a:cubicBezTo>
                  <a:cubicBezTo>
                    <a:pt x="5873" y="644"/>
                    <a:pt x="5046" y="0"/>
                    <a:pt x="4117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3" name="Google Shape;7813;p80"/>
            <p:cNvSpPr/>
            <p:nvPr/>
          </p:nvSpPr>
          <p:spPr>
            <a:xfrm>
              <a:off x="2603847" y="3422594"/>
              <a:ext cx="143264" cy="130338"/>
            </a:xfrm>
            <a:custGeom>
              <a:avLst/>
              <a:gdLst/>
              <a:ahLst/>
              <a:cxnLst/>
              <a:rect l="l" t="t" r="r" b="b"/>
              <a:pathLst>
                <a:path w="5453" h="4961" extrusionOk="0">
                  <a:moveTo>
                    <a:pt x="3559" y="1"/>
                  </a:moveTo>
                  <a:lnTo>
                    <a:pt x="3559" y="1"/>
                  </a:lnTo>
                  <a:cubicBezTo>
                    <a:pt x="2685" y="244"/>
                    <a:pt x="2082" y="1041"/>
                    <a:pt x="2082" y="1950"/>
                  </a:cubicBezTo>
                  <a:lnTo>
                    <a:pt x="2082" y="2019"/>
                  </a:lnTo>
                  <a:cubicBezTo>
                    <a:pt x="1931" y="1972"/>
                    <a:pt x="1778" y="1949"/>
                    <a:pt x="1629" y="1949"/>
                  </a:cubicBezTo>
                  <a:cubicBezTo>
                    <a:pt x="907" y="1949"/>
                    <a:pt x="254" y="2473"/>
                    <a:pt x="140" y="3226"/>
                  </a:cubicBezTo>
                  <a:cubicBezTo>
                    <a:pt x="1" y="4142"/>
                    <a:pt x="708" y="4960"/>
                    <a:pt x="1631" y="4960"/>
                  </a:cubicBezTo>
                  <a:lnTo>
                    <a:pt x="5453" y="4960"/>
                  </a:lnTo>
                  <a:cubicBezTo>
                    <a:pt x="4107" y="4350"/>
                    <a:pt x="3233" y="3011"/>
                    <a:pt x="3240" y="1527"/>
                  </a:cubicBezTo>
                  <a:cubicBezTo>
                    <a:pt x="3233" y="1000"/>
                    <a:pt x="3344" y="479"/>
                    <a:pt x="3559" y="1"/>
                  </a:cubicBezTo>
                  <a:close/>
                </a:path>
              </a:pathLst>
            </a:custGeom>
            <a:solidFill>
              <a:srgbClr val="DB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4" name="Google Shape;7814;p80"/>
          <p:cNvGrpSpPr/>
          <p:nvPr/>
        </p:nvGrpSpPr>
        <p:grpSpPr>
          <a:xfrm>
            <a:off x="3017166" y="3216013"/>
            <a:ext cx="394376" cy="369812"/>
            <a:chOff x="3017166" y="3216013"/>
            <a:chExt cx="394376" cy="369812"/>
          </a:xfrm>
        </p:grpSpPr>
        <p:sp>
          <p:nvSpPr>
            <p:cNvPr id="7815" name="Google Shape;7815;p80"/>
            <p:cNvSpPr/>
            <p:nvPr/>
          </p:nvSpPr>
          <p:spPr>
            <a:xfrm>
              <a:off x="3017166" y="3216013"/>
              <a:ext cx="394376" cy="369812"/>
            </a:xfrm>
            <a:custGeom>
              <a:avLst/>
              <a:gdLst/>
              <a:ahLst/>
              <a:cxnLst/>
              <a:rect l="l" t="t" r="r" b="b"/>
              <a:pathLst>
                <a:path w="15011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7505" y="11568"/>
                  </a:lnTo>
                  <a:lnTo>
                    <a:pt x="11632" y="14023"/>
                  </a:lnTo>
                  <a:cubicBezTo>
                    <a:pt x="11695" y="14059"/>
                    <a:pt x="11761" y="14075"/>
                    <a:pt x="11825" y="14075"/>
                  </a:cubicBezTo>
                  <a:cubicBezTo>
                    <a:pt x="12056" y="14075"/>
                    <a:pt x="12261" y="13863"/>
                    <a:pt x="12201" y="13607"/>
                  </a:cubicBezTo>
                  <a:lnTo>
                    <a:pt x="11147" y="8925"/>
                  </a:lnTo>
                  <a:lnTo>
                    <a:pt x="14753" y="5755"/>
                  </a:lnTo>
                  <a:cubicBezTo>
                    <a:pt x="15010" y="5533"/>
                    <a:pt x="14871" y="5117"/>
                    <a:pt x="14538" y="5089"/>
                  </a:cubicBezTo>
                  <a:lnTo>
                    <a:pt x="9752" y="4646"/>
                  </a:lnTo>
                  <a:lnTo>
                    <a:pt x="7852" y="234"/>
                  </a:lnTo>
                  <a:cubicBezTo>
                    <a:pt x="7786" y="78"/>
                    <a:pt x="7644" y="0"/>
                    <a:pt x="7502" y="0"/>
                  </a:cubicBezTo>
                  <a:close/>
                </a:path>
              </a:pathLst>
            </a:custGeom>
            <a:solidFill>
              <a:srgbClr val="BC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6" name="Google Shape;7816;p80"/>
            <p:cNvSpPr/>
            <p:nvPr/>
          </p:nvSpPr>
          <p:spPr>
            <a:xfrm>
              <a:off x="3017166" y="3216013"/>
              <a:ext cx="231093" cy="369812"/>
            </a:xfrm>
            <a:custGeom>
              <a:avLst/>
              <a:gdLst/>
              <a:ahLst/>
              <a:cxnLst/>
              <a:rect l="l" t="t" r="r" b="b"/>
              <a:pathLst>
                <a:path w="8796" h="14076" extrusionOk="0">
                  <a:moveTo>
                    <a:pt x="7502" y="0"/>
                  </a:moveTo>
                  <a:cubicBezTo>
                    <a:pt x="7359" y="0"/>
                    <a:pt x="7217" y="78"/>
                    <a:pt x="7151" y="234"/>
                  </a:cubicBezTo>
                  <a:lnTo>
                    <a:pt x="5251" y="4646"/>
                  </a:lnTo>
                  <a:lnTo>
                    <a:pt x="472" y="5089"/>
                  </a:lnTo>
                  <a:cubicBezTo>
                    <a:pt x="132" y="5117"/>
                    <a:pt x="0" y="5533"/>
                    <a:pt x="250" y="5755"/>
                  </a:cubicBezTo>
                  <a:lnTo>
                    <a:pt x="3864" y="8925"/>
                  </a:lnTo>
                  <a:lnTo>
                    <a:pt x="2802" y="13607"/>
                  </a:lnTo>
                  <a:cubicBezTo>
                    <a:pt x="2748" y="13863"/>
                    <a:pt x="2953" y="14075"/>
                    <a:pt x="3185" y="14075"/>
                  </a:cubicBezTo>
                  <a:cubicBezTo>
                    <a:pt x="3249" y="14075"/>
                    <a:pt x="3315" y="14059"/>
                    <a:pt x="3378" y="14023"/>
                  </a:cubicBezTo>
                  <a:lnTo>
                    <a:pt x="4294" y="13475"/>
                  </a:lnTo>
                  <a:cubicBezTo>
                    <a:pt x="4425" y="8225"/>
                    <a:pt x="6867" y="4528"/>
                    <a:pt x="8795" y="2412"/>
                  </a:cubicBezTo>
                  <a:lnTo>
                    <a:pt x="7859" y="234"/>
                  </a:lnTo>
                  <a:cubicBezTo>
                    <a:pt x="7789" y="78"/>
                    <a:pt x="7646" y="0"/>
                    <a:pt x="7502" y="0"/>
                  </a:cubicBezTo>
                  <a:close/>
                </a:path>
              </a:pathLst>
            </a:custGeom>
            <a:solidFill>
              <a:srgbClr val="A4B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7" name="Google Shape;7817;p80"/>
          <p:cNvGrpSpPr/>
          <p:nvPr/>
        </p:nvGrpSpPr>
        <p:grpSpPr>
          <a:xfrm>
            <a:off x="4210043" y="3213228"/>
            <a:ext cx="199014" cy="375408"/>
            <a:chOff x="4210043" y="3213228"/>
            <a:chExt cx="199014" cy="375408"/>
          </a:xfrm>
        </p:grpSpPr>
        <p:sp>
          <p:nvSpPr>
            <p:cNvPr id="7818" name="Google Shape;7818;p80"/>
            <p:cNvSpPr/>
            <p:nvPr/>
          </p:nvSpPr>
          <p:spPr>
            <a:xfrm>
              <a:off x="4295875" y="3440091"/>
              <a:ext cx="27350" cy="148545"/>
            </a:xfrm>
            <a:custGeom>
              <a:avLst/>
              <a:gdLst/>
              <a:ahLst/>
              <a:cxnLst/>
              <a:rect l="l" t="t" r="r" b="b"/>
              <a:pathLst>
                <a:path w="1041" h="5654" extrusionOk="0">
                  <a:moveTo>
                    <a:pt x="250" y="1"/>
                  </a:moveTo>
                  <a:cubicBezTo>
                    <a:pt x="111" y="1"/>
                    <a:pt x="0" y="112"/>
                    <a:pt x="0" y="250"/>
                  </a:cubicBezTo>
                  <a:lnTo>
                    <a:pt x="0" y="5134"/>
                  </a:lnTo>
                  <a:cubicBezTo>
                    <a:pt x="0" y="5418"/>
                    <a:pt x="229" y="5654"/>
                    <a:pt x="521" y="5654"/>
                  </a:cubicBezTo>
                  <a:cubicBezTo>
                    <a:pt x="805" y="5654"/>
                    <a:pt x="1041" y="5418"/>
                    <a:pt x="1041" y="5134"/>
                  </a:cubicBezTo>
                  <a:lnTo>
                    <a:pt x="1041" y="250"/>
                  </a:lnTo>
                  <a:cubicBezTo>
                    <a:pt x="1041" y="112"/>
                    <a:pt x="930" y="1"/>
                    <a:pt x="7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9" name="Google Shape;7819;p80"/>
            <p:cNvSpPr/>
            <p:nvPr/>
          </p:nvSpPr>
          <p:spPr>
            <a:xfrm>
              <a:off x="4299684" y="3447264"/>
              <a:ext cx="84781" cy="139849"/>
            </a:xfrm>
            <a:custGeom>
              <a:avLst/>
              <a:gdLst/>
              <a:ahLst/>
              <a:cxnLst/>
              <a:rect l="l" t="t" r="r" b="b"/>
              <a:pathLst>
                <a:path w="3227" h="5323" extrusionOk="0">
                  <a:moveTo>
                    <a:pt x="769" y="0"/>
                  </a:moveTo>
                  <a:cubicBezTo>
                    <a:pt x="732" y="0"/>
                    <a:pt x="695" y="8"/>
                    <a:pt x="660" y="26"/>
                  </a:cubicBezTo>
                  <a:lnTo>
                    <a:pt x="174" y="262"/>
                  </a:lnTo>
                  <a:cubicBezTo>
                    <a:pt x="50" y="317"/>
                    <a:pt x="1" y="470"/>
                    <a:pt x="56" y="602"/>
                  </a:cubicBezTo>
                  <a:lnTo>
                    <a:pt x="2165" y="5034"/>
                  </a:lnTo>
                  <a:cubicBezTo>
                    <a:pt x="2254" y="5217"/>
                    <a:pt x="2439" y="5323"/>
                    <a:pt x="2630" y="5323"/>
                  </a:cubicBezTo>
                  <a:cubicBezTo>
                    <a:pt x="2707" y="5323"/>
                    <a:pt x="2785" y="5306"/>
                    <a:pt x="2859" y="5270"/>
                  </a:cubicBezTo>
                  <a:cubicBezTo>
                    <a:pt x="3115" y="5145"/>
                    <a:pt x="3226" y="4833"/>
                    <a:pt x="3101" y="4576"/>
                  </a:cubicBezTo>
                  <a:lnTo>
                    <a:pt x="1000" y="144"/>
                  </a:lnTo>
                  <a:cubicBezTo>
                    <a:pt x="955" y="54"/>
                    <a:pt x="863" y="0"/>
                    <a:pt x="769" y="0"/>
                  </a:cubicBezTo>
                  <a:close/>
                </a:path>
              </a:pathLst>
            </a:custGeom>
            <a:solidFill>
              <a:srgbClr val="8A97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0" name="Google Shape;7820;p80"/>
            <p:cNvSpPr/>
            <p:nvPr/>
          </p:nvSpPr>
          <p:spPr>
            <a:xfrm>
              <a:off x="4234450" y="3447158"/>
              <a:ext cx="84965" cy="139954"/>
            </a:xfrm>
            <a:custGeom>
              <a:avLst/>
              <a:gdLst/>
              <a:ahLst/>
              <a:cxnLst/>
              <a:rect l="l" t="t" r="r" b="b"/>
              <a:pathLst>
                <a:path w="3234" h="5327" extrusionOk="0">
                  <a:moveTo>
                    <a:pt x="2460" y="0"/>
                  </a:moveTo>
                  <a:cubicBezTo>
                    <a:pt x="2365" y="0"/>
                    <a:pt x="2274" y="51"/>
                    <a:pt x="2234" y="141"/>
                  </a:cubicBezTo>
                  <a:lnTo>
                    <a:pt x="126" y="4580"/>
                  </a:lnTo>
                  <a:cubicBezTo>
                    <a:pt x="1" y="4837"/>
                    <a:pt x="112" y="5149"/>
                    <a:pt x="368" y="5274"/>
                  </a:cubicBezTo>
                  <a:cubicBezTo>
                    <a:pt x="442" y="5309"/>
                    <a:pt x="520" y="5326"/>
                    <a:pt x="597" y="5326"/>
                  </a:cubicBezTo>
                  <a:cubicBezTo>
                    <a:pt x="791" y="5326"/>
                    <a:pt x="980" y="5219"/>
                    <a:pt x="1069" y="5031"/>
                  </a:cubicBezTo>
                  <a:lnTo>
                    <a:pt x="3171" y="599"/>
                  </a:lnTo>
                  <a:cubicBezTo>
                    <a:pt x="3233" y="474"/>
                    <a:pt x="3178" y="321"/>
                    <a:pt x="3053" y="259"/>
                  </a:cubicBezTo>
                  <a:lnTo>
                    <a:pt x="2567" y="23"/>
                  </a:lnTo>
                  <a:cubicBezTo>
                    <a:pt x="2533" y="8"/>
                    <a:pt x="2496" y="0"/>
                    <a:pt x="2460" y="0"/>
                  </a:cubicBezTo>
                  <a:close/>
                </a:path>
              </a:pathLst>
            </a:custGeom>
            <a:solidFill>
              <a:srgbClr val="9BA6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1" name="Google Shape;7821;p80"/>
            <p:cNvSpPr/>
            <p:nvPr/>
          </p:nvSpPr>
          <p:spPr>
            <a:xfrm>
              <a:off x="4294036" y="3213228"/>
              <a:ext cx="30844" cy="42667"/>
            </a:xfrm>
            <a:custGeom>
              <a:avLst/>
              <a:gdLst/>
              <a:ahLst/>
              <a:cxnLst/>
              <a:rect l="l" t="t" r="r" b="b"/>
              <a:pathLst>
                <a:path w="1174" h="1624" extrusionOk="0">
                  <a:moveTo>
                    <a:pt x="591" y="0"/>
                  </a:moveTo>
                  <a:cubicBezTo>
                    <a:pt x="265" y="0"/>
                    <a:pt x="8" y="264"/>
                    <a:pt x="1" y="583"/>
                  </a:cubicBezTo>
                  <a:lnTo>
                    <a:pt x="1" y="1249"/>
                  </a:lnTo>
                  <a:cubicBezTo>
                    <a:pt x="1" y="1457"/>
                    <a:pt x="174" y="1623"/>
                    <a:pt x="382" y="1623"/>
                  </a:cubicBezTo>
                  <a:lnTo>
                    <a:pt x="792" y="1623"/>
                  </a:lnTo>
                  <a:cubicBezTo>
                    <a:pt x="1000" y="1623"/>
                    <a:pt x="1173" y="1457"/>
                    <a:pt x="1173" y="1249"/>
                  </a:cubicBezTo>
                  <a:lnTo>
                    <a:pt x="1173" y="583"/>
                  </a:lnTo>
                  <a:cubicBezTo>
                    <a:pt x="1173" y="264"/>
                    <a:pt x="910" y="0"/>
                    <a:pt x="591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2" name="Google Shape;7822;p80"/>
            <p:cNvSpPr/>
            <p:nvPr/>
          </p:nvSpPr>
          <p:spPr>
            <a:xfrm>
              <a:off x="4229721" y="3254581"/>
              <a:ext cx="159474" cy="193392"/>
            </a:xfrm>
            <a:custGeom>
              <a:avLst/>
              <a:gdLst/>
              <a:ahLst/>
              <a:cxnLst/>
              <a:rect l="l" t="t" r="r" b="b"/>
              <a:pathLst>
                <a:path w="6070" h="7361" extrusionOk="0">
                  <a:moveTo>
                    <a:pt x="347" y="1"/>
                  </a:moveTo>
                  <a:cubicBezTo>
                    <a:pt x="160" y="1"/>
                    <a:pt x="0" y="153"/>
                    <a:pt x="0" y="348"/>
                  </a:cubicBezTo>
                  <a:lnTo>
                    <a:pt x="0" y="7013"/>
                  </a:lnTo>
                  <a:cubicBezTo>
                    <a:pt x="0" y="7200"/>
                    <a:pt x="160" y="7360"/>
                    <a:pt x="347" y="7360"/>
                  </a:cubicBezTo>
                  <a:lnTo>
                    <a:pt x="5723" y="7360"/>
                  </a:lnTo>
                  <a:cubicBezTo>
                    <a:pt x="5917" y="7360"/>
                    <a:pt x="6070" y="7200"/>
                    <a:pt x="6070" y="7013"/>
                  </a:cubicBezTo>
                  <a:lnTo>
                    <a:pt x="6070" y="348"/>
                  </a:lnTo>
                  <a:cubicBezTo>
                    <a:pt x="6070" y="153"/>
                    <a:pt x="5917" y="1"/>
                    <a:pt x="5723" y="1"/>
                  </a:cubicBezTo>
                  <a:close/>
                </a:path>
              </a:pathLst>
            </a:custGeom>
            <a:solidFill>
              <a:srgbClr val="9BA6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3" name="Google Shape;7823;p80"/>
            <p:cNvSpPr/>
            <p:nvPr/>
          </p:nvSpPr>
          <p:spPr>
            <a:xfrm>
              <a:off x="4253418" y="3254581"/>
              <a:ext cx="135776" cy="193392"/>
            </a:xfrm>
            <a:custGeom>
              <a:avLst/>
              <a:gdLst/>
              <a:ahLst/>
              <a:cxnLst/>
              <a:rect l="l" t="t" r="r" b="b"/>
              <a:pathLst>
                <a:path w="5168" h="7361" extrusionOk="0">
                  <a:moveTo>
                    <a:pt x="347" y="1"/>
                  </a:moveTo>
                  <a:cubicBezTo>
                    <a:pt x="160" y="1"/>
                    <a:pt x="0" y="153"/>
                    <a:pt x="0" y="348"/>
                  </a:cubicBezTo>
                  <a:lnTo>
                    <a:pt x="0" y="7013"/>
                  </a:lnTo>
                  <a:cubicBezTo>
                    <a:pt x="0" y="7200"/>
                    <a:pt x="160" y="7360"/>
                    <a:pt x="347" y="7360"/>
                  </a:cubicBezTo>
                  <a:lnTo>
                    <a:pt x="4821" y="7360"/>
                  </a:lnTo>
                  <a:cubicBezTo>
                    <a:pt x="5015" y="7360"/>
                    <a:pt x="5168" y="7200"/>
                    <a:pt x="5168" y="7013"/>
                  </a:cubicBezTo>
                  <a:lnTo>
                    <a:pt x="5168" y="348"/>
                  </a:lnTo>
                  <a:cubicBezTo>
                    <a:pt x="5168" y="153"/>
                    <a:pt x="5015" y="1"/>
                    <a:pt x="4821" y="1"/>
                  </a:cubicBezTo>
                  <a:close/>
                </a:path>
              </a:pathLst>
            </a:custGeom>
            <a:solidFill>
              <a:srgbClr val="ABB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4" name="Google Shape;7824;p80"/>
            <p:cNvSpPr/>
            <p:nvPr/>
          </p:nvSpPr>
          <p:spPr>
            <a:xfrm>
              <a:off x="4210043" y="3237635"/>
              <a:ext cx="199014" cy="31737"/>
            </a:xfrm>
            <a:custGeom>
              <a:avLst/>
              <a:gdLst/>
              <a:ahLst/>
              <a:cxnLst/>
              <a:rect l="l" t="t" r="r" b="b"/>
              <a:pathLst>
                <a:path w="7575" h="1208" extrusionOk="0">
                  <a:moveTo>
                    <a:pt x="361" y="1"/>
                  </a:moveTo>
                  <a:cubicBezTo>
                    <a:pt x="160" y="1"/>
                    <a:pt x="0" y="160"/>
                    <a:pt x="0" y="361"/>
                  </a:cubicBezTo>
                  <a:lnTo>
                    <a:pt x="0" y="847"/>
                  </a:lnTo>
                  <a:cubicBezTo>
                    <a:pt x="0" y="1041"/>
                    <a:pt x="160" y="1208"/>
                    <a:pt x="361" y="1208"/>
                  </a:cubicBezTo>
                  <a:lnTo>
                    <a:pt x="7207" y="1208"/>
                  </a:lnTo>
                  <a:cubicBezTo>
                    <a:pt x="7408" y="1208"/>
                    <a:pt x="7568" y="1041"/>
                    <a:pt x="7575" y="847"/>
                  </a:cubicBezTo>
                  <a:lnTo>
                    <a:pt x="7575" y="361"/>
                  </a:lnTo>
                  <a:cubicBezTo>
                    <a:pt x="7568" y="160"/>
                    <a:pt x="7408" y="1"/>
                    <a:pt x="7207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5" name="Google Shape;7825;p80"/>
            <p:cNvSpPr/>
            <p:nvPr/>
          </p:nvSpPr>
          <p:spPr>
            <a:xfrm>
              <a:off x="4210043" y="3432998"/>
              <a:ext cx="199014" cy="31737"/>
            </a:xfrm>
            <a:custGeom>
              <a:avLst/>
              <a:gdLst/>
              <a:ahLst/>
              <a:cxnLst/>
              <a:rect l="l" t="t" r="r" b="b"/>
              <a:pathLst>
                <a:path w="7575" h="1208" extrusionOk="0">
                  <a:moveTo>
                    <a:pt x="361" y="0"/>
                  </a:moveTo>
                  <a:cubicBezTo>
                    <a:pt x="160" y="0"/>
                    <a:pt x="0" y="167"/>
                    <a:pt x="0" y="368"/>
                  </a:cubicBezTo>
                  <a:lnTo>
                    <a:pt x="0" y="846"/>
                  </a:lnTo>
                  <a:cubicBezTo>
                    <a:pt x="0" y="1048"/>
                    <a:pt x="160" y="1207"/>
                    <a:pt x="361" y="1207"/>
                  </a:cubicBezTo>
                  <a:lnTo>
                    <a:pt x="7207" y="1207"/>
                  </a:lnTo>
                  <a:cubicBezTo>
                    <a:pt x="7408" y="1207"/>
                    <a:pt x="7568" y="1048"/>
                    <a:pt x="7575" y="846"/>
                  </a:cubicBezTo>
                  <a:lnTo>
                    <a:pt x="7575" y="368"/>
                  </a:lnTo>
                  <a:cubicBezTo>
                    <a:pt x="7568" y="167"/>
                    <a:pt x="7408" y="0"/>
                    <a:pt x="7207" y="0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6" name="Google Shape;7826;p80"/>
            <p:cNvSpPr/>
            <p:nvPr/>
          </p:nvSpPr>
          <p:spPr>
            <a:xfrm>
              <a:off x="4238286" y="3237635"/>
              <a:ext cx="170771" cy="31737"/>
            </a:xfrm>
            <a:custGeom>
              <a:avLst/>
              <a:gdLst/>
              <a:ahLst/>
              <a:cxnLst/>
              <a:rect l="l" t="t" r="r" b="b"/>
              <a:pathLst>
                <a:path w="6500" h="1208" extrusionOk="0">
                  <a:moveTo>
                    <a:pt x="361" y="1"/>
                  </a:moveTo>
                  <a:cubicBezTo>
                    <a:pt x="160" y="1"/>
                    <a:pt x="0" y="160"/>
                    <a:pt x="0" y="361"/>
                  </a:cubicBezTo>
                  <a:lnTo>
                    <a:pt x="0" y="847"/>
                  </a:lnTo>
                  <a:cubicBezTo>
                    <a:pt x="0" y="1041"/>
                    <a:pt x="160" y="1208"/>
                    <a:pt x="361" y="1208"/>
                  </a:cubicBezTo>
                  <a:lnTo>
                    <a:pt x="6132" y="1208"/>
                  </a:lnTo>
                  <a:cubicBezTo>
                    <a:pt x="6333" y="1208"/>
                    <a:pt x="6493" y="1041"/>
                    <a:pt x="6500" y="847"/>
                  </a:cubicBezTo>
                  <a:lnTo>
                    <a:pt x="6500" y="361"/>
                  </a:lnTo>
                  <a:cubicBezTo>
                    <a:pt x="6493" y="160"/>
                    <a:pt x="6333" y="1"/>
                    <a:pt x="6132" y="1"/>
                  </a:cubicBezTo>
                  <a:close/>
                </a:path>
              </a:pathLst>
            </a:custGeom>
            <a:solidFill>
              <a:srgbClr val="8A97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7" name="Google Shape;7827;p80"/>
            <p:cNvSpPr/>
            <p:nvPr/>
          </p:nvSpPr>
          <p:spPr>
            <a:xfrm>
              <a:off x="4238286" y="3432998"/>
              <a:ext cx="170771" cy="31737"/>
            </a:xfrm>
            <a:custGeom>
              <a:avLst/>
              <a:gdLst/>
              <a:ahLst/>
              <a:cxnLst/>
              <a:rect l="l" t="t" r="r" b="b"/>
              <a:pathLst>
                <a:path w="6500" h="1208" extrusionOk="0">
                  <a:moveTo>
                    <a:pt x="361" y="0"/>
                  </a:moveTo>
                  <a:cubicBezTo>
                    <a:pt x="160" y="0"/>
                    <a:pt x="0" y="167"/>
                    <a:pt x="0" y="368"/>
                  </a:cubicBezTo>
                  <a:lnTo>
                    <a:pt x="0" y="846"/>
                  </a:lnTo>
                  <a:cubicBezTo>
                    <a:pt x="0" y="1048"/>
                    <a:pt x="160" y="1207"/>
                    <a:pt x="361" y="1207"/>
                  </a:cubicBezTo>
                  <a:lnTo>
                    <a:pt x="6132" y="1207"/>
                  </a:lnTo>
                  <a:cubicBezTo>
                    <a:pt x="6333" y="1207"/>
                    <a:pt x="6493" y="1048"/>
                    <a:pt x="6500" y="846"/>
                  </a:cubicBezTo>
                  <a:lnTo>
                    <a:pt x="6500" y="368"/>
                  </a:lnTo>
                  <a:cubicBezTo>
                    <a:pt x="6493" y="167"/>
                    <a:pt x="6333" y="0"/>
                    <a:pt x="6132" y="0"/>
                  </a:cubicBezTo>
                  <a:close/>
                </a:path>
              </a:pathLst>
            </a:custGeom>
            <a:solidFill>
              <a:srgbClr val="8A97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8" name="Google Shape;7828;p80"/>
          <p:cNvGrpSpPr/>
          <p:nvPr/>
        </p:nvGrpSpPr>
        <p:grpSpPr>
          <a:xfrm>
            <a:off x="4818146" y="3203323"/>
            <a:ext cx="77845" cy="395165"/>
            <a:chOff x="4818146" y="3203323"/>
            <a:chExt cx="77845" cy="395165"/>
          </a:xfrm>
        </p:grpSpPr>
        <p:sp>
          <p:nvSpPr>
            <p:cNvPr id="7829" name="Google Shape;7829;p80"/>
            <p:cNvSpPr/>
            <p:nvPr/>
          </p:nvSpPr>
          <p:spPr>
            <a:xfrm>
              <a:off x="4818146" y="3203376"/>
              <a:ext cx="77845" cy="395112"/>
            </a:xfrm>
            <a:custGeom>
              <a:avLst/>
              <a:gdLst/>
              <a:ahLst/>
              <a:cxnLst/>
              <a:rect l="l" t="t" r="r" b="b"/>
              <a:pathLst>
                <a:path w="2963" h="15039" extrusionOk="0">
                  <a:moveTo>
                    <a:pt x="1481" y="1"/>
                  </a:moveTo>
                  <a:cubicBezTo>
                    <a:pt x="1441" y="1"/>
                    <a:pt x="1402" y="21"/>
                    <a:pt x="1381" y="63"/>
                  </a:cubicBezTo>
                  <a:lnTo>
                    <a:pt x="833" y="1097"/>
                  </a:lnTo>
                  <a:lnTo>
                    <a:pt x="146" y="2394"/>
                  </a:lnTo>
                  <a:cubicBezTo>
                    <a:pt x="49" y="2574"/>
                    <a:pt x="0" y="2775"/>
                    <a:pt x="0" y="2983"/>
                  </a:cubicBezTo>
                  <a:lnTo>
                    <a:pt x="0" y="13561"/>
                  </a:lnTo>
                  <a:cubicBezTo>
                    <a:pt x="0" y="14378"/>
                    <a:pt x="666" y="15039"/>
                    <a:pt x="1480" y="15039"/>
                  </a:cubicBezTo>
                  <a:cubicBezTo>
                    <a:pt x="1489" y="15039"/>
                    <a:pt x="1497" y="15038"/>
                    <a:pt x="1506" y="15038"/>
                  </a:cubicBezTo>
                  <a:cubicBezTo>
                    <a:pt x="1707" y="15038"/>
                    <a:pt x="1901" y="14990"/>
                    <a:pt x="2081" y="14913"/>
                  </a:cubicBezTo>
                  <a:cubicBezTo>
                    <a:pt x="2608" y="14671"/>
                    <a:pt x="2955" y="14144"/>
                    <a:pt x="2962" y="13561"/>
                  </a:cubicBezTo>
                  <a:lnTo>
                    <a:pt x="2962" y="13533"/>
                  </a:lnTo>
                  <a:lnTo>
                    <a:pt x="2962" y="2983"/>
                  </a:lnTo>
                  <a:cubicBezTo>
                    <a:pt x="2962" y="2893"/>
                    <a:pt x="2955" y="2810"/>
                    <a:pt x="2934" y="2720"/>
                  </a:cubicBezTo>
                  <a:lnTo>
                    <a:pt x="2928" y="2706"/>
                  </a:lnTo>
                  <a:cubicBezTo>
                    <a:pt x="2907" y="2595"/>
                    <a:pt x="2865" y="2498"/>
                    <a:pt x="2817" y="2401"/>
                  </a:cubicBezTo>
                  <a:lnTo>
                    <a:pt x="2130" y="1104"/>
                  </a:lnTo>
                  <a:lnTo>
                    <a:pt x="1582" y="63"/>
                  </a:lnTo>
                  <a:cubicBezTo>
                    <a:pt x="1561" y="21"/>
                    <a:pt x="1521" y="1"/>
                    <a:pt x="148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0" name="Google Shape;7830;p80"/>
            <p:cNvSpPr/>
            <p:nvPr/>
          </p:nvSpPr>
          <p:spPr>
            <a:xfrm>
              <a:off x="4818146" y="3523927"/>
              <a:ext cx="77845" cy="35731"/>
            </a:xfrm>
            <a:custGeom>
              <a:avLst/>
              <a:gdLst/>
              <a:ahLst/>
              <a:cxnLst/>
              <a:rect l="l" t="t" r="r" b="b"/>
              <a:pathLst>
                <a:path w="2963" h="1360" extrusionOk="0">
                  <a:moveTo>
                    <a:pt x="0" y="0"/>
                  </a:moveTo>
                  <a:lnTo>
                    <a:pt x="0" y="1360"/>
                  </a:lnTo>
                  <a:lnTo>
                    <a:pt x="2962" y="1360"/>
                  </a:lnTo>
                  <a:lnTo>
                    <a:pt x="2962" y="1332"/>
                  </a:lnTo>
                  <a:lnTo>
                    <a:pt x="2962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1" name="Google Shape;7831;p80"/>
            <p:cNvSpPr/>
            <p:nvPr/>
          </p:nvSpPr>
          <p:spPr>
            <a:xfrm>
              <a:off x="4839821" y="3203323"/>
              <a:ext cx="34286" cy="35310"/>
            </a:xfrm>
            <a:custGeom>
              <a:avLst/>
              <a:gdLst/>
              <a:ahLst/>
              <a:cxnLst/>
              <a:rect l="l" t="t" r="r" b="b"/>
              <a:pathLst>
                <a:path w="1305" h="1344" extrusionOk="0">
                  <a:moveTo>
                    <a:pt x="652" y="1"/>
                  </a:moveTo>
                  <a:cubicBezTo>
                    <a:pt x="613" y="1"/>
                    <a:pt x="573" y="20"/>
                    <a:pt x="549" y="58"/>
                  </a:cubicBezTo>
                  <a:lnTo>
                    <a:pt x="1" y="1099"/>
                  </a:lnTo>
                  <a:cubicBezTo>
                    <a:pt x="188" y="1262"/>
                    <a:pt x="420" y="1343"/>
                    <a:pt x="653" y="1343"/>
                  </a:cubicBezTo>
                  <a:cubicBezTo>
                    <a:pt x="885" y="1343"/>
                    <a:pt x="1118" y="1262"/>
                    <a:pt x="1305" y="1099"/>
                  </a:cubicBezTo>
                  <a:lnTo>
                    <a:pt x="750" y="58"/>
                  </a:lnTo>
                  <a:cubicBezTo>
                    <a:pt x="729" y="20"/>
                    <a:pt x="691" y="1"/>
                    <a:pt x="652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2" name="Google Shape;7832;p80"/>
            <p:cNvSpPr/>
            <p:nvPr/>
          </p:nvSpPr>
          <p:spPr>
            <a:xfrm>
              <a:off x="4818146" y="3559631"/>
              <a:ext cx="77845" cy="38857"/>
            </a:xfrm>
            <a:custGeom>
              <a:avLst/>
              <a:gdLst/>
              <a:ahLst/>
              <a:cxnLst/>
              <a:rect l="l" t="t" r="r" b="b"/>
              <a:pathLst>
                <a:path w="2963" h="1479" extrusionOk="0">
                  <a:moveTo>
                    <a:pt x="0" y="1"/>
                  </a:moveTo>
                  <a:cubicBezTo>
                    <a:pt x="0" y="818"/>
                    <a:pt x="666" y="1479"/>
                    <a:pt x="1480" y="1479"/>
                  </a:cubicBezTo>
                  <a:cubicBezTo>
                    <a:pt x="1489" y="1479"/>
                    <a:pt x="1497" y="1478"/>
                    <a:pt x="1506" y="1478"/>
                  </a:cubicBezTo>
                  <a:cubicBezTo>
                    <a:pt x="1707" y="1478"/>
                    <a:pt x="1901" y="1430"/>
                    <a:pt x="2081" y="1353"/>
                  </a:cubicBezTo>
                  <a:cubicBezTo>
                    <a:pt x="2608" y="1111"/>
                    <a:pt x="2955" y="584"/>
                    <a:pt x="29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3" name="Google Shape;7833;p80"/>
            <p:cNvSpPr/>
            <p:nvPr/>
          </p:nvSpPr>
          <p:spPr>
            <a:xfrm>
              <a:off x="4849857" y="3523927"/>
              <a:ext cx="46135" cy="35731"/>
            </a:xfrm>
            <a:custGeom>
              <a:avLst/>
              <a:gdLst/>
              <a:ahLst/>
              <a:cxnLst/>
              <a:rect l="l" t="t" r="r" b="b"/>
              <a:pathLst>
                <a:path w="1756" h="1360" extrusionOk="0">
                  <a:moveTo>
                    <a:pt x="0" y="0"/>
                  </a:moveTo>
                  <a:lnTo>
                    <a:pt x="0" y="1360"/>
                  </a:lnTo>
                  <a:lnTo>
                    <a:pt x="1755" y="1360"/>
                  </a:lnTo>
                  <a:lnTo>
                    <a:pt x="1755" y="1332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4" name="Google Shape;7834;p80"/>
            <p:cNvSpPr/>
            <p:nvPr/>
          </p:nvSpPr>
          <p:spPr>
            <a:xfrm>
              <a:off x="4849857" y="3559631"/>
              <a:ext cx="46135" cy="35573"/>
            </a:xfrm>
            <a:custGeom>
              <a:avLst/>
              <a:gdLst/>
              <a:ahLst/>
              <a:cxnLst/>
              <a:rect l="l" t="t" r="r" b="b"/>
              <a:pathLst>
                <a:path w="1756" h="1354" extrusionOk="0">
                  <a:moveTo>
                    <a:pt x="0" y="1"/>
                  </a:moveTo>
                  <a:cubicBezTo>
                    <a:pt x="0" y="584"/>
                    <a:pt x="340" y="1111"/>
                    <a:pt x="874" y="1353"/>
                  </a:cubicBezTo>
                  <a:cubicBezTo>
                    <a:pt x="1401" y="1111"/>
                    <a:pt x="1748" y="584"/>
                    <a:pt x="175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5" name="Google Shape;7835;p80"/>
            <p:cNvSpPr/>
            <p:nvPr/>
          </p:nvSpPr>
          <p:spPr>
            <a:xfrm>
              <a:off x="4818146" y="3274259"/>
              <a:ext cx="77845" cy="249694"/>
            </a:xfrm>
            <a:custGeom>
              <a:avLst/>
              <a:gdLst/>
              <a:ahLst/>
              <a:cxnLst/>
              <a:rect l="l" t="t" r="r" b="b"/>
              <a:pathLst>
                <a:path w="2963" h="9504" extrusionOk="0">
                  <a:moveTo>
                    <a:pt x="35" y="1"/>
                  </a:moveTo>
                  <a:cubicBezTo>
                    <a:pt x="14" y="91"/>
                    <a:pt x="0" y="188"/>
                    <a:pt x="0" y="285"/>
                  </a:cubicBezTo>
                  <a:lnTo>
                    <a:pt x="0" y="9503"/>
                  </a:lnTo>
                  <a:lnTo>
                    <a:pt x="2962" y="9503"/>
                  </a:lnTo>
                  <a:lnTo>
                    <a:pt x="2962" y="285"/>
                  </a:lnTo>
                  <a:cubicBezTo>
                    <a:pt x="2962" y="195"/>
                    <a:pt x="2955" y="105"/>
                    <a:pt x="2934" y="15"/>
                  </a:cubicBezTo>
                  <a:lnTo>
                    <a:pt x="2928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6" name="Google Shape;7836;p80"/>
            <p:cNvSpPr/>
            <p:nvPr/>
          </p:nvSpPr>
          <p:spPr>
            <a:xfrm>
              <a:off x="4849857" y="3274259"/>
              <a:ext cx="46135" cy="249694"/>
            </a:xfrm>
            <a:custGeom>
              <a:avLst/>
              <a:gdLst/>
              <a:ahLst/>
              <a:cxnLst/>
              <a:rect l="l" t="t" r="r" b="b"/>
              <a:pathLst>
                <a:path w="1756" h="9504" extrusionOk="0">
                  <a:moveTo>
                    <a:pt x="0" y="1"/>
                  </a:moveTo>
                  <a:lnTo>
                    <a:pt x="0" y="9503"/>
                  </a:lnTo>
                  <a:lnTo>
                    <a:pt x="1755" y="9503"/>
                  </a:lnTo>
                  <a:lnTo>
                    <a:pt x="1755" y="285"/>
                  </a:lnTo>
                  <a:cubicBezTo>
                    <a:pt x="1755" y="195"/>
                    <a:pt x="1748" y="105"/>
                    <a:pt x="1727" y="15"/>
                  </a:cubicBezTo>
                  <a:lnTo>
                    <a:pt x="1721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7" name="Google Shape;7837;p80"/>
          <p:cNvGrpSpPr/>
          <p:nvPr/>
        </p:nvGrpSpPr>
        <p:grpSpPr>
          <a:xfrm>
            <a:off x="5228890" y="3235428"/>
            <a:ext cx="344091" cy="332767"/>
            <a:chOff x="5228890" y="3235428"/>
            <a:chExt cx="344091" cy="332767"/>
          </a:xfrm>
        </p:grpSpPr>
        <p:sp>
          <p:nvSpPr>
            <p:cNvPr id="7838" name="Google Shape;7838;p80"/>
            <p:cNvSpPr/>
            <p:nvPr/>
          </p:nvSpPr>
          <p:spPr>
            <a:xfrm>
              <a:off x="5228890" y="3261701"/>
              <a:ext cx="316741" cy="306495"/>
            </a:xfrm>
            <a:custGeom>
              <a:avLst/>
              <a:gdLst/>
              <a:ahLst/>
              <a:cxnLst/>
              <a:rect l="l" t="t" r="r" b="b"/>
              <a:pathLst>
                <a:path w="12056" h="11666" extrusionOk="0">
                  <a:moveTo>
                    <a:pt x="2817" y="0"/>
                  </a:moveTo>
                  <a:lnTo>
                    <a:pt x="1866" y="493"/>
                  </a:lnTo>
                  <a:lnTo>
                    <a:pt x="1603" y="631"/>
                  </a:lnTo>
                  <a:cubicBezTo>
                    <a:pt x="458" y="1221"/>
                    <a:pt x="1" y="2629"/>
                    <a:pt x="576" y="3787"/>
                  </a:cubicBezTo>
                  <a:cubicBezTo>
                    <a:pt x="1339" y="5320"/>
                    <a:pt x="6708" y="10654"/>
                    <a:pt x="8255" y="11417"/>
                  </a:cubicBezTo>
                  <a:cubicBezTo>
                    <a:pt x="8594" y="11586"/>
                    <a:pt x="8955" y="11666"/>
                    <a:pt x="9310" y="11666"/>
                  </a:cubicBezTo>
                  <a:cubicBezTo>
                    <a:pt x="10167" y="11666"/>
                    <a:pt x="10993" y="11202"/>
                    <a:pt x="11424" y="10398"/>
                  </a:cubicBezTo>
                  <a:lnTo>
                    <a:pt x="11556" y="10134"/>
                  </a:lnTo>
                  <a:lnTo>
                    <a:pt x="12056" y="9191"/>
                  </a:lnTo>
                  <a:lnTo>
                    <a:pt x="9323" y="7672"/>
                  </a:lnTo>
                  <a:lnTo>
                    <a:pt x="9080" y="8261"/>
                  </a:lnTo>
                  <a:cubicBezTo>
                    <a:pt x="9032" y="8372"/>
                    <a:pt x="8962" y="8476"/>
                    <a:pt x="8886" y="8566"/>
                  </a:cubicBezTo>
                  <a:cubicBezTo>
                    <a:pt x="8666" y="8815"/>
                    <a:pt x="8358" y="8943"/>
                    <a:pt x="8048" y="8943"/>
                  </a:cubicBezTo>
                  <a:cubicBezTo>
                    <a:pt x="7820" y="8943"/>
                    <a:pt x="7591" y="8874"/>
                    <a:pt x="7395" y="8733"/>
                  </a:cubicBezTo>
                  <a:cubicBezTo>
                    <a:pt x="7124" y="8539"/>
                    <a:pt x="3469" y="4904"/>
                    <a:pt x="3274" y="4634"/>
                  </a:cubicBezTo>
                  <a:cubicBezTo>
                    <a:pt x="2858" y="4051"/>
                    <a:pt x="3087" y="3233"/>
                    <a:pt x="3753" y="2962"/>
                  </a:cubicBezTo>
                  <a:lnTo>
                    <a:pt x="4343" y="2719"/>
                  </a:lnTo>
                  <a:lnTo>
                    <a:pt x="2817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9" name="Google Shape;7839;p80"/>
            <p:cNvSpPr/>
            <p:nvPr/>
          </p:nvSpPr>
          <p:spPr>
            <a:xfrm>
              <a:off x="5277731" y="3261701"/>
              <a:ext cx="65261" cy="82942"/>
            </a:xfrm>
            <a:custGeom>
              <a:avLst/>
              <a:gdLst/>
              <a:ahLst/>
              <a:cxnLst/>
              <a:rect l="l" t="t" r="r" b="b"/>
              <a:pathLst>
                <a:path w="2484" h="3157" extrusionOk="0">
                  <a:moveTo>
                    <a:pt x="951" y="0"/>
                  </a:moveTo>
                  <a:lnTo>
                    <a:pt x="0" y="493"/>
                  </a:lnTo>
                  <a:lnTo>
                    <a:pt x="1582" y="3156"/>
                  </a:lnTo>
                  <a:cubicBezTo>
                    <a:pt x="1672" y="3073"/>
                    <a:pt x="1776" y="3011"/>
                    <a:pt x="1894" y="2962"/>
                  </a:cubicBezTo>
                  <a:lnTo>
                    <a:pt x="2484" y="2719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0" name="Google Shape;7840;p80"/>
            <p:cNvSpPr/>
            <p:nvPr/>
          </p:nvSpPr>
          <p:spPr>
            <a:xfrm>
              <a:off x="5462137" y="3463053"/>
              <a:ext cx="83494" cy="64893"/>
            </a:xfrm>
            <a:custGeom>
              <a:avLst/>
              <a:gdLst/>
              <a:ahLst/>
              <a:cxnLst/>
              <a:rect l="l" t="t" r="r" b="b"/>
              <a:pathLst>
                <a:path w="3178" h="2470" extrusionOk="0">
                  <a:moveTo>
                    <a:pt x="445" y="1"/>
                  </a:moveTo>
                  <a:lnTo>
                    <a:pt x="195" y="590"/>
                  </a:lnTo>
                  <a:cubicBezTo>
                    <a:pt x="147" y="708"/>
                    <a:pt x="84" y="812"/>
                    <a:pt x="1" y="902"/>
                  </a:cubicBezTo>
                  <a:lnTo>
                    <a:pt x="2678" y="2470"/>
                  </a:lnTo>
                  <a:lnTo>
                    <a:pt x="3178" y="1527"/>
                  </a:lnTo>
                  <a:lnTo>
                    <a:pt x="44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1" name="Google Shape;7841;p80"/>
            <p:cNvSpPr/>
            <p:nvPr/>
          </p:nvSpPr>
          <p:spPr>
            <a:xfrm>
              <a:off x="5286663" y="3235428"/>
              <a:ext cx="90771" cy="111973"/>
            </a:xfrm>
            <a:custGeom>
              <a:avLst/>
              <a:gdLst/>
              <a:ahLst/>
              <a:cxnLst/>
              <a:rect l="l" t="t" r="r" b="b"/>
              <a:pathLst>
                <a:path w="3455" h="4262" extrusionOk="0">
                  <a:moveTo>
                    <a:pt x="1287" y="1"/>
                  </a:moveTo>
                  <a:cubicBezTo>
                    <a:pt x="1243" y="1"/>
                    <a:pt x="1199" y="12"/>
                    <a:pt x="1159" y="36"/>
                  </a:cubicBezTo>
                  <a:lnTo>
                    <a:pt x="160" y="619"/>
                  </a:lnTo>
                  <a:cubicBezTo>
                    <a:pt x="35" y="695"/>
                    <a:pt x="0" y="848"/>
                    <a:pt x="70" y="966"/>
                  </a:cubicBezTo>
                  <a:lnTo>
                    <a:pt x="1949" y="4142"/>
                  </a:lnTo>
                  <a:cubicBezTo>
                    <a:pt x="1999" y="4220"/>
                    <a:pt x="2082" y="4261"/>
                    <a:pt x="2166" y="4261"/>
                  </a:cubicBezTo>
                  <a:cubicBezTo>
                    <a:pt x="2211" y="4261"/>
                    <a:pt x="2256" y="4250"/>
                    <a:pt x="2296" y="4226"/>
                  </a:cubicBezTo>
                  <a:lnTo>
                    <a:pt x="3295" y="3643"/>
                  </a:lnTo>
                  <a:cubicBezTo>
                    <a:pt x="3413" y="3574"/>
                    <a:pt x="3455" y="3414"/>
                    <a:pt x="3385" y="3296"/>
                  </a:cubicBezTo>
                  <a:lnTo>
                    <a:pt x="1506" y="126"/>
                  </a:lnTo>
                  <a:cubicBezTo>
                    <a:pt x="1455" y="44"/>
                    <a:pt x="1372" y="1"/>
                    <a:pt x="128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2" name="Google Shape;7842;p80"/>
            <p:cNvSpPr/>
            <p:nvPr/>
          </p:nvSpPr>
          <p:spPr>
            <a:xfrm>
              <a:off x="5458328" y="3429740"/>
              <a:ext cx="114653" cy="88486"/>
            </a:xfrm>
            <a:custGeom>
              <a:avLst/>
              <a:gdLst/>
              <a:ahLst/>
              <a:cxnLst/>
              <a:rect l="l" t="t" r="r" b="b"/>
              <a:pathLst>
                <a:path w="4364" h="3368" extrusionOk="0">
                  <a:moveTo>
                    <a:pt x="884" y="0"/>
                  </a:moveTo>
                  <a:cubicBezTo>
                    <a:pt x="797" y="0"/>
                    <a:pt x="713" y="45"/>
                    <a:pt x="666" y="124"/>
                  </a:cubicBezTo>
                  <a:lnTo>
                    <a:pt x="77" y="1116"/>
                  </a:lnTo>
                  <a:cubicBezTo>
                    <a:pt x="0" y="1234"/>
                    <a:pt x="42" y="1394"/>
                    <a:pt x="160" y="1463"/>
                  </a:cubicBezTo>
                  <a:lnTo>
                    <a:pt x="3350" y="3329"/>
                  </a:lnTo>
                  <a:cubicBezTo>
                    <a:pt x="3393" y="3355"/>
                    <a:pt x="3440" y="3367"/>
                    <a:pt x="3485" y="3367"/>
                  </a:cubicBezTo>
                  <a:cubicBezTo>
                    <a:pt x="3571" y="3367"/>
                    <a:pt x="3652" y="3323"/>
                    <a:pt x="3697" y="3246"/>
                  </a:cubicBezTo>
                  <a:lnTo>
                    <a:pt x="4287" y="2254"/>
                  </a:lnTo>
                  <a:cubicBezTo>
                    <a:pt x="4363" y="2136"/>
                    <a:pt x="4321" y="1976"/>
                    <a:pt x="4204" y="1907"/>
                  </a:cubicBezTo>
                  <a:lnTo>
                    <a:pt x="1013" y="34"/>
                  </a:lnTo>
                  <a:cubicBezTo>
                    <a:pt x="972" y="11"/>
                    <a:pt x="928" y="0"/>
                    <a:pt x="88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3" name="Google Shape;7843;p80"/>
          <p:cNvGrpSpPr/>
          <p:nvPr/>
        </p:nvGrpSpPr>
        <p:grpSpPr>
          <a:xfrm>
            <a:off x="5757913" y="3227047"/>
            <a:ext cx="388544" cy="347927"/>
            <a:chOff x="5757913" y="3227047"/>
            <a:chExt cx="388544" cy="347927"/>
          </a:xfrm>
        </p:grpSpPr>
        <p:sp>
          <p:nvSpPr>
            <p:cNvPr id="7844" name="Google Shape;7844;p80"/>
            <p:cNvSpPr/>
            <p:nvPr/>
          </p:nvSpPr>
          <p:spPr>
            <a:xfrm>
              <a:off x="5757913" y="3227047"/>
              <a:ext cx="388544" cy="347927"/>
            </a:xfrm>
            <a:custGeom>
              <a:avLst/>
              <a:gdLst/>
              <a:ahLst/>
              <a:cxnLst/>
              <a:rect l="l" t="t" r="r" b="b"/>
              <a:pathLst>
                <a:path w="14789" h="13243" extrusionOk="0">
                  <a:moveTo>
                    <a:pt x="4050" y="0"/>
                  </a:moveTo>
                  <a:cubicBezTo>
                    <a:pt x="3523" y="0"/>
                    <a:pt x="2993" y="103"/>
                    <a:pt x="2490" y="314"/>
                  </a:cubicBezTo>
                  <a:cubicBezTo>
                    <a:pt x="978" y="952"/>
                    <a:pt x="0" y="2436"/>
                    <a:pt x="14" y="4073"/>
                  </a:cubicBezTo>
                  <a:cubicBezTo>
                    <a:pt x="14" y="8283"/>
                    <a:pt x="5431" y="12105"/>
                    <a:pt x="6985" y="13118"/>
                  </a:cubicBezTo>
                  <a:cubicBezTo>
                    <a:pt x="7110" y="13201"/>
                    <a:pt x="7254" y="13243"/>
                    <a:pt x="7398" y="13243"/>
                  </a:cubicBezTo>
                  <a:cubicBezTo>
                    <a:pt x="7542" y="13243"/>
                    <a:pt x="7686" y="13201"/>
                    <a:pt x="7810" y="13118"/>
                  </a:cubicBezTo>
                  <a:cubicBezTo>
                    <a:pt x="9364" y="12105"/>
                    <a:pt x="14781" y="8283"/>
                    <a:pt x="14781" y="4073"/>
                  </a:cubicBezTo>
                  <a:cubicBezTo>
                    <a:pt x="14788" y="1833"/>
                    <a:pt x="12971" y="8"/>
                    <a:pt x="10731" y="1"/>
                  </a:cubicBezTo>
                  <a:cubicBezTo>
                    <a:pt x="9662" y="1"/>
                    <a:pt x="8643" y="424"/>
                    <a:pt x="7887" y="1174"/>
                  </a:cubicBezTo>
                  <a:cubicBezTo>
                    <a:pt x="7752" y="1309"/>
                    <a:pt x="7575" y="1376"/>
                    <a:pt x="7397" y="1376"/>
                  </a:cubicBezTo>
                  <a:cubicBezTo>
                    <a:pt x="7219" y="1376"/>
                    <a:pt x="7041" y="1309"/>
                    <a:pt x="6902" y="1174"/>
                  </a:cubicBezTo>
                  <a:cubicBezTo>
                    <a:pt x="6131" y="407"/>
                    <a:pt x="5098" y="0"/>
                    <a:pt x="4050" y="0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5" name="Google Shape;7845;p80"/>
            <p:cNvSpPr/>
            <p:nvPr/>
          </p:nvSpPr>
          <p:spPr>
            <a:xfrm>
              <a:off x="5758097" y="3227074"/>
              <a:ext cx="194101" cy="347743"/>
            </a:xfrm>
            <a:custGeom>
              <a:avLst/>
              <a:gdLst/>
              <a:ahLst/>
              <a:cxnLst/>
              <a:rect l="l" t="t" r="r" b="b"/>
              <a:pathLst>
                <a:path w="7388" h="13236" extrusionOk="0">
                  <a:moveTo>
                    <a:pt x="4058" y="0"/>
                  </a:moveTo>
                  <a:cubicBezTo>
                    <a:pt x="1811" y="7"/>
                    <a:pt x="0" y="1832"/>
                    <a:pt x="7" y="4072"/>
                  </a:cubicBezTo>
                  <a:cubicBezTo>
                    <a:pt x="7" y="8282"/>
                    <a:pt x="5424" y="12104"/>
                    <a:pt x="6978" y="13117"/>
                  </a:cubicBezTo>
                  <a:cubicBezTo>
                    <a:pt x="7088" y="13188"/>
                    <a:pt x="7223" y="13235"/>
                    <a:pt x="7360" y="13235"/>
                  </a:cubicBezTo>
                  <a:cubicBezTo>
                    <a:pt x="7369" y="13235"/>
                    <a:pt x="7378" y="13235"/>
                    <a:pt x="7387" y="13235"/>
                  </a:cubicBezTo>
                  <a:cubicBezTo>
                    <a:pt x="1859" y="5688"/>
                    <a:pt x="3829" y="1457"/>
                    <a:pt x="5702" y="354"/>
                  </a:cubicBezTo>
                  <a:cubicBezTo>
                    <a:pt x="5182" y="118"/>
                    <a:pt x="4620" y="0"/>
                    <a:pt x="4058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46" name="Google Shape;7846;p80"/>
          <p:cNvSpPr/>
          <p:nvPr/>
        </p:nvSpPr>
        <p:spPr>
          <a:xfrm>
            <a:off x="6898849" y="3377589"/>
            <a:ext cx="316925" cy="43770"/>
          </a:xfrm>
          <a:custGeom>
            <a:avLst/>
            <a:gdLst/>
            <a:ahLst/>
            <a:cxnLst/>
            <a:rect l="l" t="t" r="r" b="b"/>
            <a:pathLst>
              <a:path w="12063" h="1666" extrusionOk="0">
                <a:moveTo>
                  <a:pt x="8" y="1"/>
                </a:moveTo>
                <a:lnTo>
                  <a:pt x="1" y="1665"/>
                </a:lnTo>
                <a:lnTo>
                  <a:pt x="12063" y="1665"/>
                </a:lnTo>
                <a:lnTo>
                  <a:pt x="12056" y="1"/>
                </a:ln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7" name="Google Shape;7847;p80"/>
          <p:cNvSpPr/>
          <p:nvPr/>
        </p:nvSpPr>
        <p:spPr>
          <a:xfrm>
            <a:off x="6996346" y="3227074"/>
            <a:ext cx="128867" cy="61977"/>
          </a:xfrm>
          <a:custGeom>
            <a:avLst/>
            <a:gdLst/>
            <a:ahLst/>
            <a:cxnLst/>
            <a:rect l="l" t="t" r="r" b="b"/>
            <a:pathLst>
              <a:path w="4905" h="2359" extrusionOk="0">
                <a:moveTo>
                  <a:pt x="2453" y="0"/>
                </a:moveTo>
                <a:cubicBezTo>
                  <a:pt x="2399" y="0"/>
                  <a:pt x="2345" y="21"/>
                  <a:pt x="2303" y="63"/>
                </a:cubicBezTo>
                <a:lnTo>
                  <a:pt x="999" y="1360"/>
                </a:lnTo>
                <a:lnTo>
                  <a:pt x="1" y="2359"/>
                </a:lnTo>
                <a:lnTo>
                  <a:pt x="4905" y="2359"/>
                </a:lnTo>
                <a:lnTo>
                  <a:pt x="2602" y="63"/>
                </a:lnTo>
                <a:cubicBezTo>
                  <a:pt x="2560" y="21"/>
                  <a:pt x="2506" y="0"/>
                  <a:pt x="2453" y="0"/>
                </a:cubicBezTo>
                <a:close/>
              </a:path>
            </a:pathLst>
          </a:custGeom>
          <a:solidFill>
            <a:srgbClr val="ECF0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8" name="Google Shape;7848;p80"/>
          <p:cNvSpPr/>
          <p:nvPr/>
        </p:nvSpPr>
        <p:spPr>
          <a:xfrm>
            <a:off x="6996346" y="3262778"/>
            <a:ext cx="128867" cy="26273"/>
          </a:xfrm>
          <a:custGeom>
            <a:avLst/>
            <a:gdLst/>
            <a:ahLst/>
            <a:cxnLst/>
            <a:rect l="l" t="t" r="r" b="b"/>
            <a:pathLst>
              <a:path w="4905" h="1000" extrusionOk="0">
                <a:moveTo>
                  <a:pt x="999" y="1"/>
                </a:moveTo>
                <a:lnTo>
                  <a:pt x="1" y="1000"/>
                </a:lnTo>
                <a:lnTo>
                  <a:pt x="4905" y="1000"/>
                </a:lnTo>
                <a:lnTo>
                  <a:pt x="3906" y="1"/>
                </a:lnTo>
                <a:close/>
              </a:path>
            </a:pathLst>
          </a:custGeom>
          <a:solidFill>
            <a:srgbClr val="77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9" name="Google Shape;7849;p80"/>
          <p:cNvSpPr/>
          <p:nvPr/>
        </p:nvSpPr>
        <p:spPr>
          <a:xfrm>
            <a:off x="6918186" y="3280092"/>
            <a:ext cx="278278" cy="260439"/>
          </a:xfrm>
          <a:custGeom>
            <a:avLst/>
            <a:gdLst/>
            <a:ahLst/>
            <a:cxnLst/>
            <a:rect l="l" t="t" r="r" b="b"/>
            <a:pathLst>
              <a:path w="10592" h="9913" extrusionOk="0">
                <a:moveTo>
                  <a:pt x="10388" y="0"/>
                </a:moveTo>
                <a:cubicBezTo>
                  <a:pt x="10384" y="0"/>
                  <a:pt x="10381" y="1"/>
                  <a:pt x="10377" y="1"/>
                </a:cubicBezTo>
                <a:lnTo>
                  <a:pt x="215" y="1"/>
                </a:lnTo>
                <a:cubicBezTo>
                  <a:pt x="97" y="1"/>
                  <a:pt x="0" y="91"/>
                  <a:pt x="0" y="209"/>
                </a:cubicBezTo>
                <a:lnTo>
                  <a:pt x="0" y="9913"/>
                </a:lnTo>
                <a:lnTo>
                  <a:pt x="10592" y="9913"/>
                </a:lnTo>
                <a:lnTo>
                  <a:pt x="10592" y="209"/>
                </a:lnTo>
                <a:cubicBezTo>
                  <a:pt x="10592" y="95"/>
                  <a:pt x="10501" y="0"/>
                  <a:pt x="10388" y="0"/>
                </a:cubicBezTo>
                <a:close/>
              </a:path>
            </a:pathLst>
          </a:cu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0" name="Google Shape;7850;p80"/>
          <p:cNvSpPr/>
          <p:nvPr/>
        </p:nvSpPr>
        <p:spPr>
          <a:xfrm>
            <a:off x="7177127" y="3279908"/>
            <a:ext cx="19337" cy="260623"/>
          </a:xfrm>
          <a:custGeom>
            <a:avLst/>
            <a:gdLst/>
            <a:ahLst/>
            <a:cxnLst/>
            <a:rect l="l" t="t" r="r" b="b"/>
            <a:pathLst>
              <a:path w="736" h="9920" extrusionOk="0">
                <a:moveTo>
                  <a:pt x="0" y="1"/>
                </a:moveTo>
                <a:lnTo>
                  <a:pt x="0" y="9920"/>
                </a:lnTo>
                <a:lnTo>
                  <a:pt x="736" y="9920"/>
                </a:lnTo>
                <a:lnTo>
                  <a:pt x="736" y="216"/>
                </a:lnTo>
                <a:cubicBezTo>
                  <a:pt x="736" y="98"/>
                  <a:pt x="638" y="1"/>
                  <a:pt x="521" y="1"/>
                </a:cubicBezTo>
                <a:close/>
              </a:path>
            </a:pathLst>
          </a:custGeom>
          <a:solidFill>
            <a:srgbClr val="E8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1" name="Google Shape;7851;p80"/>
          <p:cNvSpPr/>
          <p:nvPr/>
        </p:nvSpPr>
        <p:spPr>
          <a:xfrm>
            <a:off x="6918186" y="3367579"/>
            <a:ext cx="278278" cy="172952"/>
          </a:xfrm>
          <a:custGeom>
            <a:avLst/>
            <a:gdLst/>
            <a:ahLst/>
            <a:cxnLst/>
            <a:rect l="l" t="t" r="r" b="b"/>
            <a:pathLst>
              <a:path w="10592" h="6583" extrusionOk="0">
                <a:moveTo>
                  <a:pt x="0" y="0"/>
                </a:moveTo>
                <a:lnTo>
                  <a:pt x="0" y="6583"/>
                </a:lnTo>
                <a:lnTo>
                  <a:pt x="10592" y="6583"/>
                </a:lnTo>
                <a:lnTo>
                  <a:pt x="10592" y="0"/>
                </a:lnTo>
                <a:lnTo>
                  <a:pt x="5299" y="3794"/>
                </a:lnTo>
                <a:lnTo>
                  <a:pt x="0" y="0"/>
                </a:lnTo>
                <a:close/>
              </a:path>
            </a:pathLst>
          </a:custGeom>
          <a:solidFill>
            <a:srgbClr val="E8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2" name="Google Shape;7852;p80"/>
          <p:cNvSpPr/>
          <p:nvPr/>
        </p:nvSpPr>
        <p:spPr>
          <a:xfrm>
            <a:off x="6958619" y="3418784"/>
            <a:ext cx="197385" cy="10588"/>
          </a:xfrm>
          <a:custGeom>
            <a:avLst/>
            <a:gdLst/>
            <a:ahLst/>
            <a:cxnLst/>
            <a:rect l="l" t="t" r="r" b="b"/>
            <a:pathLst>
              <a:path w="7513" h="403" extrusionOk="0">
                <a:moveTo>
                  <a:pt x="271" y="0"/>
                </a:moveTo>
                <a:cubicBezTo>
                  <a:pt x="1" y="0"/>
                  <a:pt x="1" y="403"/>
                  <a:pt x="271" y="403"/>
                </a:cubicBezTo>
                <a:lnTo>
                  <a:pt x="7242" y="403"/>
                </a:lnTo>
                <a:cubicBezTo>
                  <a:pt x="7513" y="403"/>
                  <a:pt x="7513" y="0"/>
                  <a:pt x="7242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3" name="Google Shape;7853;p80"/>
          <p:cNvSpPr/>
          <p:nvPr/>
        </p:nvSpPr>
        <p:spPr>
          <a:xfrm>
            <a:off x="6992511" y="3441378"/>
            <a:ext cx="129970" cy="10588"/>
          </a:xfrm>
          <a:custGeom>
            <a:avLst/>
            <a:gdLst/>
            <a:ahLst/>
            <a:cxnLst/>
            <a:rect l="l" t="t" r="r" b="b"/>
            <a:pathLst>
              <a:path w="4947" h="403" extrusionOk="0">
                <a:moveTo>
                  <a:pt x="271" y="0"/>
                </a:moveTo>
                <a:cubicBezTo>
                  <a:pt x="1" y="0"/>
                  <a:pt x="1" y="403"/>
                  <a:pt x="271" y="403"/>
                </a:cubicBezTo>
                <a:lnTo>
                  <a:pt x="4676" y="403"/>
                </a:lnTo>
                <a:cubicBezTo>
                  <a:pt x="4946" y="403"/>
                  <a:pt x="4946" y="0"/>
                  <a:pt x="4676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4" name="Google Shape;7854;p80"/>
          <p:cNvSpPr/>
          <p:nvPr/>
        </p:nvSpPr>
        <p:spPr>
          <a:xfrm>
            <a:off x="7021489" y="3463789"/>
            <a:ext cx="70016" cy="10588"/>
          </a:xfrm>
          <a:custGeom>
            <a:avLst/>
            <a:gdLst/>
            <a:ahLst/>
            <a:cxnLst/>
            <a:rect l="l" t="t" r="r" b="b"/>
            <a:pathLst>
              <a:path w="2665" h="403" extrusionOk="0">
                <a:moveTo>
                  <a:pt x="271" y="0"/>
                </a:moveTo>
                <a:cubicBezTo>
                  <a:pt x="1" y="0"/>
                  <a:pt x="1" y="403"/>
                  <a:pt x="271" y="403"/>
                </a:cubicBezTo>
                <a:lnTo>
                  <a:pt x="2394" y="403"/>
                </a:lnTo>
                <a:cubicBezTo>
                  <a:pt x="2664" y="403"/>
                  <a:pt x="2664" y="0"/>
                  <a:pt x="2394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5" name="Google Shape;7855;p80"/>
          <p:cNvSpPr/>
          <p:nvPr/>
        </p:nvSpPr>
        <p:spPr>
          <a:xfrm>
            <a:off x="6894856" y="3377510"/>
            <a:ext cx="324938" cy="197280"/>
          </a:xfrm>
          <a:custGeom>
            <a:avLst/>
            <a:gdLst/>
            <a:ahLst/>
            <a:cxnLst/>
            <a:rect l="l" t="t" r="r" b="b"/>
            <a:pathLst>
              <a:path w="12368" h="7509" extrusionOk="0">
                <a:moveTo>
                  <a:pt x="174" y="1"/>
                </a:moveTo>
                <a:cubicBezTo>
                  <a:pt x="85" y="1"/>
                  <a:pt x="0" y="73"/>
                  <a:pt x="0" y="177"/>
                </a:cubicBezTo>
                <a:lnTo>
                  <a:pt x="0" y="7294"/>
                </a:lnTo>
                <a:cubicBezTo>
                  <a:pt x="0" y="7411"/>
                  <a:pt x="97" y="7509"/>
                  <a:pt x="215" y="7509"/>
                </a:cubicBezTo>
                <a:lnTo>
                  <a:pt x="12152" y="7509"/>
                </a:lnTo>
                <a:cubicBezTo>
                  <a:pt x="12270" y="7509"/>
                  <a:pt x="12367" y="7411"/>
                  <a:pt x="12367" y="7294"/>
                </a:cubicBezTo>
                <a:lnTo>
                  <a:pt x="12367" y="177"/>
                </a:lnTo>
                <a:cubicBezTo>
                  <a:pt x="12367" y="77"/>
                  <a:pt x="12280" y="5"/>
                  <a:pt x="12190" y="5"/>
                </a:cubicBezTo>
                <a:cubicBezTo>
                  <a:pt x="12155" y="5"/>
                  <a:pt x="12121" y="15"/>
                  <a:pt x="12090" y="38"/>
                </a:cubicBezTo>
                <a:lnTo>
                  <a:pt x="11708" y="316"/>
                </a:lnTo>
                <a:lnTo>
                  <a:pt x="6284" y="4200"/>
                </a:lnTo>
                <a:cubicBezTo>
                  <a:pt x="6253" y="4221"/>
                  <a:pt x="6218" y="4231"/>
                  <a:pt x="6184" y="4231"/>
                </a:cubicBezTo>
                <a:cubicBezTo>
                  <a:pt x="6149" y="4231"/>
                  <a:pt x="6114" y="4221"/>
                  <a:pt x="6083" y="4200"/>
                </a:cubicBezTo>
                <a:lnTo>
                  <a:pt x="278" y="38"/>
                </a:lnTo>
                <a:cubicBezTo>
                  <a:pt x="246" y="13"/>
                  <a:pt x="210" y="1"/>
                  <a:pt x="174" y="1"/>
                </a:cubicBezTo>
                <a:close/>
              </a:path>
            </a:pathLst>
          </a:custGeom>
          <a:solidFill>
            <a:srgbClr val="A4B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6" name="Google Shape;7856;p80"/>
          <p:cNvSpPr/>
          <p:nvPr/>
        </p:nvSpPr>
        <p:spPr>
          <a:xfrm>
            <a:off x="7202454" y="3377641"/>
            <a:ext cx="17340" cy="197149"/>
          </a:xfrm>
          <a:custGeom>
            <a:avLst/>
            <a:gdLst/>
            <a:ahLst/>
            <a:cxnLst/>
            <a:rect l="l" t="t" r="r" b="b"/>
            <a:pathLst>
              <a:path w="660" h="7504" extrusionOk="0">
                <a:moveTo>
                  <a:pt x="482" y="0"/>
                </a:moveTo>
                <a:cubicBezTo>
                  <a:pt x="447" y="0"/>
                  <a:pt x="413" y="10"/>
                  <a:pt x="382" y="33"/>
                </a:cubicBezTo>
                <a:lnTo>
                  <a:pt x="0" y="304"/>
                </a:lnTo>
                <a:lnTo>
                  <a:pt x="0" y="7504"/>
                </a:lnTo>
                <a:lnTo>
                  <a:pt x="444" y="7504"/>
                </a:lnTo>
                <a:cubicBezTo>
                  <a:pt x="562" y="7504"/>
                  <a:pt x="659" y="7406"/>
                  <a:pt x="659" y="7289"/>
                </a:cubicBezTo>
                <a:lnTo>
                  <a:pt x="659" y="172"/>
                </a:lnTo>
                <a:cubicBezTo>
                  <a:pt x="659" y="72"/>
                  <a:pt x="572" y="0"/>
                  <a:pt x="48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7" name="Google Shape;7857;p80"/>
          <p:cNvSpPr/>
          <p:nvPr/>
        </p:nvSpPr>
        <p:spPr>
          <a:xfrm>
            <a:off x="6955361" y="3318371"/>
            <a:ext cx="32630" cy="32630"/>
          </a:xfrm>
          <a:custGeom>
            <a:avLst/>
            <a:gdLst/>
            <a:ahLst/>
            <a:cxnLst/>
            <a:rect l="l" t="t" r="r" b="b"/>
            <a:pathLst>
              <a:path w="1242" h="1242" extrusionOk="0">
                <a:moveTo>
                  <a:pt x="194" y="0"/>
                </a:moveTo>
                <a:cubicBezTo>
                  <a:pt x="83" y="0"/>
                  <a:pt x="0" y="91"/>
                  <a:pt x="0" y="195"/>
                </a:cubicBezTo>
                <a:lnTo>
                  <a:pt x="0" y="1048"/>
                </a:lnTo>
                <a:cubicBezTo>
                  <a:pt x="0" y="1159"/>
                  <a:pt x="83" y="1242"/>
                  <a:pt x="194" y="1242"/>
                </a:cubicBezTo>
                <a:lnTo>
                  <a:pt x="1047" y="1242"/>
                </a:lnTo>
                <a:cubicBezTo>
                  <a:pt x="1158" y="1242"/>
                  <a:pt x="1242" y="1159"/>
                  <a:pt x="1242" y="1048"/>
                </a:cubicBezTo>
                <a:lnTo>
                  <a:pt x="1242" y="195"/>
                </a:lnTo>
                <a:cubicBezTo>
                  <a:pt x="1242" y="91"/>
                  <a:pt x="1158" y="0"/>
                  <a:pt x="1047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8" name="Google Shape;7858;p80"/>
          <p:cNvSpPr/>
          <p:nvPr/>
        </p:nvSpPr>
        <p:spPr>
          <a:xfrm>
            <a:off x="7009115" y="3313090"/>
            <a:ext cx="36466" cy="10588"/>
          </a:xfrm>
          <a:custGeom>
            <a:avLst/>
            <a:gdLst/>
            <a:ahLst/>
            <a:cxnLst/>
            <a:rect l="l" t="t" r="r" b="b"/>
            <a:pathLst>
              <a:path w="1388" h="403" extrusionOk="0">
                <a:moveTo>
                  <a:pt x="271" y="0"/>
                </a:moveTo>
                <a:cubicBezTo>
                  <a:pt x="0" y="0"/>
                  <a:pt x="0" y="403"/>
                  <a:pt x="271" y="403"/>
                </a:cubicBezTo>
                <a:lnTo>
                  <a:pt x="1124" y="403"/>
                </a:lnTo>
                <a:cubicBezTo>
                  <a:pt x="1387" y="403"/>
                  <a:pt x="1387" y="0"/>
                  <a:pt x="1124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9" name="Google Shape;7859;p80"/>
          <p:cNvSpPr/>
          <p:nvPr/>
        </p:nvSpPr>
        <p:spPr>
          <a:xfrm>
            <a:off x="7009115" y="3341149"/>
            <a:ext cx="113366" cy="10588"/>
          </a:xfrm>
          <a:custGeom>
            <a:avLst/>
            <a:gdLst/>
            <a:ahLst/>
            <a:cxnLst/>
            <a:rect l="l" t="t" r="r" b="b"/>
            <a:pathLst>
              <a:path w="4315" h="403" extrusionOk="0">
                <a:moveTo>
                  <a:pt x="271" y="0"/>
                </a:moveTo>
                <a:cubicBezTo>
                  <a:pt x="0" y="0"/>
                  <a:pt x="0" y="403"/>
                  <a:pt x="271" y="403"/>
                </a:cubicBezTo>
                <a:lnTo>
                  <a:pt x="4044" y="403"/>
                </a:lnTo>
                <a:cubicBezTo>
                  <a:pt x="4314" y="403"/>
                  <a:pt x="4314" y="0"/>
                  <a:pt x="4044" y="0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0" name="Google Shape;7860;p80"/>
          <p:cNvSpPr/>
          <p:nvPr/>
        </p:nvSpPr>
        <p:spPr>
          <a:xfrm>
            <a:off x="6961010" y="3385234"/>
            <a:ext cx="69806" cy="10614"/>
          </a:xfrm>
          <a:custGeom>
            <a:avLst/>
            <a:gdLst/>
            <a:ahLst/>
            <a:cxnLst/>
            <a:rect l="l" t="t" r="r" b="b"/>
            <a:pathLst>
              <a:path w="2657" h="404" extrusionOk="0">
                <a:moveTo>
                  <a:pt x="271" y="1"/>
                </a:moveTo>
                <a:cubicBezTo>
                  <a:pt x="0" y="1"/>
                  <a:pt x="0" y="403"/>
                  <a:pt x="271" y="403"/>
                </a:cubicBezTo>
                <a:lnTo>
                  <a:pt x="2386" y="403"/>
                </a:lnTo>
                <a:cubicBezTo>
                  <a:pt x="2657" y="403"/>
                  <a:pt x="2657" y="1"/>
                  <a:pt x="2386" y="1"/>
                </a:cubicBezTo>
                <a:close/>
              </a:path>
            </a:pathLst>
          </a:custGeom>
          <a:solidFill>
            <a:srgbClr val="0808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1" name="Google Shape;7861;p80"/>
          <p:cNvSpPr/>
          <p:nvPr/>
        </p:nvSpPr>
        <p:spPr>
          <a:xfrm>
            <a:off x="6921443" y="3539060"/>
            <a:ext cx="57248" cy="10588"/>
          </a:xfrm>
          <a:custGeom>
            <a:avLst/>
            <a:gdLst/>
            <a:ahLst/>
            <a:cxnLst/>
            <a:rect l="l" t="t" r="r" b="b"/>
            <a:pathLst>
              <a:path w="2179" h="403" extrusionOk="0">
                <a:moveTo>
                  <a:pt x="271" y="0"/>
                </a:moveTo>
                <a:cubicBezTo>
                  <a:pt x="1" y="0"/>
                  <a:pt x="1" y="402"/>
                  <a:pt x="271" y="402"/>
                </a:cubicBezTo>
                <a:lnTo>
                  <a:pt x="1908" y="402"/>
                </a:lnTo>
                <a:cubicBezTo>
                  <a:pt x="2179" y="402"/>
                  <a:pt x="2179" y="0"/>
                  <a:pt x="1908" y="0"/>
                </a:cubicBezTo>
                <a:close/>
              </a:path>
            </a:pathLst>
          </a:custGeom>
          <a:solidFill>
            <a:srgbClr val="F3F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62" name="Google Shape;7862;p80"/>
          <p:cNvGrpSpPr/>
          <p:nvPr/>
        </p:nvGrpSpPr>
        <p:grpSpPr>
          <a:xfrm>
            <a:off x="7414946" y="3220873"/>
            <a:ext cx="360091" cy="360117"/>
            <a:chOff x="7414946" y="3220873"/>
            <a:chExt cx="360091" cy="360117"/>
          </a:xfrm>
        </p:grpSpPr>
        <p:sp>
          <p:nvSpPr>
            <p:cNvPr id="7863" name="Google Shape;7863;p80"/>
            <p:cNvSpPr/>
            <p:nvPr/>
          </p:nvSpPr>
          <p:spPr>
            <a:xfrm>
              <a:off x="7414946" y="3305234"/>
              <a:ext cx="151619" cy="195389"/>
            </a:xfrm>
            <a:custGeom>
              <a:avLst/>
              <a:gdLst/>
              <a:ahLst/>
              <a:cxnLst/>
              <a:rect l="l" t="t" r="r" b="b"/>
              <a:pathLst>
                <a:path w="5771" h="7437" extrusionOk="0">
                  <a:moveTo>
                    <a:pt x="0" y="1"/>
                  </a:moveTo>
                  <a:lnTo>
                    <a:pt x="0" y="4572"/>
                  </a:lnTo>
                  <a:lnTo>
                    <a:pt x="5771" y="7437"/>
                  </a:lnTo>
                  <a:lnTo>
                    <a:pt x="4571" y="1360"/>
                  </a:lnTo>
                  <a:lnTo>
                    <a:pt x="902" y="2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2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80"/>
            <p:cNvSpPr/>
            <p:nvPr/>
          </p:nvSpPr>
          <p:spPr>
            <a:xfrm>
              <a:off x="7414946" y="3425326"/>
              <a:ext cx="143789" cy="155665"/>
            </a:xfrm>
            <a:custGeom>
              <a:avLst/>
              <a:gdLst/>
              <a:ahLst/>
              <a:cxnLst/>
              <a:rect l="l" t="t" r="r" b="b"/>
              <a:pathLst>
                <a:path w="5473" h="5925" extrusionOk="0">
                  <a:moveTo>
                    <a:pt x="0" y="1"/>
                  </a:moveTo>
                  <a:lnTo>
                    <a:pt x="0" y="4572"/>
                  </a:lnTo>
                  <a:lnTo>
                    <a:pt x="4571" y="5924"/>
                  </a:lnTo>
                  <a:lnTo>
                    <a:pt x="5473" y="3642"/>
                  </a:lnTo>
                  <a:lnTo>
                    <a:pt x="4571" y="13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80"/>
            <p:cNvSpPr/>
            <p:nvPr/>
          </p:nvSpPr>
          <p:spPr>
            <a:xfrm>
              <a:off x="7735471" y="3430265"/>
              <a:ext cx="39566" cy="150725"/>
            </a:xfrm>
            <a:custGeom>
              <a:avLst/>
              <a:gdLst/>
              <a:ahLst/>
              <a:cxnLst/>
              <a:rect l="l" t="t" r="r" b="b"/>
              <a:pathLst>
                <a:path w="1506" h="5737" extrusionOk="0">
                  <a:moveTo>
                    <a:pt x="1" y="0"/>
                  </a:moveTo>
                  <a:lnTo>
                    <a:pt x="604" y="5466"/>
                  </a:lnTo>
                  <a:lnTo>
                    <a:pt x="1506" y="5736"/>
                  </a:lnTo>
                  <a:lnTo>
                    <a:pt x="1506" y="11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4A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80"/>
            <p:cNvSpPr/>
            <p:nvPr/>
          </p:nvSpPr>
          <p:spPr>
            <a:xfrm>
              <a:off x="7623418" y="3393641"/>
              <a:ext cx="127947" cy="180229"/>
            </a:xfrm>
            <a:custGeom>
              <a:avLst/>
              <a:gdLst/>
              <a:ahLst/>
              <a:cxnLst/>
              <a:rect l="l" t="t" r="r" b="b"/>
              <a:pathLst>
                <a:path w="4870" h="6860" extrusionOk="0">
                  <a:moveTo>
                    <a:pt x="0" y="0"/>
                  </a:moveTo>
                  <a:lnTo>
                    <a:pt x="1200" y="5778"/>
                  </a:lnTo>
                  <a:lnTo>
                    <a:pt x="4869" y="6860"/>
                  </a:lnTo>
                  <a:lnTo>
                    <a:pt x="4869" y="22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80"/>
            <p:cNvSpPr/>
            <p:nvPr/>
          </p:nvSpPr>
          <p:spPr>
            <a:xfrm>
              <a:off x="7535038" y="3420045"/>
              <a:ext cx="119908" cy="160945"/>
            </a:xfrm>
            <a:custGeom>
              <a:avLst/>
              <a:gdLst/>
              <a:ahLst/>
              <a:cxnLst/>
              <a:rect l="l" t="t" r="r" b="b"/>
              <a:pathLst>
                <a:path w="4564" h="6126" extrusionOk="0">
                  <a:moveTo>
                    <a:pt x="2282" y="1"/>
                  </a:moveTo>
                  <a:lnTo>
                    <a:pt x="0" y="1554"/>
                  </a:lnTo>
                  <a:lnTo>
                    <a:pt x="0" y="6125"/>
                  </a:lnTo>
                  <a:lnTo>
                    <a:pt x="4564" y="4773"/>
                  </a:lnTo>
                  <a:lnTo>
                    <a:pt x="4564" y="202"/>
                  </a:lnTo>
                  <a:lnTo>
                    <a:pt x="2282" y="1"/>
                  </a:lnTo>
                  <a:close/>
                </a:path>
              </a:pathLst>
            </a:custGeom>
            <a:solidFill>
              <a:srgbClr val="94A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80"/>
            <p:cNvSpPr/>
            <p:nvPr/>
          </p:nvSpPr>
          <p:spPr>
            <a:xfrm>
              <a:off x="7735471" y="3333845"/>
              <a:ext cx="39566" cy="127054"/>
            </a:xfrm>
            <a:custGeom>
              <a:avLst/>
              <a:gdLst/>
              <a:ahLst/>
              <a:cxnLst/>
              <a:rect l="l" t="t" r="r" b="b"/>
              <a:pathLst>
                <a:path w="1506" h="4836" extrusionOk="0">
                  <a:moveTo>
                    <a:pt x="604" y="1"/>
                  </a:moveTo>
                  <a:lnTo>
                    <a:pt x="1" y="2290"/>
                  </a:lnTo>
                  <a:lnTo>
                    <a:pt x="604" y="4572"/>
                  </a:lnTo>
                  <a:lnTo>
                    <a:pt x="1506" y="4835"/>
                  </a:lnTo>
                  <a:lnTo>
                    <a:pt x="1506" y="271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80"/>
            <p:cNvSpPr/>
            <p:nvPr/>
          </p:nvSpPr>
          <p:spPr>
            <a:xfrm>
              <a:off x="7631248" y="3305234"/>
              <a:ext cx="120118" cy="148729"/>
            </a:xfrm>
            <a:custGeom>
              <a:avLst/>
              <a:gdLst/>
              <a:ahLst/>
              <a:cxnLst/>
              <a:rect l="l" t="t" r="r" b="b"/>
              <a:pathLst>
                <a:path w="4572" h="5661" extrusionOk="0">
                  <a:moveTo>
                    <a:pt x="902" y="1"/>
                  </a:moveTo>
                  <a:lnTo>
                    <a:pt x="0" y="2290"/>
                  </a:lnTo>
                  <a:lnTo>
                    <a:pt x="902" y="4572"/>
                  </a:lnTo>
                  <a:lnTo>
                    <a:pt x="4571" y="5661"/>
                  </a:lnTo>
                  <a:lnTo>
                    <a:pt x="4571" y="1090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rgbClr val="C2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80"/>
            <p:cNvSpPr/>
            <p:nvPr/>
          </p:nvSpPr>
          <p:spPr>
            <a:xfrm>
              <a:off x="7535038" y="3305234"/>
              <a:ext cx="119908" cy="155665"/>
            </a:xfrm>
            <a:custGeom>
              <a:avLst/>
              <a:gdLst/>
              <a:ahLst/>
              <a:cxnLst/>
              <a:rect l="l" t="t" r="r" b="b"/>
              <a:pathLst>
                <a:path w="4564" h="5925" extrusionOk="0">
                  <a:moveTo>
                    <a:pt x="4564" y="1"/>
                  </a:moveTo>
                  <a:lnTo>
                    <a:pt x="0" y="1360"/>
                  </a:lnTo>
                  <a:lnTo>
                    <a:pt x="0" y="5924"/>
                  </a:lnTo>
                  <a:lnTo>
                    <a:pt x="4564" y="4572"/>
                  </a:lnTo>
                  <a:lnTo>
                    <a:pt x="4564" y="1"/>
                  </a:lnTo>
                  <a:close/>
                </a:path>
              </a:pathLst>
            </a:custGeom>
            <a:solidFill>
              <a:srgbClr val="AC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80"/>
            <p:cNvSpPr/>
            <p:nvPr/>
          </p:nvSpPr>
          <p:spPr>
            <a:xfrm>
              <a:off x="7654945" y="3220873"/>
              <a:ext cx="67258" cy="180807"/>
            </a:xfrm>
            <a:custGeom>
              <a:avLst/>
              <a:gdLst/>
              <a:ahLst/>
              <a:cxnLst/>
              <a:rect l="l" t="t" r="r" b="b"/>
              <a:pathLst>
                <a:path w="2560" h="6882" extrusionOk="0">
                  <a:moveTo>
                    <a:pt x="0" y="1"/>
                  </a:moveTo>
                  <a:lnTo>
                    <a:pt x="0" y="6881"/>
                  </a:lnTo>
                  <a:cubicBezTo>
                    <a:pt x="0" y="6881"/>
                    <a:pt x="2559" y="4322"/>
                    <a:pt x="2559" y="2560"/>
                  </a:cubicBezTo>
                  <a:cubicBezTo>
                    <a:pt x="2559" y="1145"/>
                    <a:pt x="1415" y="1"/>
                    <a:pt x="0" y="1"/>
                  </a:cubicBezTo>
                  <a:close/>
                </a:path>
              </a:pathLst>
            </a:custGeom>
            <a:solidFill>
              <a:srgbClr val="1F3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80"/>
            <p:cNvSpPr/>
            <p:nvPr/>
          </p:nvSpPr>
          <p:spPr>
            <a:xfrm>
              <a:off x="7587688" y="3220873"/>
              <a:ext cx="118831" cy="180807"/>
            </a:xfrm>
            <a:custGeom>
              <a:avLst/>
              <a:gdLst/>
              <a:ahLst/>
              <a:cxnLst/>
              <a:rect l="l" t="t" r="r" b="b"/>
              <a:pathLst>
                <a:path w="4523" h="6882" extrusionOk="0">
                  <a:moveTo>
                    <a:pt x="2560" y="1"/>
                  </a:moveTo>
                  <a:cubicBezTo>
                    <a:pt x="1145" y="1"/>
                    <a:pt x="1" y="1145"/>
                    <a:pt x="1" y="2560"/>
                  </a:cubicBezTo>
                  <a:cubicBezTo>
                    <a:pt x="1" y="4322"/>
                    <a:pt x="2560" y="6881"/>
                    <a:pt x="2560" y="6881"/>
                  </a:cubicBezTo>
                  <a:cubicBezTo>
                    <a:pt x="2560" y="6881"/>
                    <a:pt x="4523" y="4322"/>
                    <a:pt x="4523" y="2560"/>
                  </a:cubicBezTo>
                  <a:cubicBezTo>
                    <a:pt x="4523" y="1152"/>
                    <a:pt x="3642" y="1"/>
                    <a:pt x="2560" y="1"/>
                  </a:cubicBezTo>
                  <a:close/>
                </a:path>
              </a:pathLst>
            </a:custGeom>
            <a:solidFill>
              <a:srgbClr val="455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80"/>
            <p:cNvSpPr/>
            <p:nvPr/>
          </p:nvSpPr>
          <p:spPr>
            <a:xfrm>
              <a:off x="7607366" y="3252479"/>
              <a:ext cx="83310" cy="71382"/>
            </a:xfrm>
            <a:custGeom>
              <a:avLst/>
              <a:gdLst/>
              <a:ahLst/>
              <a:cxnLst/>
              <a:rect l="l" t="t" r="r" b="b"/>
              <a:pathLst>
                <a:path w="3171" h="2717" extrusionOk="0">
                  <a:moveTo>
                    <a:pt x="1803" y="0"/>
                  </a:moveTo>
                  <a:cubicBezTo>
                    <a:pt x="1470" y="0"/>
                    <a:pt x="1130" y="124"/>
                    <a:pt x="854" y="400"/>
                  </a:cubicBezTo>
                  <a:cubicBezTo>
                    <a:pt x="1" y="1253"/>
                    <a:pt x="604" y="2716"/>
                    <a:pt x="1811" y="2716"/>
                  </a:cubicBezTo>
                  <a:cubicBezTo>
                    <a:pt x="2560" y="2710"/>
                    <a:pt x="3164" y="2106"/>
                    <a:pt x="3171" y="1357"/>
                  </a:cubicBezTo>
                  <a:cubicBezTo>
                    <a:pt x="3171" y="541"/>
                    <a:pt x="2501" y="0"/>
                    <a:pt x="1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74" name="Google Shape;7874;p80"/>
          <p:cNvGrpSpPr/>
          <p:nvPr/>
        </p:nvGrpSpPr>
        <p:grpSpPr>
          <a:xfrm>
            <a:off x="8027227" y="3215041"/>
            <a:ext cx="231829" cy="371782"/>
            <a:chOff x="8027227" y="3215041"/>
            <a:chExt cx="231829" cy="371782"/>
          </a:xfrm>
        </p:grpSpPr>
        <p:sp>
          <p:nvSpPr>
            <p:cNvPr id="7875" name="Google Shape;7875;p80"/>
            <p:cNvSpPr/>
            <p:nvPr/>
          </p:nvSpPr>
          <p:spPr>
            <a:xfrm>
              <a:off x="8135102" y="3239080"/>
              <a:ext cx="123954" cy="131967"/>
            </a:xfrm>
            <a:custGeom>
              <a:avLst/>
              <a:gdLst/>
              <a:ahLst/>
              <a:cxnLst/>
              <a:rect l="l" t="t" r="r" b="b"/>
              <a:pathLst>
                <a:path w="4718" h="5023" extrusionOk="0">
                  <a:moveTo>
                    <a:pt x="4450" y="1"/>
                  </a:moveTo>
                  <a:cubicBezTo>
                    <a:pt x="4446" y="1"/>
                    <a:pt x="4443" y="1"/>
                    <a:pt x="4440" y="1"/>
                  </a:cubicBezTo>
                  <a:lnTo>
                    <a:pt x="230" y="1"/>
                  </a:lnTo>
                  <a:cubicBezTo>
                    <a:pt x="105" y="1"/>
                    <a:pt x="1" y="98"/>
                    <a:pt x="1" y="223"/>
                  </a:cubicBezTo>
                  <a:lnTo>
                    <a:pt x="1" y="5023"/>
                  </a:lnTo>
                  <a:lnTo>
                    <a:pt x="4440" y="5023"/>
                  </a:lnTo>
                  <a:cubicBezTo>
                    <a:pt x="4606" y="5023"/>
                    <a:pt x="4717" y="4850"/>
                    <a:pt x="4648" y="4697"/>
                  </a:cubicBezTo>
                  <a:lnTo>
                    <a:pt x="3656" y="2512"/>
                  </a:lnTo>
                  <a:lnTo>
                    <a:pt x="4655" y="320"/>
                  </a:lnTo>
                  <a:cubicBezTo>
                    <a:pt x="4716" y="171"/>
                    <a:pt x="4611" y="1"/>
                    <a:pt x="4450" y="1"/>
                  </a:cubicBez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80"/>
            <p:cNvSpPr/>
            <p:nvPr/>
          </p:nvSpPr>
          <p:spPr>
            <a:xfrm>
              <a:off x="8135285" y="3240184"/>
              <a:ext cx="40302" cy="22805"/>
            </a:xfrm>
            <a:custGeom>
              <a:avLst/>
              <a:gdLst/>
              <a:ahLst/>
              <a:cxnLst/>
              <a:rect l="l" t="t" r="r" b="b"/>
              <a:pathLst>
                <a:path w="1534" h="868" extrusionOk="0">
                  <a:moveTo>
                    <a:pt x="91" y="1"/>
                  </a:moveTo>
                  <a:cubicBezTo>
                    <a:pt x="35" y="42"/>
                    <a:pt x="1" y="112"/>
                    <a:pt x="1" y="181"/>
                  </a:cubicBezTo>
                  <a:lnTo>
                    <a:pt x="1" y="868"/>
                  </a:lnTo>
                  <a:lnTo>
                    <a:pt x="1388" y="868"/>
                  </a:lnTo>
                  <a:cubicBezTo>
                    <a:pt x="1492" y="868"/>
                    <a:pt x="1534" y="722"/>
                    <a:pt x="1430" y="674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80"/>
            <p:cNvSpPr/>
            <p:nvPr/>
          </p:nvSpPr>
          <p:spPr>
            <a:xfrm>
              <a:off x="8057309" y="3262962"/>
              <a:ext cx="23882" cy="12059"/>
            </a:xfrm>
            <a:custGeom>
              <a:avLst/>
              <a:gdLst/>
              <a:ahLst/>
              <a:cxnLst/>
              <a:rect l="l" t="t" r="r" b="b"/>
              <a:pathLst>
                <a:path w="909" h="459" extrusionOk="0">
                  <a:moveTo>
                    <a:pt x="0" y="1"/>
                  </a:moveTo>
                  <a:lnTo>
                    <a:pt x="0" y="459"/>
                  </a:lnTo>
                  <a:lnTo>
                    <a:pt x="909" y="459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80"/>
            <p:cNvSpPr/>
            <p:nvPr/>
          </p:nvSpPr>
          <p:spPr>
            <a:xfrm>
              <a:off x="8057309" y="3382870"/>
              <a:ext cx="23882" cy="12059"/>
            </a:xfrm>
            <a:custGeom>
              <a:avLst/>
              <a:gdLst/>
              <a:ahLst/>
              <a:cxnLst/>
              <a:rect l="l" t="t" r="r" b="b"/>
              <a:pathLst>
                <a:path w="909" h="459" extrusionOk="0">
                  <a:moveTo>
                    <a:pt x="0" y="1"/>
                  </a:moveTo>
                  <a:lnTo>
                    <a:pt x="0" y="459"/>
                  </a:lnTo>
                  <a:lnTo>
                    <a:pt x="909" y="459"/>
                  </a:lnTo>
                  <a:lnTo>
                    <a:pt x="909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80"/>
            <p:cNvSpPr/>
            <p:nvPr/>
          </p:nvSpPr>
          <p:spPr>
            <a:xfrm>
              <a:off x="8075148" y="3256946"/>
              <a:ext cx="102095" cy="144000"/>
            </a:xfrm>
            <a:custGeom>
              <a:avLst/>
              <a:gdLst/>
              <a:ahLst/>
              <a:cxnLst/>
              <a:rect l="l" t="t" r="r" b="b"/>
              <a:pathLst>
                <a:path w="3886" h="5481" extrusionOk="0">
                  <a:moveTo>
                    <a:pt x="230" y="1"/>
                  </a:moveTo>
                  <a:cubicBezTo>
                    <a:pt x="105" y="1"/>
                    <a:pt x="1" y="105"/>
                    <a:pt x="1" y="230"/>
                  </a:cubicBezTo>
                  <a:lnTo>
                    <a:pt x="1" y="5252"/>
                  </a:lnTo>
                  <a:cubicBezTo>
                    <a:pt x="1" y="5376"/>
                    <a:pt x="105" y="5480"/>
                    <a:pt x="230" y="5480"/>
                  </a:cubicBezTo>
                  <a:lnTo>
                    <a:pt x="3656" y="5480"/>
                  </a:lnTo>
                  <a:cubicBezTo>
                    <a:pt x="3781" y="5480"/>
                    <a:pt x="3885" y="5376"/>
                    <a:pt x="3885" y="5252"/>
                  </a:cubicBezTo>
                  <a:lnTo>
                    <a:pt x="3885" y="230"/>
                  </a:lnTo>
                  <a:cubicBezTo>
                    <a:pt x="3885" y="105"/>
                    <a:pt x="3781" y="1"/>
                    <a:pt x="3656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80"/>
            <p:cNvSpPr/>
            <p:nvPr/>
          </p:nvSpPr>
          <p:spPr>
            <a:xfrm>
              <a:off x="8051292" y="3232906"/>
              <a:ext cx="12033" cy="335868"/>
            </a:xfrm>
            <a:custGeom>
              <a:avLst/>
              <a:gdLst/>
              <a:ahLst/>
              <a:cxnLst/>
              <a:rect l="l" t="t" r="r" b="b"/>
              <a:pathLst>
                <a:path w="458" h="12784" extrusionOk="0">
                  <a:moveTo>
                    <a:pt x="0" y="0"/>
                  </a:moveTo>
                  <a:lnTo>
                    <a:pt x="0" y="12784"/>
                  </a:lnTo>
                  <a:lnTo>
                    <a:pt x="458" y="12784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80"/>
            <p:cNvSpPr/>
            <p:nvPr/>
          </p:nvSpPr>
          <p:spPr>
            <a:xfrm>
              <a:off x="8027411" y="3562915"/>
              <a:ext cx="59980" cy="23908"/>
            </a:xfrm>
            <a:custGeom>
              <a:avLst/>
              <a:gdLst/>
              <a:ahLst/>
              <a:cxnLst/>
              <a:rect l="l" t="t" r="r" b="b"/>
              <a:pathLst>
                <a:path w="2283" h="910" extrusionOk="0">
                  <a:moveTo>
                    <a:pt x="458" y="1"/>
                  </a:moveTo>
                  <a:cubicBezTo>
                    <a:pt x="202" y="1"/>
                    <a:pt x="1" y="202"/>
                    <a:pt x="1" y="459"/>
                  </a:cubicBezTo>
                  <a:lnTo>
                    <a:pt x="1" y="687"/>
                  </a:lnTo>
                  <a:cubicBezTo>
                    <a:pt x="1" y="812"/>
                    <a:pt x="98" y="909"/>
                    <a:pt x="229" y="909"/>
                  </a:cubicBezTo>
                  <a:lnTo>
                    <a:pt x="2047" y="909"/>
                  </a:lnTo>
                  <a:cubicBezTo>
                    <a:pt x="2051" y="910"/>
                    <a:pt x="2055" y="910"/>
                    <a:pt x="2059" y="910"/>
                  </a:cubicBezTo>
                  <a:cubicBezTo>
                    <a:pt x="2185" y="910"/>
                    <a:pt x="2283" y="808"/>
                    <a:pt x="2283" y="680"/>
                  </a:cubicBezTo>
                  <a:lnTo>
                    <a:pt x="2283" y="459"/>
                  </a:lnTo>
                  <a:cubicBezTo>
                    <a:pt x="2283" y="202"/>
                    <a:pt x="2075" y="1"/>
                    <a:pt x="1825" y="1"/>
                  </a:cubicBezTo>
                  <a:close/>
                </a:path>
              </a:pathLst>
            </a:custGeom>
            <a:solidFill>
              <a:srgbClr val="9FB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80"/>
            <p:cNvSpPr/>
            <p:nvPr/>
          </p:nvSpPr>
          <p:spPr>
            <a:xfrm>
              <a:off x="8045276" y="3215041"/>
              <a:ext cx="23882" cy="24092"/>
            </a:xfrm>
            <a:custGeom>
              <a:avLst/>
              <a:gdLst/>
              <a:ahLst/>
              <a:cxnLst/>
              <a:rect l="l" t="t" r="r" b="b"/>
              <a:pathLst>
                <a:path w="909" h="917" extrusionOk="0">
                  <a:moveTo>
                    <a:pt x="458" y="1"/>
                  </a:moveTo>
                  <a:cubicBezTo>
                    <a:pt x="201" y="1"/>
                    <a:pt x="0" y="202"/>
                    <a:pt x="0" y="458"/>
                  </a:cubicBezTo>
                  <a:cubicBezTo>
                    <a:pt x="0" y="708"/>
                    <a:pt x="201" y="916"/>
                    <a:pt x="458" y="916"/>
                  </a:cubicBezTo>
                  <a:cubicBezTo>
                    <a:pt x="708" y="916"/>
                    <a:pt x="909" y="708"/>
                    <a:pt x="909" y="458"/>
                  </a:cubicBezTo>
                  <a:cubicBezTo>
                    <a:pt x="909" y="202"/>
                    <a:pt x="708" y="1"/>
                    <a:pt x="458" y="1"/>
                  </a:cubicBezTo>
                  <a:close/>
                </a:path>
              </a:pathLst>
            </a:custGeom>
            <a:solidFill>
              <a:srgbClr val="9FB3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80"/>
            <p:cNvSpPr/>
            <p:nvPr/>
          </p:nvSpPr>
          <p:spPr>
            <a:xfrm>
              <a:off x="8027227" y="3562915"/>
              <a:ext cx="30108" cy="23908"/>
            </a:xfrm>
            <a:custGeom>
              <a:avLst/>
              <a:gdLst/>
              <a:ahLst/>
              <a:cxnLst/>
              <a:rect l="l" t="t" r="r" b="b"/>
              <a:pathLst>
                <a:path w="1146" h="910" extrusionOk="0">
                  <a:moveTo>
                    <a:pt x="458" y="1"/>
                  </a:moveTo>
                  <a:cubicBezTo>
                    <a:pt x="209" y="1"/>
                    <a:pt x="1" y="202"/>
                    <a:pt x="1" y="459"/>
                  </a:cubicBezTo>
                  <a:lnTo>
                    <a:pt x="1" y="680"/>
                  </a:lnTo>
                  <a:cubicBezTo>
                    <a:pt x="1" y="812"/>
                    <a:pt x="105" y="909"/>
                    <a:pt x="230" y="909"/>
                  </a:cubicBezTo>
                  <a:lnTo>
                    <a:pt x="916" y="909"/>
                  </a:lnTo>
                  <a:cubicBezTo>
                    <a:pt x="791" y="909"/>
                    <a:pt x="687" y="812"/>
                    <a:pt x="687" y="680"/>
                  </a:cubicBezTo>
                  <a:lnTo>
                    <a:pt x="687" y="459"/>
                  </a:lnTo>
                  <a:cubicBezTo>
                    <a:pt x="687" y="202"/>
                    <a:pt x="888" y="1"/>
                    <a:pt x="1145" y="1"/>
                  </a:cubicBezTo>
                  <a:close/>
                </a:path>
              </a:pathLst>
            </a:custGeom>
            <a:solidFill>
              <a:srgbClr val="7F8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80"/>
            <p:cNvSpPr/>
            <p:nvPr/>
          </p:nvSpPr>
          <p:spPr>
            <a:xfrm>
              <a:off x="8043095" y="3216144"/>
              <a:ext cx="25169" cy="22778"/>
            </a:xfrm>
            <a:custGeom>
              <a:avLst/>
              <a:gdLst/>
              <a:ahLst/>
              <a:cxnLst/>
              <a:rect l="l" t="t" r="r" b="b"/>
              <a:pathLst>
                <a:path w="958" h="867" extrusionOk="0">
                  <a:moveTo>
                    <a:pt x="354" y="0"/>
                  </a:moveTo>
                  <a:cubicBezTo>
                    <a:pt x="63" y="132"/>
                    <a:pt x="0" y="507"/>
                    <a:pt x="222" y="735"/>
                  </a:cubicBezTo>
                  <a:cubicBezTo>
                    <a:pt x="311" y="825"/>
                    <a:pt x="426" y="867"/>
                    <a:pt x="541" y="867"/>
                  </a:cubicBezTo>
                  <a:cubicBezTo>
                    <a:pt x="710" y="867"/>
                    <a:pt x="878" y="774"/>
                    <a:pt x="957" y="604"/>
                  </a:cubicBezTo>
                  <a:lnTo>
                    <a:pt x="957" y="604"/>
                  </a:lnTo>
                  <a:cubicBezTo>
                    <a:pt x="895" y="631"/>
                    <a:pt x="832" y="645"/>
                    <a:pt x="770" y="645"/>
                  </a:cubicBezTo>
                  <a:cubicBezTo>
                    <a:pt x="437" y="645"/>
                    <a:pt x="215" y="298"/>
                    <a:pt x="354" y="0"/>
                  </a:cubicBezTo>
                  <a:close/>
                </a:path>
              </a:pathLst>
            </a:custGeom>
            <a:solidFill>
              <a:srgbClr val="7F8E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5" name="Google Shape;7885;p80"/>
          <p:cNvGrpSpPr/>
          <p:nvPr/>
        </p:nvGrpSpPr>
        <p:grpSpPr>
          <a:xfrm>
            <a:off x="4093603" y="4146138"/>
            <a:ext cx="395638" cy="420544"/>
            <a:chOff x="4093603" y="4146138"/>
            <a:chExt cx="395638" cy="420544"/>
          </a:xfrm>
        </p:grpSpPr>
        <p:sp>
          <p:nvSpPr>
            <p:cNvPr id="7886" name="Google Shape;7886;p80"/>
            <p:cNvSpPr/>
            <p:nvPr/>
          </p:nvSpPr>
          <p:spPr>
            <a:xfrm>
              <a:off x="4158286" y="4218414"/>
              <a:ext cx="266088" cy="326567"/>
            </a:xfrm>
            <a:custGeom>
              <a:avLst/>
              <a:gdLst/>
              <a:ahLst/>
              <a:cxnLst/>
              <a:rect l="l" t="t" r="r" b="b"/>
              <a:pathLst>
                <a:path w="10128" h="12430" extrusionOk="0">
                  <a:moveTo>
                    <a:pt x="5064" y="0"/>
                  </a:moveTo>
                  <a:cubicBezTo>
                    <a:pt x="2865" y="0"/>
                    <a:pt x="958" y="1526"/>
                    <a:pt x="479" y="3669"/>
                  </a:cubicBezTo>
                  <a:cubicBezTo>
                    <a:pt x="1" y="5813"/>
                    <a:pt x="1076" y="8005"/>
                    <a:pt x="3059" y="8941"/>
                  </a:cubicBezTo>
                  <a:cubicBezTo>
                    <a:pt x="3448" y="9128"/>
                    <a:pt x="3691" y="9510"/>
                    <a:pt x="3684" y="9933"/>
                  </a:cubicBezTo>
                  <a:lnTo>
                    <a:pt x="3684" y="11875"/>
                  </a:lnTo>
                  <a:lnTo>
                    <a:pt x="3691" y="11875"/>
                  </a:lnTo>
                  <a:cubicBezTo>
                    <a:pt x="3691" y="12180"/>
                    <a:pt x="3933" y="12430"/>
                    <a:pt x="4239" y="12430"/>
                  </a:cubicBezTo>
                  <a:lnTo>
                    <a:pt x="5896" y="12430"/>
                  </a:lnTo>
                  <a:cubicBezTo>
                    <a:pt x="6201" y="12430"/>
                    <a:pt x="6451" y="12180"/>
                    <a:pt x="6451" y="11875"/>
                  </a:cubicBezTo>
                  <a:lnTo>
                    <a:pt x="6451" y="9933"/>
                  </a:lnTo>
                  <a:cubicBezTo>
                    <a:pt x="6444" y="9510"/>
                    <a:pt x="6687" y="9128"/>
                    <a:pt x="7068" y="8941"/>
                  </a:cubicBezTo>
                  <a:cubicBezTo>
                    <a:pt x="9052" y="8005"/>
                    <a:pt x="10127" y="5813"/>
                    <a:pt x="9649" y="3669"/>
                  </a:cubicBezTo>
                  <a:cubicBezTo>
                    <a:pt x="9170" y="1526"/>
                    <a:pt x="7263" y="0"/>
                    <a:pt x="5064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80"/>
            <p:cNvSpPr/>
            <p:nvPr/>
          </p:nvSpPr>
          <p:spPr>
            <a:xfrm>
              <a:off x="4189813" y="4240089"/>
              <a:ext cx="203218" cy="203218"/>
            </a:xfrm>
            <a:custGeom>
              <a:avLst/>
              <a:gdLst/>
              <a:ahLst/>
              <a:cxnLst/>
              <a:rect l="l" t="t" r="r" b="b"/>
              <a:pathLst>
                <a:path w="7735" h="7735" extrusionOk="0">
                  <a:moveTo>
                    <a:pt x="3871" y="1"/>
                  </a:moveTo>
                  <a:cubicBezTo>
                    <a:pt x="1735" y="1"/>
                    <a:pt x="0" y="1735"/>
                    <a:pt x="0" y="3871"/>
                  </a:cubicBezTo>
                  <a:cubicBezTo>
                    <a:pt x="0" y="6007"/>
                    <a:pt x="1735" y="7734"/>
                    <a:pt x="3871" y="7734"/>
                  </a:cubicBezTo>
                  <a:cubicBezTo>
                    <a:pt x="6007" y="7734"/>
                    <a:pt x="7734" y="6007"/>
                    <a:pt x="7734" y="3871"/>
                  </a:cubicBezTo>
                  <a:cubicBezTo>
                    <a:pt x="7734" y="1735"/>
                    <a:pt x="6007" y="1"/>
                    <a:pt x="3871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80"/>
            <p:cNvSpPr/>
            <p:nvPr/>
          </p:nvSpPr>
          <p:spPr>
            <a:xfrm>
              <a:off x="4211671" y="4261947"/>
              <a:ext cx="159658" cy="159684"/>
            </a:xfrm>
            <a:custGeom>
              <a:avLst/>
              <a:gdLst/>
              <a:ahLst/>
              <a:cxnLst/>
              <a:rect l="l" t="t" r="r" b="b"/>
              <a:pathLst>
                <a:path w="6077" h="6078" extrusionOk="0">
                  <a:moveTo>
                    <a:pt x="3039" y="1"/>
                  </a:moveTo>
                  <a:cubicBezTo>
                    <a:pt x="1360" y="1"/>
                    <a:pt x="1" y="1360"/>
                    <a:pt x="1" y="3039"/>
                  </a:cubicBezTo>
                  <a:cubicBezTo>
                    <a:pt x="1" y="4718"/>
                    <a:pt x="1360" y="6077"/>
                    <a:pt x="3039" y="6077"/>
                  </a:cubicBezTo>
                  <a:cubicBezTo>
                    <a:pt x="4717" y="6077"/>
                    <a:pt x="6077" y="4718"/>
                    <a:pt x="6077" y="3039"/>
                  </a:cubicBezTo>
                  <a:cubicBezTo>
                    <a:pt x="6077" y="1360"/>
                    <a:pt x="4717" y="1"/>
                    <a:pt x="30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80"/>
            <p:cNvSpPr/>
            <p:nvPr/>
          </p:nvSpPr>
          <p:spPr>
            <a:xfrm>
              <a:off x="4269629" y="4537677"/>
              <a:ext cx="43586" cy="29005"/>
            </a:xfrm>
            <a:custGeom>
              <a:avLst/>
              <a:gdLst/>
              <a:ahLst/>
              <a:cxnLst/>
              <a:rect l="l" t="t" r="r" b="b"/>
              <a:pathLst>
                <a:path w="1659" h="1104" extrusionOk="0">
                  <a:moveTo>
                    <a:pt x="1" y="0"/>
                  </a:moveTo>
                  <a:lnTo>
                    <a:pt x="1" y="548"/>
                  </a:lnTo>
                  <a:cubicBezTo>
                    <a:pt x="1" y="854"/>
                    <a:pt x="250" y="1103"/>
                    <a:pt x="555" y="1103"/>
                  </a:cubicBezTo>
                  <a:lnTo>
                    <a:pt x="1103" y="1103"/>
                  </a:lnTo>
                  <a:cubicBezTo>
                    <a:pt x="1409" y="1103"/>
                    <a:pt x="1658" y="854"/>
                    <a:pt x="1658" y="548"/>
                  </a:cubicBezTo>
                  <a:lnTo>
                    <a:pt x="1658" y="0"/>
                  </a:lnTo>
                  <a:close/>
                </a:path>
              </a:pathLst>
            </a:custGeom>
            <a:solidFill>
              <a:srgbClr val="70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80"/>
            <p:cNvSpPr/>
            <p:nvPr/>
          </p:nvSpPr>
          <p:spPr>
            <a:xfrm>
              <a:off x="4434725" y="4334486"/>
              <a:ext cx="54515" cy="14608"/>
            </a:xfrm>
            <a:custGeom>
              <a:avLst/>
              <a:gdLst/>
              <a:ahLst/>
              <a:cxnLst/>
              <a:rect l="l" t="t" r="r" b="b"/>
              <a:pathLst>
                <a:path w="2075" h="556" extrusionOk="0">
                  <a:moveTo>
                    <a:pt x="348" y="1"/>
                  </a:moveTo>
                  <a:cubicBezTo>
                    <a:pt x="1" y="21"/>
                    <a:pt x="1" y="535"/>
                    <a:pt x="348" y="555"/>
                  </a:cubicBezTo>
                  <a:lnTo>
                    <a:pt x="1728" y="555"/>
                  </a:lnTo>
                  <a:cubicBezTo>
                    <a:pt x="2075" y="535"/>
                    <a:pt x="2075" y="21"/>
                    <a:pt x="1728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80"/>
            <p:cNvSpPr/>
            <p:nvPr/>
          </p:nvSpPr>
          <p:spPr>
            <a:xfrm>
              <a:off x="4093603" y="4334460"/>
              <a:ext cx="62896" cy="14634"/>
            </a:xfrm>
            <a:custGeom>
              <a:avLst/>
              <a:gdLst/>
              <a:ahLst/>
              <a:cxnLst/>
              <a:rect l="l" t="t" r="r" b="b"/>
              <a:pathLst>
                <a:path w="2394" h="557" extrusionOk="0">
                  <a:moveTo>
                    <a:pt x="2025" y="1"/>
                  </a:moveTo>
                  <a:cubicBezTo>
                    <a:pt x="2018" y="1"/>
                    <a:pt x="2011" y="1"/>
                    <a:pt x="2005" y="2"/>
                  </a:cubicBezTo>
                  <a:lnTo>
                    <a:pt x="354" y="2"/>
                  </a:lnTo>
                  <a:cubicBezTo>
                    <a:pt x="0" y="22"/>
                    <a:pt x="0" y="536"/>
                    <a:pt x="354" y="556"/>
                  </a:cubicBezTo>
                  <a:lnTo>
                    <a:pt x="2005" y="556"/>
                  </a:lnTo>
                  <a:cubicBezTo>
                    <a:pt x="2011" y="557"/>
                    <a:pt x="2018" y="557"/>
                    <a:pt x="2025" y="557"/>
                  </a:cubicBezTo>
                  <a:cubicBezTo>
                    <a:pt x="2393" y="557"/>
                    <a:pt x="2393" y="1"/>
                    <a:pt x="2025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80"/>
            <p:cNvSpPr/>
            <p:nvPr/>
          </p:nvSpPr>
          <p:spPr>
            <a:xfrm>
              <a:off x="4284210" y="4146138"/>
              <a:ext cx="14424" cy="50417"/>
            </a:xfrm>
            <a:custGeom>
              <a:avLst/>
              <a:gdLst/>
              <a:ahLst/>
              <a:cxnLst/>
              <a:rect l="l" t="t" r="r" b="b"/>
              <a:pathLst>
                <a:path w="549" h="1919" extrusionOk="0">
                  <a:moveTo>
                    <a:pt x="277" y="1"/>
                  </a:moveTo>
                  <a:cubicBezTo>
                    <a:pt x="144" y="1"/>
                    <a:pt x="11" y="88"/>
                    <a:pt x="0" y="261"/>
                  </a:cubicBezTo>
                  <a:lnTo>
                    <a:pt x="0" y="1641"/>
                  </a:lnTo>
                  <a:cubicBezTo>
                    <a:pt x="0" y="1794"/>
                    <a:pt x="125" y="1919"/>
                    <a:pt x="278" y="1919"/>
                  </a:cubicBezTo>
                  <a:cubicBezTo>
                    <a:pt x="430" y="1919"/>
                    <a:pt x="548" y="1794"/>
                    <a:pt x="548" y="1641"/>
                  </a:cubicBezTo>
                  <a:lnTo>
                    <a:pt x="548" y="261"/>
                  </a:lnTo>
                  <a:cubicBezTo>
                    <a:pt x="541" y="88"/>
                    <a:pt x="410" y="1"/>
                    <a:pt x="277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80"/>
            <p:cNvSpPr/>
            <p:nvPr/>
          </p:nvSpPr>
          <p:spPr>
            <a:xfrm>
              <a:off x="4358561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745" y="0"/>
                  </a:moveTo>
                  <a:cubicBezTo>
                    <a:pt x="662" y="0"/>
                    <a:pt x="578" y="39"/>
                    <a:pt x="521" y="131"/>
                  </a:cubicBezTo>
                  <a:lnTo>
                    <a:pt x="104" y="852"/>
                  </a:lnTo>
                  <a:cubicBezTo>
                    <a:pt x="0" y="1033"/>
                    <a:pt x="132" y="1262"/>
                    <a:pt x="347" y="1262"/>
                  </a:cubicBezTo>
                  <a:cubicBezTo>
                    <a:pt x="444" y="1262"/>
                    <a:pt x="534" y="1213"/>
                    <a:pt x="583" y="1130"/>
                  </a:cubicBezTo>
                  <a:lnTo>
                    <a:pt x="999" y="409"/>
                  </a:lnTo>
                  <a:cubicBezTo>
                    <a:pt x="1114" y="193"/>
                    <a:pt x="931" y="0"/>
                    <a:pt x="745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80"/>
            <p:cNvSpPr/>
            <p:nvPr/>
          </p:nvSpPr>
          <p:spPr>
            <a:xfrm>
              <a:off x="4195277" y="4466505"/>
              <a:ext cx="29268" cy="33287"/>
            </a:xfrm>
            <a:custGeom>
              <a:avLst/>
              <a:gdLst/>
              <a:ahLst/>
              <a:cxnLst/>
              <a:rect l="l" t="t" r="r" b="b"/>
              <a:pathLst>
                <a:path w="1114" h="1267" extrusionOk="0">
                  <a:moveTo>
                    <a:pt x="748" y="1"/>
                  </a:moveTo>
                  <a:cubicBezTo>
                    <a:pt x="664" y="1"/>
                    <a:pt x="579" y="41"/>
                    <a:pt x="521" y="136"/>
                  </a:cubicBezTo>
                  <a:lnTo>
                    <a:pt x="105" y="850"/>
                  </a:lnTo>
                  <a:cubicBezTo>
                    <a:pt x="1" y="1038"/>
                    <a:pt x="132" y="1267"/>
                    <a:pt x="347" y="1267"/>
                  </a:cubicBezTo>
                  <a:cubicBezTo>
                    <a:pt x="444" y="1267"/>
                    <a:pt x="535" y="1211"/>
                    <a:pt x="583" y="1128"/>
                  </a:cubicBezTo>
                  <a:lnTo>
                    <a:pt x="999" y="413"/>
                  </a:lnTo>
                  <a:cubicBezTo>
                    <a:pt x="1114" y="194"/>
                    <a:pt x="933" y="1"/>
                    <a:pt x="748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80"/>
            <p:cNvSpPr/>
            <p:nvPr/>
          </p:nvSpPr>
          <p:spPr>
            <a:xfrm>
              <a:off x="4195172" y="4183813"/>
              <a:ext cx="29294" cy="33156"/>
            </a:xfrm>
            <a:custGeom>
              <a:avLst/>
              <a:gdLst/>
              <a:ahLst/>
              <a:cxnLst/>
              <a:rect l="l" t="t" r="r" b="b"/>
              <a:pathLst>
                <a:path w="1115" h="1262" extrusionOk="0">
                  <a:moveTo>
                    <a:pt x="366" y="0"/>
                  </a:moveTo>
                  <a:cubicBezTo>
                    <a:pt x="180" y="0"/>
                    <a:pt x="1" y="193"/>
                    <a:pt x="116" y="409"/>
                  </a:cubicBezTo>
                  <a:lnTo>
                    <a:pt x="525" y="1130"/>
                  </a:lnTo>
                  <a:cubicBezTo>
                    <a:pt x="573" y="1213"/>
                    <a:pt x="670" y="1262"/>
                    <a:pt x="768" y="1262"/>
                  </a:cubicBezTo>
                  <a:cubicBezTo>
                    <a:pt x="976" y="1262"/>
                    <a:pt x="1114" y="1033"/>
                    <a:pt x="1003" y="852"/>
                  </a:cubicBezTo>
                  <a:lnTo>
                    <a:pt x="594" y="131"/>
                  </a:lnTo>
                  <a:cubicBezTo>
                    <a:pt x="534" y="39"/>
                    <a:pt x="450" y="0"/>
                    <a:pt x="366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6" name="Google Shape;7896;p80"/>
            <p:cNvSpPr/>
            <p:nvPr/>
          </p:nvSpPr>
          <p:spPr>
            <a:xfrm>
              <a:off x="4358272" y="4466505"/>
              <a:ext cx="29294" cy="33287"/>
            </a:xfrm>
            <a:custGeom>
              <a:avLst/>
              <a:gdLst/>
              <a:ahLst/>
              <a:cxnLst/>
              <a:rect l="l" t="t" r="r" b="b"/>
              <a:pathLst>
                <a:path w="1115" h="1267" extrusionOk="0">
                  <a:moveTo>
                    <a:pt x="367" y="1"/>
                  </a:moveTo>
                  <a:cubicBezTo>
                    <a:pt x="182" y="1"/>
                    <a:pt x="1" y="194"/>
                    <a:pt x="115" y="413"/>
                  </a:cubicBezTo>
                  <a:lnTo>
                    <a:pt x="532" y="1128"/>
                  </a:lnTo>
                  <a:cubicBezTo>
                    <a:pt x="580" y="1211"/>
                    <a:pt x="670" y="1267"/>
                    <a:pt x="774" y="1267"/>
                  </a:cubicBezTo>
                  <a:cubicBezTo>
                    <a:pt x="982" y="1267"/>
                    <a:pt x="1114" y="1038"/>
                    <a:pt x="1010" y="850"/>
                  </a:cubicBezTo>
                  <a:lnTo>
                    <a:pt x="594" y="136"/>
                  </a:lnTo>
                  <a:cubicBezTo>
                    <a:pt x="536" y="41"/>
                    <a:pt x="451" y="1"/>
                    <a:pt x="367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80"/>
            <p:cNvSpPr/>
            <p:nvPr/>
          </p:nvSpPr>
          <p:spPr>
            <a:xfrm>
              <a:off x="4412315" y="4410335"/>
              <a:ext cx="39934" cy="25668"/>
            </a:xfrm>
            <a:custGeom>
              <a:avLst/>
              <a:gdLst/>
              <a:ahLst/>
              <a:cxnLst/>
              <a:rect l="l" t="t" r="r" b="b"/>
              <a:pathLst>
                <a:path w="1520" h="977" extrusionOk="0">
                  <a:moveTo>
                    <a:pt x="408" y="1"/>
                  </a:moveTo>
                  <a:cubicBezTo>
                    <a:pt x="158" y="1"/>
                    <a:pt x="0" y="375"/>
                    <a:pt x="285" y="526"/>
                  </a:cubicBezTo>
                  <a:lnTo>
                    <a:pt x="999" y="942"/>
                  </a:lnTo>
                  <a:cubicBezTo>
                    <a:pt x="1041" y="963"/>
                    <a:pt x="1090" y="977"/>
                    <a:pt x="1138" y="977"/>
                  </a:cubicBezTo>
                  <a:cubicBezTo>
                    <a:pt x="1422" y="977"/>
                    <a:pt x="1520" y="602"/>
                    <a:pt x="1277" y="464"/>
                  </a:cubicBezTo>
                  <a:lnTo>
                    <a:pt x="562" y="48"/>
                  </a:lnTo>
                  <a:cubicBezTo>
                    <a:pt x="509" y="15"/>
                    <a:pt x="457" y="1"/>
                    <a:pt x="408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80"/>
            <p:cNvSpPr/>
            <p:nvPr/>
          </p:nvSpPr>
          <p:spPr>
            <a:xfrm>
              <a:off x="4130306" y="4247340"/>
              <a:ext cx="39304" cy="25589"/>
            </a:xfrm>
            <a:custGeom>
              <a:avLst/>
              <a:gdLst/>
              <a:ahLst/>
              <a:cxnLst/>
              <a:rect l="l" t="t" r="r" b="b"/>
              <a:pathLst>
                <a:path w="1496" h="974" extrusionOk="0">
                  <a:moveTo>
                    <a:pt x="397" y="1"/>
                  </a:moveTo>
                  <a:cubicBezTo>
                    <a:pt x="153" y="1"/>
                    <a:pt x="0" y="356"/>
                    <a:pt x="254" y="515"/>
                  </a:cubicBezTo>
                  <a:lnTo>
                    <a:pt x="975" y="931"/>
                  </a:lnTo>
                  <a:cubicBezTo>
                    <a:pt x="1017" y="959"/>
                    <a:pt x="1066" y="966"/>
                    <a:pt x="1114" y="973"/>
                  </a:cubicBezTo>
                  <a:lnTo>
                    <a:pt x="1114" y="966"/>
                  </a:lnTo>
                  <a:cubicBezTo>
                    <a:pt x="1398" y="966"/>
                    <a:pt x="1496" y="592"/>
                    <a:pt x="1253" y="453"/>
                  </a:cubicBezTo>
                  <a:lnTo>
                    <a:pt x="531" y="37"/>
                  </a:lnTo>
                  <a:cubicBezTo>
                    <a:pt x="485" y="12"/>
                    <a:pt x="439" y="1"/>
                    <a:pt x="397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80"/>
            <p:cNvSpPr/>
            <p:nvPr/>
          </p:nvSpPr>
          <p:spPr>
            <a:xfrm>
              <a:off x="4413418" y="4247182"/>
              <a:ext cx="39908" cy="25747"/>
            </a:xfrm>
            <a:custGeom>
              <a:avLst/>
              <a:gdLst/>
              <a:ahLst/>
              <a:cxnLst/>
              <a:rect l="l" t="t" r="r" b="b"/>
              <a:pathLst>
                <a:path w="1519" h="980" extrusionOk="0">
                  <a:moveTo>
                    <a:pt x="1114" y="0"/>
                  </a:moveTo>
                  <a:cubicBezTo>
                    <a:pt x="1064" y="0"/>
                    <a:pt x="1011" y="15"/>
                    <a:pt x="957" y="50"/>
                  </a:cubicBezTo>
                  <a:lnTo>
                    <a:pt x="243" y="459"/>
                  </a:lnTo>
                  <a:cubicBezTo>
                    <a:pt x="0" y="605"/>
                    <a:pt x="97" y="972"/>
                    <a:pt x="382" y="979"/>
                  </a:cubicBezTo>
                  <a:cubicBezTo>
                    <a:pt x="430" y="979"/>
                    <a:pt x="479" y="965"/>
                    <a:pt x="520" y="937"/>
                  </a:cubicBezTo>
                  <a:lnTo>
                    <a:pt x="1235" y="528"/>
                  </a:lnTo>
                  <a:cubicBezTo>
                    <a:pt x="1518" y="378"/>
                    <a:pt x="1363" y="0"/>
                    <a:pt x="1114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80"/>
            <p:cNvSpPr/>
            <p:nvPr/>
          </p:nvSpPr>
          <p:spPr>
            <a:xfrm>
              <a:off x="4130595" y="4410624"/>
              <a:ext cx="39304" cy="25379"/>
            </a:xfrm>
            <a:custGeom>
              <a:avLst/>
              <a:gdLst/>
              <a:ahLst/>
              <a:cxnLst/>
              <a:rect l="l" t="t" r="r" b="b"/>
              <a:pathLst>
                <a:path w="1496" h="966" extrusionOk="0">
                  <a:moveTo>
                    <a:pt x="1099" y="1"/>
                  </a:moveTo>
                  <a:cubicBezTo>
                    <a:pt x="1056" y="1"/>
                    <a:pt x="1011" y="12"/>
                    <a:pt x="964" y="37"/>
                  </a:cubicBezTo>
                  <a:lnTo>
                    <a:pt x="243" y="453"/>
                  </a:lnTo>
                  <a:cubicBezTo>
                    <a:pt x="0" y="598"/>
                    <a:pt x="104" y="966"/>
                    <a:pt x="382" y="966"/>
                  </a:cubicBezTo>
                  <a:cubicBezTo>
                    <a:pt x="430" y="966"/>
                    <a:pt x="479" y="952"/>
                    <a:pt x="520" y="931"/>
                  </a:cubicBezTo>
                  <a:lnTo>
                    <a:pt x="1242" y="515"/>
                  </a:lnTo>
                  <a:cubicBezTo>
                    <a:pt x="1496" y="356"/>
                    <a:pt x="1343" y="1"/>
                    <a:pt x="1099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80"/>
            <p:cNvSpPr/>
            <p:nvPr/>
          </p:nvSpPr>
          <p:spPr>
            <a:xfrm>
              <a:off x="4255231" y="4494118"/>
              <a:ext cx="72565" cy="50864"/>
            </a:xfrm>
            <a:custGeom>
              <a:avLst/>
              <a:gdLst/>
              <a:ahLst/>
              <a:cxnLst/>
              <a:rect l="l" t="t" r="r" b="b"/>
              <a:pathLst>
                <a:path w="2762" h="1936" extrusionOk="0">
                  <a:moveTo>
                    <a:pt x="1" y="1"/>
                  </a:moveTo>
                  <a:lnTo>
                    <a:pt x="1" y="1381"/>
                  </a:lnTo>
                  <a:cubicBezTo>
                    <a:pt x="1" y="1686"/>
                    <a:pt x="243" y="1936"/>
                    <a:pt x="549" y="1936"/>
                  </a:cubicBezTo>
                  <a:lnTo>
                    <a:pt x="2206" y="1936"/>
                  </a:lnTo>
                  <a:cubicBezTo>
                    <a:pt x="2511" y="1936"/>
                    <a:pt x="2761" y="1686"/>
                    <a:pt x="2761" y="1381"/>
                  </a:cubicBezTo>
                  <a:lnTo>
                    <a:pt x="2761" y="1"/>
                  </a:lnTo>
                  <a:close/>
                </a:path>
              </a:pathLst>
            </a:custGeom>
            <a:solidFill>
              <a:srgbClr val="C7CD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80"/>
            <p:cNvSpPr/>
            <p:nvPr/>
          </p:nvSpPr>
          <p:spPr>
            <a:xfrm>
              <a:off x="4247954" y="4494118"/>
              <a:ext cx="87120" cy="14608"/>
            </a:xfrm>
            <a:custGeom>
              <a:avLst/>
              <a:gdLst/>
              <a:ahLst/>
              <a:cxnLst/>
              <a:rect l="l" t="t" r="r" b="b"/>
              <a:pathLst>
                <a:path w="3316" h="556" extrusionOk="0">
                  <a:moveTo>
                    <a:pt x="278" y="1"/>
                  </a:moveTo>
                  <a:cubicBezTo>
                    <a:pt x="125" y="1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3038" y="556"/>
                  </a:lnTo>
                  <a:cubicBezTo>
                    <a:pt x="3191" y="556"/>
                    <a:pt x="3316" y="431"/>
                    <a:pt x="3316" y="278"/>
                  </a:cubicBezTo>
                  <a:cubicBezTo>
                    <a:pt x="3316" y="125"/>
                    <a:pt x="3191" y="1"/>
                    <a:pt x="3038" y="1"/>
                  </a:cubicBezTo>
                  <a:close/>
                </a:path>
              </a:pathLst>
            </a:custGeom>
            <a:solidFill>
              <a:srgbClr val="ADB7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03" name="Google Shape;7903;p80"/>
          <p:cNvGrpSpPr/>
          <p:nvPr/>
        </p:nvGrpSpPr>
        <p:grpSpPr>
          <a:xfrm>
            <a:off x="4644406" y="4162322"/>
            <a:ext cx="392065" cy="387887"/>
            <a:chOff x="4644406" y="4162322"/>
            <a:chExt cx="392065" cy="387887"/>
          </a:xfrm>
        </p:grpSpPr>
        <p:sp>
          <p:nvSpPr>
            <p:cNvPr id="7904" name="Google Shape;7904;p80"/>
            <p:cNvSpPr/>
            <p:nvPr/>
          </p:nvSpPr>
          <p:spPr>
            <a:xfrm>
              <a:off x="4644406" y="4334118"/>
              <a:ext cx="217326" cy="216065"/>
            </a:xfrm>
            <a:custGeom>
              <a:avLst/>
              <a:gdLst/>
              <a:ahLst/>
              <a:cxnLst/>
              <a:rect l="l" t="t" r="r" b="b"/>
              <a:pathLst>
                <a:path w="8272" h="8224" extrusionOk="0">
                  <a:moveTo>
                    <a:pt x="7397" y="1"/>
                  </a:moveTo>
                  <a:lnTo>
                    <a:pt x="4456" y="2942"/>
                  </a:lnTo>
                  <a:cubicBezTo>
                    <a:pt x="3860" y="3538"/>
                    <a:pt x="3291" y="4162"/>
                    <a:pt x="2743" y="4814"/>
                  </a:cubicBezTo>
                  <a:lnTo>
                    <a:pt x="93" y="7991"/>
                  </a:lnTo>
                  <a:cubicBezTo>
                    <a:pt x="0" y="8105"/>
                    <a:pt x="66" y="8223"/>
                    <a:pt x="169" y="8223"/>
                  </a:cubicBezTo>
                  <a:cubicBezTo>
                    <a:pt x="203" y="8223"/>
                    <a:pt x="242" y="8210"/>
                    <a:pt x="281" y="8178"/>
                  </a:cubicBezTo>
                  <a:lnTo>
                    <a:pt x="3457" y="5522"/>
                  </a:lnTo>
                  <a:cubicBezTo>
                    <a:pt x="4103" y="4981"/>
                    <a:pt x="4727" y="4412"/>
                    <a:pt x="5330" y="3809"/>
                  </a:cubicBezTo>
                  <a:lnTo>
                    <a:pt x="8271" y="875"/>
                  </a:lnTo>
                  <a:lnTo>
                    <a:pt x="7397" y="1"/>
                  </a:lnTo>
                  <a:close/>
                </a:path>
              </a:pathLst>
            </a:custGeom>
            <a:solidFill>
              <a:srgbClr val="E3E9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80"/>
            <p:cNvSpPr/>
            <p:nvPr/>
          </p:nvSpPr>
          <p:spPr>
            <a:xfrm>
              <a:off x="4646481" y="4345783"/>
              <a:ext cx="215251" cy="204426"/>
            </a:xfrm>
            <a:custGeom>
              <a:avLst/>
              <a:gdLst/>
              <a:ahLst/>
              <a:cxnLst/>
              <a:rect l="l" t="t" r="r" b="b"/>
              <a:pathLst>
                <a:path w="8193" h="7781" extrusionOk="0">
                  <a:moveTo>
                    <a:pt x="7755" y="1"/>
                  </a:moveTo>
                  <a:lnTo>
                    <a:pt x="1" y="7748"/>
                  </a:lnTo>
                  <a:cubicBezTo>
                    <a:pt x="29" y="7770"/>
                    <a:pt x="61" y="7781"/>
                    <a:pt x="92" y="7781"/>
                  </a:cubicBezTo>
                  <a:cubicBezTo>
                    <a:pt x="131" y="7781"/>
                    <a:pt x="168" y="7765"/>
                    <a:pt x="195" y="7734"/>
                  </a:cubicBezTo>
                  <a:lnTo>
                    <a:pt x="3378" y="5078"/>
                  </a:lnTo>
                  <a:cubicBezTo>
                    <a:pt x="4024" y="4537"/>
                    <a:pt x="4648" y="3968"/>
                    <a:pt x="5251" y="3372"/>
                  </a:cubicBezTo>
                  <a:lnTo>
                    <a:pt x="8192" y="431"/>
                  </a:lnTo>
                  <a:lnTo>
                    <a:pt x="7755" y="1"/>
                  </a:lnTo>
                  <a:close/>
                </a:path>
              </a:pathLst>
            </a:custGeom>
            <a:solidFill>
              <a:srgbClr val="C9C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80"/>
            <p:cNvSpPr/>
            <p:nvPr/>
          </p:nvSpPr>
          <p:spPr>
            <a:xfrm>
              <a:off x="4720780" y="4162322"/>
              <a:ext cx="315690" cy="299743"/>
            </a:xfrm>
            <a:custGeom>
              <a:avLst/>
              <a:gdLst/>
              <a:ahLst/>
              <a:cxnLst/>
              <a:rect l="l" t="t" r="r" b="b"/>
              <a:pathLst>
                <a:path w="12016" h="11409" extrusionOk="0">
                  <a:moveTo>
                    <a:pt x="7767" y="0"/>
                  </a:moveTo>
                  <a:cubicBezTo>
                    <a:pt x="7487" y="0"/>
                    <a:pt x="7201" y="111"/>
                    <a:pt x="6980" y="332"/>
                  </a:cubicBezTo>
                  <a:cubicBezTo>
                    <a:pt x="6557" y="755"/>
                    <a:pt x="6536" y="1414"/>
                    <a:pt x="6939" y="1816"/>
                  </a:cubicBezTo>
                  <a:lnTo>
                    <a:pt x="7057" y="1941"/>
                  </a:lnTo>
                  <a:cubicBezTo>
                    <a:pt x="7126" y="2010"/>
                    <a:pt x="7126" y="2128"/>
                    <a:pt x="7050" y="2191"/>
                  </a:cubicBezTo>
                  <a:lnTo>
                    <a:pt x="5447" y="3800"/>
                  </a:lnTo>
                  <a:cubicBezTo>
                    <a:pt x="5026" y="4221"/>
                    <a:pt x="4469" y="4442"/>
                    <a:pt x="3918" y="4442"/>
                  </a:cubicBezTo>
                  <a:cubicBezTo>
                    <a:pt x="3553" y="4442"/>
                    <a:pt x="3192" y="4346"/>
                    <a:pt x="2874" y="4147"/>
                  </a:cubicBezTo>
                  <a:cubicBezTo>
                    <a:pt x="2390" y="3839"/>
                    <a:pt x="1862" y="3724"/>
                    <a:pt x="1423" y="3724"/>
                  </a:cubicBezTo>
                  <a:cubicBezTo>
                    <a:pt x="1000" y="3724"/>
                    <a:pt x="659" y="3830"/>
                    <a:pt x="516" y="3973"/>
                  </a:cubicBezTo>
                  <a:cubicBezTo>
                    <a:pt x="0" y="4489"/>
                    <a:pt x="6891" y="11409"/>
                    <a:pt x="7851" y="11409"/>
                  </a:cubicBezTo>
                  <a:cubicBezTo>
                    <a:pt x="7885" y="11409"/>
                    <a:pt x="7912" y="11400"/>
                    <a:pt x="7931" y="11381"/>
                  </a:cubicBezTo>
                  <a:cubicBezTo>
                    <a:pt x="8222" y="11097"/>
                    <a:pt x="8354" y="9980"/>
                    <a:pt x="7757" y="9030"/>
                  </a:cubicBezTo>
                  <a:cubicBezTo>
                    <a:pt x="7258" y="8232"/>
                    <a:pt x="7403" y="7157"/>
                    <a:pt x="8104" y="6456"/>
                  </a:cubicBezTo>
                  <a:lnTo>
                    <a:pt x="9706" y="4854"/>
                  </a:lnTo>
                  <a:cubicBezTo>
                    <a:pt x="9742" y="4815"/>
                    <a:pt x="9788" y="4796"/>
                    <a:pt x="9835" y="4796"/>
                  </a:cubicBezTo>
                  <a:cubicBezTo>
                    <a:pt x="9880" y="4796"/>
                    <a:pt x="9926" y="4813"/>
                    <a:pt x="9963" y="4847"/>
                  </a:cubicBezTo>
                  <a:lnTo>
                    <a:pt x="10088" y="4965"/>
                  </a:lnTo>
                  <a:cubicBezTo>
                    <a:pt x="10278" y="5159"/>
                    <a:pt x="10531" y="5254"/>
                    <a:pt x="10789" y="5254"/>
                  </a:cubicBezTo>
                  <a:cubicBezTo>
                    <a:pt x="11068" y="5254"/>
                    <a:pt x="11353" y="5143"/>
                    <a:pt x="11572" y="4924"/>
                  </a:cubicBezTo>
                  <a:cubicBezTo>
                    <a:pt x="11995" y="4500"/>
                    <a:pt x="12016" y="3835"/>
                    <a:pt x="11621" y="3432"/>
                  </a:cubicBezTo>
                  <a:lnTo>
                    <a:pt x="8465" y="283"/>
                  </a:lnTo>
                  <a:cubicBezTo>
                    <a:pt x="8275" y="94"/>
                    <a:pt x="8024" y="0"/>
                    <a:pt x="7767" y="0"/>
                  </a:cubicBezTo>
                  <a:close/>
                </a:path>
              </a:pathLst>
            </a:custGeom>
            <a:solidFill>
              <a:srgbClr val="697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80"/>
            <p:cNvSpPr/>
            <p:nvPr/>
          </p:nvSpPr>
          <p:spPr>
            <a:xfrm>
              <a:off x="4727952" y="4227872"/>
              <a:ext cx="308518" cy="233668"/>
            </a:xfrm>
            <a:custGeom>
              <a:avLst/>
              <a:gdLst/>
              <a:ahLst/>
              <a:cxnLst/>
              <a:rect l="l" t="t" r="r" b="b"/>
              <a:pathLst>
                <a:path w="11743" h="8894" extrusionOk="0">
                  <a:moveTo>
                    <a:pt x="10404" y="1"/>
                  </a:moveTo>
                  <a:cubicBezTo>
                    <a:pt x="10807" y="403"/>
                    <a:pt x="10786" y="1069"/>
                    <a:pt x="10363" y="1492"/>
                  </a:cubicBezTo>
                  <a:cubicBezTo>
                    <a:pt x="10143" y="1712"/>
                    <a:pt x="9858" y="1823"/>
                    <a:pt x="9580" y="1823"/>
                  </a:cubicBezTo>
                  <a:cubicBezTo>
                    <a:pt x="9321" y="1823"/>
                    <a:pt x="9069" y="1727"/>
                    <a:pt x="8878" y="1534"/>
                  </a:cubicBezTo>
                  <a:lnTo>
                    <a:pt x="8753" y="1409"/>
                  </a:lnTo>
                  <a:cubicBezTo>
                    <a:pt x="8717" y="1376"/>
                    <a:pt x="8673" y="1360"/>
                    <a:pt x="8629" y="1360"/>
                  </a:cubicBezTo>
                  <a:cubicBezTo>
                    <a:pt x="8581" y="1360"/>
                    <a:pt x="8533" y="1379"/>
                    <a:pt x="8497" y="1416"/>
                  </a:cubicBezTo>
                  <a:lnTo>
                    <a:pt x="6895" y="3025"/>
                  </a:lnTo>
                  <a:cubicBezTo>
                    <a:pt x="6194" y="3726"/>
                    <a:pt x="6048" y="4801"/>
                    <a:pt x="6548" y="5591"/>
                  </a:cubicBezTo>
                  <a:cubicBezTo>
                    <a:pt x="7144" y="6549"/>
                    <a:pt x="7013" y="7665"/>
                    <a:pt x="6721" y="7950"/>
                  </a:cubicBezTo>
                  <a:cubicBezTo>
                    <a:pt x="6695" y="7971"/>
                    <a:pt x="6664" y="7980"/>
                    <a:pt x="6636" y="7980"/>
                  </a:cubicBezTo>
                  <a:cubicBezTo>
                    <a:pt x="6627" y="7980"/>
                    <a:pt x="6618" y="7979"/>
                    <a:pt x="6610" y="7977"/>
                  </a:cubicBezTo>
                  <a:cubicBezTo>
                    <a:pt x="4488" y="6278"/>
                    <a:pt x="486" y="2130"/>
                    <a:pt x="430" y="1360"/>
                  </a:cubicBezTo>
                  <a:cubicBezTo>
                    <a:pt x="368" y="1388"/>
                    <a:pt x="298" y="1430"/>
                    <a:pt x="243" y="1478"/>
                  </a:cubicBezTo>
                  <a:cubicBezTo>
                    <a:pt x="0" y="1721"/>
                    <a:pt x="1422" y="3407"/>
                    <a:pt x="3087" y="5113"/>
                  </a:cubicBezTo>
                  <a:cubicBezTo>
                    <a:pt x="3364" y="5397"/>
                    <a:pt x="3642" y="5682"/>
                    <a:pt x="3926" y="5959"/>
                  </a:cubicBezTo>
                  <a:lnTo>
                    <a:pt x="4016" y="6042"/>
                  </a:lnTo>
                  <a:lnTo>
                    <a:pt x="4023" y="6056"/>
                  </a:lnTo>
                  <a:lnTo>
                    <a:pt x="4106" y="6139"/>
                  </a:lnTo>
                  <a:lnTo>
                    <a:pt x="4120" y="6146"/>
                  </a:lnTo>
                  <a:lnTo>
                    <a:pt x="4203" y="6236"/>
                  </a:lnTo>
                  <a:lnTo>
                    <a:pt x="4210" y="6243"/>
                  </a:lnTo>
                  <a:lnTo>
                    <a:pt x="4300" y="6327"/>
                  </a:lnTo>
                  <a:cubicBezTo>
                    <a:pt x="4488" y="6507"/>
                    <a:pt x="4675" y="6687"/>
                    <a:pt x="4855" y="6854"/>
                  </a:cubicBezTo>
                  <a:lnTo>
                    <a:pt x="4946" y="6937"/>
                  </a:lnTo>
                  <a:lnTo>
                    <a:pt x="4952" y="6944"/>
                  </a:lnTo>
                  <a:lnTo>
                    <a:pt x="5036" y="7020"/>
                  </a:lnTo>
                  <a:lnTo>
                    <a:pt x="5050" y="7034"/>
                  </a:lnTo>
                  <a:lnTo>
                    <a:pt x="5119" y="7097"/>
                  </a:lnTo>
                  <a:lnTo>
                    <a:pt x="5140" y="7117"/>
                  </a:lnTo>
                  <a:lnTo>
                    <a:pt x="5209" y="7180"/>
                  </a:lnTo>
                  <a:lnTo>
                    <a:pt x="5230" y="7194"/>
                  </a:lnTo>
                  <a:lnTo>
                    <a:pt x="5299" y="7263"/>
                  </a:lnTo>
                  <a:lnTo>
                    <a:pt x="5313" y="7277"/>
                  </a:lnTo>
                  <a:lnTo>
                    <a:pt x="5382" y="7339"/>
                  </a:lnTo>
                  <a:lnTo>
                    <a:pt x="5403" y="7353"/>
                  </a:lnTo>
                  <a:lnTo>
                    <a:pt x="5473" y="7423"/>
                  </a:lnTo>
                  <a:lnTo>
                    <a:pt x="5487" y="7430"/>
                  </a:lnTo>
                  <a:lnTo>
                    <a:pt x="5563" y="7499"/>
                  </a:lnTo>
                  <a:cubicBezTo>
                    <a:pt x="5653" y="7575"/>
                    <a:pt x="5736" y="7651"/>
                    <a:pt x="5819" y="7721"/>
                  </a:cubicBezTo>
                  <a:lnTo>
                    <a:pt x="5826" y="7728"/>
                  </a:lnTo>
                  <a:lnTo>
                    <a:pt x="5896" y="7790"/>
                  </a:lnTo>
                  <a:lnTo>
                    <a:pt x="5917" y="7804"/>
                  </a:lnTo>
                  <a:lnTo>
                    <a:pt x="5979" y="7853"/>
                  </a:lnTo>
                  <a:lnTo>
                    <a:pt x="6000" y="7873"/>
                  </a:lnTo>
                  <a:lnTo>
                    <a:pt x="6055" y="7922"/>
                  </a:lnTo>
                  <a:lnTo>
                    <a:pt x="6076" y="7943"/>
                  </a:lnTo>
                  <a:lnTo>
                    <a:pt x="6132" y="7984"/>
                  </a:lnTo>
                  <a:lnTo>
                    <a:pt x="6159" y="8005"/>
                  </a:lnTo>
                  <a:lnTo>
                    <a:pt x="6208" y="8047"/>
                  </a:lnTo>
                  <a:lnTo>
                    <a:pt x="6229" y="8068"/>
                  </a:lnTo>
                  <a:lnTo>
                    <a:pt x="6277" y="8109"/>
                  </a:lnTo>
                  <a:lnTo>
                    <a:pt x="6305" y="8130"/>
                  </a:lnTo>
                  <a:lnTo>
                    <a:pt x="6354" y="8165"/>
                  </a:lnTo>
                  <a:lnTo>
                    <a:pt x="6374" y="8186"/>
                  </a:lnTo>
                  <a:lnTo>
                    <a:pt x="6423" y="8227"/>
                  </a:lnTo>
                  <a:lnTo>
                    <a:pt x="6451" y="8241"/>
                  </a:lnTo>
                  <a:lnTo>
                    <a:pt x="6499" y="8283"/>
                  </a:lnTo>
                  <a:lnTo>
                    <a:pt x="6513" y="8297"/>
                  </a:lnTo>
                  <a:lnTo>
                    <a:pt x="6582" y="8352"/>
                  </a:lnTo>
                  <a:lnTo>
                    <a:pt x="6652" y="8401"/>
                  </a:lnTo>
                  <a:lnTo>
                    <a:pt x="6659" y="8408"/>
                  </a:lnTo>
                  <a:lnTo>
                    <a:pt x="6714" y="8449"/>
                  </a:lnTo>
                  <a:lnTo>
                    <a:pt x="6735" y="8463"/>
                  </a:lnTo>
                  <a:lnTo>
                    <a:pt x="6777" y="8491"/>
                  </a:lnTo>
                  <a:lnTo>
                    <a:pt x="6797" y="8512"/>
                  </a:lnTo>
                  <a:lnTo>
                    <a:pt x="6839" y="8539"/>
                  </a:lnTo>
                  <a:lnTo>
                    <a:pt x="6860" y="8553"/>
                  </a:lnTo>
                  <a:lnTo>
                    <a:pt x="6895" y="8581"/>
                  </a:lnTo>
                  <a:lnTo>
                    <a:pt x="6922" y="8595"/>
                  </a:lnTo>
                  <a:lnTo>
                    <a:pt x="6957" y="8623"/>
                  </a:lnTo>
                  <a:lnTo>
                    <a:pt x="6978" y="8636"/>
                  </a:lnTo>
                  <a:lnTo>
                    <a:pt x="7013" y="8657"/>
                  </a:lnTo>
                  <a:lnTo>
                    <a:pt x="7033" y="8671"/>
                  </a:lnTo>
                  <a:lnTo>
                    <a:pt x="7068" y="8692"/>
                  </a:lnTo>
                  <a:lnTo>
                    <a:pt x="7089" y="8706"/>
                  </a:lnTo>
                  <a:lnTo>
                    <a:pt x="7117" y="8727"/>
                  </a:lnTo>
                  <a:lnTo>
                    <a:pt x="7137" y="8740"/>
                  </a:lnTo>
                  <a:lnTo>
                    <a:pt x="7165" y="8754"/>
                  </a:lnTo>
                  <a:lnTo>
                    <a:pt x="7186" y="8768"/>
                  </a:lnTo>
                  <a:lnTo>
                    <a:pt x="7221" y="8782"/>
                  </a:lnTo>
                  <a:lnTo>
                    <a:pt x="7234" y="8796"/>
                  </a:lnTo>
                  <a:lnTo>
                    <a:pt x="7276" y="8817"/>
                  </a:lnTo>
                  <a:lnTo>
                    <a:pt x="7318" y="8838"/>
                  </a:lnTo>
                  <a:lnTo>
                    <a:pt x="7332" y="8844"/>
                  </a:lnTo>
                  <a:lnTo>
                    <a:pt x="7359" y="8851"/>
                  </a:lnTo>
                  <a:lnTo>
                    <a:pt x="7373" y="8858"/>
                  </a:lnTo>
                  <a:lnTo>
                    <a:pt x="7394" y="8872"/>
                  </a:lnTo>
                  <a:lnTo>
                    <a:pt x="7408" y="8879"/>
                  </a:lnTo>
                  <a:lnTo>
                    <a:pt x="7429" y="8886"/>
                  </a:lnTo>
                  <a:lnTo>
                    <a:pt x="7449" y="8886"/>
                  </a:lnTo>
                  <a:lnTo>
                    <a:pt x="7463" y="8893"/>
                  </a:lnTo>
                  <a:lnTo>
                    <a:pt x="7623" y="8893"/>
                  </a:lnTo>
                  <a:cubicBezTo>
                    <a:pt x="7630" y="8886"/>
                    <a:pt x="7630" y="8879"/>
                    <a:pt x="7637" y="8879"/>
                  </a:cubicBezTo>
                  <a:cubicBezTo>
                    <a:pt x="7651" y="8872"/>
                    <a:pt x="7671" y="8865"/>
                    <a:pt x="7685" y="8858"/>
                  </a:cubicBezTo>
                  <a:lnTo>
                    <a:pt x="7692" y="8844"/>
                  </a:lnTo>
                  <a:lnTo>
                    <a:pt x="7713" y="8817"/>
                  </a:lnTo>
                  <a:lnTo>
                    <a:pt x="7727" y="8803"/>
                  </a:lnTo>
                  <a:lnTo>
                    <a:pt x="7748" y="8768"/>
                  </a:lnTo>
                  <a:lnTo>
                    <a:pt x="7755" y="8754"/>
                  </a:lnTo>
                  <a:cubicBezTo>
                    <a:pt x="7970" y="8338"/>
                    <a:pt x="8011" y="7374"/>
                    <a:pt x="7484" y="6535"/>
                  </a:cubicBezTo>
                  <a:cubicBezTo>
                    <a:pt x="6985" y="5737"/>
                    <a:pt x="7130" y="4662"/>
                    <a:pt x="7831" y="3961"/>
                  </a:cubicBezTo>
                  <a:lnTo>
                    <a:pt x="9433" y="2359"/>
                  </a:lnTo>
                  <a:cubicBezTo>
                    <a:pt x="9469" y="2320"/>
                    <a:pt x="9517" y="2301"/>
                    <a:pt x="9565" y="2301"/>
                  </a:cubicBezTo>
                  <a:cubicBezTo>
                    <a:pt x="9611" y="2301"/>
                    <a:pt x="9656" y="2318"/>
                    <a:pt x="9690" y="2352"/>
                  </a:cubicBezTo>
                  <a:lnTo>
                    <a:pt x="9815" y="2470"/>
                  </a:lnTo>
                  <a:cubicBezTo>
                    <a:pt x="10005" y="2664"/>
                    <a:pt x="10258" y="2759"/>
                    <a:pt x="10516" y="2759"/>
                  </a:cubicBezTo>
                  <a:cubicBezTo>
                    <a:pt x="10795" y="2759"/>
                    <a:pt x="11080" y="2648"/>
                    <a:pt x="11299" y="2429"/>
                  </a:cubicBezTo>
                  <a:cubicBezTo>
                    <a:pt x="11722" y="2005"/>
                    <a:pt x="11743" y="1340"/>
                    <a:pt x="11348" y="937"/>
                  </a:cubicBezTo>
                  <a:lnTo>
                    <a:pt x="10404" y="1"/>
                  </a:ln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80"/>
            <p:cNvSpPr/>
            <p:nvPr/>
          </p:nvSpPr>
          <p:spPr>
            <a:xfrm>
              <a:off x="4892497" y="4162322"/>
              <a:ext cx="143973" cy="138062"/>
            </a:xfrm>
            <a:custGeom>
              <a:avLst/>
              <a:gdLst/>
              <a:ahLst/>
              <a:cxnLst/>
              <a:rect l="l" t="t" r="r" b="b"/>
              <a:pathLst>
                <a:path w="5480" h="5255" extrusionOk="0">
                  <a:moveTo>
                    <a:pt x="1232" y="0"/>
                  </a:moveTo>
                  <a:cubicBezTo>
                    <a:pt x="951" y="0"/>
                    <a:pt x="665" y="111"/>
                    <a:pt x="444" y="332"/>
                  </a:cubicBezTo>
                  <a:cubicBezTo>
                    <a:pt x="21" y="755"/>
                    <a:pt x="0" y="1421"/>
                    <a:pt x="403" y="1816"/>
                  </a:cubicBezTo>
                  <a:lnTo>
                    <a:pt x="521" y="1941"/>
                  </a:lnTo>
                  <a:lnTo>
                    <a:pt x="3427" y="4840"/>
                  </a:lnTo>
                  <a:lnTo>
                    <a:pt x="3552" y="4965"/>
                  </a:lnTo>
                  <a:cubicBezTo>
                    <a:pt x="3742" y="5159"/>
                    <a:pt x="3995" y="5254"/>
                    <a:pt x="4253" y="5254"/>
                  </a:cubicBezTo>
                  <a:cubicBezTo>
                    <a:pt x="4532" y="5254"/>
                    <a:pt x="4817" y="5143"/>
                    <a:pt x="5036" y="4924"/>
                  </a:cubicBezTo>
                  <a:cubicBezTo>
                    <a:pt x="5459" y="4500"/>
                    <a:pt x="5480" y="3835"/>
                    <a:pt x="5085" y="3439"/>
                  </a:cubicBezTo>
                  <a:lnTo>
                    <a:pt x="1936" y="283"/>
                  </a:lnTo>
                  <a:cubicBezTo>
                    <a:pt x="1743" y="94"/>
                    <a:pt x="1490" y="0"/>
                    <a:pt x="1232" y="0"/>
                  </a:cubicBezTo>
                  <a:close/>
                </a:path>
              </a:pathLst>
            </a:custGeom>
            <a:solidFill>
              <a:srgbClr val="6979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80"/>
            <p:cNvSpPr/>
            <p:nvPr/>
          </p:nvSpPr>
          <p:spPr>
            <a:xfrm>
              <a:off x="4893758" y="4185048"/>
              <a:ext cx="142712" cy="115336"/>
            </a:xfrm>
            <a:custGeom>
              <a:avLst/>
              <a:gdLst/>
              <a:ahLst/>
              <a:cxnLst/>
              <a:rect l="l" t="t" r="r" b="b"/>
              <a:pathLst>
                <a:path w="5432" h="4390" extrusionOk="0">
                  <a:moveTo>
                    <a:pt x="91" y="1"/>
                  </a:moveTo>
                  <a:lnTo>
                    <a:pt x="91" y="1"/>
                  </a:lnTo>
                  <a:cubicBezTo>
                    <a:pt x="1" y="341"/>
                    <a:pt x="105" y="701"/>
                    <a:pt x="348" y="951"/>
                  </a:cubicBezTo>
                  <a:lnTo>
                    <a:pt x="473" y="1076"/>
                  </a:lnTo>
                  <a:lnTo>
                    <a:pt x="3379" y="3982"/>
                  </a:lnTo>
                  <a:lnTo>
                    <a:pt x="3497" y="4100"/>
                  </a:lnTo>
                  <a:cubicBezTo>
                    <a:pt x="3690" y="4294"/>
                    <a:pt x="3945" y="4389"/>
                    <a:pt x="4204" y="4389"/>
                  </a:cubicBezTo>
                  <a:cubicBezTo>
                    <a:pt x="4484" y="4389"/>
                    <a:pt x="4769" y="4278"/>
                    <a:pt x="4988" y="4059"/>
                  </a:cubicBezTo>
                  <a:cubicBezTo>
                    <a:pt x="5411" y="3635"/>
                    <a:pt x="5432" y="2970"/>
                    <a:pt x="5037" y="2574"/>
                  </a:cubicBezTo>
                  <a:lnTo>
                    <a:pt x="4690" y="2227"/>
                  </a:lnTo>
                  <a:cubicBezTo>
                    <a:pt x="4634" y="2429"/>
                    <a:pt x="4530" y="2616"/>
                    <a:pt x="4385" y="2761"/>
                  </a:cubicBezTo>
                  <a:cubicBezTo>
                    <a:pt x="4165" y="2981"/>
                    <a:pt x="3880" y="3092"/>
                    <a:pt x="3601" y="3092"/>
                  </a:cubicBezTo>
                  <a:cubicBezTo>
                    <a:pt x="3341" y="3092"/>
                    <a:pt x="3087" y="2997"/>
                    <a:pt x="2893" y="2803"/>
                  </a:cubicBezTo>
                  <a:lnTo>
                    <a:pt x="2775" y="2685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0" name="Google Shape;7910;p80"/>
          <p:cNvGrpSpPr/>
          <p:nvPr/>
        </p:nvGrpSpPr>
        <p:grpSpPr>
          <a:xfrm>
            <a:off x="5728383" y="4221698"/>
            <a:ext cx="417128" cy="269162"/>
            <a:chOff x="5728383" y="4221698"/>
            <a:chExt cx="417128" cy="269162"/>
          </a:xfrm>
        </p:grpSpPr>
        <p:sp>
          <p:nvSpPr>
            <p:cNvPr id="7911" name="Google Shape;7911;p80"/>
            <p:cNvSpPr/>
            <p:nvPr/>
          </p:nvSpPr>
          <p:spPr>
            <a:xfrm>
              <a:off x="5728383" y="4221698"/>
              <a:ext cx="417128" cy="225260"/>
            </a:xfrm>
            <a:custGeom>
              <a:avLst/>
              <a:gdLst/>
              <a:ahLst/>
              <a:cxnLst/>
              <a:rect l="l" t="t" r="r" b="b"/>
              <a:pathLst>
                <a:path w="15877" h="8574" extrusionOk="0">
                  <a:moveTo>
                    <a:pt x="5813" y="0"/>
                  </a:moveTo>
                  <a:cubicBezTo>
                    <a:pt x="5133" y="0"/>
                    <a:pt x="4509" y="361"/>
                    <a:pt x="4169" y="943"/>
                  </a:cubicBezTo>
                  <a:lnTo>
                    <a:pt x="2498" y="3815"/>
                  </a:lnTo>
                  <a:lnTo>
                    <a:pt x="1436" y="4079"/>
                  </a:lnTo>
                  <a:cubicBezTo>
                    <a:pt x="597" y="4294"/>
                    <a:pt x="1" y="5057"/>
                    <a:pt x="1" y="5930"/>
                  </a:cubicBezTo>
                  <a:lnTo>
                    <a:pt x="1" y="7623"/>
                  </a:lnTo>
                  <a:cubicBezTo>
                    <a:pt x="1" y="8150"/>
                    <a:pt x="431" y="8573"/>
                    <a:pt x="958" y="8573"/>
                  </a:cubicBezTo>
                  <a:lnTo>
                    <a:pt x="14837" y="8573"/>
                  </a:lnTo>
                  <a:cubicBezTo>
                    <a:pt x="15364" y="8573"/>
                    <a:pt x="15787" y="8150"/>
                    <a:pt x="15787" y="7623"/>
                  </a:cubicBezTo>
                  <a:lnTo>
                    <a:pt x="15787" y="7158"/>
                  </a:lnTo>
                  <a:cubicBezTo>
                    <a:pt x="15787" y="6999"/>
                    <a:pt x="15725" y="6846"/>
                    <a:pt x="15614" y="6728"/>
                  </a:cubicBezTo>
                  <a:cubicBezTo>
                    <a:pt x="15496" y="6617"/>
                    <a:pt x="15434" y="6465"/>
                    <a:pt x="15441" y="6305"/>
                  </a:cubicBezTo>
                  <a:lnTo>
                    <a:pt x="15441" y="5084"/>
                  </a:lnTo>
                  <a:lnTo>
                    <a:pt x="15746" y="4411"/>
                  </a:lnTo>
                  <a:cubicBezTo>
                    <a:pt x="15876" y="4137"/>
                    <a:pt x="15681" y="3815"/>
                    <a:pt x="15374" y="3815"/>
                  </a:cubicBezTo>
                  <a:cubicBezTo>
                    <a:pt x="15371" y="3815"/>
                    <a:pt x="15368" y="3815"/>
                    <a:pt x="15364" y="3815"/>
                  </a:cubicBezTo>
                  <a:lnTo>
                    <a:pt x="14248" y="3815"/>
                  </a:lnTo>
                  <a:lnTo>
                    <a:pt x="11959" y="763"/>
                  </a:lnTo>
                  <a:cubicBezTo>
                    <a:pt x="11598" y="284"/>
                    <a:pt x="11036" y="0"/>
                    <a:pt x="10440" y="0"/>
                  </a:cubicBezTo>
                  <a:close/>
                </a:path>
              </a:pathLst>
            </a:custGeom>
            <a:solidFill>
              <a:srgbClr val="415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80"/>
            <p:cNvSpPr/>
            <p:nvPr/>
          </p:nvSpPr>
          <p:spPr>
            <a:xfrm>
              <a:off x="5728383" y="4226059"/>
              <a:ext cx="417128" cy="220899"/>
            </a:xfrm>
            <a:custGeom>
              <a:avLst/>
              <a:gdLst/>
              <a:ahLst/>
              <a:cxnLst/>
              <a:rect l="l" t="t" r="r" b="b"/>
              <a:pathLst>
                <a:path w="15877" h="8408" extrusionOk="0">
                  <a:moveTo>
                    <a:pt x="5495" y="4363"/>
                  </a:moveTo>
                  <a:cubicBezTo>
                    <a:pt x="5182" y="4363"/>
                    <a:pt x="5182" y="4836"/>
                    <a:pt x="5495" y="4836"/>
                  </a:cubicBezTo>
                  <a:cubicBezTo>
                    <a:pt x="5502" y="4836"/>
                    <a:pt x="5508" y="4835"/>
                    <a:pt x="5515" y="4835"/>
                  </a:cubicBezTo>
                  <a:lnTo>
                    <a:pt x="6465" y="4835"/>
                  </a:lnTo>
                  <a:cubicBezTo>
                    <a:pt x="6472" y="4835"/>
                    <a:pt x="6479" y="4836"/>
                    <a:pt x="6485" y="4836"/>
                  </a:cubicBezTo>
                  <a:cubicBezTo>
                    <a:pt x="6798" y="4836"/>
                    <a:pt x="6798" y="4363"/>
                    <a:pt x="6485" y="4363"/>
                  </a:cubicBezTo>
                  <a:cubicBezTo>
                    <a:pt x="6479" y="4363"/>
                    <a:pt x="6472" y="4363"/>
                    <a:pt x="6465" y="4363"/>
                  </a:cubicBezTo>
                  <a:lnTo>
                    <a:pt x="5515" y="4363"/>
                  </a:lnTo>
                  <a:cubicBezTo>
                    <a:pt x="5508" y="4363"/>
                    <a:pt x="5502" y="4363"/>
                    <a:pt x="5495" y="4363"/>
                  </a:cubicBezTo>
                  <a:close/>
                  <a:moveTo>
                    <a:pt x="9310" y="4363"/>
                  </a:moveTo>
                  <a:cubicBezTo>
                    <a:pt x="8997" y="4363"/>
                    <a:pt x="8997" y="4836"/>
                    <a:pt x="9310" y="4836"/>
                  </a:cubicBezTo>
                  <a:cubicBezTo>
                    <a:pt x="9316" y="4836"/>
                    <a:pt x="9323" y="4835"/>
                    <a:pt x="9330" y="4835"/>
                  </a:cubicBezTo>
                  <a:lnTo>
                    <a:pt x="10280" y="4835"/>
                  </a:lnTo>
                  <a:cubicBezTo>
                    <a:pt x="10287" y="4835"/>
                    <a:pt x="10293" y="4836"/>
                    <a:pt x="10300" y="4836"/>
                  </a:cubicBezTo>
                  <a:cubicBezTo>
                    <a:pt x="10613" y="4836"/>
                    <a:pt x="10613" y="4363"/>
                    <a:pt x="10300" y="4363"/>
                  </a:cubicBezTo>
                  <a:cubicBezTo>
                    <a:pt x="10293" y="4363"/>
                    <a:pt x="10287" y="4363"/>
                    <a:pt x="10280" y="4363"/>
                  </a:cubicBezTo>
                  <a:lnTo>
                    <a:pt x="9330" y="4363"/>
                  </a:lnTo>
                  <a:cubicBezTo>
                    <a:pt x="9323" y="4363"/>
                    <a:pt x="9316" y="4363"/>
                    <a:pt x="9310" y="4363"/>
                  </a:cubicBezTo>
                  <a:close/>
                  <a:moveTo>
                    <a:pt x="13055" y="3642"/>
                  </a:moveTo>
                  <a:lnTo>
                    <a:pt x="13623" y="4405"/>
                  </a:lnTo>
                  <a:cubicBezTo>
                    <a:pt x="13714" y="4523"/>
                    <a:pt x="13859" y="4592"/>
                    <a:pt x="14005" y="4592"/>
                  </a:cubicBezTo>
                  <a:lnTo>
                    <a:pt x="14483" y="4592"/>
                  </a:lnTo>
                  <a:lnTo>
                    <a:pt x="14483" y="6139"/>
                  </a:lnTo>
                  <a:cubicBezTo>
                    <a:pt x="14483" y="6265"/>
                    <a:pt x="14384" y="6351"/>
                    <a:pt x="14277" y="6351"/>
                  </a:cubicBezTo>
                  <a:cubicBezTo>
                    <a:pt x="14237" y="6351"/>
                    <a:pt x="14195" y="6339"/>
                    <a:pt x="14157" y="6312"/>
                  </a:cubicBezTo>
                  <a:lnTo>
                    <a:pt x="14150" y="6312"/>
                  </a:lnTo>
                  <a:cubicBezTo>
                    <a:pt x="13676" y="5955"/>
                    <a:pt x="13128" y="5787"/>
                    <a:pt x="12588" y="5787"/>
                  </a:cubicBezTo>
                  <a:cubicBezTo>
                    <a:pt x="11558" y="5787"/>
                    <a:pt x="10555" y="6397"/>
                    <a:pt x="10141" y="7457"/>
                  </a:cubicBezTo>
                  <a:lnTo>
                    <a:pt x="8373" y="7457"/>
                  </a:lnTo>
                  <a:lnTo>
                    <a:pt x="8373" y="3642"/>
                  </a:lnTo>
                  <a:close/>
                  <a:moveTo>
                    <a:pt x="11216" y="1"/>
                  </a:moveTo>
                  <a:cubicBezTo>
                    <a:pt x="10946" y="340"/>
                    <a:pt x="10939" y="819"/>
                    <a:pt x="11203" y="1166"/>
                  </a:cubicBezTo>
                  <a:lnTo>
                    <a:pt x="12174" y="2470"/>
                  </a:lnTo>
                  <a:lnTo>
                    <a:pt x="10058" y="2470"/>
                  </a:lnTo>
                  <a:lnTo>
                    <a:pt x="8373" y="784"/>
                  </a:lnTo>
                  <a:lnTo>
                    <a:pt x="7415" y="784"/>
                  </a:lnTo>
                  <a:lnTo>
                    <a:pt x="7415" y="7457"/>
                  </a:lnTo>
                  <a:lnTo>
                    <a:pt x="4807" y="7457"/>
                  </a:lnTo>
                  <a:cubicBezTo>
                    <a:pt x="4391" y="6503"/>
                    <a:pt x="3507" y="6026"/>
                    <a:pt x="2623" y="6026"/>
                  </a:cubicBezTo>
                  <a:cubicBezTo>
                    <a:pt x="1740" y="6026"/>
                    <a:pt x="857" y="6503"/>
                    <a:pt x="445" y="7457"/>
                  </a:cubicBezTo>
                  <a:lnTo>
                    <a:pt x="1" y="7457"/>
                  </a:lnTo>
                  <a:cubicBezTo>
                    <a:pt x="1" y="7984"/>
                    <a:pt x="431" y="8407"/>
                    <a:pt x="958" y="8407"/>
                  </a:cubicBezTo>
                  <a:lnTo>
                    <a:pt x="14837" y="8407"/>
                  </a:lnTo>
                  <a:cubicBezTo>
                    <a:pt x="15364" y="8407"/>
                    <a:pt x="15787" y="7984"/>
                    <a:pt x="15787" y="7457"/>
                  </a:cubicBezTo>
                  <a:lnTo>
                    <a:pt x="15787" y="6985"/>
                  </a:lnTo>
                  <a:cubicBezTo>
                    <a:pt x="15787" y="6826"/>
                    <a:pt x="15725" y="6673"/>
                    <a:pt x="15614" y="6562"/>
                  </a:cubicBezTo>
                  <a:cubicBezTo>
                    <a:pt x="15496" y="6451"/>
                    <a:pt x="15434" y="6299"/>
                    <a:pt x="15441" y="6139"/>
                  </a:cubicBezTo>
                  <a:lnTo>
                    <a:pt x="15441" y="4918"/>
                  </a:lnTo>
                  <a:lnTo>
                    <a:pt x="15746" y="4245"/>
                  </a:lnTo>
                  <a:cubicBezTo>
                    <a:pt x="15876" y="3971"/>
                    <a:pt x="15681" y="3649"/>
                    <a:pt x="15374" y="3649"/>
                  </a:cubicBezTo>
                  <a:cubicBezTo>
                    <a:pt x="15371" y="3649"/>
                    <a:pt x="15368" y="3649"/>
                    <a:pt x="15364" y="3649"/>
                  </a:cubicBezTo>
                  <a:lnTo>
                    <a:pt x="14248" y="3649"/>
                  </a:lnTo>
                  <a:lnTo>
                    <a:pt x="11959" y="597"/>
                  </a:lnTo>
                  <a:cubicBezTo>
                    <a:pt x="11764" y="340"/>
                    <a:pt x="11508" y="132"/>
                    <a:pt x="11216" y="1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3" name="Google Shape;7913;p80"/>
            <p:cNvSpPr/>
            <p:nvPr/>
          </p:nvSpPr>
          <p:spPr>
            <a:xfrm>
              <a:off x="5822964" y="4246657"/>
              <a:ext cx="100440" cy="75271"/>
            </a:xfrm>
            <a:custGeom>
              <a:avLst/>
              <a:gdLst/>
              <a:ahLst/>
              <a:cxnLst/>
              <a:rect l="l" t="t" r="r" b="b"/>
              <a:pathLst>
                <a:path w="3823" h="2865" extrusionOk="0">
                  <a:moveTo>
                    <a:pt x="2213" y="0"/>
                  </a:moveTo>
                  <a:cubicBezTo>
                    <a:pt x="1880" y="0"/>
                    <a:pt x="1561" y="181"/>
                    <a:pt x="1395" y="479"/>
                  </a:cubicBezTo>
                  <a:lnTo>
                    <a:pt x="1" y="2865"/>
                  </a:lnTo>
                  <a:lnTo>
                    <a:pt x="3822" y="2865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A9B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4" name="Google Shape;7914;p80"/>
            <p:cNvSpPr/>
            <p:nvPr/>
          </p:nvSpPr>
          <p:spPr>
            <a:xfrm>
              <a:off x="5948336" y="4246657"/>
              <a:ext cx="109924" cy="75271"/>
            </a:xfrm>
            <a:custGeom>
              <a:avLst/>
              <a:gdLst/>
              <a:ahLst/>
              <a:cxnLst/>
              <a:rect l="l" t="t" r="r" b="b"/>
              <a:pathLst>
                <a:path w="4184" h="2865" extrusionOk="0">
                  <a:moveTo>
                    <a:pt x="1" y="0"/>
                  </a:moveTo>
                  <a:lnTo>
                    <a:pt x="1" y="2865"/>
                  </a:lnTo>
                  <a:lnTo>
                    <a:pt x="3261" y="2865"/>
                  </a:lnTo>
                  <a:cubicBezTo>
                    <a:pt x="3843" y="2865"/>
                    <a:pt x="4183" y="2192"/>
                    <a:pt x="3829" y="1720"/>
                  </a:cubicBezTo>
                  <a:lnTo>
                    <a:pt x="2831" y="382"/>
                  </a:lnTo>
                  <a:cubicBezTo>
                    <a:pt x="2650" y="146"/>
                    <a:pt x="2366" y="0"/>
                    <a:pt x="2068" y="0"/>
                  </a:cubicBezTo>
                  <a:close/>
                </a:path>
              </a:pathLst>
            </a:custGeom>
            <a:solidFill>
              <a:srgbClr val="A9B2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5" name="Google Shape;7915;p80"/>
            <p:cNvSpPr/>
            <p:nvPr/>
          </p:nvSpPr>
          <p:spPr>
            <a:xfrm>
              <a:off x="5738787" y="4403057"/>
              <a:ext cx="102436" cy="87803"/>
            </a:xfrm>
            <a:custGeom>
              <a:avLst/>
              <a:gdLst/>
              <a:ahLst/>
              <a:cxnLst/>
              <a:rect l="l" t="t" r="r" b="b"/>
              <a:pathLst>
                <a:path w="3899" h="3342" extrusionOk="0">
                  <a:moveTo>
                    <a:pt x="2217" y="1"/>
                  </a:moveTo>
                  <a:cubicBezTo>
                    <a:pt x="1806" y="1"/>
                    <a:pt x="1388" y="152"/>
                    <a:pt x="1047" y="491"/>
                  </a:cubicBezTo>
                  <a:cubicBezTo>
                    <a:pt x="0" y="1545"/>
                    <a:pt x="742" y="3342"/>
                    <a:pt x="2227" y="3342"/>
                  </a:cubicBezTo>
                  <a:cubicBezTo>
                    <a:pt x="3149" y="3335"/>
                    <a:pt x="3898" y="2593"/>
                    <a:pt x="3898" y="1670"/>
                  </a:cubicBezTo>
                  <a:cubicBezTo>
                    <a:pt x="3898" y="666"/>
                    <a:pt x="3075" y="1"/>
                    <a:pt x="2217" y="1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6" name="Google Shape;7916;p80"/>
            <p:cNvSpPr/>
            <p:nvPr/>
          </p:nvSpPr>
          <p:spPr>
            <a:xfrm>
              <a:off x="5754445" y="4404108"/>
              <a:ext cx="98443" cy="86673"/>
            </a:xfrm>
            <a:custGeom>
              <a:avLst/>
              <a:gdLst/>
              <a:ahLst/>
              <a:cxnLst/>
              <a:rect l="l" t="t" r="r" b="b"/>
              <a:pathLst>
                <a:path w="3747" h="3299" extrusionOk="0">
                  <a:moveTo>
                    <a:pt x="1977" y="0"/>
                  </a:moveTo>
                  <a:lnTo>
                    <a:pt x="1977" y="0"/>
                  </a:lnTo>
                  <a:cubicBezTo>
                    <a:pt x="1776" y="368"/>
                    <a:pt x="1839" y="832"/>
                    <a:pt x="2137" y="1131"/>
                  </a:cubicBezTo>
                  <a:lnTo>
                    <a:pt x="1131" y="2136"/>
                  </a:lnTo>
                  <a:cubicBezTo>
                    <a:pt x="949" y="1954"/>
                    <a:pt x="705" y="1860"/>
                    <a:pt x="459" y="1860"/>
                  </a:cubicBezTo>
                  <a:cubicBezTo>
                    <a:pt x="302" y="1860"/>
                    <a:pt x="144" y="1899"/>
                    <a:pt x="1" y="1977"/>
                  </a:cubicBezTo>
                  <a:cubicBezTo>
                    <a:pt x="174" y="2805"/>
                    <a:pt x="896" y="3299"/>
                    <a:pt x="1639" y="3299"/>
                  </a:cubicBezTo>
                  <a:cubicBezTo>
                    <a:pt x="2053" y="3299"/>
                    <a:pt x="2474" y="3145"/>
                    <a:pt x="2810" y="2809"/>
                  </a:cubicBezTo>
                  <a:cubicBezTo>
                    <a:pt x="3746" y="1873"/>
                    <a:pt x="3267" y="271"/>
                    <a:pt x="1977" y="0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7917;p80"/>
            <p:cNvSpPr/>
            <p:nvPr/>
          </p:nvSpPr>
          <p:spPr>
            <a:xfrm>
              <a:off x="5772311" y="4428147"/>
              <a:ext cx="43744" cy="37648"/>
            </a:xfrm>
            <a:custGeom>
              <a:avLst/>
              <a:gdLst/>
              <a:ahLst/>
              <a:cxnLst/>
              <a:rect l="l" t="t" r="r" b="b"/>
              <a:pathLst>
                <a:path w="1665" h="1433" extrusionOk="0">
                  <a:moveTo>
                    <a:pt x="951" y="1"/>
                  </a:moveTo>
                  <a:cubicBezTo>
                    <a:pt x="319" y="1"/>
                    <a:pt x="0" y="771"/>
                    <a:pt x="451" y="1221"/>
                  </a:cubicBezTo>
                  <a:cubicBezTo>
                    <a:pt x="595" y="1367"/>
                    <a:pt x="772" y="1433"/>
                    <a:pt x="947" y="1433"/>
                  </a:cubicBezTo>
                  <a:cubicBezTo>
                    <a:pt x="1313" y="1433"/>
                    <a:pt x="1665" y="1147"/>
                    <a:pt x="1665" y="715"/>
                  </a:cubicBezTo>
                  <a:cubicBezTo>
                    <a:pt x="1665" y="320"/>
                    <a:pt x="1346" y="1"/>
                    <a:pt x="951" y="1"/>
                  </a:cubicBezTo>
                  <a:close/>
                </a:path>
              </a:pathLst>
            </a:custGeom>
            <a:solidFill>
              <a:srgbClr val="CD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80"/>
            <p:cNvSpPr/>
            <p:nvPr/>
          </p:nvSpPr>
          <p:spPr>
            <a:xfrm>
              <a:off x="6000277" y="4403057"/>
              <a:ext cx="102436" cy="87803"/>
            </a:xfrm>
            <a:custGeom>
              <a:avLst/>
              <a:gdLst/>
              <a:ahLst/>
              <a:cxnLst/>
              <a:rect l="l" t="t" r="r" b="b"/>
              <a:pathLst>
                <a:path w="3899" h="3342" extrusionOk="0">
                  <a:moveTo>
                    <a:pt x="2219" y="1"/>
                  </a:moveTo>
                  <a:cubicBezTo>
                    <a:pt x="1810" y="1"/>
                    <a:pt x="1393" y="152"/>
                    <a:pt x="1055" y="491"/>
                  </a:cubicBezTo>
                  <a:cubicBezTo>
                    <a:pt x="0" y="1545"/>
                    <a:pt x="750" y="3342"/>
                    <a:pt x="2234" y="3342"/>
                  </a:cubicBezTo>
                  <a:cubicBezTo>
                    <a:pt x="3156" y="3335"/>
                    <a:pt x="3899" y="2593"/>
                    <a:pt x="3899" y="1670"/>
                  </a:cubicBezTo>
                  <a:cubicBezTo>
                    <a:pt x="3899" y="666"/>
                    <a:pt x="3076" y="1"/>
                    <a:pt x="2219" y="1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80"/>
            <p:cNvSpPr/>
            <p:nvPr/>
          </p:nvSpPr>
          <p:spPr>
            <a:xfrm>
              <a:off x="6016119" y="4404108"/>
              <a:ext cx="98443" cy="86673"/>
            </a:xfrm>
            <a:custGeom>
              <a:avLst/>
              <a:gdLst/>
              <a:ahLst/>
              <a:cxnLst/>
              <a:rect l="l" t="t" r="r" b="b"/>
              <a:pathLst>
                <a:path w="3747" h="3299" extrusionOk="0">
                  <a:moveTo>
                    <a:pt x="1971" y="0"/>
                  </a:moveTo>
                  <a:lnTo>
                    <a:pt x="1971" y="0"/>
                  </a:lnTo>
                  <a:cubicBezTo>
                    <a:pt x="1770" y="368"/>
                    <a:pt x="1839" y="832"/>
                    <a:pt x="2137" y="1131"/>
                  </a:cubicBezTo>
                  <a:lnTo>
                    <a:pt x="1125" y="2136"/>
                  </a:lnTo>
                  <a:cubicBezTo>
                    <a:pt x="943" y="1954"/>
                    <a:pt x="701" y="1860"/>
                    <a:pt x="457" y="1860"/>
                  </a:cubicBezTo>
                  <a:cubicBezTo>
                    <a:pt x="301" y="1860"/>
                    <a:pt x="144" y="1899"/>
                    <a:pt x="1" y="1977"/>
                  </a:cubicBezTo>
                  <a:cubicBezTo>
                    <a:pt x="175" y="2805"/>
                    <a:pt x="897" y="3299"/>
                    <a:pt x="1639" y="3299"/>
                  </a:cubicBezTo>
                  <a:cubicBezTo>
                    <a:pt x="2054" y="3299"/>
                    <a:pt x="2475" y="3145"/>
                    <a:pt x="2810" y="2809"/>
                  </a:cubicBezTo>
                  <a:cubicBezTo>
                    <a:pt x="3746" y="1873"/>
                    <a:pt x="3268" y="271"/>
                    <a:pt x="1971" y="0"/>
                  </a:cubicBezTo>
                  <a:close/>
                </a:path>
              </a:pathLst>
            </a:custGeom>
            <a:solidFill>
              <a:srgbClr val="637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7920;p80"/>
            <p:cNvSpPr/>
            <p:nvPr/>
          </p:nvSpPr>
          <p:spPr>
            <a:xfrm>
              <a:off x="6033801" y="4428147"/>
              <a:ext cx="43954" cy="37648"/>
            </a:xfrm>
            <a:custGeom>
              <a:avLst/>
              <a:gdLst/>
              <a:ahLst/>
              <a:cxnLst/>
              <a:rect l="l" t="t" r="r" b="b"/>
              <a:pathLst>
                <a:path w="1673" h="1433" extrusionOk="0">
                  <a:moveTo>
                    <a:pt x="958" y="1"/>
                  </a:moveTo>
                  <a:cubicBezTo>
                    <a:pt x="320" y="1"/>
                    <a:pt x="1" y="771"/>
                    <a:pt x="452" y="1221"/>
                  </a:cubicBezTo>
                  <a:cubicBezTo>
                    <a:pt x="597" y="1367"/>
                    <a:pt x="777" y="1433"/>
                    <a:pt x="952" y="1433"/>
                  </a:cubicBezTo>
                  <a:cubicBezTo>
                    <a:pt x="1320" y="1433"/>
                    <a:pt x="1672" y="1147"/>
                    <a:pt x="1672" y="715"/>
                  </a:cubicBezTo>
                  <a:cubicBezTo>
                    <a:pt x="1672" y="320"/>
                    <a:pt x="1353" y="1"/>
                    <a:pt x="958" y="1"/>
                  </a:cubicBezTo>
                  <a:close/>
                </a:path>
              </a:pathLst>
            </a:custGeom>
            <a:solidFill>
              <a:srgbClr val="CD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1" name="Google Shape;7921;p80"/>
            <p:cNvSpPr/>
            <p:nvPr/>
          </p:nvSpPr>
          <p:spPr>
            <a:xfrm>
              <a:off x="5728567" y="4328469"/>
              <a:ext cx="39382" cy="49051"/>
            </a:xfrm>
            <a:custGeom>
              <a:avLst/>
              <a:gdLst/>
              <a:ahLst/>
              <a:cxnLst/>
              <a:rect l="l" t="t" r="r" b="b"/>
              <a:pathLst>
                <a:path w="1499" h="1867" extrusionOk="0">
                  <a:moveTo>
                    <a:pt x="1499" y="1"/>
                  </a:moveTo>
                  <a:lnTo>
                    <a:pt x="1429" y="15"/>
                  </a:lnTo>
                  <a:cubicBezTo>
                    <a:pt x="590" y="230"/>
                    <a:pt x="1" y="993"/>
                    <a:pt x="1" y="1866"/>
                  </a:cubicBezTo>
                  <a:lnTo>
                    <a:pt x="549" y="1866"/>
                  </a:lnTo>
                  <a:cubicBezTo>
                    <a:pt x="1076" y="1866"/>
                    <a:pt x="1499" y="1436"/>
                    <a:pt x="1499" y="909"/>
                  </a:cubicBezTo>
                  <a:lnTo>
                    <a:pt x="1499" y="1"/>
                  </a:lnTo>
                  <a:close/>
                </a:path>
              </a:pathLst>
            </a:custGeom>
            <a:solidFill>
              <a:srgbClr val="AD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7922;p80"/>
            <p:cNvSpPr/>
            <p:nvPr/>
          </p:nvSpPr>
          <p:spPr>
            <a:xfrm>
              <a:off x="6109071" y="4346886"/>
              <a:ext cx="28821" cy="24985"/>
            </a:xfrm>
            <a:custGeom>
              <a:avLst/>
              <a:gdLst/>
              <a:ahLst/>
              <a:cxnLst/>
              <a:rect l="l" t="t" r="r" b="b"/>
              <a:pathLst>
                <a:path w="1097" h="951" extrusionOk="0">
                  <a:moveTo>
                    <a:pt x="0" y="0"/>
                  </a:moveTo>
                  <a:lnTo>
                    <a:pt x="0" y="950"/>
                  </a:lnTo>
                  <a:lnTo>
                    <a:pt x="951" y="950"/>
                  </a:lnTo>
                  <a:lnTo>
                    <a:pt x="951" y="319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8C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23" name="Google Shape;7923;p80"/>
          <p:cNvGrpSpPr/>
          <p:nvPr/>
        </p:nvGrpSpPr>
        <p:grpSpPr>
          <a:xfrm>
            <a:off x="834210" y="3696905"/>
            <a:ext cx="371782" cy="342751"/>
            <a:chOff x="834210" y="3696905"/>
            <a:chExt cx="371782" cy="342751"/>
          </a:xfrm>
        </p:grpSpPr>
        <p:sp>
          <p:nvSpPr>
            <p:cNvPr id="7924" name="Google Shape;7924;p80"/>
            <p:cNvSpPr/>
            <p:nvPr/>
          </p:nvSpPr>
          <p:spPr>
            <a:xfrm>
              <a:off x="866289" y="3696905"/>
              <a:ext cx="138876" cy="111500"/>
            </a:xfrm>
            <a:custGeom>
              <a:avLst/>
              <a:gdLst/>
              <a:ahLst/>
              <a:cxnLst/>
              <a:rect l="l" t="t" r="r" b="b"/>
              <a:pathLst>
                <a:path w="5286" h="4244" extrusionOk="0">
                  <a:moveTo>
                    <a:pt x="1856" y="0"/>
                  </a:moveTo>
                  <a:cubicBezTo>
                    <a:pt x="1791" y="0"/>
                    <a:pt x="1728" y="4"/>
                    <a:pt x="1665" y="13"/>
                  </a:cubicBezTo>
                  <a:cubicBezTo>
                    <a:pt x="1124" y="89"/>
                    <a:pt x="701" y="471"/>
                    <a:pt x="416" y="1150"/>
                  </a:cubicBezTo>
                  <a:cubicBezTo>
                    <a:pt x="35" y="2094"/>
                    <a:pt x="0" y="2857"/>
                    <a:pt x="326" y="3418"/>
                  </a:cubicBezTo>
                  <a:cubicBezTo>
                    <a:pt x="736" y="4126"/>
                    <a:pt x="1540" y="4237"/>
                    <a:pt x="1575" y="4244"/>
                  </a:cubicBezTo>
                  <a:lnTo>
                    <a:pt x="5078" y="4244"/>
                  </a:lnTo>
                  <a:cubicBezTo>
                    <a:pt x="5189" y="4244"/>
                    <a:pt x="5286" y="4154"/>
                    <a:pt x="5286" y="4036"/>
                  </a:cubicBezTo>
                  <a:lnTo>
                    <a:pt x="5286" y="2475"/>
                  </a:lnTo>
                  <a:cubicBezTo>
                    <a:pt x="5279" y="2427"/>
                    <a:pt x="5265" y="2385"/>
                    <a:pt x="5237" y="2350"/>
                  </a:cubicBezTo>
                  <a:cubicBezTo>
                    <a:pt x="5157" y="2250"/>
                    <a:pt x="3361" y="0"/>
                    <a:pt x="1856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80"/>
            <p:cNvSpPr/>
            <p:nvPr/>
          </p:nvSpPr>
          <p:spPr>
            <a:xfrm>
              <a:off x="1035221" y="3696905"/>
              <a:ext cx="138693" cy="111500"/>
            </a:xfrm>
            <a:custGeom>
              <a:avLst/>
              <a:gdLst/>
              <a:ahLst/>
              <a:cxnLst/>
              <a:rect l="l" t="t" r="r" b="b"/>
              <a:pathLst>
                <a:path w="5279" h="4244" extrusionOk="0">
                  <a:moveTo>
                    <a:pt x="3423" y="0"/>
                  </a:moveTo>
                  <a:cubicBezTo>
                    <a:pt x="1918" y="0"/>
                    <a:pt x="122" y="2250"/>
                    <a:pt x="42" y="2350"/>
                  </a:cubicBezTo>
                  <a:cubicBezTo>
                    <a:pt x="14" y="2385"/>
                    <a:pt x="0" y="2433"/>
                    <a:pt x="0" y="2475"/>
                  </a:cubicBezTo>
                  <a:lnTo>
                    <a:pt x="0" y="4036"/>
                  </a:lnTo>
                  <a:cubicBezTo>
                    <a:pt x="0" y="4154"/>
                    <a:pt x="90" y="4244"/>
                    <a:pt x="208" y="4244"/>
                  </a:cubicBezTo>
                  <a:lnTo>
                    <a:pt x="3711" y="4244"/>
                  </a:lnTo>
                  <a:cubicBezTo>
                    <a:pt x="3746" y="4244"/>
                    <a:pt x="4550" y="4126"/>
                    <a:pt x="4953" y="3425"/>
                  </a:cubicBezTo>
                  <a:cubicBezTo>
                    <a:pt x="5279" y="2857"/>
                    <a:pt x="5251" y="2094"/>
                    <a:pt x="4855" y="1157"/>
                  </a:cubicBezTo>
                  <a:cubicBezTo>
                    <a:pt x="4578" y="471"/>
                    <a:pt x="4155" y="89"/>
                    <a:pt x="3614" y="13"/>
                  </a:cubicBezTo>
                  <a:cubicBezTo>
                    <a:pt x="3551" y="4"/>
                    <a:pt x="3487" y="0"/>
                    <a:pt x="3423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80"/>
            <p:cNvSpPr/>
            <p:nvPr/>
          </p:nvSpPr>
          <p:spPr>
            <a:xfrm>
              <a:off x="867550" y="3750080"/>
              <a:ext cx="137615" cy="58325"/>
            </a:xfrm>
            <a:custGeom>
              <a:avLst/>
              <a:gdLst/>
              <a:ahLst/>
              <a:cxnLst/>
              <a:rect l="l" t="t" r="r" b="b"/>
              <a:pathLst>
                <a:path w="5238" h="2220" extrusionOk="0">
                  <a:moveTo>
                    <a:pt x="105" y="0"/>
                  </a:moveTo>
                  <a:cubicBezTo>
                    <a:pt x="1" y="555"/>
                    <a:pt x="56" y="1020"/>
                    <a:pt x="278" y="1401"/>
                  </a:cubicBezTo>
                  <a:cubicBezTo>
                    <a:pt x="688" y="2102"/>
                    <a:pt x="1492" y="2220"/>
                    <a:pt x="1527" y="2220"/>
                  </a:cubicBezTo>
                  <a:lnTo>
                    <a:pt x="5030" y="2220"/>
                  </a:lnTo>
                  <a:cubicBezTo>
                    <a:pt x="5141" y="2220"/>
                    <a:pt x="5238" y="2130"/>
                    <a:pt x="5238" y="2012"/>
                  </a:cubicBezTo>
                  <a:lnTo>
                    <a:pt x="5238" y="1061"/>
                  </a:lnTo>
                  <a:cubicBezTo>
                    <a:pt x="5231" y="1172"/>
                    <a:pt x="5141" y="1270"/>
                    <a:pt x="5030" y="1270"/>
                  </a:cubicBezTo>
                  <a:lnTo>
                    <a:pt x="1527" y="1270"/>
                  </a:lnTo>
                  <a:cubicBezTo>
                    <a:pt x="1492" y="1263"/>
                    <a:pt x="688" y="1152"/>
                    <a:pt x="278" y="444"/>
                  </a:cubicBezTo>
                  <a:cubicBezTo>
                    <a:pt x="202" y="305"/>
                    <a:pt x="140" y="160"/>
                    <a:pt x="10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80"/>
            <p:cNvSpPr/>
            <p:nvPr/>
          </p:nvSpPr>
          <p:spPr>
            <a:xfrm>
              <a:off x="1035221" y="3750080"/>
              <a:ext cx="137431" cy="58325"/>
            </a:xfrm>
            <a:custGeom>
              <a:avLst/>
              <a:gdLst/>
              <a:ahLst/>
              <a:cxnLst/>
              <a:rect l="l" t="t" r="r" b="b"/>
              <a:pathLst>
                <a:path w="5231" h="2220" extrusionOk="0">
                  <a:moveTo>
                    <a:pt x="5126" y="0"/>
                  </a:moveTo>
                  <a:cubicBezTo>
                    <a:pt x="5091" y="153"/>
                    <a:pt x="5036" y="305"/>
                    <a:pt x="4953" y="444"/>
                  </a:cubicBezTo>
                  <a:cubicBezTo>
                    <a:pt x="4550" y="1145"/>
                    <a:pt x="3739" y="1263"/>
                    <a:pt x="3711" y="1263"/>
                  </a:cubicBezTo>
                  <a:lnTo>
                    <a:pt x="208" y="1263"/>
                  </a:lnTo>
                  <a:cubicBezTo>
                    <a:pt x="90" y="1263"/>
                    <a:pt x="0" y="1172"/>
                    <a:pt x="0" y="1055"/>
                  </a:cubicBezTo>
                  <a:lnTo>
                    <a:pt x="0" y="2012"/>
                  </a:lnTo>
                  <a:cubicBezTo>
                    <a:pt x="0" y="2123"/>
                    <a:pt x="90" y="2220"/>
                    <a:pt x="208" y="2220"/>
                  </a:cubicBezTo>
                  <a:lnTo>
                    <a:pt x="3711" y="2220"/>
                  </a:lnTo>
                  <a:cubicBezTo>
                    <a:pt x="3746" y="2213"/>
                    <a:pt x="4550" y="2102"/>
                    <a:pt x="4953" y="1394"/>
                  </a:cubicBezTo>
                  <a:cubicBezTo>
                    <a:pt x="5175" y="1020"/>
                    <a:pt x="5230" y="548"/>
                    <a:pt x="512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80"/>
            <p:cNvSpPr/>
            <p:nvPr/>
          </p:nvSpPr>
          <p:spPr>
            <a:xfrm>
              <a:off x="994210" y="3756438"/>
              <a:ext cx="51967" cy="51967"/>
            </a:xfrm>
            <a:custGeom>
              <a:avLst/>
              <a:gdLst/>
              <a:ahLst/>
              <a:cxnLst/>
              <a:rect l="l" t="t" r="r" b="b"/>
              <a:pathLst>
                <a:path w="1978" h="1978" extrusionOk="0">
                  <a:moveTo>
                    <a:pt x="209" y="1"/>
                  </a:moveTo>
                  <a:cubicBezTo>
                    <a:pt x="91" y="1"/>
                    <a:pt x="1" y="98"/>
                    <a:pt x="1" y="209"/>
                  </a:cubicBezTo>
                  <a:lnTo>
                    <a:pt x="1" y="1770"/>
                  </a:lnTo>
                  <a:cubicBezTo>
                    <a:pt x="1" y="1888"/>
                    <a:pt x="91" y="1978"/>
                    <a:pt x="209" y="1978"/>
                  </a:cubicBezTo>
                  <a:lnTo>
                    <a:pt x="1769" y="1978"/>
                  </a:lnTo>
                  <a:cubicBezTo>
                    <a:pt x="1880" y="1978"/>
                    <a:pt x="1977" y="1888"/>
                    <a:pt x="1977" y="1770"/>
                  </a:cubicBezTo>
                  <a:lnTo>
                    <a:pt x="1977" y="209"/>
                  </a:lnTo>
                  <a:cubicBezTo>
                    <a:pt x="1977" y="98"/>
                    <a:pt x="1880" y="1"/>
                    <a:pt x="176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80"/>
            <p:cNvSpPr/>
            <p:nvPr/>
          </p:nvSpPr>
          <p:spPr>
            <a:xfrm>
              <a:off x="994210" y="3783420"/>
              <a:ext cx="51967" cy="24985"/>
            </a:xfrm>
            <a:custGeom>
              <a:avLst/>
              <a:gdLst/>
              <a:ahLst/>
              <a:cxnLst/>
              <a:rect l="l" t="t" r="r" b="b"/>
              <a:pathLst>
                <a:path w="1978" h="951" extrusionOk="0">
                  <a:moveTo>
                    <a:pt x="1" y="1"/>
                  </a:moveTo>
                  <a:lnTo>
                    <a:pt x="1" y="743"/>
                  </a:lnTo>
                  <a:cubicBezTo>
                    <a:pt x="1" y="861"/>
                    <a:pt x="91" y="951"/>
                    <a:pt x="209" y="951"/>
                  </a:cubicBezTo>
                  <a:lnTo>
                    <a:pt x="1769" y="951"/>
                  </a:lnTo>
                  <a:cubicBezTo>
                    <a:pt x="1880" y="951"/>
                    <a:pt x="1977" y="861"/>
                    <a:pt x="1977" y="743"/>
                  </a:cubicBezTo>
                  <a:lnTo>
                    <a:pt x="1977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7930;p80"/>
            <p:cNvSpPr/>
            <p:nvPr/>
          </p:nvSpPr>
          <p:spPr>
            <a:xfrm>
              <a:off x="861718" y="3851387"/>
              <a:ext cx="316768" cy="188269"/>
            </a:xfrm>
            <a:custGeom>
              <a:avLst/>
              <a:gdLst/>
              <a:ahLst/>
              <a:cxnLst/>
              <a:rect l="l" t="t" r="r" b="b"/>
              <a:pathLst>
                <a:path w="12057" h="7166" extrusionOk="0">
                  <a:moveTo>
                    <a:pt x="209" y="1"/>
                  </a:moveTo>
                  <a:cubicBezTo>
                    <a:pt x="98" y="1"/>
                    <a:pt x="1" y="91"/>
                    <a:pt x="1" y="209"/>
                  </a:cubicBezTo>
                  <a:lnTo>
                    <a:pt x="1" y="6264"/>
                  </a:lnTo>
                  <a:cubicBezTo>
                    <a:pt x="1" y="6757"/>
                    <a:pt x="410" y="7166"/>
                    <a:pt x="903" y="7166"/>
                  </a:cubicBezTo>
                  <a:lnTo>
                    <a:pt x="11154" y="7166"/>
                  </a:lnTo>
                  <a:cubicBezTo>
                    <a:pt x="11654" y="7166"/>
                    <a:pt x="12056" y="6757"/>
                    <a:pt x="12056" y="6264"/>
                  </a:cubicBezTo>
                  <a:lnTo>
                    <a:pt x="12056" y="209"/>
                  </a:lnTo>
                  <a:cubicBezTo>
                    <a:pt x="12056" y="98"/>
                    <a:pt x="11966" y="1"/>
                    <a:pt x="11848" y="1"/>
                  </a:cubicBezTo>
                  <a:close/>
                </a:path>
              </a:pathLst>
            </a:custGeom>
            <a:solidFill>
              <a:srgbClr val="A7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80"/>
            <p:cNvSpPr/>
            <p:nvPr/>
          </p:nvSpPr>
          <p:spPr>
            <a:xfrm>
              <a:off x="861718" y="3851387"/>
              <a:ext cx="316768" cy="29005"/>
            </a:xfrm>
            <a:custGeom>
              <a:avLst/>
              <a:gdLst/>
              <a:ahLst/>
              <a:cxnLst/>
              <a:rect l="l" t="t" r="r" b="b"/>
              <a:pathLst>
                <a:path w="12057" h="1104" extrusionOk="0">
                  <a:moveTo>
                    <a:pt x="209" y="1"/>
                  </a:moveTo>
                  <a:cubicBezTo>
                    <a:pt x="98" y="1"/>
                    <a:pt x="1" y="91"/>
                    <a:pt x="1" y="209"/>
                  </a:cubicBezTo>
                  <a:lnTo>
                    <a:pt x="1" y="1104"/>
                  </a:lnTo>
                  <a:lnTo>
                    <a:pt x="12056" y="1104"/>
                  </a:lnTo>
                  <a:lnTo>
                    <a:pt x="12056" y="209"/>
                  </a:lnTo>
                  <a:cubicBezTo>
                    <a:pt x="12056" y="98"/>
                    <a:pt x="11966" y="1"/>
                    <a:pt x="11848" y="1"/>
                  </a:cubicBezTo>
                  <a:close/>
                </a:path>
              </a:pathLst>
            </a:custGeom>
            <a:solidFill>
              <a:srgbClr val="7F93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80"/>
            <p:cNvSpPr/>
            <p:nvPr/>
          </p:nvSpPr>
          <p:spPr>
            <a:xfrm>
              <a:off x="834394" y="3797450"/>
              <a:ext cx="371598" cy="64893"/>
            </a:xfrm>
            <a:custGeom>
              <a:avLst/>
              <a:gdLst/>
              <a:ahLst/>
              <a:cxnLst/>
              <a:rect l="l" t="t" r="r" b="b"/>
              <a:pathLst>
                <a:path w="14144" h="2470" extrusionOk="0">
                  <a:moveTo>
                    <a:pt x="209" y="1"/>
                  </a:moveTo>
                  <a:cubicBezTo>
                    <a:pt x="91" y="1"/>
                    <a:pt x="0" y="98"/>
                    <a:pt x="0" y="209"/>
                  </a:cubicBezTo>
                  <a:lnTo>
                    <a:pt x="0" y="2262"/>
                  </a:lnTo>
                  <a:cubicBezTo>
                    <a:pt x="0" y="2380"/>
                    <a:pt x="91" y="2470"/>
                    <a:pt x="209" y="2470"/>
                  </a:cubicBezTo>
                  <a:lnTo>
                    <a:pt x="13935" y="2470"/>
                  </a:lnTo>
                  <a:cubicBezTo>
                    <a:pt x="14053" y="2470"/>
                    <a:pt x="14143" y="2380"/>
                    <a:pt x="14143" y="2262"/>
                  </a:cubicBezTo>
                  <a:lnTo>
                    <a:pt x="14143" y="209"/>
                  </a:lnTo>
                  <a:cubicBezTo>
                    <a:pt x="14143" y="98"/>
                    <a:pt x="14053" y="1"/>
                    <a:pt x="13935" y="1"/>
                  </a:cubicBezTo>
                  <a:close/>
                </a:path>
              </a:pathLst>
            </a:custGeom>
            <a:solidFill>
              <a:srgbClr val="BF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80"/>
            <p:cNvSpPr/>
            <p:nvPr/>
          </p:nvSpPr>
          <p:spPr>
            <a:xfrm>
              <a:off x="834210" y="3837174"/>
              <a:ext cx="371782" cy="25169"/>
            </a:xfrm>
            <a:custGeom>
              <a:avLst/>
              <a:gdLst/>
              <a:ahLst/>
              <a:cxnLst/>
              <a:rect l="l" t="t" r="r" b="b"/>
              <a:pathLst>
                <a:path w="14151" h="958" extrusionOk="0">
                  <a:moveTo>
                    <a:pt x="1" y="1"/>
                  </a:moveTo>
                  <a:lnTo>
                    <a:pt x="1" y="750"/>
                  </a:lnTo>
                  <a:cubicBezTo>
                    <a:pt x="1" y="868"/>
                    <a:pt x="91" y="958"/>
                    <a:pt x="209" y="958"/>
                  </a:cubicBezTo>
                  <a:lnTo>
                    <a:pt x="13942" y="958"/>
                  </a:lnTo>
                  <a:cubicBezTo>
                    <a:pt x="14060" y="958"/>
                    <a:pt x="14150" y="868"/>
                    <a:pt x="14150" y="750"/>
                  </a:cubicBezTo>
                  <a:lnTo>
                    <a:pt x="14150" y="1"/>
                  </a:ln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80"/>
            <p:cNvSpPr/>
            <p:nvPr/>
          </p:nvSpPr>
          <p:spPr>
            <a:xfrm>
              <a:off x="987642" y="3797450"/>
              <a:ext cx="64919" cy="242206"/>
            </a:xfrm>
            <a:custGeom>
              <a:avLst/>
              <a:gdLst/>
              <a:ahLst/>
              <a:cxnLst/>
              <a:rect l="l" t="t" r="r" b="b"/>
              <a:pathLst>
                <a:path w="2471" h="9219" extrusionOk="0">
                  <a:moveTo>
                    <a:pt x="209" y="1"/>
                  </a:moveTo>
                  <a:cubicBezTo>
                    <a:pt x="98" y="1"/>
                    <a:pt x="1" y="98"/>
                    <a:pt x="1" y="209"/>
                  </a:cubicBezTo>
                  <a:lnTo>
                    <a:pt x="1" y="9011"/>
                  </a:lnTo>
                  <a:cubicBezTo>
                    <a:pt x="1" y="9122"/>
                    <a:pt x="98" y="9219"/>
                    <a:pt x="209" y="9219"/>
                  </a:cubicBezTo>
                  <a:lnTo>
                    <a:pt x="2262" y="9219"/>
                  </a:lnTo>
                  <a:cubicBezTo>
                    <a:pt x="2380" y="9219"/>
                    <a:pt x="2470" y="9122"/>
                    <a:pt x="2470" y="9011"/>
                  </a:cubicBezTo>
                  <a:lnTo>
                    <a:pt x="2470" y="209"/>
                  </a:lnTo>
                  <a:cubicBezTo>
                    <a:pt x="2470" y="98"/>
                    <a:pt x="2380" y="1"/>
                    <a:pt x="2262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5" name="Google Shape;7935;p80"/>
            <p:cNvSpPr/>
            <p:nvPr/>
          </p:nvSpPr>
          <p:spPr>
            <a:xfrm>
              <a:off x="1027366" y="3797450"/>
              <a:ext cx="25195" cy="242206"/>
            </a:xfrm>
            <a:custGeom>
              <a:avLst/>
              <a:gdLst/>
              <a:ahLst/>
              <a:cxnLst/>
              <a:rect l="l" t="t" r="r" b="b"/>
              <a:pathLst>
                <a:path w="959" h="9219" extrusionOk="0">
                  <a:moveTo>
                    <a:pt x="1" y="1"/>
                  </a:moveTo>
                  <a:lnTo>
                    <a:pt x="1" y="9219"/>
                  </a:lnTo>
                  <a:lnTo>
                    <a:pt x="750" y="9219"/>
                  </a:lnTo>
                  <a:cubicBezTo>
                    <a:pt x="868" y="9219"/>
                    <a:pt x="958" y="9122"/>
                    <a:pt x="958" y="9011"/>
                  </a:cubicBezTo>
                  <a:lnTo>
                    <a:pt x="958" y="209"/>
                  </a:lnTo>
                  <a:cubicBezTo>
                    <a:pt x="958" y="98"/>
                    <a:pt x="868" y="1"/>
                    <a:pt x="75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6" name="Google Shape;7936;p80"/>
          <p:cNvGrpSpPr/>
          <p:nvPr/>
        </p:nvGrpSpPr>
        <p:grpSpPr>
          <a:xfrm>
            <a:off x="1359398" y="3682271"/>
            <a:ext cx="395296" cy="371966"/>
            <a:chOff x="1359398" y="3682271"/>
            <a:chExt cx="395296" cy="371966"/>
          </a:xfrm>
        </p:grpSpPr>
        <p:sp>
          <p:nvSpPr>
            <p:cNvPr id="7937" name="Google Shape;7937;p80"/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C5C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80"/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80"/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80"/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80"/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80"/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80"/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B0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4" name="Google Shape;7944;p80"/>
          <p:cNvGrpSpPr/>
          <p:nvPr/>
        </p:nvGrpSpPr>
        <p:grpSpPr>
          <a:xfrm>
            <a:off x="1908099" y="3682271"/>
            <a:ext cx="395296" cy="371966"/>
            <a:chOff x="1908099" y="3682271"/>
            <a:chExt cx="395296" cy="371966"/>
          </a:xfrm>
        </p:grpSpPr>
        <p:sp>
          <p:nvSpPr>
            <p:cNvPr id="7945" name="Google Shape;7945;p80"/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C5C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80"/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80"/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80"/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80"/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80"/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80"/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B0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2" name="Google Shape;7952;p80"/>
          <p:cNvGrpSpPr/>
          <p:nvPr/>
        </p:nvGrpSpPr>
        <p:grpSpPr>
          <a:xfrm>
            <a:off x="2456800" y="3682271"/>
            <a:ext cx="395270" cy="371966"/>
            <a:chOff x="2456800" y="3682271"/>
            <a:chExt cx="395270" cy="371966"/>
          </a:xfrm>
        </p:grpSpPr>
        <p:sp>
          <p:nvSpPr>
            <p:cNvPr id="7953" name="Google Shape;7953;p80"/>
            <p:cNvSpPr/>
            <p:nvPr/>
          </p:nvSpPr>
          <p:spPr>
            <a:xfrm>
              <a:off x="2480314" y="3682271"/>
              <a:ext cx="371756" cy="371966"/>
            </a:xfrm>
            <a:custGeom>
              <a:avLst/>
              <a:gdLst/>
              <a:ahLst/>
              <a:cxnLst/>
              <a:rect l="l" t="t" r="r" b="b"/>
              <a:pathLst>
                <a:path w="14150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C5C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80"/>
            <p:cNvSpPr/>
            <p:nvPr/>
          </p:nvSpPr>
          <p:spPr>
            <a:xfrm>
              <a:off x="2456800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2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B0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80"/>
            <p:cNvSpPr/>
            <p:nvPr/>
          </p:nvSpPr>
          <p:spPr>
            <a:xfrm>
              <a:off x="2557318" y="3892267"/>
              <a:ext cx="217589" cy="96000"/>
            </a:xfrm>
            <a:custGeom>
              <a:avLst/>
              <a:gdLst/>
              <a:ahLst/>
              <a:cxnLst/>
              <a:rect l="l" t="t" r="r" b="b"/>
              <a:pathLst>
                <a:path w="8282" h="3654" extrusionOk="0">
                  <a:moveTo>
                    <a:pt x="244" y="1"/>
                  </a:moveTo>
                  <a:cubicBezTo>
                    <a:pt x="105" y="1"/>
                    <a:pt x="1" y="146"/>
                    <a:pt x="45" y="297"/>
                  </a:cubicBezTo>
                  <a:cubicBezTo>
                    <a:pt x="593" y="2246"/>
                    <a:pt x="2223" y="3654"/>
                    <a:pt x="4144" y="3654"/>
                  </a:cubicBezTo>
                  <a:cubicBezTo>
                    <a:pt x="6065" y="3654"/>
                    <a:pt x="7688" y="2246"/>
                    <a:pt x="8243" y="297"/>
                  </a:cubicBezTo>
                  <a:cubicBezTo>
                    <a:pt x="8281" y="146"/>
                    <a:pt x="8176" y="1"/>
                    <a:pt x="8043" y="1"/>
                  </a:cubicBezTo>
                  <a:cubicBezTo>
                    <a:pt x="8029" y="1"/>
                    <a:pt x="8015" y="2"/>
                    <a:pt x="8001" y="5"/>
                  </a:cubicBezTo>
                  <a:cubicBezTo>
                    <a:pt x="6766" y="297"/>
                    <a:pt x="5498" y="450"/>
                    <a:pt x="4229" y="450"/>
                  </a:cubicBezTo>
                  <a:cubicBezTo>
                    <a:pt x="4200" y="450"/>
                    <a:pt x="4172" y="449"/>
                    <a:pt x="4144" y="449"/>
                  </a:cubicBezTo>
                  <a:cubicBezTo>
                    <a:pt x="4116" y="449"/>
                    <a:pt x="4087" y="450"/>
                    <a:pt x="4059" y="450"/>
                  </a:cubicBezTo>
                  <a:cubicBezTo>
                    <a:pt x="2784" y="450"/>
                    <a:pt x="1522" y="297"/>
                    <a:pt x="288" y="5"/>
                  </a:cubicBezTo>
                  <a:cubicBezTo>
                    <a:pt x="273" y="2"/>
                    <a:pt x="258" y="1"/>
                    <a:pt x="244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80"/>
            <p:cNvSpPr/>
            <p:nvPr/>
          </p:nvSpPr>
          <p:spPr>
            <a:xfrm>
              <a:off x="2557318" y="3892267"/>
              <a:ext cx="217746" cy="53359"/>
            </a:xfrm>
            <a:custGeom>
              <a:avLst/>
              <a:gdLst/>
              <a:ahLst/>
              <a:cxnLst/>
              <a:rect l="l" t="t" r="r" b="b"/>
              <a:pathLst>
                <a:path w="8288" h="2031" extrusionOk="0">
                  <a:moveTo>
                    <a:pt x="244" y="1"/>
                  </a:moveTo>
                  <a:cubicBezTo>
                    <a:pt x="105" y="1"/>
                    <a:pt x="1" y="146"/>
                    <a:pt x="45" y="297"/>
                  </a:cubicBezTo>
                  <a:cubicBezTo>
                    <a:pt x="183" y="796"/>
                    <a:pt x="398" y="1268"/>
                    <a:pt x="683" y="1698"/>
                  </a:cubicBezTo>
                  <a:cubicBezTo>
                    <a:pt x="1824" y="1920"/>
                    <a:pt x="2982" y="2031"/>
                    <a:pt x="4141" y="2031"/>
                  </a:cubicBezTo>
                  <a:cubicBezTo>
                    <a:pt x="5299" y="2031"/>
                    <a:pt x="6457" y="1920"/>
                    <a:pt x="7598" y="1698"/>
                  </a:cubicBezTo>
                  <a:cubicBezTo>
                    <a:pt x="7883" y="1268"/>
                    <a:pt x="8098" y="796"/>
                    <a:pt x="8243" y="297"/>
                  </a:cubicBezTo>
                  <a:cubicBezTo>
                    <a:pt x="8287" y="146"/>
                    <a:pt x="8177" y="1"/>
                    <a:pt x="8043" y="1"/>
                  </a:cubicBezTo>
                  <a:cubicBezTo>
                    <a:pt x="8029" y="1"/>
                    <a:pt x="8015" y="2"/>
                    <a:pt x="8001" y="5"/>
                  </a:cubicBezTo>
                  <a:cubicBezTo>
                    <a:pt x="6731" y="300"/>
                    <a:pt x="5436" y="448"/>
                    <a:pt x="4141" y="448"/>
                  </a:cubicBezTo>
                  <a:cubicBezTo>
                    <a:pt x="2847" y="448"/>
                    <a:pt x="1553" y="300"/>
                    <a:pt x="288" y="5"/>
                  </a:cubicBezTo>
                  <a:cubicBezTo>
                    <a:pt x="273" y="2"/>
                    <a:pt x="258" y="1"/>
                    <a:pt x="244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80"/>
            <p:cNvSpPr/>
            <p:nvPr/>
          </p:nvSpPr>
          <p:spPr>
            <a:xfrm>
              <a:off x="2588189" y="3796346"/>
              <a:ext cx="30082" cy="54332"/>
            </a:xfrm>
            <a:custGeom>
              <a:avLst/>
              <a:gdLst/>
              <a:ahLst/>
              <a:cxnLst/>
              <a:rect l="l" t="t" r="r" b="b"/>
              <a:pathLst>
                <a:path w="1145" h="2068" extrusionOk="0">
                  <a:moveTo>
                    <a:pt x="569" y="1"/>
                  </a:moveTo>
                  <a:cubicBezTo>
                    <a:pt x="257" y="1"/>
                    <a:pt x="0" y="258"/>
                    <a:pt x="0" y="570"/>
                  </a:cubicBezTo>
                  <a:lnTo>
                    <a:pt x="0" y="1492"/>
                  </a:lnTo>
                  <a:cubicBezTo>
                    <a:pt x="0" y="1811"/>
                    <a:pt x="257" y="2068"/>
                    <a:pt x="569" y="2068"/>
                  </a:cubicBezTo>
                  <a:cubicBezTo>
                    <a:pt x="888" y="2068"/>
                    <a:pt x="1145" y="1811"/>
                    <a:pt x="1145" y="1492"/>
                  </a:cubicBezTo>
                  <a:lnTo>
                    <a:pt x="1145" y="570"/>
                  </a:lnTo>
                  <a:cubicBezTo>
                    <a:pt x="1145" y="258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80"/>
            <p:cNvSpPr/>
            <p:nvPr/>
          </p:nvSpPr>
          <p:spPr>
            <a:xfrm>
              <a:off x="2600221" y="3796346"/>
              <a:ext cx="18049" cy="42220"/>
            </a:xfrm>
            <a:custGeom>
              <a:avLst/>
              <a:gdLst/>
              <a:ahLst/>
              <a:cxnLst/>
              <a:rect l="l" t="t" r="r" b="b"/>
              <a:pathLst>
                <a:path w="687" h="1607" extrusionOk="0">
                  <a:moveTo>
                    <a:pt x="111" y="1"/>
                  </a:moveTo>
                  <a:cubicBezTo>
                    <a:pt x="76" y="1"/>
                    <a:pt x="35" y="1"/>
                    <a:pt x="0" y="8"/>
                  </a:cubicBezTo>
                  <a:lnTo>
                    <a:pt x="0" y="1263"/>
                  </a:lnTo>
                  <a:cubicBezTo>
                    <a:pt x="0" y="1492"/>
                    <a:pt x="172" y="1607"/>
                    <a:pt x="343" y="1607"/>
                  </a:cubicBezTo>
                  <a:cubicBezTo>
                    <a:pt x="513" y="1607"/>
                    <a:pt x="683" y="1492"/>
                    <a:pt x="680" y="1263"/>
                  </a:cubicBezTo>
                  <a:lnTo>
                    <a:pt x="680" y="570"/>
                  </a:lnTo>
                  <a:cubicBezTo>
                    <a:pt x="687" y="258"/>
                    <a:pt x="430" y="1"/>
                    <a:pt x="111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80"/>
            <p:cNvSpPr/>
            <p:nvPr/>
          </p:nvSpPr>
          <p:spPr>
            <a:xfrm>
              <a:off x="2714113" y="3796346"/>
              <a:ext cx="30082" cy="54332"/>
            </a:xfrm>
            <a:custGeom>
              <a:avLst/>
              <a:gdLst/>
              <a:ahLst/>
              <a:cxnLst/>
              <a:rect l="l" t="t" r="r" b="b"/>
              <a:pathLst>
                <a:path w="1145" h="2068" extrusionOk="0">
                  <a:moveTo>
                    <a:pt x="569" y="1"/>
                  </a:moveTo>
                  <a:cubicBezTo>
                    <a:pt x="257" y="1"/>
                    <a:pt x="0" y="258"/>
                    <a:pt x="0" y="570"/>
                  </a:cubicBezTo>
                  <a:lnTo>
                    <a:pt x="0" y="1492"/>
                  </a:lnTo>
                  <a:cubicBezTo>
                    <a:pt x="0" y="1811"/>
                    <a:pt x="257" y="2068"/>
                    <a:pt x="569" y="2068"/>
                  </a:cubicBezTo>
                  <a:cubicBezTo>
                    <a:pt x="888" y="2068"/>
                    <a:pt x="1145" y="1811"/>
                    <a:pt x="1145" y="1492"/>
                  </a:cubicBezTo>
                  <a:lnTo>
                    <a:pt x="1145" y="570"/>
                  </a:lnTo>
                  <a:cubicBezTo>
                    <a:pt x="1145" y="258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80"/>
            <p:cNvSpPr/>
            <p:nvPr/>
          </p:nvSpPr>
          <p:spPr>
            <a:xfrm>
              <a:off x="2726146" y="3796346"/>
              <a:ext cx="18049" cy="42220"/>
            </a:xfrm>
            <a:custGeom>
              <a:avLst/>
              <a:gdLst/>
              <a:ahLst/>
              <a:cxnLst/>
              <a:rect l="l" t="t" r="r" b="b"/>
              <a:pathLst>
                <a:path w="687" h="1607" extrusionOk="0">
                  <a:moveTo>
                    <a:pt x="111" y="1"/>
                  </a:moveTo>
                  <a:cubicBezTo>
                    <a:pt x="76" y="1"/>
                    <a:pt x="35" y="1"/>
                    <a:pt x="0" y="8"/>
                  </a:cubicBezTo>
                  <a:lnTo>
                    <a:pt x="0" y="1263"/>
                  </a:lnTo>
                  <a:cubicBezTo>
                    <a:pt x="0" y="1492"/>
                    <a:pt x="172" y="1607"/>
                    <a:pt x="343" y="1607"/>
                  </a:cubicBezTo>
                  <a:cubicBezTo>
                    <a:pt x="513" y="1607"/>
                    <a:pt x="683" y="1492"/>
                    <a:pt x="680" y="1263"/>
                  </a:cubicBezTo>
                  <a:lnTo>
                    <a:pt x="680" y="570"/>
                  </a:lnTo>
                  <a:cubicBezTo>
                    <a:pt x="687" y="258"/>
                    <a:pt x="430" y="1"/>
                    <a:pt x="111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80"/>
            <p:cNvSpPr/>
            <p:nvPr/>
          </p:nvSpPr>
          <p:spPr>
            <a:xfrm>
              <a:off x="2577259" y="3895131"/>
              <a:ext cx="177681" cy="33156"/>
            </a:xfrm>
            <a:custGeom>
              <a:avLst/>
              <a:gdLst/>
              <a:ahLst/>
              <a:cxnLst/>
              <a:rect l="l" t="t" r="r" b="b"/>
              <a:pathLst>
                <a:path w="6763" h="1262" extrusionOk="0">
                  <a:moveTo>
                    <a:pt x="0" y="0"/>
                  </a:moveTo>
                  <a:lnTo>
                    <a:pt x="0" y="0"/>
                  </a:lnTo>
                  <a:cubicBezTo>
                    <a:pt x="90" y="236"/>
                    <a:pt x="194" y="465"/>
                    <a:pt x="319" y="680"/>
                  </a:cubicBezTo>
                  <a:cubicBezTo>
                    <a:pt x="458" y="916"/>
                    <a:pt x="701" y="1076"/>
                    <a:pt x="971" y="1110"/>
                  </a:cubicBezTo>
                  <a:cubicBezTo>
                    <a:pt x="1772" y="1211"/>
                    <a:pt x="2579" y="1261"/>
                    <a:pt x="3386" y="1261"/>
                  </a:cubicBezTo>
                  <a:cubicBezTo>
                    <a:pt x="4193" y="1261"/>
                    <a:pt x="5001" y="1211"/>
                    <a:pt x="5806" y="1110"/>
                  </a:cubicBezTo>
                  <a:cubicBezTo>
                    <a:pt x="6076" y="1076"/>
                    <a:pt x="6319" y="916"/>
                    <a:pt x="6451" y="680"/>
                  </a:cubicBezTo>
                  <a:cubicBezTo>
                    <a:pt x="6576" y="465"/>
                    <a:pt x="6680" y="236"/>
                    <a:pt x="6763" y="0"/>
                  </a:cubicBezTo>
                  <a:lnTo>
                    <a:pt x="6763" y="0"/>
                  </a:lnTo>
                  <a:cubicBezTo>
                    <a:pt x="5650" y="226"/>
                    <a:pt x="4517" y="339"/>
                    <a:pt x="3384" y="339"/>
                  </a:cubicBezTo>
                  <a:cubicBezTo>
                    <a:pt x="2251" y="339"/>
                    <a:pt x="1117" y="22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2" name="Google Shape;7962;p80"/>
          <p:cNvGrpSpPr/>
          <p:nvPr/>
        </p:nvGrpSpPr>
        <p:grpSpPr>
          <a:xfrm>
            <a:off x="3014250" y="3682271"/>
            <a:ext cx="391092" cy="371940"/>
            <a:chOff x="3014250" y="3682271"/>
            <a:chExt cx="391092" cy="371940"/>
          </a:xfrm>
        </p:grpSpPr>
        <p:sp>
          <p:nvSpPr>
            <p:cNvPr id="7963" name="Google Shape;7963;p80"/>
            <p:cNvSpPr/>
            <p:nvPr/>
          </p:nvSpPr>
          <p:spPr>
            <a:xfrm>
              <a:off x="3014250" y="3682271"/>
              <a:ext cx="386521" cy="371940"/>
            </a:xfrm>
            <a:custGeom>
              <a:avLst/>
              <a:gdLst/>
              <a:ahLst/>
              <a:cxnLst/>
              <a:rect l="l" t="t" r="r" b="b"/>
              <a:pathLst>
                <a:path w="14712" h="14157" extrusionOk="0">
                  <a:moveTo>
                    <a:pt x="7637" y="1"/>
                  </a:moveTo>
                  <a:cubicBezTo>
                    <a:pt x="4772" y="1"/>
                    <a:pt x="2192" y="1728"/>
                    <a:pt x="1096" y="4371"/>
                  </a:cubicBezTo>
                  <a:cubicBezTo>
                    <a:pt x="0" y="7013"/>
                    <a:pt x="611" y="10058"/>
                    <a:pt x="2629" y="12084"/>
                  </a:cubicBezTo>
                  <a:cubicBezTo>
                    <a:pt x="3983" y="13438"/>
                    <a:pt x="5793" y="14156"/>
                    <a:pt x="7634" y="14156"/>
                  </a:cubicBezTo>
                  <a:cubicBezTo>
                    <a:pt x="8546" y="14156"/>
                    <a:pt x="9466" y="13980"/>
                    <a:pt x="10342" y="13617"/>
                  </a:cubicBezTo>
                  <a:cubicBezTo>
                    <a:pt x="12985" y="12521"/>
                    <a:pt x="14712" y="9940"/>
                    <a:pt x="14712" y="7083"/>
                  </a:cubicBezTo>
                  <a:cubicBezTo>
                    <a:pt x="14712" y="3171"/>
                    <a:pt x="11542" y="8"/>
                    <a:pt x="763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80"/>
            <p:cNvSpPr/>
            <p:nvPr/>
          </p:nvSpPr>
          <p:spPr>
            <a:xfrm>
              <a:off x="3028279" y="3694567"/>
              <a:ext cx="377063" cy="347480"/>
            </a:xfrm>
            <a:custGeom>
              <a:avLst/>
              <a:gdLst/>
              <a:ahLst/>
              <a:cxnLst/>
              <a:rect l="l" t="t" r="r" b="b"/>
              <a:pathLst>
                <a:path w="14352" h="13226" extrusionOk="0">
                  <a:moveTo>
                    <a:pt x="7099" y="0"/>
                  </a:moveTo>
                  <a:cubicBezTo>
                    <a:pt x="6251" y="0"/>
                    <a:pt x="5393" y="163"/>
                    <a:pt x="4571" y="504"/>
                  </a:cubicBezTo>
                  <a:cubicBezTo>
                    <a:pt x="1658" y="1711"/>
                    <a:pt x="0" y="4811"/>
                    <a:pt x="618" y="7905"/>
                  </a:cubicBezTo>
                  <a:cubicBezTo>
                    <a:pt x="1228" y="10998"/>
                    <a:pt x="3947" y="13225"/>
                    <a:pt x="7103" y="13225"/>
                  </a:cubicBezTo>
                  <a:cubicBezTo>
                    <a:pt x="7111" y="13225"/>
                    <a:pt x="7120" y="13225"/>
                    <a:pt x="7129" y="13225"/>
                  </a:cubicBezTo>
                  <a:cubicBezTo>
                    <a:pt x="8874" y="13225"/>
                    <a:pt x="10542" y="12525"/>
                    <a:pt x="11778" y="11290"/>
                  </a:cubicBezTo>
                  <a:cubicBezTo>
                    <a:pt x="14011" y="9056"/>
                    <a:pt x="14351" y="5560"/>
                    <a:pt x="12603" y="2939"/>
                  </a:cubicBezTo>
                  <a:cubicBezTo>
                    <a:pt x="11344" y="1057"/>
                    <a:pt x="9255" y="0"/>
                    <a:pt x="709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80"/>
            <p:cNvSpPr/>
            <p:nvPr/>
          </p:nvSpPr>
          <p:spPr>
            <a:xfrm>
              <a:off x="3144167" y="3741332"/>
              <a:ext cx="141267" cy="253871"/>
            </a:xfrm>
            <a:custGeom>
              <a:avLst/>
              <a:gdLst/>
              <a:ahLst/>
              <a:cxnLst/>
              <a:rect l="l" t="t" r="r" b="b"/>
              <a:pathLst>
                <a:path w="5377" h="9663" extrusionOk="0">
                  <a:moveTo>
                    <a:pt x="2588" y="0"/>
                  </a:moveTo>
                  <a:cubicBezTo>
                    <a:pt x="812" y="0"/>
                    <a:pt x="1" y="1048"/>
                    <a:pt x="1" y="1755"/>
                  </a:cubicBezTo>
                  <a:cubicBezTo>
                    <a:pt x="1" y="2268"/>
                    <a:pt x="438" y="2504"/>
                    <a:pt x="791" y="2504"/>
                  </a:cubicBezTo>
                  <a:cubicBezTo>
                    <a:pt x="1499" y="2504"/>
                    <a:pt x="1208" y="1492"/>
                    <a:pt x="2546" y="1492"/>
                  </a:cubicBezTo>
                  <a:cubicBezTo>
                    <a:pt x="3205" y="1492"/>
                    <a:pt x="3725" y="1776"/>
                    <a:pt x="3725" y="2386"/>
                  </a:cubicBezTo>
                  <a:cubicBezTo>
                    <a:pt x="3725" y="3094"/>
                    <a:pt x="2990" y="3503"/>
                    <a:pt x="2560" y="3871"/>
                  </a:cubicBezTo>
                  <a:cubicBezTo>
                    <a:pt x="2179" y="4197"/>
                    <a:pt x="1679" y="4738"/>
                    <a:pt x="1679" y="5861"/>
                  </a:cubicBezTo>
                  <a:cubicBezTo>
                    <a:pt x="1679" y="6541"/>
                    <a:pt x="1860" y="6742"/>
                    <a:pt x="2401" y="6742"/>
                  </a:cubicBezTo>
                  <a:cubicBezTo>
                    <a:pt x="3046" y="6742"/>
                    <a:pt x="3177" y="6451"/>
                    <a:pt x="3177" y="6201"/>
                  </a:cubicBezTo>
                  <a:cubicBezTo>
                    <a:pt x="3177" y="5515"/>
                    <a:pt x="3184" y="5126"/>
                    <a:pt x="3906" y="4564"/>
                  </a:cubicBezTo>
                  <a:cubicBezTo>
                    <a:pt x="4266" y="4287"/>
                    <a:pt x="5376" y="3406"/>
                    <a:pt x="5376" y="2164"/>
                  </a:cubicBezTo>
                  <a:cubicBezTo>
                    <a:pt x="5376" y="930"/>
                    <a:pt x="4266" y="0"/>
                    <a:pt x="2588" y="0"/>
                  </a:cubicBezTo>
                  <a:close/>
                  <a:moveTo>
                    <a:pt x="2414" y="7644"/>
                  </a:moveTo>
                  <a:cubicBezTo>
                    <a:pt x="1860" y="7644"/>
                    <a:pt x="1402" y="8095"/>
                    <a:pt x="1402" y="8657"/>
                  </a:cubicBezTo>
                  <a:cubicBezTo>
                    <a:pt x="1402" y="9212"/>
                    <a:pt x="1860" y="9662"/>
                    <a:pt x="2414" y="9662"/>
                  </a:cubicBezTo>
                  <a:cubicBezTo>
                    <a:pt x="2969" y="9655"/>
                    <a:pt x="3420" y="9212"/>
                    <a:pt x="3427" y="8657"/>
                  </a:cubicBezTo>
                  <a:cubicBezTo>
                    <a:pt x="3420" y="8102"/>
                    <a:pt x="2969" y="7651"/>
                    <a:pt x="2414" y="7644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6" name="Google Shape;7966;p80"/>
          <p:cNvGrpSpPr/>
          <p:nvPr/>
        </p:nvGrpSpPr>
        <p:grpSpPr>
          <a:xfrm>
            <a:off x="3569125" y="3702947"/>
            <a:ext cx="388728" cy="330692"/>
            <a:chOff x="3569125" y="3702947"/>
            <a:chExt cx="388728" cy="330692"/>
          </a:xfrm>
        </p:grpSpPr>
        <p:sp>
          <p:nvSpPr>
            <p:cNvPr id="7967" name="Google Shape;7967;p80"/>
            <p:cNvSpPr/>
            <p:nvPr/>
          </p:nvSpPr>
          <p:spPr>
            <a:xfrm>
              <a:off x="3569125" y="3702947"/>
              <a:ext cx="388728" cy="330692"/>
            </a:xfrm>
            <a:custGeom>
              <a:avLst/>
              <a:gdLst/>
              <a:ahLst/>
              <a:cxnLst/>
              <a:rect l="l" t="t" r="r" b="b"/>
              <a:pathLst>
                <a:path w="14796" h="12587" extrusionOk="0">
                  <a:moveTo>
                    <a:pt x="7402" y="0"/>
                  </a:moveTo>
                  <a:cubicBezTo>
                    <a:pt x="6946" y="0"/>
                    <a:pt x="6490" y="226"/>
                    <a:pt x="6230" y="677"/>
                  </a:cubicBezTo>
                  <a:lnTo>
                    <a:pt x="521" y="10555"/>
                  </a:lnTo>
                  <a:cubicBezTo>
                    <a:pt x="1" y="11456"/>
                    <a:pt x="653" y="12587"/>
                    <a:pt x="1693" y="12587"/>
                  </a:cubicBezTo>
                  <a:lnTo>
                    <a:pt x="13103" y="12587"/>
                  </a:lnTo>
                  <a:cubicBezTo>
                    <a:pt x="14144" y="12587"/>
                    <a:pt x="14796" y="11456"/>
                    <a:pt x="14275" y="10555"/>
                  </a:cubicBezTo>
                  <a:lnTo>
                    <a:pt x="8574" y="671"/>
                  </a:lnTo>
                  <a:cubicBezTo>
                    <a:pt x="8311" y="224"/>
                    <a:pt x="7856" y="0"/>
                    <a:pt x="740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80"/>
            <p:cNvSpPr/>
            <p:nvPr/>
          </p:nvSpPr>
          <p:spPr>
            <a:xfrm>
              <a:off x="3607036" y="3733135"/>
              <a:ext cx="313089" cy="270265"/>
            </a:xfrm>
            <a:custGeom>
              <a:avLst/>
              <a:gdLst/>
              <a:ahLst/>
              <a:cxnLst/>
              <a:rect l="l" t="t" r="r" b="b"/>
              <a:pathLst>
                <a:path w="11917" h="10287" extrusionOk="0">
                  <a:moveTo>
                    <a:pt x="5959" y="0"/>
                  </a:moveTo>
                  <a:cubicBezTo>
                    <a:pt x="5891" y="0"/>
                    <a:pt x="5823" y="35"/>
                    <a:pt x="5785" y="104"/>
                  </a:cubicBezTo>
                  <a:lnTo>
                    <a:pt x="77" y="9981"/>
                  </a:lnTo>
                  <a:cubicBezTo>
                    <a:pt x="1" y="10120"/>
                    <a:pt x="98" y="10286"/>
                    <a:pt x="250" y="10286"/>
                  </a:cubicBezTo>
                  <a:lnTo>
                    <a:pt x="11667" y="10286"/>
                  </a:lnTo>
                  <a:cubicBezTo>
                    <a:pt x="11820" y="10286"/>
                    <a:pt x="11917" y="10120"/>
                    <a:pt x="11841" y="9981"/>
                  </a:cubicBezTo>
                  <a:lnTo>
                    <a:pt x="6132" y="104"/>
                  </a:lnTo>
                  <a:cubicBezTo>
                    <a:pt x="6094" y="35"/>
                    <a:pt x="6026" y="0"/>
                    <a:pt x="595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80"/>
            <p:cNvSpPr/>
            <p:nvPr/>
          </p:nvSpPr>
          <p:spPr>
            <a:xfrm>
              <a:off x="3731489" y="3930126"/>
              <a:ext cx="55987" cy="47816"/>
            </a:xfrm>
            <a:custGeom>
              <a:avLst/>
              <a:gdLst/>
              <a:ahLst/>
              <a:cxnLst/>
              <a:rect l="l" t="t" r="r" b="b"/>
              <a:pathLst>
                <a:path w="2131" h="1820" extrusionOk="0">
                  <a:moveTo>
                    <a:pt x="1215" y="0"/>
                  </a:moveTo>
                  <a:cubicBezTo>
                    <a:pt x="410" y="0"/>
                    <a:pt x="1" y="978"/>
                    <a:pt x="577" y="1554"/>
                  </a:cubicBezTo>
                  <a:cubicBezTo>
                    <a:pt x="760" y="1738"/>
                    <a:pt x="988" y="1820"/>
                    <a:pt x="1211" y="1820"/>
                  </a:cubicBezTo>
                  <a:cubicBezTo>
                    <a:pt x="1679" y="1820"/>
                    <a:pt x="2130" y="1458"/>
                    <a:pt x="2130" y="909"/>
                  </a:cubicBezTo>
                  <a:cubicBezTo>
                    <a:pt x="2130" y="409"/>
                    <a:pt x="1721" y="0"/>
                    <a:pt x="12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80"/>
            <p:cNvSpPr/>
            <p:nvPr/>
          </p:nvSpPr>
          <p:spPr>
            <a:xfrm>
              <a:off x="3742812" y="3798185"/>
              <a:ext cx="41379" cy="112446"/>
            </a:xfrm>
            <a:custGeom>
              <a:avLst/>
              <a:gdLst/>
              <a:ahLst/>
              <a:cxnLst/>
              <a:rect l="l" t="t" r="r" b="b"/>
              <a:pathLst>
                <a:path w="1575" h="4280" extrusionOk="0">
                  <a:moveTo>
                    <a:pt x="534" y="0"/>
                  </a:moveTo>
                  <a:cubicBezTo>
                    <a:pt x="236" y="0"/>
                    <a:pt x="0" y="236"/>
                    <a:pt x="0" y="534"/>
                  </a:cubicBezTo>
                  <a:lnTo>
                    <a:pt x="0" y="3746"/>
                  </a:lnTo>
                  <a:cubicBezTo>
                    <a:pt x="0" y="4037"/>
                    <a:pt x="236" y="4280"/>
                    <a:pt x="534" y="4280"/>
                  </a:cubicBezTo>
                  <a:lnTo>
                    <a:pt x="1040" y="4280"/>
                  </a:lnTo>
                  <a:cubicBezTo>
                    <a:pt x="1339" y="4280"/>
                    <a:pt x="1575" y="4037"/>
                    <a:pt x="1575" y="3746"/>
                  </a:cubicBezTo>
                  <a:lnTo>
                    <a:pt x="1575" y="534"/>
                  </a:lnTo>
                  <a:cubicBezTo>
                    <a:pt x="1575" y="236"/>
                    <a:pt x="1339" y="0"/>
                    <a:pt x="104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1" name="Google Shape;7971;p80"/>
          <p:cNvGrpSpPr/>
          <p:nvPr/>
        </p:nvGrpSpPr>
        <p:grpSpPr>
          <a:xfrm>
            <a:off x="4111994" y="3682455"/>
            <a:ext cx="387992" cy="371625"/>
            <a:chOff x="4111994" y="3682455"/>
            <a:chExt cx="387992" cy="371625"/>
          </a:xfrm>
        </p:grpSpPr>
        <p:sp>
          <p:nvSpPr>
            <p:cNvPr id="7972" name="Google Shape;7972;p80"/>
            <p:cNvSpPr/>
            <p:nvPr/>
          </p:nvSpPr>
          <p:spPr>
            <a:xfrm>
              <a:off x="4111994" y="3682455"/>
              <a:ext cx="386179" cy="371572"/>
            </a:xfrm>
            <a:custGeom>
              <a:avLst/>
              <a:gdLst/>
              <a:ahLst/>
              <a:cxnLst/>
              <a:rect l="l" t="t" r="r" b="b"/>
              <a:pathLst>
                <a:path w="14699" h="14143" extrusionOk="0">
                  <a:moveTo>
                    <a:pt x="7623" y="1546"/>
                  </a:moveTo>
                  <a:cubicBezTo>
                    <a:pt x="9044" y="1546"/>
                    <a:pt x="10458" y="2093"/>
                    <a:pt x="11529" y="3164"/>
                  </a:cubicBezTo>
                  <a:cubicBezTo>
                    <a:pt x="13485" y="5113"/>
                    <a:pt x="13700" y="8199"/>
                    <a:pt x="12035" y="10398"/>
                  </a:cubicBezTo>
                  <a:lnTo>
                    <a:pt x="12028" y="10398"/>
                  </a:lnTo>
                  <a:lnTo>
                    <a:pt x="4294" y="2664"/>
                  </a:lnTo>
                  <a:cubicBezTo>
                    <a:pt x="5285" y="1914"/>
                    <a:pt x="6456" y="1546"/>
                    <a:pt x="7623" y="1546"/>
                  </a:cubicBezTo>
                  <a:close/>
                  <a:moveTo>
                    <a:pt x="3198" y="3760"/>
                  </a:moveTo>
                  <a:lnTo>
                    <a:pt x="10932" y="11494"/>
                  </a:lnTo>
                  <a:cubicBezTo>
                    <a:pt x="9959" y="12225"/>
                    <a:pt x="8794" y="12598"/>
                    <a:pt x="7620" y="12598"/>
                  </a:cubicBezTo>
                  <a:cubicBezTo>
                    <a:pt x="6777" y="12598"/>
                    <a:pt x="5930" y="12406"/>
                    <a:pt x="5147" y="12014"/>
                  </a:cubicBezTo>
                  <a:cubicBezTo>
                    <a:pt x="3275" y="11078"/>
                    <a:pt x="2096" y="9164"/>
                    <a:pt x="2089" y="7070"/>
                  </a:cubicBezTo>
                  <a:lnTo>
                    <a:pt x="2089" y="7070"/>
                  </a:lnTo>
                  <a:cubicBezTo>
                    <a:pt x="2090" y="5872"/>
                    <a:pt x="2478" y="4716"/>
                    <a:pt x="3198" y="3760"/>
                  </a:cubicBezTo>
                  <a:close/>
                  <a:moveTo>
                    <a:pt x="7617" y="1"/>
                  </a:moveTo>
                  <a:cubicBezTo>
                    <a:pt x="4759" y="8"/>
                    <a:pt x="2186" y="1728"/>
                    <a:pt x="1090" y="4371"/>
                  </a:cubicBezTo>
                  <a:cubicBezTo>
                    <a:pt x="1" y="7013"/>
                    <a:pt x="604" y="10051"/>
                    <a:pt x="2630" y="12077"/>
                  </a:cubicBezTo>
                  <a:cubicBezTo>
                    <a:pt x="3979" y="13426"/>
                    <a:pt x="5786" y="14143"/>
                    <a:pt x="7626" y="14143"/>
                  </a:cubicBezTo>
                  <a:cubicBezTo>
                    <a:pt x="8538" y="14143"/>
                    <a:pt x="9459" y="13966"/>
                    <a:pt x="10336" y="13603"/>
                  </a:cubicBezTo>
                  <a:cubicBezTo>
                    <a:pt x="12971" y="12507"/>
                    <a:pt x="14692" y="9933"/>
                    <a:pt x="14698" y="7076"/>
                  </a:cubicBezTo>
                  <a:cubicBezTo>
                    <a:pt x="14692" y="3164"/>
                    <a:pt x="11529" y="1"/>
                    <a:pt x="7617" y="1"/>
                  </a:cubicBezTo>
                  <a:close/>
                </a:path>
              </a:pathLst>
            </a:custGeom>
            <a:solidFill>
              <a:srgbClr val="839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80"/>
            <p:cNvSpPr/>
            <p:nvPr/>
          </p:nvSpPr>
          <p:spPr>
            <a:xfrm>
              <a:off x="4301156" y="3682455"/>
              <a:ext cx="198830" cy="371625"/>
            </a:xfrm>
            <a:custGeom>
              <a:avLst/>
              <a:gdLst/>
              <a:ahLst/>
              <a:cxnLst/>
              <a:rect l="l" t="t" r="r" b="b"/>
              <a:pathLst>
                <a:path w="7568" h="14145" extrusionOk="0">
                  <a:moveTo>
                    <a:pt x="493" y="0"/>
                  </a:moveTo>
                  <a:cubicBezTo>
                    <a:pt x="468" y="0"/>
                    <a:pt x="442" y="1"/>
                    <a:pt x="417" y="1"/>
                  </a:cubicBezTo>
                  <a:cubicBezTo>
                    <a:pt x="278" y="1"/>
                    <a:pt x="139" y="8"/>
                    <a:pt x="0" y="15"/>
                  </a:cubicBezTo>
                  <a:cubicBezTo>
                    <a:pt x="3739" y="230"/>
                    <a:pt x="6666" y="3323"/>
                    <a:pt x="6666" y="7076"/>
                  </a:cubicBezTo>
                  <a:cubicBezTo>
                    <a:pt x="6666" y="10821"/>
                    <a:pt x="3739" y="13915"/>
                    <a:pt x="0" y="14130"/>
                  </a:cubicBezTo>
                  <a:cubicBezTo>
                    <a:pt x="139" y="14137"/>
                    <a:pt x="278" y="14144"/>
                    <a:pt x="417" y="14144"/>
                  </a:cubicBezTo>
                  <a:cubicBezTo>
                    <a:pt x="442" y="14144"/>
                    <a:pt x="468" y="14144"/>
                    <a:pt x="493" y="14144"/>
                  </a:cubicBezTo>
                  <a:cubicBezTo>
                    <a:pt x="4398" y="14144"/>
                    <a:pt x="7568" y="10983"/>
                    <a:pt x="7568" y="7076"/>
                  </a:cubicBezTo>
                  <a:cubicBezTo>
                    <a:pt x="7568" y="3162"/>
                    <a:pt x="4398" y="0"/>
                    <a:pt x="493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4" name="Google Shape;7974;p80"/>
          <p:cNvGrpSpPr/>
          <p:nvPr/>
        </p:nvGrpSpPr>
        <p:grpSpPr>
          <a:xfrm>
            <a:off x="4674908" y="3682271"/>
            <a:ext cx="371966" cy="371966"/>
            <a:chOff x="4674908" y="3682271"/>
            <a:chExt cx="371966" cy="371966"/>
          </a:xfrm>
        </p:grpSpPr>
        <p:sp>
          <p:nvSpPr>
            <p:cNvPr id="7975" name="Google Shape;7975;p80"/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80"/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80"/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80"/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9" name="Google Shape;7979;p80"/>
          <p:cNvGrpSpPr/>
          <p:nvPr/>
        </p:nvGrpSpPr>
        <p:grpSpPr>
          <a:xfrm>
            <a:off x="5223609" y="3731112"/>
            <a:ext cx="371782" cy="274285"/>
            <a:chOff x="5223609" y="3731112"/>
            <a:chExt cx="371782" cy="274285"/>
          </a:xfrm>
        </p:grpSpPr>
        <p:sp>
          <p:nvSpPr>
            <p:cNvPr id="7980" name="Google Shape;7980;p80"/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rgbClr val="9FA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80"/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82" name="Google Shape;7982;p80"/>
          <p:cNvSpPr/>
          <p:nvPr/>
        </p:nvSpPr>
        <p:spPr>
          <a:xfrm>
            <a:off x="5812218" y="3723834"/>
            <a:ext cx="291966" cy="289050"/>
          </a:xfrm>
          <a:custGeom>
            <a:avLst/>
            <a:gdLst/>
            <a:ahLst/>
            <a:cxnLst/>
            <a:rect l="l" t="t" r="r" b="b"/>
            <a:pathLst>
              <a:path w="11113" h="11002" extrusionOk="0">
                <a:moveTo>
                  <a:pt x="2619" y="0"/>
                </a:moveTo>
                <a:cubicBezTo>
                  <a:pt x="2492" y="0"/>
                  <a:pt x="2366" y="49"/>
                  <a:pt x="2268" y="146"/>
                </a:cubicBezTo>
                <a:lnTo>
                  <a:pt x="201" y="2213"/>
                </a:lnTo>
                <a:cubicBezTo>
                  <a:pt x="7" y="2407"/>
                  <a:pt x="7" y="2719"/>
                  <a:pt x="201" y="2914"/>
                </a:cubicBezTo>
                <a:lnTo>
                  <a:pt x="2782" y="5501"/>
                </a:lnTo>
                <a:lnTo>
                  <a:pt x="195" y="8081"/>
                </a:lnTo>
                <a:cubicBezTo>
                  <a:pt x="0" y="8275"/>
                  <a:pt x="0" y="8587"/>
                  <a:pt x="195" y="8782"/>
                </a:cubicBezTo>
                <a:lnTo>
                  <a:pt x="2268" y="10856"/>
                </a:lnTo>
                <a:cubicBezTo>
                  <a:pt x="2366" y="10953"/>
                  <a:pt x="2492" y="11001"/>
                  <a:pt x="2619" y="11001"/>
                </a:cubicBezTo>
                <a:cubicBezTo>
                  <a:pt x="2745" y="11001"/>
                  <a:pt x="2872" y="10953"/>
                  <a:pt x="2969" y="10856"/>
                </a:cubicBezTo>
                <a:lnTo>
                  <a:pt x="5556" y="8268"/>
                </a:lnTo>
                <a:lnTo>
                  <a:pt x="8143" y="10856"/>
                </a:lnTo>
                <a:cubicBezTo>
                  <a:pt x="8241" y="10953"/>
                  <a:pt x="8367" y="11001"/>
                  <a:pt x="8494" y="11001"/>
                </a:cubicBezTo>
                <a:cubicBezTo>
                  <a:pt x="8620" y="11001"/>
                  <a:pt x="8747" y="10953"/>
                  <a:pt x="8844" y="10856"/>
                </a:cubicBezTo>
                <a:lnTo>
                  <a:pt x="10911" y="8789"/>
                </a:lnTo>
                <a:cubicBezTo>
                  <a:pt x="11105" y="8594"/>
                  <a:pt x="11105" y="8275"/>
                  <a:pt x="10911" y="8081"/>
                </a:cubicBezTo>
                <a:lnTo>
                  <a:pt x="8331" y="5501"/>
                </a:lnTo>
                <a:lnTo>
                  <a:pt x="10918" y="2914"/>
                </a:lnTo>
                <a:cubicBezTo>
                  <a:pt x="11112" y="2719"/>
                  <a:pt x="11112" y="2407"/>
                  <a:pt x="10918" y="2213"/>
                </a:cubicBezTo>
                <a:lnTo>
                  <a:pt x="8844" y="146"/>
                </a:lnTo>
                <a:cubicBezTo>
                  <a:pt x="8747" y="49"/>
                  <a:pt x="8620" y="0"/>
                  <a:pt x="8494" y="0"/>
                </a:cubicBezTo>
                <a:cubicBezTo>
                  <a:pt x="8367" y="0"/>
                  <a:pt x="8241" y="49"/>
                  <a:pt x="8143" y="146"/>
                </a:cubicBezTo>
                <a:lnTo>
                  <a:pt x="5556" y="2726"/>
                </a:lnTo>
                <a:lnTo>
                  <a:pt x="2969" y="146"/>
                </a:lnTo>
                <a:cubicBezTo>
                  <a:pt x="2872" y="49"/>
                  <a:pt x="2745" y="0"/>
                  <a:pt x="2619" y="0"/>
                </a:cubicBezTo>
                <a:close/>
              </a:path>
            </a:pathLst>
          </a:custGeom>
          <a:solidFill>
            <a:srgbClr val="96A4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83" name="Google Shape;7983;p80"/>
          <p:cNvGrpSpPr/>
          <p:nvPr/>
        </p:nvGrpSpPr>
        <p:grpSpPr>
          <a:xfrm>
            <a:off x="6319908" y="3696721"/>
            <a:ext cx="373963" cy="343119"/>
            <a:chOff x="6319908" y="3696721"/>
            <a:chExt cx="373963" cy="343119"/>
          </a:xfrm>
        </p:grpSpPr>
        <p:sp>
          <p:nvSpPr>
            <p:cNvPr id="7984" name="Google Shape;7984;p80"/>
            <p:cNvSpPr/>
            <p:nvPr/>
          </p:nvSpPr>
          <p:spPr>
            <a:xfrm>
              <a:off x="6378049" y="3745325"/>
              <a:ext cx="48315" cy="66180"/>
            </a:xfrm>
            <a:custGeom>
              <a:avLst/>
              <a:gdLst/>
              <a:ahLst/>
              <a:cxnLst/>
              <a:rect l="l" t="t" r="r" b="b"/>
              <a:pathLst>
                <a:path w="1839" h="2519" extrusionOk="0">
                  <a:moveTo>
                    <a:pt x="0" y="1"/>
                  </a:moveTo>
                  <a:lnTo>
                    <a:pt x="0" y="2519"/>
                  </a:lnTo>
                  <a:lnTo>
                    <a:pt x="1838" y="923"/>
                  </a:lnTo>
                  <a:lnTo>
                    <a:pt x="1838" y="1"/>
                  </a:lnTo>
                  <a:close/>
                </a:path>
              </a:pathLst>
            </a:custGeom>
            <a:solidFill>
              <a:srgbClr val="B7C2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80"/>
            <p:cNvSpPr/>
            <p:nvPr/>
          </p:nvSpPr>
          <p:spPr>
            <a:xfrm>
              <a:off x="6401195" y="3745325"/>
              <a:ext cx="25169" cy="46135"/>
            </a:xfrm>
            <a:custGeom>
              <a:avLst/>
              <a:gdLst/>
              <a:ahLst/>
              <a:cxnLst/>
              <a:rect l="l" t="t" r="r" b="b"/>
              <a:pathLst>
                <a:path w="958" h="1756" extrusionOk="0">
                  <a:moveTo>
                    <a:pt x="0" y="1"/>
                  </a:moveTo>
                  <a:lnTo>
                    <a:pt x="0" y="1756"/>
                  </a:lnTo>
                  <a:lnTo>
                    <a:pt x="957" y="923"/>
                  </a:lnTo>
                  <a:lnTo>
                    <a:pt x="957" y="1"/>
                  </a:lnTo>
                  <a:close/>
                </a:path>
              </a:pathLst>
            </a:custGeom>
            <a:solidFill>
              <a:srgbClr val="9FA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80"/>
            <p:cNvSpPr/>
            <p:nvPr/>
          </p:nvSpPr>
          <p:spPr>
            <a:xfrm>
              <a:off x="6366016" y="3736813"/>
              <a:ext cx="281562" cy="303027"/>
            </a:xfrm>
            <a:custGeom>
              <a:avLst/>
              <a:gdLst/>
              <a:ahLst/>
              <a:cxnLst/>
              <a:rect l="l" t="t" r="r" b="b"/>
              <a:pathLst>
                <a:path w="10717" h="11534" extrusionOk="0">
                  <a:moveTo>
                    <a:pt x="5359" y="1"/>
                  </a:moveTo>
                  <a:cubicBezTo>
                    <a:pt x="5333" y="1"/>
                    <a:pt x="5307" y="9"/>
                    <a:pt x="5286" y="27"/>
                  </a:cubicBezTo>
                  <a:lnTo>
                    <a:pt x="0" y="4625"/>
                  </a:lnTo>
                  <a:lnTo>
                    <a:pt x="0" y="11222"/>
                  </a:lnTo>
                  <a:cubicBezTo>
                    <a:pt x="0" y="11395"/>
                    <a:pt x="146" y="11534"/>
                    <a:pt x="319" y="11534"/>
                  </a:cubicBezTo>
                  <a:lnTo>
                    <a:pt x="10405" y="11534"/>
                  </a:lnTo>
                  <a:cubicBezTo>
                    <a:pt x="10578" y="11534"/>
                    <a:pt x="10717" y="11395"/>
                    <a:pt x="10717" y="11222"/>
                  </a:cubicBezTo>
                  <a:lnTo>
                    <a:pt x="10717" y="4625"/>
                  </a:lnTo>
                  <a:lnTo>
                    <a:pt x="5431" y="27"/>
                  </a:lnTo>
                  <a:cubicBezTo>
                    <a:pt x="5411" y="9"/>
                    <a:pt x="5385" y="1"/>
                    <a:pt x="5359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80"/>
            <p:cNvSpPr/>
            <p:nvPr/>
          </p:nvSpPr>
          <p:spPr>
            <a:xfrm>
              <a:off x="6493753" y="3736813"/>
              <a:ext cx="153825" cy="303027"/>
            </a:xfrm>
            <a:custGeom>
              <a:avLst/>
              <a:gdLst/>
              <a:ahLst/>
              <a:cxnLst/>
              <a:rect l="l" t="t" r="r" b="b"/>
              <a:pathLst>
                <a:path w="5855" h="11534" extrusionOk="0">
                  <a:moveTo>
                    <a:pt x="497" y="1"/>
                  </a:moveTo>
                  <a:cubicBezTo>
                    <a:pt x="471" y="1"/>
                    <a:pt x="445" y="9"/>
                    <a:pt x="424" y="27"/>
                  </a:cubicBezTo>
                  <a:lnTo>
                    <a:pt x="1" y="394"/>
                  </a:lnTo>
                  <a:cubicBezTo>
                    <a:pt x="1901" y="2010"/>
                    <a:pt x="4918" y="4625"/>
                    <a:pt x="4918" y="4625"/>
                  </a:cubicBezTo>
                  <a:lnTo>
                    <a:pt x="4918" y="11222"/>
                  </a:lnTo>
                  <a:cubicBezTo>
                    <a:pt x="4918" y="11395"/>
                    <a:pt x="4773" y="11534"/>
                    <a:pt x="4599" y="11534"/>
                  </a:cubicBezTo>
                  <a:lnTo>
                    <a:pt x="5543" y="11534"/>
                  </a:lnTo>
                  <a:cubicBezTo>
                    <a:pt x="5716" y="11534"/>
                    <a:pt x="5855" y="11395"/>
                    <a:pt x="5855" y="11222"/>
                  </a:cubicBezTo>
                  <a:lnTo>
                    <a:pt x="5855" y="4625"/>
                  </a:lnTo>
                  <a:lnTo>
                    <a:pt x="569" y="27"/>
                  </a:lnTo>
                  <a:cubicBezTo>
                    <a:pt x="549" y="9"/>
                    <a:pt x="523" y="1"/>
                    <a:pt x="497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80"/>
            <p:cNvSpPr/>
            <p:nvPr/>
          </p:nvSpPr>
          <p:spPr>
            <a:xfrm>
              <a:off x="6366200" y="3726750"/>
              <a:ext cx="70174" cy="22069"/>
            </a:xfrm>
            <a:custGeom>
              <a:avLst/>
              <a:gdLst/>
              <a:ahLst/>
              <a:cxnLst/>
              <a:rect l="l" t="t" r="r" b="b"/>
              <a:pathLst>
                <a:path w="2671" h="840" extrusionOk="0">
                  <a:moveTo>
                    <a:pt x="118" y="0"/>
                  </a:moveTo>
                  <a:cubicBezTo>
                    <a:pt x="49" y="0"/>
                    <a:pt x="0" y="49"/>
                    <a:pt x="0" y="118"/>
                  </a:cubicBezTo>
                  <a:lnTo>
                    <a:pt x="0" y="722"/>
                  </a:lnTo>
                  <a:cubicBezTo>
                    <a:pt x="0" y="791"/>
                    <a:pt x="49" y="840"/>
                    <a:pt x="118" y="840"/>
                  </a:cubicBezTo>
                  <a:lnTo>
                    <a:pt x="2553" y="840"/>
                  </a:lnTo>
                  <a:cubicBezTo>
                    <a:pt x="2615" y="840"/>
                    <a:pt x="2671" y="791"/>
                    <a:pt x="2671" y="722"/>
                  </a:cubicBezTo>
                  <a:lnTo>
                    <a:pt x="2671" y="118"/>
                  </a:lnTo>
                  <a:cubicBezTo>
                    <a:pt x="2671" y="49"/>
                    <a:pt x="2615" y="0"/>
                    <a:pt x="2553" y="0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80"/>
            <p:cNvSpPr/>
            <p:nvPr/>
          </p:nvSpPr>
          <p:spPr>
            <a:xfrm>
              <a:off x="6467691" y="3889298"/>
              <a:ext cx="85123" cy="150541"/>
            </a:xfrm>
            <a:custGeom>
              <a:avLst/>
              <a:gdLst/>
              <a:ahLst/>
              <a:cxnLst/>
              <a:rect l="l" t="t" r="r" b="b"/>
              <a:pathLst>
                <a:path w="3240" h="5730" extrusionOk="0">
                  <a:moveTo>
                    <a:pt x="292" y="0"/>
                  </a:moveTo>
                  <a:cubicBezTo>
                    <a:pt x="133" y="0"/>
                    <a:pt x="1" y="132"/>
                    <a:pt x="1" y="292"/>
                  </a:cubicBezTo>
                  <a:lnTo>
                    <a:pt x="1" y="5730"/>
                  </a:lnTo>
                  <a:lnTo>
                    <a:pt x="3240" y="5730"/>
                  </a:lnTo>
                  <a:lnTo>
                    <a:pt x="3240" y="292"/>
                  </a:lnTo>
                  <a:cubicBezTo>
                    <a:pt x="3240" y="132"/>
                    <a:pt x="3108" y="0"/>
                    <a:pt x="2942" y="0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80"/>
            <p:cNvSpPr/>
            <p:nvPr/>
          </p:nvSpPr>
          <p:spPr>
            <a:xfrm>
              <a:off x="6519632" y="3889298"/>
              <a:ext cx="33182" cy="150541"/>
            </a:xfrm>
            <a:custGeom>
              <a:avLst/>
              <a:gdLst/>
              <a:ahLst/>
              <a:cxnLst/>
              <a:rect l="l" t="t" r="r" b="b"/>
              <a:pathLst>
                <a:path w="1263" h="5730" extrusionOk="0">
                  <a:moveTo>
                    <a:pt x="1" y="0"/>
                  </a:moveTo>
                  <a:cubicBezTo>
                    <a:pt x="167" y="0"/>
                    <a:pt x="299" y="132"/>
                    <a:pt x="299" y="292"/>
                  </a:cubicBezTo>
                  <a:lnTo>
                    <a:pt x="299" y="5730"/>
                  </a:lnTo>
                  <a:lnTo>
                    <a:pt x="1263" y="5730"/>
                  </a:lnTo>
                  <a:lnTo>
                    <a:pt x="1263" y="292"/>
                  </a:lnTo>
                  <a:cubicBezTo>
                    <a:pt x="1263" y="132"/>
                    <a:pt x="1131" y="0"/>
                    <a:pt x="965" y="0"/>
                  </a:cubicBezTo>
                  <a:close/>
                </a:path>
              </a:pathLst>
            </a:custGeom>
            <a:solidFill>
              <a:srgbClr val="223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80"/>
            <p:cNvSpPr/>
            <p:nvPr/>
          </p:nvSpPr>
          <p:spPr>
            <a:xfrm>
              <a:off x="6319908" y="3696721"/>
              <a:ext cx="373963" cy="165096"/>
            </a:xfrm>
            <a:custGeom>
              <a:avLst/>
              <a:gdLst/>
              <a:ahLst/>
              <a:cxnLst/>
              <a:rect l="l" t="t" r="r" b="b"/>
              <a:pathLst>
                <a:path w="14234" h="6284" extrusionOk="0">
                  <a:moveTo>
                    <a:pt x="7114" y="1"/>
                  </a:moveTo>
                  <a:cubicBezTo>
                    <a:pt x="7088" y="1"/>
                    <a:pt x="7062" y="9"/>
                    <a:pt x="7041" y="27"/>
                  </a:cubicBezTo>
                  <a:lnTo>
                    <a:pt x="77" y="6089"/>
                  </a:lnTo>
                  <a:cubicBezTo>
                    <a:pt x="1" y="6158"/>
                    <a:pt x="49" y="6283"/>
                    <a:pt x="153" y="6283"/>
                  </a:cubicBezTo>
                  <a:lnTo>
                    <a:pt x="1762" y="6283"/>
                  </a:lnTo>
                  <a:lnTo>
                    <a:pt x="7041" y="1691"/>
                  </a:lnTo>
                  <a:cubicBezTo>
                    <a:pt x="7062" y="1674"/>
                    <a:pt x="7088" y="1665"/>
                    <a:pt x="7114" y="1665"/>
                  </a:cubicBezTo>
                  <a:cubicBezTo>
                    <a:pt x="7140" y="1665"/>
                    <a:pt x="7166" y="1674"/>
                    <a:pt x="7186" y="1691"/>
                  </a:cubicBezTo>
                  <a:lnTo>
                    <a:pt x="12472" y="6283"/>
                  </a:lnTo>
                  <a:lnTo>
                    <a:pt x="14081" y="6283"/>
                  </a:lnTo>
                  <a:cubicBezTo>
                    <a:pt x="14185" y="6283"/>
                    <a:pt x="14234" y="6158"/>
                    <a:pt x="14150" y="6089"/>
                  </a:cubicBezTo>
                  <a:lnTo>
                    <a:pt x="7186" y="27"/>
                  </a:lnTo>
                  <a:cubicBezTo>
                    <a:pt x="7166" y="9"/>
                    <a:pt x="7140" y="1"/>
                    <a:pt x="7114" y="1"/>
                  </a:cubicBezTo>
                  <a:close/>
                </a:path>
              </a:pathLst>
            </a:custGeom>
            <a:solidFill>
              <a:srgbClr val="87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80"/>
            <p:cNvSpPr/>
            <p:nvPr/>
          </p:nvSpPr>
          <p:spPr>
            <a:xfrm>
              <a:off x="6411021" y="3726750"/>
              <a:ext cx="25353" cy="22253"/>
            </a:xfrm>
            <a:custGeom>
              <a:avLst/>
              <a:gdLst/>
              <a:ahLst/>
              <a:cxnLst/>
              <a:rect l="l" t="t" r="r" b="b"/>
              <a:pathLst>
                <a:path w="965" h="847" extrusionOk="0">
                  <a:moveTo>
                    <a:pt x="1" y="0"/>
                  </a:moveTo>
                  <a:lnTo>
                    <a:pt x="1" y="847"/>
                  </a:lnTo>
                  <a:lnTo>
                    <a:pt x="847" y="847"/>
                  </a:lnTo>
                  <a:cubicBezTo>
                    <a:pt x="909" y="847"/>
                    <a:pt x="965" y="791"/>
                    <a:pt x="965" y="729"/>
                  </a:cubicBezTo>
                  <a:lnTo>
                    <a:pt x="965" y="118"/>
                  </a:lnTo>
                  <a:cubicBezTo>
                    <a:pt x="965" y="56"/>
                    <a:pt x="909" y="0"/>
                    <a:pt x="847" y="0"/>
                  </a:cubicBezTo>
                  <a:close/>
                </a:path>
              </a:pathLst>
            </a:custGeom>
            <a:solidFill>
              <a:srgbClr val="223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93" name="Google Shape;7993;p80"/>
          <p:cNvGrpSpPr/>
          <p:nvPr/>
        </p:nvGrpSpPr>
        <p:grpSpPr>
          <a:xfrm>
            <a:off x="6871342" y="3740044"/>
            <a:ext cx="371966" cy="256420"/>
            <a:chOff x="6871342" y="3740044"/>
            <a:chExt cx="371966" cy="256420"/>
          </a:xfrm>
        </p:grpSpPr>
        <p:sp>
          <p:nvSpPr>
            <p:cNvPr id="7994" name="Google Shape;7994;p80"/>
            <p:cNvSpPr/>
            <p:nvPr/>
          </p:nvSpPr>
          <p:spPr>
            <a:xfrm>
              <a:off x="6871342" y="3816944"/>
              <a:ext cx="371966" cy="179520"/>
            </a:xfrm>
            <a:custGeom>
              <a:avLst/>
              <a:gdLst/>
              <a:ahLst/>
              <a:cxnLst/>
              <a:rect l="l" t="t" r="r" b="b"/>
              <a:pathLst>
                <a:path w="14158" h="6833" extrusionOk="0">
                  <a:moveTo>
                    <a:pt x="0" y="1"/>
                  </a:moveTo>
                  <a:lnTo>
                    <a:pt x="0" y="6590"/>
                  </a:lnTo>
                  <a:cubicBezTo>
                    <a:pt x="0" y="6722"/>
                    <a:pt x="111" y="6833"/>
                    <a:pt x="250" y="6833"/>
                  </a:cubicBezTo>
                  <a:lnTo>
                    <a:pt x="13907" y="6833"/>
                  </a:lnTo>
                  <a:cubicBezTo>
                    <a:pt x="14046" y="6833"/>
                    <a:pt x="14157" y="6722"/>
                    <a:pt x="14157" y="6590"/>
                  </a:cubicBezTo>
                  <a:lnTo>
                    <a:pt x="14157" y="1"/>
                  </a:lnTo>
                  <a:close/>
                </a:path>
              </a:pathLst>
            </a:custGeom>
            <a:solidFill>
              <a:srgbClr val="CB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80"/>
            <p:cNvSpPr/>
            <p:nvPr/>
          </p:nvSpPr>
          <p:spPr>
            <a:xfrm>
              <a:off x="6871342" y="3740044"/>
              <a:ext cx="371966" cy="179520"/>
            </a:xfrm>
            <a:custGeom>
              <a:avLst/>
              <a:gdLst/>
              <a:ahLst/>
              <a:cxnLst/>
              <a:rect l="l" t="t" r="r" b="b"/>
              <a:pathLst>
                <a:path w="14158" h="6833" extrusionOk="0">
                  <a:moveTo>
                    <a:pt x="250" y="1"/>
                  </a:moveTo>
                  <a:cubicBezTo>
                    <a:pt x="111" y="1"/>
                    <a:pt x="0" y="112"/>
                    <a:pt x="0" y="243"/>
                  </a:cubicBezTo>
                  <a:lnTo>
                    <a:pt x="0" y="6590"/>
                  </a:lnTo>
                  <a:cubicBezTo>
                    <a:pt x="0" y="6722"/>
                    <a:pt x="111" y="6833"/>
                    <a:pt x="250" y="6833"/>
                  </a:cubicBezTo>
                  <a:lnTo>
                    <a:pt x="13907" y="6833"/>
                  </a:lnTo>
                  <a:cubicBezTo>
                    <a:pt x="14046" y="6833"/>
                    <a:pt x="14157" y="6722"/>
                    <a:pt x="14157" y="6590"/>
                  </a:cubicBezTo>
                  <a:lnTo>
                    <a:pt x="14157" y="243"/>
                  </a:lnTo>
                  <a:cubicBezTo>
                    <a:pt x="14157" y="112"/>
                    <a:pt x="14046" y="1"/>
                    <a:pt x="13907" y="1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80"/>
            <p:cNvSpPr/>
            <p:nvPr/>
          </p:nvSpPr>
          <p:spPr>
            <a:xfrm>
              <a:off x="6890652" y="3759355"/>
              <a:ext cx="333319" cy="140899"/>
            </a:xfrm>
            <a:custGeom>
              <a:avLst/>
              <a:gdLst/>
              <a:ahLst/>
              <a:cxnLst/>
              <a:rect l="l" t="t" r="r" b="b"/>
              <a:pathLst>
                <a:path w="12687" h="5363" extrusionOk="0">
                  <a:moveTo>
                    <a:pt x="3796" y="486"/>
                  </a:moveTo>
                  <a:cubicBezTo>
                    <a:pt x="3888" y="486"/>
                    <a:pt x="3939" y="606"/>
                    <a:pt x="3878" y="681"/>
                  </a:cubicBezTo>
                  <a:cubicBezTo>
                    <a:pt x="2935" y="1846"/>
                    <a:pt x="2935" y="3518"/>
                    <a:pt x="3878" y="4676"/>
                  </a:cubicBezTo>
                  <a:cubicBezTo>
                    <a:pt x="3940" y="4759"/>
                    <a:pt x="3885" y="4877"/>
                    <a:pt x="3788" y="4877"/>
                  </a:cubicBezTo>
                  <a:lnTo>
                    <a:pt x="1443" y="4877"/>
                  </a:lnTo>
                  <a:cubicBezTo>
                    <a:pt x="1346" y="4398"/>
                    <a:pt x="972" y="4024"/>
                    <a:pt x="493" y="3927"/>
                  </a:cubicBezTo>
                  <a:lnTo>
                    <a:pt x="493" y="1437"/>
                  </a:lnTo>
                  <a:cubicBezTo>
                    <a:pt x="972" y="1340"/>
                    <a:pt x="1346" y="965"/>
                    <a:pt x="1443" y="486"/>
                  </a:cubicBezTo>
                  <a:lnTo>
                    <a:pt x="3788" y="486"/>
                  </a:lnTo>
                  <a:cubicBezTo>
                    <a:pt x="3790" y="486"/>
                    <a:pt x="3793" y="486"/>
                    <a:pt x="3796" y="486"/>
                  </a:cubicBezTo>
                  <a:close/>
                  <a:moveTo>
                    <a:pt x="11251" y="486"/>
                  </a:moveTo>
                  <a:cubicBezTo>
                    <a:pt x="11348" y="972"/>
                    <a:pt x="11723" y="1347"/>
                    <a:pt x="12201" y="1444"/>
                  </a:cubicBezTo>
                  <a:lnTo>
                    <a:pt x="12201" y="3927"/>
                  </a:lnTo>
                  <a:cubicBezTo>
                    <a:pt x="11723" y="4024"/>
                    <a:pt x="11348" y="4398"/>
                    <a:pt x="11251" y="4884"/>
                  </a:cubicBezTo>
                  <a:lnTo>
                    <a:pt x="8900" y="4884"/>
                  </a:lnTo>
                  <a:cubicBezTo>
                    <a:pt x="8796" y="4884"/>
                    <a:pt x="8740" y="4766"/>
                    <a:pt x="8803" y="4683"/>
                  </a:cubicBezTo>
                  <a:cubicBezTo>
                    <a:pt x="9753" y="3518"/>
                    <a:pt x="9753" y="1853"/>
                    <a:pt x="8803" y="688"/>
                  </a:cubicBezTo>
                  <a:cubicBezTo>
                    <a:pt x="8740" y="604"/>
                    <a:pt x="8796" y="486"/>
                    <a:pt x="8900" y="486"/>
                  </a:cubicBezTo>
                  <a:close/>
                  <a:moveTo>
                    <a:pt x="1221" y="1"/>
                  </a:moveTo>
                  <a:cubicBezTo>
                    <a:pt x="1083" y="1"/>
                    <a:pt x="979" y="105"/>
                    <a:pt x="979" y="244"/>
                  </a:cubicBezTo>
                  <a:cubicBezTo>
                    <a:pt x="979" y="646"/>
                    <a:pt x="646" y="972"/>
                    <a:pt x="243" y="972"/>
                  </a:cubicBezTo>
                  <a:cubicBezTo>
                    <a:pt x="112" y="972"/>
                    <a:pt x="1" y="1083"/>
                    <a:pt x="1" y="1222"/>
                  </a:cubicBezTo>
                  <a:lnTo>
                    <a:pt x="1" y="4149"/>
                  </a:lnTo>
                  <a:cubicBezTo>
                    <a:pt x="1" y="4281"/>
                    <a:pt x="112" y="4392"/>
                    <a:pt x="243" y="4392"/>
                  </a:cubicBezTo>
                  <a:cubicBezTo>
                    <a:pt x="646" y="4392"/>
                    <a:pt x="979" y="4718"/>
                    <a:pt x="979" y="5120"/>
                  </a:cubicBezTo>
                  <a:cubicBezTo>
                    <a:pt x="979" y="5259"/>
                    <a:pt x="1083" y="5363"/>
                    <a:pt x="1221" y="5363"/>
                  </a:cubicBezTo>
                  <a:lnTo>
                    <a:pt x="11466" y="5363"/>
                  </a:lnTo>
                  <a:cubicBezTo>
                    <a:pt x="11605" y="5363"/>
                    <a:pt x="11709" y="5259"/>
                    <a:pt x="11709" y="5120"/>
                  </a:cubicBezTo>
                  <a:cubicBezTo>
                    <a:pt x="11709" y="4718"/>
                    <a:pt x="12042" y="4392"/>
                    <a:pt x="12444" y="4392"/>
                  </a:cubicBezTo>
                  <a:cubicBezTo>
                    <a:pt x="12576" y="4392"/>
                    <a:pt x="12687" y="4281"/>
                    <a:pt x="12687" y="4149"/>
                  </a:cubicBezTo>
                  <a:lnTo>
                    <a:pt x="12687" y="1222"/>
                  </a:lnTo>
                  <a:cubicBezTo>
                    <a:pt x="12687" y="1083"/>
                    <a:pt x="12576" y="972"/>
                    <a:pt x="12444" y="972"/>
                  </a:cubicBezTo>
                  <a:cubicBezTo>
                    <a:pt x="12042" y="972"/>
                    <a:pt x="11709" y="646"/>
                    <a:pt x="11709" y="244"/>
                  </a:cubicBezTo>
                  <a:cubicBezTo>
                    <a:pt x="11709" y="105"/>
                    <a:pt x="11605" y="1"/>
                    <a:pt x="11466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80"/>
            <p:cNvSpPr/>
            <p:nvPr/>
          </p:nvSpPr>
          <p:spPr>
            <a:xfrm>
              <a:off x="6986862" y="3759355"/>
              <a:ext cx="140899" cy="141083"/>
            </a:xfrm>
            <a:custGeom>
              <a:avLst/>
              <a:gdLst/>
              <a:ahLst/>
              <a:cxnLst/>
              <a:rect l="l" t="t" r="r" b="b"/>
              <a:pathLst>
                <a:path w="5363" h="5370" extrusionOk="0">
                  <a:moveTo>
                    <a:pt x="2685" y="1"/>
                  </a:moveTo>
                  <a:cubicBezTo>
                    <a:pt x="1201" y="1"/>
                    <a:pt x="1" y="1201"/>
                    <a:pt x="1" y="2685"/>
                  </a:cubicBezTo>
                  <a:cubicBezTo>
                    <a:pt x="1" y="4163"/>
                    <a:pt x="1201" y="5370"/>
                    <a:pt x="2685" y="5370"/>
                  </a:cubicBezTo>
                  <a:cubicBezTo>
                    <a:pt x="4163" y="5370"/>
                    <a:pt x="5363" y="4163"/>
                    <a:pt x="5363" y="2685"/>
                  </a:cubicBezTo>
                  <a:cubicBezTo>
                    <a:pt x="5363" y="1201"/>
                    <a:pt x="4163" y="1"/>
                    <a:pt x="2685" y="1"/>
                  </a:cubicBezTo>
                  <a:close/>
                </a:path>
              </a:pathLst>
            </a:custGeom>
            <a:solidFill>
              <a:srgbClr val="8095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80"/>
            <p:cNvSpPr/>
            <p:nvPr/>
          </p:nvSpPr>
          <p:spPr>
            <a:xfrm>
              <a:off x="7025141" y="3785023"/>
              <a:ext cx="64184" cy="89773"/>
            </a:xfrm>
            <a:custGeom>
              <a:avLst/>
              <a:gdLst/>
              <a:ahLst/>
              <a:cxnLst/>
              <a:rect l="l" t="t" r="r" b="b"/>
              <a:pathLst>
                <a:path w="2443" h="3417" extrusionOk="0">
                  <a:moveTo>
                    <a:pt x="979" y="751"/>
                  </a:moveTo>
                  <a:lnTo>
                    <a:pt x="979" y="1382"/>
                  </a:lnTo>
                  <a:cubicBezTo>
                    <a:pt x="632" y="1264"/>
                    <a:pt x="493" y="1160"/>
                    <a:pt x="493" y="1022"/>
                  </a:cubicBezTo>
                  <a:cubicBezTo>
                    <a:pt x="493" y="938"/>
                    <a:pt x="673" y="800"/>
                    <a:pt x="979" y="751"/>
                  </a:cubicBezTo>
                  <a:close/>
                  <a:moveTo>
                    <a:pt x="1471" y="2027"/>
                  </a:moveTo>
                  <a:cubicBezTo>
                    <a:pt x="1818" y="2145"/>
                    <a:pt x="1957" y="2249"/>
                    <a:pt x="1957" y="2395"/>
                  </a:cubicBezTo>
                  <a:cubicBezTo>
                    <a:pt x="1964" y="2471"/>
                    <a:pt x="1776" y="2617"/>
                    <a:pt x="1471" y="2659"/>
                  </a:cubicBezTo>
                  <a:lnTo>
                    <a:pt x="1471" y="2027"/>
                  </a:lnTo>
                  <a:close/>
                  <a:moveTo>
                    <a:pt x="1225" y="0"/>
                  </a:moveTo>
                  <a:cubicBezTo>
                    <a:pt x="1102" y="0"/>
                    <a:pt x="979" y="82"/>
                    <a:pt x="979" y="245"/>
                  </a:cubicBezTo>
                  <a:lnTo>
                    <a:pt x="979" y="259"/>
                  </a:lnTo>
                  <a:cubicBezTo>
                    <a:pt x="410" y="328"/>
                    <a:pt x="1" y="626"/>
                    <a:pt x="1" y="1022"/>
                  </a:cubicBezTo>
                  <a:cubicBezTo>
                    <a:pt x="1" y="1563"/>
                    <a:pt x="535" y="1771"/>
                    <a:pt x="979" y="1896"/>
                  </a:cubicBezTo>
                  <a:lnTo>
                    <a:pt x="979" y="2659"/>
                  </a:lnTo>
                  <a:cubicBezTo>
                    <a:pt x="673" y="2610"/>
                    <a:pt x="493" y="2471"/>
                    <a:pt x="493" y="2395"/>
                  </a:cubicBezTo>
                  <a:cubicBezTo>
                    <a:pt x="493" y="2232"/>
                    <a:pt x="370" y="2150"/>
                    <a:pt x="247" y="2150"/>
                  </a:cubicBezTo>
                  <a:cubicBezTo>
                    <a:pt x="124" y="2150"/>
                    <a:pt x="1" y="2232"/>
                    <a:pt x="1" y="2395"/>
                  </a:cubicBezTo>
                  <a:cubicBezTo>
                    <a:pt x="1" y="2783"/>
                    <a:pt x="410" y="3089"/>
                    <a:pt x="979" y="3158"/>
                  </a:cubicBezTo>
                  <a:lnTo>
                    <a:pt x="979" y="3172"/>
                  </a:lnTo>
                  <a:cubicBezTo>
                    <a:pt x="979" y="3335"/>
                    <a:pt x="1102" y="3416"/>
                    <a:pt x="1225" y="3416"/>
                  </a:cubicBezTo>
                  <a:cubicBezTo>
                    <a:pt x="1348" y="3416"/>
                    <a:pt x="1471" y="3335"/>
                    <a:pt x="1471" y="3172"/>
                  </a:cubicBezTo>
                  <a:lnTo>
                    <a:pt x="1471" y="3158"/>
                  </a:lnTo>
                  <a:cubicBezTo>
                    <a:pt x="2040" y="3089"/>
                    <a:pt x="2442" y="2783"/>
                    <a:pt x="2442" y="2395"/>
                  </a:cubicBezTo>
                  <a:cubicBezTo>
                    <a:pt x="2442" y="1847"/>
                    <a:pt x="1908" y="1639"/>
                    <a:pt x="1471" y="1521"/>
                  </a:cubicBezTo>
                  <a:lnTo>
                    <a:pt x="1471" y="751"/>
                  </a:lnTo>
                  <a:cubicBezTo>
                    <a:pt x="1776" y="800"/>
                    <a:pt x="1957" y="938"/>
                    <a:pt x="1957" y="1022"/>
                  </a:cubicBezTo>
                  <a:cubicBezTo>
                    <a:pt x="1957" y="1185"/>
                    <a:pt x="2078" y="1266"/>
                    <a:pt x="2199" y="1266"/>
                  </a:cubicBezTo>
                  <a:cubicBezTo>
                    <a:pt x="2321" y="1266"/>
                    <a:pt x="2442" y="1185"/>
                    <a:pt x="2442" y="1022"/>
                  </a:cubicBezTo>
                  <a:cubicBezTo>
                    <a:pt x="2442" y="626"/>
                    <a:pt x="2040" y="328"/>
                    <a:pt x="1471" y="259"/>
                  </a:cubicBezTo>
                  <a:lnTo>
                    <a:pt x="1471" y="245"/>
                  </a:lnTo>
                  <a:cubicBezTo>
                    <a:pt x="1471" y="82"/>
                    <a:pt x="1348" y="0"/>
                    <a:pt x="1225" y="0"/>
                  </a:cubicBez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80"/>
            <p:cNvSpPr/>
            <p:nvPr/>
          </p:nvSpPr>
          <p:spPr>
            <a:xfrm>
              <a:off x="6890652" y="3759355"/>
              <a:ext cx="12795" cy="12795"/>
            </a:xfrm>
            <a:custGeom>
              <a:avLst/>
              <a:gdLst/>
              <a:ahLst/>
              <a:cxnLst/>
              <a:rect l="l" t="t" r="r" b="b"/>
              <a:pathLst>
                <a:path w="487" h="487" extrusionOk="0">
                  <a:moveTo>
                    <a:pt x="243" y="1"/>
                  </a:moveTo>
                  <a:cubicBezTo>
                    <a:pt x="112" y="1"/>
                    <a:pt x="1" y="105"/>
                    <a:pt x="1" y="244"/>
                  </a:cubicBezTo>
                  <a:cubicBezTo>
                    <a:pt x="1" y="376"/>
                    <a:pt x="112" y="486"/>
                    <a:pt x="243" y="486"/>
                  </a:cubicBezTo>
                  <a:cubicBezTo>
                    <a:pt x="382" y="486"/>
                    <a:pt x="486" y="376"/>
                    <a:pt x="486" y="244"/>
                  </a:cubicBezTo>
                  <a:cubicBezTo>
                    <a:pt x="486" y="105"/>
                    <a:pt x="382" y="1"/>
                    <a:pt x="243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80"/>
            <p:cNvSpPr/>
            <p:nvPr/>
          </p:nvSpPr>
          <p:spPr>
            <a:xfrm>
              <a:off x="7211203" y="3759355"/>
              <a:ext cx="12768" cy="12795"/>
            </a:xfrm>
            <a:custGeom>
              <a:avLst/>
              <a:gdLst/>
              <a:ahLst/>
              <a:cxnLst/>
              <a:rect l="l" t="t" r="r" b="b"/>
              <a:pathLst>
                <a:path w="486" h="487" extrusionOk="0">
                  <a:moveTo>
                    <a:pt x="243" y="1"/>
                  </a:moveTo>
                  <a:cubicBezTo>
                    <a:pt x="104" y="1"/>
                    <a:pt x="0" y="105"/>
                    <a:pt x="0" y="244"/>
                  </a:cubicBezTo>
                  <a:cubicBezTo>
                    <a:pt x="0" y="376"/>
                    <a:pt x="104" y="486"/>
                    <a:pt x="243" y="486"/>
                  </a:cubicBezTo>
                  <a:cubicBezTo>
                    <a:pt x="375" y="486"/>
                    <a:pt x="486" y="376"/>
                    <a:pt x="486" y="244"/>
                  </a:cubicBezTo>
                  <a:cubicBezTo>
                    <a:pt x="486" y="105"/>
                    <a:pt x="375" y="1"/>
                    <a:pt x="243" y="1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80"/>
            <p:cNvSpPr/>
            <p:nvPr/>
          </p:nvSpPr>
          <p:spPr>
            <a:xfrm>
              <a:off x="6890652" y="3887486"/>
              <a:ext cx="12795" cy="12768"/>
            </a:xfrm>
            <a:custGeom>
              <a:avLst/>
              <a:gdLst/>
              <a:ahLst/>
              <a:cxnLst/>
              <a:rect l="l" t="t" r="r" b="b"/>
              <a:pathLst>
                <a:path w="487" h="486" extrusionOk="0">
                  <a:moveTo>
                    <a:pt x="243" y="0"/>
                  </a:moveTo>
                  <a:cubicBezTo>
                    <a:pt x="112" y="0"/>
                    <a:pt x="1" y="111"/>
                    <a:pt x="1" y="243"/>
                  </a:cubicBezTo>
                  <a:cubicBezTo>
                    <a:pt x="1" y="382"/>
                    <a:pt x="112" y="486"/>
                    <a:pt x="243" y="486"/>
                  </a:cubicBezTo>
                  <a:cubicBezTo>
                    <a:pt x="382" y="486"/>
                    <a:pt x="486" y="382"/>
                    <a:pt x="486" y="243"/>
                  </a:cubicBezTo>
                  <a:cubicBezTo>
                    <a:pt x="486" y="111"/>
                    <a:pt x="382" y="0"/>
                    <a:pt x="243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80"/>
            <p:cNvSpPr/>
            <p:nvPr/>
          </p:nvSpPr>
          <p:spPr>
            <a:xfrm>
              <a:off x="7211203" y="3887486"/>
              <a:ext cx="12768" cy="12768"/>
            </a:xfrm>
            <a:custGeom>
              <a:avLst/>
              <a:gdLst/>
              <a:ahLst/>
              <a:cxnLst/>
              <a:rect l="l" t="t" r="r" b="b"/>
              <a:pathLst>
                <a:path w="486" h="486" extrusionOk="0">
                  <a:moveTo>
                    <a:pt x="243" y="0"/>
                  </a:moveTo>
                  <a:cubicBezTo>
                    <a:pt x="104" y="0"/>
                    <a:pt x="0" y="111"/>
                    <a:pt x="0" y="243"/>
                  </a:cubicBezTo>
                  <a:cubicBezTo>
                    <a:pt x="0" y="382"/>
                    <a:pt x="104" y="486"/>
                    <a:pt x="243" y="486"/>
                  </a:cubicBezTo>
                  <a:cubicBezTo>
                    <a:pt x="375" y="486"/>
                    <a:pt x="486" y="382"/>
                    <a:pt x="486" y="243"/>
                  </a:cubicBezTo>
                  <a:cubicBezTo>
                    <a:pt x="486" y="111"/>
                    <a:pt x="375" y="0"/>
                    <a:pt x="243" y="0"/>
                  </a:cubicBezTo>
                  <a:close/>
                </a:path>
              </a:pathLst>
            </a:custGeom>
            <a:solidFill>
              <a:srgbClr val="8F9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80"/>
            <p:cNvSpPr/>
            <p:nvPr/>
          </p:nvSpPr>
          <p:spPr>
            <a:xfrm>
              <a:off x="6871342" y="3932306"/>
              <a:ext cx="371966" cy="12952"/>
            </a:xfrm>
            <a:custGeom>
              <a:avLst/>
              <a:gdLst/>
              <a:ahLst/>
              <a:cxnLst/>
              <a:rect l="l" t="t" r="r" b="b"/>
              <a:pathLst>
                <a:path w="14158" h="493" extrusionOk="0">
                  <a:moveTo>
                    <a:pt x="0" y="0"/>
                  </a:moveTo>
                  <a:lnTo>
                    <a:pt x="0" y="493"/>
                  </a:lnTo>
                  <a:lnTo>
                    <a:pt x="14157" y="493"/>
                  </a:ln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80"/>
            <p:cNvSpPr/>
            <p:nvPr/>
          </p:nvSpPr>
          <p:spPr>
            <a:xfrm>
              <a:off x="6871342" y="3958001"/>
              <a:ext cx="371966" cy="12768"/>
            </a:xfrm>
            <a:custGeom>
              <a:avLst/>
              <a:gdLst/>
              <a:ahLst/>
              <a:cxnLst/>
              <a:rect l="l" t="t" r="r" b="b"/>
              <a:pathLst>
                <a:path w="14158" h="486" extrusionOk="0">
                  <a:moveTo>
                    <a:pt x="0" y="0"/>
                  </a:moveTo>
                  <a:lnTo>
                    <a:pt x="0" y="486"/>
                  </a:lnTo>
                  <a:lnTo>
                    <a:pt x="14157" y="486"/>
                  </a:ln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80"/>
            <p:cNvSpPr/>
            <p:nvPr/>
          </p:nvSpPr>
          <p:spPr>
            <a:xfrm>
              <a:off x="6871342" y="3983695"/>
              <a:ext cx="371966" cy="12768"/>
            </a:xfrm>
            <a:custGeom>
              <a:avLst/>
              <a:gdLst/>
              <a:ahLst/>
              <a:cxnLst/>
              <a:rect l="l" t="t" r="r" b="b"/>
              <a:pathLst>
                <a:path w="14158" h="486" extrusionOk="0">
                  <a:moveTo>
                    <a:pt x="0" y="0"/>
                  </a:moveTo>
                  <a:lnTo>
                    <a:pt x="0" y="243"/>
                  </a:lnTo>
                  <a:cubicBezTo>
                    <a:pt x="0" y="375"/>
                    <a:pt x="111" y="486"/>
                    <a:pt x="250" y="486"/>
                  </a:cubicBezTo>
                  <a:lnTo>
                    <a:pt x="13907" y="486"/>
                  </a:lnTo>
                  <a:cubicBezTo>
                    <a:pt x="14046" y="486"/>
                    <a:pt x="14157" y="375"/>
                    <a:pt x="14157" y="243"/>
                  </a:cubicBezTo>
                  <a:lnTo>
                    <a:pt x="14157" y="0"/>
                  </a:lnTo>
                  <a:close/>
                </a:path>
              </a:pathLst>
            </a:custGeom>
            <a:solidFill>
              <a:srgbClr val="B8C7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06" name="Google Shape;8006;p80"/>
          <p:cNvGrpSpPr/>
          <p:nvPr/>
        </p:nvGrpSpPr>
        <p:grpSpPr>
          <a:xfrm>
            <a:off x="7402362" y="3681535"/>
            <a:ext cx="402757" cy="372728"/>
            <a:chOff x="7402362" y="3681535"/>
            <a:chExt cx="402757" cy="372728"/>
          </a:xfrm>
        </p:grpSpPr>
        <p:sp>
          <p:nvSpPr>
            <p:cNvPr id="8007" name="Google Shape;8007;p80"/>
            <p:cNvSpPr/>
            <p:nvPr/>
          </p:nvSpPr>
          <p:spPr>
            <a:xfrm>
              <a:off x="7471248" y="3681535"/>
              <a:ext cx="333871" cy="303763"/>
            </a:xfrm>
            <a:custGeom>
              <a:avLst/>
              <a:gdLst/>
              <a:ahLst/>
              <a:cxnLst/>
              <a:rect l="l" t="t" r="r" b="b"/>
              <a:pathLst>
                <a:path w="12708" h="11562" extrusionOk="0">
                  <a:moveTo>
                    <a:pt x="6341" y="0"/>
                  </a:moveTo>
                  <a:cubicBezTo>
                    <a:pt x="4868" y="0"/>
                    <a:pt x="3393" y="562"/>
                    <a:pt x="2268" y="1687"/>
                  </a:cubicBezTo>
                  <a:cubicBezTo>
                    <a:pt x="0" y="3955"/>
                    <a:pt x="21" y="7624"/>
                    <a:pt x="2296" y="9871"/>
                  </a:cubicBezTo>
                  <a:cubicBezTo>
                    <a:pt x="2407" y="9982"/>
                    <a:pt x="2518" y="10086"/>
                    <a:pt x="2636" y="10184"/>
                  </a:cubicBezTo>
                  <a:cubicBezTo>
                    <a:pt x="3718" y="11105"/>
                    <a:pt x="5049" y="11561"/>
                    <a:pt x="6375" y="11561"/>
                  </a:cubicBezTo>
                  <a:cubicBezTo>
                    <a:pt x="7854" y="11561"/>
                    <a:pt x="9327" y="10994"/>
                    <a:pt x="10446" y="9871"/>
                  </a:cubicBezTo>
                  <a:cubicBezTo>
                    <a:pt x="12576" y="7749"/>
                    <a:pt x="12707" y="4343"/>
                    <a:pt x="10758" y="2061"/>
                  </a:cubicBezTo>
                  <a:cubicBezTo>
                    <a:pt x="10661" y="1943"/>
                    <a:pt x="10557" y="1832"/>
                    <a:pt x="10446" y="1721"/>
                  </a:cubicBezTo>
                  <a:cubicBezTo>
                    <a:pt x="9320" y="574"/>
                    <a:pt x="7831" y="0"/>
                    <a:pt x="6341" y="0"/>
                  </a:cubicBezTo>
                  <a:close/>
                </a:path>
              </a:pathLst>
            </a:custGeom>
            <a:solidFill>
              <a:srgbClr val="8A9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80"/>
            <p:cNvSpPr/>
            <p:nvPr/>
          </p:nvSpPr>
          <p:spPr>
            <a:xfrm>
              <a:off x="7540502" y="3735683"/>
              <a:ext cx="236741" cy="236558"/>
            </a:xfrm>
            <a:custGeom>
              <a:avLst/>
              <a:gdLst/>
              <a:ahLst/>
              <a:cxnLst/>
              <a:rect l="l" t="t" r="r" b="b"/>
              <a:pathLst>
                <a:path w="9011" h="9004" extrusionOk="0">
                  <a:moveTo>
                    <a:pt x="8122" y="0"/>
                  </a:moveTo>
                  <a:lnTo>
                    <a:pt x="0" y="8123"/>
                  </a:lnTo>
                  <a:cubicBezTo>
                    <a:pt x="423" y="8483"/>
                    <a:pt x="895" y="8781"/>
                    <a:pt x="1401" y="9003"/>
                  </a:cubicBezTo>
                  <a:lnTo>
                    <a:pt x="9010" y="1401"/>
                  </a:lnTo>
                  <a:cubicBezTo>
                    <a:pt x="8781" y="888"/>
                    <a:pt x="8483" y="416"/>
                    <a:pt x="8122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80"/>
            <p:cNvSpPr/>
            <p:nvPr/>
          </p:nvSpPr>
          <p:spPr>
            <a:xfrm>
              <a:off x="7472693" y="3728274"/>
              <a:ext cx="283585" cy="256998"/>
            </a:xfrm>
            <a:custGeom>
              <a:avLst/>
              <a:gdLst/>
              <a:ahLst/>
              <a:cxnLst/>
              <a:rect l="l" t="t" r="r" b="b"/>
              <a:pathLst>
                <a:path w="10794" h="9782" extrusionOk="0">
                  <a:moveTo>
                    <a:pt x="9427" y="8869"/>
                  </a:moveTo>
                  <a:cubicBezTo>
                    <a:pt x="9426" y="8870"/>
                    <a:pt x="9424" y="8871"/>
                    <a:pt x="9423" y="8872"/>
                  </a:cubicBezTo>
                  <a:lnTo>
                    <a:pt x="9423" y="8872"/>
                  </a:lnTo>
                  <a:cubicBezTo>
                    <a:pt x="9422" y="8873"/>
                    <a:pt x="9421" y="8875"/>
                    <a:pt x="9420" y="8876"/>
                  </a:cubicBezTo>
                  <a:lnTo>
                    <a:pt x="9427" y="8869"/>
                  </a:lnTo>
                  <a:close/>
                  <a:moveTo>
                    <a:pt x="4560" y="0"/>
                  </a:moveTo>
                  <a:cubicBezTo>
                    <a:pt x="3489" y="0"/>
                    <a:pt x="2412" y="298"/>
                    <a:pt x="1457" y="907"/>
                  </a:cubicBezTo>
                  <a:cubicBezTo>
                    <a:pt x="1" y="3189"/>
                    <a:pt x="327" y="6178"/>
                    <a:pt x="2241" y="8092"/>
                  </a:cubicBezTo>
                  <a:cubicBezTo>
                    <a:pt x="2352" y="8203"/>
                    <a:pt x="2463" y="8307"/>
                    <a:pt x="2574" y="8405"/>
                  </a:cubicBezTo>
                  <a:cubicBezTo>
                    <a:pt x="3647" y="9316"/>
                    <a:pt x="4980" y="9782"/>
                    <a:pt x="6320" y="9782"/>
                  </a:cubicBezTo>
                  <a:cubicBezTo>
                    <a:pt x="7394" y="9782"/>
                    <a:pt x="8472" y="9482"/>
                    <a:pt x="9423" y="8872"/>
                  </a:cubicBezTo>
                  <a:lnTo>
                    <a:pt x="9423" y="8872"/>
                  </a:lnTo>
                  <a:cubicBezTo>
                    <a:pt x="10793" y="6736"/>
                    <a:pt x="10605" y="3957"/>
                    <a:pt x="8955" y="2023"/>
                  </a:cubicBezTo>
                  <a:cubicBezTo>
                    <a:pt x="8858" y="1912"/>
                    <a:pt x="8754" y="1794"/>
                    <a:pt x="8643" y="1690"/>
                  </a:cubicBezTo>
                  <a:cubicBezTo>
                    <a:pt x="7529" y="576"/>
                    <a:pt x="6051" y="0"/>
                    <a:pt x="4560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80"/>
            <p:cNvSpPr/>
            <p:nvPr/>
          </p:nvSpPr>
          <p:spPr>
            <a:xfrm>
              <a:off x="7508791" y="3711985"/>
              <a:ext cx="251691" cy="243572"/>
            </a:xfrm>
            <a:custGeom>
              <a:avLst/>
              <a:gdLst/>
              <a:ahLst/>
              <a:cxnLst/>
              <a:rect l="l" t="t" r="r" b="b"/>
              <a:pathLst>
                <a:path w="9580" h="9271" extrusionOk="0">
                  <a:moveTo>
                    <a:pt x="4946" y="1"/>
                  </a:moveTo>
                  <a:cubicBezTo>
                    <a:pt x="4842" y="1"/>
                    <a:pt x="4738" y="7"/>
                    <a:pt x="4641" y="14"/>
                  </a:cubicBezTo>
                  <a:cubicBezTo>
                    <a:pt x="2906" y="125"/>
                    <a:pt x="1381" y="1201"/>
                    <a:pt x="694" y="2796"/>
                  </a:cubicBezTo>
                  <a:cubicBezTo>
                    <a:pt x="0" y="4384"/>
                    <a:pt x="257" y="6229"/>
                    <a:pt x="1360" y="7575"/>
                  </a:cubicBezTo>
                  <a:cubicBezTo>
                    <a:pt x="1561" y="7818"/>
                    <a:pt x="1790" y="8047"/>
                    <a:pt x="2039" y="8248"/>
                  </a:cubicBezTo>
                  <a:cubicBezTo>
                    <a:pt x="2878" y="8922"/>
                    <a:pt x="3906" y="9270"/>
                    <a:pt x="4943" y="9270"/>
                  </a:cubicBezTo>
                  <a:cubicBezTo>
                    <a:pt x="5623" y="9270"/>
                    <a:pt x="6306" y="9121"/>
                    <a:pt x="6943" y="8816"/>
                  </a:cubicBezTo>
                  <a:cubicBezTo>
                    <a:pt x="8553" y="8047"/>
                    <a:pt x="9579" y="6417"/>
                    <a:pt x="9579" y="4634"/>
                  </a:cubicBezTo>
                  <a:cubicBezTo>
                    <a:pt x="9579" y="3247"/>
                    <a:pt x="8955" y="1936"/>
                    <a:pt x="7880" y="1055"/>
                  </a:cubicBezTo>
                  <a:cubicBezTo>
                    <a:pt x="7741" y="937"/>
                    <a:pt x="7595" y="833"/>
                    <a:pt x="7443" y="736"/>
                  </a:cubicBezTo>
                  <a:cubicBezTo>
                    <a:pt x="6694" y="257"/>
                    <a:pt x="5827" y="1"/>
                    <a:pt x="4946" y="1"/>
                  </a:cubicBezTo>
                  <a:close/>
                </a:path>
              </a:pathLst>
            </a:custGeom>
            <a:solidFill>
              <a:srgbClr val="BA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80"/>
            <p:cNvSpPr/>
            <p:nvPr/>
          </p:nvSpPr>
          <p:spPr>
            <a:xfrm>
              <a:off x="7496575" y="3728248"/>
              <a:ext cx="251323" cy="227310"/>
            </a:xfrm>
            <a:custGeom>
              <a:avLst/>
              <a:gdLst/>
              <a:ahLst/>
              <a:cxnLst/>
              <a:rect l="l" t="t" r="r" b="b"/>
              <a:pathLst>
                <a:path w="9566" h="8652" extrusionOk="0">
                  <a:moveTo>
                    <a:pt x="3663" y="0"/>
                  </a:moveTo>
                  <a:cubicBezTo>
                    <a:pt x="3458" y="0"/>
                    <a:pt x="3252" y="11"/>
                    <a:pt x="3045" y="34"/>
                  </a:cubicBezTo>
                  <a:cubicBezTo>
                    <a:pt x="444" y="1580"/>
                    <a:pt x="0" y="5159"/>
                    <a:pt x="2137" y="7296"/>
                  </a:cubicBezTo>
                  <a:cubicBezTo>
                    <a:pt x="3053" y="8211"/>
                    <a:pt x="4232" y="8652"/>
                    <a:pt x="5403" y="8652"/>
                  </a:cubicBezTo>
                  <a:cubicBezTo>
                    <a:pt x="6963" y="8652"/>
                    <a:pt x="8508" y="7869"/>
                    <a:pt x="9392" y="6387"/>
                  </a:cubicBezTo>
                  <a:cubicBezTo>
                    <a:pt x="9565" y="4813"/>
                    <a:pt x="9080" y="3231"/>
                    <a:pt x="8053" y="2024"/>
                  </a:cubicBezTo>
                  <a:cubicBezTo>
                    <a:pt x="7949" y="1913"/>
                    <a:pt x="7845" y="1795"/>
                    <a:pt x="7741" y="1691"/>
                  </a:cubicBezTo>
                  <a:cubicBezTo>
                    <a:pt x="6653" y="603"/>
                    <a:pt x="5183" y="0"/>
                    <a:pt x="3663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80"/>
            <p:cNvSpPr/>
            <p:nvPr/>
          </p:nvSpPr>
          <p:spPr>
            <a:xfrm>
              <a:off x="7511524" y="3731296"/>
              <a:ext cx="221976" cy="232564"/>
            </a:xfrm>
            <a:custGeom>
              <a:avLst/>
              <a:gdLst/>
              <a:ahLst/>
              <a:cxnLst/>
              <a:rect l="l" t="t" r="r" b="b"/>
              <a:pathLst>
                <a:path w="8449" h="8852" extrusionOk="0">
                  <a:moveTo>
                    <a:pt x="7339" y="1"/>
                  </a:moveTo>
                  <a:lnTo>
                    <a:pt x="0" y="7339"/>
                  </a:lnTo>
                  <a:cubicBezTo>
                    <a:pt x="139" y="7866"/>
                    <a:pt x="340" y="8373"/>
                    <a:pt x="597" y="8851"/>
                  </a:cubicBezTo>
                  <a:lnTo>
                    <a:pt x="1935" y="7513"/>
                  </a:lnTo>
                  <a:lnTo>
                    <a:pt x="8449" y="1000"/>
                  </a:lnTo>
                  <a:cubicBezTo>
                    <a:pt x="8247" y="750"/>
                    <a:pt x="8025" y="521"/>
                    <a:pt x="7776" y="320"/>
                  </a:cubicBezTo>
                  <a:cubicBezTo>
                    <a:pt x="7637" y="202"/>
                    <a:pt x="7491" y="98"/>
                    <a:pt x="7339" y="1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80"/>
            <p:cNvSpPr/>
            <p:nvPr/>
          </p:nvSpPr>
          <p:spPr>
            <a:xfrm>
              <a:off x="7519721" y="3712169"/>
              <a:ext cx="144157" cy="136696"/>
            </a:xfrm>
            <a:custGeom>
              <a:avLst/>
              <a:gdLst/>
              <a:ahLst/>
              <a:cxnLst/>
              <a:rect l="l" t="t" r="r" b="b"/>
              <a:pathLst>
                <a:path w="5487" h="5203" extrusionOk="0">
                  <a:moveTo>
                    <a:pt x="4530" y="0"/>
                  </a:moveTo>
                  <a:cubicBezTo>
                    <a:pt x="4426" y="0"/>
                    <a:pt x="4322" y="7"/>
                    <a:pt x="4225" y="14"/>
                  </a:cubicBezTo>
                  <a:lnTo>
                    <a:pt x="0" y="4232"/>
                  </a:lnTo>
                  <a:cubicBezTo>
                    <a:pt x="91" y="4571"/>
                    <a:pt x="215" y="4897"/>
                    <a:pt x="382" y="5203"/>
                  </a:cubicBezTo>
                  <a:lnTo>
                    <a:pt x="5487" y="98"/>
                  </a:lnTo>
                  <a:cubicBezTo>
                    <a:pt x="5175" y="35"/>
                    <a:pt x="4849" y="0"/>
                    <a:pt x="4530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80"/>
            <p:cNvSpPr/>
            <p:nvPr/>
          </p:nvSpPr>
          <p:spPr>
            <a:xfrm>
              <a:off x="7502039" y="3706442"/>
              <a:ext cx="276466" cy="254686"/>
            </a:xfrm>
            <a:custGeom>
              <a:avLst/>
              <a:gdLst/>
              <a:ahLst/>
              <a:cxnLst/>
              <a:rect l="l" t="t" r="r" b="b"/>
              <a:pathLst>
                <a:path w="10523" h="9694" extrusionOk="0">
                  <a:moveTo>
                    <a:pt x="5203" y="434"/>
                  </a:moveTo>
                  <a:cubicBezTo>
                    <a:pt x="6375" y="434"/>
                    <a:pt x="7492" y="898"/>
                    <a:pt x="8324" y="1724"/>
                  </a:cubicBezTo>
                  <a:cubicBezTo>
                    <a:pt x="9808" y="3215"/>
                    <a:pt x="10044" y="5545"/>
                    <a:pt x="8872" y="7300"/>
                  </a:cubicBezTo>
                  <a:cubicBezTo>
                    <a:pt x="8035" y="8555"/>
                    <a:pt x="6642" y="9259"/>
                    <a:pt x="5203" y="9259"/>
                  </a:cubicBezTo>
                  <a:cubicBezTo>
                    <a:pt x="4638" y="9259"/>
                    <a:pt x="4065" y="9150"/>
                    <a:pt x="3517" y="8923"/>
                  </a:cubicBezTo>
                  <a:cubicBezTo>
                    <a:pt x="1568" y="8119"/>
                    <a:pt x="465" y="6052"/>
                    <a:pt x="875" y="3992"/>
                  </a:cubicBezTo>
                  <a:cubicBezTo>
                    <a:pt x="1284" y="1925"/>
                    <a:pt x="3094" y="434"/>
                    <a:pt x="5203" y="434"/>
                  </a:cubicBezTo>
                  <a:close/>
                  <a:moveTo>
                    <a:pt x="5207" y="0"/>
                  </a:moveTo>
                  <a:cubicBezTo>
                    <a:pt x="4584" y="0"/>
                    <a:pt x="3954" y="120"/>
                    <a:pt x="3351" y="371"/>
                  </a:cubicBezTo>
                  <a:cubicBezTo>
                    <a:pt x="1214" y="1252"/>
                    <a:pt x="1" y="3520"/>
                    <a:pt x="451" y="5788"/>
                  </a:cubicBezTo>
                  <a:cubicBezTo>
                    <a:pt x="895" y="8056"/>
                    <a:pt x="2886" y="9693"/>
                    <a:pt x="5203" y="9693"/>
                  </a:cubicBezTo>
                  <a:cubicBezTo>
                    <a:pt x="5211" y="9693"/>
                    <a:pt x="5220" y="9693"/>
                    <a:pt x="5228" y="9693"/>
                  </a:cubicBezTo>
                  <a:cubicBezTo>
                    <a:pt x="6502" y="9693"/>
                    <a:pt x="7727" y="9181"/>
                    <a:pt x="8629" y="8278"/>
                  </a:cubicBezTo>
                  <a:cubicBezTo>
                    <a:pt x="10266" y="6641"/>
                    <a:pt x="10523" y="4082"/>
                    <a:pt x="9240" y="2154"/>
                  </a:cubicBezTo>
                  <a:cubicBezTo>
                    <a:pt x="8319" y="775"/>
                    <a:pt x="6788" y="0"/>
                    <a:pt x="5207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80"/>
            <p:cNvSpPr/>
            <p:nvPr/>
          </p:nvSpPr>
          <p:spPr>
            <a:xfrm>
              <a:off x="7402362" y="3750580"/>
              <a:ext cx="333871" cy="303684"/>
            </a:xfrm>
            <a:custGeom>
              <a:avLst/>
              <a:gdLst/>
              <a:ahLst/>
              <a:cxnLst/>
              <a:rect l="l" t="t" r="r" b="b"/>
              <a:pathLst>
                <a:path w="12708" h="11559" extrusionOk="0">
                  <a:moveTo>
                    <a:pt x="6339" y="0"/>
                  </a:moveTo>
                  <a:cubicBezTo>
                    <a:pt x="4863" y="0"/>
                    <a:pt x="3387" y="562"/>
                    <a:pt x="2262" y="1688"/>
                  </a:cubicBezTo>
                  <a:cubicBezTo>
                    <a:pt x="0" y="3949"/>
                    <a:pt x="14" y="7625"/>
                    <a:pt x="2296" y="9865"/>
                  </a:cubicBezTo>
                  <a:cubicBezTo>
                    <a:pt x="2407" y="9976"/>
                    <a:pt x="2518" y="10080"/>
                    <a:pt x="2629" y="10177"/>
                  </a:cubicBezTo>
                  <a:cubicBezTo>
                    <a:pt x="3711" y="11101"/>
                    <a:pt x="5041" y="11558"/>
                    <a:pt x="6368" y="11558"/>
                  </a:cubicBezTo>
                  <a:cubicBezTo>
                    <a:pt x="7850" y="11558"/>
                    <a:pt x="9327" y="10989"/>
                    <a:pt x="10446" y="9865"/>
                  </a:cubicBezTo>
                  <a:lnTo>
                    <a:pt x="10446" y="9872"/>
                  </a:lnTo>
                  <a:cubicBezTo>
                    <a:pt x="12569" y="7743"/>
                    <a:pt x="12708" y="4344"/>
                    <a:pt x="10758" y="2055"/>
                  </a:cubicBezTo>
                  <a:cubicBezTo>
                    <a:pt x="10654" y="1937"/>
                    <a:pt x="10557" y="1826"/>
                    <a:pt x="10446" y="1715"/>
                  </a:cubicBezTo>
                  <a:cubicBezTo>
                    <a:pt x="9318" y="573"/>
                    <a:pt x="7828" y="0"/>
                    <a:pt x="6339" y="0"/>
                  </a:cubicBezTo>
                  <a:close/>
                </a:path>
              </a:pathLst>
            </a:custGeom>
            <a:solidFill>
              <a:srgbClr val="8A9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80"/>
            <p:cNvSpPr/>
            <p:nvPr/>
          </p:nvSpPr>
          <p:spPr>
            <a:xfrm>
              <a:off x="7471432" y="3804570"/>
              <a:ext cx="236741" cy="236741"/>
            </a:xfrm>
            <a:custGeom>
              <a:avLst/>
              <a:gdLst/>
              <a:ahLst/>
              <a:cxnLst/>
              <a:rect l="l" t="t" r="r" b="b"/>
              <a:pathLst>
                <a:path w="9011" h="9011" extrusionOk="0">
                  <a:moveTo>
                    <a:pt x="8129" y="0"/>
                  </a:moveTo>
                  <a:lnTo>
                    <a:pt x="0" y="8122"/>
                  </a:lnTo>
                  <a:cubicBezTo>
                    <a:pt x="423" y="8483"/>
                    <a:pt x="895" y="8781"/>
                    <a:pt x="1408" y="9010"/>
                  </a:cubicBezTo>
                  <a:lnTo>
                    <a:pt x="9010" y="1401"/>
                  </a:lnTo>
                  <a:cubicBezTo>
                    <a:pt x="8788" y="895"/>
                    <a:pt x="8490" y="423"/>
                    <a:pt x="8129" y="0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80"/>
            <p:cNvSpPr/>
            <p:nvPr/>
          </p:nvSpPr>
          <p:spPr>
            <a:xfrm>
              <a:off x="7435334" y="3781029"/>
              <a:ext cx="256078" cy="243520"/>
            </a:xfrm>
            <a:custGeom>
              <a:avLst/>
              <a:gdLst/>
              <a:ahLst/>
              <a:cxnLst/>
              <a:rect l="l" t="t" r="r" b="b"/>
              <a:pathLst>
                <a:path w="9747" h="9269" extrusionOk="0">
                  <a:moveTo>
                    <a:pt x="5117" y="0"/>
                  </a:moveTo>
                  <a:cubicBezTo>
                    <a:pt x="4109" y="0"/>
                    <a:pt x="3101" y="328"/>
                    <a:pt x="2262" y="986"/>
                  </a:cubicBezTo>
                  <a:cubicBezTo>
                    <a:pt x="556" y="2318"/>
                    <a:pt x="1" y="4656"/>
                    <a:pt x="930" y="6618"/>
                  </a:cubicBezTo>
                  <a:cubicBezTo>
                    <a:pt x="1705" y="8262"/>
                    <a:pt x="3357" y="9269"/>
                    <a:pt x="5120" y="9269"/>
                  </a:cubicBezTo>
                  <a:cubicBezTo>
                    <a:pt x="5455" y="9269"/>
                    <a:pt x="5795" y="9232"/>
                    <a:pt x="6133" y="9157"/>
                  </a:cubicBezTo>
                  <a:cubicBezTo>
                    <a:pt x="8248" y="8679"/>
                    <a:pt x="9746" y="6799"/>
                    <a:pt x="9746" y="4635"/>
                  </a:cubicBezTo>
                  <a:cubicBezTo>
                    <a:pt x="9746" y="3247"/>
                    <a:pt x="9122" y="1930"/>
                    <a:pt x="8054" y="1049"/>
                  </a:cubicBezTo>
                  <a:cubicBezTo>
                    <a:pt x="7201" y="351"/>
                    <a:pt x="6159" y="0"/>
                    <a:pt x="5117" y="0"/>
                  </a:cubicBezTo>
                  <a:close/>
                </a:path>
              </a:pathLst>
            </a:custGeom>
            <a:solidFill>
              <a:srgbClr val="BA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80"/>
            <p:cNvSpPr/>
            <p:nvPr/>
          </p:nvSpPr>
          <p:spPr>
            <a:xfrm>
              <a:off x="7435701" y="3780924"/>
              <a:ext cx="211231" cy="198962"/>
            </a:xfrm>
            <a:custGeom>
              <a:avLst/>
              <a:gdLst/>
              <a:ahLst/>
              <a:cxnLst/>
              <a:rect l="l" t="t" r="r" b="b"/>
              <a:pathLst>
                <a:path w="8040" h="7573" extrusionOk="0">
                  <a:moveTo>
                    <a:pt x="5097" y="1"/>
                  </a:moveTo>
                  <a:cubicBezTo>
                    <a:pt x="3906" y="1"/>
                    <a:pt x="2718" y="458"/>
                    <a:pt x="1818" y="1358"/>
                  </a:cubicBezTo>
                  <a:cubicBezTo>
                    <a:pt x="133" y="3043"/>
                    <a:pt x="1" y="5735"/>
                    <a:pt x="1520" y="7573"/>
                  </a:cubicBezTo>
                  <a:lnTo>
                    <a:pt x="1520" y="7573"/>
                  </a:lnTo>
                  <a:lnTo>
                    <a:pt x="8040" y="1053"/>
                  </a:lnTo>
                  <a:cubicBezTo>
                    <a:pt x="7180" y="348"/>
                    <a:pt x="6137" y="1"/>
                    <a:pt x="5097" y="1"/>
                  </a:cubicBezTo>
                  <a:close/>
                </a:path>
              </a:pathLst>
            </a:custGeom>
            <a:solidFill>
              <a:srgbClr val="A2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80"/>
            <p:cNvSpPr/>
            <p:nvPr/>
          </p:nvSpPr>
          <p:spPr>
            <a:xfrm>
              <a:off x="7452122" y="3785417"/>
              <a:ext cx="174949" cy="174791"/>
            </a:xfrm>
            <a:custGeom>
              <a:avLst/>
              <a:gdLst/>
              <a:ahLst/>
              <a:cxnLst/>
              <a:rect l="l" t="t" r="r" b="b"/>
              <a:pathLst>
                <a:path w="6659" h="6653" extrusionOk="0">
                  <a:moveTo>
                    <a:pt x="5688" y="1"/>
                  </a:moveTo>
                  <a:lnTo>
                    <a:pt x="0" y="5682"/>
                  </a:lnTo>
                  <a:cubicBezTo>
                    <a:pt x="97" y="6014"/>
                    <a:pt x="222" y="6340"/>
                    <a:pt x="388" y="6653"/>
                  </a:cubicBezTo>
                  <a:lnTo>
                    <a:pt x="6659" y="382"/>
                  </a:lnTo>
                  <a:cubicBezTo>
                    <a:pt x="6354" y="216"/>
                    <a:pt x="6028" y="91"/>
                    <a:pt x="5688" y="1"/>
                  </a:cubicBezTo>
                  <a:close/>
                </a:path>
              </a:pathLst>
            </a:custGeom>
            <a:solidFill>
              <a:srgbClr val="BA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80"/>
            <p:cNvSpPr/>
            <p:nvPr/>
          </p:nvSpPr>
          <p:spPr>
            <a:xfrm>
              <a:off x="7432969" y="3775407"/>
              <a:ext cx="276466" cy="254791"/>
            </a:xfrm>
            <a:custGeom>
              <a:avLst/>
              <a:gdLst/>
              <a:ahLst/>
              <a:cxnLst/>
              <a:rect l="l" t="t" r="r" b="b"/>
              <a:pathLst>
                <a:path w="10523" h="9698" extrusionOk="0">
                  <a:moveTo>
                    <a:pt x="5229" y="437"/>
                  </a:moveTo>
                  <a:cubicBezTo>
                    <a:pt x="6392" y="437"/>
                    <a:pt x="7505" y="901"/>
                    <a:pt x="8324" y="1727"/>
                  </a:cubicBezTo>
                  <a:cubicBezTo>
                    <a:pt x="9815" y="3212"/>
                    <a:pt x="10044" y="5549"/>
                    <a:pt x="8879" y="7297"/>
                  </a:cubicBezTo>
                  <a:cubicBezTo>
                    <a:pt x="8036" y="8554"/>
                    <a:pt x="6642" y="9262"/>
                    <a:pt x="5203" y="9262"/>
                  </a:cubicBezTo>
                  <a:cubicBezTo>
                    <a:pt x="4640" y="9262"/>
                    <a:pt x="4070" y="9153"/>
                    <a:pt x="3524" y="8927"/>
                  </a:cubicBezTo>
                  <a:cubicBezTo>
                    <a:pt x="1575" y="8123"/>
                    <a:pt x="472" y="6056"/>
                    <a:pt x="882" y="3989"/>
                  </a:cubicBezTo>
                  <a:cubicBezTo>
                    <a:pt x="1291" y="1922"/>
                    <a:pt x="3101" y="437"/>
                    <a:pt x="5203" y="437"/>
                  </a:cubicBezTo>
                  <a:cubicBezTo>
                    <a:pt x="5212" y="437"/>
                    <a:pt x="5220" y="437"/>
                    <a:pt x="5229" y="437"/>
                  </a:cubicBezTo>
                  <a:close/>
                  <a:moveTo>
                    <a:pt x="5204" y="0"/>
                  </a:moveTo>
                  <a:cubicBezTo>
                    <a:pt x="4583" y="0"/>
                    <a:pt x="3954" y="119"/>
                    <a:pt x="3351" y="368"/>
                  </a:cubicBezTo>
                  <a:cubicBezTo>
                    <a:pt x="1215" y="1256"/>
                    <a:pt x="1" y="3524"/>
                    <a:pt x="452" y="5792"/>
                  </a:cubicBezTo>
                  <a:cubicBezTo>
                    <a:pt x="902" y="8060"/>
                    <a:pt x="2893" y="9697"/>
                    <a:pt x="5203" y="9697"/>
                  </a:cubicBezTo>
                  <a:cubicBezTo>
                    <a:pt x="6493" y="9697"/>
                    <a:pt x="7728" y="9191"/>
                    <a:pt x="8636" y="8275"/>
                  </a:cubicBezTo>
                  <a:cubicBezTo>
                    <a:pt x="10266" y="6645"/>
                    <a:pt x="10523" y="4079"/>
                    <a:pt x="9240" y="2157"/>
                  </a:cubicBezTo>
                  <a:cubicBezTo>
                    <a:pt x="8319" y="773"/>
                    <a:pt x="6786" y="0"/>
                    <a:pt x="5204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80"/>
            <p:cNvSpPr/>
            <p:nvPr/>
          </p:nvSpPr>
          <p:spPr>
            <a:xfrm>
              <a:off x="7528286" y="3838093"/>
              <a:ext cx="82758" cy="129418"/>
            </a:xfrm>
            <a:custGeom>
              <a:avLst/>
              <a:gdLst/>
              <a:ahLst/>
              <a:cxnLst/>
              <a:rect l="l" t="t" r="r" b="b"/>
              <a:pathLst>
                <a:path w="3150" h="4926" extrusionOk="0">
                  <a:moveTo>
                    <a:pt x="1575" y="0"/>
                  </a:moveTo>
                  <a:cubicBezTo>
                    <a:pt x="722" y="0"/>
                    <a:pt x="14" y="604"/>
                    <a:pt x="14" y="1339"/>
                  </a:cubicBezTo>
                  <a:cubicBezTo>
                    <a:pt x="14" y="2081"/>
                    <a:pt x="715" y="2678"/>
                    <a:pt x="1575" y="2678"/>
                  </a:cubicBezTo>
                  <a:cubicBezTo>
                    <a:pt x="2199" y="2678"/>
                    <a:pt x="2705" y="3087"/>
                    <a:pt x="2705" y="3579"/>
                  </a:cubicBezTo>
                  <a:cubicBezTo>
                    <a:pt x="2705" y="4079"/>
                    <a:pt x="2199" y="4488"/>
                    <a:pt x="1575" y="4488"/>
                  </a:cubicBezTo>
                  <a:cubicBezTo>
                    <a:pt x="958" y="4488"/>
                    <a:pt x="451" y="4079"/>
                    <a:pt x="451" y="3579"/>
                  </a:cubicBezTo>
                  <a:cubicBezTo>
                    <a:pt x="465" y="3423"/>
                    <a:pt x="349" y="3345"/>
                    <a:pt x="233" y="3345"/>
                  </a:cubicBezTo>
                  <a:cubicBezTo>
                    <a:pt x="117" y="3345"/>
                    <a:pt x="0" y="3423"/>
                    <a:pt x="14" y="3579"/>
                  </a:cubicBezTo>
                  <a:cubicBezTo>
                    <a:pt x="14" y="4322"/>
                    <a:pt x="715" y="4925"/>
                    <a:pt x="1575" y="4925"/>
                  </a:cubicBezTo>
                  <a:cubicBezTo>
                    <a:pt x="2442" y="4925"/>
                    <a:pt x="3136" y="4322"/>
                    <a:pt x="3136" y="3579"/>
                  </a:cubicBezTo>
                  <a:cubicBezTo>
                    <a:pt x="3136" y="2844"/>
                    <a:pt x="2442" y="2241"/>
                    <a:pt x="1575" y="2241"/>
                  </a:cubicBezTo>
                  <a:cubicBezTo>
                    <a:pt x="958" y="2241"/>
                    <a:pt x="451" y="1838"/>
                    <a:pt x="451" y="1339"/>
                  </a:cubicBezTo>
                  <a:cubicBezTo>
                    <a:pt x="451" y="840"/>
                    <a:pt x="958" y="437"/>
                    <a:pt x="1575" y="437"/>
                  </a:cubicBezTo>
                  <a:cubicBezTo>
                    <a:pt x="2199" y="437"/>
                    <a:pt x="2705" y="840"/>
                    <a:pt x="2705" y="1339"/>
                  </a:cubicBezTo>
                  <a:cubicBezTo>
                    <a:pt x="2692" y="1499"/>
                    <a:pt x="2806" y="1578"/>
                    <a:pt x="2921" y="1578"/>
                  </a:cubicBezTo>
                  <a:cubicBezTo>
                    <a:pt x="3035" y="1578"/>
                    <a:pt x="3149" y="1499"/>
                    <a:pt x="3136" y="1339"/>
                  </a:cubicBezTo>
                  <a:cubicBezTo>
                    <a:pt x="3136" y="604"/>
                    <a:pt x="2435" y="0"/>
                    <a:pt x="1575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80"/>
            <p:cNvSpPr/>
            <p:nvPr/>
          </p:nvSpPr>
          <p:spPr>
            <a:xfrm>
              <a:off x="7563622" y="3825798"/>
              <a:ext cx="12164" cy="153353"/>
            </a:xfrm>
            <a:custGeom>
              <a:avLst/>
              <a:gdLst/>
              <a:ahLst/>
              <a:cxnLst/>
              <a:rect l="l" t="t" r="r" b="b"/>
              <a:pathLst>
                <a:path w="463" h="5837" extrusionOk="0">
                  <a:moveTo>
                    <a:pt x="232" y="0"/>
                  </a:moveTo>
                  <a:cubicBezTo>
                    <a:pt x="117" y="0"/>
                    <a:pt x="1" y="80"/>
                    <a:pt x="15" y="239"/>
                  </a:cubicBezTo>
                  <a:lnTo>
                    <a:pt x="15" y="5622"/>
                  </a:lnTo>
                  <a:cubicBezTo>
                    <a:pt x="15" y="5740"/>
                    <a:pt x="112" y="5837"/>
                    <a:pt x="230" y="5837"/>
                  </a:cubicBezTo>
                  <a:cubicBezTo>
                    <a:pt x="355" y="5837"/>
                    <a:pt x="452" y="5740"/>
                    <a:pt x="445" y="5622"/>
                  </a:cubicBezTo>
                  <a:lnTo>
                    <a:pt x="445" y="239"/>
                  </a:lnTo>
                  <a:cubicBezTo>
                    <a:pt x="462" y="80"/>
                    <a:pt x="348" y="0"/>
                    <a:pt x="232" y="0"/>
                  </a:cubicBezTo>
                  <a:close/>
                </a:path>
              </a:pathLst>
            </a:custGeom>
            <a:solidFill>
              <a:srgbClr val="6881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3" name="Google Shape;8023;p80"/>
          <p:cNvGrpSpPr/>
          <p:nvPr/>
        </p:nvGrpSpPr>
        <p:grpSpPr>
          <a:xfrm>
            <a:off x="7960705" y="3736235"/>
            <a:ext cx="378902" cy="264065"/>
            <a:chOff x="7960705" y="3736235"/>
            <a:chExt cx="378902" cy="264065"/>
          </a:xfrm>
        </p:grpSpPr>
        <p:sp>
          <p:nvSpPr>
            <p:cNvPr id="8024" name="Google Shape;8024;p80"/>
            <p:cNvSpPr/>
            <p:nvPr/>
          </p:nvSpPr>
          <p:spPr>
            <a:xfrm>
              <a:off x="7960705" y="3736235"/>
              <a:ext cx="378902" cy="235638"/>
            </a:xfrm>
            <a:custGeom>
              <a:avLst/>
              <a:gdLst/>
              <a:ahLst/>
              <a:cxnLst/>
              <a:rect l="l" t="t" r="r" b="b"/>
              <a:pathLst>
                <a:path w="14422" h="8969" extrusionOk="0">
                  <a:moveTo>
                    <a:pt x="7319" y="0"/>
                  </a:moveTo>
                  <a:cubicBezTo>
                    <a:pt x="6514" y="0"/>
                    <a:pt x="6112" y="964"/>
                    <a:pt x="6674" y="1533"/>
                  </a:cubicBezTo>
                  <a:lnTo>
                    <a:pt x="3691" y="4821"/>
                  </a:lnTo>
                  <a:lnTo>
                    <a:pt x="1888" y="3274"/>
                  </a:lnTo>
                  <a:cubicBezTo>
                    <a:pt x="1888" y="3232"/>
                    <a:pt x="1895" y="3198"/>
                    <a:pt x="1895" y="3163"/>
                  </a:cubicBezTo>
                  <a:cubicBezTo>
                    <a:pt x="1895" y="2670"/>
                    <a:pt x="1489" y="2334"/>
                    <a:pt x="1059" y="2334"/>
                  </a:cubicBezTo>
                  <a:cubicBezTo>
                    <a:pt x="879" y="2334"/>
                    <a:pt x="695" y="2394"/>
                    <a:pt x="535" y="2525"/>
                  </a:cubicBezTo>
                  <a:cubicBezTo>
                    <a:pt x="1" y="2976"/>
                    <a:pt x="223" y="3850"/>
                    <a:pt x="917" y="3974"/>
                  </a:cubicBezTo>
                  <a:lnTo>
                    <a:pt x="917" y="8760"/>
                  </a:lnTo>
                  <a:cubicBezTo>
                    <a:pt x="917" y="8871"/>
                    <a:pt x="1007" y="8969"/>
                    <a:pt x="1125" y="8969"/>
                  </a:cubicBezTo>
                  <a:lnTo>
                    <a:pt x="13506" y="8969"/>
                  </a:lnTo>
                  <a:cubicBezTo>
                    <a:pt x="13624" y="8969"/>
                    <a:pt x="13714" y="8871"/>
                    <a:pt x="13714" y="8760"/>
                  </a:cubicBezTo>
                  <a:lnTo>
                    <a:pt x="13714" y="3974"/>
                  </a:lnTo>
                  <a:cubicBezTo>
                    <a:pt x="14130" y="3891"/>
                    <a:pt x="14421" y="3510"/>
                    <a:pt x="14380" y="3087"/>
                  </a:cubicBezTo>
                  <a:cubicBezTo>
                    <a:pt x="14345" y="2664"/>
                    <a:pt x="13991" y="2338"/>
                    <a:pt x="13561" y="2338"/>
                  </a:cubicBezTo>
                  <a:cubicBezTo>
                    <a:pt x="13062" y="2338"/>
                    <a:pt x="12680" y="2775"/>
                    <a:pt x="12743" y="3274"/>
                  </a:cubicBezTo>
                  <a:lnTo>
                    <a:pt x="10939" y="4821"/>
                  </a:lnTo>
                  <a:lnTo>
                    <a:pt x="7957" y="1533"/>
                  </a:lnTo>
                  <a:cubicBezTo>
                    <a:pt x="8519" y="964"/>
                    <a:pt x="8116" y="0"/>
                    <a:pt x="7319" y="0"/>
                  </a:cubicBezTo>
                  <a:close/>
                </a:path>
              </a:pathLst>
            </a:custGeom>
            <a:solidFill>
              <a:srgbClr val="B8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80"/>
            <p:cNvSpPr/>
            <p:nvPr/>
          </p:nvSpPr>
          <p:spPr>
            <a:xfrm>
              <a:off x="8295653" y="3797450"/>
              <a:ext cx="43034" cy="174423"/>
            </a:xfrm>
            <a:custGeom>
              <a:avLst/>
              <a:gdLst/>
              <a:ahLst/>
              <a:cxnLst/>
              <a:rect l="l" t="t" r="r" b="b"/>
              <a:pathLst>
                <a:path w="1638" h="6639" extrusionOk="0">
                  <a:moveTo>
                    <a:pt x="812" y="0"/>
                  </a:moveTo>
                  <a:cubicBezTo>
                    <a:pt x="414" y="0"/>
                    <a:pt x="68" y="287"/>
                    <a:pt x="1" y="687"/>
                  </a:cubicBezTo>
                  <a:lnTo>
                    <a:pt x="1" y="6639"/>
                  </a:lnTo>
                  <a:lnTo>
                    <a:pt x="757" y="6639"/>
                  </a:lnTo>
                  <a:cubicBezTo>
                    <a:pt x="868" y="6632"/>
                    <a:pt x="965" y="6541"/>
                    <a:pt x="965" y="6430"/>
                  </a:cubicBezTo>
                  <a:lnTo>
                    <a:pt x="965" y="1644"/>
                  </a:lnTo>
                  <a:cubicBezTo>
                    <a:pt x="1325" y="1575"/>
                    <a:pt x="1596" y="1284"/>
                    <a:pt x="1631" y="923"/>
                  </a:cubicBezTo>
                  <a:lnTo>
                    <a:pt x="1638" y="743"/>
                  </a:lnTo>
                  <a:cubicBezTo>
                    <a:pt x="1589" y="334"/>
                    <a:pt x="1256" y="14"/>
                    <a:pt x="840" y="1"/>
                  </a:cubicBezTo>
                  <a:cubicBezTo>
                    <a:pt x="831" y="0"/>
                    <a:pt x="821" y="0"/>
                    <a:pt x="812" y="0"/>
                  </a:cubicBezTo>
                  <a:close/>
                </a:path>
              </a:pathLst>
            </a:custGeom>
            <a:solidFill>
              <a:srgbClr val="92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80"/>
            <p:cNvSpPr/>
            <p:nvPr/>
          </p:nvSpPr>
          <p:spPr>
            <a:xfrm>
              <a:off x="8109407" y="3875821"/>
              <a:ext cx="76033" cy="64972"/>
            </a:xfrm>
            <a:custGeom>
              <a:avLst/>
              <a:gdLst/>
              <a:ahLst/>
              <a:cxnLst/>
              <a:rect l="l" t="t" r="r" b="b"/>
              <a:pathLst>
                <a:path w="2894" h="2473" extrusionOk="0">
                  <a:moveTo>
                    <a:pt x="1659" y="0"/>
                  </a:moveTo>
                  <a:cubicBezTo>
                    <a:pt x="556" y="0"/>
                    <a:pt x="1" y="1332"/>
                    <a:pt x="785" y="2109"/>
                  </a:cubicBezTo>
                  <a:cubicBezTo>
                    <a:pt x="1036" y="2360"/>
                    <a:pt x="1346" y="2473"/>
                    <a:pt x="1649" y="2473"/>
                  </a:cubicBezTo>
                  <a:cubicBezTo>
                    <a:pt x="2284" y="2473"/>
                    <a:pt x="2893" y="1981"/>
                    <a:pt x="2893" y="1235"/>
                  </a:cubicBezTo>
                  <a:cubicBezTo>
                    <a:pt x="2893" y="555"/>
                    <a:pt x="2338" y="0"/>
                    <a:pt x="1659" y="0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80"/>
            <p:cNvSpPr/>
            <p:nvPr/>
          </p:nvSpPr>
          <p:spPr>
            <a:xfrm>
              <a:off x="7961624" y="3897495"/>
              <a:ext cx="50496" cy="43245"/>
            </a:xfrm>
            <a:custGeom>
              <a:avLst/>
              <a:gdLst/>
              <a:ahLst/>
              <a:cxnLst/>
              <a:rect l="l" t="t" r="r" b="b"/>
              <a:pathLst>
                <a:path w="1922" h="1646" extrusionOk="0">
                  <a:moveTo>
                    <a:pt x="1103" y="1"/>
                  </a:moveTo>
                  <a:cubicBezTo>
                    <a:pt x="368" y="1"/>
                    <a:pt x="1" y="881"/>
                    <a:pt x="521" y="1402"/>
                  </a:cubicBezTo>
                  <a:cubicBezTo>
                    <a:pt x="689" y="1570"/>
                    <a:pt x="895" y="1645"/>
                    <a:pt x="1097" y="1645"/>
                  </a:cubicBezTo>
                  <a:cubicBezTo>
                    <a:pt x="1519" y="1645"/>
                    <a:pt x="1922" y="1316"/>
                    <a:pt x="1922" y="819"/>
                  </a:cubicBezTo>
                  <a:cubicBezTo>
                    <a:pt x="1922" y="368"/>
                    <a:pt x="1554" y="1"/>
                    <a:pt x="1103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80"/>
            <p:cNvSpPr/>
            <p:nvPr/>
          </p:nvSpPr>
          <p:spPr>
            <a:xfrm>
              <a:off x="8037447" y="3897495"/>
              <a:ext cx="50496" cy="43245"/>
            </a:xfrm>
            <a:custGeom>
              <a:avLst/>
              <a:gdLst/>
              <a:ahLst/>
              <a:cxnLst/>
              <a:rect l="l" t="t" r="r" b="b"/>
              <a:pathLst>
                <a:path w="1922" h="1646" extrusionOk="0">
                  <a:moveTo>
                    <a:pt x="1103" y="1"/>
                  </a:moveTo>
                  <a:cubicBezTo>
                    <a:pt x="368" y="1"/>
                    <a:pt x="0" y="881"/>
                    <a:pt x="520" y="1402"/>
                  </a:cubicBezTo>
                  <a:cubicBezTo>
                    <a:pt x="686" y="1570"/>
                    <a:pt x="892" y="1645"/>
                    <a:pt x="1094" y="1645"/>
                  </a:cubicBezTo>
                  <a:cubicBezTo>
                    <a:pt x="1515" y="1645"/>
                    <a:pt x="1921" y="1316"/>
                    <a:pt x="1921" y="819"/>
                  </a:cubicBezTo>
                  <a:cubicBezTo>
                    <a:pt x="1921" y="368"/>
                    <a:pt x="1554" y="1"/>
                    <a:pt x="1103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80"/>
            <p:cNvSpPr/>
            <p:nvPr/>
          </p:nvSpPr>
          <p:spPr>
            <a:xfrm>
              <a:off x="8286352" y="3897495"/>
              <a:ext cx="50522" cy="43245"/>
            </a:xfrm>
            <a:custGeom>
              <a:avLst/>
              <a:gdLst/>
              <a:ahLst/>
              <a:cxnLst/>
              <a:rect l="l" t="t" r="r" b="b"/>
              <a:pathLst>
                <a:path w="1923" h="1646" extrusionOk="0">
                  <a:moveTo>
                    <a:pt x="1104" y="1"/>
                  </a:moveTo>
                  <a:cubicBezTo>
                    <a:pt x="369" y="1"/>
                    <a:pt x="1" y="881"/>
                    <a:pt x="521" y="1402"/>
                  </a:cubicBezTo>
                  <a:cubicBezTo>
                    <a:pt x="687" y="1570"/>
                    <a:pt x="893" y="1645"/>
                    <a:pt x="1094" y="1645"/>
                  </a:cubicBezTo>
                  <a:cubicBezTo>
                    <a:pt x="1516" y="1645"/>
                    <a:pt x="1922" y="1316"/>
                    <a:pt x="1922" y="819"/>
                  </a:cubicBezTo>
                  <a:cubicBezTo>
                    <a:pt x="1922" y="368"/>
                    <a:pt x="1555" y="1"/>
                    <a:pt x="1104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80"/>
            <p:cNvSpPr/>
            <p:nvPr/>
          </p:nvSpPr>
          <p:spPr>
            <a:xfrm>
              <a:off x="8210556" y="3897495"/>
              <a:ext cx="50496" cy="43245"/>
            </a:xfrm>
            <a:custGeom>
              <a:avLst/>
              <a:gdLst/>
              <a:ahLst/>
              <a:cxnLst/>
              <a:rect l="l" t="t" r="r" b="b"/>
              <a:pathLst>
                <a:path w="1922" h="1646" extrusionOk="0">
                  <a:moveTo>
                    <a:pt x="1103" y="1"/>
                  </a:moveTo>
                  <a:cubicBezTo>
                    <a:pt x="368" y="1"/>
                    <a:pt x="0" y="881"/>
                    <a:pt x="521" y="1402"/>
                  </a:cubicBezTo>
                  <a:cubicBezTo>
                    <a:pt x="689" y="1570"/>
                    <a:pt x="895" y="1645"/>
                    <a:pt x="1097" y="1645"/>
                  </a:cubicBezTo>
                  <a:cubicBezTo>
                    <a:pt x="1519" y="1645"/>
                    <a:pt x="1922" y="1316"/>
                    <a:pt x="1922" y="819"/>
                  </a:cubicBezTo>
                  <a:cubicBezTo>
                    <a:pt x="1922" y="368"/>
                    <a:pt x="1554" y="1"/>
                    <a:pt x="1103" y="1"/>
                  </a:cubicBez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80"/>
            <p:cNvSpPr/>
            <p:nvPr/>
          </p:nvSpPr>
          <p:spPr>
            <a:xfrm>
              <a:off x="8143666" y="3875821"/>
              <a:ext cx="44138" cy="64919"/>
            </a:xfrm>
            <a:custGeom>
              <a:avLst/>
              <a:gdLst/>
              <a:ahLst/>
              <a:cxnLst/>
              <a:rect l="l" t="t" r="r" b="b"/>
              <a:pathLst>
                <a:path w="1680" h="2471" extrusionOk="0">
                  <a:moveTo>
                    <a:pt x="355" y="0"/>
                  </a:moveTo>
                  <a:cubicBezTo>
                    <a:pt x="230" y="0"/>
                    <a:pt x="112" y="14"/>
                    <a:pt x="1" y="49"/>
                  </a:cubicBezTo>
                  <a:cubicBezTo>
                    <a:pt x="1173" y="402"/>
                    <a:pt x="1173" y="2067"/>
                    <a:pt x="1" y="2421"/>
                  </a:cubicBezTo>
                  <a:cubicBezTo>
                    <a:pt x="117" y="2454"/>
                    <a:pt x="233" y="2470"/>
                    <a:pt x="348" y="2470"/>
                  </a:cubicBezTo>
                  <a:cubicBezTo>
                    <a:pt x="944" y="2470"/>
                    <a:pt x="1481" y="2038"/>
                    <a:pt x="1568" y="1415"/>
                  </a:cubicBezTo>
                  <a:cubicBezTo>
                    <a:pt x="1679" y="666"/>
                    <a:pt x="1104" y="0"/>
                    <a:pt x="355" y="0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80"/>
            <p:cNvSpPr/>
            <p:nvPr/>
          </p:nvSpPr>
          <p:spPr>
            <a:xfrm>
              <a:off x="7981302" y="3897495"/>
              <a:ext cx="33392" cy="43192"/>
            </a:xfrm>
            <a:custGeom>
              <a:avLst/>
              <a:gdLst/>
              <a:ahLst/>
              <a:cxnLst/>
              <a:rect l="l" t="t" r="r" b="b"/>
              <a:pathLst>
                <a:path w="1271" h="1644" extrusionOk="0">
                  <a:moveTo>
                    <a:pt x="354" y="1"/>
                  </a:moveTo>
                  <a:cubicBezTo>
                    <a:pt x="230" y="1"/>
                    <a:pt x="112" y="28"/>
                    <a:pt x="1" y="77"/>
                  </a:cubicBezTo>
                  <a:cubicBezTo>
                    <a:pt x="625" y="375"/>
                    <a:pt x="625" y="1263"/>
                    <a:pt x="1" y="1561"/>
                  </a:cubicBezTo>
                  <a:cubicBezTo>
                    <a:pt x="116" y="1617"/>
                    <a:pt x="237" y="1643"/>
                    <a:pt x="355" y="1643"/>
                  </a:cubicBezTo>
                  <a:cubicBezTo>
                    <a:pt x="723" y="1643"/>
                    <a:pt x="1068" y="1393"/>
                    <a:pt x="1152" y="999"/>
                  </a:cubicBezTo>
                  <a:cubicBezTo>
                    <a:pt x="1270" y="486"/>
                    <a:pt x="882" y="1"/>
                    <a:pt x="354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80"/>
            <p:cNvSpPr/>
            <p:nvPr/>
          </p:nvSpPr>
          <p:spPr>
            <a:xfrm>
              <a:off x="8057125" y="3897495"/>
              <a:ext cx="33366" cy="43192"/>
            </a:xfrm>
            <a:custGeom>
              <a:avLst/>
              <a:gdLst/>
              <a:ahLst/>
              <a:cxnLst/>
              <a:rect l="l" t="t" r="r" b="b"/>
              <a:pathLst>
                <a:path w="1270" h="1644" extrusionOk="0">
                  <a:moveTo>
                    <a:pt x="354" y="1"/>
                  </a:moveTo>
                  <a:cubicBezTo>
                    <a:pt x="229" y="1"/>
                    <a:pt x="104" y="28"/>
                    <a:pt x="0" y="77"/>
                  </a:cubicBezTo>
                  <a:cubicBezTo>
                    <a:pt x="624" y="375"/>
                    <a:pt x="624" y="1263"/>
                    <a:pt x="0" y="1561"/>
                  </a:cubicBezTo>
                  <a:cubicBezTo>
                    <a:pt x="115" y="1617"/>
                    <a:pt x="236" y="1643"/>
                    <a:pt x="354" y="1643"/>
                  </a:cubicBezTo>
                  <a:cubicBezTo>
                    <a:pt x="720" y="1643"/>
                    <a:pt x="1062" y="1393"/>
                    <a:pt x="1152" y="999"/>
                  </a:cubicBezTo>
                  <a:cubicBezTo>
                    <a:pt x="1270" y="486"/>
                    <a:pt x="881" y="1"/>
                    <a:pt x="354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80"/>
            <p:cNvSpPr/>
            <p:nvPr/>
          </p:nvSpPr>
          <p:spPr>
            <a:xfrm>
              <a:off x="8306057" y="3897495"/>
              <a:ext cx="33366" cy="43192"/>
            </a:xfrm>
            <a:custGeom>
              <a:avLst/>
              <a:gdLst/>
              <a:ahLst/>
              <a:cxnLst/>
              <a:rect l="l" t="t" r="r" b="b"/>
              <a:pathLst>
                <a:path w="1270" h="1644" extrusionOk="0">
                  <a:moveTo>
                    <a:pt x="354" y="1"/>
                  </a:moveTo>
                  <a:cubicBezTo>
                    <a:pt x="229" y="1"/>
                    <a:pt x="104" y="28"/>
                    <a:pt x="0" y="77"/>
                  </a:cubicBezTo>
                  <a:cubicBezTo>
                    <a:pt x="624" y="375"/>
                    <a:pt x="624" y="1263"/>
                    <a:pt x="0" y="1561"/>
                  </a:cubicBezTo>
                  <a:cubicBezTo>
                    <a:pt x="115" y="1617"/>
                    <a:pt x="236" y="1643"/>
                    <a:pt x="354" y="1643"/>
                  </a:cubicBezTo>
                  <a:cubicBezTo>
                    <a:pt x="719" y="1643"/>
                    <a:pt x="1062" y="1393"/>
                    <a:pt x="1151" y="999"/>
                  </a:cubicBezTo>
                  <a:cubicBezTo>
                    <a:pt x="1269" y="486"/>
                    <a:pt x="881" y="1"/>
                    <a:pt x="354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80"/>
            <p:cNvSpPr/>
            <p:nvPr/>
          </p:nvSpPr>
          <p:spPr>
            <a:xfrm>
              <a:off x="8230234" y="3897495"/>
              <a:ext cx="33366" cy="43192"/>
            </a:xfrm>
            <a:custGeom>
              <a:avLst/>
              <a:gdLst/>
              <a:ahLst/>
              <a:cxnLst/>
              <a:rect l="l" t="t" r="r" b="b"/>
              <a:pathLst>
                <a:path w="1270" h="1644" extrusionOk="0">
                  <a:moveTo>
                    <a:pt x="354" y="1"/>
                  </a:moveTo>
                  <a:cubicBezTo>
                    <a:pt x="229" y="1"/>
                    <a:pt x="112" y="28"/>
                    <a:pt x="1" y="77"/>
                  </a:cubicBezTo>
                  <a:cubicBezTo>
                    <a:pt x="625" y="375"/>
                    <a:pt x="625" y="1263"/>
                    <a:pt x="1" y="1561"/>
                  </a:cubicBezTo>
                  <a:cubicBezTo>
                    <a:pt x="116" y="1617"/>
                    <a:pt x="237" y="1643"/>
                    <a:pt x="355" y="1643"/>
                  </a:cubicBezTo>
                  <a:cubicBezTo>
                    <a:pt x="723" y="1643"/>
                    <a:pt x="1068" y="1393"/>
                    <a:pt x="1152" y="999"/>
                  </a:cubicBezTo>
                  <a:cubicBezTo>
                    <a:pt x="1270" y="486"/>
                    <a:pt x="881" y="1"/>
                    <a:pt x="354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80"/>
            <p:cNvSpPr/>
            <p:nvPr/>
          </p:nvSpPr>
          <p:spPr>
            <a:xfrm>
              <a:off x="7970373" y="3960733"/>
              <a:ext cx="365030" cy="39566"/>
            </a:xfrm>
            <a:custGeom>
              <a:avLst/>
              <a:gdLst/>
              <a:ahLst/>
              <a:cxnLst/>
              <a:rect l="l" t="t" r="r" b="b"/>
              <a:pathLst>
                <a:path w="13894" h="1506" extrusionOk="0">
                  <a:moveTo>
                    <a:pt x="757" y="0"/>
                  </a:moveTo>
                  <a:cubicBezTo>
                    <a:pt x="340" y="0"/>
                    <a:pt x="1" y="340"/>
                    <a:pt x="1" y="756"/>
                  </a:cubicBezTo>
                  <a:cubicBezTo>
                    <a:pt x="1" y="1173"/>
                    <a:pt x="340" y="1506"/>
                    <a:pt x="757" y="1506"/>
                  </a:cubicBezTo>
                  <a:lnTo>
                    <a:pt x="13138" y="1506"/>
                  </a:lnTo>
                  <a:cubicBezTo>
                    <a:pt x="13554" y="1506"/>
                    <a:pt x="13894" y="1173"/>
                    <a:pt x="13894" y="756"/>
                  </a:cubicBezTo>
                  <a:cubicBezTo>
                    <a:pt x="13894" y="340"/>
                    <a:pt x="13554" y="0"/>
                    <a:pt x="13138" y="0"/>
                  </a:cubicBezTo>
                  <a:close/>
                </a:path>
              </a:pathLst>
            </a:custGeom>
            <a:solidFill>
              <a:srgbClr val="5A6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80"/>
            <p:cNvSpPr/>
            <p:nvPr/>
          </p:nvSpPr>
          <p:spPr>
            <a:xfrm>
              <a:off x="8291108" y="3960733"/>
              <a:ext cx="44295" cy="39566"/>
            </a:xfrm>
            <a:custGeom>
              <a:avLst/>
              <a:gdLst/>
              <a:ahLst/>
              <a:cxnLst/>
              <a:rect l="l" t="t" r="r" b="b"/>
              <a:pathLst>
                <a:path w="1686" h="1506" extrusionOk="0">
                  <a:moveTo>
                    <a:pt x="0" y="0"/>
                  </a:moveTo>
                  <a:cubicBezTo>
                    <a:pt x="416" y="0"/>
                    <a:pt x="749" y="340"/>
                    <a:pt x="749" y="756"/>
                  </a:cubicBezTo>
                  <a:cubicBezTo>
                    <a:pt x="749" y="1173"/>
                    <a:pt x="416" y="1506"/>
                    <a:pt x="0" y="1506"/>
                  </a:cubicBezTo>
                  <a:lnTo>
                    <a:pt x="930" y="1506"/>
                  </a:lnTo>
                  <a:cubicBezTo>
                    <a:pt x="1346" y="1506"/>
                    <a:pt x="1686" y="1173"/>
                    <a:pt x="1686" y="756"/>
                  </a:cubicBezTo>
                  <a:cubicBezTo>
                    <a:pt x="1686" y="340"/>
                    <a:pt x="1346" y="0"/>
                    <a:pt x="930" y="0"/>
                  </a:cubicBezTo>
                  <a:close/>
                </a:path>
              </a:pathLst>
            </a:custGeom>
            <a:solidFill>
              <a:srgbClr val="828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8" name="Google Shape;8038;p80"/>
          <p:cNvGrpSpPr/>
          <p:nvPr/>
        </p:nvGrpSpPr>
        <p:grpSpPr>
          <a:xfrm>
            <a:off x="6400828" y="4162270"/>
            <a:ext cx="166200" cy="388019"/>
            <a:chOff x="6400828" y="4162270"/>
            <a:chExt cx="166200" cy="388019"/>
          </a:xfrm>
        </p:grpSpPr>
        <p:sp>
          <p:nvSpPr>
            <p:cNvPr id="8039" name="Google Shape;8039;p80"/>
            <p:cNvSpPr/>
            <p:nvPr/>
          </p:nvSpPr>
          <p:spPr>
            <a:xfrm>
              <a:off x="6433432" y="4162270"/>
              <a:ext cx="88407" cy="75717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46" y="1"/>
                    <a:pt x="1" y="1548"/>
                    <a:pt x="909" y="2456"/>
                  </a:cubicBezTo>
                  <a:cubicBezTo>
                    <a:pt x="1201" y="2750"/>
                    <a:pt x="1560" y="2881"/>
                    <a:pt x="1914" y="2881"/>
                  </a:cubicBezTo>
                  <a:cubicBezTo>
                    <a:pt x="2653" y="2881"/>
                    <a:pt x="3365" y="2305"/>
                    <a:pt x="3365" y="1437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80"/>
            <p:cNvSpPr/>
            <p:nvPr/>
          </p:nvSpPr>
          <p:spPr>
            <a:xfrm>
              <a:off x="6475888" y="4162270"/>
              <a:ext cx="48157" cy="75612"/>
            </a:xfrm>
            <a:custGeom>
              <a:avLst/>
              <a:gdLst/>
              <a:ahLst/>
              <a:cxnLst/>
              <a:rect l="l" t="t" r="r" b="b"/>
              <a:pathLst>
                <a:path w="1833" h="2878" extrusionOk="0">
                  <a:moveTo>
                    <a:pt x="306" y="1"/>
                  </a:moveTo>
                  <a:cubicBezTo>
                    <a:pt x="209" y="1"/>
                    <a:pt x="105" y="15"/>
                    <a:pt x="1" y="36"/>
                  </a:cubicBezTo>
                  <a:cubicBezTo>
                    <a:pt x="667" y="181"/>
                    <a:pt x="1132" y="764"/>
                    <a:pt x="1132" y="1437"/>
                  </a:cubicBezTo>
                  <a:cubicBezTo>
                    <a:pt x="1132" y="2116"/>
                    <a:pt x="667" y="2699"/>
                    <a:pt x="1" y="2845"/>
                  </a:cubicBezTo>
                  <a:cubicBezTo>
                    <a:pt x="104" y="2867"/>
                    <a:pt x="207" y="2878"/>
                    <a:pt x="308" y="2878"/>
                  </a:cubicBezTo>
                  <a:cubicBezTo>
                    <a:pt x="1028" y="2878"/>
                    <a:pt x="1657" y="2338"/>
                    <a:pt x="1742" y="1596"/>
                  </a:cubicBezTo>
                  <a:cubicBezTo>
                    <a:pt x="1832" y="743"/>
                    <a:pt x="1166" y="1"/>
                    <a:pt x="306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80"/>
            <p:cNvSpPr/>
            <p:nvPr/>
          </p:nvSpPr>
          <p:spPr>
            <a:xfrm>
              <a:off x="6400828" y="4244292"/>
              <a:ext cx="166042" cy="305996"/>
            </a:xfrm>
            <a:custGeom>
              <a:avLst/>
              <a:gdLst/>
              <a:ahLst/>
              <a:cxnLst/>
              <a:rect l="l" t="t" r="r" b="b"/>
              <a:pathLst>
                <a:path w="6320" h="11647" extrusionOk="0">
                  <a:moveTo>
                    <a:pt x="1700" y="0"/>
                  </a:moveTo>
                  <a:cubicBezTo>
                    <a:pt x="763" y="0"/>
                    <a:pt x="0" y="756"/>
                    <a:pt x="7" y="1693"/>
                  </a:cubicBezTo>
                  <a:lnTo>
                    <a:pt x="7" y="5313"/>
                  </a:lnTo>
                  <a:cubicBezTo>
                    <a:pt x="0" y="5611"/>
                    <a:pt x="229" y="5854"/>
                    <a:pt x="527" y="5875"/>
                  </a:cubicBezTo>
                  <a:cubicBezTo>
                    <a:pt x="532" y="5875"/>
                    <a:pt x="536" y="5875"/>
                    <a:pt x="540" y="5875"/>
                  </a:cubicBezTo>
                  <a:cubicBezTo>
                    <a:pt x="840" y="5875"/>
                    <a:pt x="1089" y="5635"/>
                    <a:pt x="1089" y="5327"/>
                  </a:cubicBezTo>
                  <a:lnTo>
                    <a:pt x="1089" y="1991"/>
                  </a:lnTo>
                  <a:cubicBezTo>
                    <a:pt x="1079" y="1783"/>
                    <a:pt x="1233" y="1679"/>
                    <a:pt x="1387" y="1679"/>
                  </a:cubicBezTo>
                  <a:cubicBezTo>
                    <a:pt x="1540" y="1679"/>
                    <a:pt x="1693" y="1783"/>
                    <a:pt x="1679" y="1991"/>
                  </a:cubicBezTo>
                  <a:lnTo>
                    <a:pt x="1679" y="11084"/>
                  </a:lnTo>
                  <a:cubicBezTo>
                    <a:pt x="1679" y="11382"/>
                    <a:pt x="1908" y="11625"/>
                    <a:pt x="2199" y="11646"/>
                  </a:cubicBezTo>
                  <a:cubicBezTo>
                    <a:pt x="2203" y="11646"/>
                    <a:pt x="2208" y="11646"/>
                    <a:pt x="2212" y="11646"/>
                  </a:cubicBezTo>
                  <a:cubicBezTo>
                    <a:pt x="2518" y="11646"/>
                    <a:pt x="2768" y="11406"/>
                    <a:pt x="2768" y="11098"/>
                  </a:cubicBezTo>
                  <a:lnTo>
                    <a:pt x="2768" y="7158"/>
                  </a:lnTo>
                  <a:cubicBezTo>
                    <a:pt x="2789" y="6919"/>
                    <a:pt x="2972" y="6799"/>
                    <a:pt x="3156" y="6799"/>
                  </a:cubicBezTo>
                  <a:cubicBezTo>
                    <a:pt x="3340" y="6799"/>
                    <a:pt x="3524" y="6919"/>
                    <a:pt x="3545" y="7158"/>
                  </a:cubicBezTo>
                  <a:lnTo>
                    <a:pt x="3545" y="11098"/>
                  </a:lnTo>
                  <a:cubicBezTo>
                    <a:pt x="3545" y="11396"/>
                    <a:pt x="3787" y="11639"/>
                    <a:pt x="4093" y="11639"/>
                  </a:cubicBezTo>
                  <a:cubicBezTo>
                    <a:pt x="4391" y="11639"/>
                    <a:pt x="4634" y="11396"/>
                    <a:pt x="4634" y="11098"/>
                  </a:cubicBezTo>
                  <a:lnTo>
                    <a:pt x="4634" y="1991"/>
                  </a:lnTo>
                  <a:cubicBezTo>
                    <a:pt x="4623" y="1783"/>
                    <a:pt x="4777" y="1679"/>
                    <a:pt x="4932" y="1679"/>
                  </a:cubicBezTo>
                  <a:cubicBezTo>
                    <a:pt x="5086" y="1679"/>
                    <a:pt x="5240" y="1783"/>
                    <a:pt x="5230" y="1991"/>
                  </a:cubicBezTo>
                  <a:lnTo>
                    <a:pt x="5230" y="5327"/>
                  </a:lnTo>
                  <a:cubicBezTo>
                    <a:pt x="5230" y="5632"/>
                    <a:pt x="5473" y="5875"/>
                    <a:pt x="5771" y="5875"/>
                  </a:cubicBezTo>
                  <a:cubicBezTo>
                    <a:pt x="6069" y="5875"/>
                    <a:pt x="6312" y="5632"/>
                    <a:pt x="6319" y="5327"/>
                  </a:cubicBezTo>
                  <a:lnTo>
                    <a:pt x="6319" y="1693"/>
                  </a:lnTo>
                  <a:cubicBezTo>
                    <a:pt x="6319" y="763"/>
                    <a:pt x="5563" y="7"/>
                    <a:pt x="4634" y="0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80"/>
            <p:cNvSpPr/>
            <p:nvPr/>
          </p:nvSpPr>
          <p:spPr>
            <a:xfrm>
              <a:off x="6452400" y="4421947"/>
              <a:ext cx="31553" cy="127973"/>
            </a:xfrm>
            <a:custGeom>
              <a:avLst/>
              <a:gdLst/>
              <a:ahLst/>
              <a:cxnLst/>
              <a:rect l="l" t="t" r="r" b="b"/>
              <a:pathLst>
                <a:path w="1201" h="4871" extrusionOk="0">
                  <a:moveTo>
                    <a:pt x="721" y="1"/>
                  </a:moveTo>
                  <a:cubicBezTo>
                    <a:pt x="472" y="1"/>
                    <a:pt x="271" y="202"/>
                    <a:pt x="271" y="452"/>
                  </a:cubicBezTo>
                  <a:lnTo>
                    <a:pt x="271" y="4336"/>
                  </a:lnTo>
                  <a:cubicBezTo>
                    <a:pt x="271" y="4530"/>
                    <a:pt x="167" y="4711"/>
                    <a:pt x="0" y="4808"/>
                  </a:cubicBezTo>
                  <a:lnTo>
                    <a:pt x="35" y="4828"/>
                  </a:lnTo>
                  <a:lnTo>
                    <a:pt x="49" y="4835"/>
                  </a:lnTo>
                  <a:lnTo>
                    <a:pt x="83" y="4849"/>
                  </a:lnTo>
                  <a:lnTo>
                    <a:pt x="97" y="4849"/>
                  </a:lnTo>
                  <a:lnTo>
                    <a:pt x="132" y="4863"/>
                  </a:lnTo>
                  <a:lnTo>
                    <a:pt x="146" y="4863"/>
                  </a:lnTo>
                  <a:lnTo>
                    <a:pt x="187" y="4870"/>
                  </a:lnTo>
                  <a:lnTo>
                    <a:pt x="250" y="4870"/>
                  </a:lnTo>
                  <a:cubicBezTo>
                    <a:pt x="258" y="4870"/>
                    <a:pt x="266" y="4871"/>
                    <a:pt x="274" y="4871"/>
                  </a:cubicBezTo>
                  <a:cubicBezTo>
                    <a:pt x="568" y="4871"/>
                    <a:pt x="812" y="4626"/>
                    <a:pt x="812" y="4329"/>
                  </a:cubicBezTo>
                  <a:lnTo>
                    <a:pt x="812" y="396"/>
                  </a:lnTo>
                  <a:cubicBezTo>
                    <a:pt x="812" y="174"/>
                    <a:pt x="985" y="1"/>
                    <a:pt x="1200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80"/>
            <p:cNvSpPr/>
            <p:nvPr/>
          </p:nvSpPr>
          <p:spPr>
            <a:xfrm>
              <a:off x="6501583" y="4288745"/>
              <a:ext cx="29005" cy="261359"/>
            </a:xfrm>
            <a:custGeom>
              <a:avLst/>
              <a:gdLst/>
              <a:ahLst/>
              <a:cxnLst/>
              <a:rect l="l" t="t" r="r" b="b"/>
              <a:pathLst>
                <a:path w="1104" h="9948" extrusionOk="0">
                  <a:moveTo>
                    <a:pt x="715" y="1"/>
                  </a:moveTo>
                  <a:cubicBezTo>
                    <a:pt x="473" y="1"/>
                    <a:pt x="271" y="202"/>
                    <a:pt x="271" y="451"/>
                  </a:cubicBezTo>
                  <a:lnTo>
                    <a:pt x="271" y="9406"/>
                  </a:lnTo>
                  <a:cubicBezTo>
                    <a:pt x="271" y="9600"/>
                    <a:pt x="167" y="9781"/>
                    <a:pt x="1" y="9878"/>
                  </a:cubicBezTo>
                  <a:lnTo>
                    <a:pt x="22" y="9892"/>
                  </a:lnTo>
                  <a:lnTo>
                    <a:pt x="36" y="9898"/>
                  </a:lnTo>
                  <a:lnTo>
                    <a:pt x="77" y="9919"/>
                  </a:lnTo>
                  <a:lnTo>
                    <a:pt x="98" y="9926"/>
                  </a:lnTo>
                  <a:lnTo>
                    <a:pt x="119" y="9933"/>
                  </a:lnTo>
                  <a:lnTo>
                    <a:pt x="147" y="9940"/>
                  </a:lnTo>
                  <a:lnTo>
                    <a:pt x="160" y="9940"/>
                  </a:lnTo>
                  <a:lnTo>
                    <a:pt x="202" y="9947"/>
                  </a:lnTo>
                  <a:lnTo>
                    <a:pt x="264" y="9947"/>
                  </a:lnTo>
                  <a:cubicBezTo>
                    <a:pt x="466" y="9947"/>
                    <a:pt x="653" y="9836"/>
                    <a:pt x="743" y="9663"/>
                  </a:cubicBezTo>
                  <a:cubicBezTo>
                    <a:pt x="750" y="9642"/>
                    <a:pt x="764" y="9628"/>
                    <a:pt x="771" y="9614"/>
                  </a:cubicBezTo>
                  <a:cubicBezTo>
                    <a:pt x="792" y="9559"/>
                    <a:pt x="806" y="9510"/>
                    <a:pt x="806" y="9455"/>
                  </a:cubicBezTo>
                  <a:lnTo>
                    <a:pt x="806" y="9399"/>
                  </a:lnTo>
                  <a:lnTo>
                    <a:pt x="806" y="299"/>
                  </a:lnTo>
                  <a:cubicBezTo>
                    <a:pt x="806" y="132"/>
                    <a:pt x="944" y="1"/>
                    <a:pt x="1104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80"/>
            <p:cNvSpPr/>
            <p:nvPr/>
          </p:nvSpPr>
          <p:spPr>
            <a:xfrm>
              <a:off x="6408105" y="4288745"/>
              <a:ext cx="29189" cy="109924"/>
            </a:xfrm>
            <a:custGeom>
              <a:avLst/>
              <a:gdLst/>
              <a:ahLst/>
              <a:cxnLst/>
              <a:rect l="l" t="t" r="r" b="b"/>
              <a:pathLst>
                <a:path w="1111" h="4184" extrusionOk="0">
                  <a:moveTo>
                    <a:pt x="722" y="1"/>
                  </a:moveTo>
                  <a:cubicBezTo>
                    <a:pt x="479" y="1"/>
                    <a:pt x="278" y="202"/>
                    <a:pt x="278" y="451"/>
                  </a:cubicBezTo>
                  <a:lnTo>
                    <a:pt x="278" y="3649"/>
                  </a:lnTo>
                  <a:cubicBezTo>
                    <a:pt x="278" y="3843"/>
                    <a:pt x="167" y="4024"/>
                    <a:pt x="1" y="4121"/>
                  </a:cubicBezTo>
                  <a:lnTo>
                    <a:pt x="35" y="4141"/>
                  </a:lnTo>
                  <a:lnTo>
                    <a:pt x="49" y="4148"/>
                  </a:lnTo>
                  <a:lnTo>
                    <a:pt x="91" y="4162"/>
                  </a:lnTo>
                  <a:lnTo>
                    <a:pt x="98" y="4162"/>
                  </a:lnTo>
                  <a:lnTo>
                    <a:pt x="139" y="4169"/>
                  </a:lnTo>
                  <a:lnTo>
                    <a:pt x="146" y="4169"/>
                  </a:lnTo>
                  <a:lnTo>
                    <a:pt x="195" y="4183"/>
                  </a:lnTo>
                  <a:lnTo>
                    <a:pt x="250" y="4183"/>
                  </a:lnTo>
                  <a:cubicBezTo>
                    <a:pt x="255" y="4183"/>
                    <a:pt x="259" y="4183"/>
                    <a:pt x="263" y="4183"/>
                  </a:cubicBezTo>
                  <a:cubicBezTo>
                    <a:pt x="569" y="4183"/>
                    <a:pt x="812" y="3943"/>
                    <a:pt x="819" y="3635"/>
                  </a:cubicBezTo>
                  <a:lnTo>
                    <a:pt x="819" y="299"/>
                  </a:lnTo>
                  <a:cubicBezTo>
                    <a:pt x="819" y="132"/>
                    <a:pt x="951" y="1"/>
                    <a:pt x="1110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80"/>
            <p:cNvSpPr/>
            <p:nvPr/>
          </p:nvSpPr>
          <p:spPr>
            <a:xfrm>
              <a:off x="6508519" y="4244292"/>
              <a:ext cx="58509" cy="154298"/>
            </a:xfrm>
            <a:custGeom>
              <a:avLst/>
              <a:gdLst/>
              <a:ahLst/>
              <a:cxnLst/>
              <a:rect l="l" t="t" r="r" b="b"/>
              <a:pathLst>
                <a:path w="2227" h="5873" extrusionOk="0">
                  <a:moveTo>
                    <a:pt x="0" y="0"/>
                  </a:moveTo>
                  <a:cubicBezTo>
                    <a:pt x="930" y="0"/>
                    <a:pt x="1686" y="756"/>
                    <a:pt x="1686" y="1693"/>
                  </a:cubicBezTo>
                  <a:lnTo>
                    <a:pt x="1686" y="5327"/>
                  </a:lnTo>
                  <a:cubicBezTo>
                    <a:pt x="1686" y="5521"/>
                    <a:pt x="1582" y="5702"/>
                    <a:pt x="1415" y="5799"/>
                  </a:cubicBezTo>
                  <a:cubicBezTo>
                    <a:pt x="1503" y="5849"/>
                    <a:pt x="1596" y="5872"/>
                    <a:pt x="1686" y="5872"/>
                  </a:cubicBezTo>
                  <a:cubicBezTo>
                    <a:pt x="1968" y="5872"/>
                    <a:pt x="2227" y="5647"/>
                    <a:pt x="2227" y="5327"/>
                  </a:cubicBezTo>
                  <a:lnTo>
                    <a:pt x="2227" y="1693"/>
                  </a:lnTo>
                  <a:cubicBezTo>
                    <a:pt x="2227" y="756"/>
                    <a:pt x="1471" y="0"/>
                    <a:pt x="535" y="0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6" name="Google Shape;8046;p80"/>
          <p:cNvGrpSpPr/>
          <p:nvPr/>
        </p:nvGrpSpPr>
        <p:grpSpPr>
          <a:xfrm>
            <a:off x="6919815" y="4162270"/>
            <a:ext cx="225260" cy="388019"/>
            <a:chOff x="6919815" y="4162270"/>
            <a:chExt cx="225260" cy="388019"/>
          </a:xfrm>
        </p:grpSpPr>
        <p:sp>
          <p:nvSpPr>
            <p:cNvPr id="8047" name="Google Shape;8047;p80"/>
            <p:cNvSpPr/>
            <p:nvPr/>
          </p:nvSpPr>
          <p:spPr>
            <a:xfrm>
              <a:off x="6919815" y="4244634"/>
              <a:ext cx="224157" cy="305654"/>
            </a:xfrm>
            <a:custGeom>
              <a:avLst/>
              <a:gdLst/>
              <a:ahLst/>
              <a:cxnLst/>
              <a:rect l="l" t="t" r="r" b="b"/>
              <a:pathLst>
                <a:path w="8532" h="11634" extrusionOk="0">
                  <a:moveTo>
                    <a:pt x="2810" y="1"/>
                  </a:moveTo>
                  <a:cubicBezTo>
                    <a:pt x="2060" y="1"/>
                    <a:pt x="1402" y="493"/>
                    <a:pt x="1187" y="1208"/>
                  </a:cubicBezTo>
                  <a:lnTo>
                    <a:pt x="84" y="5175"/>
                  </a:lnTo>
                  <a:cubicBezTo>
                    <a:pt x="0" y="5467"/>
                    <a:pt x="167" y="5772"/>
                    <a:pt x="458" y="5855"/>
                  </a:cubicBezTo>
                  <a:cubicBezTo>
                    <a:pt x="508" y="5869"/>
                    <a:pt x="557" y="5876"/>
                    <a:pt x="606" y="5876"/>
                  </a:cubicBezTo>
                  <a:cubicBezTo>
                    <a:pt x="846" y="5876"/>
                    <a:pt x="1068" y="5714"/>
                    <a:pt x="1131" y="5467"/>
                  </a:cubicBezTo>
                  <a:lnTo>
                    <a:pt x="2123" y="1915"/>
                  </a:lnTo>
                  <a:cubicBezTo>
                    <a:pt x="2165" y="1758"/>
                    <a:pt x="2285" y="1689"/>
                    <a:pt x="2405" y="1689"/>
                  </a:cubicBezTo>
                  <a:cubicBezTo>
                    <a:pt x="2582" y="1689"/>
                    <a:pt x="2760" y="1837"/>
                    <a:pt x="2699" y="2068"/>
                  </a:cubicBezTo>
                  <a:lnTo>
                    <a:pt x="1637" y="6188"/>
                  </a:lnTo>
                  <a:lnTo>
                    <a:pt x="1464" y="6847"/>
                  </a:lnTo>
                  <a:cubicBezTo>
                    <a:pt x="1443" y="6937"/>
                    <a:pt x="1513" y="7027"/>
                    <a:pt x="1603" y="7027"/>
                  </a:cubicBezTo>
                  <a:lnTo>
                    <a:pt x="2796" y="7027"/>
                  </a:lnTo>
                  <a:lnTo>
                    <a:pt x="2796" y="11071"/>
                  </a:lnTo>
                  <a:cubicBezTo>
                    <a:pt x="2789" y="11369"/>
                    <a:pt x="3018" y="11612"/>
                    <a:pt x="3316" y="11633"/>
                  </a:cubicBezTo>
                  <a:cubicBezTo>
                    <a:pt x="3320" y="11633"/>
                    <a:pt x="3324" y="11633"/>
                    <a:pt x="3329" y="11633"/>
                  </a:cubicBezTo>
                  <a:cubicBezTo>
                    <a:pt x="3628" y="11633"/>
                    <a:pt x="3878" y="11393"/>
                    <a:pt x="3878" y="11085"/>
                  </a:cubicBezTo>
                  <a:lnTo>
                    <a:pt x="3878" y="7027"/>
                  </a:lnTo>
                  <a:lnTo>
                    <a:pt x="4655" y="7027"/>
                  </a:lnTo>
                  <a:lnTo>
                    <a:pt x="4655" y="11085"/>
                  </a:lnTo>
                  <a:cubicBezTo>
                    <a:pt x="4655" y="11383"/>
                    <a:pt x="4897" y="11626"/>
                    <a:pt x="5203" y="11626"/>
                  </a:cubicBezTo>
                  <a:cubicBezTo>
                    <a:pt x="5501" y="11626"/>
                    <a:pt x="5744" y="11383"/>
                    <a:pt x="5744" y="11085"/>
                  </a:cubicBezTo>
                  <a:lnTo>
                    <a:pt x="5744" y="7027"/>
                  </a:lnTo>
                  <a:lnTo>
                    <a:pt x="6930" y="7027"/>
                  </a:lnTo>
                  <a:cubicBezTo>
                    <a:pt x="7027" y="7027"/>
                    <a:pt x="7096" y="6937"/>
                    <a:pt x="7068" y="6847"/>
                  </a:cubicBezTo>
                  <a:lnTo>
                    <a:pt x="6895" y="6188"/>
                  </a:lnTo>
                  <a:lnTo>
                    <a:pt x="5834" y="2068"/>
                  </a:lnTo>
                  <a:cubicBezTo>
                    <a:pt x="5772" y="1836"/>
                    <a:pt x="5955" y="1688"/>
                    <a:pt x="6134" y="1688"/>
                  </a:cubicBezTo>
                  <a:cubicBezTo>
                    <a:pt x="6255" y="1688"/>
                    <a:pt x="6375" y="1755"/>
                    <a:pt x="6416" y="1908"/>
                  </a:cubicBezTo>
                  <a:lnTo>
                    <a:pt x="7408" y="5467"/>
                  </a:lnTo>
                  <a:cubicBezTo>
                    <a:pt x="7477" y="5701"/>
                    <a:pt x="7692" y="5856"/>
                    <a:pt x="7925" y="5856"/>
                  </a:cubicBezTo>
                  <a:cubicBezTo>
                    <a:pt x="7974" y="5856"/>
                    <a:pt x="8024" y="5849"/>
                    <a:pt x="8074" y="5834"/>
                  </a:cubicBezTo>
                  <a:cubicBezTo>
                    <a:pt x="8359" y="5758"/>
                    <a:pt x="8532" y="5460"/>
                    <a:pt x="8456" y="5175"/>
                  </a:cubicBezTo>
                  <a:lnTo>
                    <a:pt x="8470" y="5175"/>
                  </a:lnTo>
                  <a:lnTo>
                    <a:pt x="7367" y="1208"/>
                  </a:lnTo>
                  <a:cubicBezTo>
                    <a:pt x="7152" y="493"/>
                    <a:pt x="6493" y="1"/>
                    <a:pt x="5744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80"/>
            <p:cNvSpPr/>
            <p:nvPr/>
          </p:nvSpPr>
          <p:spPr>
            <a:xfrm>
              <a:off x="6981581" y="4162270"/>
              <a:ext cx="88407" cy="75717"/>
            </a:xfrm>
            <a:custGeom>
              <a:avLst/>
              <a:gdLst/>
              <a:ahLst/>
              <a:cxnLst/>
              <a:rect l="l" t="t" r="r" b="b"/>
              <a:pathLst>
                <a:path w="3365" h="2882" extrusionOk="0">
                  <a:moveTo>
                    <a:pt x="1922" y="1"/>
                  </a:moveTo>
                  <a:cubicBezTo>
                    <a:pt x="639" y="1"/>
                    <a:pt x="1" y="1555"/>
                    <a:pt x="909" y="2456"/>
                  </a:cubicBezTo>
                  <a:cubicBezTo>
                    <a:pt x="1201" y="2750"/>
                    <a:pt x="1561" y="2882"/>
                    <a:pt x="1915" y="2882"/>
                  </a:cubicBezTo>
                  <a:cubicBezTo>
                    <a:pt x="2654" y="2882"/>
                    <a:pt x="3365" y="2307"/>
                    <a:pt x="3365" y="1444"/>
                  </a:cubicBezTo>
                  <a:cubicBezTo>
                    <a:pt x="3365" y="646"/>
                    <a:pt x="2720" y="1"/>
                    <a:pt x="1922" y="1"/>
                  </a:cubicBezTo>
                  <a:close/>
                </a:path>
              </a:pathLst>
            </a:custGeom>
            <a:solidFill>
              <a:srgbClr val="879A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80"/>
            <p:cNvSpPr/>
            <p:nvPr/>
          </p:nvSpPr>
          <p:spPr>
            <a:xfrm>
              <a:off x="7024038" y="4162270"/>
              <a:ext cx="48157" cy="75612"/>
            </a:xfrm>
            <a:custGeom>
              <a:avLst/>
              <a:gdLst/>
              <a:ahLst/>
              <a:cxnLst/>
              <a:rect l="l" t="t" r="r" b="b"/>
              <a:pathLst>
                <a:path w="1833" h="2878" extrusionOk="0">
                  <a:moveTo>
                    <a:pt x="306" y="1"/>
                  </a:moveTo>
                  <a:cubicBezTo>
                    <a:pt x="209" y="1"/>
                    <a:pt x="105" y="15"/>
                    <a:pt x="1" y="36"/>
                  </a:cubicBezTo>
                  <a:cubicBezTo>
                    <a:pt x="667" y="181"/>
                    <a:pt x="1138" y="764"/>
                    <a:pt x="1138" y="1444"/>
                  </a:cubicBezTo>
                  <a:cubicBezTo>
                    <a:pt x="1138" y="2116"/>
                    <a:pt x="667" y="2699"/>
                    <a:pt x="1" y="2845"/>
                  </a:cubicBezTo>
                  <a:cubicBezTo>
                    <a:pt x="104" y="2867"/>
                    <a:pt x="207" y="2878"/>
                    <a:pt x="308" y="2878"/>
                  </a:cubicBezTo>
                  <a:cubicBezTo>
                    <a:pt x="1029" y="2878"/>
                    <a:pt x="1663" y="2338"/>
                    <a:pt x="1742" y="1596"/>
                  </a:cubicBezTo>
                  <a:cubicBezTo>
                    <a:pt x="1832" y="743"/>
                    <a:pt x="1166" y="1"/>
                    <a:pt x="306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80"/>
            <p:cNvSpPr/>
            <p:nvPr/>
          </p:nvSpPr>
          <p:spPr>
            <a:xfrm>
              <a:off x="6928563" y="4289113"/>
              <a:ext cx="54515" cy="109556"/>
            </a:xfrm>
            <a:custGeom>
              <a:avLst/>
              <a:gdLst/>
              <a:ahLst/>
              <a:cxnLst/>
              <a:rect l="l" t="t" r="r" b="b"/>
              <a:pathLst>
                <a:path w="2075" h="4170" extrusionOk="0">
                  <a:moveTo>
                    <a:pt x="1533" y="0"/>
                  </a:moveTo>
                  <a:cubicBezTo>
                    <a:pt x="1401" y="0"/>
                    <a:pt x="1284" y="91"/>
                    <a:pt x="1249" y="215"/>
                  </a:cubicBezTo>
                  <a:lnTo>
                    <a:pt x="257" y="3774"/>
                  </a:lnTo>
                  <a:cubicBezTo>
                    <a:pt x="215" y="3912"/>
                    <a:pt x="125" y="4030"/>
                    <a:pt x="0" y="4100"/>
                  </a:cubicBezTo>
                  <a:cubicBezTo>
                    <a:pt x="42" y="4121"/>
                    <a:pt x="84" y="4141"/>
                    <a:pt x="125" y="4148"/>
                  </a:cubicBezTo>
                  <a:cubicBezTo>
                    <a:pt x="176" y="4163"/>
                    <a:pt x="227" y="4170"/>
                    <a:pt x="277" y="4170"/>
                  </a:cubicBezTo>
                  <a:cubicBezTo>
                    <a:pt x="514" y="4170"/>
                    <a:pt x="729" y="4014"/>
                    <a:pt x="798" y="3774"/>
                  </a:cubicBezTo>
                  <a:lnTo>
                    <a:pt x="1790" y="215"/>
                  </a:lnTo>
                  <a:cubicBezTo>
                    <a:pt x="1825" y="91"/>
                    <a:pt x="1943" y="0"/>
                    <a:pt x="2074" y="0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80"/>
            <p:cNvSpPr/>
            <p:nvPr/>
          </p:nvSpPr>
          <p:spPr>
            <a:xfrm>
              <a:off x="7056484" y="4244634"/>
              <a:ext cx="88591" cy="154167"/>
            </a:xfrm>
            <a:custGeom>
              <a:avLst/>
              <a:gdLst/>
              <a:ahLst/>
              <a:cxnLst/>
              <a:rect l="l" t="t" r="r" b="b"/>
              <a:pathLst>
                <a:path w="3372" h="5868" extrusionOk="0">
                  <a:moveTo>
                    <a:pt x="1" y="1"/>
                  </a:moveTo>
                  <a:cubicBezTo>
                    <a:pt x="750" y="1"/>
                    <a:pt x="1409" y="493"/>
                    <a:pt x="1624" y="1208"/>
                  </a:cubicBezTo>
                  <a:lnTo>
                    <a:pt x="2727" y="5175"/>
                  </a:lnTo>
                  <a:cubicBezTo>
                    <a:pt x="2796" y="5418"/>
                    <a:pt x="2692" y="5668"/>
                    <a:pt x="2477" y="5793"/>
                  </a:cubicBezTo>
                  <a:cubicBezTo>
                    <a:pt x="2565" y="5844"/>
                    <a:pt x="2657" y="5867"/>
                    <a:pt x="2746" y="5867"/>
                  </a:cubicBezTo>
                  <a:cubicBezTo>
                    <a:pt x="3079" y="5867"/>
                    <a:pt x="3371" y="5547"/>
                    <a:pt x="3268" y="5175"/>
                  </a:cubicBezTo>
                  <a:lnTo>
                    <a:pt x="2165" y="1208"/>
                  </a:lnTo>
                  <a:cubicBezTo>
                    <a:pt x="1950" y="493"/>
                    <a:pt x="1291" y="1"/>
                    <a:pt x="542" y="1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80"/>
            <p:cNvSpPr/>
            <p:nvPr/>
          </p:nvSpPr>
          <p:spPr>
            <a:xfrm>
              <a:off x="7000550" y="4429251"/>
              <a:ext cx="21333" cy="121037"/>
            </a:xfrm>
            <a:custGeom>
              <a:avLst/>
              <a:gdLst/>
              <a:ahLst/>
              <a:cxnLst/>
              <a:rect l="l" t="t" r="r" b="b"/>
              <a:pathLst>
                <a:path w="812" h="4607" extrusionOk="0">
                  <a:moveTo>
                    <a:pt x="416" y="0"/>
                  </a:moveTo>
                  <a:cubicBezTo>
                    <a:pt x="340" y="0"/>
                    <a:pt x="271" y="70"/>
                    <a:pt x="271" y="153"/>
                  </a:cubicBezTo>
                  <a:lnTo>
                    <a:pt x="271" y="4058"/>
                  </a:lnTo>
                  <a:cubicBezTo>
                    <a:pt x="271" y="4252"/>
                    <a:pt x="167" y="4433"/>
                    <a:pt x="0" y="4530"/>
                  </a:cubicBezTo>
                  <a:cubicBezTo>
                    <a:pt x="76" y="4571"/>
                    <a:pt x="160" y="4599"/>
                    <a:pt x="243" y="4606"/>
                  </a:cubicBezTo>
                  <a:cubicBezTo>
                    <a:pt x="247" y="4606"/>
                    <a:pt x="252" y="4606"/>
                    <a:pt x="256" y="4606"/>
                  </a:cubicBezTo>
                  <a:cubicBezTo>
                    <a:pt x="562" y="4606"/>
                    <a:pt x="812" y="4366"/>
                    <a:pt x="812" y="4058"/>
                  </a:cubicBezTo>
                  <a:lnTo>
                    <a:pt x="812" y="0"/>
                  </a:ln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80"/>
            <p:cNvSpPr/>
            <p:nvPr/>
          </p:nvSpPr>
          <p:spPr>
            <a:xfrm>
              <a:off x="7049574" y="4429251"/>
              <a:ext cx="21517" cy="120932"/>
            </a:xfrm>
            <a:custGeom>
              <a:avLst/>
              <a:gdLst/>
              <a:ahLst/>
              <a:cxnLst/>
              <a:rect l="l" t="t" r="r" b="b"/>
              <a:pathLst>
                <a:path w="819" h="4603" extrusionOk="0">
                  <a:moveTo>
                    <a:pt x="423" y="0"/>
                  </a:moveTo>
                  <a:cubicBezTo>
                    <a:pt x="340" y="0"/>
                    <a:pt x="271" y="70"/>
                    <a:pt x="271" y="153"/>
                  </a:cubicBezTo>
                  <a:lnTo>
                    <a:pt x="277" y="4058"/>
                  </a:lnTo>
                  <a:cubicBezTo>
                    <a:pt x="277" y="4252"/>
                    <a:pt x="173" y="4433"/>
                    <a:pt x="0" y="4530"/>
                  </a:cubicBezTo>
                  <a:cubicBezTo>
                    <a:pt x="87" y="4580"/>
                    <a:pt x="179" y="4602"/>
                    <a:pt x="269" y="4602"/>
                  </a:cubicBezTo>
                  <a:cubicBezTo>
                    <a:pt x="554" y="4602"/>
                    <a:pt x="818" y="4374"/>
                    <a:pt x="818" y="4058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80"/>
            <p:cNvSpPr/>
            <p:nvPr/>
          </p:nvSpPr>
          <p:spPr>
            <a:xfrm>
              <a:off x="7058139" y="4289113"/>
              <a:ext cx="48315" cy="140164"/>
            </a:xfrm>
            <a:custGeom>
              <a:avLst/>
              <a:gdLst/>
              <a:ahLst/>
              <a:cxnLst/>
              <a:rect l="l" t="t" r="r" b="b"/>
              <a:pathLst>
                <a:path w="1839" h="5335" extrusionOk="0">
                  <a:moveTo>
                    <a:pt x="340" y="0"/>
                  </a:moveTo>
                  <a:cubicBezTo>
                    <a:pt x="139" y="0"/>
                    <a:pt x="0" y="181"/>
                    <a:pt x="49" y="375"/>
                  </a:cubicBezTo>
                  <a:lnTo>
                    <a:pt x="1325" y="5334"/>
                  </a:lnTo>
                  <a:lnTo>
                    <a:pt x="1679" y="5334"/>
                  </a:lnTo>
                  <a:cubicBezTo>
                    <a:pt x="1769" y="5334"/>
                    <a:pt x="1838" y="5244"/>
                    <a:pt x="1817" y="5154"/>
                  </a:cubicBezTo>
                  <a:lnTo>
                    <a:pt x="590" y="375"/>
                  </a:lnTo>
                  <a:cubicBezTo>
                    <a:pt x="534" y="181"/>
                    <a:pt x="680" y="0"/>
                    <a:pt x="874" y="0"/>
                  </a:cubicBezTo>
                  <a:close/>
                </a:path>
              </a:pathLst>
            </a:custGeom>
            <a:solidFill>
              <a:srgbClr val="707F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5" name="Google Shape;8055;p80"/>
          <p:cNvGrpSpPr/>
          <p:nvPr/>
        </p:nvGrpSpPr>
        <p:grpSpPr>
          <a:xfrm>
            <a:off x="7385600" y="4177035"/>
            <a:ext cx="388728" cy="358383"/>
            <a:chOff x="7385600" y="4177035"/>
            <a:chExt cx="388728" cy="358383"/>
          </a:xfrm>
        </p:grpSpPr>
        <p:sp>
          <p:nvSpPr>
            <p:cNvPr id="8056" name="Google Shape;8056;p80"/>
            <p:cNvSpPr/>
            <p:nvPr/>
          </p:nvSpPr>
          <p:spPr>
            <a:xfrm>
              <a:off x="7385600" y="4314808"/>
              <a:ext cx="230541" cy="220610"/>
            </a:xfrm>
            <a:custGeom>
              <a:avLst/>
              <a:gdLst/>
              <a:ahLst/>
              <a:cxnLst/>
              <a:rect l="l" t="t" r="r" b="b"/>
              <a:pathLst>
                <a:path w="8775" h="8397" extrusionOk="0">
                  <a:moveTo>
                    <a:pt x="6790" y="0"/>
                  </a:moveTo>
                  <a:cubicBezTo>
                    <a:pt x="6786" y="0"/>
                    <a:pt x="6781" y="0"/>
                    <a:pt x="6777" y="0"/>
                  </a:cubicBezTo>
                  <a:lnTo>
                    <a:pt x="1942" y="35"/>
                  </a:lnTo>
                  <a:cubicBezTo>
                    <a:pt x="867" y="49"/>
                    <a:pt x="0" y="923"/>
                    <a:pt x="7" y="1998"/>
                  </a:cubicBezTo>
                  <a:lnTo>
                    <a:pt x="35" y="4939"/>
                  </a:lnTo>
                  <a:cubicBezTo>
                    <a:pt x="42" y="6017"/>
                    <a:pt x="916" y="6874"/>
                    <a:pt x="1985" y="6874"/>
                  </a:cubicBezTo>
                  <a:cubicBezTo>
                    <a:pt x="1989" y="6874"/>
                    <a:pt x="1994" y="6874"/>
                    <a:pt x="1998" y="6874"/>
                  </a:cubicBezTo>
                  <a:lnTo>
                    <a:pt x="4474" y="6860"/>
                  </a:lnTo>
                  <a:cubicBezTo>
                    <a:pt x="4478" y="6860"/>
                    <a:pt x="4481" y="6859"/>
                    <a:pt x="4485" y="6859"/>
                  </a:cubicBezTo>
                  <a:cubicBezTo>
                    <a:pt x="4522" y="6859"/>
                    <a:pt x="4551" y="6892"/>
                    <a:pt x="4557" y="6930"/>
                  </a:cubicBezTo>
                  <a:cubicBezTo>
                    <a:pt x="4613" y="7172"/>
                    <a:pt x="4738" y="8005"/>
                    <a:pt x="3982" y="8248"/>
                  </a:cubicBezTo>
                  <a:cubicBezTo>
                    <a:pt x="3919" y="8261"/>
                    <a:pt x="3919" y="8352"/>
                    <a:pt x="3989" y="8359"/>
                  </a:cubicBezTo>
                  <a:cubicBezTo>
                    <a:pt x="4102" y="8379"/>
                    <a:pt x="4244" y="8397"/>
                    <a:pt x="4399" y="8397"/>
                  </a:cubicBezTo>
                  <a:cubicBezTo>
                    <a:pt x="4974" y="8397"/>
                    <a:pt x="5715" y="8155"/>
                    <a:pt x="5737" y="6937"/>
                  </a:cubicBezTo>
                  <a:cubicBezTo>
                    <a:pt x="5737" y="6888"/>
                    <a:pt x="5771" y="6846"/>
                    <a:pt x="5820" y="6846"/>
                  </a:cubicBezTo>
                  <a:lnTo>
                    <a:pt x="6832" y="6839"/>
                  </a:lnTo>
                  <a:cubicBezTo>
                    <a:pt x="7908" y="6826"/>
                    <a:pt x="8775" y="5952"/>
                    <a:pt x="8768" y="4877"/>
                  </a:cubicBezTo>
                  <a:lnTo>
                    <a:pt x="8747" y="1936"/>
                  </a:lnTo>
                  <a:cubicBezTo>
                    <a:pt x="8733" y="858"/>
                    <a:pt x="7859" y="0"/>
                    <a:pt x="6790" y="0"/>
                  </a:cubicBezTo>
                  <a:close/>
                </a:path>
              </a:pathLst>
            </a:custGeom>
            <a:solidFill>
              <a:srgbClr val="9FA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80"/>
            <p:cNvSpPr/>
            <p:nvPr/>
          </p:nvSpPr>
          <p:spPr>
            <a:xfrm>
              <a:off x="7541212" y="4315176"/>
              <a:ext cx="74561" cy="179704"/>
            </a:xfrm>
            <a:custGeom>
              <a:avLst/>
              <a:gdLst/>
              <a:ahLst/>
              <a:cxnLst/>
              <a:rect l="l" t="t" r="r" b="b"/>
              <a:pathLst>
                <a:path w="2838" h="6840" extrusionOk="0">
                  <a:moveTo>
                    <a:pt x="1" y="0"/>
                  </a:moveTo>
                  <a:cubicBezTo>
                    <a:pt x="1076" y="7"/>
                    <a:pt x="1943" y="881"/>
                    <a:pt x="1950" y="1956"/>
                  </a:cubicBezTo>
                  <a:lnTo>
                    <a:pt x="1950" y="4890"/>
                  </a:lnTo>
                  <a:cubicBezTo>
                    <a:pt x="1943" y="5965"/>
                    <a:pt x="1076" y="6839"/>
                    <a:pt x="1" y="6839"/>
                  </a:cubicBezTo>
                  <a:lnTo>
                    <a:pt x="889" y="6839"/>
                  </a:lnTo>
                  <a:cubicBezTo>
                    <a:pt x="1964" y="6839"/>
                    <a:pt x="2838" y="5965"/>
                    <a:pt x="2838" y="4890"/>
                  </a:cubicBezTo>
                  <a:lnTo>
                    <a:pt x="2838" y="1956"/>
                  </a:lnTo>
                  <a:cubicBezTo>
                    <a:pt x="2838" y="881"/>
                    <a:pt x="1964" y="7"/>
                    <a:pt x="889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80"/>
            <p:cNvSpPr/>
            <p:nvPr/>
          </p:nvSpPr>
          <p:spPr>
            <a:xfrm>
              <a:off x="7435334" y="4177035"/>
              <a:ext cx="338994" cy="281011"/>
            </a:xfrm>
            <a:custGeom>
              <a:avLst/>
              <a:gdLst/>
              <a:ahLst/>
              <a:cxnLst/>
              <a:rect l="l" t="t" r="r" b="b"/>
              <a:pathLst>
                <a:path w="12903" h="10696" extrusionOk="0">
                  <a:moveTo>
                    <a:pt x="1908" y="1"/>
                  </a:moveTo>
                  <a:cubicBezTo>
                    <a:pt x="854" y="1"/>
                    <a:pt x="1" y="854"/>
                    <a:pt x="1" y="1908"/>
                  </a:cubicBezTo>
                  <a:lnTo>
                    <a:pt x="1" y="6285"/>
                  </a:lnTo>
                  <a:cubicBezTo>
                    <a:pt x="1" y="7339"/>
                    <a:pt x="854" y="8192"/>
                    <a:pt x="1908" y="8192"/>
                  </a:cubicBezTo>
                  <a:lnTo>
                    <a:pt x="7797" y="8192"/>
                  </a:lnTo>
                  <a:cubicBezTo>
                    <a:pt x="7922" y="8192"/>
                    <a:pt x="8019" y="8303"/>
                    <a:pt x="8005" y="8428"/>
                  </a:cubicBezTo>
                  <a:cubicBezTo>
                    <a:pt x="7926" y="9062"/>
                    <a:pt x="7891" y="10695"/>
                    <a:pt x="9647" y="10695"/>
                  </a:cubicBezTo>
                  <a:cubicBezTo>
                    <a:pt x="9735" y="10695"/>
                    <a:pt x="9829" y="10691"/>
                    <a:pt x="9927" y="10682"/>
                  </a:cubicBezTo>
                  <a:cubicBezTo>
                    <a:pt x="9996" y="10675"/>
                    <a:pt x="10017" y="10585"/>
                    <a:pt x="9961" y="10551"/>
                  </a:cubicBezTo>
                  <a:cubicBezTo>
                    <a:pt x="9559" y="10322"/>
                    <a:pt x="8796" y="9684"/>
                    <a:pt x="9344" y="8331"/>
                  </a:cubicBezTo>
                  <a:cubicBezTo>
                    <a:pt x="9379" y="8255"/>
                    <a:pt x="9455" y="8206"/>
                    <a:pt x="9538" y="8206"/>
                  </a:cubicBezTo>
                  <a:lnTo>
                    <a:pt x="10995" y="8206"/>
                  </a:lnTo>
                  <a:cubicBezTo>
                    <a:pt x="12049" y="8206"/>
                    <a:pt x="12902" y="7353"/>
                    <a:pt x="12902" y="6299"/>
                  </a:cubicBezTo>
                  <a:lnTo>
                    <a:pt x="12902" y="1908"/>
                  </a:lnTo>
                  <a:cubicBezTo>
                    <a:pt x="12902" y="854"/>
                    <a:pt x="12049" y="1"/>
                    <a:pt x="10995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80"/>
            <p:cNvSpPr/>
            <p:nvPr/>
          </p:nvSpPr>
          <p:spPr>
            <a:xfrm>
              <a:off x="7700843" y="4177035"/>
              <a:ext cx="73484" cy="215618"/>
            </a:xfrm>
            <a:custGeom>
              <a:avLst/>
              <a:gdLst/>
              <a:ahLst/>
              <a:cxnLst/>
              <a:rect l="l" t="t" r="r" b="b"/>
              <a:pathLst>
                <a:path w="2797" h="8207" extrusionOk="0">
                  <a:moveTo>
                    <a:pt x="889" y="1"/>
                  </a:moveTo>
                  <a:lnTo>
                    <a:pt x="889" y="8"/>
                  </a:lnTo>
                  <a:lnTo>
                    <a:pt x="1" y="8"/>
                  </a:lnTo>
                  <a:cubicBezTo>
                    <a:pt x="1048" y="8"/>
                    <a:pt x="1908" y="861"/>
                    <a:pt x="1908" y="1915"/>
                  </a:cubicBezTo>
                  <a:lnTo>
                    <a:pt x="1908" y="6299"/>
                  </a:lnTo>
                  <a:cubicBezTo>
                    <a:pt x="1908" y="7353"/>
                    <a:pt x="1048" y="8206"/>
                    <a:pt x="1" y="8206"/>
                  </a:cubicBezTo>
                  <a:lnTo>
                    <a:pt x="889" y="8206"/>
                  </a:lnTo>
                  <a:cubicBezTo>
                    <a:pt x="1943" y="8206"/>
                    <a:pt x="2796" y="7353"/>
                    <a:pt x="2796" y="6299"/>
                  </a:cubicBezTo>
                  <a:lnTo>
                    <a:pt x="2796" y="1908"/>
                  </a:lnTo>
                  <a:cubicBezTo>
                    <a:pt x="2796" y="854"/>
                    <a:pt x="1943" y="1"/>
                    <a:pt x="889" y="1"/>
                  </a:cubicBezTo>
                  <a:close/>
                </a:path>
              </a:pathLst>
            </a:custGeom>
            <a:solidFill>
              <a:srgbClr val="C0C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80"/>
            <p:cNvSpPr/>
            <p:nvPr/>
          </p:nvSpPr>
          <p:spPr>
            <a:xfrm>
              <a:off x="7516069" y="4261764"/>
              <a:ext cx="28085" cy="28112"/>
            </a:xfrm>
            <a:custGeom>
              <a:avLst/>
              <a:gdLst/>
              <a:ahLst/>
              <a:cxnLst/>
              <a:rect l="l" t="t" r="r" b="b"/>
              <a:pathLst>
                <a:path w="1069" h="1070" extrusionOk="0">
                  <a:moveTo>
                    <a:pt x="535" y="1"/>
                  </a:moveTo>
                  <a:cubicBezTo>
                    <a:pt x="236" y="1"/>
                    <a:pt x="1" y="244"/>
                    <a:pt x="1" y="535"/>
                  </a:cubicBezTo>
                  <a:cubicBezTo>
                    <a:pt x="1" y="833"/>
                    <a:pt x="236" y="1069"/>
                    <a:pt x="535" y="1069"/>
                  </a:cubicBezTo>
                  <a:cubicBezTo>
                    <a:pt x="826" y="1069"/>
                    <a:pt x="1069" y="833"/>
                    <a:pt x="1069" y="535"/>
                  </a:cubicBezTo>
                  <a:cubicBezTo>
                    <a:pt x="1069" y="244"/>
                    <a:pt x="826" y="1"/>
                    <a:pt x="535" y="1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80"/>
            <p:cNvSpPr/>
            <p:nvPr/>
          </p:nvSpPr>
          <p:spPr>
            <a:xfrm>
              <a:off x="7586059" y="4261764"/>
              <a:ext cx="28085" cy="28112"/>
            </a:xfrm>
            <a:custGeom>
              <a:avLst/>
              <a:gdLst/>
              <a:ahLst/>
              <a:cxnLst/>
              <a:rect l="l" t="t" r="r" b="b"/>
              <a:pathLst>
                <a:path w="1069" h="1070" extrusionOk="0">
                  <a:moveTo>
                    <a:pt x="534" y="1"/>
                  </a:moveTo>
                  <a:cubicBezTo>
                    <a:pt x="236" y="1"/>
                    <a:pt x="0" y="244"/>
                    <a:pt x="0" y="535"/>
                  </a:cubicBezTo>
                  <a:cubicBezTo>
                    <a:pt x="0" y="833"/>
                    <a:pt x="236" y="1069"/>
                    <a:pt x="534" y="1069"/>
                  </a:cubicBezTo>
                  <a:cubicBezTo>
                    <a:pt x="826" y="1069"/>
                    <a:pt x="1068" y="833"/>
                    <a:pt x="1068" y="535"/>
                  </a:cubicBezTo>
                  <a:cubicBezTo>
                    <a:pt x="1068" y="244"/>
                    <a:pt x="826" y="1"/>
                    <a:pt x="534" y="1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80"/>
            <p:cNvSpPr/>
            <p:nvPr/>
          </p:nvSpPr>
          <p:spPr>
            <a:xfrm>
              <a:off x="7655839" y="4261764"/>
              <a:ext cx="28269" cy="28112"/>
            </a:xfrm>
            <a:custGeom>
              <a:avLst/>
              <a:gdLst/>
              <a:ahLst/>
              <a:cxnLst/>
              <a:rect l="l" t="t" r="r" b="b"/>
              <a:pathLst>
                <a:path w="1076" h="1070" extrusionOk="0">
                  <a:moveTo>
                    <a:pt x="535" y="1"/>
                  </a:moveTo>
                  <a:cubicBezTo>
                    <a:pt x="243" y="1"/>
                    <a:pt x="1" y="244"/>
                    <a:pt x="1" y="535"/>
                  </a:cubicBezTo>
                  <a:cubicBezTo>
                    <a:pt x="1" y="833"/>
                    <a:pt x="243" y="1069"/>
                    <a:pt x="535" y="1069"/>
                  </a:cubicBezTo>
                  <a:cubicBezTo>
                    <a:pt x="833" y="1069"/>
                    <a:pt x="1076" y="833"/>
                    <a:pt x="1076" y="535"/>
                  </a:cubicBezTo>
                  <a:cubicBezTo>
                    <a:pt x="1076" y="244"/>
                    <a:pt x="833" y="1"/>
                    <a:pt x="535" y="1"/>
                  </a:cubicBezTo>
                  <a:close/>
                </a:path>
              </a:pathLst>
            </a:custGeom>
            <a:solidFill>
              <a:srgbClr val="576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3" name="Google Shape;8063;p80"/>
          <p:cNvGrpSpPr/>
          <p:nvPr/>
        </p:nvGrpSpPr>
        <p:grpSpPr>
          <a:xfrm>
            <a:off x="3625085" y="3259862"/>
            <a:ext cx="369207" cy="258259"/>
            <a:chOff x="3625085" y="3259862"/>
            <a:chExt cx="369207" cy="258259"/>
          </a:xfrm>
        </p:grpSpPr>
        <p:sp>
          <p:nvSpPr>
            <p:cNvPr id="8064" name="Google Shape;8064;p80"/>
            <p:cNvSpPr/>
            <p:nvPr/>
          </p:nvSpPr>
          <p:spPr>
            <a:xfrm>
              <a:off x="3779069" y="3268978"/>
              <a:ext cx="109372" cy="40670"/>
            </a:xfrm>
            <a:custGeom>
              <a:avLst/>
              <a:gdLst/>
              <a:ahLst/>
              <a:cxnLst/>
              <a:rect l="l" t="t" r="r" b="b"/>
              <a:pathLst>
                <a:path w="4163" h="1548" extrusionOk="0">
                  <a:moveTo>
                    <a:pt x="1207" y="1"/>
                  </a:moveTo>
                  <a:cubicBezTo>
                    <a:pt x="909" y="1"/>
                    <a:pt x="638" y="174"/>
                    <a:pt x="514" y="445"/>
                  </a:cubicBezTo>
                  <a:lnTo>
                    <a:pt x="0" y="1547"/>
                  </a:lnTo>
                  <a:lnTo>
                    <a:pt x="4162" y="1547"/>
                  </a:lnTo>
                  <a:lnTo>
                    <a:pt x="3649" y="445"/>
                  </a:lnTo>
                  <a:cubicBezTo>
                    <a:pt x="3524" y="174"/>
                    <a:pt x="3253" y="1"/>
                    <a:pt x="295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80"/>
            <p:cNvSpPr/>
            <p:nvPr/>
          </p:nvSpPr>
          <p:spPr>
            <a:xfrm>
              <a:off x="3913374" y="3283192"/>
              <a:ext cx="57432" cy="31369"/>
            </a:xfrm>
            <a:custGeom>
              <a:avLst/>
              <a:gdLst/>
              <a:ahLst/>
              <a:cxnLst/>
              <a:rect l="l" t="t" r="r" b="b"/>
              <a:pathLst>
                <a:path w="2186" h="1194" extrusionOk="0">
                  <a:moveTo>
                    <a:pt x="347" y="1"/>
                  </a:moveTo>
                  <a:cubicBezTo>
                    <a:pt x="153" y="1"/>
                    <a:pt x="0" y="160"/>
                    <a:pt x="0" y="348"/>
                  </a:cubicBezTo>
                  <a:lnTo>
                    <a:pt x="0" y="1194"/>
                  </a:lnTo>
                  <a:lnTo>
                    <a:pt x="2185" y="1194"/>
                  </a:lnTo>
                  <a:lnTo>
                    <a:pt x="2185" y="348"/>
                  </a:lnTo>
                  <a:cubicBezTo>
                    <a:pt x="2185" y="160"/>
                    <a:pt x="2026" y="1"/>
                    <a:pt x="1838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80"/>
            <p:cNvSpPr/>
            <p:nvPr/>
          </p:nvSpPr>
          <p:spPr>
            <a:xfrm>
              <a:off x="3625085" y="3309070"/>
              <a:ext cx="369207" cy="209050"/>
            </a:xfrm>
            <a:custGeom>
              <a:avLst/>
              <a:gdLst/>
              <a:ahLst/>
              <a:cxnLst/>
              <a:rect l="l" t="t" r="r" b="b"/>
              <a:pathLst>
                <a:path w="14053" h="7957" extrusionOk="0">
                  <a:moveTo>
                    <a:pt x="860" y="1"/>
                  </a:moveTo>
                  <a:cubicBezTo>
                    <a:pt x="389" y="1"/>
                    <a:pt x="0" y="382"/>
                    <a:pt x="0" y="854"/>
                  </a:cubicBezTo>
                  <a:lnTo>
                    <a:pt x="0" y="7096"/>
                  </a:lnTo>
                  <a:cubicBezTo>
                    <a:pt x="0" y="7575"/>
                    <a:pt x="389" y="7956"/>
                    <a:pt x="860" y="7956"/>
                  </a:cubicBezTo>
                  <a:lnTo>
                    <a:pt x="13193" y="7956"/>
                  </a:lnTo>
                  <a:cubicBezTo>
                    <a:pt x="13665" y="7956"/>
                    <a:pt x="14053" y="7575"/>
                    <a:pt x="14053" y="7096"/>
                  </a:cubicBezTo>
                  <a:lnTo>
                    <a:pt x="14053" y="861"/>
                  </a:lnTo>
                  <a:cubicBezTo>
                    <a:pt x="14053" y="382"/>
                    <a:pt x="13665" y="1"/>
                    <a:pt x="13193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80"/>
            <p:cNvSpPr/>
            <p:nvPr/>
          </p:nvSpPr>
          <p:spPr>
            <a:xfrm>
              <a:off x="3941616" y="3344065"/>
              <a:ext cx="52676" cy="145996"/>
            </a:xfrm>
            <a:custGeom>
              <a:avLst/>
              <a:gdLst/>
              <a:ahLst/>
              <a:cxnLst/>
              <a:rect l="l" t="t" r="r" b="b"/>
              <a:pathLst>
                <a:path w="2005" h="5557" extrusionOk="0">
                  <a:moveTo>
                    <a:pt x="2005" y="0"/>
                  </a:moveTo>
                  <a:lnTo>
                    <a:pt x="798" y="7"/>
                  </a:lnTo>
                  <a:lnTo>
                    <a:pt x="749" y="7"/>
                  </a:lnTo>
                  <a:cubicBezTo>
                    <a:pt x="326" y="28"/>
                    <a:pt x="0" y="382"/>
                    <a:pt x="0" y="805"/>
                  </a:cubicBezTo>
                  <a:lnTo>
                    <a:pt x="0" y="4759"/>
                  </a:lnTo>
                  <a:cubicBezTo>
                    <a:pt x="0" y="5196"/>
                    <a:pt x="354" y="5556"/>
                    <a:pt x="798" y="5556"/>
                  </a:cubicBezTo>
                  <a:lnTo>
                    <a:pt x="2005" y="5556"/>
                  </a:lnTo>
                  <a:lnTo>
                    <a:pt x="2005" y="0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80"/>
            <p:cNvSpPr/>
            <p:nvPr/>
          </p:nvSpPr>
          <p:spPr>
            <a:xfrm>
              <a:off x="3739161" y="3324203"/>
              <a:ext cx="187349" cy="179783"/>
            </a:xfrm>
            <a:custGeom>
              <a:avLst/>
              <a:gdLst/>
              <a:ahLst/>
              <a:cxnLst/>
              <a:rect l="l" t="t" r="r" b="b"/>
              <a:pathLst>
                <a:path w="7131" h="6843" extrusionOk="0">
                  <a:moveTo>
                    <a:pt x="3723" y="0"/>
                  </a:moveTo>
                  <a:cubicBezTo>
                    <a:pt x="3714" y="0"/>
                    <a:pt x="3706" y="0"/>
                    <a:pt x="3697" y="0"/>
                  </a:cubicBezTo>
                  <a:cubicBezTo>
                    <a:pt x="2310" y="0"/>
                    <a:pt x="1062" y="833"/>
                    <a:pt x="534" y="2109"/>
                  </a:cubicBezTo>
                  <a:cubicBezTo>
                    <a:pt x="0" y="3392"/>
                    <a:pt x="299" y="4863"/>
                    <a:pt x="1277" y="5841"/>
                  </a:cubicBezTo>
                  <a:cubicBezTo>
                    <a:pt x="1931" y="6495"/>
                    <a:pt x="2806" y="6842"/>
                    <a:pt x="3698" y="6842"/>
                  </a:cubicBezTo>
                  <a:cubicBezTo>
                    <a:pt x="4139" y="6842"/>
                    <a:pt x="4584" y="6757"/>
                    <a:pt x="5008" y="6583"/>
                  </a:cubicBezTo>
                  <a:cubicBezTo>
                    <a:pt x="6284" y="6056"/>
                    <a:pt x="7117" y="4807"/>
                    <a:pt x="7117" y="3420"/>
                  </a:cubicBezTo>
                  <a:cubicBezTo>
                    <a:pt x="7131" y="1535"/>
                    <a:pt x="5605" y="0"/>
                    <a:pt x="3723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80"/>
            <p:cNvSpPr/>
            <p:nvPr/>
          </p:nvSpPr>
          <p:spPr>
            <a:xfrm>
              <a:off x="3755739" y="3339494"/>
              <a:ext cx="155297" cy="149096"/>
            </a:xfrm>
            <a:custGeom>
              <a:avLst/>
              <a:gdLst/>
              <a:ahLst/>
              <a:cxnLst/>
              <a:rect l="l" t="t" r="r" b="b"/>
              <a:pathLst>
                <a:path w="5911" h="5675" extrusionOk="0">
                  <a:moveTo>
                    <a:pt x="3079" y="1"/>
                  </a:moveTo>
                  <a:cubicBezTo>
                    <a:pt x="3075" y="1"/>
                    <a:pt x="3071" y="1"/>
                    <a:pt x="3066" y="1"/>
                  </a:cubicBezTo>
                  <a:cubicBezTo>
                    <a:pt x="1915" y="1"/>
                    <a:pt x="881" y="695"/>
                    <a:pt x="444" y="1749"/>
                  </a:cubicBezTo>
                  <a:cubicBezTo>
                    <a:pt x="0" y="2810"/>
                    <a:pt x="243" y="4031"/>
                    <a:pt x="1055" y="4842"/>
                  </a:cubicBezTo>
                  <a:cubicBezTo>
                    <a:pt x="1598" y="5386"/>
                    <a:pt x="2325" y="5674"/>
                    <a:pt x="3065" y="5674"/>
                  </a:cubicBezTo>
                  <a:cubicBezTo>
                    <a:pt x="3430" y="5674"/>
                    <a:pt x="3798" y="5604"/>
                    <a:pt x="4148" y="5460"/>
                  </a:cubicBezTo>
                  <a:cubicBezTo>
                    <a:pt x="5210" y="5023"/>
                    <a:pt x="5903" y="3982"/>
                    <a:pt x="5903" y="2838"/>
                  </a:cubicBezTo>
                  <a:cubicBezTo>
                    <a:pt x="5910" y="1275"/>
                    <a:pt x="4641" y="1"/>
                    <a:pt x="3079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80"/>
            <p:cNvSpPr/>
            <p:nvPr/>
          </p:nvSpPr>
          <p:spPr>
            <a:xfrm>
              <a:off x="3775049" y="3359172"/>
              <a:ext cx="122298" cy="108479"/>
            </a:xfrm>
            <a:custGeom>
              <a:avLst/>
              <a:gdLst/>
              <a:ahLst/>
              <a:cxnLst/>
              <a:rect l="l" t="t" r="r" b="b"/>
              <a:pathLst>
                <a:path w="4655" h="4129" extrusionOk="0">
                  <a:moveTo>
                    <a:pt x="2326" y="0"/>
                  </a:moveTo>
                  <a:cubicBezTo>
                    <a:pt x="1712" y="0"/>
                    <a:pt x="1103" y="276"/>
                    <a:pt x="694" y="799"/>
                  </a:cubicBezTo>
                  <a:cubicBezTo>
                    <a:pt x="1" y="1680"/>
                    <a:pt x="146" y="2956"/>
                    <a:pt x="1013" y="3663"/>
                  </a:cubicBezTo>
                  <a:cubicBezTo>
                    <a:pt x="1396" y="3976"/>
                    <a:pt x="1858" y="4128"/>
                    <a:pt x="2318" y="4128"/>
                  </a:cubicBezTo>
                  <a:cubicBezTo>
                    <a:pt x="2900" y="4128"/>
                    <a:pt x="3478" y="3883"/>
                    <a:pt x="3885" y="3407"/>
                  </a:cubicBezTo>
                  <a:lnTo>
                    <a:pt x="3892" y="3400"/>
                  </a:lnTo>
                  <a:cubicBezTo>
                    <a:pt x="3934" y="3351"/>
                    <a:pt x="3968" y="3310"/>
                    <a:pt x="4003" y="3261"/>
                  </a:cubicBezTo>
                  <a:cubicBezTo>
                    <a:pt x="4655" y="2346"/>
                    <a:pt x="4454" y="1083"/>
                    <a:pt x="3552" y="410"/>
                  </a:cubicBezTo>
                  <a:cubicBezTo>
                    <a:pt x="3185" y="134"/>
                    <a:pt x="2754" y="0"/>
                    <a:pt x="2326" y="0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80"/>
            <p:cNvSpPr/>
            <p:nvPr/>
          </p:nvSpPr>
          <p:spPr>
            <a:xfrm>
              <a:off x="3798563" y="3359093"/>
              <a:ext cx="98075" cy="90982"/>
            </a:xfrm>
            <a:custGeom>
              <a:avLst/>
              <a:gdLst/>
              <a:ahLst/>
              <a:cxnLst/>
              <a:rect l="l" t="t" r="r" b="b"/>
              <a:pathLst>
                <a:path w="3733" h="3463" extrusionOk="0">
                  <a:moveTo>
                    <a:pt x="1423" y="1"/>
                  </a:moveTo>
                  <a:cubicBezTo>
                    <a:pt x="1124" y="1"/>
                    <a:pt x="823" y="65"/>
                    <a:pt x="541" y="198"/>
                  </a:cubicBezTo>
                  <a:cubicBezTo>
                    <a:pt x="0" y="968"/>
                    <a:pt x="42" y="2002"/>
                    <a:pt x="646" y="2723"/>
                  </a:cubicBezTo>
                  <a:cubicBezTo>
                    <a:pt x="1043" y="3204"/>
                    <a:pt x="1629" y="3463"/>
                    <a:pt x="2226" y="3463"/>
                  </a:cubicBezTo>
                  <a:cubicBezTo>
                    <a:pt x="2524" y="3463"/>
                    <a:pt x="2826" y="3398"/>
                    <a:pt x="3108" y="3264"/>
                  </a:cubicBezTo>
                  <a:cubicBezTo>
                    <a:pt x="3732" y="2390"/>
                    <a:pt x="3580" y="1183"/>
                    <a:pt x="2761" y="490"/>
                  </a:cubicBezTo>
                  <a:cubicBezTo>
                    <a:pt x="2380" y="169"/>
                    <a:pt x="1904" y="1"/>
                    <a:pt x="1423" y="1"/>
                  </a:cubicBezTo>
                  <a:close/>
                </a:path>
              </a:pathLst>
            </a:custGeom>
            <a:solidFill>
              <a:srgbClr val="D1DA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80"/>
            <p:cNvSpPr/>
            <p:nvPr/>
          </p:nvSpPr>
          <p:spPr>
            <a:xfrm>
              <a:off x="3828461" y="3387441"/>
              <a:ext cx="34286" cy="34286"/>
            </a:xfrm>
            <a:custGeom>
              <a:avLst/>
              <a:gdLst/>
              <a:ahLst/>
              <a:cxnLst/>
              <a:rect l="l" t="t" r="r" b="b"/>
              <a:pathLst>
                <a:path w="1305" h="1305" extrusionOk="0">
                  <a:moveTo>
                    <a:pt x="652" y="0"/>
                  </a:moveTo>
                  <a:cubicBezTo>
                    <a:pt x="291" y="0"/>
                    <a:pt x="0" y="292"/>
                    <a:pt x="0" y="652"/>
                  </a:cubicBezTo>
                  <a:cubicBezTo>
                    <a:pt x="0" y="1013"/>
                    <a:pt x="291" y="1304"/>
                    <a:pt x="652" y="1304"/>
                  </a:cubicBezTo>
                  <a:cubicBezTo>
                    <a:pt x="1013" y="1304"/>
                    <a:pt x="1304" y="1013"/>
                    <a:pt x="1304" y="652"/>
                  </a:cubicBezTo>
                  <a:cubicBezTo>
                    <a:pt x="1304" y="292"/>
                    <a:pt x="1013" y="0"/>
                    <a:pt x="652" y="0"/>
                  </a:cubicBezTo>
                  <a:close/>
                </a:path>
              </a:pathLst>
            </a:custGeom>
            <a:solidFill>
              <a:srgbClr val="EC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80"/>
            <p:cNvSpPr/>
            <p:nvPr/>
          </p:nvSpPr>
          <p:spPr>
            <a:xfrm>
              <a:off x="3658057" y="3259862"/>
              <a:ext cx="35573" cy="31028"/>
            </a:xfrm>
            <a:custGeom>
              <a:avLst/>
              <a:gdLst/>
              <a:ahLst/>
              <a:cxnLst/>
              <a:rect l="l" t="t" r="r" b="b"/>
              <a:pathLst>
                <a:path w="1354" h="1181" extrusionOk="0">
                  <a:moveTo>
                    <a:pt x="347" y="1"/>
                  </a:moveTo>
                  <a:cubicBezTo>
                    <a:pt x="153" y="1"/>
                    <a:pt x="1" y="153"/>
                    <a:pt x="1" y="348"/>
                  </a:cubicBezTo>
                  <a:lnTo>
                    <a:pt x="1" y="833"/>
                  </a:lnTo>
                  <a:cubicBezTo>
                    <a:pt x="1" y="1021"/>
                    <a:pt x="153" y="1180"/>
                    <a:pt x="347" y="1180"/>
                  </a:cubicBezTo>
                  <a:lnTo>
                    <a:pt x="1006" y="1180"/>
                  </a:lnTo>
                  <a:cubicBezTo>
                    <a:pt x="1194" y="1180"/>
                    <a:pt x="1353" y="1021"/>
                    <a:pt x="1353" y="833"/>
                  </a:cubicBezTo>
                  <a:lnTo>
                    <a:pt x="1353" y="348"/>
                  </a:lnTo>
                  <a:cubicBezTo>
                    <a:pt x="1353" y="153"/>
                    <a:pt x="1194" y="1"/>
                    <a:pt x="1006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80"/>
            <p:cNvSpPr/>
            <p:nvPr/>
          </p:nvSpPr>
          <p:spPr>
            <a:xfrm>
              <a:off x="3625085" y="3281931"/>
              <a:ext cx="101517" cy="236190"/>
            </a:xfrm>
            <a:custGeom>
              <a:avLst/>
              <a:gdLst/>
              <a:ahLst/>
              <a:cxnLst/>
              <a:rect l="l" t="t" r="r" b="b"/>
              <a:pathLst>
                <a:path w="3864" h="8990" extrusionOk="0">
                  <a:moveTo>
                    <a:pt x="860" y="0"/>
                  </a:moveTo>
                  <a:cubicBezTo>
                    <a:pt x="389" y="7"/>
                    <a:pt x="7" y="389"/>
                    <a:pt x="0" y="860"/>
                  </a:cubicBezTo>
                  <a:lnTo>
                    <a:pt x="0" y="8129"/>
                  </a:lnTo>
                  <a:cubicBezTo>
                    <a:pt x="7" y="8601"/>
                    <a:pt x="389" y="8989"/>
                    <a:pt x="860" y="8989"/>
                  </a:cubicBezTo>
                  <a:lnTo>
                    <a:pt x="3004" y="8989"/>
                  </a:lnTo>
                  <a:cubicBezTo>
                    <a:pt x="3475" y="8989"/>
                    <a:pt x="3857" y="8601"/>
                    <a:pt x="3864" y="8129"/>
                  </a:cubicBezTo>
                  <a:lnTo>
                    <a:pt x="3864" y="860"/>
                  </a:lnTo>
                  <a:cubicBezTo>
                    <a:pt x="3864" y="396"/>
                    <a:pt x="3496" y="14"/>
                    <a:pt x="3031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80"/>
            <p:cNvSpPr/>
            <p:nvPr/>
          </p:nvSpPr>
          <p:spPr>
            <a:xfrm>
              <a:off x="3625269" y="3281931"/>
              <a:ext cx="79474" cy="209944"/>
            </a:xfrm>
            <a:custGeom>
              <a:avLst/>
              <a:gdLst/>
              <a:ahLst/>
              <a:cxnLst/>
              <a:rect l="l" t="t" r="r" b="b"/>
              <a:pathLst>
                <a:path w="3025" h="7991" extrusionOk="0">
                  <a:moveTo>
                    <a:pt x="860" y="0"/>
                  </a:moveTo>
                  <a:cubicBezTo>
                    <a:pt x="382" y="7"/>
                    <a:pt x="0" y="389"/>
                    <a:pt x="0" y="860"/>
                  </a:cubicBezTo>
                  <a:lnTo>
                    <a:pt x="0" y="7991"/>
                  </a:lnTo>
                  <a:lnTo>
                    <a:pt x="2164" y="7991"/>
                  </a:lnTo>
                  <a:cubicBezTo>
                    <a:pt x="2636" y="7984"/>
                    <a:pt x="3017" y="7602"/>
                    <a:pt x="3024" y="7131"/>
                  </a:cubicBezTo>
                  <a:lnTo>
                    <a:pt x="3024" y="0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80"/>
            <p:cNvSpPr/>
            <p:nvPr/>
          </p:nvSpPr>
          <p:spPr>
            <a:xfrm>
              <a:off x="3912822" y="3327671"/>
              <a:ext cx="22621" cy="22621"/>
            </a:xfrm>
            <a:custGeom>
              <a:avLst/>
              <a:gdLst/>
              <a:ahLst/>
              <a:cxnLst/>
              <a:rect l="l" t="t" r="r" b="b"/>
              <a:pathLst>
                <a:path w="861" h="861" extrusionOk="0">
                  <a:moveTo>
                    <a:pt x="431" y="0"/>
                  </a:moveTo>
                  <a:cubicBezTo>
                    <a:pt x="195" y="0"/>
                    <a:pt x="0" y="194"/>
                    <a:pt x="0" y="430"/>
                  </a:cubicBezTo>
                  <a:cubicBezTo>
                    <a:pt x="0" y="666"/>
                    <a:pt x="195" y="860"/>
                    <a:pt x="431" y="860"/>
                  </a:cubicBezTo>
                  <a:cubicBezTo>
                    <a:pt x="673" y="860"/>
                    <a:pt x="861" y="666"/>
                    <a:pt x="861" y="430"/>
                  </a:cubicBezTo>
                  <a:cubicBezTo>
                    <a:pt x="861" y="194"/>
                    <a:pt x="673" y="0"/>
                    <a:pt x="431" y="0"/>
                  </a:cubicBezTo>
                  <a:close/>
                </a:path>
              </a:pathLst>
            </a:custGeom>
            <a:solidFill>
              <a:srgbClr val="B8C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7" name="Google Shape;8077;p80"/>
          <p:cNvGrpSpPr/>
          <p:nvPr/>
        </p:nvGrpSpPr>
        <p:grpSpPr>
          <a:xfrm>
            <a:off x="6317360" y="3276808"/>
            <a:ext cx="363217" cy="248590"/>
            <a:chOff x="6317360" y="3276808"/>
            <a:chExt cx="363217" cy="248590"/>
          </a:xfrm>
        </p:grpSpPr>
        <p:sp>
          <p:nvSpPr>
            <p:cNvPr id="8078" name="Google Shape;8078;p80"/>
            <p:cNvSpPr/>
            <p:nvPr/>
          </p:nvSpPr>
          <p:spPr>
            <a:xfrm>
              <a:off x="6568840" y="3420045"/>
              <a:ext cx="77110" cy="49051"/>
            </a:xfrm>
            <a:custGeom>
              <a:avLst/>
              <a:gdLst/>
              <a:ahLst/>
              <a:cxnLst/>
              <a:rect l="l" t="t" r="r" b="b"/>
              <a:pathLst>
                <a:path w="2935" h="1867" extrusionOk="0">
                  <a:moveTo>
                    <a:pt x="0" y="1"/>
                  </a:moveTo>
                  <a:lnTo>
                    <a:pt x="0" y="1867"/>
                  </a:lnTo>
                  <a:lnTo>
                    <a:pt x="2934" y="1867"/>
                  </a:lnTo>
                  <a:lnTo>
                    <a:pt x="2934" y="1"/>
                  </a:ln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80"/>
            <p:cNvSpPr/>
            <p:nvPr/>
          </p:nvSpPr>
          <p:spPr>
            <a:xfrm>
              <a:off x="6568840" y="3444663"/>
              <a:ext cx="77110" cy="24433"/>
            </a:xfrm>
            <a:custGeom>
              <a:avLst/>
              <a:gdLst/>
              <a:ahLst/>
              <a:cxnLst/>
              <a:rect l="l" t="t" r="r" b="b"/>
              <a:pathLst>
                <a:path w="2935" h="930" extrusionOk="0">
                  <a:moveTo>
                    <a:pt x="0" y="0"/>
                  </a:moveTo>
                  <a:lnTo>
                    <a:pt x="0" y="930"/>
                  </a:lnTo>
                  <a:lnTo>
                    <a:pt x="2934" y="930"/>
                  </a:lnTo>
                  <a:lnTo>
                    <a:pt x="2934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80"/>
            <p:cNvSpPr/>
            <p:nvPr/>
          </p:nvSpPr>
          <p:spPr>
            <a:xfrm>
              <a:off x="6626797" y="3387178"/>
              <a:ext cx="53780" cy="114890"/>
            </a:xfrm>
            <a:custGeom>
              <a:avLst/>
              <a:gdLst/>
              <a:ahLst/>
              <a:cxnLst/>
              <a:rect l="l" t="t" r="r" b="b"/>
              <a:pathLst>
                <a:path w="2047" h="4373" extrusionOk="0">
                  <a:moveTo>
                    <a:pt x="1827" y="1"/>
                  </a:moveTo>
                  <a:cubicBezTo>
                    <a:pt x="1806" y="1"/>
                    <a:pt x="1784" y="4"/>
                    <a:pt x="1762" y="10"/>
                  </a:cubicBezTo>
                  <a:lnTo>
                    <a:pt x="167" y="447"/>
                  </a:lnTo>
                  <a:cubicBezTo>
                    <a:pt x="69" y="475"/>
                    <a:pt x="0" y="558"/>
                    <a:pt x="0" y="662"/>
                  </a:cubicBezTo>
                  <a:lnTo>
                    <a:pt x="0" y="3707"/>
                  </a:lnTo>
                  <a:cubicBezTo>
                    <a:pt x="0" y="3811"/>
                    <a:pt x="69" y="3901"/>
                    <a:pt x="167" y="3922"/>
                  </a:cubicBezTo>
                  <a:lnTo>
                    <a:pt x="1762" y="4366"/>
                  </a:lnTo>
                  <a:cubicBezTo>
                    <a:pt x="1781" y="4371"/>
                    <a:pt x="1800" y="4373"/>
                    <a:pt x="1818" y="4373"/>
                  </a:cubicBezTo>
                  <a:cubicBezTo>
                    <a:pt x="1941" y="4373"/>
                    <a:pt x="2046" y="4277"/>
                    <a:pt x="2046" y="4144"/>
                  </a:cubicBezTo>
                  <a:lnTo>
                    <a:pt x="2046" y="225"/>
                  </a:lnTo>
                  <a:cubicBezTo>
                    <a:pt x="2046" y="96"/>
                    <a:pt x="1946" y="1"/>
                    <a:pt x="1827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80"/>
            <p:cNvSpPr/>
            <p:nvPr/>
          </p:nvSpPr>
          <p:spPr>
            <a:xfrm>
              <a:off x="6345051" y="3363743"/>
              <a:ext cx="247855" cy="161655"/>
            </a:xfrm>
            <a:custGeom>
              <a:avLst/>
              <a:gdLst/>
              <a:ahLst/>
              <a:cxnLst/>
              <a:rect l="l" t="t" r="r" b="b"/>
              <a:pathLst>
                <a:path w="9434" h="6153" extrusionOk="0">
                  <a:moveTo>
                    <a:pt x="320" y="1"/>
                  </a:moveTo>
                  <a:cubicBezTo>
                    <a:pt x="146" y="1"/>
                    <a:pt x="1" y="146"/>
                    <a:pt x="1" y="320"/>
                  </a:cubicBezTo>
                  <a:lnTo>
                    <a:pt x="1" y="5834"/>
                  </a:lnTo>
                  <a:cubicBezTo>
                    <a:pt x="1" y="6014"/>
                    <a:pt x="146" y="6153"/>
                    <a:pt x="320" y="6153"/>
                  </a:cubicBezTo>
                  <a:lnTo>
                    <a:pt x="9115" y="6153"/>
                  </a:lnTo>
                  <a:cubicBezTo>
                    <a:pt x="9288" y="6153"/>
                    <a:pt x="9434" y="6014"/>
                    <a:pt x="9434" y="5834"/>
                  </a:cubicBezTo>
                  <a:lnTo>
                    <a:pt x="9434" y="320"/>
                  </a:lnTo>
                  <a:cubicBezTo>
                    <a:pt x="9434" y="146"/>
                    <a:pt x="9288" y="1"/>
                    <a:pt x="9115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80"/>
            <p:cNvSpPr/>
            <p:nvPr/>
          </p:nvSpPr>
          <p:spPr>
            <a:xfrm>
              <a:off x="6345051" y="3363743"/>
              <a:ext cx="247671" cy="161655"/>
            </a:xfrm>
            <a:custGeom>
              <a:avLst/>
              <a:gdLst/>
              <a:ahLst/>
              <a:cxnLst/>
              <a:rect l="l" t="t" r="r" b="b"/>
              <a:pathLst>
                <a:path w="9427" h="6153" extrusionOk="0">
                  <a:moveTo>
                    <a:pt x="7658" y="1"/>
                  </a:moveTo>
                  <a:cubicBezTo>
                    <a:pt x="7832" y="1"/>
                    <a:pt x="7970" y="146"/>
                    <a:pt x="7970" y="320"/>
                  </a:cubicBezTo>
                  <a:lnTo>
                    <a:pt x="7970" y="5314"/>
                  </a:lnTo>
                  <a:cubicBezTo>
                    <a:pt x="7970" y="5549"/>
                    <a:pt x="7783" y="5744"/>
                    <a:pt x="7547" y="5744"/>
                  </a:cubicBezTo>
                  <a:lnTo>
                    <a:pt x="313" y="5744"/>
                  </a:lnTo>
                  <a:cubicBezTo>
                    <a:pt x="160" y="5744"/>
                    <a:pt x="28" y="5633"/>
                    <a:pt x="1" y="5480"/>
                  </a:cubicBezTo>
                  <a:lnTo>
                    <a:pt x="1" y="5841"/>
                  </a:lnTo>
                  <a:cubicBezTo>
                    <a:pt x="1" y="6014"/>
                    <a:pt x="146" y="6153"/>
                    <a:pt x="320" y="6153"/>
                  </a:cubicBezTo>
                  <a:lnTo>
                    <a:pt x="9115" y="6153"/>
                  </a:lnTo>
                  <a:cubicBezTo>
                    <a:pt x="9288" y="6153"/>
                    <a:pt x="9427" y="6014"/>
                    <a:pt x="9427" y="5841"/>
                  </a:cubicBezTo>
                  <a:lnTo>
                    <a:pt x="9427" y="320"/>
                  </a:lnTo>
                  <a:cubicBezTo>
                    <a:pt x="9427" y="313"/>
                    <a:pt x="9427" y="299"/>
                    <a:pt x="9427" y="292"/>
                  </a:cubicBezTo>
                  <a:cubicBezTo>
                    <a:pt x="9413" y="125"/>
                    <a:pt x="9274" y="1"/>
                    <a:pt x="9115" y="1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80"/>
            <p:cNvSpPr/>
            <p:nvPr/>
          </p:nvSpPr>
          <p:spPr>
            <a:xfrm>
              <a:off x="6317360" y="3276808"/>
              <a:ext cx="147993" cy="147835"/>
            </a:xfrm>
            <a:custGeom>
              <a:avLst/>
              <a:gdLst/>
              <a:ahLst/>
              <a:cxnLst/>
              <a:rect l="l" t="t" r="r" b="b"/>
              <a:pathLst>
                <a:path w="5633" h="5627" extrusionOk="0">
                  <a:moveTo>
                    <a:pt x="2817" y="1"/>
                  </a:moveTo>
                  <a:cubicBezTo>
                    <a:pt x="1263" y="1"/>
                    <a:pt x="0" y="1256"/>
                    <a:pt x="0" y="2810"/>
                  </a:cubicBezTo>
                  <a:cubicBezTo>
                    <a:pt x="0" y="4371"/>
                    <a:pt x="1263" y="5626"/>
                    <a:pt x="2817" y="5626"/>
                  </a:cubicBezTo>
                  <a:cubicBezTo>
                    <a:pt x="4370" y="5626"/>
                    <a:pt x="5633" y="4371"/>
                    <a:pt x="5633" y="2810"/>
                  </a:cubicBezTo>
                  <a:cubicBezTo>
                    <a:pt x="5633" y="1256"/>
                    <a:pt x="4370" y="1"/>
                    <a:pt x="2817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80"/>
            <p:cNvSpPr/>
            <p:nvPr/>
          </p:nvSpPr>
          <p:spPr>
            <a:xfrm>
              <a:off x="6339035" y="3298325"/>
              <a:ext cx="133622" cy="126344"/>
            </a:xfrm>
            <a:custGeom>
              <a:avLst/>
              <a:gdLst/>
              <a:ahLst/>
              <a:cxnLst/>
              <a:rect l="l" t="t" r="r" b="b"/>
              <a:pathLst>
                <a:path w="5086" h="4809" extrusionOk="0">
                  <a:moveTo>
                    <a:pt x="3982" y="0"/>
                  </a:moveTo>
                  <a:lnTo>
                    <a:pt x="1" y="3982"/>
                  </a:lnTo>
                  <a:cubicBezTo>
                    <a:pt x="552" y="4533"/>
                    <a:pt x="1274" y="4809"/>
                    <a:pt x="1994" y="4809"/>
                  </a:cubicBezTo>
                  <a:cubicBezTo>
                    <a:pt x="2715" y="4809"/>
                    <a:pt x="3434" y="4533"/>
                    <a:pt x="3982" y="3982"/>
                  </a:cubicBezTo>
                  <a:cubicBezTo>
                    <a:pt x="5085" y="2886"/>
                    <a:pt x="5085" y="1103"/>
                    <a:pt x="3982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80"/>
            <p:cNvSpPr/>
            <p:nvPr/>
          </p:nvSpPr>
          <p:spPr>
            <a:xfrm>
              <a:off x="6505051" y="3446659"/>
              <a:ext cx="54148" cy="54148"/>
            </a:xfrm>
            <a:custGeom>
              <a:avLst/>
              <a:gdLst/>
              <a:ahLst/>
              <a:cxnLst/>
              <a:rect l="l" t="t" r="r" b="b"/>
              <a:pathLst>
                <a:path w="2061" h="2061" extrusionOk="0">
                  <a:moveTo>
                    <a:pt x="98" y="0"/>
                  </a:moveTo>
                  <a:cubicBezTo>
                    <a:pt x="42" y="0"/>
                    <a:pt x="1" y="42"/>
                    <a:pt x="1" y="98"/>
                  </a:cubicBezTo>
                  <a:lnTo>
                    <a:pt x="1" y="1970"/>
                  </a:lnTo>
                  <a:cubicBezTo>
                    <a:pt x="1" y="2019"/>
                    <a:pt x="42" y="2061"/>
                    <a:pt x="98" y="2061"/>
                  </a:cubicBezTo>
                  <a:lnTo>
                    <a:pt x="1971" y="2061"/>
                  </a:lnTo>
                  <a:cubicBezTo>
                    <a:pt x="2019" y="2061"/>
                    <a:pt x="2061" y="2019"/>
                    <a:pt x="2061" y="1970"/>
                  </a:cubicBezTo>
                  <a:lnTo>
                    <a:pt x="2061" y="98"/>
                  </a:lnTo>
                  <a:cubicBezTo>
                    <a:pt x="2061" y="42"/>
                    <a:pt x="2019" y="0"/>
                    <a:pt x="1971" y="0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80"/>
            <p:cNvSpPr/>
            <p:nvPr/>
          </p:nvSpPr>
          <p:spPr>
            <a:xfrm>
              <a:off x="6358371" y="3325885"/>
              <a:ext cx="57773" cy="49550"/>
            </a:xfrm>
            <a:custGeom>
              <a:avLst/>
              <a:gdLst/>
              <a:ahLst/>
              <a:cxnLst/>
              <a:rect l="l" t="t" r="r" b="b"/>
              <a:pathLst>
                <a:path w="2199" h="1886" extrusionOk="0">
                  <a:moveTo>
                    <a:pt x="1251" y="0"/>
                  </a:moveTo>
                  <a:cubicBezTo>
                    <a:pt x="1019" y="0"/>
                    <a:pt x="783" y="86"/>
                    <a:pt x="590" y="276"/>
                  </a:cubicBezTo>
                  <a:cubicBezTo>
                    <a:pt x="0" y="873"/>
                    <a:pt x="416" y="1885"/>
                    <a:pt x="1256" y="1885"/>
                  </a:cubicBezTo>
                  <a:cubicBezTo>
                    <a:pt x="1776" y="1885"/>
                    <a:pt x="2199" y="1462"/>
                    <a:pt x="2199" y="942"/>
                  </a:cubicBezTo>
                  <a:cubicBezTo>
                    <a:pt x="2199" y="374"/>
                    <a:pt x="1735" y="0"/>
                    <a:pt x="1251" y="0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80"/>
            <p:cNvSpPr/>
            <p:nvPr/>
          </p:nvSpPr>
          <p:spPr>
            <a:xfrm>
              <a:off x="6484821" y="3293937"/>
              <a:ext cx="113734" cy="113576"/>
            </a:xfrm>
            <a:custGeom>
              <a:avLst/>
              <a:gdLst/>
              <a:ahLst/>
              <a:cxnLst/>
              <a:rect l="l" t="t" r="r" b="b"/>
              <a:pathLst>
                <a:path w="4329" h="4323" extrusionOk="0">
                  <a:moveTo>
                    <a:pt x="2165" y="1"/>
                  </a:moveTo>
                  <a:cubicBezTo>
                    <a:pt x="972" y="1"/>
                    <a:pt x="1" y="965"/>
                    <a:pt x="1" y="2158"/>
                  </a:cubicBezTo>
                  <a:cubicBezTo>
                    <a:pt x="1" y="3351"/>
                    <a:pt x="972" y="4322"/>
                    <a:pt x="2165" y="4322"/>
                  </a:cubicBezTo>
                  <a:cubicBezTo>
                    <a:pt x="3358" y="4322"/>
                    <a:pt x="4329" y="3351"/>
                    <a:pt x="4329" y="2158"/>
                  </a:cubicBezTo>
                  <a:cubicBezTo>
                    <a:pt x="4329" y="965"/>
                    <a:pt x="3358" y="1"/>
                    <a:pt x="2165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80"/>
            <p:cNvSpPr/>
            <p:nvPr/>
          </p:nvSpPr>
          <p:spPr>
            <a:xfrm>
              <a:off x="6501583" y="3310541"/>
              <a:ext cx="102463" cy="96919"/>
            </a:xfrm>
            <a:custGeom>
              <a:avLst/>
              <a:gdLst/>
              <a:ahLst/>
              <a:cxnLst/>
              <a:rect l="l" t="t" r="r" b="b"/>
              <a:pathLst>
                <a:path w="3900" h="3689" extrusionOk="0">
                  <a:moveTo>
                    <a:pt x="3053" y="0"/>
                  </a:moveTo>
                  <a:lnTo>
                    <a:pt x="1" y="3059"/>
                  </a:lnTo>
                  <a:cubicBezTo>
                    <a:pt x="421" y="3479"/>
                    <a:pt x="974" y="3688"/>
                    <a:pt x="1527" y="3688"/>
                  </a:cubicBezTo>
                  <a:cubicBezTo>
                    <a:pt x="2080" y="3688"/>
                    <a:pt x="2633" y="3479"/>
                    <a:pt x="3053" y="3059"/>
                  </a:cubicBezTo>
                  <a:cubicBezTo>
                    <a:pt x="3899" y="2213"/>
                    <a:pt x="3899" y="846"/>
                    <a:pt x="3053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80"/>
            <p:cNvSpPr/>
            <p:nvPr/>
          </p:nvSpPr>
          <p:spPr>
            <a:xfrm>
              <a:off x="6521445" y="3335448"/>
              <a:ext cx="35389" cy="30502"/>
            </a:xfrm>
            <a:custGeom>
              <a:avLst/>
              <a:gdLst/>
              <a:ahLst/>
              <a:cxnLst/>
              <a:rect l="l" t="t" r="r" b="b"/>
              <a:pathLst>
                <a:path w="1347" h="1161" extrusionOk="0">
                  <a:moveTo>
                    <a:pt x="766" y="0"/>
                  </a:moveTo>
                  <a:cubicBezTo>
                    <a:pt x="625" y="0"/>
                    <a:pt x="480" y="53"/>
                    <a:pt x="362" y="169"/>
                  </a:cubicBezTo>
                  <a:cubicBezTo>
                    <a:pt x="1" y="536"/>
                    <a:pt x="258" y="1161"/>
                    <a:pt x="771" y="1161"/>
                  </a:cubicBezTo>
                  <a:cubicBezTo>
                    <a:pt x="1090" y="1161"/>
                    <a:pt x="1347" y="897"/>
                    <a:pt x="1347" y="578"/>
                  </a:cubicBezTo>
                  <a:cubicBezTo>
                    <a:pt x="1347" y="230"/>
                    <a:pt x="1063" y="0"/>
                    <a:pt x="766" y="0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80"/>
            <p:cNvSpPr/>
            <p:nvPr/>
          </p:nvSpPr>
          <p:spPr>
            <a:xfrm>
              <a:off x="6413071" y="3305234"/>
              <a:ext cx="25800" cy="21806"/>
            </a:xfrm>
            <a:custGeom>
              <a:avLst/>
              <a:gdLst/>
              <a:ahLst/>
              <a:cxnLst/>
              <a:rect l="l" t="t" r="r" b="b"/>
              <a:pathLst>
                <a:path w="982" h="830" extrusionOk="0">
                  <a:moveTo>
                    <a:pt x="693" y="1"/>
                  </a:moveTo>
                  <a:cubicBezTo>
                    <a:pt x="647" y="1"/>
                    <a:pt x="599" y="17"/>
                    <a:pt x="554" y="56"/>
                  </a:cubicBezTo>
                  <a:lnTo>
                    <a:pt x="131" y="480"/>
                  </a:lnTo>
                  <a:cubicBezTo>
                    <a:pt x="1" y="631"/>
                    <a:pt x="133" y="830"/>
                    <a:pt x="293" y="830"/>
                  </a:cubicBezTo>
                  <a:cubicBezTo>
                    <a:pt x="338" y="830"/>
                    <a:pt x="385" y="814"/>
                    <a:pt x="429" y="778"/>
                  </a:cubicBezTo>
                  <a:lnTo>
                    <a:pt x="852" y="348"/>
                  </a:lnTo>
                  <a:cubicBezTo>
                    <a:pt x="981" y="197"/>
                    <a:pt x="852" y="1"/>
                    <a:pt x="693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80"/>
            <p:cNvSpPr/>
            <p:nvPr/>
          </p:nvSpPr>
          <p:spPr>
            <a:xfrm>
              <a:off x="6343869" y="3373779"/>
              <a:ext cx="26956" cy="22358"/>
            </a:xfrm>
            <a:custGeom>
              <a:avLst/>
              <a:gdLst/>
              <a:ahLst/>
              <a:cxnLst/>
              <a:rect l="l" t="t" r="r" b="b"/>
              <a:pathLst>
                <a:path w="1026" h="851" extrusionOk="0">
                  <a:moveTo>
                    <a:pt x="712" y="1"/>
                  </a:moveTo>
                  <a:cubicBezTo>
                    <a:pt x="660" y="1"/>
                    <a:pt x="606" y="23"/>
                    <a:pt x="559" y="76"/>
                  </a:cubicBezTo>
                  <a:lnTo>
                    <a:pt x="136" y="499"/>
                  </a:lnTo>
                  <a:cubicBezTo>
                    <a:pt x="1" y="656"/>
                    <a:pt x="135" y="850"/>
                    <a:pt x="292" y="850"/>
                  </a:cubicBezTo>
                  <a:cubicBezTo>
                    <a:pt x="337" y="850"/>
                    <a:pt x="384" y="835"/>
                    <a:pt x="427" y="798"/>
                  </a:cubicBezTo>
                  <a:lnTo>
                    <a:pt x="857" y="375"/>
                  </a:lnTo>
                  <a:cubicBezTo>
                    <a:pt x="1026" y="222"/>
                    <a:pt x="878" y="1"/>
                    <a:pt x="712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80"/>
            <p:cNvSpPr/>
            <p:nvPr/>
          </p:nvSpPr>
          <p:spPr>
            <a:xfrm>
              <a:off x="6412072" y="3373779"/>
              <a:ext cx="27823" cy="22962"/>
            </a:xfrm>
            <a:custGeom>
              <a:avLst/>
              <a:gdLst/>
              <a:ahLst/>
              <a:cxnLst/>
              <a:rect l="l" t="t" r="r" b="b"/>
              <a:pathLst>
                <a:path w="1059" h="874" extrusionOk="0">
                  <a:moveTo>
                    <a:pt x="311" y="1"/>
                  </a:moveTo>
                  <a:cubicBezTo>
                    <a:pt x="144" y="1"/>
                    <a:pt x="0" y="222"/>
                    <a:pt x="169" y="375"/>
                  </a:cubicBezTo>
                  <a:lnTo>
                    <a:pt x="592" y="798"/>
                  </a:lnTo>
                  <a:cubicBezTo>
                    <a:pt x="640" y="851"/>
                    <a:pt x="695" y="873"/>
                    <a:pt x="748" y="873"/>
                  </a:cubicBezTo>
                  <a:cubicBezTo>
                    <a:pt x="915" y="873"/>
                    <a:pt x="1059" y="652"/>
                    <a:pt x="890" y="499"/>
                  </a:cubicBezTo>
                  <a:lnTo>
                    <a:pt x="467" y="76"/>
                  </a:lnTo>
                  <a:cubicBezTo>
                    <a:pt x="419" y="23"/>
                    <a:pt x="363" y="1"/>
                    <a:pt x="311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80"/>
            <p:cNvSpPr/>
            <p:nvPr/>
          </p:nvSpPr>
          <p:spPr>
            <a:xfrm>
              <a:off x="6342870" y="3304656"/>
              <a:ext cx="27980" cy="22988"/>
            </a:xfrm>
            <a:custGeom>
              <a:avLst/>
              <a:gdLst/>
              <a:ahLst/>
              <a:cxnLst/>
              <a:rect l="l" t="t" r="r" b="b"/>
              <a:pathLst>
                <a:path w="1065" h="875" extrusionOk="0">
                  <a:moveTo>
                    <a:pt x="310" y="0"/>
                  </a:moveTo>
                  <a:cubicBezTo>
                    <a:pt x="145" y="0"/>
                    <a:pt x="1" y="223"/>
                    <a:pt x="174" y="370"/>
                  </a:cubicBezTo>
                  <a:lnTo>
                    <a:pt x="597" y="800"/>
                  </a:lnTo>
                  <a:cubicBezTo>
                    <a:pt x="643" y="853"/>
                    <a:pt x="697" y="874"/>
                    <a:pt x="749" y="874"/>
                  </a:cubicBezTo>
                  <a:cubicBezTo>
                    <a:pt x="915" y="874"/>
                    <a:pt x="1064" y="650"/>
                    <a:pt x="895" y="502"/>
                  </a:cubicBezTo>
                  <a:lnTo>
                    <a:pt x="465" y="78"/>
                  </a:lnTo>
                  <a:cubicBezTo>
                    <a:pt x="418" y="23"/>
                    <a:pt x="363" y="0"/>
                    <a:pt x="310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80"/>
            <p:cNvSpPr/>
            <p:nvPr/>
          </p:nvSpPr>
          <p:spPr>
            <a:xfrm>
              <a:off x="6557727" y="3315402"/>
              <a:ext cx="21754" cy="17392"/>
            </a:xfrm>
            <a:custGeom>
              <a:avLst/>
              <a:gdLst/>
              <a:ahLst/>
              <a:cxnLst/>
              <a:rect l="l" t="t" r="r" b="b"/>
              <a:pathLst>
                <a:path w="828" h="662" extrusionOk="0">
                  <a:moveTo>
                    <a:pt x="516" y="0"/>
                  </a:moveTo>
                  <a:cubicBezTo>
                    <a:pt x="463" y="0"/>
                    <a:pt x="408" y="23"/>
                    <a:pt x="361" y="79"/>
                  </a:cubicBezTo>
                  <a:lnTo>
                    <a:pt x="132" y="308"/>
                  </a:lnTo>
                  <a:cubicBezTo>
                    <a:pt x="0" y="439"/>
                    <a:pt x="90" y="661"/>
                    <a:pt x="278" y="661"/>
                  </a:cubicBezTo>
                  <a:cubicBezTo>
                    <a:pt x="333" y="661"/>
                    <a:pt x="389" y="641"/>
                    <a:pt x="430" y="599"/>
                  </a:cubicBezTo>
                  <a:lnTo>
                    <a:pt x="659" y="370"/>
                  </a:lnTo>
                  <a:cubicBezTo>
                    <a:pt x="827" y="223"/>
                    <a:pt x="681" y="0"/>
                    <a:pt x="516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80"/>
            <p:cNvSpPr/>
            <p:nvPr/>
          </p:nvSpPr>
          <p:spPr>
            <a:xfrm>
              <a:off x="6504945" y="3368761"/>
              <a:ext cx="20676" cy="16683"/>
            </a:xfrm>
            <a:custGeom>
              <a:avLst/>
              <a:gdLst/>
              <a:ahLst/>
              <a:cxnLst/>
              <a:rect l="l" t="t" r="r" b="b"/>
              <a:pathLst>
                <a:path w="787" h="635" extrusionOk="0">
                  <a:moveTo>
                    <a:pt x="494" y="0"/>
                  </a:moveTo>
                  <a:cubicBezTo>
                    <a:pt x="449" y="0"/>
                    <a:pt x="402" y="16"/>
                    <a:pt x="358" y="52"/>
                  </a:cubicBezTo>
                  <a:lnTo>
                    <a:pt x="130" y="288"/>
                  </a:lnTo>
                  <a:cubicBezTo>
                    <a:pt x="1" y="439"/>
                    <a:pt x="130" y="635"/>
                    <a:pt x="288" y="635"/>
                  </a:cubicBezTo>
                  <a:cubicBezTo>
                    <a:pt x="334" y="635"/>
                    <a:pt x="383" y="618"/>
                    <a:pt x="428" y="579"/>
                  </a:cubicBezTo>
                  <a:lnTo>
                    <a:pt x="657" y="351"/>
                  </a:lnTo>
                  <a:cubicBezTo>
                    <a:pt x="787" y="199"/>
                    <a:pt x="654" y="0"/>
                    <a:pt x="494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80"/>
            <p:cNvSpPr/>
            <p:nvPr/>
          </p:nvSpPr>
          <p:spPr>
            <a:xfrm>
              <a:off x="6557753" y="3368761"/>
              <a:ext cx="20703" cy="16683"/>
            </a:xfrm>
            <a:custGeom>
              <a:avLst/>
              <a:gdLst/>
              <a:ahLst/>
              <a:cxnLst/>
              <a:rect l="l" t="t" r="r" b="b"/>
              <a:pathLst>
                <a:path w="788" h="635" extrusionOk="0">
                  <a:moveTo>
                    <a:pt x="294" y="0"/>
                  </a:moveTo>
                  <a:cubicBezTo>
                    <a:pt x="133" y="0"/>
                    <a:pt x="1" y="199"/>
                    <a:pt x="131" y="351"/>
                  </a:cubicBezTo>
                  <a:lnTo>
                    <a:pt x="360" y="579"/>
                  </a:lnTo>
                  <a:cubicBezTo>
                    <a:pt x="405" y="618"/>
                    <a:pt x="454" y="635"/>
                    <a:pt x="500" y="635"/>
                  </a:cubicBezTo>
                  <a:cubicBezTo>
                    <a:pt x="658" y="635"/>
                    <a:pt x="787" y="439"/>
                    <a:pt x="658" y="288"/>
                  </a:cubicBezTo>
                  <a:lnTo>
                    <a:pt x="429" y="52"/>
                  </a:lnTo>
                  <a:cubicBezTo>
                    <a:pt x="385" y="16"/>
                    <a:pt x="338" y="0"/>
                    <a:pt x="294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80"/>
            <p:cNvSpPr/>
            <p:nvPr/>
          </p:nvSpPr>
          <p:spPr>
            <a:xfrm>
              <a:off x="6504945" y="3316006"/>
              <a:ext cx="20808" cy="16604"/>
            </a:xfrm>
            <a:custGeom>
              <a:avLst/>
              <a:gdLst/>
              <a:ahLst/>
              <a:cxnLst/>
              <a:rect l="l" t="t" r="r" b="b"/>
              <a:pathLst>
                <a:path w="792" h="632" extrusionOk="0">
                  <a:moveTo>
                    <a:pt x="291" y="0"/>
                  </a:moveTo>
                  <a:cubicBezTo>
                    <a:pt x="134" y="0"/>
                    <a:pt x="1" y="197"/>
                    <a:pt x="130" y="347"/>
                  </a:cubicBezTo>
                  <a:lnTo>
                    <a:pt x="358" y="576"/>
                  </a:lnTo>
                  <a:cubicBezTo>
                    <a:pt x="404" y="615"/>
                    <a:pt x="452" y="631"/>
                    <a:pt x="499" y="631"/>
                  </a:cubicBezTo>
                  <a:cubicBezTo>
                    <a:pt x="659" y="631"/>
                    <a:pt x="791" y="435"/>
                    <a:pt x="657" y="285"/>
                  </a:cubicBezTo>
                  <a:lnTo>
                    <a:pt x="428" y="56"/>
                  </a:lnTo>
                  <a:cubicBezTo>
                    <a:pt x="384" y="17"/>
                    <a:pt x="337" y="0"/>
                    <a:pt x="291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80"/>
            <p:cNvSpPr/>
            <p:nvPr/>
          </p:nvSpPr>
          <p:spPr>
            <a:xfrm>
              <a:off x="6367094" y="3441168"/>
              <a:ext cx="105931" cy="11008"/>
            </a:xfrm>
            <a:custGeom>
              <a:avLst/>
              <a:gdLst/>
              <a:ahLst/>
              <a:cxnLst/>
              <a:rect l="l" t="t" r="r" b="b"/>
              <a:pathLst>
                <a:path w="4032" h="419" extrusionOk="0">
                  <a:moveTo>
                    <a:pt x="273" y="1"/>
                  </a:moveTo>
                  <a:cubicBezTo>
                    <a:pt x="1" y="1"/>
                    <a:pt x="1" y="418"/>
                    <a:pt x="273" y="418"/>
                  </a:cubicBezTo>
                  <a:cubicBezTo>
                    <a:pt x="279" y="418"/>
                    <a:pt x="286" y="418"/>
                    <a:pt x="292" y="418"/>
                  </a:cubicBezTo>
                  <a:lnTo>
                    <a:pt x="3740" y="418"/>
                  </a:lnTo>
                  <a:cubicBezTo>
                    <a:pt x="3746" y="418"/>
                    <a:pt x="3753" y="418"/>
                    <a:pt x="3759" y="418"/>
                  </a:cubicBezTo>
                  <a:cubicBezTo>
                    <a:pt x="4031" y="418"/>
                    <a:pt x="4031" y="1"/>
                    <a:pt x="3759" y="1"/>
                  </a:cubicBezTo>
                  <a:cubicBezTo>
                    <a:pt x="3753" y="1"/>
                    <a:pt x="3746" y="1"/>
                    <a:pt x="3740" y="1"/>
                  </a:cubicBezTo>
                  <a:lnTo>
                    <a:pt x="292" y="1"/>
                  </a:lnTo>
                  <a:cubicBezTo>
                    <a:pt x="286" y="1"/>
                    <a:pt x="279" y="1"/>
                    <a:pt x="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80"/>
            <p:cNvSpPr/>
            <p:nvPr/>
          </p:nvSpPr>
          <p:spPr>
            <a:xfrm>
              <a:off x="6368013" y="3495290"/>
              <a:ext cx="105011" cy="11008"/>
            </a:xfrm>
            <a:custGeom>
              <a:avLst/>
              <a:gdLst/>
              <a:ahLst/>
              <a:cxnLst/>
              <a:rect l="l" t="t" r="r" b="b"/>
              <a:pathLst>
                <a:path w="3997" h="419" extrusionOk="0">
                  <a:moveTo>
                    <a:pt x="3724" y="1"/>
                  </a:moveTo>
                  <a:cubicBezTo>
                    <a:pt x="3718" y="1"/>
                    <a:pt x="3711" y="1"/>
                    <a:pt x="3705" y="1"/>
                  </a:cubicBezTo>
                  <a:lnTo>
                    <a:pt x="257" y="1"/>
                  </a:lnTo>
                  <a:cubicBezTo>
                    <a:pt x="1" y="22"/>
                    <a:pt x="1" y="404"/>
                    <a:pt x="257" y="418"/>
                  </a:cubicBezTo>
                  <a:lnTo>
                    <a:pt x="3705" y="418"/>
                  </a:lnTo>
                  <a:cubicBezTo>
                    <a:pt x="3711" y="418"/>
                    <a:pt x="3718" y="418"/>
                    <a:pt x="3724" y="418"/>
                  </a:cubicBezTo>
                  <a:cubicBezTo>
                    <a:pt x="3996" y="418"/>
                    <a:pt x="3996" y="1"/>
                    <a:pt x="37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80"/>
            <p:cNvSpPr/>
            <p:nvPr/>
          </p:nvSpPr>
          <p:spPr>
            <a:xfrm>
              <a:off x="6367094" y="3468334"/>
              <a:ext cx="105931" cy="10982"/>
            </a:xfrm>
            <a:custGeom>
              <a:avLst/>
              <a:gdLst/>
              <a:ahLst/>
              <a:cxnLst/>
              <a:rect l="l" t="t" r="r" b="b"/>
              <a:pathLst>
                <a:path w="4032" h="418" extrusionOk="0">
                  <a:moveTo>
                    <a:pt x="273" y="0"/>
                  </a:moveTo>
                  <a:cubicBezTo>
                    <a:pt x="1" y="0"/>
                    <a:pt x="1" y="418"/>
                    <a:pt x="273" y="418"/>
                  </a:cubicBezTo>
                  <a:cubicBezTo>
                    <a:pt x="279" y="418"/>
                    <a:pt x="286" y="418"/>
                    <a:pt x="292" y="417"/>
                  </a:cubicBezTo>
                  <a:lnTo>
                    <a:pt x="3740" y="417"/>
                  </a:lnTo>
                  <a:cubicBezTo>
                    <a:pt x="3746" y="418"/>
                    <a:pt x="3753" y="418"/>
                    <a:pt x="3759" y="418"/>
                  </a:cubicBezTo>
                  <a:cubicBezTo>
                    <a:pt x="4031" y="418"/>
                    <a:pt x="4031" y="0"/>
                    <a:pt x="3759" y="0"/>
                  </a:cubicBezTo>
                  <a:cubicBezTo>
                    <a:pt x="3753" y="0"/>
                    <a:pt x="3746" y="0"/>
                    <a:pt x="3740" y="1"/>
                  </a:cubicBezTo>
                  <a:lnTo>
                    <a:pt x="292" y="1"/>
                  </a:lnTo>
                  <a:cubicBezTo>
                    <a:pt x="286" y="0"/>
                    <a:pt x="279" y="0"/>
                    <a:pt x="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80"/>
            <p:cNvSpPr/>
            <p:nvPr/>
          </p:nvSpPr>
          <p:spPr>
            <a:xfrm>
              <a:off x="6532216" y="3446659"/>
              <a:ext cx="27166" cy="54148"/>
            </a:xfrm>
            <a:custGeom>
              <a:avLst/>
              <a:gdLst/>
              <a:ahLst/>
              <a:cxnLst/>
              <a:rect l="l" t="t" r="r" b="b"/>
              <a:pathLst>
                <a:path w="1034" h="2061" extrusionOk="0">
                  <a:moveTo>
                    <a:pt x="0" y="0"/>
                  </a:moveTo>
                  <a:lnTo>
                    <a:pt x="0" y="2061"/>
                  </a:lnTo>
                  <a:lnTo>
                    <a:pt x="937" y="2061"/>
                  </a:lnTo>
                  <a:cubicBezTo>
                    <a:pt x="985" y="2061"/>
                    <a:pt x="1034" y="2019"/>
                    <a:pt x="1034" y="1970"/>
                  </a:cubicBezTo>
                  <a:lnTo>
                    <a:pt x="1034" y="98"/>
                  </a:lnTo>
                  <a:cubicBezTo>
                    <a:pt x="1034" y="42"/>
                    <a:pt x="985" y="0"/>
                    <a:pt x="937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80"/>
            <p:cNvSpPr/>
            <p:nvPr/>
          </p:nvSpPr>
          <p:spPr>
            <a:xfrm>
              <a:off x="6626797" y="3444663"/>
              <a:ext cx="53780" cy="57458"/>
            </a:xfrm>
            <a:custGeom>
              <a:avLst/>
              <a:gdLst/>
              <a:ahLst/>
              <a:cxnLst/>
              <a:rect l="l" t="t" r="r" b="b"/>
              <a:pathLst>
                <a:path w="2047" h="2187" extrusionOk="0">
                  <a:moveTo>
                    <a:pt x="0" y="0"/>
                  </a:moveTo>
                  <a:lnTo>
                    <a:pt x="0" y="1526"/>
                  </a:lnTo>
                  <a:cubicBezTo>
                    <a:pt x="0" y="1623"/>
                    <a:pt x="69" y="1713"/>
                    <a:pt x="167" y="1741"/>
                  </a:cubicBezTo>
                  <a:lnTo>
                    <a:pt x="1762" y="2178"/>
                  </a:lnTo>
                  <a:cubicBezTo>
                    <a:pt x="1783" y="2184"/>
                    <a:pt x="1804" y="2187"/>
                    <a:pt x="1824" y="2187"/>
                  </a:cubicBezTo>
                  <a:cubicBezTo>
                    <a:pt x="1945" y="2187"/>
                    <a:pt x="2046" y="2088"/>
                    <a:pt x="2046" y="1963"/>
                  </a:cubicBezTo>
                  <a:lnTo>
                    <a:pt x="2046" y="0"/>
                  </a:ln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80"/>
            <p:cNvSpPr/>
            <p:nvPr/>
          </p:nvSpPr>
          <p:spPr>
            <a:xfrm>
              <a:off x="6391343" y="3325832"/>
              <a:ext cx="24801" cy="49602"/>
            </a:xfrm>
            <a:custGeom>
              <a:avLst/>
              <a:gdLst/>
              <a:ahLst/>
              <a:cxnLst/>
              <a:rect l="l" t="t" r="r" b="b"/>
              <a:pathLst>
                <a:path w="944" h="1888" extrusionOk="0">
                  <a:moveTo>
                    <a:pt x="1" y="1"/>
                  </a:moveTo>
                  <a:lnTo>
                    <a:pt x="1" y="1887"/>
                  </a:lnTo>
                  <a:cubicBezTo>
                    <a:pt x="521" y="1887"/>
                    <a:pt x="944" y="1464"/>
                    <a:pt x="944" y="944"/>
                  </a:cubicBezTo>
                  <a:cubicBezTo>
                    <a:pt x="944" y="424"/>
                    <a:pt x="521" y="1"/>
                    <a:pt x="1" y="1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80"/>
            <p:cNvSpPr/>
            <p:nvPr/>
          </p:nvSpPr>
          <p:spPr>
            <a:xfrm>
              <a:off x="6541674" y="3335500"/>
              <a:ext cx="14608" cy="30450"/>
            </a:xfrm>
            <a:custGeom>
              <a:avLst/>
              <a:gdLst/>
              <a:ahLst/>
              <a:cxnLst/>
              <a:rect l="l" t="t" r="r" b="b"/>
              <a:pathLst>
                <a:path w="556" h="1159" extrusionOk="0">
                  <a:moveTo>
                    <a:pt x="1" y="0"/>
                  </a:moveTo>
                  <a:lnTo>
                    <a:pt x="1" y="1159"/>
                  </a:lnTo>
                  <a:cubicBezTo>
                    <a:pt x="313" y="1145"/>
                    <a:pt x="556" y="888"/>
                    <a:pt x="556" y="576"/>
                  </a:cubicBezTo>
                  <a:cubicBezTo>
                    <a:pt x="556" y="271"/>
                    <a:pt x="313" y="14"/>
                    <a:pt x="1" y="0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5" name="Google Shape;8105;p80"/>
          <p:cNvGrpSpPr/>
          <p:nvPr/>
        </p:nvGrpSpPr>
        <p:grpSpPr>
          <a:xfrm>
            <a:off x="5084391" y="4183682"/>
            <a:ext cx="504064" cy="325595"/>
            <a:chOff x="5084391" y="4183682"/>
            <a:chExt cx="504064" cy="325595"/>
          </a:xfrm>
        </p:grpSpPr>
        <p:sp>
          <p:nvSpPr>
            <p:cNvPr id="8106" name="Google Shape;8106;p80"/>
            <p:cNvSpPr/>
            <p:nvPr/>
          </p:nvSpPr>
          <p:spPr>
            <a:xfrm>
              <a:off x="5209948" y="4186887"/>
              <a:ext cx="186981" cy="137957"/>
            </a:xfrm>
            <a:custGeom>
              <a:avLst/>
              <a:gdLst/>
              <a:ahLst/>
              <a:cxnLst/>
              <a:rect l="l" t="t" r="r" b="b"/>
              <a:pathLst>
                <a:path w="7117" h="5251" extrusionOk="0">
                  <a:moveTo>
                    <a:pt x="250" y="0"/>
                  </a:moveTo>
                  <a:cubicBezTo>
                    <a:pt x="90" y="0"/>
                    <a:pt x="0" y="188"/>
                    <a:pt x="97" y="312"/>
                  </a:cubicBezTo>
                  <a:lnTo>
                    <a:pt x="3954" y="5251"/>
                  </a:lnTo>
                  <a:lnTo>
                    <a:pt x="7117" y="5251"/>
                  </a:lnTo>
                  <a:lnTo>
                    <a:pt x="2275" y="631"/>
                  </a:lnTo>
                  <a:cubicBezTo>
                    <a:pt x="1845" y="229"/>
                    <a:pt x="1276" y="0"/>
                    <a:pt x="687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80"/>
            <p:cNvSpPr/>
            <p:nvPr/>
          </p:nvSpPr>
          <p:spPr>
            <a:xfrm>
              <a:off x="5212680" y="4186887"/>
              <a:ext cx="184249" cy="137957"/>
            </a:xfrm>
            <a:custGeom>
              <a:avLst/>
              <a:gdLst/>
              <a:ahLst/>
              <a:cxnLst/>
              <a:rect l="l" t="t" r="r" b="b"/>
              <a:pathLst>
                <a:path w="7013" h="5251" extrusionOk="0">
                  <a:moveTo>
                    <a:pt x="153" y="0"/>
                  </a:moveTo>
                  <a:cubicBezTo>
                    <a:pt x="90" y="0"/>
                    <a:pt x="35" y="28"/>
                    <a:pt x="0" y="77"/>
                  </a:cubicBezTo>
                  <a:cubicBezTo>
                    <a:pt x="382" y="174"/>
                    <a:pt x="729" y="361"/>
                    <a:pt x="1020" y="631"/>
                  </a:cubicBezTo>
                  <a:lnTo>
                    <a:pt x="5861" y="5251"/>
                  </a:lnTo>
                  <a:lnTo>
                    <a:pt x="7013" y="5251"/>
                  </a:lnTo>
                  <a:lnTo>
                    <a:pt x="2178" y="631"/>
                  </a:lnTo>
                  <a:cubicBezTo>
                    <a:pt x="1748" y="229"/>
                    <a:pt x="1179" y="0"/>
                    <a:pt x="583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80"/>
            <p:cNvSpPr/>
            <p:nvPr/>
          </p:nvSpPr>
          <p:spPr>
            <a:xfrm>
              <a:off x="5084391" y="4236069"/>
              <a:ext cx="504064" cy="145103"/>
            </a:xfrm>
            <a:custGeom>
              <a:avLst/>
              <a:gdLst/>
              <a:ahLst/>
              <a:cxnLst/>
              <a:rect l="l" t="t" r="r" b="b"/>
              <a:pathLst>
                <a:path w="19186" h="5523" extrusionOk="0">
                  <a:moveTo>
                    <a:pt x="1060" y="1"/>
                  </a:moveTo>
                  <a:cubicBezTo>
                    <a:pt x="1053" y="1"/>
                    <a:pt x="1047" y="1"/>
                    <a:pt x="1041" y="1"/>
                  </a:cubicBezTo>
                  <a:lnTo>
                    <a:pt x="194" y="1"/>
                  </a:lnTo>
                  <a:cubicBezTo>
                    <a:pt x="90" y="1"/>
                    <a:pt x="0" y="84"/>
                    <a:pt x="0" y="195"/>
                  </a:cubicBezTo>
                  <a:lnTo>
                    <a:pt x="0" y="4731"/>
                  </a:lnTo>
                  <a:cubicBezTo>
                    <a:pt x="0" y="5162"/>
                    <a:pt x="354" y="5515"/>
                    <a:pt x="791" y="5522"/>
                  </a:cubicBezTo>
                  <a:lnTo>
                    <a:pt x="19026" y="5522"/>
                  </a:lnTo>
                  <a:cubicBezTo>
                    <a:pt x="19116" y="5522"/>
                    <a:pt x="19186" y="5453"/>
                    <a:pt x="19186" y="5363"/>
                  </a:cubicBezTo>
                  <a:lnTo>
                    <a:pt x="19186" y="5356"/>
                  </a:lnTo>
                  <a:cubicBezTo>
                    <a:pt x="19186" y="5155"/>
                    <a:pt x="19109" y="4953"/>
                    <a:pt x="18964" y="4815"/>
                  </a:cubicBezTo>
                  <a:lnTo>
                    <a:pt x="18520" y="4364"/>
                  </a:lnTo>
                  <a:lnTo>
                    <a:pt x="17847" y="3691"/>
                  </a:lnTo>
                  <a:cubicBezTo>
                    <a:pt x="17417" y="3254"/>
                    <a:pt x="16827" y="3011"/>
                    <a:pt x="16217" y="3011"/>
                  </a:cubicBezTo>
                  <a:lnTo>
                    <a:pt x="3669" y="3011"/>
                  </a:lnTo>
                  <a:cubicBezTo>
                    <a:pt x="3392" y="3011"/>
                    <a:pt x="3142" y="2866"/>
                    <a:pt x="3004" y="2623"/>
                  </a:cubicBezTo>
                  <a:lnTo>
                    <a:pt x="1713" y="382"/>
                  </a:lnTo>
                  <a:cubicBezTo>
                    <a:pt x="1578" y="145"/>
                    <a:pt x="1330" y="1"/>
                    <a:pt x="1060" y="1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80"/>
            <p:cNvSpPr/>
            <p:nvPr/>
          </p:nvSpPr>
          <p:spPr>
            <a:xfrm>
              <a:off x="5209948" y="4348148"/>
              <a:ext cx="209050" cy="161129"/>
            </a:xfrm>
            <a:custGeom>
              <a:avLst/>
              <a:gdLst/>
              <a:ahLst/>
              <a:cxnLst/>
              <a:rect l="l" t="t" r="r" b="b"/>
              <a:pathLst>
                <a:path w="7957" h="6133" extrusionOk="0">
                  <a:moveTo>
                    <a:pt x="4738" y="1"/>
                  </a:moveTo>
                  <a:cubicBezTo>
                    <a:pt x="4675" y="1"/>
                    <a:pt x="4620" y="28"/>
                    <a:pt x="4585" y="70"/>
                  </a:cubicBezTo>
                  <a:lnTo>
                    <a:pt x="104" y="5820"/>
                  </a:lnTo>
                  <a:cubicBezTo>
                    <a:pt x="0" y="5952"/>
                    <a:pt x="90" y="6132"/>
                    <a:pt x="257" y="6132"/>
                  </a:cubicBezTo>
                  <a:lnTo>
                    <a:pt x="687" y="6132"/>
                  </a:lnTo>
                  <a:cubicBezTo>
                    <a:pt x="1276" y="6132"/>
                    <a:pt x="1845" y="5910"/>
                    <a:pt x="2275" y="5501"/>
                  </a:cubicBezTo>
                  <a:lnTo>
                    <a:pt x="7880" y="195"/>
                  </a:lnTo>
                  <a:cubicBezTo>
                    <a:pt x="7956" y="126"/>
                    <a:pt x="7907" y="1"/>
                    <a:pt x="7803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80"/>
            <p:cNvSpPr/>
            <p:nvPr/>
          </p:nvSpPr>
          <p:spPr>
            <a:xfrm>
              <a:off x="5382322" y="4183682"/>
              <a:ext cx="203218" cy="76663"/>
            </a:xfrm>
            <a:custGeom>
              <a:avLst/>
              <a:gdLst/>
              <a:ahLst/>
              <a:cxnLst/>
              <a:rect l="l" t="t" r="r" b="b"/>
              <a:pathLst>
                <a:path w="7735" h="2918" extrusionOk="0">
                  <a:moveTo>
                    <a:pt x="3807" y="1"/>
                  </a:moveTo>
                  <a:cubicBezTo>
                    <a:pt x="3769" y="1"/>
                    <a:pt x="3730" y="2"/>
                    <a:pt x="3691" y="4"/>
                  </a:cubicBezTo>
                  <a:cubicBezTo>
                    <a:pt x="2768" y="67"/>
                    <a:pt x="2026" y="767"/>
                    <a:pt x="1908" y="1683"/>
                  </a:cubicBezTo>
                  <a:cubicBezTo>
                    <a:pt x="1723" y="1598"/>
                    <a:pt x="1532" y="1559"/>
                    <a:pt x="1346" y="1559"/>
                  </a:cubicBezTo>
                  <a:cubicBezTo>
                    <a:pt x="637" y="1559"/>
                    <a:pt x="1" y="2130"/>
                    <a:pt x="1" y="2911"/>
                  </a:cubicBezTo>
                  <a:lnTo>
                    <a:pt x="7735" y="2918"/>
                  </a:lnTo>
                  <a:cubicBezTo>
                    <a:pt x="7735" y="2023"/>
                    <a:pt x="7005" y="1354"/>
                    <a:pt x="6177" y="1354"/>
                  </a:cubicBezTo>
                  <a:cubicBezTo>
                    <a:pt x="6009" y="1354"/>
                    <a:pt x="5838" y="1382"/>
                    <a:pt x="5668" y="1440"/>
                  </a:cubicBezTo>
                  <a:cubicBezTo>
                    <a:pt x="5449" y="590"/>
                    <a:pt x="4676" y="1"/>
                    <a:pt x="3807" y="1"/>
                  </a:cubicBezTo>
                  <a:close/>
                </a:path>
              </a:pathLst>
            </a:custGeom>
            <a:solidFill>
              <a:srgbClr val="9BA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80"/>
            <p:cNvSpPr/>
            <p:nvPr/>
          </p:nvSpPr>
          <p:spPr>
            <a:xfrm>
              <a:off x="5274263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8" y="0"/>
                    <a:pt x="322" y="35"/>
                    <a:pt x="243" y="113"/>
                  </a:cubicBezTo>
                  <a:cubicBezTo>
                    <a:pt x="1" y="356"/>
                    <a:pt x="167" y="772"/>
                    <a:pt x="514" y="772"/>
                  </a:cubicBezTo>
                  <a:cubicBezTo>
                    <a:pt x="729" y="772"/>
                    <a:pt x="895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80"/>
            <p:cNvSpPr/>
            <p:nvPr/>
          </p:nvSpPr>
          <p:spPr>
            <a:xfrm>
              <a:off x="5233619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8" y="0"/>
                    <a:pt x="322" y="35"/>
                    <a:pt x="244" y="113"/>
                  </a:cubicBezTo>
                  <a:cubicBezTo>
                    <a:pt x="1" y="356"/>
                    <a:pt x="174" y="772"/>
                    <a:pt x="514" y="772"/>
                  </a:cubicBezTo>
                  <a:cubicBezTo>
                    <a:pt x="729" y="772"/>
                    <a:pt x="903" y="599"/>
                    <a:pt x="903" y="391"/>
                  </a:cubicBezTo>
                  <a:cubicBezTo>
                    <a:pt x="903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80"/>
            <p:cNvSpPr/>
            <p:nvPr/>
          </p:nvSpPr>
          <p:spPr>
            <a:xfrm>
              <a:off x="5193002" y="4337901"/>
              <a:ext cx="23698" cy="20309"/>
            </a:xfrm>
            <a:custGeom>
              <a:avLst/>
              <a:gdLst/>
              <a:ahLst/>
              <a:cxnLst/>
              <a:rect l="l" t="t" r="r" b="b"/>
              <a:pathLst>
                <a:path w="902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20" y="772"/>
                  </a:cubicBezTo>
                  <a:cubicBezTo>
                    <a:pt x="728" y="772"/>
                    <a:pt x="902" y="599"/>
                    <a:pt x="902" y="391"/>
                  </a:cubicBezTo>
                  <a:cubicBezTo>
                    <a:pt x="902" y="156"/>
                    <a:pt x="710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80"/>
            <p:cNvSpPr/>
            <p:nvPr/>
          </p:nvSpPr>
          <p:spPr>
            <a:xfrm>
              <a:off x="5152542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14" y="772"/>
                  </a:cubicBezTo>
                  <a:cubicBezTo>
                    <a:pt x="729" y="772"/>
                    <a:pt x="902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80"/>
            <p:cNvSpPr/>
            <p:nvPr/>
          </p:nvSpPr>
          <p:spPr>
            <a:xfrm>
              <a:off x="5446479" y="4337901"/>
              <a:ext cx="23724" cy="20309"/>
            </a:xfrm>
            <a:custGeom>
              <a:avLst/>
              <a:gdLst/>
              <a:ahLst/>
              <a:cxnLst/>
              <a:rect l="l" t="t" r="r" b="b"/>
              <a:pathLst>
                <a:path w="903" h="773" extrusionOk="0">
                  <a:moveTo>
                    <a:pt x="512" y="0"/>
                  </a:moveTo>
                  <a:cubicBezTo>
                    <a:pt x="417" y="0"/>
                    <a:pt x="321" y="35"/>
                    <a:pt x="243" y="113"/>
                  </a:cubicBezTo>
                  <a:cubicBezTo>
                    <a:pt x="0" y="356"/>
                    <a:pt x="174" y="772"/>
                    <a:pt x="521" y="772"/>
                  </a:cubicBezTo>
                  <a:cubicBezTo>
                    <a:pt x="729" y="772"/>
                    <a:pt x="902" y="599"/>
                    <a:pt x="902" y="391"/>
                  </a:cubicBezTo>
                  <a:cubicBezTo>
                    <a:pt x="902" y="156"/>
                    <a:pt x="711" y="0"/>
                    <a:pt x="51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80"/>
            <p:cNvSpPr/>
            <p:nvPr/>
          </p:nvSpPr>
          <p:spPr>
            <a:xfrm>
              <a:off x="5467261" y="4183944"/>
              <a:ext cx="118279" cy="76400"/>
            </a:xfrm>
            <a:custGeom>
              <a:avLst/>
              <a:gdLst/>
              <a:ahLst/>
              <a:cxnLst/>
              <a:rect l="l" t="t" r="r" b="b"/>
              <a:pathLst>
                <a:path w="4502" h="2908" extrusionOk="0">
                  <a:moveTo>
                    <a:pt x="583" y="0"/>
                  </a:moveTo>
                  <a:cubicBezTo>
                    <a:pt x="390" y="0"/>
                    <a:pt x="194" y="30"/>
                    <a:pt x="0" y="91"/>
                  </a:cubicBezTo>
                  <a:cubicBezTo>
                    <a:pt x="624" y="286"/>
                    <a:pt x="1103" y="792"/>
                    <a:pt x="1269" y="1430"/>
                  </a:cubicBezTo>
                  <a:cubicBezTo>
                    <a:pt x="1440" y="1372"/>
                    <a:pt x="1611" y="1344"/>
                    <a:pt x="1779" y="1344"/>
                  </a:cubicBezTo>
                  <a:cubicBezTo>
                    <a:pt x="2607" y="1344"/>
                    <a:pt x="3338" y="2013"/>
                    <a:pt x="3343" y="2908"/>
                  </a:cubicBezTo>
                  <a:lnTo>
                    <a:pt x="4502" y="2908"/>
                  </a:lnTo>
                  <a:cubicBezTo>
                    <a:pt x="4502" y="2019"/>
                    <a:pt x="3772" y="1351"/>
                    <a:pt x="2944" y="1351"/>
                  </a:cubicBezTo>
                  <a:cubicBezTo>
                    <a:pt x="2777" y="1351"/>
                    <a:pt x="2605" y="1379"/>
                    <a:pt x="2435" y="1437"/>
                  </a:cubicBezTo>
                  <a:cubicBezTo>
                    <a:pt x="2209" y="567"/>
                    <a:pt x="1430" y="0"/>
                    <a:pt x="58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80"/>
            <p:cNvSpPr/>
            <p:nvPr/>
          </p:nvSpPr>
          <p:spPr>
            <a:xfrm>
              <a:off x="5212680" y="4348148"/>
              <a:ext cx="206265" cy="161129"/>
            </a:xfrm>
            <a:custGeom>
              <a:avLst/>
              <a:gdLst/>
              <a:ahLst/>
              <a:cxnLst/>
              <a:rect l="l" t="t" r="r" b="b"/>
              <a:pathLst>
                <a:path w="7851" h="6133" extrusionOk="0">
                  <a:moveTo>
                    <a:pt x="7701" y="0"/>
                  </a:moveTo>
                  <a:cubicBezTo>
                    <a:pt x="7698" y="0"/>
                    <a:pt x="7695" y="1"/>
                    <a:pt x="7692" y="1"/>
                  </a:cubicBezTo>
                  <a:lnTo>
                    <a:pt x="6541" y="1"/>
                  </a:lnTo>
                  <a:cubicBezTo>
                    <a:pt x="6645" y="1"/>
                    <a:pt x="6694" y="126"/>
                    <a:pt x="6617" y="195"/>
                  </a:cubicBezTo>
                  <a:lnTo>
                    <a:pt x="1013" y="5501"/>
                  </a:lnTo>
                  <a:cubicBezTo>
                    <a:pt x="729" y="5772"/>
                    <a:pt x="382" y="5966"/>
                    <a:pt x="0" y="6063"/>
                  </a:cubicBezTo>
                  <a:cubicBezTo>
                    <a:pt x="35" y="6112"/>
                    <a:pt x="90" y="6132"/>
                    <a:pt x="153" y="6132"/>
                  </a:cubicBezTo>
                  <a:lnTo>
                    <a:pt x="583" y="6132"/>
                  </a:lnTo>
                  <a:cubicBezTo>
                    <a:pt x="1172" y="6132"/>
                    <a:pt x="1741" y="5910"/>
                    <a:pt x="2178" y="5501"/>
                  </a:cubicBezTo>
                  <a:lnTo>
                    <a:pt x="7776" y="202"/>
                  </a:lnTo>
                  <a:cubicBezTo>
                    <a:pt x="7850" y="128"/>
                    <a:pt x="7806" y="0"/>
                    <a:pt x="770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80"/>
            <p:cNvSpPr/>
            <p:nvPr/>
          </p:nvSpPr>
          <p:spPr>
            <a:xfrm>
              <a:off x="5479819" y="4315176"/>
              <a:ext cx="27376" cy="6410"/>
            </a:xfrm>
            <a:custGeom>
              <a:avLst/>
              <a:gdLst/>
              <a:ahLst/>
              <a:cxnLst/>
              <a:rect l="l" t="t" r="r" b="b"/>
              <a:pathLst>
                <a:path w="1042" h="244" extrusionOk="0">
                  <a:moveTo>
                    <a:pt x="1" y="0"/>
                  </a:moveTo>
                  <a:cubicBezTo>
                    <a:pt x="361" y="0"/>
                    <a:pt x="715" y="84"/>
                    <a:pt x="1041" y="243"/>
                  </a:cubicBezTo>
                  <a:lnTo>
                    <a:pt x="1041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80"/>
            <p:cNvSpPr/>
            <p:nvPr/>
          </p:nvSpPr>
          <p:spPr>
            <a:xfrm>
              <a:off x="5540508" y="4350696"/>
              <a:ext cx="47947" cy="30476"/>
            </a:xfrm>
            <a:custGeom>
              <a:avLst/>
              <a:gdLst/>
              <a:ahLst/>
              <a:cxnLst/>
              <a:rect l="l" t="t" r="r" b="b"/>
              <a:pathLst>
                <a:path w="1825" h="1160" extrusionOk="0">
                  <a:moveTo>
                    <a:pt x="0" y="1"/>
                  </a:moveTo>
                  <a:lnTo>
                    <a:pt x="451" y="452"/>
                  </a:lnTo>
                  <a:cubicBezTo>
                    <a:pt x="590" y="590"/>
                    <a:pt x="666" y="792"/>
                    <a:pt x="666" y="993"/>
                  </a:cubicBezTo>
                  <a:lnTo>
                    <a:pt x="666" y="1000"/>
                  </a:lnTo>
                  <a:cubicBezTo>
                    <a:pt x="666" y="1090"/>
                    <a:pt x="597" y="1159"/>
                    <a:pt x="514" y="1159"/>
                  </a:cubicBezTo>
                  <a:lnTo>
                    <a:pt x="1665" y="1159"/>
                  </a:lnTo>
                  <a:cubicBezTo>
                    <a:pt x="1755" y="1159"/>
                    <a:pt x="1825" y="1090"/>
                    <a:pt x="1825" y="1000"/>
                  </a:cubicBezTo>
                  <a:lnTo>
                    <a:pt x="1825" y="993"/>
                  </a:lnTo>
                  <a:cubicBezTo>
                    <a:pt x="1825" y="792"/>
                    <a:pt x="1748" y="597"/>
                    <a:pt x="1610" y="452"/>
                  </a:cubicBezTo>
                  <a:lnTo>
                    <a:pt x="1159" y="1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80"/>
            <p:cNvSpPr/>
            <p:nvPr/>
          </p:nvSpPr>
          <p:spPr>
            <a:xfrm>
              <a:off x="5507352" y="4315176"/>
              <a:ext cx="63606" cy="35547"/>
            </a:xfrm>
            <a:custGeom>
              <a:avLst/>
              <a:gdLst/>
              <a:ahLst/>
              <a:cxnLst/>
              <a:rect l="l" t="t" r="r" b="b"/>
              <a:pathLst>
                <a:path w="2421" h="1353" extrusionOk="0">
                  <a:moveTo>
                    <a:pt x="0" y="0"/>
                  </a:moveTo>
                  <a:lnTo>
                    <a:pt x="0" y="770"/>
                  </a:lnTo>
                  <a:cubicBezTo>
                    <a:pt x="0" y="1089"/>
                    <a:pt x="257" y="1353"/>
                    <a:pt x="576" y="1353"/>
                  </a:cubicBezTo>
                  <a:lnTo>
                    <a:pt x="2421" y="1353"/>
                  </a:lnTo>
                  <a:lnTo>
                    <a:pt x="1748" y="680"/>
                  </a:lnTo>
                  <a:cubicBezTo>
                    <a:pt x="1318" y="243"/>
                    <a:pt x="728" y="0"/>
                    <a:pt x="118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80"/>
            <p:cNvSpPr/>
            <p:nvPr/>
          </p:nvSpPr>
          <p:spPr>
            <a:xfrm>
              <a:off x="5507352" y="4315176"/>
              <a:ext cx="63606" cy="35547"/>
            </a:xfrm>
            <a:custGeom>
              <a:avLst/>
              <a:gdLst/>
              <a:ahLst/>
              <a:cxnLst/>
              <a:rect l="l" t="t" r="r" b="b"/>
              <a:pathLst>
                <a:path w="2421" h="1353" extrusionOk="0">
                  <a:moveTo>
                    <a:pt x="0" y="0"/>
                  </a:moveTo>
                  <a:lnTo>
                    <a:pt x="0" y="243"/>
                  </a:lnTo>
                  <a:cubicBezTo>
                    <a:pt x="215" y="354"/>
                    <a:pt x="416" y="500"/>
                    <a:pt x="597" y="680"/>
                  </a:cubicBezTo>
                  <a:lnTo>
                    <a:pt x="1262" y="1353"/>
                  </a:lnTo>
                  <a:lnTo>
                    <a:pt x="2421" y="1353"/>
                  </a:lnTo>
                  <a:lnTo>
                    <a:pt x="1755" y="673"/>
                  </a:lnTo>
                  <a:cubicBezTo>
                    <a:pt x="1318" y="243"/>
                    <a:pt x="728" y="0"/>
                    <a:pt x="118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2" name="Google Shape;8122;p80"/>
          <p:cNvGrpSpPr/>
          <p:nvPr/>
        </p:nvGrpSpPr>
        <p:grpSpPr>
          <a:xfrm>
            <a:off x="7947595" y="2347996"/>
            <a:ext cx="379795" cy="267165"/>
            <a:chOff x="7947595" y="2347996"/>
            <a:chExt cx="379795" cy="267165"/>
          </a:xfrm>
        </p:grpSpPr>
        <p:sp>
          <p:nvSpPr>
            <p:cNvPr id="8123" name="Google Shape;8123;p80"/>
            <p:cNvSpPr/>
            <p:nvPr/>
          </p:nvSpPr>
          <p:spPr>
            <a:xfrm>
              <a:off x="7947779" y="2386432"/>
              <a:ext cx="379611" cy="228728"/>
            </a:xfrm>
            <a:custGeom>
              <a:avLst/>
              <a:gdLst/>
              <a:ahLst/>
              <a:cxnLst/>
              <a:rect l="l" t="t" r="r" b="b"/>
              <a:pathLst>
                <a:path w="14449" h="8706" extrusionOk="0">
                  <a:moveTo>
                    <a:pt x="7221" y="1"/>
                  </a:moveTo>
                  <a:cubicBezTo>
                    <a:pt x="6361" y="1"/>
                    <a:pt x="5071" y="549"/>
                    <a:pt x="3392" y="1645"/>
                  </a:cubicBezTo>
                  <a:cubicBezTo>
                    <a:pt x="2303" y="2352"/>
                    <a:pt x="1263" y="3122"/>
                    <a:pt x="257" y="3941"/>
                  </a:cubicBezTo>
                  <a:cubicBezTo>
                    <a:pt x="0" y="4156"/>
                    <a:pt x="0" y="4551"/>
                    <a:pt x="257" y="4759"/>
                  </a:cubicBezTo>
                  <a:cubicBezTo>
                    <a:pt x="1263" y="5584"/>
                    <a:pt x="2303" y="6347"/>
                    <a:pt x="3392" y="7062"/>
                  </a:cubicBezTo>
                  <a:cubicBezTo>
                    <a:pt x="5071" y="8151"/>
                    <a:pt x="6361" y="8706"/>
                    <a:pt x="7221" y="8706"/>
                  </a:cubicBezTo>
                  <a:cubicBezTo>
                    <a:pt x="8081" y="8706"/>
                    <a:pt x="9371" y="8151"/>
                    <a:pt x="11057" y="7062"/>
                  </a:cubicBezTo>
                  <a:cubicBezTo>
                    <a:pt x="12139" y="6347"/>
                    <a:pt x="13186" y="5584"/>
                    <a:pt x="14192" y="4759"/>
                  </a:cubicBezTo>
                  <a:cubicBezTo>
                    <a:pt x="14449" y="4551"/>
                    <a:pt x="14449" y="4156"/>
                    <a:pt x="14192" y="3941"/>
                  </a:cubicBezTo>
                  <a:cubicBezTo>
                    <a:pt x="13186" y="3122"/>
                    <a:pt x="12139" y="2352"/>
                    <a:pt x="11057" y="1645"/>
                  </a:cubicBezTo>
                  <a:cubicBezTo>
                    <a:pt x="9371" y="549"/>
                    <a:pt x="8081" y="1"/>
                    <a:pt x="7221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80"/>
            <p:cNvSpPr/>
            <p:nvPr/>
          </p:nvSpPr>
          <p:spPr>
            <a:xfrm>
              <a:off x="7947595" y="2386432"/>
              <a:ext cx="208866" cy="228728"/>
            </a:xfrm>
            <a:custGeom>
              <a:avLst/>
              <a:gdLst/>
              <a:ahLst/>
              <a:cxnLst/>
              <a:rect l="l" t="t" r="r" b="b"/>
              <a:pathLst>
                <a:path w="7950" h="8706" extrusionOk="0">
                  <a:moveTo>
                    <a:pt x="7228" y="1"/>
                  </a:moveTo>
                  <a:cubicBezTo>
                    <a:pt x="6368" y="1"/>
                    <a:pt x="5078" y="549"/>
                    <a:pt x="3399" y="1645"/>
                  </a:cubicBezTo>
                  <a:cubicBezTo>
                    <a:pt x="2310" y="2352"/>
                    <a:pt x="1263" y="3122"/>
                    <a:pt x="264" y="3941"/>
                  </a:cubicBezTo>
                  <a:cubicBezTo>
                    <a:pt x="1" y="4156"/>
                    <a:pt x="1" y="4551"/>
                    <a:pt x="264" y="4759"/>
                  </a:cubicBezTo>
                  <a:cubicBezTo>
                    <a:pt x="1263" y="5584"/>
                    <a:pt x="2310" y="6347"/>
                    <a:pt x="3392" y="7062"/>
                  </a:cubicBezTo>
                  <a:cubicBezTo>
                    <a:pt x="5078" y="8151"/>
                    <a:pt x="6368" y="8706"/>
                    <a:pt x="7228" y="8706"/>
                  </a:cubicBezTo>
                  <a:cubicBezTo>
                    <a:pt x="7471" y="8699"/>
                    <a:pt x="7714" y="8664"/>
                    <a:pt x="7949" y="8602"/>
                  </a:cubicBezTo>
                  <a:cubicBezTo>
                    <a:pt x="7145" y="8394"/>
                    <a:pt x="6104" y="7880"/>
                    <a:pt x="4835" y="7062"/>
                  </a:cubicBezTo>
                  <a:cubicBezTo>
                    <a:pt x="3753" y="6347"/>
                    <a:pt x="2706" y="5584"/>
                    <a:pt x="1707" y="4759"/>
                  </a:cubicBezTo>
                  <a:cubicBezTo>
                    <a:pt x="1443" y="4551"/>
                    <a:pt x="1443" y="4156"/>
                    <a:pt x="1707" y="3941"/>
                  </a:cubicBezTo>
                  <a:cubicBezTo>
                    <a:pt x="2706" y="3122"/>
                    <a:pt x="3753" y="2352"/>
                    <a:pt x="4835" y="1645"/>
                  </a:cubicBezTo>
                  <a:cubicBezTo>
                    <a:pt x="6104" y="826"/>
                    <a:pt x="7145" y="306"/>
                    <a:pt x="7949" y="105"/>
                  </a:cubicBezTo>
                  <a:cubicBezTo>
                    <a:pt x="7714" y="35"/>
                    <a:pt x="7471" y="1"/>
                    <a:pt x="7228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80"/>
            <p:cNvSpPr/>
            <p:nvPr/>
          </p:nvSpPr>
          <p:spPr>
            <a:xfrm>
              <a:off x="8049269" y="2419063"/>
              <a:ext cx="170062" cy="163678"/>
            </a:xfrm>
            <a:custGeom>
              <a:avLst/>
              <a:gdLst/>
              <a:ahLst/>
              <a:cxnLst/>
              <a:rect l="l" t="t" r="r" b="b"/>
              <a:pathLst>
                <a:path w="6473" h="6230" extrusionOk="0">
                  <a:moveTo>
                    <a:pt x="3359" y="1"/>
                  </a:moveTo>
                  <a:cubicBezTo>
                    <a:pt x="2549" y="1"/>
                    <a:pt x="1753" y="315"/>
                    <a:pt x="1159" y="909"/>
                  </a:cubicBezTo>
                  <a:cubicBezTo>
                    <a:pt x="271" y="1804"/>
                    <a:pt x="1" y="3142"/>
                    <a:pt x="486" y="4301"/>
                  </a:cubicBezTo>
                  <a:cubicBezTo>
                    <a:pt x="965" y="5466"/>
                    <a:pt x="2103" y="6229"/>
                    <a:pt x="3358" y="6229"/>
                  </a:cubicBezTo>
                  <a:cubicBezTo>
                    <a:pt x="5078" y="6222"/>
                    <a:pt x="6472" y="4828"/>
                    <a:pt x="6472" y="3115"/>
                  </a:cubicBezTo>
                  <a:cubicBezTo>
                    <a:pt x="6472" y="1852"/>
                    <a:pt x="5716" y="722"/>
                    <a:pt x="4551" y="236"/>
                  </a:cubicBezTo>
                  <a:cubicBezTo>
                    <a:pt x="4165" y="78"/>
                    <a:pt x="3760" y="1"/>
                    <a:pt x="3359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80"/>
            <p:cNvSpPr/>
            <p:nvPr/>
          </p:nvSpPr>
          <p:spPr>
            <a:xfrm>
              <a:off x="8055837" y="2418984"/>
              <a:ext cx="97340" cy="163599"/>
            </a:xfrm>
            <a:custGeom>
              <a:avLst/>
              <a:gdLst/>
              <a:ahLst/>
              <a:cxnLst/>
              <a:rect l="l" t="t" r="r" b="b"/>
              <a:pathLst>
                <a:path w="3705" h="6227" extrusionOk="0">
                  <a:moveTo>
                    <a:pt x="3102" y="0"/>
                  </a:moveTo>
                  <a:cubicBezTo>
                    <a:pt x="1427" y="0"/>
                    <a:pt x="1" y="1361"/>
                    <a:pt x="1" y="3111"/>
                  </a:cubicBezTo>
                  <a:cubicBezTo>
                    <a:pt x="1" y="4863"/>
                    <a:pt x="1432" y="6226"/>
                    <a:pt x="3112" y="6226"/>
                  </a:cubicBezTo>
                  <a:cubicBezTo>
                    <a:pt x="3307" y="6226"/>
                    <a:pt x="3505" y="6208"/>
                    <a:pt x="3705" y="6170"/>
                  </a:cubicBezTo>
                  <a:cubicBezTo>
                    <a:pt x="2241" y="5885"/>
                    <a:pt x="1187" y="4602"/>
                    <a:pt x="1180" y="3111"/>
                  </a:cubicBezTo>
                  <a:cubicBezTo>
                    <a:pt x="1187" y="1619"/>
                    <a:pt x="2241" y="343"/>
                    <a:pt x="3705" y="59"/>
                  </a:cubicBezTo>
                  <a:cubicBezTo>
                    <a:pt x="3502" y="19"/>
                    <a:pt x="3300" y="0"/>
                    <a:pt x="3102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80"/>
            <p:cNvSpPr/>
            <p:nvPr/>
          </p:nvSpPr>
          <p:spPr>
            <a:xfrm>
              <a:off x="8082451" y="2459444"/>
              <a:ext cx="96420" cy="82653"/>
            </a:xfrm>
            <a:custGeom>
              <a:avLst/>
              <a:gdLst/>
              <a:ahLst/>
              <a:cxnLst/>
              <a:rect l="l" t="t" r="r" b="b"/>
              <a:pathLst>
                <a:path w="3670" h="3146" extrusionOk="0">
                  <a:moveTo>
                    <a:pt x="2084" y="1"/>
                  </a:moveTo>
                  <a:cubicBezTo>
                    <a:pt x="1699" y="1"/>
                    <a:pt x="1305" y="143"/>
                    <a:pt x="985" y="461"/>
                  </a:cubicBezTo>
                  <a:cubicBezTo>
                    <a:pt x="0" y="1453"/>
                    <a:pt x="701" y="3145"/>
                    <a:pt x="2095" y="3145"/>
                  </a:cubicBezTo>
                  <a:cubicBezTo>
                    <a:pt x="2962" y="3138"/>
                    <a:pt x="3663" y="2438"/>
                    <a:pt x="3670" y="1571"/>
                  </a:cubicBezTo>
                  <a:cubicBezTo>
                    <a:pt x="3670" y="627"/>
                    <a:pt x="2894" y="1"/>
                    <a:pt x="2084" y="1"/>
                  </a:cubicBezTo>
                  <a:close/>
                </a:path>
              </a:pathLst>
            </a:custGeom>
            <a:solidFill>
              <a:srgbClr val="455F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80"/>
            <p:cNvSpPr/>
            <p:nvPr/>
          </p:nvSpPr>
          <p:spPr>
            <a:xfrm>
              <a:off x="8096113" y="2459496"/>
              <a:ext cx="57432" cy="82601"/>
            </a:xfrm>
            <a:custGeom>
              <a:avLst/>
              <a:gdLst/>
              <a:ahLst/>
              <a:cxnLst/>
              <a:rect l="l" t="t" r="r" b="b"/>
              <a:pathLst>
                <a:path w="2186" h="3144" extrusionOk="0">
                  <a:moveTo>
                    <a:pt x="1572" y="0"/>
                  </a:moveTo>
                  <a:cubicBezTo>
                    <a:pt x="744" y="0"/>
                    <a:pt x="1" y="666"/>
                    <a:pt x="1" y="1569"/>
                  </a:cubicBezTo>
                  <a:cubicBezTo>
                    <a:pt x="1" y="2473"/>
                    <a:pt x="746" y="3143"/>
                    <a:pt x="1575" y="3143"/>
                  </a:cubicBezTo>
                  <a:cubicBezTo>
                    <a:pt x="1777" y="3143"/>
                    <a:pt x="1983" y="3104"/>
                    <a:pt x="2185" y="3018"/>
                  </a:cubicBezTo>
                  <a:cubicBezTo>
                    <a:pt x="1610" y="2769"/>
                    <a:pt x="1235" y="2200"/>
                    <a:pt x="1235" y="1569"/>
                  </a:cubicBezTo>
                  <a:cubicBezTo>
                    <a:pt x="1235" y="938"/>
                    <a:pt x="1610" y="369"/>
                    <a:pt x="2185" y="126"/>
                  </a:cubicBezTo>
                  <a:cubicBezTo>
                    <a:pt x="1982" y="40"/>
                    <a:pt x="1775" y="0"/>
                    <a:pt x="1572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80"/>
            <p:cNvSpPr/>
            <p:nvPr/>
          </p:nvSpPr>
          <p:spPr>
            <a:xfrm>
              <a:off x="8254563" y="2401513"/>
              <a:ext cx="38174" cy="26325"/>
            </a:xfrm>
            <a:custGeom>
              <a:avLst/>
              <a:gdLst/>
              <a:ahLst/>
              <a:cxnLst/>
              <a:rect l="l" t="t" r="r" b="b"/>
              <a:pathLst>
                <a:path w="1453" h="1002" extrusionOk="0">
                  <a:moveTo>
                    <a:pt x="343" y="1"/>
                  </a:moveTo>
                  <a:cubicBezTo>
                    <a:pt x="142" y="1"/>
                    <a:pt x="1" y="290"/>
                    <a:pt x="212" y="433"/>
                  </a:cubicBezTo>
                  <a:lnTo>
                    <a:pt x="219" y="433"/>
                  </a:lnTo>
                  <a:cubicBezTo>
                    <a:pt x="469" y="599"/>
                    <a:pt x="725" y="772"/>
                    <a:pt x="989" y="960"/>
                  </a:cubicBezTo>
                  <a:cubicBezTo>
                    <a:pt x="1033" y="989"/>
                    <a:pt x="1078" y="1002"/>
                    <a:pt x="1119" y="1002"/>
                  </a:cubicBezTo>
                  <a:cubicBezTo>
                    <a:pt x="1314" y="1002"/>
                    <a:pt x="1452" y="727"/>
                    <a:pt x="1253" y="578"/>
                  </a:cubicBezTo>
                  <a:cubicBezTo>
                    <a:pt x="996" y="391"/>
                    <a:pt x="732" y="211"/>
                    <a:pt x="476" y="44"/>
                  </a:cubicBezTo>
                  <a:cubicBezTo>
                    <a:pt x="431" y="14"/>
                    <a:pt x="385" y="1"/>
                    <a:pt x="343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80"/>
            <p:cNvSpPr/>
            <p:nvPr/>
          </p:nvSpPr>
          <p:spPr>
            <a:xfrm>
              <a:off x="8013933" y="2347996"/>
              <a:ext cx="230331" cy="58693"/>
            </a:xfrm>
            <a:custGeom>
              <a:avLst/>
              <a:gdLst/>
              <a:ahLst/>
              <a:cxnLst/>
              <a:rect l="l" t="t" r="r" b="b"/>
              <a:pathLst>
                <a:path w="8767" h="2234" extrusionOk="0">
                  <a:moveTo>
                    <a:pt x="4710" y="0"/>
                  </a:moveTo>
                  <a:cubicBezTo>
                    <a:pt x="3566" y="0"/>
                    <a:pt x="2095" y="590"/>
                    <a:pt x="201" y="1804"/>
                  </a:cubicBezTo>
                  <a:cubicBezTo>
                    <a:pt x="0" y="1929"/>
                    <a:pt x="90" y="2227"/>
                    <a:pt x="326" y="2227"/>
                  </a:cubicBezTo>
                  <a:lnTo>
                    <a:pt x="319" y="2234"/>
                  </a:lnTo>
                  <a:cubicBezTo>
                    <a:pt x="368" y="2234"/>
                    <a:pt x="410" y="2220"/>
                    <a:pt x="444" y="2199"/>
                  </a:cubicBezTo>
                  <a:cubicBezTo>
                    <a:pt x="2268" y="1034"/>
                    <a:pt x="3656" y="472"/>
                    <a:pt x="4703" y="472"/>
                  </a:cubicBezTo>
                  <a:cubicBezTo>
                    <a:pt x="5626" y="472"/>
                    <a:pt x="6798" y="909"/>
                    <a:pt x="8303" y="1790"/>
                  </a:cubicBezTo>
                  <a:cubicBezTo>
                    <a:pt x="8346" y="1815"/>
                    <a:pt x="8389" y="1827"/>
                    <a:pt x="8428" y="1827"/>
                  </a:cubicBezTo>
                  <a:cubicBezTo>
                    <a:pt x="8636" y="1827"/>
                    <a:pt x="8767" y="1521"/>
                    <a:pt x="8546" y="1387"/>
                  </a:cubicBezTo>
                  <a:cubicBezTo>
                    <a:pt x="6964" y="458"/>
                    <a:pt x="5709" y="0"/>
                    <a:pt x="4710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80"/>
            <p:cNvSpPr/>
            <p:nvPr/>
          </p:nvSpPr>
          <p:spPr>
            <a:xfrm>
              <a:off x="8147686" y="2462097"/>
              <a:ext cx="33366" cy="28427"/>
            </a:xfrm>
            <a:custGeom>
              <a:avLst/>
              <a:gdLst/>
              <a:ahLst/>
              <a:cxnLst/>
              <a:rect l="l" t="t" r="r" b="b"/>
              <a:pathLst>
                <a:path w="1270" h="1082" extrusionOk="0">
                  <a:moveTo>
                    <a:pt x="546" y="0"/>
                  </a:moveTo>
                  <a:cubicBezTo>
                    <a:pt x="268" y="0"/>
                    <a:pt x="0" y="216"/>
                    <a:pt x="0" y="540"/>
                  </a:cubicBezTo>
                  <a:cubicBezTo>
                    <a:pt x="0" y="839"/>
                    <a:pt x="243" y="1081"/>
                    <a:pt x="541" y="1081"/>
                  </a:cubicBezTo>
                  <a:cubicBezTo>
                    <a:pt x="1027" y="1081"/>
                    <a:pt x="1270" y="499"/>
                    <a:pt x="923" y="159"/>
                  </a:cubicBezTo>
                  <a:cubicBezTo>
                    <a:pt x="813" y="49"/>
                    <a:pt x="678" y="0"/>
                    <a:pt x="546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2" name="Google Shape;8132;p80"/>
          <p:cNvGrpSpPr/>
          <p:nvPr/>
        </p:nvGrpSpPr>
        <p:grpSpPr>
          <a:xfrm>
            <a:off x="6400644" y="2310269"/>
            <a:ext cx="275362" cy="338784"/>
            <a:chOff x="6400644" y="2310269"/>
            <a:chExt cx="275362" cy="338784"/>
          </a:xfrm>
        </p:grpSpPr>
        <p:sp>
          <p:nvSpPr>
            <p:cNvPr id="8133" name="Google Shape;8133;p80"/>
            <p:cNvSpPr/>
            <p:nvPr/>
          </p:nvSpPr>
          <p:spPr>
            <a:xfrm>
              <a:off x="6503789" y="2310269"/>
              <a:ext cx="69070" cy="45399"/>
            </a:xfrm>
            <a:custGeom>
              <a:avLst/>
              <a:gdLst/>
              <a:ahLst/>
              <a:cxnLst/>
              <a:rect l="l" t="t" r="r" b="b"/>
              <a:pathLst>
                <a:path w="2629" h="1728" extrusionOk="0">
                  <a:moveTo>
                    <a:pt x="1242" y="0"/>
                  </a:moveTo>
                  <a:cubicBezTo>
                    <a:pt x="555" y="0"/>
                    <a:pt x="0" y="555"/>
                    <a:pt x="0" y="1242"/>
                  </a:cubicBezTo>
                  <a:lnTo>
                    <a:pt x="0" y="1728"/>
                  </a:lnTo>
                  <a:lnTo>
                    <a:pt x="382" y="1728"/>
                  </a:lnTo>
                  <a:lnTo>
                    <a:pt x="382" y="1242"/>
                  </a:lnTo>
                  <a:cubicBezTo>
                    <a:pt x="382" y="763"/>
                    <a:pt x="770" y="382"/>
                    <a:pt x="1242" y="382"/>
                  </a:cubicBezTo>
                  <a:lnTo>
                    <a:pt x="1380" y="382"/>
                  </a:lnTo>
                  <a:cubicBezTo>
                    <a:pt x="1859" y="382"/>
                    <a:pt x="2241" y="763"/>
                    <a:pt x="2241" y="1242"/>
                  </a:cubicBezTo>
                  <a:lnTo>
                    <a:pt x="2241" y="1728"/>
                  </a:lnTo>
                  <a:lnTo>
                    <a:pt x="2629" y="1728"/>
                  </a:lnTo>
                  <a:lnTo>
                    <a:pt x="2629" y="1242"/>
                  </a:lnTo>
                  <a:cubicBezTo>
                    <a:pt x="2622" y="555"/>
                    <a:pt x="2067" y="0"/>
                    <a:pt x="138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80"/>
            <p:cNvSpPr/>
            <p:nvPr/>
          </p:nvSpPr>
          <p:spPr>
            <a:xfrm>
              <a:off x="6434351" y="2389533"/>
              <a:ext cx="207763" cy="259520"/>
            </a:xfrm>
            <a:custGeom>
              <a:avLst/>
              <a:gdLst/>
              <a:ahLst/>
              <a:cxnLst/>
              <a:rect l="l" t="t" r="r" b="b"/>
              <a:pathLst>
                <a:path w="7908" h="9878" extrusionOk="0">
                  <a:moveTo>
                    <a:pt x="0" y="1"/>
                  </a:moveTo>
                  <a:lnTo>
                    <a:pt x="500" y="9226"/>
                  </a:lnTo>
                  <a:cubicBezTo>
                    <a:pt x="521" y="9593"/>
                    <a:pt x="826" y="9878"/>
                    <a:pt x="1193" y="9878"/>
                  </a:cubicBezTo>
                  <a:lnTo>
                    <a:pt x="6694" y="9878"/>
                  </a:lnTo>
                  <a:cubicBezTo>
                    <a:pt x="7055" y="9871"/>
                    <a:pt x="7360" y="9587"/>
                    <a:pt x="7381" y="9226"/>
                  </a:cubicBezTo>
                  <a:lnTo>
                    <a:pt x="7908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80"/>
            <p:cNvSpPr/>
            <p:nvPr/>
          </p:nvSpPr>
          <p:spPr>
            <a:xfrm>
              <a:off x="6447645" y="2389533"/>
              <a:ext cx="194653" cy="259520"/>
            </a:xfrm>
            <a:custGeom>
              <a:avLst/>
              <a:gdLst/>
              <a:ahLst/>
              <a:cxnLst/>
              <a:rect l="l" t="t" r="r" b="b"/>
              <a:pathLst>
                <a:path w="7409" h="9878" extrusionOk="0">
                  <a:moveTo>
                    <a:pt x="5113" y="1"/>
                  </a:moveTo>
                  <a:lnTo>
                    <a:pt x="4877" y="8595"/>
                  </a:lnTo>
                  <a:cubicBezTo>
                    <a:pt x="4863" y="8969"/>
                    <a:pt x="4558" y="9261"/>
                    <a:pt x="4190" y="9267"/>
                  </a:cubicBezTo>
                  <a:lnTo>
                    <a:pt x="1" y="9267"/>
                  </a:lnTo>
                  <a:cubicBezTo>
                    <a:pt x="42" y="9614"/>
                    <a:pt x="341" y="9878"/>
                    <a:pt x="687" y="9878"/>
                  </a:cubicBezTo>
                  <a:lnTo>
                    <a:pt x="6188" y="9878"/>
                  </a:lnTo>
                  <a:cubicBezTo>
                    <a:pt x="6555" y="9878"/>
                    <a:pt x="6861" y="9593"/>
                    <a:pt x="6881" y="9226"/>
                  </a:cubicBezTo>
                  <a:lnTo>
                    <a:pt x="7409" y="8"/>
                  </a:lnTo>
                  <a:lnTo>
                    <a:pt x="5113" y="1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6" name="Google Shape;8136;p80"/>
            <p:cNvSpPr/>
            <p:nvPr/>
          </p:nvSpPr>
          <p:spPr>
            <a:xfrm>
              <a:off x="6434351" y="2343424"/>
              <a:ext cx="207211" cy="42850"/>
            </a:xfrm>
            <a:custGeom>
              <a:avLst/>
              <a:gdLst/>
              <a:ahLst/>
              <a:cxnLst/>
              <a:rect l="l" t="t" r="r" b="b"/>
              <a:pathLst>
                <a:path w="7887" h="1631" extrusionOk="0">
                  <a:moveTo>
                    <a:pt x="1589" y="1"/>
                  </a:moveTo>
                  <a:cubicBezTo>
                    <a:pt x="708" y="1"/>
                    <a:pt x="0" y="708"/>
                    <a:pt x="0" y="1589"/>
                  </a:cubicBezTo>
                  <a:lnTo>
                    <a:pt x="0" y="1631"/>
                  </a:lnTo>
                  <a:lnTo>
                    <a:pt x="7887" y="1631"/>
                  </a:lnTo>
                  <a:lnTo>
                    <a:pt x="7887" y="1589"/>
                  </a:lnTo>
                  <a:cubicBezTo>
                    <a:pt x="7887" y="715"/>
                    <a:pt x="7179" y="8"/>
                    <a:pt x="630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7" name="Google Shape;8137;p80"/>
            <p:cNvSpPr/>
            <p:nvPr/>
          </p:nvSpPr>
          <p:spPr>
            <a:xfrm>
              <a:off x="6555178" y="2343424"/>
              <a:ext cx="86568" cy="42850"/>
            </a:xfrm>
            <a:custGeom>
              <a:avLst/>
              <a:gdLst/>
              <a:ahLst/>
              <a:cxnLst/>
              <a:rect l="l" t="t" r="r" b="b"/>
              <a:pathLst>
                <a:path w="3295" h="1631" extrusionOk="0">
                  <a:moveTo>
                    <a:pt x="0" y="1"/>
                  </a:moveTo>
                  <a:cubicBezTo>
                    <a:pt x="888" y="1"/>
                    <a:pt x="1609" y="722"/>
                    <a:pt x="1609" y="1610"/>
                  </a:cubicBezTo>
                  <a:lnTo>
                    <a:pt x="1609" y="1631"/>
                  </a:lnTo>
                  <a:lnTo>
                    <a:pt x="3295" y="1631"/>
                  </a:lnTo>
                  <a:lnTo>
                    <a:pt x="3295" y="1610"/>
                  </a:lnTo>
                  <a:cubicBezTo>
                    <a:pt x="3295" y="722"/>
                    <a:pt x="2573" y="1"/>
                    <a:pt x="168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8" name="Google Shape;8138;p80"/>
            <p:cNvSpPr/>
            <p:nvPr/>
          </p:nvSpPr>
          <p:spPr>
            <a:xfrm>
              <a:off x="6400644" y="2368751"/>
              <a:ext cx="275362" cy="30844"/>
            </a:xfrm>
            <a:custGeom>
              <a:avLst/>
              <a:gdLst/>
              <a:ahLst/>
              <a:cxnLst/>
              <a:rect l="l" t="t" r="r" b="b"/>
              <a:pathLst>
                <a:path w="10481" h="1174" extrusionOk="0">
                  <a:moveTo>
                    <a:pt x="583" y="1"/>
                  </a:moveTo>
                  <a:cubicBezTo>
                    <a:pt x="257" y="1"/>
                    <a:pt x="0" y="265"/>
                    <a:pt x="0" y="584"/>
                  </a:cubicBezTo>
                  <a:lnTo>
                    <a:pt x="0" y="597"/>
                  </a:lnTo>
                  <a:cubicBezTo>
                    <a:pt x="0" y="917"/>
                    <a:pt x="257" y="1173"/>
                    <a:pt x="583" y="1173"/>
                  </a:cubicBezTo>
                  <a:lnTo>
                    <a:pt x="9898" y="1173"/>
                  </a:lnTo>
                  <a:cubicBezTo>
                    <a:pt x="10217" y="1173"/>
                    <a:pt x="10481" y="917"/>
                    <a:pt x="10481" y="597"/>
                  </a:cubicBezTo>
                  <a:lnTo>
                    <a:pt x="10481" y="584"/>
                  </a:lnTo>
                  <a:cubicBezTo>
                    <a:pt x="10474" y="265"/>
                    <a:pt x="10217" y="1"/>
                    <a:pt x="989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9" name="Google Shape;8139;p80"/>
            <p:cNvSpPr/>
            <p:nvPr/>
          </p:nvSpPr>
          <p:spPr>
            <a:xfrm>
              <a:off x="6400644" y="2368751"/>
              <a:ext cx="275362" cy="31028"/>
            </a:xfrm>
            <a:custGeom>
              <a:avLst/>
              <a:gdLst/>
              <a:ahLst/>
              <a:cxnLst/>
              <a:rect l="l" t="t" r="r" b="b"/>
              <a:pathLst>
                <a:path w="10481" h="1181" extrusionOk="0">
                  <a:moveTo>
                    <a:pt x="8677" y="1"/>
                  </a:moveTo>
                  <a:cubicBezTo>
                    <a:pt x="8677" y="327"/>
                    <a:pt x="8414" y="591"/>
                    <a:pt x="8088" y="591"/>
                  </a:cubicBezTo>
                  <a:lnTo>
                    <a:pt x="0" y="591"/>
                  </a:lnTo>
                  <a:cubicBezTo>
                    <a:pt x="0" y="917"/>
                    <a:pt x="264" y="1180"/>
                    <a:pt x="590" y="1180"/>
                  </a:cubicBezTo>
                  <a:lnTo>
                    <a:pt x="9891" y="1180"/>
                  </a:lnTo>
                  <a:cubicBezTo>
                    <a:pt x="10217" y="1180"/>
                    <a:pt x="10481" y="917"/>
                    <a:pt x="10481" y="591"/>
                  </a:cubicBezTo>
                  <a:cubicBezTo>
                    <a:pt x="10481" y="265"/>
                    <a:pt x="10217" y="1"/>
                    <a:pt x="989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0" name="Google Shape;8140;p80"/>
            <p:cNvSpPr/>
            <p:nvPr/>
          </p:nvSpPr>
          <p:spPr>
            <a:xfrm>
              <a:off x="6528748" y="2430912"/>
              <a:ext cx="19153" cy="165858"/>
            </a:xfrm>
            <a:custGeom>
              <a:avLst/>
              <a:gdLst/>
              <a:ahLst/>
              <a:cxnLst/>
              <a:rect l="l" t="t" r="r" b="b"/>
              <a:pathLst>
                <a:path w="729" h="6313" extrusionOk="0">
                  <a:moveTo>
                    <a:pt x="349" y="0"/>
                  </a:moveTo>
                  <a:cubicBezTo>
                    <a:pt x="154" y="0"/>
                    <a:pt x="0" y="164"/>
                    <a:pt x="0" y="354"/>
                  </a:cubicBezTo>
                  <a:lnTo>
                    <a:pt x="0" y="5951"/>
                  </a:lnTo>
                  <a:cubicBezTo>
                    <a:pt x="0" y="6153"/>
                    <a:pt x="160" y="6312"/>
                    <a:pt x="361" y="6312"/>
                  </a:cubicBezTo>
                  <a:lnTo>
                    <a:pt x="368" y="6312"/>
                  </a:lnTo>
                  <a:cubicBezTo>
                    <a:pt x="562" y="6312"/>
                    <a:pt x="729" y="6153"/>
                    <a:pt x="729" y="5951"/>
                  </a:cubicBezTo>
                  <a:lnTo>
                    <a:pt x="729" y="354"/>
                  </a:lnTo>
                  <a:cubicBezTo>
                    <a:pt x="729" y="160"/>
                    <a:pt x="562" y="0"/>
                    <a:pt x="368" y="0"/>
                  </a:cubicBezTo>
                  <a:lnTo>
                    <a:pt x="361" y="0"/>
                  </a:lnTo>
                  <a:cubicBezTo>
                    <a:pt x="357" y="0"/>
                    <a:pt x="353" y="0"/>
                    <a:pt x="349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1" name="Google Shape;8141;p80"/>
            <p:cNvSpPr/>
            <p:nvPr/>
          </p:nvSpPr>
          <p:spPr>
            <a:xfrm>
              <a:off x="6582870" y="2430912"/>
              <a:ext cx="23356" cy="165438"/>
            </a:xfrm>
            <a:custGeom>
              <a:avLst/>
              <a:gdLst/>
              <a:ahLst/>
              <a:cxnLst/>
              <a:rect l="l" t="t" r="r" b="b"/>
              <a:pathLst>
                <a:path w="889" h="6297" extrusionOk="0">
                  <a:moveTo>
                    <a:pt x="508" y="0"/>
                  </a:moveTo>
                  <a:cubicBezTo>
                    <a:pt x="320" y="0"/>
                    <a:pt x="167" y="157"/>
                    <a:pt x="160" y="347"/>
                  </a:cubicBezTo>
                  <a:lnTo>
                    <a:pt x="0" y="5938"/>
                  </a:lnTo>
                  <a:cubicBezTo>
                    <a:pt x="4" y="6175"/>
                    <a:pt x="185" y="6297"/>
                    <a:pt x="365" y="6297"/>
                  </a:cubicBezTo>
                  <a:cubicBezTo>
                    <a:pt x="537" y="6297"/>
                    <a:pt x="708" y="6186"/>
                    <a:pt x="722" y="5958"/>
                  </a:cubicBezTo>
                  <a:lnTo>
                    <a:pt x="881" y="368"/>
                  </a:lnTo>
                  <a:cubicBezTo>
                    <a:pt x="888" y="167"/>
                    <a:pt x="722" y="0"/>
                    <a:pt x="521" y="0"/>
                  </a:cubicBezTo>
                  <a:cubicBezTo>
                    <a:pt x="517" y="0"/>
                    <a:pt x="513" y="0"/>
                    <a:pt x="50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2" name="Google Shape;8142;p80"/>
            <p:cNvSpPr/>
            <p:nvPr/>
          </p:nvSpPr>
          <p:spPr>
            <a:xfrm>
              <a:off x="6470423" y="2430912"/>
              <a:ext cx="23356" cy="165438"/>
            </a:xfrm>
            <a:custGeom>
              <a:avLst/>
              <a:gdLst/>
              <a:ahLst/>
              <a:cxnLst/>
              <a:rect l="l" t="t" r="r" b="b"/>
              <a:pathLst>
                <a:path w="889" h="6297" extrusionOk="0">
                  <a:moveTo>
                    <a:pt x="381" y="0"/>
                  </a:moveTo>
                  <a:cubicBezTo>
                    <a:pt x="377" y="0"/>
                    <a:pt x="373" y="0"/>
                    <a:pt x="368" y="0"/>
                  </a:cubicBezTo>
                  <a:cubicBezTo>
                    <a:pt x="160" y="0"/>
                    <a:pt x="1" y="167"/>
                    <a:pt x="8" y="368"/>
                  </a:cubicBezTo>
                  <a:lnTo>
                    <a:pt x="160" y="5958"/>
                  </a:lnTo>
                  <a:cubicBezTo>
                    <a:pt x="177" y="6186"/>
                    <a:pt x="350" y="6297"/>
                    <a:pt x="523" y="6297"/>
                  </a:cubicBezTo>
                  <a:cubicBezTo>
                    <a:pt x="704" y="6297"/>
                    <a:pt x="885" y="6175"/>
                    <a:pt x="889" y="5938"/>
                  </a:cubicBezTo>
                  <a:lnTo>
                    <a:pt x="729" y="347"/>
                  </a:lnTo>
                  <a:cubicBezTo>
                    <a:pt x="722" y="157"/>
                    <a:pt x="569" y="0"/>
                    <a:pt x="381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3" name="Google Shape;8143;p80"/>
            <p:cNvSpPr/>
            <p:nvPr/>
          </p:nvSpPr>
          <p:spPr>
            <a:xfrm>
              <a:off x="6529668" y="2430912"/>
              <a:ext cx="18233" cy="165858"/>
            </a:xfrm>
            <a:custGeom>
              <a:avLst/>
              <a:gdLst/>
              <a:ahLst/>
              <a:cxnLst/>
              <a:rect l="l" t="t" r="r" b="b"/>
              <a:pathLst>
                <a:path w="694" h="6313" extrusionOk="0">
                  <a:moveTo>
                    <a:pt x="338" y="0"/>
                  </a:moveTo>
                  <a:cubicBezTo>
                    <a:pt x="334" y="0"/>
                    <a:pt x="330" y="0"/>
                    <a:pt x="326" y="0"/>
                  </a:cubicBezTo>
                  <a:lnTo>
                    <a:pt x="319" y="0"/>
                  </a:lnTo>
                  <a:cubicBezTo>
                    <a:pt x="333" y="42"/>
                    <a:pt x="347" y="90"/>
                    <a:pt x="347" y="139"/>
                  </a:cubicBezTo>
                  <a:lnTo>
                    <a:pt x="347" y="5730"/>
                  </a:lnTo>
                  <a:cubicBezTo>
                    <a:pt x="347" y="5924"/>
                    <a:pt x="194" y="6083"/>
                    <a:pt x="0" y="6090"/>
                  </a:cubicBezTo>
                  <a:cubicBezTo>
                    <a:pt x="56" y="6222"/>
                    <a:pt x="187" y="6312"/>
                    <a:pt x="333" y="6312"/>
                  </a:cubicBezTo>
                  <a:cubicBezTo>
                    <a:pt x="527" y="6312"/>
                    <a:pt x="694" y="6146"/>
                    <a:pt x="694" y="5951"/>
                  </a:cubicBezTo>
                  <a:lnTo>
                    <a:pt x="694" y="361"/>
                  </a:lnTo>
                  <a:cubicBezTo>
                    <a:pt x="694" y="164"/>
                    <a:pt x="534" y="0"/>
                    <a:pt x="33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4" name="Google Shape;8144;p80"/>
            <p:cNvSpPr/>
            <p:nvPr/>
          </p:nvSpPr>
          <p:spPr>
            <a:xfrm>
              <a:off x="6583789" y="2430912"/>
              <a:ext cx="22437" cy="165858"/>
            </a:xfrm>
            <a:custGeom>
              <a:avLst/>
              <a:gdLst/>
              <a:ahLst/>
              <a:cxnLst/>
              <a:rect l="l" t="t" r="r" b="b"/>
              <a:pathLst>
                <a:path w="854" h="6313" extrusionOk="0">
                  <a:moveTo>
                    <a:pt x="498" y="0"/>
                  </a:moveTo>
                  <a:cubicBezTo>
                    <a:pt x="494" y="0"/>
                    <a:pt x="490" y="0"/>
                    <a:pt x="486" y="0"/>
                  </a:cubicBezTo>
                  <a:lnTo>
                    <a:pt x="472" y="0"/>
                  </a:lnTo>
                  <a:cubicBezTo>
                    <a:pt x="493" y="42"/>
                    <a:pt x="506" y="97"/>
                    <a:pt x="500" y="153"/>
                  </a:cubicBezTo>
                  <a:lnTo>
                    <a:pt x="347" y="5743"/>
                  </a:lnTo>
                  <a:cubicBezTo>
                    <a:pt x="340" y="5931"/>
                    <a:pt x="187" y="6083"/>
                    <a:pt x="0" y="6090"/>
                  </a:cubicBezTo>
                  <a:cubicBezTo>
                    <a:pt x="62" y="6243"/>
                    <a:pt x="194" y="6312"/>
                    <a:pt x="327" y="6312"/>
                  </a:cubicBezTo>
                  <a:cubicBezTo>
                    <a:pt x="508" y="6312"/>
                    <a:pt x="690" y="6183"/>
                    <a:pt x="694" y="5958"/>
                  </a:cubicBezTo>
                  <a:lnTo>
                    <a:pt x="846" y="368"/>
                  </a:lnTo>
                  <a:cubicBezTo>
                    <a:pt x="853" y="164"/>
                    <a:pt x="693" y="0"/>
                    <a:pt x="49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5" name="Google Shape;8145;p80"/>
            <p:cNvSpPr/>
            <p:nvPr/>
          </p:nvSpPr>
          <p:spPr>
            <a:xfrm>
              <a:off x="6475547" y="2430912"/>
              <a:ext cx="18338" cy="165963"/>
            </a:xfrm>
            <a:custGeom>
              <a:avLst/>
              <a:gdLst/>
              <a:ahLst/>
              <a:cxnLst/>
              <a:rect l="l" t="t" r="r" b="b"/>
              <a:pathLst>
                <a:path w="698" h="6317" extrusionOk="0">
                  <a:moveTo>
                    <a:pt x="160" y="0"/>
                  </a:moveTo>
                  <a:cubicBezTo>
                    <a:pt x="173" y="42"/>
                    <a:pt x="187" y="90"/>
                    <a:pt x="187" y="132"/>
                  </a:cubicBezTo>
                  <a:lnTo>
                    <a:pt x="347" y="5723"/>
                  </a:lnTo>
                  <a:cubicBezTo>
                    <a:pt x="347" y="5924"/>
                    <a:pt x="194" y="6090"/>
                    <a:pt x="0" y="6097"/>
                  </a:cubicBezTo>
                  <a:cubicBezTo>
                    <a:pt x="63" y="6248"/>
                    <a:pt x="192" y="6316"/>
                    <a:pt x="323" y="6316"/>
                  </a:cubicBezTo>
                  <a:cubicBezTo>
                    <a:pt x="510" y="6316"/>
                    <a:pt x="698" y="6177"/>
                    <a:pt x="694" y="5945"/>
                  </a:cubicBezTo>
                  <a:lnTo>
                    <a:pt x="534" y="347"/>
                  </a:lnTo>
                  <a:cubicBezTo>
                    <a:pt x="520" y="153"/>
                    <a:pt x="368" y="0"/>
                    <a:pt x="17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6" name="Google Shape;8146;p80"/>
          <p:cNvGrpSpPr/>
          <p:nvPr/>
        </p:nvGrpSpPr>
        <p:grpSpPr>
          <a:xfrm>
            <a:off x="1342268" y="4161009"/>
            <a:ext cx="359565" cy="358094"/>
            <a:chOff x="1342268" y="4161009"/>
            <a:chExt cx="359565" cy="358094"/>
          </a:xfrm>
        </p:grpSpPr>
        <p:sp>
          <p:nvSpPr>
            <p:cNvPr id="8147" name="Google Shape;8147;p80"/>
            <p:cNvSpPr/>
            <p:nvPr/>
          </p:nvSpPr>
          <p:spPr>
            <a:xfrm>
              <a:off x="1342268" y="4371845"/>
              <a:ext cx="65077" cy="147257"/>
            </a:xfrm>
            <a:custGeom>
              <a:avLst/>
              <a:gdLst/>
              <a:ahLst/>
              <a:cxnLst/>
              <a:rect l="l" t="t" r="r" b="b"/>
              <a:pathLst>
                <a:path w="2477" h="5605" extrusionOk="0">
                  <a:moveTo>
                    <a:pt x="354" y="0"/>
                  </a:moveTo>
                  <a:cubicBezTo>
                    <a:pt x="160" y="0"/>
                    <a:pt x="1" y="160"/>
                    <a:pt x="1" y="354"/>
                  </a:cubicBezTo>
                  <a:lnTo>
                    <a:pt x="1" y="5605"/>
                  </a:lnTo>
                  <a:lnTo>
                    <a:pt x="2477" y="5605"/>
                  </a:lnTo>
                  <a:lnTo>
                    <a:pt x="2477" y="354"/>
                  </a:lnTo>
                  <a:cubicBezTo>
                    <a:pt x="2477" y="160"/>
                    <a:pt x="2310" y="0"/>
                    <a:pt x="2116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8" name="Google Shape;8148;p80"/>
            <p:cNvSpPr/>
            <p:nvPr/>
          </p:nvSpPr>
          <p:spPr>
            <a:xfrm>
              <a:off x="1342268" y="4371845"/>
              <a:ext cx="31002" cy="147257"/>
            </a:xfrm>
            <a:custGeom>
              <a:avLst/>
              <a:gdLst/>
              <a:ahLst/>
              <a:cxnLst/>
              <a:rect l="l" t="t" r="r" b="b"/>
              <a:pathLst>
                <a:path w="1180" h="5605" extrusionOk="0">
                  <a:moveTo>
                    <a:pt x="354" y="0"/>
                  </a:moveTo>
                  <a:cubicBezTo>
                    <a:pt x="160" y="0"/>
                    <a:pt x="1" y="160"/>
                    <a:pt x="1" y="354"/>
                  </a:cubicBezTo>
                  <a:lnTo>
                    <a:pt x="1" y="5605"/>
                  </a:lnTo>
                  <a:lnTo>
                    <a:pt x="826" y="5605"/>
                  </a:lnTo>
                  <a:lnTo>
                    <a:pt x="826" y="354"/>
                  </a:lnTo>
                  <a:cubicBezTo>
                    <a:pt x="826" y="160"/>
                    <a:pt x="986" y="0"/>
                    <a:pt x="118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9" name="Google Shape;8149;p80"/>
            <p:cNvSpPr/>
            <p:nvPr/>
          </p:nvSpPr>
          <p:spPr>
            <a:xfrm>
              <a:off x="1440501" y="4335589"/>
              <a:ext cx="65077" cy="183513"/>
            </a:xfrm>
            <a:custGeom>
              <a:avLst/>
              <a:gdLst/>
              <a:ahLst/>
              <a:cxnLst/>
              <a:rect l="l" t="t" r="r" b="b"/>
              <a:pathLst>
                <a:path w="2477" h="6985" extrusionOk="0">
                  <a:moveTo>
                    <a:pt x="354" y="0"/>
                  </a:moveTo>
                  <a:cubicBezTo>
                    <a:pt x="160" y="0"/>
                    <a:pt x="0" y="153"/>
                    <a:pt x="0" y="354"/>
                  </a:cubicBezTo>
                  <a:lnTo>
                    <a:pt x="0" y="6985"/>
                  </a:lnTo>
                  <a:lnTo>
                    <a:pt x="2476" y="6985"/>
                  </a:lnTo>
                  <a:lnTo>
                    <a:pt x="2476" y="354"/>
                  </a:lnTo>
                  <a:cubicBezTo>
                    <a:pt x="2476" y="153"/>
                    <a:pt x="2317" y="0"/>
                    <a:pt x="2116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0" name="Google Shape;8150;p80"/>
            <p:cNvSpPr/>
            <p:nvPr/>
          </p:nvSpPr>
          <p:spPr>
            <a:xfrm>
              <a:off x="1440501" y="4335589"/>
              <a:ext cx="31002" cy="183513"/>
            </a:xfrm>
            <a:custGeom>
              <a:avLst/>
              <a:gdLst/>
              <a:ahLst/>
              <a:cxnLst/>
              <a:rect l="l" t="t" r="r" b="b"/>
              <a:pathLst>
                <a:path w="1180" h="6985" extrusionOk="0">
                  <a:moveTo>
                    <a:pt x="354" y="0"/>
                  </a:moveTo>
                  <a:cubicBezTo>
                    <a:pt x="160" y="0"/>
                    <a:pt x="0" y="153"/>
                    <a:pt x="0" y="354"/>
                  </a:cubicBezTo>
                  <a:lnTo>
                    <a:pt x="0" y="6985"/>
                  </a:lnTo>
                  <a:lnTo>
                    <a:pt x="826" y="6985"/>
                  </a:lnTo>
                  <a:lnTo>
                    <a:pt x="826" y="354"/>
                  </a:lnTo>
                  <a:cubicBezTo>
                    <a:pt x="826" y="153"/>
                    <a:pt x="985" y="0"/>
                    <a:pt x="117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1" name="Google Shape;8151;p80"/>
            <p:cNvSpPr/>
            <p:nvPr/>
          </p:nvSpPr>
          <p:spPr>
            <a:xfrm>
              <a:off x="1538707" y="4299123"/>
              <a:ext cx="64919" cy="219980"/>
            </a:xfrm>
            <a:custGeom>
              <a:avLst/>
              <a:gdLst/>
              <a:ahLst/>
              <a:cxnLst/>
              <a:rect l="l" t="t" r="r" b="b"/>
              <a:pathLst>
                <a:path w="2471" h="8373" extrusionOk="0">
                  <a:moveTo>
                    <a:pt x="355" y="1"/>
                  </a:moveTo>
                  <a:cubicBezTo>
                    <a:pt x="153" y="1"/>
                    <a:pt x="1" y="160"/>
                    <a:pt x="1" y="355"/>
                  </a:cubicBezTo>
                  <a:lnTo>
                    <a:pt x="1" y="8373"/>
                  </a:lnTo>
                  <a:lnTo>
                    <a:pt x="2470" y="8373"/>
                  </a:lnTo>
                  <a:lnTo>
                    <a:pt x="2470" y="355"/>
                  </a:lnTo>
                  <a:cubicBezTo>
                    <a:pt x="2470" y="160"/>
                    <a:pt x="2311" y="1"/>
                    <a:pt x="211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2" name="Google Shape;8152;p80"/>
            <p:cNvSpPr/>
            <p:nvPr/>
          </p:nvSpPr>
          <p:spPr>
            <a:xfrm>
              <a:off x="1538707" y="4299123"/>
              <a:ext cx="31002" cy="219980"/>
            </a:xfrm>
            <a:custGeom>
              <a:avLst/>
              <a:gdLst/>
              <a:ahLst/>
              <a:cxnLst/>
              <a:rect l="l" t="t" r="r" b="b"/>
              <a:pathLst>
                <a:path w="1180" h="8373" extrusionOk="0">
                  <a:moveTo>
                    <a:pt x="355" y="1"/>
                  </a:moveTo>
                  <a:cubicBezTo>
                    <a:pt x="153" y="1"/>
                    <a:pt x="1" y="160"/>
                    <a:pt x="1" y="355"/>
                  </a:cubicBezTo>
                  <a:lnTo>
                    <a:pt x="1" y="8373"/>
                  </a:lnTo>
                  <a:lnTo>
                    <a:pt x="826" y="8373"/>
                  </a:lnTo>
                  <a:lnTo>
                    <a:pt x="826" y="355"/>
                  </a:lnTo>
                  <a:cubicBezTo>
                    <a:pt x="826" y="160"/>
                    <a:pt x="986" y="1"/>
                    <a:pt x="1180" y="1"/>
                  </a:cubicBezTo>
                  <a:close/>
                </a:path>
              </a:pathLst>
            </a:custGeom>
            <a:solidFill>
              <a:srgbClr val="A9B7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3" name="Google Shape;8153;p80"/>
            <p:cNvSpPr/>
            <p:nvPr/>
          </p:nvSpPr>
          <p:spPr>
            <a:xfrm>
              <a:off x="1636940" y="4262683"/>
              <a:ext cx="64893" cy="256420"/>
            </a:xfrm>
            <a:custGeom>
              <a:avLst/>
              <a:gdLst/>
              <a:ahLst/>
              <a:cxnLst/>
              <a:rect l="l" t="t" r="r" b="b"/>
              <a:pathLst>
                <a:path w="2470" h="9760" extrusionOk="0">
                  <a:moveTo>
                    <a:pt x="354" y="1"/>
                  </a:moveTo>
                  <a:cubicBezTo>
                    <a:pt x="153" y="1"/>
                    <a:pt x="0" y="160"/>
                    <a:pt x="0" y="354"/>
                  </a:cubicBezTo>
                  <a:lnTo>
                    <a:pt x="0" y="9760"/>
                  </a:lnTo>
                  <a:lnTo>
                    <a:pt x="2470" y="9760"/>
                  </a:lnTo>
                  <a:lnTo>
                    <a:pt x="2470" y="354"/>
                  </a:lnTo>
                  <a:cubicBezTo>
                    <a:pt x="2470" y="160"/>
                    <a:pt x="2310" y="1"/>
                    <a:pt x="211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4" name="Google Shape;8154;p80"/>
            <p:cNvSpPr/>
            <p:nvPr/>
          </p:nvSpPr>
          <p:spPr>
            <a:xfrm>
              <a:off x="1636940" y="4262683"/>
              <a:ext cx="31002" cy="256420"/>
            </a:xfrm>
            <a:custGeom>
              <a:avLst/>
              <a:gdLst/>
              <a:ahLst/>
              <a:cxnLst/>
              <a:rect l="l" t="t" r="r" b="b"/>
              <a:pathLst>
                <a:path w="1180" h="9760" extrusionOk="0">
                  <a:moveTo>
                    <a:pt x="354" y="1"/>
                  </a:moveTo>
                  <a:cubicBezTo>
                    <a:pt x="153" y="1"/>
                    <a:pt x="0" y="160"/>
                    <a:pt x="0" y="354"/>
                  </a:cubicBezTo>
                  <a:lnTo>
                    <a:pt x="0" y="9760"/>
                  </a:lnTo>
                  <a:lnTo>
                    <a:pt x="826" y="9760"/>
                  </a:lnTo>
                  <a:lnTo>
                    <a:pt x="826" y="354"/>
                  </a:lnTo>
                  <a:cubicBezTo>
                    <a:pt x="826" y="160"/>
                    <a:pt x="978" y="1"/>
                    <a:pt x="1180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5" name="Google Shape;8155;p80"/>
            <p:cNvSpPr/>
            <p:nvPr/>
          </p:nvSpPr>
          <p:spPr>
            <a:xfrm>
              <a:off x="1357953" y="4161009"/>
              <a:ext cx="333687" cy="134699"/>
            </a:xfrm>
            <a:custGeom>
              <a:avLst/>
              <a:gdLst/>
              <a:ahLst/>
              <a:cxnLst/>
              <a:rect l="l" t="t" r="r" b="b"/>
              <a:pathLst>
                <a:path w="12701" h="5127" extrusionOk="0">
                  <a:moveTo>
                    <a:pt x="10208" y="0"/>
                  </a:moveTo>
                  <a:cubicBezTo>
                    <a:pt x="10033" y="0"/>
                    <a:pt x="9921" y="204"/>
                    <a:pt x="10030" y="354"/>
                  </a:cubicBezTo>
                  <a:lnTo>
                    <a:pt x="10391" y="874"/>
                  </a:lnTo>
                  <a:cubicBezTo>
                    <a:pt x="9177" y="1603"/>
                    <a:pt x="5292" y="3649"/>
                    <a:pt x="0" y="3649"/>
                  </a:cubicBezTo>
                  <a:lnTo>
                    <a:pt x="0" y="5126"/>
                  </a:lnTo>
                  <a:cubicBezTo>
                    <a:pt x="2879" y="5112"/>
                    <a:pt x="5729" y="4557"/>
                    <a:pt x="8400" y="3489"/>
                  </a:cubicBezTo>
                  <a:cubicBezTo>
                    <a:pt x="9378" y="3101"/>
                    <a:pt x="10328" y="2636"/>
                    <a:pt x="11237" y="2088"/>
                  </a:cubicBezTo>
                  <a:lnTo>
                    <a:pt x="11556" y="2553"/>
                  </a:lnTo>
                  <a:cubicBezTo>
                    <a:pt x="11601" y="2616"/>
                    <a:pt x="11670" y="2646"/>
                    <a:pt x="11739" y="2646"/>
                  </a:cubicBezTo>
                  <a:cubicBezTo>
                    <a:pt x="11830" y="2646"/>
                    <a:pt x="11920" y="2593"/>
                    <a:pt x="11951" y="2490"/>
                  </a:cubicBezTo>
                  <a:lnTo>
                    <a:pt x="12659" y="375"/>
                  </a:lnTo>
                  <a:cubicBezTo>
                    <a:pt x="12700" y="229"/>
                    <a:pt x="12603" y="84"/>
                    <a:pt x="12451" y="84"/>
                  </a:cubicBezTo>
                  <a:lnTo>
                    <a:pt x="10217" y="0"/>
                  </a:lnTo>
                  <a:cubicBezTo>
                    <a:pt x="10214" y="0"/>
                    <a:pt x="10211" y="0"/>
                    <a:pt x="1020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6" name="Google Shape;8156;p80"/>
          <p:cNvGrpSpPr/>
          <p:nvPr/>
        </p:nvGrpSpPr>
        <p:grpSpPr>
          <a:xfrm>
            <a:off x="1913012" y="2764940"/>
            <a:ext cx="417523" cy="374252"/>
            <a:chOff x="1913012" y="2764940"/>
            <a:chExt cx="417523" cy="374252"/>
          </a:xfrm>
        </p:grpSpPr>
        <p:sp>
          <p:nvSpPr>
            <p:cNvPr id="8157" name="Google Shape;8157;p80"/>
            <p:cNvSpPr/>
            <p:nvPr/>
          </p:nvSpPr>
          <p:spPr>
            <a:xfrm>
              <a:off x="2010693" y="2813676"/>
              <a:ext cx="285214" cy="163494"/>
            </a:xfrm>
            <a:custGeom>
              <a:avLst/>
              <a:gdLst/>
              <a:ahLst/>
              <a:cxnLst/>
              <a:rect l="l" t="t" r="r" b="b"/>
              <a:pathLst>
                <a:path w="10856" h="6223" extrusionOk="0">
                  <a:moveTo>
                    <a:pt x="3594" y="2591"/>
                  </a:moveTo>
                  <a:lnTo>
                    <a:pt x="3594" y="4034"/>
                  </a:lnTo>
                  <a:lnTo>
                    <a:pt x="2151" y="4034"/>
                  </a:lnTo>
                  <a:lnTo>
                    <a:pt x="2151" y="2591"/>
                  </a:lnTo>
                  <a:close/>
                  <a:moveTo>
                    <a:pt x="5508" y="2591"/>
                  </a:moveTo>
                  <a:lnTo>
                    <a:pt x="5508" y="4034"/>
                  </a:lnTo>
                  <a:lnTo>
                    <a:pt x="4072" y="4034"/>
                  </a:lnTo>
                  <a:lnTo>
                    <a:pt x="4072" y="2591"/>
                  </a:lnTo>
                  <a:close/>
                  <a:moveTo>
                    <a:pt x="7422" y="2591"/>
                  </a:moveTo>
                  <a:lnTo>
                    <a:pt x="7422" y="4034"/>
                  </a:lnTo>
                  <a:lnTo>
                    <a:pt x="5986" y="4034"/>
                  </a:lnTo>
                  <a:lnTo>
                    <a:pt x="5986" y="2591"/>
                  </a:lnTo>
                  <a:close/>
                  <a:moveTo>
                    <a:pt x="9337" y="2591"/>
                  </a:moveTo>
                  <a:lnTo>
                    <a:pt x="9344" y="4034"/>
                  </a:lnTo>
                  <a:lnTo>
                    <a:pt x="7901" y="4034"/>
                  </a:lnTo>
                  <a:lnTo>
                    <a:pt x="7901" y="2591"/>
                  </a:lnTo>
                  <a:close/>
                  <a:moveTo>
                    <a:pt x="1915" y="1"/>
                  </a:moveTo>
                  <a:cubicBezTo>
                    <a:pt x="1797" y="1"/>
                    <a:pt x="1679" y="80"/>
                    <a:pt x="1679" y="240"/>
                  </a:cubicBezTo>
                  <a:lnTo>
                    <a:pt x="1679" y="2113"/>
                  </a:lnTo>
                  <a:lnTo>
                    <a:pt x="320" y="2113"/>
                  </a:lnTo>
                  <a:cubicBezTo>
                    <a:pt x="1" y="2113"/>
                    <a:pt x="1" y="2591"/>
                    <a:pt x="320" y="2591"/>
                  </a:cubicBezTo>
                  <a:lnTo>
                    <a:pt x="1679" y="2591"/>
                  </a:lnTo>
                  <a:lnTo>
                    <a:pt x="1679" y="4027"/>
                  </a:lnTo>
                  <a:lnTo>
                    <a:pt x="916" y="4027"/>
                  </a:lnTo>
                  <a:cubicBezTo>
                    <a:pt x="597" y="4027"/>
                    <a:pt x="597" y="4506"/>
                    <a:pt x="916" y="4506"/>
                  </a:cubicBezTo>
                  <a:lnTo>
                    <a:pt x="1679" y="4506"/>
                  </a:lnTo>
                  <a:lnTo>
                    <a:pt x="1679" y="5865"/>
                  </a:lnTo>
                  <a:cubicBezTo>
                    <a:pt x="1679" y="6025"/>
                    <a:pt x="1797" y="6104"/>
                    <a:pt x="1915" y="6104"/>
                  </a:cubicBezTo>
                  <a:cubicBezTo>
                    <a:pt x="2033" y="6104"/>
                    <a:pt x="2151" y="6025"/>
                    <a:pt x="2151" y="5865"/>
                  </a:cubicBezTo>
                  <a:lnTo>
                    <a:pt x="2151" y="4506"/>
                  </a:lnTo>
                  <a:lnTo>
                    <a:pt x="3594" y="4506"/>
                  </a:lnTo>
                  <a:lnTo>
                    <a:pt x="3594" y="5983"/>
                  </a:lnTo>
                  <a:cubicBezTo>
                    <a:pt x="3594" y="6143"/>
                    <a:pt x="3711" y="6222"/>
                    <a:pt x="3830" y="6222"/>
                  </a:cubicBezTo>
                  <a:cubicBezTo>
                    <a:pt x="3949" y="6222"/>
                    <a:pt x="4069" y="6143"/>
                    <a:pt x="4072" y="5983"/>
                  </a:cubicBezTo>
                  <a:lnTo>
                    <a:pt x="4072" y="4506"/>
                  </a:lnTo>
                  <a:lnTo>
                    <a:pt x="5508" y="4506"/>
                  </a:lnTo>
                  <a:lnTo>
                    <a:pt x="5508" y="5983"/>
                  </a:lnTo>
                  <a:cubicBezTo>
                    <a:pt x="5508" y="6143"/>
                    <a:pt x="5628" y="6222"/>
                    <a:pt x="5747" y="6222"/>
                  </a:cubicBezTo>
                  <a:cubicBezTo>
                    <a:pt x="5867" y="6222"/>
                    <a:pt x="5986" y="6143"/>
                    <a:pt x="5986" y="5983"/>
                  </a:cubicBezTo>
                  <a:lnTo>
                    <a:pt x="5986" y="4506"/>
                  </a:lnTo>
                  <a:lnTo>
                    <a:pt x="7422" y="4506"/>
                  </a:lnTo>
                  <a:lnTo>
                    <a:pt x="7422" y="5983"/>
                  </a:lnTo>
                  <a:cubicBezTo>
                    <a:pt x="7422" y="6143"/>
                    <a:pt x="7542" y="6222"/>
                    <a:pt x="7662" y="6222"/>
                  </a:cubicBezTo>
                  <a:cubicBezTo>
                    <a:pt x="7781" y="6222"/>
                    <a:pt x="7901" y="6143"/>
                    <a:pt x="7901" y="5983"/>
                  </a:cubicBezTo>
                  <a:lnTo>
                    <a:pt x="7901" y="4506"/>
                  </a:lnTo>
                  <a:lnTo>
                    <a:pt x="9344" y="4506"/>
                  </a:lnTo>
                  <a:lnTo>
                    <a:pt x="9344" y="5983"/>
                  </a:lnTo>
                  <a:cubicBezTo>
                    <a:pt x="9344" y="6143"/>
                    <a:pt x="9462" y="6222"/>
                    <a:pt x="9579" y="6222"/>
                  </a:cubicBezTo>
                  <a:cubicBezTo>
                    <a:pt x="9697" y="6222"/>
                    <a:pt x="9815" y="6143"/>
                    <a:pt x="9815" y="5983"/>
                  </a:cubicBezTo>
                  <a:lnTo>
                    <a:pt x="9815" y="4506"/>
                  </a:lnTo>
                  <a:lnTo>
                    <a:pt x="10016" y="4506"/>
                  </a:lnTo>
                  <a:cubicBezTo>
                    <a:pt x="10329" y="4506"/>
                    <a:pt x="10329" y="4027"/>
                    <a:pt x="10016" y="4027"/>
                  </a:cubicBezTo>
                  <a:lnTo>
                    <a:pt x="9815" y="4027"/>
                  </a:lnTo>
                  <a:lnTo>
                    <a:pt x="9815" y="2591"/>
                  </a:lnTo>
                  <a:lnTo>
                    <a:pt x="10544" y="2591"/>
                  </a:lnTo>
                  <a:cubicBezTo>
                    <a:pt x="10856" y="2591"/>
                    <a:pt x="10856" y="2113"/>
                    <a:pt x="10544" y="2113"/>
                  </a:cubicBezTo>
                  <a:lnTo>
                    <a:pt x="9815" y="2113"/>
                  </a:lnTo>
                  <a:lnTo>
                    <a:pt x="9815" y="240"/>
                  </a:lnTo>
                  <a:cubicBezTo>
                    <a:pt x="9815" y="80"/>
                    <a:pt x="9696" y="1"/>
                    <a:pt x="9576" y="1"/>
                  </a:cubicBezTo>
                  <a:cubicBezTo>
                    <a:pt x="9456" y="1"/>
                    <a:pt x="9337" y="80"/>
                    <a:pt x="9337" y="240"/>
                  </a:cubicBezTo>
                  <a:lnTo>
                    <a:pt x="9337" y="2113"/>
                  </a:lnTo>
                  <a:lnTo>
                    <a:pt x="7901" y="2113"/>
                  </a:lnTo>
                  <a:lnTo>
                    <a:pt x="7901" y="240"/>
                  </a:lnTo>
                  <a:cubicBezTo>
                    <a:pt x="7901" y="80"/>
                    <a:pt x="7781" y="1"/>
                    <a:pt x="7662" y="1"/>
                  </a:cubicBezTo>
                  <a:cubicBezTo>
                    <a:pt x="7542" y="1"/>
                    <a:pt x="7422" y="80"/>
                    <a:pt x="7422" y="240"/>
                  </a:cubicBezTo>
                  <a:lnTo>
                    <a:pt x="7422" y="2113"/>
                  </a:lnTo>
                  <a:lnTo>
                    <a:pt x="5980" y="2113"/>
                  </a:lnTo>
                  <a:lnTo>
                    <a:pt x="5980" y="240"/>
                  </a:lnTo>
                  <a:cubicBezTo>
                    <a:pt x="5980" y="80"/>
                    <a:pt x="5862" y="1"/>
                    <a:pt x="5744" y="1"/>
                  </a:cubicBezTo>
                  <a:cubicBezTo>
                    <a:pt x="5626" y="1"/>
                    <a:pt x="5508" y="80"/>
                    <a:pt x="5508" y="240"/>
                  </a:cubicBezTo>
                  <a:lnTo>
                    <a:pt x="5508" y="2113"/>
                  </a:lnTo>
                  <a:lnTo>
                    <a:pt x="4072" y="2113"/>
                  </a:lnTo>
                  <a:lnTo>
                    <a:pt x="4072" y="240"/>
                  </a:lnTo>
                  <a:cubicBezTo>
                    <a:pt x="4072" y="80"/>
                    <a:pt x="3954" y="1"/>
                    <a:pt x="3836" y="1"/>
                  </a:cubicBezTo>
                  <a:cubicBezTo>
                    <a:pt x="3718" y="1"/>
                    <a:pt x="3600" y="80"/>
                    <a:pt x="3600" y="240"/>
                  </a:cubicBezTo>
                  <a:lnTo>
                    <a:pt x="3600" y="2113"/>
                  </a:lnTo>
                  <a:lnTo>
                    <a:pt x="2151" y="2113"/>
                  </a:lnTo>
                  <a:lnTo>
                    <a:pt x="2151" y="240"/>
                  </a:lnTo>
                  <a:cubicBezTo>
                    <a:pt x="2151" y="80"/>
                    <a:pt x="2033" y="1"/>
                    <a:pt x="1915" y="1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8" name="Google Shape;8158;p80"/>
            <p:cNvSpPr/>
            <p:nvPr/>
          </p:nvSpPr>
          <p:spPr>
            <a:xfrm>
              <a:off x="2022174" y="3062529"/>
              <a:ext cx="89694" cy="76663"/>
            </a:xfrm>
            <a:custGeom>
              <a:avLst/>
              <a:gdLst/>
              <a:ahLst/>
              <a:cxnLst/>
              <a:rect l="l" t="t" r="r" b="b"/>
              <a:pathLst>
                <a:path w="3414" h="2918" extrusionOk="0">
                  <a:moveTo>
                    <a:pt x="1957" y="0"/>
                  </a:moveTo>
                  <a:cubicBezTo>
                    <a:pt x="653" y="0"/>
                    <a:pt x="1" y="1568"/>
                    <a:pt x="923" y="2490"/>
                  </a:cubicBezTo>
                  <a:cubicBezTo>
                    <a:pt x="1218" y="2786"/>
                    <a:pt x="1583" y="2918"/>
                    <a:pt x="1940" y="2918"/>
                  </a:cubicBezTo>
                  <a:cubicBezTo>
                    <a:pt x="2691" y="2918"/>
                    <a:pt x="3413" y="2335"/>
                    <a:pt x="3413" y="1457"/>
                  </a:cubicBezTo>
                  <a:cubicBezTo>
                    <a:pt x="3413" y="652"/>
                    <a:pt x="2761" y="0"/>
                    <a:pt x="1957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9" name="Google Shape;8159;p80"/>
            <p:cNvSpPr/>
            <p:nvPr/>
          </p:nvSpPr>
          <p:spPr>
            <a:xfrm>
              <a:off x="2050233" y="3083284"/>
              <a:ext cx="40670" cy="34969"/>
            </a:xfrm>
            <a:custGeom>
              <a:avLst/>
              <a:gdLst/>
              <a:ahLst/>
              <a:cxnLst/>
              <a:rect l="l" t="t" r="r" b="b"/>
              <a:pathLst>
                <a:path w="1548" h="1331" extrusionOk="0">
                  <a:moveTo>
                    <a:pt x="889" y="1"/>
                  </a:moveTo>
                  <a:cubicBezTo>
                    <a:pt x="299" y="1"/>
                    <a:pt x="1" y="715"/>
                    <a:pt x="417" y="1131"/>
                  </a:cubicBezTo>
                  <a:cubicBezTo>
                    <a:pt x="552" y="1269"/>
                    <a:pt x="719" y="1330"/>
                    <a:pt x="882" y="1330"/>
                  </a:cubicBezTo>
                  <a:cubicBezTo>
                    <a:pt x="1222" y="1330"/>
                    <a:pt x="1547" y="1065"/>
                    <a:pt x="1547" y="667"/>
                  </a:cubicBezTo>
                  <a:cubicBezTo>
                    <a:pt x="1547" y="299"/>
                    <a:pt x="1249" y="1"/>
                    <a:pt x="889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0" name="Google Shape;8160;p80"/>
            <p:cNvSpPr/>
            <p:nvPr/>
          </p:nvSpPr>
          <p:spPr>
            <a:xfrm>
              <a:off x="2174344" y="3062529"/>
              <a:ext cx="89668" cy="76663"/>
            </a:xfrm>
            <a:custGeom>
              <a:avLst/>
              <a:gdLst/>
              <a:ahLst/>
              <a:cxnLst/>
              <a:rect l="l" t="t" r="r" b="b"/>
              <a:pathLst>
                <a:path w="3413" h="2918" extrusionOk="0">
                  <a:moveTo>
                    <a:pt x="1956" y="0"/>
                  </a:moveTo>
                  <a:cubicBezTo>
                    <a:pt x="652" y="0"/>
                    <a:pt x="0" y="1568"/>
                    <a:pt x="923" y="2490"/>
                  </a:cubicBezTo>
                  <a:cubicBezTo>
                    <a:pt x="1218" y="2786"/>
                    <a:pt x="1582" y="2918"/>
                    <a:pt x="1940" y="2918"/>
                  </a:cubicBezTo>
                  <a:cubicBezTo>
                    <a:pt x="2691" y="2918"/>
                    <a:pt x="3413" y="2335"/>
                    <a:pt x="3413" y="1457"/>
                  </a:cubicBezTo>
                  <a:cubicBezTo>
                    <a:pt x="3413" y="652"/>
                    <a:pt x="2761" y="0"/>
                    <a:pt x="1956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1" name="Google Shape;8161;p80"/>
            <p:cNvSpPr/>
            <p:nvPr/>
          </p:nvSpPr>
          <p:spPr>
            <a:xfrm>
              <a:off x="2202219" y="3083284"/>
              <a:ext cx="40854" cy="34969"/>
            </a:xfrm>
            <a:custGeom>
              <a:avLst/>
              <a:gdLst/>
              <a:ahLst/>
              <a:cxnLst/>
              <a:rect l="l" t="t" r="r" b="b"/>
              <a:pathLst>
                <a:path w="1555" h="1331" extrusionOk="0">
                  <a:moveTo>
                    <a:pt x="888" y="1"/>
                  </a:moveTo>
                  <a:cubicBezTo>
                    <a:pt x="299" y="1"/>
                    <a:pt x="0" y="715"/>
                    <a:pt x="417" y="1131"/>
                  </a:cubicBezTo>
                  <a:cubicBezTo>
                    <a:pt x="554" y="1269"/>
                    <a:pt x="722" y="1330"/>
                    <a:pt x="887" y="1330"/>
                  </a:cubicBezTo>
                  <a:cubicBezTo>
                    <a:pt x="1228" y="1330"/>
                    <a:pt x="1554" y="1065"/>
                    <a:pt x="1554" y="667"/>
                  </a:cubicBezTo>
                  <a:cubicBezTo>
                    <a:pt x="1554" y="299"/>
                    <a:pt x="1256" y="1"/>
                    <a:pt x="888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2" name="Google Shape;8162;p80"/>
            <p:cNvSpPr/>
            <p:nvPr/>
          </p:nvSpPr>
          <p:spPr>
            <a:xfrm>
              <a:off x="1995376" y="2792632"/>
              <a:ext cx="335158" cy="174975"/>
            </a:xfrm>
            <a:custGeom>
              <a:avLst/>
              <a:gdLst/>
              <a:ahLst/>
              <a:cxnLst/>
              <a:rect l="l" t="t" r="r" b="b"/>
              <a:pathLst>
                <a:path w="12757" h="6660" extrusionOk="0">
                  <a:moveTo>
                    <a:pt x="1" y="1"/>
                  </a:moveTo>
                  <a:lnTo>
                    <a:pt x="445" y="1263"/>
                  </a:lnTo>
                  <a:lnTo>
                    <a:pt x="11335" y="1263"/>
                  </a:lnTo>
                  <a:lnTo>
                    <a:pt x="10086" y="6659"/>
                  </a:lnTo>
                  <a:lnTo>
                    <a:pt x="11390" y="6659"/>
                  </a:lnTo>
                  <a:lnTo>
                    <a:pt x="12576" y="1506"/>
                  </a:lnTo>
                  <a:cubicBezTo>
                    <a:pt x="12757" y="736"/>
                    <a:pt x="12167" y="1"/>
                    <a:pt x="11376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3" name="Google Shape;8163;p80"/>
            <p:cNvSpPr/>
            <p:nvPr/>
          </p:nvSpPr>
          <p:spPr>
            <a:xfrm>
              <a:off x="2273654" y="2792632"/>
              <a:ext cx="56696" cy="174975"/>
            </a:xfrm>
            <a:custGeom>
              <a:avLst/>
              <a:gdLst/>
              <a:ahLst/>
              <a:cxnLst/>
              <a:rect l="l" t="t" r="r" b="b"/>
              <a:pathLst>
                <a:path w="2158" h="6660" extrusionOk="0">
                  <a:moveTo>
                    <a:pt x="0" y="1"/>
                  </a:moveTo>
                  <a:cubicBezTo>
                    <a:pt x="791" y="1"/>
                    <a:pt x="1374" y="736"/>
                    <a:pt x="1200" y="1506"/>
                  </a:cubicBezTo>
                  <a:lnTo>
                    <a:pt x="14" y="6659"/>
                  </a:lnTo>
                  <a:lnTo>
                    <a:pt x="791" y="6659"/>
                  </a:lnTo>
                  <a:lnTo>
                    <a:pt x="1977" y="1506"/>
                  </a:lnTo>
                  <a:cubicBezTo>
                    <a:pt x="2158" y="736"/>
                    <a:pt x="1575" y="1"/>
                    <a:pt x="784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4" name="Google Shape;8164;p80"/>
            <p:cNvSpPr/>
            <p:nvPr/>
          </p:nvSpPr>
          <p:spPr>
            <a:xfrm>
              <a:off x="1913012" y="2764940"/>
              <a:ext cx="412610" cy="236006"/>
            </a:xfrm>
            <a:custGeom>
              <a:avLst/>
              <a:gdLst/>
              <a:ahLst/>
              <a:cxnLst/>
              <a:rect l="l" t="t" r="r" b="b"/>
              <a:pathLst>
                <a:path w="15705" h="8983" extrusionOk="0">
                  <a:moveTo>
                    <a:pt x="632" y="0"/>
                  </a:moveTo>
                  <a:cubicBezTo>
                    <a:pt x="278" y="0"/>
                    <a:pt x="1" y="285"/>
                    <a:pt x="1" y="631"/>
                  </a:cubicBezTo>
                  <a:cubicBezTo>
                    <a:pt x="1" y="978"/>
                    <a:pt x="278" y="1263"/>
                    <a:pt x="632" y="1263"/>
                  </a:cubicBezTo>
                  <a:lnTo>
                    <a:pt x="1769" y="1263"/>
                  </a:lnTo>
                  <a:cubicBezTo>
                    <a:pt x="1825" y="1263"/>
                    <a:pt x="1880" y="1297"/>
                    <a:pt x="1901" y="1353"/>
                  </a:cubicBezTo>
                  <a:lnTo>
                    <a:pt x="4045" y="7408"/>
                  </a:lnTo>
                  <a:cubicBezTo>
                    <a:pt x="4447" y="8358"/>
                    <a:pt x="5383" y="8983"/>
                    <a:pt x="6417" y="8983"/>
                  </a:cubicBezTo>
                  <a:lnTo>
                    <a:pt x="15073" y="8983"/>
                  </a:lnTo>
                  <a:cubicBezTo>
                    <a:pt x="15420" y="8983"/>
                    <a:pt x="15704" y="8698"/>
                    <a:pt x="15704" y="8344"/>
                  </a:cubicBezTo>
                  <a:cubicBezTo>
                    <a:pt x="15704" y="7998"/>
                    <a:pt x="15420" y="7713"/>
                    <a:pt x="15073" y="7713"/>
                  </a:cubicBezTo>
                  <a:lnTo>
                    <a:pt x="6417" y="7713"/>
                  </a:lnTo>
                  <a:cubicBezTo>
                    <a:pt x="5890" y="7713"/>
                    <a:pt x="5411" y="7401"/>
                    <a:pt x="5203" y="6909"/>
                  </a:cubicBezTo>
                  <a:lnTo>
                    <a:pt x="3060" y="853"/>
                  </a:lnTo>
                  <a:cubicBezTo>
                    <a:pt x="2845" y="340"/>
                    <a:pt x="2331" y="0"/>
                    <a:pt x="1769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5" name="Google Shape;8165;p80"/>
            <p:cNvSpPr/>
            <p:nvPr/>
          </p:nvSpPr>
          <p:spPr>
            <a:xfrm>
              <a:off x="2026903" y="2967580"/>
              <a:ext cx="299270" cy="33182"/>
            </a:xfrm>
            <a:custGeom>
              <a:avLst/>
              <a:gdLst/>
              <a:ahLst/>
              <a:cxnLst/>
              <a:rect l="l" t="t" r="r" b="b"/>
              <a:pathLst>
                <a:path w="11391" h="1263" extrusionOk="0">
                  <a:moveTo>
                    <a:pt x="10801" y="0"/>
                  </a:moveTo>
                  <a:cubicBezTo>
                    <a:pt x="10807" y="21"/>
                    <a:pt x="10807" y="42"/>
                    <a:pt x="10801" y="63"/>
                  </a:cubicBezTo>
                  <a:cubicBezTo>
                    <a:pt x="10801" y="409"/>
                    <a:pt x="10523" y="694"/>
                    <a:pt x="10169" y="694"/>
                  </a:cubicBezTo>
                  <a:lnTo>
                    <a:pt x="1513" y="694"/>
                  </a:lnTo>
                  <a:cubicBezTo>
                    <a:pt x="972" y="694"/>
                    <a:pt x="438" y="520"/>
                    <a:pt x="1" y="201"/>
                  </a:cubicBezTo>
                  <a:lnTo>
                    <a:pt x="1" y="201"/>
                  </a:lnTo>
                  <a:cubicBezTo>
                    <a:pt x="479" y="867"/>
                    <a:pt x="1256" y="1263"/>
                    <a:pt x="2082" y="1263"/>
                  </a:cubicBezTo>
                  <a:lnTo>
                    <a:pt x="10738" y="1263"/>
                  </a:lnTo>
                  <a:cubicBezTo>
                    <a:pt x="11078" y="1263"/>
                    <a:pt x="11355" y="999"/>
                    <a:pt x="11376" y="659"/>
                  </a:cubicBezTo>
                  <a:cubicBezTo>
                    <a:pt x="11390" y="319"/>
                    <a:pt x="11140" y="28"/>
                    <a:pt x="10801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6" name="Google Shape;8166;p80"/>
            <p:cNvSpPr/>
            <p:nvPr/>
          </p:nvSpPr>
          <p:spPr>
            <a:xfrm>
              <a:off x="1994483" y="2978326"/>
              <a:ext cx="287027" cy="92427"/>
            </a:xfrm>
            <a:custGeom>
              <a:avLst/>
              <a:gdLst/>
              <a:ahLst/>
              <a:cxnLst/>
              <a:rect l="l" t="t" r="r" b="b"/>
              <a:pathLst>
                <a:path w="10925" h="3518" extrusionOk="0">
                  <a:moveTo>
                    <a:pt x="1401" y="0"/>
                  </a:moveTo>
                  <a:lnTo>
                    <a:pt x="763" y="923"/>
                  </a:lnTo>
                  <a:cubicBezTo>
                    <a:pt x="0" y="2019"/>
                    <a:pt x="784" y="3517"/>
                    <a:pt x="2123" y="3517"/>
                  </a:cubicBezTo>
                  <a:lnTo>
                    <a:pt x="10287" y="3517"/>
                  </a:lnTo>
                  <a:cubicBezTo>
                    <a:pt x="10640" y="3517"/>
                    <a:pt x="10925" y="3233"/>
                    <a:pt x="10925" y="2886"/>
                  </a:cubicBezTo>
                  <a:cubicBezTo>
                    <a:pt x="10925" y="2539"/>
                    <a:pt x="10640" y="2255"/>
                    <a:pt x="10287" y="2255"/>
                  </a:cubicBezTo>
                  <a:lnTo>
                    <a:pt x="2123" y="2255"/>
                  </a:lnTo>
                  <a:cubicBezTo>
                    <a:pt x="1804" y="2255"/>
                    <a:pt x="1623" y="1901"/>
                    <a:pt x="1797" y="1644"/>
                  </a:cubicBezTo>
                  <a:lnTo>
                    <a:pt x="2449" y="701"/>
                  </a:lnTo>
                  <a:cubicBezTo>
                    <a:pt x="2046" y="562"/>
                    <a:pt x="1686" y="320"/>
                    <a:pt x="1401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7" name="Google Shape;8167;p80"/>
            <p:cNvSpPr/>
            <p:nvPr/>
          </p:nvSpPr>
          <p:spPr>
            <a:xfrm>
              <a:off x="2003757" y="3021518"/>
              <a:ext cx="277569" cy="49235"/>
            </a:xfrm>
            <a:custGeom>
              <a:avLst/>
              <a:gdLst/>
              <a:ahLst/>
              <a:cxnLst/>
              <a:rect l="l" t="t" r="r" b="b"/>
              <a:pathLst>
                <a:path w="10565" h="1874" extrusionOk="0">
                  <a:moveTo>
                    <a:pt x="126" y="0"/>
                  </a:moveTo>
                  <a:cubicBezTo>
                    <a:pt x="1" y="951"/>
                    <a:pt x="708" y="1811"/>
                    <a:pt x="1666" y="1873"/>
                  </a:cubicBezTo>
                  <a:lnTo>
                    <a:pt x="9455" y="1873"/>
                  </a:lnTo>
                  <a:cubicBezTo>
                    <a:pt x="9892" y="1873"/>
                    <a:pt x="10058" y="1859"/>
                    <a:pt x="10142" y="1838"/>
                  </a:cubicBezTo>
                  <a:cubicBezTo>
                    <a:pt x="10169" y="1825"/>
                    <a:pt x="10204" y="1811"/>
                    <a:pt x="10232" y="1797"/>
                  </a:cubicBezTo>
                  <a:lnTo>
                    <a:pt x="10253" y="1783"/>
                  </a:lnTo>
                  <a:cubicBezTo>
                    <a:pt x="10273" y="1776"/>
                    <a:pt x="10294" y="1755"/>
                    <a:pt x="10315" y="1741"/>
                  </a:cubicBezTo>
                  <a:lnTo>
                    <a:pt x="10322" y="1741"/>
                  </a:lnTo>
                  <a:lnTo>
                    <a:pt x="10350" y="1714"/>
                  </a:lnTo>
                  <a:lnTo>
                    <a:pt x="10357" y="1707"/>
                  </a:lnTo>
                  <a:cubicBezTo>
                    <a:pt x="10371" y="1693"/>
                    <a:pt x="10384" y="1679"/>
                    <a:pt x="10398" y="1665"/>
                  </a:cubicBezTo>
                  <a:lnTo>
                    <a:pt x="10412" y="1651"/>
                  </a:lnTo>
                  <a:lnTo>
                    <a:pt x="10433" y="1630"/>
                  </a:lnTo>
                  <a:lnTo>
                    <a:pt x="10447" y="1610"/>
                  </a:lnTo>
                  <a:lnTo>
                    <a:pt x="10468" y="1575"/>
                  </a:lnTo>
                  <a:lnTo>
                    <a:pt x="10482" y="1547"/>
                  </a:lnTo>
                  <a:lnTo>
                    <a:pt x="10495" y="1526"/>
                  </a:lnTo>
                  <a:lnTo>
                    <a:pt x="10509" y="1499"/>
                  </a:lnTo>
                  <a:lnTo>
                    <a:pt x="10523" y="1471"/>
                  </a:lnTo>
                  <a:cubicBezTo>
                    <a:pt x="10523" y="1464"/>
                    <a:pt x="10530" y="1450"/>
                    <a:pt x="10537" y="1436"/>
                  </a:cubicBezTo>
                  <a:lnTo>
                    <a:pt x="10544" y="1415"/>
                  </a:lnTo>
                  <a:cubicBezTo>
                    <a:pt x="10544" y="1401"/>
                    <a:pt x="10551" y="1388"/>
                    <a:pt x="10551" y="1374"/>
                  </a:cubicBezTo>
                  <a:lnTo>
                    <a:pt x="10551" y="1360"/>
                  </a:lnTo>
                  <a:cubicBezTo>
                    <a:pt x="10551" y="1346"/>
                    <a:pt x="10558" y="1325"/>
                    <a:pt x="10558" y="1311"/>
                  </a:cubicBezTo>
                  <a:lnTo>
                    <a:pt x="10558" y="1297"/>
                  </a:lnTo>
                  <a:lnTo>
                    <a:pt x="10558" y="1235"/>
                  </a:lnTo>
                  <a:cubicBezTo>
                    <a:pt x="10565" y="1221"/>
                    <a:pt x="10565" y="1200"/>
                    <a:pt x="10565" y="1180"/>
                  </a:cubicBezTo>
                  <a:cubicBezTo>
                    <a:pt x="10565" y="1159"/>
                    <a:pt x="10558" y="1145"/>
                    <a:pt x="10558" y="1124"/>
                  </a:cubicBezTo>
                  <a:lnTo>
                    <a:pt x="10558" y="1117"/>
                  </a:lnTo>
                  <a:cubicBezTo>
                    <a:pt x="10551" y="1075"/>
                    <a:pt x="10537" y="1034"/>
                    <a:pt x="10523" y="999"/>
                  </a:cubicBezTo>
                  <a:cubicBezTo>
                    <a:pt x="10384" y="1186"/>
                    <a:pt x="10169" y="1304"/>
                    <a:pt x="9941" y="1325"/>
                  </a:cubicBezTo>
                  <a:lnTo>
                    <a:pt x="1770" y="1325"/>
                  </a:lnTo>
                  <a:cubicBezTo>
                    <a:pt x="979" y="1311"/>
                    <a:pt x="306" y="763"/>
                    <a:pt x="126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8" name="Google Shape;8168;p80"/>
            <p:cNvSpPr/>
            <p:nvPr/>
          </p:nvSpPr>
          <p:spPr>
            <a:xfrm>
              <a:off x="2020361" y="2978326"/>
              <a:ext cx="38463" cy="32841"/>
            </a:xfrm>
            <a:custGeom>
              <a:avLst/>
              <a:gdLst/>
              <a:ahLst/>
              <a:cxnLst/>
              <a:rect l="l" t="t" r="r" b="b"/>
              <a:pathLst>
                <a:path w="1464" h="1250" extrusionOk="0">
                  <a:moveTo>
                    <a:pt x="416" y="0"/>
                  </a:moveTo>
                  <a:lnTo>
                    <a:pt x="0" y="604"/>
                  </a:lnTo>
                  <a:cubicBezTo>
                    <a:pt x="305" y="902"/>
                    <a:pt x="673" y="1124"/>
                    <a:pt x="1089" y="1249"/>
                  </a:cubicBezTo>
                  <a:lnTo>
                    <a:pt x="1464" y="701"/>
                  </a:lnTo>
                  <a:cubicBezTo>
                    <a:pt x="1061" y="562"/>
                    <a:pt x="701" y="320"/>
                    <a:pt x="416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9" name="Google Shape;8169;p80"/>
          <p:cNvGrpSpPr/>
          <p:nvPr/>
        </p:nvGrpSpPr>
        <p:grpSpPr>
          <a:xfrm>
            <a:off x="830742" y="2763601"/>
            <a:ext cx="384734" cy="381556"/>
            <a:chOff x="830742" y="2763601"/>
            <a:chExt cx="384734" cy="381556"/>
          </a:xfrm>
        </p:grpSpPr>
        <p:sp>
          <p:nvSpPr>
            <p:cNvPr id="8170" name="Google Shape;8170;p80"/>
            <p:cNvSpPr/>
            <p:nvPr/>
          </p:nvSpPr>
          <p:spPr>
            <a:xfrm>
              <a:off x="830742" y="2881012"/>
              <a:ext cx="174423" cy="83678"/>
            </a:xfrm>
            <a:custGeom>
              <a:avLst/>
              <a:gdLst/>
              <a:ahLst/>
              <a:cxnLst/>
              <a:rect l="l" t="t" r="r" b="b"/>
              <a:pathLst>
                <a:path w="6639" h="3185" extrusionOk="0">
                  <a:moveTo>
                    <a:pt x="6639" y="1"/>
                  </a:moveTo>
                  <a:lnTo>
                    <a:pt x="5189" y="125"/>
                  </a:lnTo>
                  <a:cubicBezTo>
                    <a:pt x="3289" y="285"/>
                    <a:pt x="1506" y="1110"/>
                    <a:pt x="160" y="2456"/>
                  </a:cubicBezTo>
                  <a:cubicBezTo>
                    <a:pt x="1" y="2616"/>
                    <a:pt x="105" y="2886"/>
                    <a:pt x="327" y="2907"/>
                  </a:cubicBezTo>
                  <a:lnTo>
                    <a:pt x="3462" y="3184"/>
                  </a:lnTo>
                  <a:lnTo>
                    <a:pt x="6639" y="1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1" name="Google Shape;8171;p80"/>
            <p:cNvSpPr/>
            <p:nvPr/>
          </p:nvSpPr>
          <p:spPr>
            <a:xfrm>
              <a:off x="1013520" y="2973045"/>
              <a:ext cx="83494" cy="172111"/>
            </a:xfrm>
            <a:custGeom>
              <a:avLst/>
              <a:gdLst/>
              <a:ahLst/>
              <a:cxnLst/>
              <a:rect l="l" t="t" r="r" b="b"/>
              <a:pathLst>
                <a:path w="3178" h="6551" extrusionOk="0">
                  <a:moveTo>
                    <a:pt x="3178" y="0"/>
                  </a:moveTo>
                  <a:lnTo>
                    <a:pt x="1" y="3177"/>
                  </a:lnTo>
                  <a:lnTo>
                    <a:pt x="278" y="6305"/>
                  </a:lnTo>
                  <a:cubicBezTo>
                    <a:pt x="292" y="6457"/>
                    <a:pt x="415" y="6550"/>
                    <a:pt x="543" y="6550"/>
                  </a:cubicBezTo>
                  <a:cubicBezTo>
                    <a:pt x="608" y="6550"/>
                    <a:pt x="675" y="6526"/>
                    <a:pt x="729" y="6472"/>
                  </a:cubicBezTo>
                  <a:cubicBezTo>
                    <a:pt x="2075" y="5126"/>
                    <a:pt x="2900" y="3344"/>
                    <a:pt x="3053" y="1443"/>
                  </a:cubicBezTo>
                  <a:lnTo>
                    <a:pt x="3178" y="0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2" name="Google Shape;8172;p80"/>
            <p:cNvSpPr/>
            <p:nvPr/>
          </p:nvSpPr>
          <p:spPr>
            <a:xfrm>
              <a:off x="830742" y="2885557"/>
              <a:ext cx="125583" cy="72932"/>
            </a:xfrm>
            <a:custGeom>
              <a:avLst/>
              <a:gdLst/>
              <a:ahLst/>
              <a:cxnLst/>
              <a:rect l="l" t="t" r="r" b="b"/>
              <a:pathLst>
                <a:path w="4780" h="2776" extrusionOk="0">
                  <a:moveTo>
                    <a:pt x="4780" y="1"/>
                  </a:moveTo>
                  <a:lnTo>
                    <a:pt x="4780" y="1"/>
                  </a:lnTo>
                  <a:cubicBezTo>
                    <a:pt x="3032" y="237"/>
                    <a:pt x="1409" y="1034"/>
                    <a:pt x="160" y="2283"/>
                  </a:cubicBezTo>
                  <a:cubicBezTo>
                    <a:pt x="1" y="2443"/>
                    <a:pt x="105" y="2713"/>
                    <a:pt x="327" y="2734"/>
                  </a:cubicBezTo>
                  <a:lnTo>
                    <a:pt x="791" y="2775"/>
                  </a:lnTo>
                  <a:cubicBezTo>
                    <a:pt x="646" y="2664"/>
                    <a:pt x="625" y="2449"/>
                    <a:pt x="750" y="2318"/>
                  </a:cubicBezTo>
                  <a:cubicBezTo>
                    <a:pt x="1867" y="1201"/>
                    <a:pt x="3261" y="403"/>
                    <a:pt x="4780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3" name="Google Shape;8173;p80"/>
            <p:cNvSpPr/>
            <p:nvPr/>
          </p:nvSpPr>
          <p:spPr>
            <a:xfrm>
              <a:off x="1013520" y="3041012"/>
              <a:ext cx="24460" cy="104144"/>
            </a:xfrm>
            <a:custGeom>
              <a:avLst/>
              <a:gdLst/>
              <a:ahLst/>
              <a:cxnLst/>
              <a:rect l="l" t="t" r="r" b="b"/>
              <a:pathLst>
                <a:path w="931" h="3964" extrusionOk="0">
                  <a:moveTo>
                    <a:pt x="583" y="1"/>
                  </a:moveTo>
                  <a:lnTo>
                    <a:pt x="1" y="590"/>
                  </a:lnTo>
                  <a:lnTo>
                    <a:pt x="278" y="3718"/>
                  </a:lnTo>
                  <a:cubicBezTo>
                    <a:pt x="292" y="3870"/>
                    <a:pt x="415" y="3963"/>
                    <a:pt x="543" y="3963"/>
                  </a:cubicBezTo>
                  <a:cubicBezTo>
                    <a:pt x="608" y="3963"/>
                    <a:pt x="675" y="3939"/>
                    <a:pt x="729" y="3885"/>
                  </a:cubicBezTo>
                  <a:cubicBezTo>
                    <a:pt x="798" y="3815"/>
                    <a:pt x="861" y="3746"/>
                    <a:pt x="930" y="3677"/>
                  </a:cubicBezTo>
                  <a:cubicBezTo>
                    <a:pt x="909" y="3642"/>
                    <a:pt x="902" y="3607"/>
                    <a:pt x="902" y="3573"/>
                  </a:cubicBezTo>
                  <a:lnTo>
                    <a:pt x="583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4" name="Google Shape;8174;p80"/>
            <p:cNvSpPr/>
            <p:nvPr/>
          </p:nvSpPr>
          <p:spPr>
            <a:xfrm>
              <a:off x="903281" y="2763601"/>
              <a:ext cx="312038" cy="310383"/>
            </a:xfrm>
            <a:custGeom>
              <a:avLst/>
              <a:gdLst/>
              <a:ahLst/>
              <a:cxnLst/>
              <a:rect l="l" t="t" r="r" b="b"/>
              <a:pathLst>
                <a:path w="11877" h="11814" extrusionOk="0">
                  <a:moveTo>
                    <a:pt x="11644" y="0"/>
                  </a:moveTo>
                  <a:cubicBezTo>
                    <a:pt x="11624" y="0"/>
                    <a:pt x="11604" y="3"/>
                    <a:pt x="11584" y="10"/>
                  </a:cubicBezTo>
                  <a:lnTo>
                    <a:pt x="9080" y="745"/>
                  </a:lnTo>
                  <a:lnTo>
                    <a:pt x="7228" y="1286"/>
                  </a:lnTo>
                  <a:cubicBezTo>
                    <a:pt x="7075" y="1327"/>
                    <a:pt x="6937" y="1411"/>
                    <a:pt x="6826" y="1522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1436" y="9914"/>
                  </a:lnTo>
                  <a:lnTo>
                    <a:pt x="1929" y="10414"/>
                  </a:lnTo>
                  <a:lnTo>
                    <a:pt x="3267" y="11746"/>
                  </a:lnTo>
                  <a:cubicBezTo>
                    <a:pt x="3312" y="11791"/>
                    <a:pt x="3373" y="11813"/>
                    <a:pt x="3435" y="11813"/>
                  </a:cubicBezTo>
                  <a:cubicBezTo>
                    <a:pt x="3496" y="11813"/>
                    <a:pt x="3559" y="11791"/>
                    <a:pt x="3607" y="11746"/>
                  </a:cubicBezTo>
                  <a:lnTo>
                    <a:pt x="7374" y="7965"/>
                  </a:lnTo>
                  <a:lnTo>
                    <a:pt x="10308" y="5038"/>
                  </a:lnTo>
                  <a:cubicBezTo>
                    <a:pt x="10432" y="4913"/>
                    <a:pt x="10523" y="4761"/>
                    <a:pt x="10571" y="4594"/>
                  </a:cubicBezTo>
                  <a:lnTo>
                    <a:pt x="11840" y="259"/>
                  </a:lnTo>
                  <a:cubicBezTo>
                    <a:pt x="11876" y="127"/>
                    <a:pt x="11772" y="0"/>
                    <a:pt x="11644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5" name="Google Shape;8175;p80"/>
            <p:cNvSpPr/>
            <p:nvPr/>
          </p:nvSpPr>
          <p:spPr>
            <a:xfrm>
              <a:off x="903281" y="2763601"/>
              <a:ext cx="312012" cy="232065"/>
            </a:xfrm>
            <a:custGeom>
              <a:avLst/>
              <a:gdLst/>
              <a:ahLst/>
              <a:cxnLst/>
              <a:rect l="l" t="t" r="r" b="b"/>
              <a:pathLst>
                <a:path w="11876" h="8833" extrusionOk="0">
                  <a:moveTo>
                    <a:pt x="11637" y="0"/>
                  </a:moveTo>
                  <a:cubicBezTo>
                    <a:pt x="11618" y="0"/>
                    <a:pt x="11597" y="3"/>
                    <a:pt x="11577" y="10"/>
                  </a:cubicBezTo>
                  <a:lnTo>
                    <a:pt x="7207" y="1286"/>
                  </a:lnTo>
                  <a:cubicBezTo>
                    <a:pt x="7068" y="1327"/>
                    <a:pt x="6943" y="1404"/>
                    <a:pt x="6839" y="1501"/>
                  </a:cubicBezTo>
                  <a:lnTo>
                    <a:pt x="91" y="8257"/>
                  </a:lnTo>
                  <a:cubicBezTo>
                    <a:pt x="0" y="8340"/>
                    <a:pt x="0" y="8479"/>
                    <a:pt x="91" y="8569"/>
                  </a:cubicBezTo>
                  <a:lnTo>
                    <a:pt x="361" y="8832"/>
                  </a:lnTo>
                  <a:lnTo>
                    <a:pt x="1117" y="8069"/>
                  </a:lnTo>
                  <a:lnTo>
                    <a:pt x="7179" y="2007"/>
                  </a:lnTo>
                  <a:cubicBezTo>
                    <a:pt x="7269" y="1917"/>
                    <a:pt x="7387" y="1848"/>
                    <a:pt x="7512" y="1813"/>
                  </a:cubicBezTo>
                  <a:lnTo>
                    <a:pt x="11750" y="571"/>
                  </a:lnTo>
                  <a:lnTo>
                    <a:pt x="11833" y="266"/>
                  </a:lnTo>
                  <a:cubicBezTo>
                    <a:pt x="11876" y="128"/>
                    <a:pt x="11767" y="0"/>
                    <a:pt x="1163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6" name="Google Shape;8176;p80"/>
            <p:cNvSpPr/>
            <p:nvPr/>
          </p:nvSpPr>
          <p:spPr>
            <a:xfrm>
              <a:off x="1060732" y="2852218"/>
              <a:ext cx="65261" cy="65261"/>
            </a:xfrm>
            <a:custGeom>
              <a:avLst/>
              <a:gdLst/>
              <a:ahLst/>
              <a:cxnLst/>
              <a:rect l="l" t="t" r="r" b="b"/>
              <a:pathLst>
                <a:path w="2484" h="2484" extrusionOk="0">
                  <a:moveTo>
                    <a:pt x="1242" y="1"/>
                  </a:moveTo>
                  <a:cubicBezTo>
                    <a:pt x="555" y="1"/>
                    <a:pt x="0" y="556"/>
                    <a:pt x="0" y="1242"/>
                  </a:cubicBezTo>
                  <a:cubicBezTo>
                    <a:pt x="0" y="1929"/>
                    <a:pt x="555" y="2484"/>
                    <a:pt x="1242" y="2484"/>
                  </a:cubicBezTo>
                  <a:cubicBezTo>
                    <a:pt x="1922" y="2484"/>
                    <a:pt x="2483" y="1929"/>
                    <a:pt x="2483" y="1242"/>
                  </a:cubicBezTo>
                  <a:cubicBezTo>
                    <a:pt x="2483" y="556"/>
                    <a:pt x="1922" y="1"/>
                    <a:pt x="1242" y="1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7" name="Google Shape;8177;p80"/>
            <p:cNvSpPr/>
            <p:nvPr/>
          </p:nvSpPr>
          <p:spPr>
            <a:xfrm>
              <a:off x="1060732" y="2852218"/>
              <a:ext cx="40302" cy="65287"/>
            </a:xfrm>
            <a:custGeom>
              <a:avLst/>
              <a:gdLst/>
              <a:ahLst/>
              <a:cxnLst/>
              <a:rect l="l" t="t" r="r" b="b"/>
              <a:pathLst>
                <a:path w="1534" h="2485" extrusionOk="0">
                  <a:moveTo>
                    <a:pt x="1239" y="0"/>
                  </a:moveTo>
                  <a:cubicBezTo>
                    <a:pt x="572" y="0"/>
                    <a:pt x="0" y="539"/>
                    <a:pt x="0" y="1242"/>
                  </a:cubicBezTo>
                  <a:cubicBezTo>
                    <a:pt x="0" y="1945"/>
                    <a:pt x="572" y="2484"/>
                    <a:pt x="1239" y="2484"/>
                  </a:cubicBezTo>
                  <a:cubicBezTo>
                    <a:pt x="1336" y="2484"/>
                    <a:pt x="1434" y="2473"/>
                    <a:pt x="1533" y="2449"/>
                  </a:cubicBezTo>
                  <a:cubicBezTo>
                    <a:pt x="590" y="2220"/>
                    <a:pt x="264" y="1048"/>
                    <a:pt x="944" y="361"/>
                  </a:cubicBezTo>
                  <a:cubicBezTo>
                    <a:pt x="1110" y="202"/>
                    <a:pt x="1311" y="91"/>
                    <a:pt x="1533" y="35"/>
                  </a:cubicBezTo>
                  <a:cubicBezTo>
                    <a:pt x="1434" y="12"/>
                    <a:pt x="1336" y="0"/>
                    <a:pt x="1239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8" name="Google Shape;8178;p80"/>
            <p:cNvSpPr/>
            <p:nvPr/>
          </p:nvSpPr>
          <p:spPr>
            <a:xfrm>
              <a:off x="895084" y="2998739"/>
              <a:ext cx="84387" cy="83520"/>
            </a:xfrm>
            <a:custGeom>
              <a:avLst/>
              <a:gdLst/>
              <a:ahLst/>
              <a:cxnLst/>
              <a:rect l="l" t="t" r="r" b="b"/>
              <a:pathLst>
                <a:path w="3212" h="3179" extrusionOk="0">
                  <a:moveTo>
                    <a:pt x="833" y="0"/>
                  </a:moveTo>
                  <a:lnTo>
                    <a:pt x="125" y="701"/>
                  </a:lnTo>
                  <a:cubicBezTo>
                    <a:pt x="0" y="826"/>
                    <a:pt x="0" y="1034"/>
                    <a:pt x="125" y="1166"/>
                  </a:cubicBezTo>
                  <a:lnTo>
                    <a:pt x="1082" y="2123"/>
                  </a:lnTo>
                  <a:lnTo>
                    <a:pt x="2046" y="3080"/>
                  </a:lnTo>
                  <a:cubicBezTo>
                    <a:pt x="2109" y="3146"/>
                    <a:pt x="2192" y="3179"/>
                    <a:pt x="2276" y="3179"/>
                  </a:cubicBezTo>
                  <a:cubicBezTo>
                    <a:pt x="2360" y="3179"/>
                    <a:pt x="2445" y="3146"/>
                    <a:pt x="2511" y="3080"/>
                  </a:cubicBezTo>
                  <a:lnTo>
                    <a:pt x="3212" y="2379"/>
                  </a:lnTo>
                  <a:lnTo>
                    <a:pt x="2275" y="1436"/>
                  </a:lnTo>
                  <a:lnTo>
                    <a:pt x="1769" y="93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9" name="Google Shape;8179;p80"/>
            <p:cNvSpPr/>
            <p:nvPr/>
          </p:nvSpPr>
          <p:spPr>
            <a:xfrm>
              <a:off x="895084" y="2998555"/>
              <a:ext cx="32814" cy="36650"/>
            </a:xfrm>
            <a:custGeom>
              <a:avLst/>
              <a:gdLst/>
              <a:ahLst/>
              <a:cxnLst/>
              <a:rect l="l" t="t" r="r" b="b"/>
              <a:pathLst>
                <a:path w="1249" h="1395" extrusionOk="0">
                  <a:moveTo>
                    <a:pt x="833" y="0"/>
                  </a:moveTo>
                  <a:lnTo>
                    <a:pt x="125" y="708"/>
                  </a:lnTo>
                  <a:cubicBezTo>
                    <a:pt x="0" y="833"/>
                    <a:pt x="0" y="1041"/>
                    <a:pt x="125" y="1173"/>
                  </a:cubicBezTo>
                  <a:lnTo>
                    <a:pt x="347" y="1395"/>
                  </a:lnTo>
                  <a:cubicBezTo>
                    <a:pt x="361" y="1325"/>
                    <a:pt x="396" y="1270"/>
                    <a:pt x="444" y="1221"/>
                  </a:cubicBezTo>
                  <a:lnTo>
                    <a:pt x="1249" y="417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0" name="Google Shape;8180;p80"/>
            <p:cNvSpPr/>
            <p:nvPr/>
          </p:nvSpPr>
          <p:spPr>
            <a:xfrm>
              <a:off x="903281" y="2964480"/>
              <a:ext cx="110266" cy="109504"/>
            </a:xfrm>
            <a:custGeom>
              <a:avLst/>
              <a:gdLst/>
              <a:ahLst/>
              <a:cxnLst/>
              <a:rect l="l" t="t" r="r" b="b"/>
              <a:pathLst>
                <a:path w="4197" h="4168" extrusionOk="0">
                  <a:moveTo>
                    <a:pt x="694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16"/>
                  </a:cubicBezTo>
                  <a:lnTo>
                    <a:pt x="1436" y="2268"/>
                  </a:lnTo>
                  <a:lnTo>
                    <a:pt x="1936" y="2761"/>
                  </a:lnTo>
                  <a:lnTo>
                    <a:pt x="3267" y="4100"/>
                  </a:lnTo>
                  <a:cubicBezTo>
                    <a:pt x="3312" y="4145"/>
                    <a:pt x="3373" y="4167"/>
                    <a:pt x="3435" y="4167"/>
                  </a:cubicBezTo>
                  <a:cubicBezTo>
                    <a:pt x="3496" y="4167"/>
                    <a:pt x="3559" y="4145"/>
                    <a:pt x="3607" y="4100"/>
                  </a:cubicBezTo>
                  <a:lnTo>
                    <a:pt x="4197" y="3503"/>
                  </a:lnTo>
                  <a:lnTo>
                    <a:pt x="2699" y="2005"/>
                  </a:lnTo>
                  <a:lnTo>
                    <a:pt x="2199" y="150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1" name="Google Shape;8181;p80"/>
            <p:cNvSpPr/>
            <p:nvPr/>
          </p:nvSpPr>
          <p:spPr>
            <a:xfrm>
              <a:off x="903281" y="2964480"/>
              <a:ext cx="29557" cy="31185"/>
            </a:xfrm>
            <a:custGeom>
              <a:avLst/>
              <a:gdLst/>
              <a:ahLst/>
              <a:cxnLst/>
              <a:rect l="l" t="t" r="r" b="b"/>
              <a:pathLst>
                <a:path w="1125" h="1187" extrusionOk="0">
                  <a:moveTo>
                    <a:pt x="701" y="0"/>
                  </a:moveTo>
                  <a:lnTo>
                    <a:pt x="91" y="611"/>
                  </a:lnTo>
                  <a:cubicBezTo>
                    <a:pt x="0" y="694"/>
                    <a:pt x="0" y="833"/>
                    <a:pt x="91" y="923"/>
                  </a:cubicBezTo>
                  <a:lnTo>
                    <a:pt x="361" y="1186"/>
                  </a:lnTo>
                  <a:lnTo>
                    <a:pt x="1124" y="423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2" name="Google Shape;8182;p80"/>
            <p:cNvSpPr/>
            <p:nvPr/>
          </p:nvSpPr>
          <p:spPr>
            <a:xfrm>
              <a:off x="854992" y="3038831"/>
              <a:ext cx="34154" cy="31185"/>
            </a:xfrm>
            <a:custGeom>
              <a:avLst/>
              <a:gdLst/>
              <a:ahLst/>
              <a:cxnLst/>
              <a:rect l="l" t="t" r="r" b="b"/>
              <a:pathLst>
                <a:path w="1300" h="1187" extrusionOk="0">
                  <a:moveTo>
                    <a:pt x="986" y="1"/>
                  </a:moveTo>
                  <a:cubicBezTo>
                    <a:pt x="935" y="1"/>
                    <a:pt x="881" y="21"/>
                    <a:pt x="833" y="70"/>
                  </a:cubicBezTo>
                  <a:lnTo>
                    <a:pt x="84" y="812"/>
                  </a:lnTo>
                  <a:cubicBezTo>
                    <a:pt x="0" y="895"/>
                    <a:pt x="0" y="1041"/>
                    <a:pt x="84" y="1124"/>
                  </a:cubicBezTo>
                  <a:cubicBezTo>
                    <a:pt x="129" y="1166"/>
                    <a:pt x="186" y="1186"/>
                    <a:pt x="242" y="1186"/>
                  </a:cubicBezTo>
                  <a:cubicBezTo>
                    <a:pt x="299" y="1186"/>
                    <a:pt x="354" y="1166"/>
                    <a:pt x="396" y="1124"/>
                  </a:cubicBezTo>
                  <a:lnTo>
                    <a:pt x="1145" y="375"/>
                  </a:lnTo>
                  <a:cubicBezTo>
                    <a:pt x="1299" y="221"/>
                    <a:pt x="1155" y="1"/>
                    <a:pt x="986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3" name="Google Shape;8183;p80"/>
            <p:cNvSpPr/>
            <p:nvPr/>
          </p:nvSpPr>
          <p:spPr>
            <a:xfrm>
              <a:off x="873934" y="3057800"/>
              <a:ext cx="34286" cy="31343"/>
            </a:xfrm>
            <a:custGeom>
              <a:avLst/>
              <a:gdLst/>
              <a:ahLst/>
              <a:cxnLst/>
              <a:rect l="l" t="t" r="r" b="b"/>
              <a:pathLst>
                <a:path w="1305" h="1193" extrusionOk="0">
                  <a:moveTo>
                    <a:pt x="987" y="0"/>
                  </a:moveTo>
                  <a:cubicBezTo>
                    <a:pt x="935" y="0"/>
                    <a:pt x="881" y="21"/>
                    <a:pt x="833" y="69"/>
                  </a:cubicBezTo>
                  <a:lnTo>
                    <a:pt x="91" y="818"/>
                  </a:lnTo>
                  <a:cubicBezTo>
                    <a:pt x="1" y="901"/>
                    <a:pt x="1" y="1040"/>
                    <a:pt x="91" y="1130"/>
                  </a:cubicBezTo>
                  <a:cubicBezTo>
                    <a:pt x="132" y="1172"/>
                    <a:pt x="188" y="1193"/>
                    <a:pt x="244" y="1193"/>
                  </a:cubicBezTo>
                  <a:cubicBezTo>
                    <a:pt x="301" y="1193"/>
                    <a:pt x="358" y="1172"/>
                    <a:pt x="403" y="1130"/>
                  </a:cubicBezTo>
                  <a:lnTo>
                    <a:pt x="1145" y="381"/>
                  </a:lnTo>
                  <a:cubicBezTo>
                    <a:pt x="1305" y="221"/>
                    <a:pt x="1158" y="0"/>
                    <a:pt x="987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4" name="Google Shape;8184;p80"/>
            <p:cNvSpPr/>
            <p:nvPr/>
          </p:nvSpPr>
          <p:spPr>
            <a:xfrm>
              <a:off x="912213" y="3095895"/>
              <a:ext cx="34102" cy="31343"/>
            </a:xfrm>
            <a:custGeom>
              <a:avLst/>
              <a:gdLst/>
              <a:ahLst/>
              <a:cxnLst/>
              <a:rect l="l" t="t" r="r" b="b"/>
              <a:pathLst>
                <a:path w="1298" h="1193" extrusionOk="0">
                  <a:moveTo>
                    <a:pt x="983" y="0"/>
                  </a:moveTo>
                  <a:cubicBezTo>
                    <a:pt x="932" y="0"/>
                    <a:pt x="879" y="20"/>
                    <a:pt x="833" y="69"/>
                  </a:cubicBezTo>
                  <a:lnTo>
                    <a:pt x="83" y="818"/>
                  </a:lnTo>
                  <a:cubicBezTo>
                    <a:pt x="0" y="901"/>
                    <a:pt x="0" y="1040"/>
                    <a:pt x="83" y="1130"/>
                  </a:cubicBezTo>
                  <a:cubicBezTo>
                    <a:pt x="125" y="1172"/>
                    <a:pt x="181" y="1192"/>
                    <a:pt x="237" y="1192"/>
                  </a:cubicBezTo>
                  <a:cubicBezTo>
                    <a:pt x="293" y="1192"/>
                    <a:pt x="351" y="1172"/>
                    <a:pt x="396" y="1130"/>
                  </a:cubicBezTo>
                  <a:lnTo>
                    <a:pt x="1138" y="381"/>
                  </a:lnTo>
                  <a:cubicBezTo>
                    <a:pt x="1297" y="221"/>
                    <a:pt x="1151" y="0"/>
                    <a:pt x="983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5" name="Google Shape;8185;p80"/>
            <p:cNvSpPr/>
            <p:nvPr/>
          </p:nvSpPr>
          <p:spPr>
            <a:xfrm>
              <a:off x="893061" y="3076926"/>
              <a:ext cx="34312" cy="31343"/>
            </a:xfrm>
            <a:custGeom>
              <a:avLst/>
              <a:gdLst/>
              <a:ahLst/>
              <a:cxnLst/>
              <a:rect l="l" t="t" r="r" b="b"/>
              <a:pathLst>
                <a:path w="1306" h="1193" extrusionOk="0">
                  <a:moveTo>
                    <a:pt x="987" y="1"/>
                  </a:moveTo>
                  <a:cubicBezTo>
                    <a:pt x="936" y="1"/>
                    <a:pt x="882" y="21"/>
                    <a:pt x="833" y="69"/>
                  </a:cubicBezTo>
                  <a:lnTo>
                    <a:pt x="91" y="818"/>
                  </a:lnTo>
                  <a:cubicBezTo>
                    <a:pt x="1" y="902"/>
                    <a:pt x="1" y="1040"/>
                    <a:pt x="91" y="1131"/>
                  </a:cubicBezTo>
                  <a:cubicBezTo>
                    <a:pt x="133" y="1172"/>
                    <a:pt x="188" y="1193"/>
                    <a:pt x="245" y="1193"/>
                  </a:cubicBezTo>
                  <a:cubicBezTo>
                    <a:pt x="301" y="1193"/>
                    <a:pt x="358" y="1172"/>
                    <a:pt x="403" y="1131"/>
                  </a:cubicBezTo>
                  <a:lnTo>
                    <a:pt x="1145" y="381"/>
                  </a:lnTo>
                  <a:cubicBezTo>
                    <a:pt x="1305" y="222"/>
                    <a:pt x="1158" y="1"/>
                    <a:pt x="987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6" name="Google Shape;8186;p80"/>
            <p:cNvSpPr/>
            <p:nvPr/>
          </p:nvSpPr>
          <p:spPr>
            <a:xfrm>
              <a:off x="1141809" y="2763601"/>
              <a:ext cx="73668" cy="72801"/>
            </a:xfrm>
            <a:custGeom>
              <a:avLst/>
              <a:gdLst/>
              <a:ahLst/>
              <a:cxnLst/>
              <a:rect l="l" t="t" r="r" b="b"/>
              <a:pathLst>
                <a:path w="2804" h="2771" extrusionOk="0">
                  <a:moveTo>
                    <a:pt x="2567" y="0"/>
                  </a:moveTo>
                  <a:cubicBezTo>
                    <a:pt x="2547" y="0"/>
                    <a:pt x="2526" y="3"/>
                    <a:pt x="2505" y="10"/>
                  </a:cubicBezTo>
                  <a:lnTo>
                    <a:pt x="1" y="745"/>
                  </a:lnTo>
                  <a:lnTo>
                    <a:pt x="2033" y="2770"/>
                  </a:lnTo>
                  <a:lnTo>
                    <a:pt x="2761" y="266"/>
                  </a:lnTo>
                  <a:cubicBezTo>
                    <a:pt x="2804" y="128"/>
                    <a:pt x="2700" y="0"/>
                    <a:pt x="256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7" name="Google Shape;8187;p80"/>
            <p:cNvSpPr/>
            <p:nvPr/>
          </p:nvSpPr>
          <p:spPr>
            <a:xfrm>
              <a:off x="1141809" y="2763601"/>
              <a:ext cx="73484" cy="31974"/>
            </a:xfrm>
            <a:custGeom>
              <a:avLst/>
              <a:gdLst/>
              <a:ahLst/>
              <a:cxnLst/>
              <a:rect l="l" t="t" r="r" b="b"/>
              <a:pathLst>
                <a:path w="2797" h="1217" extrusionOk="0">
                  <a:moveTo>
                    <a:pt x="2563" y="0"/>
                  </a:moveTo>
                  <a:cubicBezTo>
                    <a:pt x="2544" y="0"/>
                    <a:pt x="2524" y="3"/>
                    <a:pt x="2505" y="10"/>
                  </a:cubicBezTo>
                  <a:lnTo>
                    <a:pt x="1686" y="245"/>
                  </a:lnTo>
                  <a:lnTo>
                    <a:pt x="1" y="745"/>
                  </a:lnTo>
                  <a:lnTo>
                    <a:pt x="472" y="1217"/>
                  </a:lnTo>
                  <a:lnTo>
                    <a:pt x="2671" y="578"/>
                  </a:lnTo>
                  <a:lnTo>
                    <a:pt x="2754" y="266"/>
                  </a:lnTo>
                  <a:cubicBezTo>
                    <a:pt x="2797" y="133"/>
                    <a:pt x="2692" y="0"/>
                    <a:pt x="256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8" name="Google Shape;8188;p80"/>
            <p:cNvSpPr/>
            <p:nvPr/>
          </p:nvSpPr>
          <p:spPr>
            <a:xfrm>
              <a:off x="919491" y="2924099"/>
              <a:ext cx="135435" cy="133780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9" name="Google Shape;8189;p80"/>
            <p:cNvSpPr/>
            <p:nvPr/>
          </p:nvSpPr>
          <p:spPr>
            <a:xfrm>
              <a:off x="919491" y="2924099"/>
              <a:ext cx="135435" cy="133780"/>
            </a:xfrm>
            <a:custGeom>
              <a:avLst/>
              <a:gdLst/>
              <a:ahLst/>
              <a:cxnLst/>
              <a:rect l="l" t="t" r="r" b="b"/>
              <a:pathLst>
                <a:path w="5155" h="5092" extrusionOk="0">
                  <a:moveTo>
                    <a:pt x="4759" y="1"/>
                  </a:moveTo>
                  <a:cubicBezTo>
                    <a:pt x="4676" y="1"/>
                    <a:pt x="4592" y="32"/>
                    <a:pt x="4530" y="95"/>
                  </a:cubicBezTo>
                  <a:lnTo>
                    <a:pt x="126" y="4499"/>
                  </a:lnTo>
                  <a:cubicBezTo>
                    <a:pt x="1" y="4624"/>
                    <a:pt x="1" y="4832"/>
                    <a:pt x="126" y="4957"/>
                  </a:cubicBezTo>
                  <a:lnTo>
                    <a:pt x="160" y="4999"/>
                  </a:lnTo>
                  <a:cubicBezTo>
                    <a:pt x="222" y="5060"/>
                    <a:pt x="304" y="5091"/>
                    <a:pt x="386" y="5091"/>
                  </a:cubicBezTo>
                  <a:cubicBezTo>
                    <a:pt x="470" y="5091"/>
                    <a:pt x="555" y="5058"/>
                    <a:pt x="618" y="4992"/>
                  </a:cubicBezTo>
                  <a:lnTo>
                    <a:pt x="5022" y="587"/>
                  </a:lnTo>
                  <a:cubicBezTo>
                    <a:pt x="5154" y="462"/>
                    <a:pt x="5154" y="254"/>
                    <a:pt x="5022" y="129"/>
                  </a:cubicBezTo>
                  <a:lnTo>
                    <a:pt x="4988" y="95"/>
                  </a:lnTo>
                  <a:cubicBezTo>
                    <a:pt x="4925" y="32"/>
                    <a:pt x="4842" y="1"/>
                    <a:pt x="4759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0" name="Google Shape;8190;p80"/>
            <p:cNvSpPr/>
            <p:nvPr/>
          </p:nvSpPr>
          <p:spPr>
            <a:xfrm>
              <a:off x="919491" y="2924152"/>
              <a:ext cx="133254" cy="133648"/>
            </a:xfrm>
            <a:custGeom>
              <a:avLst/>
              <a:gdLst/>
              <a:ahLst/>
              <a:cxnLst/>
              <a:rect l="l" t="t" r="r" b="b"/>
              <a:pathLst>
                <a:path w="5072" h="5087" extrusionOk="0">
                  <a:moveTo>
                    <a:pt x="4762" y="1"/>
                  </a:moveTo>
                  <a:cubicBezTo>
                    <a:pt x="4676" y="1"/>
                    <a:pt x="4589" y="34"/>
                    <a:pt x="4523" y="100"/>
                  </a:cubicBezTo>
                  <a:lnTo>
                    <a:pt x="132" y="4490"/>
                  </a:lnTo>
                  <a:cubicBezTo>
                    <a:pt x="1" y="4622"/>
                    <a:pt x="1" y="4837"/>
                    <a:pt x="132" y="4962"/>
                  </a:cubicBezTo>
                  <a:lnTo>
                    <a:pt x="153" y="4990"/>
                  </a:lnTo>
                  <a:cubicBezTo>
                    <a:pt x="216" y="5045"/>
                    <a:pt x="299" y="5080"/>
                    <a:pt x="382" y="5087"/>
                  </a:cubicBezTo>
                  <a:cubicBezTo>
                    <a:pt x="306" y="4955"/>
                    <a:pt x="327" y="4781"/>
                    <a:pt x="438" y="4671"/>
                  </a:cubicBezTo>
                  <a:lnTo>
                    <a:pt x="4828" y="280"/>
                  </a:lnTo>
                  <a:cubicBezTo>
                    <a:pt x="4891" y="217"/>
                    <a:pt x="4974" y="183"/>
                    <a:pt x="5071" y="183"/>
                  </a:cubicBezTo>
                  <a:cubicBezTo>
                    <a:pt x="5057" y="162"/>
                    <a:pt x="5036" y="141"/>
                    <a:pt x="5022" y="120"/>
                  </a:cubicBezTo>
                  <a:lnTo>
                    <a:pt x="5002" y="100"/>
                  </a:lnTo>
                  <a:cubicBezTo>
                    <a:pt x="4936" y="34"/>
                    <a:pt x="4849" y="1"/>
                    <a:pt x="4762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1" name="Google Shape;8191;p80"/>
          <p:cNvGrpSpPr/>
          <p:nvPr/>
        </p:nvGrpSpPr>
        <p:grpSpPr>
          <a:xfrm>
            <a:off x="3007498" y="4183419"/>
            <a:ext cx="375434" cy="329667"/>
            <a:chOff x="3007498" y="4183419"/>
            <a:chExt cx="375434" cy="329667"/>
          </a:xfrm>
        </p:grpSpPr>
        <p:sp>
          <p:nvSpPr>
            <p:cNvPr id="8192" name="Google Shape;8192;p80"/>
            <p:cNvSpPr/>
            <p:nvPr/>
          </p:nvSpPr>
          <p:spPr>
            <a:xfrm>
              <a:off x="3046302" y="4196792"/>
              <a:ext cx="53622" cy="53465"/>
            </a:xfrm>
            <a:custGeom>
              <a:avLst/>
              <a:gdLst/>
              <a:ahLst/>
              <a:cxnLst/>
              <a:rect l="l" t="t" r="r" b="b"/>
              <a:pathLst>
                <a:path w="2041" h="2035" extrusionOk="0">
                  <a:moveTo>
                    <a:pt x="874" y="1"/>
                  </a:moveTo>
                  <a:cubicBezTo>
                    <a:pt x="738" y="1"/>
                    <a:pt x="605" y="36"/>
                    <a:pt x="486" y="109"/>
                  </a:cubicBezTo>
                  <a:cubicBezTo>
                    <a:pt x="105" y="338"/>
                    <a:pt x="1" y="844"/>
                    <a:pt x="299" y="1323"/>
                  </a:cubicBezTo>
                  <a:cubicBezTo>
                    <a:pt x="543" y="1705"/>
                    <a:pt x="1026" y="2034"/>
                    <a:pt x="1402" y="2034"/>
                  </a:cubicBezTo>
                  <a:cubicBezTo>
                    <a:pt x="1496" y="2034"/>
                    <a:pt x="1583" y="2014"/>
                    <a:pt x="1659" y="1968"/>
                  </a:cubicBezTo>
                  <a:cubicBezTo>
                    <a:pt x="2040" y="1739"/>
                    <a:pt x="1978" y="969"/>
                    <a:pt x="1679" y="490"/>
                  </a:cubicBezTo>
                  <a:cubicBezTo>
                    <a:pt x="1475" y="168"/>
                    <a:pt x="1168" y="1"/>
                    <a:pt x="874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3" name="Google Shape;8193;p80"/>
            <p:cNvSpPr/>
            <p:nvPr/>
          </p:nvSpPr>
          <p:spPr>
            <a:xfrm>
              <a:off x="3007498" y="4244292"/>
              <a:ext cx="50680" cy="42483"/>
            </a:xfrm>
            <a:custGeom>
              <a:avLst/>
              <a:gdLst/>
              <a:ahLst/>
              <a:cxnLst/>
              <a:rect l="l" t="t" r="r" b="b"/>
              <a:pathLst>
                <a:path w="1929" h="1617" extrusionOk="0">
                  <a:moveTo>
                    <a:pt x="730" y="0"/>
                  </a:moveTo>
                  <a:cubicBezTo>
                    <a:pt x="545" y="0"/>
                    <a:pt x="374" y="75"/>
                    <a:pt x="250" y="215"/>
                  </a:cubicBezTo>
                  <a:cubicBezTo>
                    <a:pt x="0" y="500"/>
                    <a:pt x="49" y="943"/>
                    <a:pt x="417" y="1263"/>
                  </a:cubicBezTo>
                  <a:cubicBezTo>
                    <a:pt x="653" y="1472"/>
                    <a:pt x="1008" y="1616"/>
                    <a:pt x="1295" y="1616"/>
                  </a:cubicBezTo>
                  <a:cubicBezTo>
                    <a:pt x="1454" y="1616"/>
                    <a:pt x="1593" y="1572"/>
                    <a:pt x="1679" y="1471"/>
                  </a:cubicBezTo>
                  <a:cubicBezTo>
                    <a:pt x="1929" y="1186"/>
                    <a:pt x="1679" y="562"/>
                    <a:pt x="1311" y="243"/>
                  </a:cubicBezTo>
                  <a:cubicBezTo>
                    <a:pt x="1126" y="78"/>
                    <a:pt x="920" y="0"/>
                    <a:pt x="730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4" name="Google Shape;8194;p80"/>
            <p:cNvSpPr/>
            <p:nvPr/>
          </p:nvSpPr>
          <p:spPr>
            <a:xfrm>
              <a:off x="3169126" y="4210112"/>
              <a:ext cx="43218" cy="47763"/>
            </a:xfrm>
            <a:custGeom>
              <a:avLst/>
              <a:gdLst/>
              <a:ahLst/>
              <a:cxnLst/>
              <a:rect l="l" t="t" r="r" b="b"/>
              <a:pathLst>
                <a:path w="1645" h="1818" extrusionOk="0">
                  <a:moveTo>
                    <a:pt x="911" y="0"/>
                  </a:moveTo>
                  <a:cubicBezTo>
                    <a:pt x="642" y="0"/>
                    <a:pt x="365" y="176"/>
                    <a:pt x="209" y="503"/>
                  </a:cubicBezTo>
                  <a:cubicBezTo>
                    <a:pt x="1" y="947"/>
                    <a:pt x="15" y="1620"/>
                    <a:pt x="355" y="1780"/>
                  </a:cubicBezTo>
                  <a:cubicBezTo>
                    <a:pt x="407" y="1805"/>
                    <a:pt x="464" y="1817"/>
                    <a:pt x="524" y="1817"/>
                  </a:cubicBezTo>
                  <a:cubicBezTo>
                    <a:pt x="852" y="1817"/>
                    <a:pt x="1261" y="1463"/>
                    <a:pt x="1437" y="1093"/>
                  </a:cubicBezTo>
                  <a:cubicBezTo>
                    <a:pt x="1645" y="649"/>
                    <a:pt x="1513" y="226"/>
                    <a:pt x="1173" y="60"/>
                  </a:cubicBezTo>
                  <a:cubicBezTo>
                    <a:pt x="1090" y="20"/>
                    <a:pt x="1001" y="0"/>
                    <a:pt x="911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5" name="Google Shape;8195;p80"/>
            <p:cNvSpPr/>
            <p:nvPr/>
          </p:nvSpPr>
          <p:spPr>
            <a:xfrm>
              <a:off x="3056338" y="4262263"/>
              <a:ext cx="135592" cy="89195"/>
            </a:xfrm>
            <a:custGeom>
              <a:avLst/>
              <a:gdLst/>
              <a:ahLst/>
              <a:cxnLst/>
              <a:rect l="l" t="t" r="r" b="b"/>
              <a:pathLst>
                <a:path w="5161" h="3395" extrusionOk="0">
                  <a:moveTo>
                    <a:pt x="2705" y="1"/>
                  </a:moveTo>
                  <a:cubicBezTo>
                    <a:pt x="2531" y="1"/>
                    <a:pt x="2357" y="18"/>
                    <a:pt x="2185" y="51"/>
                  </a:cubicBezTo>
                  <a:cubicBezTo>
                    <a:pt x="867" y="322"/>
                    <a:pt x="0" y="1543"/>
                    <a:pt x="202" y="2535"/>
                  </a:cubicBezTo>
                  <a:cubicBezTo>
                    <a:pt x="336" y="3177"/>
                    <a:pt x="850" y="3395"/>
                    <a:pt x="1553" y="3395"/>
                  </a:cubicBezTo>
                  <a:cubicBezTo>
                    <a:pt x="1935" y="3395"/>
                    <a:pt x="2373" y="3330"/>
                    <a:pt x="2837" y="3235"/>
                  </a:cubicBezTo>
                  <a:cubicBezTo>
                    <a:pt x="4155" y="2965"/>
                    <a:pt x="5161" y="2493"/>
                    <a:pt x="4904" y="1522"/>
                  </a:cubicBezTo>
                  <a:cubicBezTo>
                    <a:pt x="4641" y="516"/>
                    <a:pt x="3815" y="204"/>
                    <a:pt x="3462" y="107"/>
                  </a:cubicBezTo>
                  <a:cubicBezTo>
                    <a:pt x="3214" y="37"/>
                    <a:pt x="2959" y="1"/>
                    <a:pt x="2705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6" name="Google Shape;8196;p80"/>
            <p:cNvSpPr/>
            <p:nvPr/>
          </p:nvSpPr>
          <p:spPr>
            <a:xfrm>
              <a:off x="3111563" y="4183419"/>
              <a:ext cx="46292" cy="57589"/>
            </a:xfrm>
            <a:custGeom>
              <a:avLst/>
              <a:gdLst/>
              <a:ahLst/>
              <a:cxnLst/>
              <a:rect l="l" t="t" r="r" b="b"/>
              <a:pathLst>
                <a:path w="1762" h="2192" extrusionOk="0">
                  <a:moveTo>
                    <a:pt x="892" y="1"/>
                  </a:moveTo>
                  <a:cubicBezTo>
                    <a:pt x="510" y="1"/>
                    <a:pt x="171" y="298"/>
                    <a:pt x="90" y="798"/>
                  </a:cubicBezTo>
                  <a:cubicBezTo>
                    <a:pt x="0" y="1353"/>
                    <a:pt x="243" y="2102"/>
                    <a:pt x="680" y="2185"/>
                  </a:cubicBezTo>
                  <a:cubicBezTo>
                    <a:pt x="705" y="2190"/>
                    <a:pt x="729" y="2192"/>
                    <a:pt x="754" y="2192"/>
                  </a:cubicBezTo>
                  <a:cubicBezTo>
                    <a:pt x="1168" y="2192"/>
                    <a:pt x="1587" y="1613"/>
                    <a:pt x="1672" y="1089"/>
                  </a:cubicBezTo>
                  <a:cubicBezTo>
                    <a:pt x="1762" y="535"/>
                    <a:pt x="1471" y="104"/>
                    <a:pt x="1034" y="14"/>
                  </a:cubicBezTo>
                  <a:cubicBezTo>
                    <a:pt x="986" y="5"/>
                    <a:pt x="938" y="1"/>
                    <a:pt x="892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7" name="Google Shape;8197;p80"/>
            <p:cNvSpPr/>
            <p:nvPr/>
          </p:nvSpPr>
          <p:spPr>
            <a:xfrm>
              <a:off x="3056706" y="4265415"/>
              <a:ext cx="50496" cy="86069"/>
            </a:xfrm>
            <a:custGeom>
              <a:avLst/>
              <a:gdLst/>
              <a:ahLst/>
              <a:cxnLst/>
              <a:rect l="l" t="t" r="r" b="b"/>
              <a:pathLst>
                <a:path w="1922" h="3276" extrusionOk="0">
                  <a:moveTo>
                    <a:pt x="1922" y="1"/>
                  </a:moveTo>
                  <a:cubicBezTo>
                    <a:pt x="742" y="361"/>
                    <a:pt x="0" y="1485"/>
                    <a:pt x="188" y="2415"/>
                  </a:cubicBezTo>
                  <a:cubicBezTo>
                    <a:pt x="320" y="3057"/>
                    <a:pt x="833" y="3276"/>
                    <a:pt x="1538" y="3276"/>
                  </a:cubicBezTo>
                  <a:cubicBezTo>
                    <a:pt x="1570" y="3276"/>
                    <a:pt x="1604" y="3276"/>
                    <a:pt x="1637" y="3275"/>
                  </a:cubicBezTo>
                  <a:cubicBezTo>
                    <a:pt x="1464" y="3101"/>
                    <a:pt x="1339" y="2879"/>
                    <a:pt x="1283" y="2643"/>
                  </a:cubicBezTo>
                  <a:cubicBezTo>
                    <a:pt x="1034" y="1783"/>
                    <a:pt x="1297" y="722"/>
                    <a:pt x="1922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8" name="Google Shape;8198;p80"/>
            <p:cNvSpPr/>
            <p:nvPr/>
          </p:nvSpPr>
          <p:spPr>
            <a:xfrm>
              <a:off x="3007498" y="4248286"/>
              <a:ext cx="46502" cy="38489"/>
            </a:xfrm>
            <a:custGeom>
              <a:avLst/>
              <a:gdLst/>
              <a:ahLst/>
              <a:cxnLst/>
              <a:rect l="l" t="t" r="r" b="b"/>
              <a:pathLst>
                <a:path w="1770" h="1465" extrusionOk="0">
                  <a:moveTo>
                    <a:pt x="320" y="1"/>
                  </a:moveTo>
                  <a:cubicBezTo>
                    <a:pt x="292" y="15"/>
                    <a:pt x="271" y="42"/>
                    <a:pt x="250" y="63"/>
                  </a:cubicBezTo>
                  <a:cubicBezTo>
                    <a:pt x="0" y="348"/>
                    <a:pt x="49" y="791"/>
                    <a:pt x="417" y="1111"/>
                  </a:cubicBezTo>
                  <a:cubicBezTo>
                    <a:pt x="649" y="1320"/>
                    <a:pt x="1004" y="1464"/>
                    <a:pt x="1293" y="1464"/>
                  </a:cubicBezTo>
                  <a:cubicBezTo>
                    <a:pt x="1453" y="1464"/>
                    <a:pt x="1593" y="1420"/>
                    <a:pt x="1679" y="1319"/>
                  </a:cubicBezTo>
                  <a:cubicBezTo>
                    <a:pt x="1735" y="1249"/>
                    <a:pt x="1762" y="1173"/>
                    <a:pt x="1769" y="1090"/>
                  </a:cubicBezTo>
                  <a:lnTo>
                    <a:pt x="1769" y="1090"/>
                  </a:lnTo>
                  <a:cubicBezTo>
                    <a:pt x="1764" y="1090"/>
                    <a:pt x="1758" y="1090"/>
                    <a:pt x="1753" y="1090"/>
                  </a:cubicBezTo>
                  <a:cubicBezTo>
                    <a:pt x="1435" y="1090"/>
                    <a:pt x="1001" y="898"/>
                    <a:pt x="708" y="639"/>
                  </a:cubicBezTo>
                  <a:cubicBezTo>
                    <a:pt x="507" y="479"/>
                    <a:pt x="368" y="250"/>
                    <a:pt x="320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9" name="Google Shape;8199;p80"/>
            <p:cNvSpPr/>
            <p:nvPr/>
          </p:nvSpPr>
          <p:spPr>
            <a:xfrm>
              <a:off x="3046302" y="4197448"/>
              <a:ext cx="44506" cy="52887"/>
            </a:xfrm>
            <a:custGeom>
              <a:avLst/>
              <a:gdLst/>
              <a:ahLst/>
              <a:cxnLst/>
              <a:rect l="l" t="t" r="r" b="b"/>
              <a:pathLst>
                <a:path w="1694" h="2013" extrusionOk="0">
                  <a:moveTo>
                    <a:pt x="715" y="1"/>
                  </a:moveTo>
                  <a:lnTo>
                    <a:pt x="715" y="1"/>
                  </a:lnTo>
                  <a:cubicBezTo>
                    <a:pt x="632" y="14"/>
                    <a:pt x="556" y="49"/>
                    <a:pt x="486" y="91"/>
                  </a:cubicBezTo>
                  <a:cubicBezTo>
                    <a:pt x="105" y="320"/>
                    <a:pt x="1" y="826"/>
                    <a:pt x="299" y="1305"/>
                  </a:cubicBezTo>
                  <a:cubicBezTo>
                    <a:pt x="542" y="1685"/>
                    <a:pt x="1021" y="2013"/>
                    <a:pt x="1396" y="2013"/>
                  </a:cubicBezTo>
                  <a:cubicBezTo>
                    <a:pt x="1492" y="2013"/>
                    <a:pt x="1582" y="1991"/>
                    <a:pt x="1659" y="1943"/>
                  </a:cubicBezTo>
                  <a:cubicBezTo>
                    <a:pt x="1673" y="1936"/>
                    <a:pt x="1686" y="1929"/>
                    <a:pt x="1693" y="1915"/>
                  </a:cubicBezTo>
                  <a:cubicBezTo>
                    <a:pt x="1319" y="1714"/>
                    <a:pt x="1007" y="1409"/>
                    <a:pt x="806" y="1034"/>
                  </a:cubicBezTo>
                  <a:cubicBezTo>
                    <a:pt x="597" y="639"/>
                    <a:pt x="584" y="264"/>
                    <a:pt x="715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0" name="Google Shape;8200;p80"/>
            <p:cNvSpPr/>
            <p:nvPr/>
          </p:nvSpPr>
          <p:spPr>
            <a:xfrm>
              <a:off x="3111905" y="4183419"/>
              <a:ext cx="34837" cy="55593"/>
            </a:xfrm>
            <a:custGeom>
              <a:avLst/>
              <a:gdLst/>
              <a:ahLst/>
              <a:cxnLst/>
              <a:rect l="l" t="t" r="r" b="b"/>
              <a:pathLst>
                <a:path w="1326" h="2116" extrusionOk="0">
                  <a:moveTo>
                    <a:pt x="883" y="1"/>
                  </a:moveTo>
                  <a:cubicBezTo>
                    <a:pt x="503" y="1"/>
                    <a:pt x="158" y="303"/>
                    <a:pt x="77" y="798"/>
                  </a:cubicBezTo>
                  <a:cubicBezTo>
                    <a:pt x="1" y="1277"/>
                    <a:pt x="174" y="1908"/>
                    <a:pt x="514" y="2116"/>
                  </a:cubicBezTo>
                  <a:cubicBezTo>
                    <a:pt x="424" y="1728"/>
                    <a:pt x="438" y="1318"/>
                    <a:pt x="570" y="937"/>
                  </a:cubicBezTo>
                  <a:cubicBezTo>
                    <a:pt x="715" y="514"/>
                    <a:pt x="1000" y="243"/>
                    <a:pt x="1326" y="146"/>
                  </a:cubicBezTo>
                  <a:cubicBezTo>
                    <a:pt x="1236" y="77"/>
                    <a:pt x="1132" y="35"/>
                    <a:pt x="1021" y="14"/>
                  </a:cubicBezTo>
                  <a:cubicBezTo>
                    <a:pt x="974" y="5"/>
                    <a:pt x="928" y="1"/>
                    <a:pt x="883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1" name="Google Shape;8201;p80"/>
            <p:cNvSpPr/>
            <p:nvPr/>
          </p:nvSpPr>
          <p:spPr>
            <a:xfrm>
              <a:off x="3169678" y="4210086"/>
              <a:ext cx="37937" cy="42982"/>
            </a:xfrm>
            <a:custGeom>
              <a:avLst/>
              <a:gdLst/>
              <a:ahLst/>
              <a:cxnLst/>
              <a:rect l="l" t="t" r="r" b="b"/>
              <a:pathLst>
                <a:path w="1444" h="1636" extrusionOk="0">
                  <a:moveTo>
                    <a:pt x="884" y="0"/>
                  </a:moveTo>
                  <a:cubicBezTo>
                    <a:pt x="615" y="0"/>
                    <a:pt x="343" y="173"/>
                    <a:pt x="188" y="504"/>
                  </a:cubicBezTo>
                  <a:cubicBezTo>
                    <a:pt x="15" y="865"/>
                    <a:pt x="1" y="1365"/>
                    <a:pt x="174" y="1635"/>
                  </a:cubicBezTo>
                  <a:cubicBezTo>
                    <a:pt x="237" y="1295"/>
                    <a:pt x="396" y="976"/>
                    <a:pt x="625" y="719"/>
                  </a:cubicBezTo>
                  <a:cubicBezTo>
                    <a:pt x="828" y="490"/>
                    <a:pt x="1116" y="359"/>
                    <a:pt x="1420" y="359"/>
                  </a:cubicBezTo>
                  <a:cubicBezTo>
                    <a:pt x="1428" y="359"/>
                    <a:pt x="1436" y="359"/>
                    <a:pt x="1443" y="359"/>
                  </a:cubicBezTo>
                  <a:cubicBezTo>
                    <a:pt x="1388" y="227"/>
                    <a:pt x="1284" y="123"/>
                    <a:pt x="1152" y="61"/>
                  </a:cubicBezTo>
                  <a:cubicBezTo>
                    <a:pt x="1066" y="20"/>
                    <a:pt x="975" y="0"/>
                    <a:pt x="884" y="0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2" name="Google Shape;8202;p80"/>
            <p:cNvSpPr/>
            <p:nvPr/>
          </p:nvSpPr>
          <p:spPr>
            <a:xfrm>
              <a:off x="3245316" y="4339740"/>
              <a:ext cx="43034" cy="57826"/>
            </a:xfrm>
            <a:custGeom>
              <a:avLst/>
              <a:gdLst/>
              <a:ahLst/>
              <a:cxnLst/>
              <a:rect l="l" t="t" r="r" b="b"/>
              <a:pathLst>
                <a:path w="1638" h="2201" extrusionOk="0">
                  <a:moveTo>
                    <a:pt x="810" y="1"/>
                  </a:moveTo>
                  <a:cubicBezTo>
                    <a:pt x="383" y="1"/>
                    <a:pt x="34" y="357"/>
                    <a:pt x="14" y="910"/>
                  </a:cubicBezTo>
                  <a:cubicBezTo>
                    <a:pt x="0" y="1472"/>
                    <a:pt x="347" y="2180"/>
                    <a:pt x="791" y="2200"/>
                  </a:cubicBezTo>
                  <a:cubicBezTo>
                    <a:pt x="798" y="2201"/>
                    <a:pt x="804" y="2201"/>
                    <a:pt x="811" y="2201"/>
                  </a:cubicBezTo>
                  <a:cubicBezTo>
                    <a:pt x="1246" y="2201"/>
                    <a:pt x="1610" y="1533"/>
                    <a:pt x="1623" y="980"/>
                  </a:cubicBezTo>
                  <a:cubicBezTo>
                    <a:pt x="1637" y="418"/>
                    <a:pt x="1290" y="22"/>
                    <a:pt x="846" y="2"/>
                  </a:cubicBezTo>
                  <a:cubicBezTo>
                    <a:pt x="834" y="1"/>
                    <a:pt x="822" y="1"/>
                    <a:pt x="810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3" name="Google Shape;8203;p80"/>
            <p:cNvSpPr/>
            <p:nvPr/>
          </p:nvSpPr>
          <p:spPr>
            <a:xfrm>
              <a:off x="3187175" y="4355793"/>
              <a:ext cx="41038" cy="49366"/>
            </a:xfrm>
            <a:custGeom>
              <a:avLst/>
              <a:gdLst/>
              <a:ahLst/>
              <a:cxnLst/>
              <a:rect l="l" t="t" r="r" b="b"/>
              <a:pathLst>
                <a:path w="1562" h="1879" extrusionOk="0">
                  <a:moveTo>
                    <a:pt x="728" y="1"/>
                  </a:moveTo>
                  <a:cubicBezTo>
                    <a:pt x="675" y="1"/>
                    <a:pt x="622" y="8"/>
                    <a:pt x="569" y="22"/>
                  </a:cubicBezTo>
                  <a:cubicBezTo>
                    <a:pt x="209" y="119"/>
                    <a:pt x="1" y="514"/>
                    <a:pt x="125" y="986"/>
                  </a:cubicBezTo>
                  <a:cubicBezTo>
                    <a:pt x="240" y="1418"/>
                    <a:pt x="628" y="1879"/>
                    <a:pt x="969" y="1879"/>
                  </a:cubicBezTo>
                  <a:cubicBezTo>
                    <a:pt x="1000" y="1879"/>
                    <a:pt x="1031" y="1875"/>
                    <a:pt x="1062" y="1867"/>
                  </a:cubicBezTo>
                  <a:cubicBezTo>
                    <a:pt x="1422" y="1763"/>
                    <a:pt x="1561" y="1111"/>
                    <a:pt x="1436" y="639"/>
                  </a:cubicBezTo>
                  <a:cubicBezTo>
                    <a:pt x="1330" y="237"/>
                    <a:pt x="1036" y="1"/>
                    <a:pt x="728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4" name="Google Shape;8204;p80"/>
            <p:cNvSpPr/>
            <p:nvPr/>
          </p:nvSpPr>
          <p:spPr>
            <a:xfrm>
              <a:off x="3329861" y="4419977"/>
              <a:ext cx="53070" cy="39671"/>
            </a:xfrm>
            <a:custGeom>
              <a:avLst/>
              <a:gdLst/>
              <a:ahLst/>
              <a:cxnLst/>
              <a:rect l="l" t="t" r="r" b="b"/>
              <a:pathLst>
                <a:path w="2020" h="1510" extrusionOk="0">
                  <a:moveTo>
                    <a:pt x="1259" y="0"/>
                  </a:moveTo>
                  <a:cubicBezTo>
                    <a:pt x="1106" y="0"/>
                    <a:pt x="941" y="45"/>
                    <a:pt x="777" y="138"/>
                  </a:cubicBezTo>
                  <a:cubicBezTo>
                    <a:pt x="361" y="388"/>
                    <a:pt x="1" y="957"/>
                    <a:pt x="188" y="1283"/>
                  </a:cubicBezTo>
                  <a:cubicBezTo>
                    <a:pt x="284" y="1440"/>
                    <a:pt x="496" y="1510"/>
                    <a:pt x="737" y="1510"/>
                  </a:cubicBezTo>
                  <a:cubicBezTo>
                    <a:pt x="984" y="1510"/>
                    <a:pt x="1260" y="1437"/>
                    <a:pt x="1471" y="1311"/>
                  </a:cubicBezTo>
                  <a:cubicBezTo>
                    <a:pt x="1887" y="1061"/>
                    <a:pt x="2019" y="631"/>
                    <a:pt x="1832" y="312"/>
                  </a:cubicBezTo>
                  <a:cubicBezTo>
                    <a:pt x="1713" y="112"/>
                    <a:pt x="1502" y="0"/>
                    <a:pt x="1259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5" name="Google Shape;8205;p80"/>
            <p:cNvSpPr/>
            <p:nvPr/>
          </p:nvSpPr>
          <p:spPr>
            <a:xfrm>
              <a:off x="3187911" y="4418111"/>
              <a:ext cx="136328" cy="94975"/>
            </a:xfrm>
            <a:custGeom>
              <a:avLst/>
              <a:gdLst/>
              <a:ahLst/>
              <a:cxnLst/>
              <a:rect l="l" t="t" r="r" b="b"/>
              <a:pathLst>
                <a:path w="5189" h="3615" extrusionOk="0">
                  <a:moveTo>
                    <a:pt x="2405" y="0"/>
                  </a:moveTo>
                  <a:cubicBezTo>
                    <a:pt x="1490" y="0"/>
                    <a:pt x="662" y="471"/>
                    <a:pt x="382" y="1160"/>
                  </a:cubicBezTo>
                  <a:cubicBezTo>
                    <a:pt x="0" y="2089"/>
                    <a:pt x="930" y="2699"/>
                    <a:pt x="2178" y="3206"/>
                  </a:cubicBezTo>
                  <a:cubicBezTo>
                    <a:pt x="2779" y="3449"/>
                    <a:pt x="3343" y="3614"/>
                    <a:pt x="3805" y="3614"/>
                  </a:cubicBezTo>
                  <a:cubicBezTo>
                    <a:pt x="4303" y="3614"/>
                    <a:pt x="4679" y="3422"/>
                    <a:pt x="4849" y="2928"/>
                  </a:cubicBezTo>
                  <a:cubicBezTo>
                    <a:pt x="5189" y="1950"/>
                    <a:pt x="4675" y="1236"/>
                    <a:pt x="4439" y="951"/>
                  </a:cubicBezTo>
                  <a:cubicBezTo>
                    <a:pt x="4162" y="619"/>
                    <a:pt x="3808" y="362"/>
                    <a:pt x="3406" y="195"/>
                  </a:cubicBezTo>
                  <a:cubicBezTo>
                    <a:pt x="3075" y="61"/>
                    <a:pt x="2734" y="0"/>
                    <a:pt x="2405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6" name="Google Shape;8206;p80"/>
            <p:cNvSpPr/>
            <p:nvPr/>
          </p:nvSpPr>
          <p:spPr>
            <a:xfrm>
              <a:off x="3294682" y="4365277"/>
              <a:ext cx="56171" cy="51336"/>
            </a:xfrm>
            <a:custGeom>
              <a:avLst/>
              <a:gdLst/>
              <a:ahLst/>
              <a:cxnLst/>
              <a:rect l="l" t="t" r="r" b="b"/>
              <a:pathLst>
                <a:path w="2138" h="1954" extrusionOk="0">
                  <a:moveTo>
                    <a:pt x="1305" y="1"/>
                  </a:moveTo>
                  <a:cubicBezTo>
                    <a:pt x="1067" y="1"/>
                    <a:pt x="815" y="108"/>
                    <a:pt x="604" y="334"/>
                  </a:cubicBezTo>
                  <a:cubicBezTo>
                    <a:pt x="216" y="750"/>
                    <a:pt x="1" y="1506"/>
                    <a:pt x="320" y="1818"/>
                  </a:cubicBezTo>
                  <a:cubicBezTo>
                    <a:pt x="418" y="1912"/>
                    <a:pt x="556" y="1953"/>
                    <a:pt x="710" y="1953"/>
                  </a:cubicBezTo>
                  <a:cubicBezTo>
                    <a:pt x="1056" y="1953"/>
                    <a:pt x="1487" y="1745"/>
                    <a:pt x="1756" y="1457"/>
                  </a:cubicBezTo>
                  <a:cubicBezTo>
                    <a:pt x="2137" y="1048"/>
                    <a:pt x="2137" y="514"/>
                    <a:pt x="1825" y="209"/>
                  </a:cubicBezTo>
                  <a:cubicBezTo>
                    <a:pt x="1682" y="72"/>
                    <a:pt x="1498" y="1"/>
                    <a:pt x="1305" y="1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7" name="Google Shape;8207;p80"/>
            <p:cNvSpPr/>
            <p:nvPr/>
          </p:nvSpPr>
          <p:spPr>
            <a:xfrm>
              <a:off x="3191011" y="4418111"/>
              <a:ext cx="80026" cy="70384"/>
            </a:xfrm>
            <a:custGeom>
              <a:avLst/>
              <a:gdLst/>
              <a:ahLst/>
              <a:cxnLst/>
              <a:rect l="l" t="t" r="r" b="b"/>
              <a:pathLst>
                <a:path w="3046" h="2679" extrusionOk="0">
                  <a:moveTo>
                    <a:pt x="2285" y="1"/>
                  </a:moveTo>
                  <a:cubicBezTo>
                    <a:pt x="1371" y="1"/>
                    <a:pt x="542" y="472"/>
                    <a:pt x="264" y="1153"/>
                  </a:cubicBezTo>
                  <a:cubicBezTo>
                    <a:pt x="0" y="1791"/>
                    <a:pt x="347" y="2276"/>
                    <a:pt x="992" y="2679"/>
                  </a:cubicBezTo>
                  <a:cubicBezTo>
                    <a:pt x="944" y="2436"/>
                    <a:pt x="957" y="2186"/>
                    <a:pt x="1041" y="1950"/>
                  </a:cubicBezTo>
                  <a:cubicBezTo>
                    <a:pt x="1311" y="1104"/>
                    <a:pt x="2123" y="369"/>
                    <a:pt x="3045" y="112"/>
                  </a:cubicBezTo>
                  <a:cubicBezTo>
                    <a:pt x="2792" y="36"/>
                    <a:pt x="2535" y="1"/>
                    <a:pt x="2285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8" name="Google Shape;8208;p80"/>
            <p:cNvSpPr/>
            <p:nvPr/>
          </p:nvSpPr>
          <p:spPr>
            <a:xfrm>
              <a:off x="3187175" y="4355977"/>
              <a:ext cx="33182" cy="49182"/>
            </a:xfrm>
            <a:custGeom>
              <a:avLst/>
              <a:gdLst/>
              <a:ahLst/>
              <a:cxnLst/>
              <a:rect l="l" t="t" r="r" b="b"/>
              <a:pathLst>
                <a:path w="1263" h="1872" extrusionOk="0">
                  <a:moveTo>
                    <a:pt x="666" y="1"/>
                  </a:moveTo>
                  <a:cubicBezTo>
                    <a:pt x="632" y="1"/>
                    <a:pt x="604" y="8"/>
                    <a:pt x="569" y="15"/>
                  </a:cubicBezTo>
                  <a:cubicBezTo>
                    <a:pt x="209" y="112"/>
                    <a:pt x="1" y="507"/>
                    <a:pt x="125" y="979"/>
                  </a:cubicBezTo>
                  <a:cubicBezTo>
                    <a:pt x="240" y="1411"/>
                    <a:pt x="628" y="1872"/>
                    <a:pt x="969" y="1872"/>
                  </a:cubicBezTo>
                  <a:cubicBezTo>
                    <a:pt x="1000" y="1872"/>
                    <a:pt x="1031" y="1868"/>
                    <a:pt x="1062" y="1860"/>
                  </a:cubicBezTo>
                  <a:cubicBezTo>
                    <a:pt x="1145" y="1832"/>
                    <a:pt x="1214" y="1784"/>
                    <a:pt x="1263" y="1721"/>
                  </a:cubicBezTo>
                  <a:cubicBezTo>
                    <a:pt x="992" y="1541"/>
                    <a:pt x="729" y="1139"/>
                    <a:pt x="632" y="750"/>
                  </a:cubicBezTo>
                  <a:cubicBezTo>
                    <a:pt x="555" y="507"/>
                    <a:pt x="569" y="237"/>
                    <a:pt x="666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9" name="Google Shape;8209;p80"/>
            <p:cNvSpPr/>
            <p:nvPr/>
          </p:nvSpPr>
          <p:spPr>
            <a:xfrm>
              <a:off x="3245316" y="4339740"/>
              <a:ext cx="28453" cy="57826"/>
            </a:xfrm>
            <a:custGeom>
              <a:avLst/>
              <a:gdLst/>
              <a:ahLst/>
              <a:cxnLst/>
              <a:rect l="l" t="t" r="r" b="b"/>
              <a:pathLst>
                <a:path w="1083" h="2201" extrusionOk="0">
                  <a:moveTo>
                    <a:pt x="810" y="1"/>
                  </a:moveTo>
                  <a:cubicBezTo>
                    <a:pt x="383" y="1"/>
                    <a:pt x="35" y="357"/>
                    <a:pt x="21" y="910"/>
                  </a:cubicBezTo>
                  <a:cubicBezTo>
                    <a:pt x="0" y="1472"/>
                    <a:pt x="347" y="2180"/>
                    <a:pt x="791" y="2200"/>
                  </a:cubicBezTo>
                  <a:cubicBezTo>
                    <a:pt x="805" y="2200"/>
                    <a:pt x="819" y="2194"/>
                    <a:pt x="833" y="2194"/>
                  </a:cubicBezTo>
                  <a:cubicBezTo>
                    <a:pt x="631" y="1819"/>
                    <a:pt x="541" y="1389"/>
                    <a:pt x="583" y="959"/>
                  </a:cubicBezTo>
                  <a:cubicBezTo>
                    <a:pt x="624" y="522"/>
                    <a:pt x="826" y="203"/>
                    <a:pt x="1082" y="57"/>
                  </a:cubicBezTo>
                  <a:cubicBezTo>
                    <a:pt x="1006" y="22"/>
                    <a:pt x="930" y="9"/>
                    <a:pt x="846" y="2"/>
                  </a:cubicBezTo>
                  <a:cubicBezTo>
                    <a:pt x="834" y="1"/>
                    <a:pt x="822" y="1"/>
                    <a:pt x="810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0" name="Google Shape;8210;p80"/>
            <p:cNvSpPr/>
            <p:nvPr/>
          </p:nvSpPr>
          <p:spPr>
            <a:xfrm>
              <a:off x="3296338" y="4365198"/>
              <a:ext cx="51047" cy="44033"/>
            </a:xfrm>
            <a:custGeom>
              <a:avLst/>
              <a:gdLst/>
              <a:ahLst/>
              <a:cxnLst/>
              <a:rect l="l" t="t" r="r" b="b"/>
              <a:pathLst>
                <a:path w="1943" h="1676" extrusionOk="0">
                  <a:moveTo>
                    <a:pt x="1244" y="1"/>
                  </a:moveTo>
                  <a:cubicBezTo>
                    <a:pt x="1006" y="1"/>
                    <a:pt x="752" y="110"/>
                    <a:pt x="541" y="337"/>
                  </a:cubicBezTo>
                  <a:cubicBezTo>
                    <a:pt x="201" y="697"/>
                    <a:pt x="0" y="1322"/>
                    <a:pt x="160" y="1675"/>
                  </a:cubicBezTo>
                  <a:cubicBezTo>
                    <a:pt x="306" y="1301"/>
                    <a:pt x="548" y="968"/>
                    <a:pt x="867" y="725"/>
                  </a:cubicBezTo>
                  <a:cubicBezTo>
                    <a:pt x="1123" y="533"/>
                    <a:pt x="1392" y="446"/>
                    <a:pt x="1644" y="446"/>
                  </a:cubicBezTo>
                  <a:cubicBezTo>
                    <a:pt x="1747" y="446"/>
                    <a:pt x="1847" y="461"/>
                    <a:pt x="1942" y="489"/>
                  </a:cubicBezTo>
                  <a:cubicBezTo>
                    <a:pt x="1901" y="385"/>
                    <a:pt x="1838" y="288"/>
                    <a:pt x="1762" y="212"/>
                  </a:cubicBezTo>
                  <a:cubicBezTo>
                    <a:pt x="1620" y="72"/>
                    <a:pt x="1437" y="1"/>
                    <a:pt x="1244" y="1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1" name="Google Shape;8211;p80"/>
            <p:cNvSpPr/>
            <p:nvPr/>
          </p:nvSpPr>
          <p:spPr>
            <a:xfrm>
              <a:off x="3333697" y="4419898"/>
              <a:ext cx="46844" cy="28138"/>
            </a:xfrm>
            <a:custGeom>
              <a:avLst/>
              <a:gdLst/>
              <a:ahLst/>
              <a:cxnLst/>
              <a:rect l="l" t="t" r="r" b="b"/>
              <a:pathLst>
                <a:path w="1783" h="1071" extrusionOk="0">
                  <a:moveTo>
                    <a:pt x="1114" y="0"/>
                  </a:moveTo>
                  <a:cubicBezTo>
                    <a:pt x="962" y="0"/>
                    <a:pt x="799" y="45"/>
                    <a:pt x="638" y="141"/>
                  </a:cubicBezTo>
                  <a:cubicBezTo>
                    <a:pt x="299" y="342"/>
                    <a:pt x="0" y="745"/>
                    <a:pt x="0" y="1071"/>
                  </a:cubicBezTo>
                  <a:cubicBezTo>
                    <a:pt x="236" y="821"/>
                    <a:pt x="548" y="648"/>
                    <a:pt x="881" y="564"/>
                  </a:cubicBezTo>
                  <a:cubicBezTo>
                    <a:pt x="974" y="539"/>
                    <a:pt x="1068" y="527"/>
                    <a:pt x="1162" y="527"/>
                  </a:cubicBezTo>
                  <a:cubicBezTo>
                    <a:pt x="1375" y="527"/>
                    <a:pt x="1584" y="592"/>
                    <a:pt x="1762" y="717"/>
                  </a:cubicBezTo>
                  <a:cubicBezTo>
                    <a:pt x="1783" y="578"/>
                    <a:pt x="1755" y="433"/>
                    <a:pt x="1686" y="315"/>
                  </a:cubicBezTo>
                  <a:cubicBezTo>
                    <a:pt x="1566" y="114"/>
                    <a:pt x="1355" y="0"/>
                    <a:pt x="1114" y="0"/>
                  </a:cubicBezTo>
                  <a:close/>
                </a:path>
              </a:pathLst>
            </a:custGeom>
            <a:solidFill>
              <a:srgbClr val="4F64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12" name="Google Shape;8212;p80"/>
          <p:cNvGrpSpPr/>
          <p:nvPr/>
        </p:nvGrpSpPr>
        <p:grpSpPr>
          <a:xfrm>
            <a:off x="6919276" y="2766990"/>
            <a:ext cx="274550" cy="354728"/>
            <a:chOff x="7606826" y="2419290"/>
            <a:chExt cx="274550" cy="354728"/>
          </a:xfrm>
        </p:grpSpPr>
        <p:sp>
          <p:nvSpPr>
            <p:cNvPr id="8213" name="Google Shape;8213;p80"/>
            <p:cNvSpPr/>
            <p:nvPr/>
          </p:nvSpPr>
          <p:spPr>
            <a:xfrm>
              <a:off x="7606826" y="2619370"/>
              <a:ext cx="274550" cy="154649"/>
            </a:xfrm>
            <a:custGeom>
              <a:avLst/>
              <a:gdLst/>
              <a:ahLst/>
              <a:cxnLst/>
              <a:rect l="l" t="t" r="r" b="b"/>
              <a:pathLst>
                <a:path w="10485" h="5906" extrusionOk="0">
                  <a:moveTo>
                    <a:pt x="3711" y="1"/>
                  </a:moveTo>
                  <a:lnTo>
                    <a:pt x="3711" y="1041"/>
                  </a:lnTo>
                  <a:cubicBezTo>
                    <a:pt x="3711" y="1336"/>
                    <a:pt x="3520" y="1584"/>
                    <a:pt x="3244" y="1670"/>
                  </a:cubicBezTo>
                  <a:lnTo>
                    <a:pt x="935" y="2348"/>
                  </a:lnTo>
                  <a:cubicBezTo>
                    <a:pt x="382" y="2510"/>
                    <a:pt x="0" y="3025"/>
                    <a:pt x="0" y="3607"/>
                  </a:cubicBezTo>
                  <a:lnTo>
                    <a:pt x="0" y="5248"/>
                  </a:lnTo>
                  <a:cubicBezTo>
                    <a:pt x="0" y="5610"/>
                    <a:pt x="286" y="5906"/>
                    <a:pt x="649" y="5906"/>
                  </a:cubicBezTo>
                  <a:lnTo>
                    <a:pt x="9826" y="5906"/>
                  </a:lnTo>
                  <a:cubicBezTo>
                    <a:pt x="10189" y="5906"/>
                    <a:pt x="10485" y="5610"/>
                    <a:pt x="10485" y="5248"/>
                  </a:cubicBezTo>
                  <a:lnTo>
                    <a:pt x="10485" y="3607"/>
                  </a:lnTo>
                  <a:cubicBezTo>
                    <a:pt x="10485" y="3025"/>
                    <a:pt x="10093" y="2510"/>
                    <a:pt x="9540" y="2348"/>
                  </a:cubicBezTo>
                  <a:lnTo>
                    <a:pt x="7241" y="1670"/>
                  </a:lnTo>
                  <a:cubicBezTo>
                    <a:pt x="6955" y="1584"/>
                    <a:pt x="6764" y="1336"/>
                    <a:pt x="6764" y="1041"/>
                  </a:cubicBezTo>
                  <a:lnTo>
                    <a:pt x="676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4" name="Google Shape;8214;p80"/>
            <p:cNvSpPr/>
            <p:nvPr/>
          </p:nvSpPr>
          <p:spPr>
            <a:xfrm>
              <a:off x="7606826" y="2667576"/>
              <a:ext cx="274550" cy="106442"/>
            </a:xfrm>
            <a:custGeom>
              <a:avLst/>
              <a:gdLst/>
              <a:ahLst/>
              <a:cxnLst/>
              <a:rect l="l" t="t" r="r" b="b"/>
              <a:pathLst>
                <a:path w="10485" h="4065" extrusionOk="0">
                  <a:moveTo>
                    <a:pt x="2671" y="1"/>
                  </a:moveTo>
                  <a:lnTo>
                    <a:pt x="935" y="507"/>
                  </a:lnTo>
                  <a:cubicBezTo>
                    <a:pt x="382" y="669"/>
                    <a:pt x="0" y="1184"/>
                    <a:pt x="0" y="1766"/>
                  </a:cubicBezTo>
                  <a:lnTo>
                    <a:pt x="0" y="3407"/>
                  </a:lnTo>
                  <a:cubicBezTo>
                    <a:pt x="0" y="3769"/>
                    <a:pt x="286" y="4065"/>
                    <a:pt x="649" y="4065"/>
                  </a:cubicBezTo>
                  <a:lnTo>
                    <a:pt x="9826" y="4065"/>
                  </a:lnTo>
                  <a:cubicBezTo>
                    <a:pt x="10189" y="4065"/>
                    <a:pt x="10485" y="3769"/>
                    <a:pt x="10485" y="3407"/>
                  </a:cubicBezTo>
                  <a:lnTo>
                    <a:pt x="10485" y="1766"/>
                  </a:lnTo>
                  <a:cubicBezTo>
                    <a:pt x="10485" y="1184"/>
                    <a:pt x="10093" y="669"/>
                    <a:pt x="9540" y="507"/>
                  </a:cubicBezTo>
                  <a:lnTo>
                    <a:pt x="7804" y="1"/>
                  </a:lnTo>
                  <a:cubicBezTo>
                    <a:pt x="7556" y="1213"/>
                    <a:pt x="6478" y="2090"/>
                    <a:pt x="5238" y="2090"/>
                  </a:cubicBezTo>
                  <a:cubicBezTo>
                    <a:pt x="3997" y="2090"/>
                    <a:pt x="2919" y="1213"/>
                    <a:pt x="267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5" name="Google Shape;8215;p80"/>
            <p:cNvSpPr/>
            <p:nvPr/>
          </p:nvSpPr>
          <p:spPr>
            <a:xfrm>
              <a:off x="7703998" y="2619370"/>
              <a:ext cx="79943" cy="22886"/>
            </a:xfrm>
            <a:custGeom>
              <a:avLst/>
              <a:gdLst/>
              <a:ahLst/>
              <a:cxnLst/>
              <a:rect l="l" t="t" r="r" b="b"/>
              <a:pathLst>
                <a:path w="3053" h="874" extrusionOk="0">
                  <a:moveTo>
                    <a:pt x="0" y="1"/>
                  </a:moveTo>
                  <a:lnTo>
                    <a:pt x="0" y="487"/>
                  </a:lnTo>
                  <a:cubicBezTo>
                    <a:pt x="477" y="745"/>
                    <a:pt x="1002" y="874"/>
                    <a:pt x="1527" y="874"/>
                  </a:cubicBezTo>
                  <a:cubicBezTo>
                    <a:pt x="2051" y="874"/>
                    <a:pt x="2576" y="745"/>
                    <a:pt x="3053" y="487"/>
                  </a:cubicBezTo>
                  <a:lnTo>
                    <a:pt x="30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6" name="Google Shape;8216;p80"/>
            <p:cNvSpPr/>
            <p:nvPr/>
          </p:nvSpPr>
          <p:spPr>
            <a:xfrm>
              <a:off x="7647543" y="2470744"/>
              <a:ext cx="192617" cy="160147"/>
            </a:xfrm>
            <a:custGeom>
              <a:avLst/>
              <a:gdLst/>
              <a:ahLst/>
              <a:cxnLst/>
              <a:rect l="l" t="t" r="r" b="b"/>
              <a:pathLst>
                <a:path w="7356" h="6116" extrusionOk="0">
                  <a:moveTo>
                    <a:pt x="840" y="1"/>
                  </a:moveTo>
                  <a:lnTo>
                    <a:pt x="840" y="2405"/>
                  </a:lnTo>
                  <a:lnTo>
                    <a:pt x="735" y="2405"/>
                  </a:lnTo>
                  <a:cubicBezTo>
                    <a:pt x="0" y="2405"/>
                    <a:pt x="0" y="3492"/>
                    <a:pt x="735" y="3492"/>
                  </a:cubicBezTo>
                  <a:lnTo>
                    <a:pt x="849" y="3492"/>
                  </a:lnTo>
                  <a:cubicBezTo>
                    <a:pt x="964" y="4971"/>
                    <a:pt x="2194" y="6116"/>
                    <a:pt x="3683" y="6116"/>
                  </a:cubicBezTo>
                  <a:cubicBezTo>
                    <a:pt x="5161" y="6116"/>
                    <a:pt x="6392" y="4971"/>
                    <a:pt x="6506" y="3492"/>
                  </a:cubicBezTo>
                  <a:lnTo>
                    <a:pt x="6630" y="3492"/>
                  </a:lnTo>
                  <a:cubicBezTo>
                    <a:pt x="7355" y="3492"/>
                    <a:pt x="7355" y="2405"/>
                    <a:pt x="6630" y="2405"/>
                  </a:cubicBezTo>
                  <a:lnTo>
                    <a:pt x="6525" y="240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7" name="Google Shape;8217;p80"/>
            <p:cNvSpPr/>
            <p:nvPr/>
          </p:nvSpPr>
          <p:spPr>
            <a:xfrm>
              <a:off x="7651785" y="2470744"/>
              <a:ext cx="166379" cy="160121"/>
            </a:xfrm>
            <a:custGeom>
              <a:avLst/>
              <a:gdLst/>
              <a:ahLst/>
              <a:cxnLst/>
              <a:rect l="l" t="t" r="r" b="b"/>
              <a:pathLst>
                <a:path w="6354" h="6115" extrusionOk="0">
                  <a:moveTo>
                    <a:pt x="678" y="1"/>
                  </a:moveTo>
                  <a:lnTo>
                    <a:pt x="678" y="2405"/>
                  </a:lnTo>
                  <a:lnTo>
                    <a:pt x="601" y="2405"/>
                  </a:lnTo>
                  <a:cubicBezTo>
                    <a:pt x="595" y="2404"/>
                    <a:pt x="589" y="2404"/>
                    <a:pt x="583" y="2404"/>
                  </a:cubicBezTo>
                  <a:cubicBezTo>
                    <a:pt x="304" y="2404"/>
                    <a:pt x="66" y="2611"/>
                    <a:pt x="29" y="2891"/>
                  </a:cubicBezTo>
                  <a:cubicBezTo>
                    <a:pt x="0" y="3215"/>
                    <a:pt x="248" y="3492"/>
                    <a:pt x="573" y="3492"/>
                  </a:cubicBezTo>
                  <a:lnTo>
                    <a:pt x="687" y="3492"/>
                  </a:lnTo>
                  <a:cubicBezTo>
                    <a:pt x="800" y="4995"/>
                    <a:pt x="2046" y="6115"/>
                    <a:pt x="3499" y="6115"/>
                  </a:cubicBezTo>
                  <a:cubicBezTo>
                    <a:pt x="3650" y="6115"/>
                    <a:pt x="3804" y="6103"/>
                    <a:pt x="3959" y="6077"/>
                  </a:cubicBezTo>
                  <a:cubicBezTo>
                    <a:pt x="2576" y="5868"/>
                    <a:pt x="1555" y="4675"/>
                    <a:pt x="1555" y="3282"/>
                  </a:cubicBezTo>
                  <a:lnTo>
                    <a:pt x="1555" y="1527"/>
                  </a:lnTo>
                  <a:cubicBezTo>
                    <a:pt x="1555" y="1050"/>
                    <a:pt x="1946" y="659"/>
                    <a:pt x="2433" y="659"/>
                  </a:cubicBezTo>
                  <a:lnTo>
                    <a:pt x="3740" y="659"/>
                  </a:lnTo>
                  <a:cubicBezTo>
                    <a:pt x="3932" y="802"/>
                    <a:pt x="4163" y="875"/>
                    <a:pt x="4392" y="875"/>
                  </a:cubicBezTo>
                  <a:cubicBezTo>
                    <a:pt x="4562" y="875"/>
                    <a:pt x="4731" y="835"/>
                    <a:pt x="4885" y="754"/>
                  </a:cubicBezTo>
                  <a:cubicBezTo>
                    <a:pt x="5184" y="972"/>
                    <a:pt x="5547" y="1088"/>
                    <a:pt x="5914" y="1088"/>
                  </a:cubicBezTo>
                  <a:cubicBezTo>
                    <a:pt x="6061" y="1088"/>
                    <a:pt x="6209" y="1069"/>
                    <a:pt x="6354" y="1031"/>
                  </a:cubicBezTo>
                  <a:lnTo>
                    <a:pt x="635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8" name="Google Shape;8218;p80"/>
            <p:cNvSpPr/>
            <p:nvPr/>
          </p:nvSpPr>
          <p:spPr>
            <a:xfrm>
              <a:off x="7654770" y="2419290"/>
              <a:ext cx="174156" cy="114428"/>
            </a:xfrm>
            <a:custGeom>
              <a:avLst/>
              <a:gdLst/>
              <a:ahLst/>
              <a:cxnLst/>
              <a:rect l="l" t="t" r="r" b="b"/>
              <a:pathLst>
                <a:path w="6651" h="4370" extrusionOk="0">
                  <a:moveTo>
                    <a:pt x="1842" y="0"/>
                  </a:moveTo>
                  <a:cubicBezTo>
                    <a:pt x="812" y="0"/>
                    <a:pt x="1" y="897"/>
                    <a:pt x="106" y="1918"/>
                  </a:cubicBezTo>
                  <a:lnTo>
                    <a:pt x="344" y="4370"/>
                  </a:lnTo>
                  <a:lnTo>
                    <a:pt x="564" y="4370"/>
                  </a:lnTo>
                  <a:cubicBezTo>
                    <a:pt x="812" y="4370"/>
                    <a:pt x="1003" y="4169"/>
                    <a:pt x="1003" y="3931"/>
                  </a:cubicBezTo>
                  <a:lnTo>
                    <a:pt x="1003" y="2967"/>
                  </a:lnTo>
                  <a:cubicBezTo>
                    <a:pt x="1003" y="2481"/>
                    <a:pt x="1394" y="2090"/>
                    <a:pt x="1880" y="2090"/>
                  </a:cubicBezTo>
                  <a:lnTo>
                    <a:pt x="5811" y="2090"/>
                  </a:lnTo>
                  <a:lnTo>
                    <a:pt x="5811" y="3931"/>
                  </a:lnTo>
                  <a:cubicBezTo>
                    <a:pt x="5811" y="4169"/>
                    <a:pt x="6011" y="4370"/>
                    <a:pt x="6249" y="4370"/>
                  </a:cubicBezTo>
                  <a:lnTo>
                    <a:pt x="6469" y="4370"/>
                  </a:lnTo>
                  <a:lnTo>
                    <a:pt x="6650" y="2004"/>
                  </a:lnTo>
                  <a:lnTo>
                    <a:pt x="6631" y="2004"/>
                  </a:lnTo>
                  <a:lnTo>
                    <a:pt x="5811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9" name="Google Shape;8219;p80"/>
            <p:cNvSpPr/>
            <p:nvPr/>
          </p:nvSpPr>
          <p:spPr>
            <a:xfrm>
              <a:off x="7654770" y="2419290"/>
              <a:ext cx="71983" cy="114428"/>
            </a:xfrm>
            <a:custGeom>
              <a:avLst/>
              <a:gdLst/>
              <a:ahLst/>
              <a:cxnLst/>
              <a:rect l="l" t="t" r="r" b="b"/>
              <a:pathLst>
                <a:path w="2749" h="4370" extrusionOk="0">
                  <a:moveTo>
                    <a:pt x="1842" y="0"/>
                  </a:moveTo>
                  <a:cubicBezTo>
                    <a:pt x="812" y="0"/>
                    <a:pt x="1" y="888"/>
                    <a:pt x="106" y="1918"/>
                  </a:cubicBezTo>
                  <a:lnTo>
                    <a:pt x="344" y="4370"/>
                  </a:lnTo>
                  <a:lnTo>
                    <a:pt x="564" y="4370"/>
                  </a:lnTo>
                  <a:cubicBezTo>
                    <a:pt x="812" y="4370"/>
                    <a:pt x="1003" y="4169"/>
                    <a:pt x="1003" y="3931"/>
                  </a:cubicBezTo>
                  <a:lnTo>
                    <a:pt x="1003" y="1756"/>
                  </a:lnTo>
                  <a:cubicBezTo>
                    <a:pt x="1003" y="783"/>
                    <a:pt x="1785" y="0"/>
                    <a:pt x="274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0" name="Google Shape;8220;p80"/>
            <p:cNvSpPr/>
            <p:nvPr/>
          </p:nvSpPr>
          <p:spPr>
            <a:xfrm>
              <a:off x="7703998" y="2533640"/>
              <a:ext cx="11495" cy="17308"/>
            </a:xfrm>
            <a:custGeom>
              <a:avLst/>
              <a:gdLst/>
              <a:ahLst/>
              <a:cxnLst/>
              <a:rect l="l" t="t" r="r" b="b"/>
              <a:pathLst>
                <a:path w="439" h="661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6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1" name="Google Shape;8221;p80"/>
            <p:cNvSpPr/>
            <p:nvPr/>
          </p:nvSpPr>
          <p:spPr>
            <a:xfrm>
              <a:off x="7772681" y="2533640"/>
              <a:ext cx="11260" cy="17308"/>
            </a:xfrm>
            <a:custGeom>
              <a:avLst/>
              <a:gdLst/>
              <a:ahLst/>
              <a:cxnLst/>
              <a:rect l="l" t="t" r="r" b="b"/>
              <a:pathLst>
                <a:path w="430" h="661" extrusionOk="0">
                  <a:moveTo>
                    <a:pt x="215" y="0"/>
                  </a:moveTo>
                  <a:cubicBezTo>
                    <a:pt x="108" y="0"/>
                    <a:pt x="1" y="74"/>
                    <a:pt x="1" y="222"/>
                  </a:cubicBezTo>
                  <a:lnTo>
                    <a:pt x="1" y="441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61"/>
                    <a:pt x="430" y="556"/>
                    <a:pt x="430" y="441"/>
                  </a:cubicBezTo>
                  <a:lnTo>
                    <a:pt x="430" y="222"/>
                  </a:lnTo>
                  <a:cubicBezTo>
                    <a:pt x="430" y="74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2" name="Google Shape;8222;p80"/>
            <p:cNvSpPr/>
            <p:nvPr/>
          </p:nvSpPr>
          <p:spPr>
            <a:xfrm>
              <a:off x="7718714" y="2573598"/>
              <a:ext cx="50720" cy="17334"/>
            </a:xfrm>
            <a:custGeom>
              <a:avLst/>
              <a:gdLst/>
              <a:ahLst/>
              <a:cxnLst/>
              <a:rect l="l" t="t" r="r" b="b"/>
              <a:pathLst>
                <a:path w="1937" h="662" extrusionOk="0">
                  <a:moveTo>
                    <a:pt x="314" y="0"/>
                  </a:moveTo>
                  <a:cubicBezTo>
                    <a:pt x="144" y="0"/>
                    <a:pt x="0" y="221"/>
                    <a:pt x="154" y="375"/>
                  </a:cubicBezTo>
                  <a:cubicBezTo>
                    <a:pt x="372" y="566"/>
                    <a:pt x="643" y="662"/>
                    <a:pt x="924" y="662"/>
                  </a:cubicBezTo>
                  <a:cubicBezTo>
                    <a:pt x="938" y="662"/>
                    <a:pt x="951" y="662"/>
                    <a:pt x="965" y="661"/>
                  </a:cubicBezTo>
                  <a:cubicBezTo>
                    <a:pt x="978" y="662"/>
                    <a:pt x="991" y="662"/>
                    <a:pt x="1005" y="662"/>
                  </a:cubicBezTo>
                  <a:cubicBezTo>
                    <a:pt x="1286" y="662"/>
                    <a:pt x="1557" y="566"/>
                    <a:pt x="1775" y="375"/>
                  </a:cubicBezTo>
                  <a:cubicBezTo>
                    <a:pt x="1936" y="221"/>
                    <a:pt x="1789" y="0"/>
                    <a:pt x="1621" y="0"/>
                  </a:cubicBezTo>
                  <a:cubicBezTo>
                    <a:pt x="1570" y="0"/>
                    <a:pt x="1517" y="21"/>
                    <a:pt x="1470" y="70"/>
                  </a:cubicBezTo>
                  <a:cubicBezTo>
                    <a:pt x="1318" y="170"/>
                    <a:pt x="1141" y="220"/>
                    <a:pt x="966" y="220"/>
                  </a:cubicBezTo>
                  <a:cubicBezTo>
                    <a:pt x="790" y="220"/>
                    <a:pt x="616" y="170"/>
                    <a:pt x="469" y="70"/>
                  </a:cubicBezTo>
                  <a:cubicBezTo>
                    <a:pt x="420" y="21"/>
                    <a:pt x="365" y="0"/>
                    <a:pt x="314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3" name="Google Shape;8223;p80"/>
            <p:cNvSpPr/>
            <p:nvPr/>
          </p:nvSpPr>
          <p:spPr>
            <a:xfrm>
              <a:off x="7696483" y="2516463"/>
              <a:ext cx="26525" cy="11521"/>
            </a:xfrm>
            <a:custGeom>
              <a:avLst/>
              <a:gdLst/>
              <a:ahLst/>
              <a:cxnLst/>
              <a:rect l="l" t="t" r="r" b="b"/>
              <a:pathLst>
                <a:path w="1013" h="440" extrusionOk="0">
                  <a:moveTo>
                    <a:pt x="287" y="0"/>
                  </a:moveTo>
                  <a:cubicBezTo>
                    <a:pt x="1" y="0"/>
                    <a:pt x="1" y="439"/>
                    <a:pt x="287" y="439"/>
                  </a:cubicBezTo>
                  <a:lnTo>
                    <a:pt x="726" y="439"/>
                  </a:lnTo>
                  <a:cubicBezTo>
                    <a:pt x="1012" y="439"/>
                    <a:pt x="1012" y="0"/>
                    <a:pt x="72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4" name="Google Shape;8224;p80"/>
            <p:cNvSpPr/>
            <p:nvPr/>
          </p:nvSpPr>
          <p:spPr>
            <a:xfrm>
              <a:off x="7764931" y="2516463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7" y="0"/>
                  </a:moveTo>
                  <a:cubicBezTo>
                    <a:pt x="1" y="0"/>
                    <a:pt x="1" y="439"/>
                    <a:pt x="297" y="439"/>
                  </a:cubicBezTo>
                  <a:lnTo>
                    <a:pt x="726" y="439"/>
                  </a:lnTo>
                  <a:cubicBezTo>
                    <a:pt x="1022" y="439"/>
                    <a:pt x="1022" y="0"/>
                    <a:pt x="72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5" name="Google Shape;8225;p80"/>
            <p:cNvSpPr/>
            <p:nvPr/>
          </p:nvSpPr>
          <p:spPr>
            <a:xfrm>
              <a:off x="7772681" y="2419290"/>
              <a:ext cx="68474" cy="68709"/>
            </a:xfrm>
            <a:custGeom>
              <a:avLst/>
              <a:gdLst/>
              <a:ahLst/>
              <a:cxnLst/>
              <a:rect l="l" t="t" r="r" b="b"/>
              <a:pathLst>
                <a:path w="2615" h="2624" extrusionOk="0">
                  <a:moveTo>
                    <a:pt x="1308" y="0"/>
                  </a:moveTo>
                  <a:cubicBezTo>
                    <a:pt x="583" y="0"/>
                    <a:pt x="1" y="582"/>
                    <a:pt x="1" y="1307"/>
                  </a:cubicBezTo>
                  <a:cubicBezTo>
                    <a:pt x="1" y="2032"/>
                    <a:pt x="583" y="2624"/>
                    <a:pt x="1308" y="2624"/>
                  </a:cubicBezTo>
                  <a:cubicBezTo>
                    <a:pt x="2033" y="2624"/>
                    <a:pt x="2615" y="2032"/>
                    <a:pt x="2615" y="1307"/>
                  </a:cubicBezTo>
                  <a:cubicBezTo>
                    <a:pt x="2615" y="582"/>
                    <a:pt x="2033" y="0"/>
                    <a:pt x="1308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6" name="Google Shape;8226;p80"/>
            <p:cNvSpPr/>
            <p:nvPr/>
          </p:nvSpPr>
          <p:spPr>
            <a:xfrm>
              <a:off x="7749717" y="2447753"/>
              <a:ext cx="34224" cy="34512"/>
            </a:xfrm>
            <a:custGeom>
              <a:avLst/>
              <a:gdLst/>
              <a:ahLst/>
              <a:cxnLst/>
              <a:rect l="l" t="t" r="r" b="b"/>
              <a:pathLst>
                <a:path w="1307" h="1318" extrusionOk="0">
                  <a:moveTo>
                    <a:pt x="658" y="1"/>
                  </a:moveTo>
                  <a:cubicBezTo>
                    <a:pt x="296" y="1"/>
                    <a:pt x="0" y="297"/>
                    <a:pt x="0" y="659"/>
                  </a:cubicBezTo>
                  <a:cubicBezTo>
                    <a:pt x="0" y="1022"/>
                    <a:pt x="296" y="1317"/>
                    <a:pt x="658" y="1317"/>
                  </a:cubicBezTo>
                  <a:cubicBezTo>
                    <a:pt x="1021" y="1317"/>
                    <a:pt x="1307" y="1022"/>
                    <a:pt x="1307" y="659"/>
                  </a:cubicBezTo>
                  <a:cubicBezTo>
                    <a:pt x="1307" y="297"/>
                    <a:pt x="1021" y="1"/>
                    <a:pt x="658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7" name="Google Shape;8227;p80"/>
            <p:cNvSpPr/>
            <p:nvPr/>
          </p:nvSpPr>
          <p:spPr>
            <a:xfrm>
              <a:off x="7654770" y="2667576"/>
              <a:ext cx="178398" cy="77717"/>
            </a:xfrm>
            <a:custGeom>
              <a:avLst/>
              <a:gdLst/>
              <a:ahLst/>
              <a:cxnLst/>
              <a:rect l="l" t="t" r="r" b="b"/>
              <a:pathLst>
                <a:path w="6813" h="2968" extrusionOk="0">
                  <a:moveTo>
                    <a:pt x="840" y="1"/>
                  </a:moveTo>
                  <a:lnTo>
                    <a:pt x="1" y="249"/>
                  </a:lnTo>
                  <a:cubicBezTo>
                    <a:pt x="363" y="1833"/>
                    <a:pt x="1775" y="2968"/>
                    <a:pt x="3407" y="2968"/>
                  </a:cubicBezTo>
                  <a:cubicBezTo>
                    <a:pt x="5038" y="2968"/>
                    <a:pt x="6459" y="1833"/>
                    <a:pt x="6812" y="249"/>
                  </a:cubicBezTo>
                  <a:lnTo>
                    <a:pt x="5982" y="1"/>
                  </a:lnTo>
                  <a:cubicBezTo>
                    <a:pt x="5725" y="1213"/>
                    <a:pt x="4656" y="2090"/>
                    <a:pt x="3416" y="2090"/>
                  </a:cubicBezTo>
                  <a:cubicBezTo>
                    <a:pt x="2166" y="2090"/>
                    <a:pt x="1098" y="1213"/>
                    <a:pt x="840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8" name="Google Shape;8228;p80"/>
          <p:cNvGrpSpPr/>
          <p:nvPr/>
        </p:nvGrpSpPr>
        <p:grpSpPr>
          <a:xfrm>
            <a:off x="7550168" y="2777003"/>
            <a:ext cx="263316" cy="354728"/>
            <a:chOff x="8062968" y="2419290"/>
            <a:chExt cx="263316" cy="354728"/>
          </a:xfrm>
        </p:grpSpPr>
        <p:sp>
          <p:nvSpPr>
            <p:cNvPr id="8229" name="Google Shape;8229;p80"/>
            <p:cNvSpPr/>
            <p:nvPr/>
          </p:nvSpPr>
          <p:spPr>
            <a:xfrm>
              <a:off x="8080198" y="2436520"/>
              <a:ext cx="97434" cy="257320"/>
            </a:xfrm>
            <a:custGeom>
              <a:avLst/>
              <a:gdLst/>
              <a:ahLst/>
              <a:cxnLst/>
              <a:rect l="l" t="t" r="r" b="b"/>
              <a:pathLst>
                <a:path w="3721" h="9827" extrusionOk="0">
                  <a:moveTo>
                    <a:pt x="2404" y="1"/>
                  </a:moveTo>
                  <a:cubicBezTo>
                    <a:pt x="878" y="869"/>
                    <a:pt x="0" y="2338"/>
                    <a:pt x="0" y="3988"/>
                  </a:cubicBezTo>
                  <a:cubicBezTo>
                    <a:pt x="0" y="6946"/>
                    <a:pt x="1527" y="9827"/>
                    <a:pt x="1527" y="9827"/>
                  </a:cubicBezTo>
                  <a:lnTo>
                    <a:pt x="3721" y="9827"/>
                  </a:lnTo>
                  <a:lnTo>
                    <a:pt x="3721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0" name="Google Shape;8230;p80"/>
            <p:cNvSpPr/>
            <p:nvPr/>
          </p:nvSpPr>
          <p:spPr>
            <a:xfrm>
              <a:off x="8131652" y="2419290"/>
              <a:ext cx="183138" cy="268815"/>
            </a:xfrm>
            <a:custGeom>
              <a:avLst/>
              <a:gdLst/>
              <a:ahLst/>
              <a:cxnLst/>
              <a:rect l="l" t="t" r="r" b="b"/>
              <a:pathLst>
                <a:path w="6994" h="10266" extrusionOk="0">
                  <a:moveTo>
                    <a:pt x="1966" y="0"/>
                  </a:moveTo>
                  <a:cubicBezTo>
                    <a:pt x="878" y="0"/>
                    <a:pt x="1" y="687"/>
                    <a:pt x="1" y="1527"/>
                  </a:cubicBezTo>
                  <a:cubicBezTo>
                    <a:pt x="1" y="2013"/>
                    <a:pt x="392" y="2404"/>
                    <a:pt x="878" y="2404"/>
                  </a:cubicBezTo>
                  <a:lnTo>
                    <a:pt x="1756" y="2404"/>
                  </a:lnTo>
                  <a:lnTo>
                    <a:pt x="1756" y="10265"/>
                  </a:lnTo>
                  <a:lnTo>
                    <a:pt x="5248" y="10265"/>
                  </a:lnTo>
                  <a:cubicBezTo>
                    <a:pt x="5248" y="10265"/>
                    <a:pt x="6993" y="7432"/>
                    <a:pt x="6993" y="4589"/>
                  </a:cubicBezTo>
                  <a:cubicBezTo>
                    <a:pt x="6993" y="2051"/>
                    <a:pt x="4942" y="0"/>
                    <a:pt x="2405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1" name="Google Shape;8231;p80"/>
            <p:cNvSpPr/>
            <p:nvPr/>
          </p:nvSpPr>
          <p:spPr>
            <a:xfrm>
              <a:off x="8103188" y="2562182"/>
              <a:ext cx="22755" cy="45928"/>
            </a:xfrm>
            <a:custGeom>
              <a:avLst/>
              <a:gdLst/>
              <a:ahLst/>
              <a:cxnLst/>
              <a:rect l="l" t="t" r="r" b="b"/>
              <a:pathLst>
                <a:path w="869" h="1754" extrusionOk="0">
                  <a:moveTo>
                    <a:pt x="429" y="0"/>
                  </a:moveTo>
                  <a:cubicBezTo>
                    <a:pt x="429" y="0"/>
                    <a:pt x="0" y="878"/>
                    <a:pt x="0" y="1317"/>
                  </a:cubicBezTo>
                  <a:cubicBezTo>
                    <a:pt x="0" y="1608"/>
                    <a:pt x="217" y="1753"/>
                    <a:pt x="434" y="1753"/>
                  </a:cubicBezTo>
                  <a:cubicBezTo>
                    <a:pt x="651" y="1753"/>
                    <a:pt x="868" y="1608"/>
                    <a:pt x="868" y="1317"/>
                  </a:cubicBezTo>
                  <a:cubicBezTo>
                    <a:pt x="868" y="878"/>
                    <a:pt x="429" y="0"/>
                    <a:pt x="42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2" name="Google Shape;8232;p80"/>
            <p:cNvSpPr/>
            <p:nvPr/>
          </p:nvSpPr>
          <p:spPr>
            <a:xfrm>
              <a:off x="8103188" y="2562182"/>
              <a:ext cx="11495" cy="45981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555"/>
                    <a:pt x="191" y="1755"/>
                    <a:pt x="439" y="1755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3" name="Google Shape;8233;p80"/>
            <p:cNvSpPr/>
            <p:nvPr/>
          </p:nvSpPr>
          <p:spPr>
            <a:xfrm>
              <a:off x="8263310" y="2562182"/>
              <a:ext cx="22755" cy="45928"/>
            </a:xfrm>
            <a:custGeom>
              <a:avLst/>
              <a:gdLst/>
              <a:ahLst/>
              <a:cxnLst/>
              <a:rect l="l" t="t" r="r" b="b"/>
              <a:pathLst>
                <a:path w="869" h="1754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608"/>
                    <a:pt x="217" y="1753"/>
                    <a:pt x="434" y="1753"/>
                  </a:cubicBezTo>
                  <a:cubicBezTo>
                    <a:pt x="651" y="1753"/>
                    <a:pt x="868" y="1608"/>
                    <a:pt x="868" y="1317"/>
                  </a:cubicBezTo>
                  <a:cubicBezTo>
                    <a:pt x="868" y="878"/>
                    <a:pt x="439" y="0"/>
                    <a:pt x="43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4" name="Google Shape;8234;p80"/>
            <p:cNvSpPr/>
            <p:nvPr/>
          </p:nvSpPr>
          <p:spPr>
            <a:xfrm>
              <a:off x="8263310" y="2562182"/>
              <a:ext cx="11495" cy="45981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555"/>
                    <a:pt x="191" y="1755"/>
                    <a:pt x="439" y="1755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5" name="Google Shape;8235;p80"/>
            <p:cNvSpPr/>
            <p:nvPr/>
          </p:nvSpPr>
          <p:spPr>
            <a:xfrm>
              <a:off x="8062968" y="2625131"/>
              <a:ext cx="263316" cy="148888"/>
            </a:xfrm>
            <a:custGeom>
              <a:avLst/>
              <a:gdLst/>
              <a:ahLst/>
              <a:cxnLst/>
              <a:rect l="l" t="t" r="r" b="b"/>
              <a:pathLst>
                <a:path w="10056" h="5686" extrusionOk="0">
                  <a:moveTo>
                    <a:pt x="3711" y="0"/>
                  </a:moveTo>
                  <a:lnTo>
                    <a:pt x="3711" y="1135"/>
                  </a:lnTo>
                  <a:cubicBezTo>
                    <a:pt x="3711" y="1498"/>
                    <a:pt x="3482" y="1832"/>
                    <a:pt x="3129" y="1956"/>
                  </a:cubicBezTo>
                  <a:lnTo>
                    <a:pt x="878" y="2748"/>
                  </a:lnTo>
                  <a:cubicBezTo>
                    <a:pt x="353" y="2938"/>
                    <a:pt x="0" y="3435"/>
                    <a:pt x="0" y="3988"/>
                  </a:cubicBezTo>
                  <a:lnTo>
                    <a:pt x="0" y="5028"/>
                  </a:lnTo>
                  <a:cubicBezTo>
                    <a:pt x="0" y="5390"/>
                    <a:pt x="296" y="5686"/>
                    <a:pt x="658" y="5686"/>
                  </a:cubicBezTo>
                  <a:lnTo>
                    <a:pt x="9397" y="5686"/>
                  </a:lnTo>
                  <a:cubicBezTo>
                    <a:pt x="9759" y="5686"/>
                    <a:pt x="10055" y="5390"/>
                    <a:pt x="10055" y="5028"/>
                  </a:cubicBezTo>
                  <a:lnTo>
                    <a:pt x="10055" y="3988"/>
                  </a:lnTo>
                  <a:cubicBezTo>
                    <a:pt x="10046" y="3435"/>
                    <a:pt x="9702" y="2938"/>
                    <a:pt x="9178" y="2748"/>
                  </a:cubicBezTo>
                  <a:lnTo>
                    <a:pt x="6917" y="1956"/>
                  </a:lnTo>
                  <a:cubicBezTo>
                    <a:pt x="6573" y="1832"/>
                    <a:pt x="6335" y="1498"/>
                    <a:pt x="6335" y="1135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6" name="Google Shape;8236;p80"/>
            <p:cNvSpPr/>
            <p:nvPr/>
          </p:nvSpPr>
          <p:spPr>
            <a:xfrm>
              <a:off x="8160376" y="2625131"/>
              <a:ext cx="68736" cy="22990"/>
            </a:xfrm>
            <a:custGeom>
              <a:avLst/>
              <a:gdLst/>
              <a:ahLst/>
              <a:cxnLst/>
              <a:rect l="l" t="t" r="r" b="b"/>
              <a:pathLst>
                <a:path w="2625" h="878" extrusionOk="0">
                  <a:moveTo>
                    <a:pt x="1" y="0"/>
                  </a:moveTo>
                  <a:lnTo>
                    <a:pt x="1" y="601"/>
                  </a:lnTo>
                  <a:cubicBezTo>
                    <a:pt x="411" y="782"/>
                    <a:pt x="859" y="878"/>
                    <a:pt x="1308" y="878"/>
                  </a:cubicBezTo>
                  <a:cubicBezTo>
                    <a:pt x="1756" y="878"/>
                    <a:pt x="2204" y="782"/>
                    <a:pt x="2624" y="60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7" name="Google Shape;8237;p80"/>
            <p:cNvSpPr/>
            <p:nvPr/>
          </p:nvSpPr>
          <p:spPr>
            <a:xfrm>
              <a:off x="8098187" y="2482239"/>
              <a:ext cx="192617" cy="154387"/>
            </a:xfrm>
            <a:custGeom>
              <a:avLst/>
              <a:gdLst/>
              <a:ahLst/>
              <a:cxnLst/>
              <a:rect l="l" t="t" r="r" b="b"/>
              <a:pathLst>
                <a:path w="7356" h="5896" extrusionOk="0">
                  <a:moveTo>
                    <a:pt x="2156" y="0"/>
                  </a:moveTo>
                  <a:cubicBezTo>
                    <a:pt x="1431" y="0"/>
                    <a:pt x="840" y="582"/>
                    <a:pt x="840" y="1307"/>
                  </a:cubicBezTo>
                  <a:lnTo>
                    <a:pt x="840" y="2185"/>
                  </a:lnTo>
                  <a:lnTo>
                    <a:pt x="735" y="2185"/>
                  </a:lnTo>
                  <a:cubicBezTo>
                    <a:pt x="0" y="2185"/>
                    <a:pt x="0" y="3273"/>
                    <a:pt x="735" y="3273"/>
                  </a:cubicBezTo>
                  <a:lnTo>
                    <a:pt x="849" y="3273"/>
                  </a:lnTo>
                  <a:cubicBezTo>
                    <a:pt x="964" y="4751"/>
                    <a:pt x="2194" y="5896"/>
                    <a:pt x="3683" y="5896"/>
                  </a:cubicBezTo>
                  <a:cubicBezTo>
                    <a:pt x="5161" y="5896"/>
                    <a:pt x="6392" y="4751"/>
                    <a:pt x="6506" y="3273"/>
                  </a:cubicBezTo>
                  <a:lnTo>
                    <a:pt x="6630" y="3273"/>
                  </a:lnTo>
                  <a:cubicBezTo>
                    <a:pt x="7356" y="3273"/>
                    <a:pt x="7356" y="2185"/>
                    <a:pt x="6630" y="2185"/>
                  </a:cubicBezTo>
                  <a:lnTo>
                    <a:pt x="6526" y="2185"/>
                  </a:lnTo>
                  <a:lnTo>
                    <a:pt x="6526" y="1307"/>
                  </a:lnTo>
                  <a:cubicBezTo>
                    <a:pt x="6526" y="582"/>
                    <a:pt x="5934" y="0"/>
                    <a:pt x="520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8" name="Google Shape;8238;p80"/>
            <p:cNvSpPr/>
            <p:nvPr/>
          </p:nvSpPr>
          <p:spPr>
            <a:xfrm>
              <a:off x="8154642" y="2539872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0" y="75"/>
                    <a:pt x="0" y="222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52"/>
                    <a:pt x="439" y="556"/>
                    <a:pt x="439" y="442"/>
                  </a:cubicBezTo>
                  <a:lnTo>
                    <a:pt x="439" y="222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9" name="Google Shape;8239;p80"/>
            <p:cNvSpPr/>
            <p:nvPr/>
          </p:nvSpPr>
          <p:spPr>
            <a:xfrm>
              <a:off x="8223325" y="2539872"/>
              <a:ext cx="11286" cy="17334"/>
            </a:xfrm>
            <a:custGeom>
              <a:avLst/>
              <a:gdLst/>
              <a:ahLst/>
              <a:cxnLst/>
              <a:rect l="l" t="t" r="r" b="b"/>
              <a:pathLst>
                <a:path w="431" h="662" extrusionOk="0">
                  <a:moveTo>
                    <a:pt x="215" y="1"/>
                  </a:moveTo>
                  <a:cubicBezTo>
                    <a:pt x="108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52"/>
                    <a:pt x="430" y="556"/>
                    <a:pt x="430" y="442"/>
                  </a:cubicBezTo>
                  <a:lnTo>
                    <a:pt x="430" y="222"/>
                  </a:lnTo>
                  <a:cubicBezTo>
                    <a:pt x="430" y="75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0" name="Google Shape;8240;p80"/>
            <p:cNvSpPr/>
            <p:nvPr/>
          </p:nvSpPr>
          <p:spPr>
            <a:xfrm>
              <a:off x="8169358" y="2585094"/>
              <a:ext cx="50720" cy="17334"/>
            </a:xfrm>
            <a:custGeom>
              <a:avLst/>
              <a:gdLst/>
              <a:ahLst/>
              <a:cxnLst/>
              <a:rect l="l" t="t" r="r" b="b"/>
              <a:pathLst>
                <a:path w="1937" h="662" extrusionOk="0">
                  <a:moveTo>
                    <a:pt x="310" y="0"/>
                  </a:moveTo>
                  <a:cubicBezTo>
                    <a:pt x="144" y="0"/>
                    <a:pt x="0" y="221"/>
                    <a:pt x="154" y="375"/>
                  </a:cubicBezTo>
                  <a:cubicBezTo>
                    <a:pt x="373" y="558"/>
                    <a:pt x="645" y="662"/>
                    <a:pt x="928" y="662"/>
                  </a:cubicBezTo>
                  <a:cubicBezTo>
                    <a:pt x="940" y="662"/>
                    <a:pt x="952" y="661"/>
                    <a:pt x="965" y="661"/>
                  </a:cubicBezTo>
                  <a:cubicBezTo>
                    <a:pt x="977" y="661"/>
                    <a:pt x="989" y="662"/>
                    <a:pt x="1002" y="662"/>
                  </a:cubicBezTo>
                  <a:cubicBezTo>
                    <a:pt x="1284" y="662"/>
                    <a:pt x="1556" y="558"/>
                    <a:pt x="1776" y="375"/>
                  </a:cubicBezTo>
                  <a:cubicBezTo>
                    <a:pt x="1936" y="221"/>
                    <a:pt x="1789" y="0"/>
                    <a:pt x="1621" y="0"/>
                  </a:cubicBezTo>
                  <a:cubicBezTo>
                    <a:pt x="1570" y="0"/>
                    <a:pt x="1517" y="21"/>
                    <a:pt x="1470" y="70"/>
                  </a:cubicBezTo>
                  <a:cubicBezTo>
                    <a:pt x="1318" y="170"/>
                    <a:pt x="1141" y="220"/>
                    <a:pt x="965" y="220"/>
                  </a:cubicBezTo>
                  <a:cubicBezTo>
                    <a:pt x="788" y="220"/>
                    <a:pt x="612" y="170"/>
                    <a:pt x="459" y="70"/>
                  </a:cubicBezTo>
                  <a:cubicBezTo>
                    <a:pt x="412" y="21"/>
                    <a:pt x="360" y="0"/>
                    <a:pt x="31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1" name="Google Shape;8241;p80"/>
            <p:cNvSpPr/>
            <p:nvPr/>
          </p:nvSpPr>
          <p:spPr>
            <a:xfrm>
              <a:off x="8146734" y="2519317"/>
              <a:ext cx="23017" cy="14664"/>
            </a:xfrm>
            <a:custGeom>
              <a:avLst/>
              <a:gdLst/>
              <a:ahLst/>
              <a:cxnLst/>
              <a:rect l="l" t="t" r="r" b="b"/>
              <a:pathLst>
                <a:path w="879" h="560" extrusionOk="0">
                  <a:moveTo>
                    <a:pt x="566" y="1"/>
                  </a:moveTo>
                  <a:cubicBezTo>
                    <a:pt x="534" y="1"/>
                    <a:pt x="500" y="8"/>
                    <a:pt x="464" y="25"/>
                  </a:cubicBezTo>
                  <a:lnTo>
                    <a:pt x="207" y="149"/>
                  </a:lnTo>
                  <a:cubicBezTo>
                    <a:pt x="0" y="243"/>
                    <a:pt x="62" y="559"/>
                    <a:pt x="292" y="559"/>
                  </a:cubicBezTo>
                  <a:cubicBezTo>
                    <a:pt x="295" y="559"/>
                    <a:pt x="299" y="559"/>
                    <a:pt x="302" y="559"/>
                  </a:cubicBezTo>
                  <a:cubicBezTo>
                    <a:pt x="331" y="559"/>
                    <a:pt x="369" y="550"/>
                    <a:pt x="398" y="540"/>
                  </a:cubicBezTo>
                  <a:lnTo>
                    <a:pt x="655" y="426"/>
                  </a:lnTo>
                  <a:cubicBezTo>
                    <a:pt x="878" y="310"/>
                    <a:pt x="772" y="1"/>
                    <a:pt x="566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2" name="Google Shape;8242;p80"/>
            <p:cNvSpPr/>
            <p:nvPr/>
          </p:nvSpPr>
          <p:spPr>
            <a:xfrm>
              <a:off x="8219476" y="2519317"/>
              <a:ext cx="23278" cy="14664"/>
            </a:xfrm>
            <a:custGeom>
              <a:avLst/>
              <a:gdLst/>
              <a:ahLst/>
              <a:cxnLst/>
              <a:rect l="l" t="t" r="r" b="b"/>
              <a:pathLst>
                <a:path w="889" h="560" extrusionOk="0">
                  <a:moveTo>
                    <a:pt x="313" y="1"/>
                  </a:moveTo>
                  <a:cubicBezTo>
                    <a:pt x="107" y="1"/>
                    <a:pt x="1" y="310"/>
                    <a:pt x="224" y="426"/>
                  </a:cubicBezTo>
                  <a:lnTo>
                    <a:pt x="491" y="540"/>
                  </a:lnTo>
                  <a:cubicBezTo>
                    <a:pt x="520" y="550"/>
                    <a:pt x="548" y="559"/>
                    <a:pt x="577" y="559"/>
                  </a:cubicBezTo>
                  <a:cubicBezTo>
                    <a:pt x="580" y="559"/>
                    <a:pt x="584" y="559"/>
                    <a:pt x="587" y="559"/>
                  </a:cubicBezTo>
                  <a:cubicBezTo>
                    <a:pt x="818" y="559"/>
                    <a:pt x="889" y="243"/>
                    <a:pt x="672" y="149"/>
                  </a:cubicBezTo>
                  <a:lnTo>
                    <a:pt x="415" y="25"/>
                  </a:lnTo>
                  <a:cubicBezTo>
                    <a:pt x="379" y="8"/>
                    <a:pt x="345" y="1"/>
                    <a:pt x="313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3" name="Google Shape;8243;p80"/>
            <p:cNvSpPr/>
            <p:nvPr/>
          </p:nvSpPr>
          <p:spPr>
            <a:xfrm>
              <a:off x="8062968" y="2692321"/>
              <a:ext cx="263316" cy="81697"/>
            </a:xfrm>
            <a:custGeom>
              <a:avLst/>
              <a:gdLst/>
              <a:ahLst/>
              <a:cxnLst/>
              <a:rect l="l" t="t" r="r" b="b"/>
              <a:pathLst>
                <a:path w="10056" h="3120" extrusionOk="0">
                  <a:moveTo>
                    <a:pt x="1393" y="0"/>
                  </a:moveTo>
                  <a:lnTo>
                    <a:pt x="878" y="182"/>
                  </a:lnTo>
                  <a:cubicBezTo>
                    <a:pt x="353" y="372"/>
                    <a:pt x="0" y="869"/>
                    <a:pt x="0" y="1422"/>
                  </a:cubicBezTo>
                  <a:lnTo>
                    <a:pt x="0" y="2462"/>
                  </a:lnTo>
                  <a:cubicBezTo>
                    <a:pt x="0" y="2824"/>
                    <a:pt x="296" y="3120"/>
                    <a:pt x="658" y="3120"/>
                  </a:cubicBezTo>
                  <a:lnTo>
                    <a:pt x="9397" y="3120"/>
                  </a:lnTo>
                  <a:cubicBezTo>
                    <a:pt x="9759" y="3120"/>
                    <a:pt x="10055" y="2824"/>
                    <a:pt x="10055" y="2462"/>
                  </a:cubicBezTo>
                  <a:lnTo>
                    <a:pt x="10055" y="1422"/>
                  </a:lnTo>
                  <a:cubicBezTo>
                    <a:pt x="10055" y="869"/>
                    <a:pt x="9702" y="372"/>
                    <a:pt x="9178" y="182"/>
                  </a:cubicBezTo>
                  <a:lnTo>
                    <a:pt x="8662" y="0"/>
                  </a:lnTo>
                  <a:cubicBezTo>
                    <a:pt x="7747" y="1202"/>
                    <a:pt x="6387" y="1803"/>
                    <a:pt x="5028" y="1803"/>
                  </a:cubicBezTo>
                  <a:cubicBezTo>
                    <a:pt x="3668" y="1803"/>
                    <a:pt x="2309" y="1202"/>
                    <a:pt x="1393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4" name="Google Shape;8244;p80"/>
            <p:cNvSpPr/>
            <p:nvPr/>
          </p:nvSpPr>
          <p:spPr>
            <a:xfrm>
              <a:off x="8087949" y="2692557"/>
              <a:ext cx="213355" cy="58550"/>
            </a:xfrm>
            <a:custGeom>
              <a:avLst/>
              <a:gdLst/>
              <a:ahLst/>
              <a:cxnLst/>
              <a:rect l="l" t="t" r="r" b="b"/>
              <a:pathLst>
                <a:path w="8148" h="2236" extrusionOk="0">
                  <a:moveTo>
                    <a:pt x="439" y="1"/>
                  </a:moveTo>
                  <a:lnTo>
                    <a:pt x="0" y="154"/>
                  </a:lnTo>
                  <a:cubicBezTo>
                    <a:pt x="1002" y="1542"/>
                    <a:pt x="2538" y="2236"/>
                    <a:pt x="4074" y="2236"/>
                  </a:cubicBezTo>
                  <a:cubicBezTo>
                    <a:pt x="5610" y="2236"/>
                    <a:pt x="7146" y="1542"/>
                    <a:pt x="8147" y="154"/>
                  </a:cubicBezTo>
                  <a:lnTo>
                    <a:pt x="7708" y="1"/>
                  </a:lnTo>
                  <a:cubicBezTo>
                    <a:pt x="6850" y="1127"/>
                    <a:pt x="5505" y="1794"/>
                    <a:pt x="4074" y="1794"/>
                  </a:cubicBezTo>
                  <a:cubicBezTo>
                    <a:pt x="2652" y="1794"/>
                    <a:pt x="1307" y="1127"/>
                    <a:pt x="439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5" name="Google Shape;8245;p80"/>
            <p:cNvSpPr/>
            <p:nvPr/>
          </p:nvSpPr>
          <p:spPr>
            <a:xfrm>
              <a:off x="8102429" y="2482239"/>
              <a:ext cx="138152" cy="154387"/>
            </a:xfrm>
            <a:custGeom>
              <a:avLst/>
              <a:gdLst/>
              <a:ahLst/>
              <a:cxnLst/>
              <a:rect l="l" t="t" r="r" b="b"/>
              <a:pathLst>
                <a:path w="5276" h="5896" extrusionOk="0">
                  <a:moveTo>
                    <a:pt x="1994" y="0"/>
                  </a:moveTo>
                  <a:cubicBezTo>
                    <a:pt x="1269" y="0"/>
                    <a:pt x="678" y="582"/>
                    <a:pt x="678" y="1307"/>
                  </a:cubicBezTo>
                  <a:lnTo>
                    <a:pt x="678" y="2185"/>
                  </a:lnTo>
                  <a:lnTo>
                    <a:pt x="611" y="2185"/>
                  </a:lnTo>
                  <a:cubicBezTo>
                    <a:pt x="604" y="2185"/>
                    <a:pt x="598" y="2185"/>
                    <a:pt x="592" y="2185"/>
                  </a:cubicBezTo>
                  <a:cubicBezTo>
                    <a:pt x="304" y="2185"/>
                    <a:pt x="66" y="2392"/>
                    <a:pt x="29" y="2672"/>
                  </a:cubicBezTo>
                  <a:cubicBezTo>
                    <a:pt x="0" y="2996"/>
                    <a:pt x="248" y="3273"/>
                    <a:pt x="573" y="3273"/>
                  </a:cubicBezTo>
                  <a:lnTo>
                    <a:pt x="697" y="3273"/>
                  </a:lnTo>
                  <a:cubicBezTo>
                    <a:pt x="800" y="4776"/>
                    <a:pt x="2054" y="5895"/>
                    <a:pt x="3501" y="5895"/>
                  </a:cubicBezTo>
                  <a:cubicBezTo>
                    <a:pt x="3652" y="5895"/>
                    <a:pt x="3805" y="5883"/>
                    <a:pt x="3959" y="5858"/>
                  </a:cubicBezTo>
                  <a:cubicBezTo>
                    <a:pt x="2576" y="5648"/>
                    <a:pt x="1555" y="4455"/>
                    <a:pt x="1555" y="3053"/>
                  </a:cubicBezTo>
                  <a:lnTo>
                    <a:pt x="1555" y="1307"/>
                  </a:lnTo>
                  <a:cubicBezTo>
                    <a:pt x="1555" y="830"/>
                    <a:pt x="1947" y="439"/>
                    <a:pt x="2433" y="439"/>
                  </a:cubicBezTo>
                  <a:lnTo>
                    <a:pt x="4837" y="439"/>
                  </a:lnTo>
                  <a:cubicBezTo>
                    <a:pt x="5076" y="439"/>
                    <a:pt x="5276" y="239"/>
                    <a:pt x="5276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0" name="Google Shape;8250;p81"/>
          <p:cNvSpPr txBox="1">
            <a:spLocks noGrp="1"/>
          </p:cNvSpPr>
          <p:nvPr>
            <p:ph type="title" idx="4294967295"/>
          </p:nvPr>
        </p:nvSpPr>
        <p:spPr>
          <a:xfrm>
            <a:off x="849675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Educational 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1" name="Google Shape;8251;p81"/>
          <p:cNvSpPr txBox="1">
            <a:spLocks noGrp="1"/>
          </p:cNvSpPr>
          <p:nvPr>
            <p:ph type="title" idx="4294967295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Medical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52" name="Google Shape;8252;p81"/>
          <p:cNvGrpSpPr/>
          <p:nvPr/>
        </p:nvGrpSpPr>
        <p:grpSpPr>
          <a:xfrm>
            <a:off x="7075663" y="2444129"/>
            <a:ext cx="362163" cy="347098"/>
            <a:chOff x="7075663" y="2444129"/>
            <a:chExt cx="362163" cy="347098"/>
          </a:xfrm>
        </p:grpSpPr>
        <p:sp>
          <p:nvSpPr>
            <p:cNvPr id="8253" name="Google Shape;8253;p81"/>
            <p:cNvSpPr/>
            <p:nvPr/>
          </p:nvSpPr>
          <p:spPr>
            <a:xfrm>
              <a:off x="7165817" y="2444129"/>
              <a:ext cx="181854" cy="100713"/>
            </a:xfrm>
            <a:custGeom>
              <a:avLst/>
              <a:gdLst/>
              <a:ahLst/>
              <a:cxnLst/>
              <a:rect l="l" t="t" r="r" b="b"/>
              <a:pathLst>
                <a:path w="6941" h="3844" extrusionOk="0">
                  <a:moveTo>
                    <a:pt x="1879" y="0"/>
                  </a:moveTo>
                  <a:cubicBezTo>
                    <a:pt x="844" y="0"/>
                    <a:pt x="0" y="844"/>
                    <a:pt x="0" y="1879"/>
                  </a:cubicBezTo>
                  <a:lnTo>
                    <a:pt x="0" y="2790"/>
                  </a:lnTo>
                  <a:lnTo>
                    <a:pt x="10" y="2790"/>
                  </a:lnTo>
                  <a:lnTo>
                    <a:pt x="10" y="3834"/>
                  </a:lnTo>
                  <a:lnTo>
                    <a:pt x="1045" y="3834"/>
                  </a:lnTo>
                  <a:lnTo>
                    <a:pt x="1045" y="1879"/>
                  </a:lnTo>
                  <a:cubicBezTo>
                    <a:pt x="1045" y="1419"/>
                    <a:pt x="1419" y="1045"/>
                    <a:pt x="1879" y="1045"/>
                  </a:cubicBezTo>
                  <a:lnTo>
                    <a:pt x="5071" y="1045"/>
                  </a:lnTo>
                  <a:cubicBezTo>
                    <a:pt x="5531" y="1045"/>
                    <a:pt x="5905" y="1419"/>
                    <a:pt x="5905" y="1879"/>
                  </a:cubicBezTo>
                  <a:lnTo>
                    <a:pt x="5905" y="3844"/>
                  </a:lnTo>
                  <a:lnTo>
                    <a:pt x="6940" y="3844"/>
                  </a:lnTo>
                  <a:lnTo>
                    <a:pt x="6940" y="1879"/>
                  </a:lnTo>
                  <a:cubicBezTo>
                    <a:pt x="6940" y="844"/>
                    <a:pt x="6097" y="0"/>
                    <a:pt x="5071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4" name="Google Shape;8254;p81"/>
            <p:cNvSpPr/>
            <p:nvPr/>
          </p:nvSpPr>
          <p:spPr>
            <a:xfrm>
              <a:off x="7166053" y="2517201"/>
              <a:ext cx="27405" cy="27405"/>
            </a:xfrm>
            <a:custGeom>
              <a:avLst/>
              <a:gdLst/>
              <a:ahLst/>
              <a:cxnLst/>
              <a:rect l="l" t="t" r="r" b="b"/>
              <a:pathLst>
                <a:path w="1046" h="1046" extrusionOk="0">
                  <a:moveTo>
                    <a:pt x="260" y="1"/>
                  </a:moveTo>
                  <a:cubicBezTo>
                    <a:pt x="173" y="1"/>
                    <a:pt x="87" y="1"/>
                    <a:pt x="1" y="10"/>
                  </a:cubicBezTo>
                  <a:lnTo>
                    <a:pt x="1" y="1045"/>
                  </a:lnTo>
                  <a:lnTo>
                    <a:pt x="1046" y="1045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5" name="Google Shape;8255;p81"/>
            <p:cNvSpPr/>
            <p:nvPr/>
          </p:nvSpPr>
          <p:spPr>
            <a:xfrm>
              <a:off x="7320266" y="2517201"/>
              <a:ext cx="27405" cy="27641"/>
            </a:xfrm>
            <a:custGeom>
              <a:avLst/>
              <a:gdLst/>
              <a:ahLst/>
              <a:cxnLst/>
              <a:rect l="l" t="t" r="r" b="b"/>
              <a:pathLst>
                <a:path w="1046" h="1055" extrusionOk="0">
                  <a:moveTo>
                    <a:pt x="0" y="1"/>
                  </a:moveTo>
                  <a:lnTo>
                    <a:pt x="0" y="1055"/>
                  </a:lnTo>
                  <a:lnTo>
                    <a:pt x="1045" y="1055"/>
                  </a:lnTo>
                  <a:lnTo>
                    <a:pt x="1045" y="10"/>
                  </a:lnTo>
                  <a:cubicBezTo>
                    <a:pt x="959" y="10"/>
                    <a:pt x="863" y="1"/>
                    <a:pt x="777" y="1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6" name="Google Shape;8256;p81"/>
            <p:cNvSpPr/>
            <p:nvPr/>
          </p:nvSpPr>
          <p:spPr>
            <a:xfrm>
              <a:off x="7075899" y="2544580"/>
              <a:ext cx="361927" cy="246647"/>
            </a:xfrm>
            <a:custGeom>
              <a:avLst/>
              <a:gdLst/>
              <a:ahLst/>
              <a:cxnLst/>
              <a:rect l="l" t="t" r="r" b="b"/>
              <a:pathLst>
                <a:path w="13814" h="9414" extrusionOk="0">
                  <a:moveTo>
                    <a:pt x="3701" y="0"/>
                  </a:moveTo>
                  <a:cubicBezTo>
                    <a:pt x="1649" y="0"/>
                    <a:pt x="1" y="1659"/>
                    <a:pt x="1" y="3700"/>
                  </a:cubicBezTo>
                  <a:lnTo>
                    <a:pt x="1" y="8637"/>
                  </a:lnTo>
                  <a:cubicBezTo>
                    <a:pt x="1" y="9068"/>
                    <a:pt x="346" y="9413"/>
                    <a:pt x="768" y="9413"/>
                  </a:cubicBezTo>
                  <a:lnTo>
                    <a:pt x="13037" y="9413"/>
                  </a:lnTo>
                  <a:cubicBezTo>
                    <a:pt x="13468" y="9413"/>
                    <a:pt x="13813" y="9068"/>
                    <a:pt x="13813" y="8637"/>
                  </a:cubicBezTo>
                  <a:lnTo>
                    <a:pt x="13813" y="3700"/>
                  </a:lnTo>
                  <a:cubicBezTo>
                    <a:pt x="13813" y="1659"/>
                    <a:pt x="12155" y="0"/>
                    <a:pt x="10113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7" name="Google Shape;8257;p81"/>
            <p:cNvSpPr/>
            <p:nvPr/>
          </p:nvSpPr>
          <p:spPr>
            <a:xfrm>
              <a:off x="7298153" y="2544580"/>
              <a:ext cx="139672" cy="246647"/>
            </a:xfrm>
            <a:custGeom>
              <a:avLst/>
              <a:gdLst/>
              <a:ahLst/>
              <a:cxnLst/>
              <a:rect l="l" t="t" r="r" b="b"/>
              <a:pathLst>
                <a:path w="5331" h="9414" extrusionOk="0">
                  <a:moveTo>
                    <a:pt x="1" y="0"/>
                  </a:moveTo>
                  <a:cubicBezTo>
                    <a:pt x="2052" y="0"/>
                    <a:pt x="3710" y="1659"/>
                    <a:pt x="3701" y="3710"/>
                  </a:cubicBezTo>
                  <a:lnTo>
                    <a:pt x="3701" y="8608"/>
                  </a:lnTo>
                  <a:cubicBezTo>
                    <a:pt x="3701" y="9049"/>
                    <a:pt x="3346" y="9413"/>
                    <a:pt x="2905" y="9413"/>
                  </a:cubicBezTo>
                  <a:lnTo>
                    <a:pt x="4535" y="9413"/>
                  </a:lnTo>
                  <a:cubicBezTo>
                    <a:pt x="4976" y="9413"/>
                    <a:pt x="5330" y="9049"/>
                    <a:pt x="5330" y="8608"/>
                  </a:cubicBezTo>
                  <a:lnTo>
                    <a:pt x="5330" y="3710"/>
                  </a:lnTo>
                  <a:cubicBezTo>
                    <a:pt x="5330" y="1659"/>
                    <a:pt x="3672" y="0"/>
                    <a:pt x="1630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8" name="Google Shape;8258;p81"/>
            <p:cNvSpPr/>
            <p:nvPr/>
          </p:nvSpPr>
          <p:spPr>
            <a:xfrm>
              <a:off x="7075663" y="2743229"/>
              <a:ext cx="362163" cy="47998"/>
            </a:xfrm>
            <a:custGeom>
              <a:avLst/>
              <a:gdLst/>
              <a:ahLst/>
              <a:cxnLst/>
              <a:rect l="l" t="t" r="r" b="b"/>
              <a:pathLst>
                <a:path w="13823" h="1832" extrusionOk="0">
                  <a:moveTo>
                    <a:pt x="0" y="0"/>
                  </a:moveTo>
                  <a:lnTo>
                    <a:pt x="10" y="1026"/>
                  </a:lnTo>
                  <a:cubicBezTo>
                    <a:pt x="10" y="1467"/>
                    <a:pt x="364" y="1831"/>
                    <a:pt x="805" y="1831"/>
                  </a:cubicBezTo>
                  <a:lnTo>
                    <a:pt x="13017" y="1831"/>
                  </a:lnTo>
                  <a:cubicBezTo>
                    <a:pt x="13458" y="1831"/>
                    <a:pt x="13822" y="1467"/>
                    <a:pt x="13822" y="1026"/>
                  </a:cubicBezTo>
                  <a:lnTo>
                    <a:pt x="1382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9" name="Google Shape;8259;p81"/>
            <p:cNvSpPr/>
            <p:nvPr/>
          </p:nvSpPr>
          <p:spPr>
            <a:xfrm>
              <a:off x="7374002" y="2743464"/>
              <a:ext cx="63823" cy="47763"/>
            </a:xfrm>
            <a:custGeom>
              <a:avLst/>
              <a:gdLst/>
              <a:ahLst/>
              <a:cxnLst/>
              <a:rect l="l" t="t" r="r" b="b"/>
              <a:pathLst>
                <a:path w="2436" h="1823" extrusionOk="0">
                  <a:moveTo>
                    <a:pt x="806" y="1"/>
                  </a:moveTo>
                  <a:lnTo>
                    <a:pt x="806" y="1017"/>
                  </a:lnTo>
                  <a:cubicBezTo>
                    <a:pt x="806" y="1458"/>
                    <a:pt x="441" y="1822"/>
                    <a:pt x="1" y="1822"/>
                  </a:cubicBezTo>
                  <a:lnTo>
                    <a:pt x="1630" y="1822"/>
                  </a:lnTo>
                  <a:cubicBezTo>
                    <a:pt x="2071" y="1822"/>
                    <a:pt x="2435" y="1458"/>
                    <a:pt x="2435" y="1017"/>
                  </a:cubicBezTo>
                  <a:lnTo>
                    <a:pt x="2435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0" name="Google Shape;8260;p81"/>
            <p:cNvSpPr/>
            <p:nvPr/>
          </p:nvSpPr>
          <p:spPr>
            <a:xfrm>
              <a:off x="7198960" y="2593286"/>
              <a:ext cx="115542" cy="115306"/>
            </a:xfrm>
            <a:custGeom>
              <a:avLst/>
              <a:gdLst/>
              <a:ahLst/>
              <a:cxnLst/>
              <a:rect l="l" t="t" r="r" b="b"/>
              <a:pathLst>
                <a:path w="4410" h="4401" extrusionOk="0">
                  <a:moveTo>
                    <a:pt x="1831" y="1"/>
                  </a:moveTo>
                  <a:cubicBezTo>
                    <a:pt x="1592" y="1"/>
                    <a:pt x="1390" y="193"/>
                    <a:pt x="1390" y="442"/>
                  </a:cubicBezTo>
                  <a:lnTo>
                    <a:pt x="1390" y="1391"/>
                  </a:lnTo>
                  <a:lnTo>
                    <a:pt x="441" y="1391"/>
                  </a:lnTo>
                  <a:cubicBezTo>
                    <a:pt x="202" y="1391"/>
                    <a:pt x="10" y="1582"/>
                    <a:pt x="1" y="1832"/>
                  </a:cubicBezTo>
                  <a:lnTo>
                    <a:pt x="1" y="2579"/>
                  </a:lnTo>
                  <a:cubicBezTo>
                    <a:pt x="10" y="2819"/>
                    <a:pt x="202" y="3011"/>
                    <a:pt x="441" y="3020"/>
                  </a:cubicBezTo>
                  <a:lnTo>
                    <a:pt x="1390" y="3020"/>
                  </a:lnTo>
                  <a:lnTo>
                    <a:pt x="1390" y="3969"/>
                  </a:lnTo>
                  <a:cubicBezTo>
                    <a:pt x="1390" y="4209"/>
                    <a:pt x="1592" y="4401"/>
                    <a:pt x="1831" y="4401"/>
                  </a:cubicBezTo>
                  <a:lnTo>
                    <a:pt x="2579" y="4401"/>
                  </a:lnTo>
                  <a:cubicBezTo>
                    <a:pt x="2819" y="4401"/>
                    <a:pt x="3020" y="4209"/>
                    <a:pt x="3020" y="3969"/>
                  </a:cubicBezTo>
                  <a:lnTo>
                    <a:pt x="3020" y="3020"/>
                  </a:lnTo>
                  <a:lnTo>
                    <a:pt x="3969" y="3020"/>
                  </a:lnTo>
                  <a:cubicBezTo>
                    <a:pt x="4209" y="3011"/>
                    <a:pt x="4410" y="2819"/>
                    <a:pt x="4410" y="2579"/>
                  </a:cubicBezTo>
                  <a:lnTo>
                    <a:pt x="4410" y="1832"/>
                  </a:lnTo>
                  <a:cubicBezTo>
                    <a:pt x="4410" y="1582"/>
                    <a:pt x="4209" y="1391"/>
                    <a:pt x="3969" y="1391"/>
                  </a:cubicBezTo>
                  <a:lnTo>
                    <a:pt x="3020" y="1391"/>
                  </a:lnTo>
                  <a:lnTo>
                    <a:pt x="3020" y="442"/>
                  </a:lnTo>
                  <a:cubicBezTo>
                    <a:pt x="3020" y="193"/>
                    <a:pt x="2819" y="1"/>
                    <a:pt x="257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1" name="Google Shape;8261;p81"/>
          <p:cNvGrpSpPr/>
          <p:nvPr/>
        </p:nvGrpSpPr>
        <p:grpSpPr>
          <a:xfrm>
            <a:off x="6638175" y="2436584"/>
            <a:ext cx="372197" cy="362163"/>
            <a:chOff x="6638175" y="2436584"/>
            <a:chExt cx="372197" cy="362163"/>
          </a:xfrm>
        </p:grpSpPr>
        <p:sp>
          <p:nvSpPr>
            <p:cNvPr id="8262" name="Google Shape;8262;p81"/>
            <p:cNvSpPr/>
            <p:nvPr/>
          </p:nvSpPr>
          <p:spPr>
            <a:xfrm>
              <a:off x="6638175" y="2436584"/>
              <a:ext cx="182090" cy="362163"/>
            </a:xfrm>
            <a:custGeom>
              <a:avLst/>
              <a:gdLst/>
              <a:ahLst/>
              <a:cxnLst/>
              <a:rect l="l" t="t" r="r" b="b"/>
              <a:pathLst>
                <a:path w="6950" h="13823" extrusionOk="0">
                  <a:moveTo>
                    <a:pt x="3470" y="1"/>
                  </a:moveTo>
                  <a:cubicBezTo>
                    <a:pt x="1553" y="1"/>
                    <a:pt x="0" y="1563"/>
                    <a:pt x="0" y="3480"/>
                  </a:cubicBezTo>
                  <a:lnTo>
                    <a:pt x="0" y="10343"/>
                  </a:lnTo>
                  <a:cubicBezTo>
                    <a:pt x="0" y="12260"/>
                    <a:pt x="1553" y="13823"/>
                    <a:pt x="3470" y="13823"/>
                  </a:cubicBezTo>
                  <a:cubicBezTo>
                    <a:pt x="5387" y="13823"/>
                    <a:pt x="6950" y="12260"/>
                    <a:pt x="6950" y="10343"/>
                  </a:cubicBezTo>
                  <a:lnTo>
                    <a:pt x="6950" y="3480"/>
                  </a:lnTo>
                  <a:cubicBezTo>
                    <a:pt x="6950" y="1563"/>
                    <a:pt x="5387" y="1"/>
                    <a:pt x="347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3" name="Google Shape;8263;p81"/>
            <p:cNvSpPr/>
            <p:nvPr/>
          </p:nvSpPr>
          <p:spPr>
            <a:xfrm>
              <a:off x="6662017" y="2441850"/>
              <a:ext cx="158248" cy="356792"/>
            </a:xfrm>
            <a:custGeom>
              <a:avLst/>
              <a:gdLst/>
              <a:ahLst/>
              <a:cxnLst/>
              <a:rect l="l" t="t" r="r" b="b"/>
              <a:pathLst>
                <a:path w="6040" h="13618" extrusionOk="0">
                  <a:moveTo>
                    <a:pt x="3720" y="1"/>
                  </a:moveTo>
                  <a:lnTo>
                    <a:pt x="3720" y="1"/>
                  </a:lnTo>
                  <a:cubicBezTo>
                    <a:pt x="4305" y="643"/>
                    <a:pt x="4631" y="1477"/>
                    <a:pt x="4631" y="2349"/>
                  </a:cubicBezTo>
                  <a:lnTo>
                    <a:pt x="4631" y="9212"/>
                  </a:lnTo>
                  <a:cubicBezTo>
                    <a:pt x="4631" y="11129"/>
                    <a:pt x="3078" y="12682"/>
                    <a:pt x="1161" y="12682"/>
                  </a:cubicBezTo>
                  <a:cubicBezTo>
                    <a:pt x="768" y="12682"/>
                    <a:pt x="375" y="12615"/>
                    <a:pt x="1" y="12491"/>
                  </a:cubicBezTo>
                  <a:lnTo>
                    <a:pt x="1" y="12491"/>
                  </a:lnTo>
                  <a:cubicBezTo>
                    <a:pt x="673" y="13222"/>
                    <a:pt x="1608" y="13617"/>
                    <a:pt x="2566" y="13617"/>
                  </a:cubicBezTo>
                  <a:cubicBezTo>
                    <a:pt x="2988" y="13617"/>
                    <a:pt x="3415" y="13540"/>
                    <a:pt x="3826" y="13382"/>
                  </a:cubicBezTo>
                  <a:cubicBezTo>
                    <a:pt x="5158" y="12864"/>
                    <a:pt x="6040" y="11570"/>
                    <a:pt x="6040" y="10142"/>
                  </a:cubicBezTo>
                  <a:lnTo>
                    <a:pt x="6040" y="3270"/>
                  </a:lnTo>
                  <a:cubicBezTo>
                    <a:pt x="6040" y="1803"/>
                    <a:pt x="5110" y="490"/>
                    <a:pt x="372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4" name="Google Shape;8264;p81"/>
            <p:cNvSpPr/>
            <p:nvPr/>
          </p:nvSpPr>
          <p:spPr>
            <a:xfrm>
              <a:off x="6638175" y="2617652"/>
              <a:ext cx="182090" cy="181094"/>
            </a:xfrm>
            <a:custGeom>
              <a:avLst/>
              <a:gdLst/>
              <a:ahLst/>
              <a:cxnLst/>
              <a:rect l="l" t="t" r="r" b="b"/>
              <a:pathLst>
                <a:path w="6950" h="6912" extrusionOk="0">
                  <a:moveTo>
                    <a:pt x="0" y="1"/>
                  </a:moveTo>
                  <a:lnTo>
                    <a:pt x="0" y="3432"/>
                  </a:lnTo>
                  <a:cubicBezTo>
                    <a:pt x="0" y="5349"/>
                    <a:pt x="1553" y="6912"/>
                    <a:pt x="3470" y="6912"/>
                  </a:cubicBezTo>
                  <a:cubicBezTo>
                    <a:pt x="5387" y="6912"/>
                    <a:pt x="6950" y="5349"/>
                    <a:pt x="6950" y="3432"/>
                  </a:cubicBezTo>
                  <a:lnTo>
                    <a:pt x="695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5" name="Google Shape;8265;p81"/>
            <p:cNvSpPr/>
            <p:nvPr/>
          </p:nvSpPr>
          <p:spPr>
            <a:xfrm>
              <a:off x="6662017" y="2617652"/>
              <a:ext cx="158248" cy="180990"/>
            </a:xfrm>
            <a:custGeom>
              <a:avLst/>
              <a:gdLst/>
              <a:ahLst/>
              <a:cxnLst/>
              <a:rect l="l" t="t" r="r" b="b"/>
              <a:pathLst>
                <a:path w="6040" h="6908" extrusionOk="0">
                  <a:moveTo>
                    <a:pt x="4631" y="1"/>
                  </a:moveTo>
                  <a:lnTo>
                    <a:pt x="4631" y="2502"/>
                  </a:lnTo>
                  <a:cubicBezTo>
                    <a:pt x="4631" y="4419"/>
                    <a:pt x="3078" y="5982"/>
                    <a:pt x="1161" y="5982"/>
                  </a:cubicBezTo>
                  <a:cubicBezTo>
                    <a:pt x="758" y="5982"/>
                    <a:pt x="365" y="5915"/>
                    <a:pt x="1" y="5781"/>
                  </a:cubicBezTo>
                  <a:lnTo>
                    <a:pt x="1" y="5781"/>
                  </a:lnTo>
                  <a:cubicBezTo>
                    <a:pt x="673" y="6512"/>
                    <a:pt x="1608" y="6907"/>
                    <a:pt x="2566" y="6907"/>
                  </a:cubicBezTo>
                  <a:cubicBezTo>
                    <a:pt x="2988" y="6907"/>
                    <a:pt x="3415" y="6830"/>
                    <a:pt x="3826" y="6672"/>
                  </a:cubicBezTo>
                  <a:cubicBezTo>
                    <a:pt x="5158" y="6154"/>
                    <a:pt x="6040" y="4860"/>
                    <a:pt x="6040" y="3432"/>
                  </a:cubicBezTo>
                  <a:lnTo>
                    <a:pt x="6040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6" name="Google Shape;8266;p81"/>
            <p:cNvSpPr/>
            <p:nvPr/>
          </p:nvSpPr>
          <p:spPr>
            <a:xfrm>
              <a:off x="6846623" y="2467762"/>
              <a:ext cx="160999" cy="153899"/>
            </a:xfrm>
            <a:custGeom>
              <a:avLst/>
              <a:gdLst/>
              <a:ahLst/>
              <a:cxnLst/>
              <a:rect l="l" t="t" r="r" b="b"/>
              <a:pathLst>
                <a:path w="6145" h="5874" extrusionOk="0">
                  <a:moveTo>
                    <a:pt x="2950" y="1"/>
                  </a:moveTo>
                  <a:cubicBezTo>
                    <a:pt x="1445" y="1"/>
                    <a:pt x="0" y="1171"/>
                    <a:pt x="0" y="2942"/>
                  </a:cubicBezTo>
                  <a:cubicBezTo>
                    <a:pt x="0" y="4706"/>
                    <a:pt x="1444" y="5874"/>
                    <a:pt x="2949" y="5874"/>
                  </a:cubicBezTo>
                  <a:cubicBezTo>
                    <a:pt x="3667" y="5874"/>
                    <a:pt x="4399" y="5607"/>
                    <a:pt x="4994" y="5012"/>
                  </a:cubicBezTo>
                  <a:cubicBezTo>
                    <a:pt x="6144" y="3862"/>
                    <a:pt x="6144" y="2012"/>
                    <a:pt x="4994" y="862"/>
                  </a:cubicBezTo>
                  <a:cubicBezTo>
                    <a:pt x="4400" y="267"/>
                    <a:pt x="3668" y="1"/>
                    <a:pt x="2950" y="1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7" name="Google Shape;8267;p81"/>
            <p:cNvSpPr/>
            <p:nvPr/>
          </p:nvSpPr>
          <p:spPr>
            <a:xfrm>
              <a:off x="6857155" y="2478530"/>
              <a:ext cx="151462" cy="143576"/>
            </a:xfrm>
            <a:custGeom>
              <a:avLst/>
              <a:gdLst/>
              <a:ahLst/>
              <a:cxnLst/>
              <a:rect l="l" t="t" r="r" b="b"/>
              <a:pathLst>
                <a:path w="5781" h="5480" extrusionOk="0">
                  <a:moveTo>
                    <a:pt x="4017" y="0"/>
                  </a:moveTo>
                  <a:lnTo>
                    <a:pt x="4017" y="0"/>
                  </a:lnTo>
                  <a:cubicBezTo>
                    <a:pt x="4688" y="1151"/>
                    <a:pt x="4506" y="2617"/>
                    <a:pt x="3557" y="3557"/>
                  </a:cubicBezTo>
                  <a:cubicBezTo>
                    <a:pt x="2995" y="4125"/>
                    <a:pt x="2244" y="4418"/>
                    <a:pt x="1484" y="4418"/>
                  </a:cubicBezTo>
                  <a:cubicBezTo>
                    <a:pt x="975" y="4418"/>
                    <a:pt x="463" y="4286"/>
                    <a:pt x="1" y="4017"/>
                  </a:cubicBezTo>
                  <a:lnTo>
                    <a:pt x="1" y="4017"/>
                  </a:lnTo>
                  <a:cubicBezTo>
                    <a:pt x="125" y="4227"/>
                    <a:pt x="279" y="4419"/>
                    <a:pt x="451" y="4592"/>
                  </a:cubicBezTo>
                  <a:cubicBezTo>
                    <a:pt x="1028" y="5182"/>
                    <a:pt x="1792" y="5480"/>
                    <a:pt x="2556" y="5480"/>
                  </a:cubicBezTo>
                  <a:cubicBezTo>
                    <a:pt x="3304" y="5480"/>
                    <a:pt x="4052" y="5194"/>
                    <a:pt x="4621" y="4620"/>
                  </a:cubicBezTo>
                  <a:cubicBezTo>
                    <a:pt x="5781" y="3470"/>
                    <a:pt x="5771" y="1592"/>
                    <a:pt x="4592" y="451"/>
                  </a:cubicBezTo>
                  <a:cubicBezTo>
                    <a:pt x="4420" y="278"/>
                    <a:pt x="4228" y="125"/>
                    <a:pt x="401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8" name="Google Shape;8268;p81"/>
            <p:cNvSpPr/>
            <p:nvPr/>
          </p:nvSpPr>
          <p:spPr>
            <a:xfrm>
              <a:off x="6846623" y="2636621"/>
              <a:ext cx="160999" cy="153794"/>
            </a:xfrm>
            <a:custGeom>
              <a:avLst/>
              <a:gdLst/>
              <a:ahLst/>
              <a:cxnLst/>
              <a:rect l="l" t="t" r="r" b="b"/>
              <a:pathLst>
                <a:path w="6145" h="5870" extrusionOk="0">
                  <a:moveTo>
                    <a:pt x="2944" y="0"/>
                  </a:moveTo>
                  <a:cubicBezTo>
                    <a:pt x="1442" y="0"/>
                    <a:pt x="0" y="1169"/>
                    <a:pt x="0" y="2938"/>
                  </a:cubicBezTo>
                  <a:cubicBezTo>
                    <a:pt x="0" y="4703"/>
                    <a:pt x="1444" y="5870"/>
                    <a:pt x="2949" y="5870"/>
                  </a:cubicBezTo>
                  <a:cubicBezTo>
                    <a:pt x="3667" y="5870"/>
                    <a:pt x="4399" y="5604"/>
                    <a:pt x="4994" y="5009"/>
                  </a:cubicBezTo>
                  <a:cubicBezTo>
                    <a:pt x="6144" y="3858"/>
                    <a:pt x="6144" y="2008"/>
                    <a:pt x="4994" y="868"/>
                  </a:cubicBezTo>
                  <a:cubicBezTo>
                    <a:pt x="4398" y="269"/>
                    <a:pt x="3664" y="0"/>
                    <a:pt x="2944" y="0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9" name="Google Shape;8269;p81"/>
            <p:cNvSpPr/>
            <p:nvPr/>
          </p:nvSpPr>
          <p:spPr>
            <a:xfrm>
              <a:off x="6857155" y="2647546"/>
              <a:ext cx="153218" cy="142790"/>
            </a:xfrm>
            <a:custGeom>
              <a:avLst/>
              <a:gdLst/>
              <a:ahLst/>
              <a:cxnLst/>
              <a:rect l="l" t="t" r="r" b="b"/>
              <a:pathLst>
                <a:path w="5848" h="5450" extrusionOk="0">
                  <a:moveTo>
                    <a:pt x="4017" y="0"/>
                  </a:moveTo>
                  <a:cubicBezTo>
                    <a:pt x="4698" y="1151"/>
                    <a:pt x="4516" y="2617"/>
                    <a:pt x="3567" y="3566"/>
                  </a:cubicBezTo>
                  <a:cubicBezTo>
                    <a:pt x="3001" y="4132"/>
                    <a:pt x="2250" y="4425"/>
                    <a:pt x="1493" y="4425"/>
                  </a:cubicBezTo>
                  <a:cubicBezTo>
                    <a:pt x="981" y="4425"/>
                    <a:pt x="465" y="4291"/>
                    <a:pt x="1" y="4017"/>
                  </a:cubicBezTo>
                  <a:lnTo>
                    <a:pt x="1" y="4017"/>
                  </a:lnTo>
                  <a:cubicBezTo>
                    <a:pt x="554" y="4946"/>
                    <a:pt x="1529" y="5449"/>
                    <a:pt x="2523" y="5449"/>
                  </a:cubicBezTo>
                  <a:cubicBezTo>
                    <a:pt x="3149" y="5449"/>
                    <a:pt x="3783" y="5250"/>
                    <a:pt x="4324" y="4831"/>
                  </a:cubicBezTo>
                  <a:cubicBezTo>
                    <a:pt x="5714" y="3758"/>
                    <a:pt x="5848" y="1697"/>
                    <a:pt x="4592" y="451"/>
                  </a:cubicBezTo>
                  <a:cubicBezTo>
                    <a:pt x="4420" y="269"/>
                    <a:pt x="4228" y="125"/>
                    <a:pt x="401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0" name="Google Shape;8270;p81"/>
            <p:cNvSpPr/>
            <p:nvPr/>
          </p:nvSpPr>
          <p:spPr>
            <a:xfrm>
              <a:off x="6863941" y="2485552"/>
              <a:ext cx="118555" cy="118581"/>
            </a:xfrm>
            <a:custGeom>
              <a:avLst/>
              <a:gdLst/>
              <a:ahLst/>
              <a:cxnLst/>
              <a:rect l="l" t="t" r="r" b="b"/>
              <a:pathLst>
                <a:path w="4525" h="4526" extrusionOk="0">
                  <a:moveTo>
                    <a:pt x="403" y="1"/>
                  </a:moveTo>
                  <a:cubicBezTo>
                    <a:pt x="327" y="58"/>
                    <a:pt x="259" y="116"/>
                    <a:pt x="192" y="183"/>
                  </a:cubicBezTo>
                  <a:cubicBezTo>
                    <a:pt x="125" y="250"/>
                    <a:pt x="58" y="317"/>
                    <a:pt x="1" y="394"/>
                  </a:cubicBezTo>
                  <a:lnTo>
                    <a:pt x="4132" y="4525"/>
                  </a:lnTo>
                  <a:cubicBezTo>
                    <a:pt x="4199" y="4458"/>
                    <a:pt x="4276" y="4400"/>
                    <a:pt x="4333" y="4333"/>
                  </a:cubicBezTo>
                  <a:cubicBezTo>
                    <a:pt x="4410" y="4257"/>
                    <a:pt x="4467" y="4199"/>
                    <a:pt x="4525" y="4122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1" name="Google Shape;8271;p81"/>
            <p:cNvSpPr/>
            <p:nvPr/>
          </p:nvSpPr>
          <p:spPr>
            <a:xfrm>
              <a:off x="6863941" y="2654332"/>
              <a:ext cx="118555" cy="118555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4132" y="0"/>
                  </a:moveTo>
                  <a:lnTo>
                    <a:pt x="1" y="4122"/>
                  </a:lnTo>
                  <a:cubicBezTo>
                    <a:pt x="58" y="4198"/>
                    <a:pt x="125" y="4266"/>
                    <a:pt x="192" y="4333"/>
                  </a:cubicBezTo>
                  <a:cubicBezTo>
                    <a:pt x="259" y="4400"/>
                    <a:pt x="327" y="4457"/>
                    <a:pt x="403" y="4524"/>
                  </a:cubicBezTo>
                  <a:lnTo>
                    <a:pt x="4525" y="393"/>
                  </a:lnTo>
                  <a:cubicBezTo>
                    <a:pt x="4467" y="316"/>
                    <a:pt x="4400" y="249"/>
                    <a:pt x="4333" y="192"/>
                  </a:cubicBezTo>
                  <a:cubicBezTo>
                    <a:pt x="4276" y="125"/>
                    <a:pt x="4199" y="58"/>
                    <a:pt x="4132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2" name="Google Shape;8272;p81"/>
            <p:cNvSpPr/>
            <p:nvPr/>
          </p:nvSpPr>
          <p:spPr>
            <a:xfrm>
              <a:off x="6863941" y="2758294"/>
              <a:ext cx="20881" cy="14593"/>
            </a:xfrm>
            <a:custGeom>
              <a:avLst/>
              <a:gdLst/>
              <a:ahLst/>
              <a:cxnLst/>
              <a:rect l="l" t="t" r="r" b="b"/>
              <a:pathLst>
                <a:path w="797" h="557" extrusionOk="0">
                  <a:moveTo>
                    <a:pt x="164" y="0"/>
                  </a:moveTo>
                  <a:lnTo>
                    <a:pt x="1" y="163"/>
                  </a:lnTo>
                  <a:cubicBezTo>
                    <a:pt x="29" y="192"/>
                    <a:pt x="58" y="230"/>
                    <a:pt x="87" y="259"/>
                  </a:cubicBezTo>
                  <a:lnTo>
                    <a:pt x="106" y="278"/>
                  </a:lnTo>
                  <a:cubicBezTo>
                    <a:pt x="135" y="307"/>
                    <a:pt x="164" y="346"/>
                    <a:pt x="192" y="374"/>
                  </a:cubicBezTo>
                  <a:lnTo>
                    <a:pt x="298" y="470"/>
                  </a:lnTo>
                  <a:cubicBezTo>
                    <a:pt x="327" y="499"/>
                    <a:pt x="365" y="528"/>
                    <a:pt x="403" y="556"/>
                  </a:cubicBezTo>
                  <a:lnTo>
                    <a:pt x="796" y="163"/>
                  </a:lnTo>
                  <a:cubicBezTo>
                    <a:pt x="576" y="135"/>
                    <a:pt x="365" y="77"/>
                    <a:pt x="16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3" name="Google Shape;8273;p81"/>
            <p:cNvSpPr/>
            <p:nvPr/>
          </p:nvSpPr>
          <p:spPr>
            <a:xfrm>
              <a:off x="6967902" y="2654332"/>
              <a:ext cx="14593" cy="20619"/>
            </a:xfrm>
            <a:custGeom>
              <a:avLst/>
              <a:gdLst/>
              <a:ahLst/>
              <a:cxnLst/>
              <a:rect l="l" t="t" r="r" b="b"/>
              <a:pathLst>
                <a:path w="557" h="787" extrusionOk="0">
                  <a:moveTo>
                    <a:pt x="164" y="0"/>
                  </a:moveTo>
                  <a:lnTo>
                    <a:pt x="1" y="163"/>
                  </a:lnTo>
                  <a:cubicBezTo>
                    <a:pt x="78" y="364"/>
                    <a:pt x="135" y="575"/>
                    <a:pt x="164" y="786"/>
                  </a:cubicBezTo>
                  <a:lnTo>
                    <a:pt x="557" y="393"/>
                  </a:lnTo>
                  <a:cubicBezTo>
                    <a:pt x="528" y="364"/>
                    <a:pt x="499" y="326"/>
                    <a:pt x="471" y="288"/>
                  </a:cubicBezTo>
                  <a:cubicBezTo>
                    <a:pt x="432" y="259"/>
                    <a:pt x="404" y="221"/>
                    <a:pt x="365" y="192"/>
                  </a:cubicBezTo>
                  <a:lnTo>
                    <a:pt x="279" y="96"/>
                  </a:lnTo>
                  <a:lnTo>
                    <a:pt x="260" y="86"/>
                  </a:lnTo>
                  <a:cubicBezTo>
                    <a:pt x="231" y="58"/>
                    <a:pt x="193" y="29"/>
                    <a:pt x="16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4" name="Google Shape;8274;p81"/>
            <p:cNvSpPr/>
            <p:nvPr/>
          </p:nvSpPr>
          <p:spPr>
            <a:xfrm>
              <a:off x="6944820" y="2566169"/>
              <a:ext cx="37676" cy="37702"/>
            </a:xfrm>
            <a:custGeom>
              <a:avLst/>
              <a:gdLst/>
              <a:ahLst/>
              <a:cxnLst/>
              <a:rect l="l" t="t" r="r" b="b"/>
              <a:pathLst>
                <a:path w="1438" h="1439" extrusionOk="0">
                  <a:moveTo>
                    <a:pt x="403" y="1"/>
                  </a:moveTo>
                  <a:cubicBezTo>
                    <a:pt x="345" y="77"/>
                    <a:pt x="278" y="144"/>
                    <a:pt x="211" y="212"/>
                  </a:cubicBezTo>
                  <a:cubicBezTo>
                    <a:pt x="144" y="279"/>
                    <a:pt x="77" y="346"/>
                    <a:pt x="0" y="403"/>
                  </a:cubicBezTo>
                  <a:lnTo>
                    <a:pt x="1045" y="1438"/>
                  </a:lnTo>
                  <a:cubicBezTo>
                    <a:pt x="1074" y="1410"/>
                    <a:pt x="1112" y="1381"/>
                    <a:pt x="1150" y="1352"/>
                  </a:cubicBezTo>
                  <a:cubicBezTo>
                    <a:pt x="1179" y="1314"/>
                    <a:pt x="1217" y="1285"/>
                    <a:pt x="1246" y="1247"/>
                  </a:cubicBezTo>
                  <a:cubicBezTo>
                    <a:pt x="1275" y="1218"/>
                    <a:pt x="1313" y="1189"/>
                    <a:pt x="1342" y="1151"/>
                  </a:cubicBezTo>
                  <a:lnTo>
                    <a:pt x="1352" y="1151"/>
                  </a:lnTo>
                  <a:cubicBezTo>
                    <a:pt x="1380" y="1113"/>
                    <a:pt x="1409" y="1074"/>
                    <a:pt x="1438" y="1036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5" name="Google Shape;8275;p81"/>
          <p:cNvGrpSpPr/>
          <p:nvPr/>
        </p:nvGrpSpPr>
        <p:grpSpPr>
          <a:xfrm>
            <a:off x="6192906" y="2439440"/>
            <a:ext cx="371699" cy="356084"/>
            <a:chOff x="6192906" y="2439440"/>
            <a:chExt cx="371699" cy="356084"/>
          </a:xfrm>
        </p:grpSpPr>
        <p:sp>
          <p:nvSpPr>
            <p:cNvPr id="8276" name="Google Shape;8276;p81"/>
            <p:cNvSpPr/>
            <p:nvPr/>
          </p:nvSpPr>
          <p:spPr>
            <a:xfrm>
              <a:off x="6227805" y="2461710"/>
              <a:ext cx="247904" cy="110381"/>
            </a:xfrm>
            <a:custGeom>
              <a:avLst/>
              <a:gdLst/>
              <a:ahLst/>
              <a:cxnLst/>
              <a:rect l="l" t="t" r="r" b="b"/>
              <a:pathLst>
                <a:path w="9462" h="4213" extrusionOk="0">
                  <a:moveTo>
                    <a:pt x="308" y="0"/>
                  </a:moveTo>
                  <a:lnTo>
                    <a:pt x="1" y="470"/>
                  </a:lnTo>
                  <a:lnTo>
                    <a:pt x="729" y="959"/>
                  </a:lnTo>
                  <a:lnTo>
                    <a:pt x="729" y="3815"/>
                  </a:lnTo>
                  <a:lnTo>
                    <a:pt x="1285" y="3815"/>
                  </a:lnTo>
                  <a:lnTo>
                    <a:pt x="1285" y="2684"/>
                  </a:lnTo>
                  <a:lnTo>
                    <a:pt x="6615" y="2684"/>
                  </a:lnTo>
                  <a:lnTo>
                    <a:pt x="6615" y="3940"/>
                  </a:lnTo>
                  <a:cubicBezTo>
                    <a:pt x="6615" y="4122"/>
                    <a:pt x="6756" y="4213"/>
                    <a:pt x="6898" y="4213"/>
                  </a:cubicBezTo>
                  <a:cubicBezTo>
                    <a:pt x="7039" y="4213"/>
                    <a:pt x="7180" y="4122"/>
                    <a:pt x="7180" y="3940"/>
                  </a:cubicBezTo>
                  <a:lnTo>
                    <a:pt x="7180" y="2694"/>
                  </a:lnTo>
                  <a:lnTo>
                    <a:pt x="9174" y="2694"/>
                  </a:lnTo>
                  <a:cubicBezTo>
                    <a:pt x="9327" y="2694"/>
                    <a:pt x="9452" y="2559"/>
                    <a:pt x="9452" y="2406"/>
                  </a:cubicBezTo>
                  <a:cubicBezTo>
                    <a:pt x="9461" y="2258"/>
                    <a:pt x="9345" y="2128"/>
                    <a:pt x="9199" y="2128"/>
                  </a:cubicBezTo>
                  <a:cubicBezTo>
                    <a:pt x="9194" y="2128"/>
                    <a:pt x="9189" y="2128"/>
                    <a:pt x="9184" y="2128"/>
                  </a:cubicBezTo>
                  <a:lnTo>
                    <a:pt x="1285" y="2128"/>
                  </a:lnTo>
                  <a:lnTo>
                    <a:pt x="1285" y="805"/>
                  </a:lnTo>
                  <a:cubicBezTo>
                    <a:pt x="1285" y="709"/>
                    <a:pt x="1247" y="623"/>
                    <a:pt x="1170" y="575"/>
                  </a:cubicBezTo>
                  <a:lnTo>
                    <a:pt x="308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7" name="Google Shape;8277;p81"/>
            <p:cNvSpPr/>
            <p:nvPr/>
          </p:nvSpPr>
          <p:spPr>
            <a:xfrm>
              <a:off x="6483962" y="2670078"/>
              <a:ext cx="14593" cy="54575"/>
            </a:xfrm>
            <a:custGeom>
              <a:avLst/>
              <a:gdLst/>
              <a:ahLst/>
              <a:cxnLst/>
              <a:rect l="l" t="t" r="r" b="b"/>
              <a:pathLst>
                <a:path w="557" h="2083" extrusionOk="0">
                  <a:moveTo>
                    <a:pt x="279" y="1"/>
                  </a:moveTo>
                  <a:cubicBezTo>
                    <a:pt x="140" y="1"/>
                    <a:pt x="1" y="94"/>
                    <a:pt x="1" y="281"/>
                  </a:cubicBezTo>
                  <a:lnTo>
                    <a:pt x="1" y="1805"/>
                  </a:lnTo>
                  <a:cubicBezTo>
                    <a:pt x="1" y="1958"/>
                    <a:pt x="126" y="2083"/>
                    <a:pt x="279" y="2083"/>
                  </a:cubicBezTo>
                  <a:cubicBezTo>
                    <a:pt x="432" y="2083"/>
                    <a:pt x="557" y="1958"/>
                    <a:pt x="557" y="1805"/>
                  </a:cubicBezTo>
                  <a:lnTo>
                    <a:pt x="557" y="281"/>
                  </a:lnTo>
                  <a:cubicBezTo>
                    <a:pt x="557" y="94"/>
                    <a:pt x="418" y="1"/>
                    <a:pt x="279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8" name="Google Shape;8278;p81"/>
            <p:cNvSpPr/>
            <p:nvPr/>
          </p:nvSpPr>
          <p:spPr>
            <a:xfrm>
              <a:off x="6246905" y="2554117"/>
              <a:ext cx="251651" cy="128118"/>
            </a:xfrm>
            <a:custGeom>
              <a:avLst/>
              <a:gdLst/>
              <a:ahLst/>
              <a:cxnLst/>
              <a:rect l="l" t="t" r="r" b="b"/>
              <a:pathLst>
                <a:path w="9605" h="4890" extrusionOk="0">
                  <a:moveTo>
                    <a:pt x="0" y="1"/>
                  </a:moveTo>
                  <a:lnTo>
                    <a:pt x="0" y="2589"/>
                  </a:lnTo>
                  <a:cubicBezTo>
                    <a:pt x="501" y="2348"/>
                    <a:pt x="1055" y="2214"/>
                    <a:pt x="1619" y="2214"/>
                  </a:cubicBezTo>
                  <a:cubicBezTo>
                    <a:pt x="1639" y="2214"/>
                    <a:pt x="1658" y="2214"/>
                    <a:pt x="1678" y="2215"/>
                  </a:cubicBezTo>
                  <a:cubicBezTo>
                    <a:pt x="3557" y="2215"/>
                    <a:pt x="4640" y="3106"/>
                    <a:pt x="4975" y="4889"/>
                  </a:cubicBezTo>
                  <a:lnTo>
                    <a:pt x="9605" y="4889"/>
                  </a:lnTo>
                  <a:lnTo>
                    <a:pt x="9605" y="3950"/>
                  </a:lnTo>
                  <a:lnTo>
                    <a:pt x="9605" y="2953"/>
                  </a:lnTo>
                  <a:cubicBezTo>
                    <a:pt x="9509" y="1304"/>
                    <a:pt x="8148" y="10"/>
                    <a:pt x="649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9" name="Google Shape;8279;p81"/>
            <p:cNvSpPr/>
            <p:nvPr/>
          </p:nvSpPr>
          <p:spPr>
            <a:xfrm>
              <a:off x="6246905" y="2584142"/>
              <a:ext cx="167287" cy="97831"/>
            </a:xfrm>
            <a:custGeom>
              <a:avLst/>
              <a:gdLst/>
              <a:ahLst/>
              <a:cxnLst/>
              <a:rect l="l" t="t" r="r" b="b"/>
              <a:pathLst>
                <a:path w="6385" h="3734" extrusionOk="0">
                  <a:moveTo>
                    <a:pt x="1673" y="1"/>
                  </a:moveTo>
                  <a:cubicBezTo>
                    <a:pt x="1119" y="1"/>
                    <a:pt x="554" y="97"/>
                    <a:pt x="0" y="302"/>
                  </a:cubicBezTo>
                  <a:lnTo>
                    <a:pt x="0" y="1443"/>
                  </a:lnTo>
                  <a:cubicBezTo>
                    <a:pt x="510" y="1202"/>
                    <a:pt x="1055" y="1068"/>
                    <a:pt x="1619" y="1068"/>
                  </a:cubicBezTo>
                  <a:cubicBezTo>
                    <a:pt x="1639" y="1068"/>
                    <a:pt x="1658" y="1068"/>
                    <a:pt x="1678" y="1069"/>
                  </a:cubicBezTo>
                  <a:cubicBezTo>
                    <a:pt x="1688" y="1069"/>
                    <a:pt x="1698" y="1069"/>
                    <a:pt x="1707" y="1069"/>
                  </a:cubicBezTo>
                  <a:cubicBezTo>
                    <a:pt x="3568" y="1069"/>
                    <a:pt x="4641" y="1970"/>
                    <a:pt x="4975" y="3733"/>
                  </a:cubicBezTo>
                  <a:lnTo>
                    <a:pt x="6384" y="3733"/>
                  </a:lnTo>
                  <a:cubicBezTo>
                    <a:pt x="5850" y="1481"/>
                    <a:pt x="3843" y="1"/>
                    <a:pt x="1673" y="1"/>
                  </a:cubicBez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0" name="Google Shape;8280;p81"/>
            <p:cNvSpPr/>
            <p:nvPr/>
          </p:nvSpPr>
          <p:spPr>
            <a:xfrm>
              <a:off x="6192906" y="2605102"/>
              <a:ext cx="197915" cy="190369"/>
            </a:xfrm>
            <a:custGeom>
              <a:avLst/>
              <a:gdLst/>
              <a:ahLst/>
              <a:cxnLst/>
              <a:rect l="l" t="t" r="r" b="b"/>
              <a:pathLst>
                <a:path w="7554" h="7266" extrusionOk="0">
                  <a:moveTo>
                    <a:pt x="3921" y="0"/>
                  </a:moveTo>
                  <a:cubicBezTo>
                    <a:pt x="2445" y="0"/>
                    <a:pt x="1122" y="882"/>
                    <a:pt x="566" y="2243"/>
                  </a:cubicBezTo>
                  <a:cubicBezTo>
                    <a:pt x="0" y="3604"/>
                    <a:pt x="307" y="5167"/>
                    <a:pt x="1352" y="6202"/>
                  </a:cubicBezTo>
                  <a:cubicBezTo>
                    <a:pt x="2045" y="6895"/>
                    <a:pt x="2974" y="7266"/>
                    <a:pt x="3920" y="7266"/>
                  </a:cubicBezTo>
                  <a:cubicBezTo>
                    <a:pt x="4388" y="7266"/>
                    <a:pt x="4861" y="7175"/>
                    <a:pt x="5311" y="6988"/>
                  </a:cubicBezTo>
                  <a:cubicBezTo>
                    <a:pt x="6672" y="6423"/>
                    <a:pt x="7554" y="5100"/>
                    <a:pt x="7554" y="3633"/>
                  </a:cubicBezTo>
                  <a:cubicBezTo>
                    <a:pt x="7554" y="1620"/>
                    <a:pt x="5924" y="0"/>
                    <a:pt x="3921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1" name="Google Shape;8281;p81"/>
            <p:cNvSpPr/>
            <p:nvPr/>
          </p:nvSpPr>
          <p:spPr>
            <a:xfrm>
              <a:off x="6280807" y="2605102"/>
              <a:ext cx="113787" cy="190291"/>
            </a:xfrm>
            <a:custGeom>
              <a:avLst/>
              <a:gdLst/>
              <a:ahLst/>
              <a:cxnLst/>
              <a:rect l="l" t="t" r="r" b="b"/>
              <a:pathLst>
                <a:path w="4343" h="7263" extrusionOk="0">
                  <a:moveTo>
                    <a:pt x="566" y="0"/>
                  </a:moveTo>
                  <a:cubicBezTo>
                    <a:pt x="374" y="0"/>
                    <a:pt x="182" y="10"/>
                    <a:pt x="0" y="39"/>
                  </a:cubicBezTo>
                  <a:cubicBezTo>
                    <a:pt x="1764" y="317"/>
                    <a:pt x="3068" y="1841"/>
                    <a:pt x="3068" y="3633"/>
                  </a:cubicBezTo>
                  <a:cubicBezTo>
                    <a:pt x="3068" y="5416"/>
                    <a:pt x="1764" y="6940"/>
                    <a:pt x="0" y="7218"/>
                  </a:cubicBezTo>
                  <a:cubicBezTo>
                    <a:pt x="190" y="7248"/>
                    <a:pt x="379" y="7262"/>
                    <a:pt x="565" y="7262"/>
                  </a:cubicBezTo>
                  <a:cubicBezTo>
                    <a:pt x="2426" y="7262"/>
                    <a:pt x="4031" y="5828"/>
                    <a:pt x="4180" y="3911"/>
                  </a:cubicBezTo>
                  <a:cubicBezTo>
                    <a:pt x="4343" y="1802"/>
                    <a:pt x="2675" y="0"/>
                    <a:pt x="566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2" name="Google Shape;8282;p81"/>
            <p:cNvSpPr/>
            <p:nvPr/>
          </p:nvSpPr>
          <p:spPr>
            <a:xfrm>
              <a:off x="6499787" y="2747735"/>
              <a:ext cx="64819" cy="14593"/>
            </a:xfrm>
            <a:custGeom>
              <a:avLst/>
              <a:gdLst/>
              <a:ahLst/>
              <a:cxnLst/>
              <a:rect l="l" t="t" r="r" b="b"/>
              <a:pathLst>
                <a:path w="2474" h="557" extrusionOk="0">
                  <a:moveTo>
                    <a:pt x="375" y="1"/>
                  </a:moveTo>
                  <a:cubicBezTo>
                    <a:pt x="1" y="1"/>
                    <a:pt x="1" y="557"/>
                    <a:pt x="375" y="557"/>
                  </a:cubicBezTo>
                  <a:lnTo>
                    <a:pt x="2110" y="557"/>
                  </a:lnTo>
                  <a:cubicBezTo>
                    <a:pt x="2474" y="557"/>
                    <a:pt x="2474" y="1"/>
                    <a:pt x="2110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3" name="Google Shape;8283;p81"/>
            <p:cNvSpPr/>
            <p:nvPr/>
          </p:nvSpPr>
          <p:spPr>
            <a:xfrm>
              <a:off x="6437274" y="2714592"/>
              <a:ext cx="94189" cy="80932"/>
            </a:xfrm>
            <a:custGeom>
              <a:avLst/>
              <a:gdLst/>
              <a:ahLst/>
              <a:cxnLst/>
              <a:rect l="l" t="t" r="r" b="b"/>
              <a:pathLst>
                <a:path w="3595" h="3089" extrusionOk="0">
                  <a:moveTo>
                    <a:pt x="2061" y="1"/>
                  </a:moveTo>
                  <a:cubicBezTo>
                    <a:pt x="690" y="1"/>
                    <a:pt x="0" y="1659"/>
                    <a:pt x="968" y="2637"/>
                  </a:cubicBezTo>
                  <a:cubicBezTo>
                    <a:pt x="1280" y="2949"/>
                    <a:pt x="1665" y="3089"/>
                    <a:pt x="2042" y="3089"/>
                  </a:cubicBezTo>
                  <a:cubicBezTo>
                    <a:pt x="2834" y="3089"/>
                    <a:pt x="3595" y="2472"/>
                    <a:pt x="3595" y="1544"/>
                  </a:cubicBezTo>
                  <a:cubicBezTo>
                    <a:pt x="3595" y="691"/>
                    <a:pt x="2904" y="1"/>
                    <a:pt x="2061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4" name="Google Shape;8284;p81"/>
            <p:cNvSpPr/>
            <p:nvPr/>
          </p:nvSpPr>
          <p:spPr>
            <a:xfrm>
              <a:off x="6477438" y="2714854"/>
              <a:ext cx="54024" cy="80644"/>
            </a:xfrm>
            <a:custGeom>
              <a:avLst/>
              <a:gdLst/>
              <a:ahLst/>
              <a:cxnLst/>
              <a:rect l="l" t="t" r="r" b="b"/>
              <a:pathLst>
                <a:path w="2062" h="3078" extrusionOk="0">
                  <a:moveTo>
                    <a:pt x="528" y="0"/>
                  </a:moveTo>
                  <a:cubicBezTo>
                    <a:pt x="346" y="0"/>
                    <a:pt x="173" y="29"/>
                    <a:pt x="1" y="86"/>
                  </a:cubicBezTo>
                  <a:cubicBezTo>
                    <a:pt x="1362" y="575"/>
                    <a:pt x="1362" y="2492"/>
                    <a:pt x="1" y="2981"/>
                  </a:cubicBezTo>
                  <a:cubicBezTo>
                    <a:pt x="173" y="3048"/>
                    <a:pt x="346" y="3077"/>
                    <a:pt x="528" y="3077"/>
                  </a:cubicBezTo>
                  <a:cubicBezTo>
                    <a:pt x="1381" y="3077"/>
                    <a:pt x="2062" y="2387"/>
                    <a:pt x="2062" y="1534"/>
                  </a:cubicBezTo>
                  <a:cubicBezTo>
                    <a:pt x="2062" y="690"/>
                    <a:pt x="1381" y="0"/>
                    <a:pt x="528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5" name="Google Shape;8285;p81"/>
            <p:cNvSpPr/>
            <p:nvPr/>
          </p:nvSpPr>
          <p:spPr>
            <a:xfrm>
              <a:off x="6193902" y="2439440"/>
              <a:ext cx="47003" cy="37466"/>
            </a:xfrm>
            <a:custGeom>
              <a:avLst/>
              <a:gdLst/>
              <a:ahLst/>
              <a:cxnLst/>
              <a:rect l="l" t="t" r="r" b="b"/>
              <a:pathLst>
                <a:path w="1794" h="1430" extrusionOk="0">
                  <a:moveTo>
                    <a:pt x="714" y="0"/>
                  </a:moveTo>
                  <a:cubicBezTo>
                    <a:pt x="293" y="0"/>
                    <a:pt x="0" y="618"/>
                    <a:pt x="471" y="908"/>
                  </a:cubicBezTo>
                  <a:lnTo>
                    <a:pt x="1161" y="1397"/>
                  </a:lnTo>
                  <a:cubicBezTo>
                    <a:pt x="1187" y="1419"/>
                    <a:pt x="1220" y="1430"/>
                    <a:pt x="1252" y="1430"/>
                  </a:cubicBezTo>
                  <a:cubicBezTo>
                    <a:pt x="1302" y="1430"/>
                    <a:pt x="1352" y="1405"/>
                    <a:pt x="1381" y="1358"/>
                  </a:cubicBezTo>
                  <a:lnTo>
                    <a:pt x="1745" y="812"/>
                  </a:lnTo>
                  <a:cubicBezTo>
                    <a:pt x="1793" y="735"/>
                    <a:pt x="1774" y="639"/>
                    <a:pt x="1707" y="591"/>
                  </a:cubicBezTo>
                  <a:lnTo>
                    <a:pt x="1007" y="102"/>
                  </a:lnTo>
                  <a:cubicBezTo>
                    <a:pt x="908" y="31"/>
                    <a:pt x="808" y="0"/>
                    <a:pt x="714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6" name="Google Shape;8286;p81"/>
            <p:cNvSpPr/>
            <p:nvPr/>
          </p:nvSpPr>
          <p:spPr>
            <a:xfrm>
              <a:off x="6241376" y="2659598"/>
              <a:ext cx="94949" cy="81351"/>
            </a:xfrm>
            <a:custGeom>
              <a:avLst/>
              <a:gdLst/>
              <a:ahLst/>
              <a:cxnLst/>
              <a:rect l="l" t="t" r="r" b="b"/>
              <a:pathLst>
                <a:path w="3624" h="3105" extrusionOk="0">
                  <a:moveTo>
                    <a:pt x="2071" y="0"/>
                  </a:moveTo>
                  <a:cubicBezTo>
                    <a:pt x="691" y="10"/>
                    <a:pt x="0" y="1678"/>
                    <a:pt x="978" y="2646"/>
                  </a:cubicBezTo>
                  <a:cubicBezTo>
                    <a:pt x="1295" y="2963"/>
                    <a:pt x="1684" y="3104"/>
                    <a:pt x="2065" y="3104"/>
                  </a:cubicBezTo>
                  <a:cubicBezTo>
                    <a:pt x="2861" y="3104"/>
                    <a:pt x="3624" y="2487"/>
                    <a:pt x="3624" y="1553"/>
                  </a:cubicBezTo>
                  <a:cubicBezTo>
                    <a:pt x="3624" y="691"/>
                    <a:pt x="2924" y="0"/>
                    <a:pt x="2071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7" name="Google Shape;8287;p81"/>
            <p:cNvSpPr/>
            <p:nvPr/>
          </p:nvSpPr>
          <p:spPr>
            <a:xfrm>
              <a:off x="6282065" y="2659598"/>
              <a:ext cx="54024" cy="81403"/>
            </a:xfrm>
            <a:custGeom>
              <a:avLst/>
              <a:gdLst/>
              <a:ahLst/>
              <a:cxnLst/>
              <a:rect l="l" t="t" r="r" b="b"/>
              <a:pathLst>
                <a:path w="2062" h="3107" extrusionOk="0">
                  <a:moveTo>
                    <a:pt x="518" y="0"/>
                  </a:moveTo>
                  <a:cubicBezTo>
                    <a:pt x="336" y="0"/>
                    <a:pt x="163" y="29"/>
                    <a:pt x="0" y="87"/>
                  </a:cubicBezTo>
                  <a:cubicBezTo>
                    <a:pt x="1371" y="585"/>
                    <a:pt x="1371" y="2521"/>
                    <a:pt x="0" y="3020"/>
                  </a:cubicBezTo>
                  <a:cubicBezTo>
                    <a:pt x="163" y="3068"/>
                    <a:pt x="336" y="3096"/>
                    <a:pt x="518" y="3106"/>
                  </a:cubicBezTo>
                  <a:cubicBezTo>
                    <a:pt x="1371" y="3106"/>
                    <a:pt x="2061" y="2406"/>
                    <a:pt x="2061" y="1553"/>
                  </a:cubicBezTo>
                  <a:cubicBezTo>
                    <a:pt x="2061" y="691"/>
                    <a:pt x="1371" y="0"/>
                    <a:pt x="518" y="0"/>
                  </a:cubicBezTo>
                  <a:close/>
                </a:path>
              </a:pathLst>
            </a:custGeom>
            <a:solidFill>
              <a:srgbClr val="C7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8" name="Google Shape;8288;p81"/>
            <p:cNvSpPr/>
            <p:nvPr/>
          </p:nvSpPr>
          <p:spPr>
            <a:xfrm>
              <a:off x="6439265" y="2510180"/>
              <a:ext cx="65317" cy="28899"/>
            </a:xfrm>
            <a:custGeom>
              <a:avLst/>
              <a:gdLst/>
              <a:ahLst/>
              <a:cxnLst/>
              <a:rect l="l" t="t" r="r" b="b"/>
              <a:pathLst>
                <a:path w="2493" h="1103" extrusionOk="0">
                  <a:moveTo>
                    <a:pt x="269" y="0"/>
                  </a:moveTo>
                  <a:cubicBezTo>
                    <a:pt x="116" y="0"/>
                    <a:pt x="1" y="115"/>
                    <a:pt x="1" y="259"/>
                  </a:cubicBezTo>
                  <a:lnTo>
                    <a:pt x="1" y="844"/>
                  </a:lnTo>
                  <a:cubicBezTo>
                    <a:pt x="1" y="987"/>
                    <a:pt x="116" y="1102"/>
                    <a:pt x="269" y="1102"/>
                  </a:cubicBezTo>
                  <a:lnTo>
                    <a:pt x="1966" y="1102"/>
                  </a:lnTo>
                  <a:cubicBezTo>
                    <a:pt x="2253" y="1102"/>
                    <a:pt x="2493" y="863"/>
                    <a:pt x="2493" y="575"/>
                  </a:cubicBezTo>
                  <a:lnTo>
                    <a:pt x="2493" y="527"/>
                  </a:lnTo>
                  <a:cubicBezTo>
                    <a:pt x="2493" y="240"/>
                    <a:pt x="2253" y="0"/>
                    <a:pt x="1966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9" name="Google Shape;8289;p81"/>
          <p:cNvGrpSpPr/>
          <p:nvPr/>
        </p:nvGrpSpPr>
        <p:grpSpPr>
          <a:xfrm>
            <a:off x="5762467" y="2436584"/>
            <a:ext cx="362163" cy="362163"/>
            <a:chOff x="5762467" y="2436584"/>
            <a:chExt cx="362163" cy="362163"/>
          </a:xfrm>
        </p:grpSpPr>
        <p:sp>
          <p:nvSpPr>
            <p:cNvPr id="8290" name="Google Shape;8290;p81"/>
            <p:cNvSpPr/>
            <p:nvPr/>
          </p:nvSpPr>
          <p:spPr>
            <a:xfrm>
              <a:off x="5762467" y="2778127"/>
              <a:ext cx="362163" cy="20619"/>
            </a:xfrm>
            <a:custGeom>
              <a:avLst/>
              <a:gdLst/>
              <a:ahLst/>
              <a:cxnLst/>
              <a:rect l="l" t="t" r="r" b="b"/>
              <a:pathLst>
                <a:path w="13823" h="787" extrusionOk="0">
                  <a:moveTo>
                    <a:pt x="201" y="1"/>
                  </a:moveTo>
                  <a:cubicBezTo>
                    <a:pt x="96" y="1"/>
                    <a:pt x="0" y="87"/>
                    <a:pt x="0" y="202"/>
                  </a:cubicBezTo>
                  <a:lnTo>
                    <a:pt x="0" y="585"/>
                  </a:lnTo>
                  <a:cubicBezTo>
                    <a:pt x="0" y="691"/>
                    <a:pt x="96" y="777"/>
                    <a:pt x="201" y="787"/>
                  </a:cubicBezTo>
                  <a:lnTo>
                    <a:pt x="13611" y="787"/>
                  </a:lnTo>
                  <a:cubicBezTo>
                    <a:pt x="13726" y="787"/>
                    <a:pt x="13822" y="691"/>
                    <a:pt x="13813" y="585"/>
                  </a:cubicBezTo>
                  <a:lnTo>
                    <a:pt x="13813" y="202"/>
                  </a:lnTo>
                  <a:cubicBezTo>
                    <a:pt x="13813" y="87"/>
                    <a:pt x="13726" y="1"/>
                    <a:pt x="13611" y="1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1" name="Google Shape;8291;p81"/>
            <p:cNvSpPr/>
            <p:nvPr/>
          </p:nvSpPr>
          <p:spPr>
            <a:xfrm>
              <a:off x="5762702" y="2777891"/>
              <a:ext cx="361927" cy="9301"/>
            </a:xfrm>
            <a:custGeom>
              <a:avLst/>
              <a:gdLst/>
              <a:ahLst/>
              <a:cxnLst/>
              <a:rect l="l" t="t" r="r" b="b"/>
              <a:pathLst>
                <a:path w="13814" h="355" extrusionOk="0">
                  <a:moveTo>
                    <a:pt x="212" y="0"/>
                  </a:moveTo>
                  <a:cubicBezTo>
                    <a:pt x="87" y="0"/>
                    <a:pt x="1" y="96"/>
                    <a:pt x="1" y="211"/>
                  </a:cubicBezTo>
                  <a:lnTo>
                    <a:pt x="1" y="355"/>
                  </a:lnTo>
                  <a:lnTo>
                    <a:pt x="13813" y="355"/>
                  </a:lnTo>
                  <a:lnTo>
                    <a:pt x="13813" y="211"/>
                  </a:lnTo>
                  <a:cubicBezTo>
                    <a:pt x="13813" y="96"/>
                    <a:pt x="13717" y="0"/>
                    <a:pt x="13602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2" name="Google Shape;8292;p81"/>
            <p:cNvSpPr/>
            <p:nvPr/>
          </p:nvSpPr>
          <p:spPr>
            <a:xfrm>
              <a:off x="5852359" y="2528493"/>
              <a:ext cx="182352" cy="249660"/>
            </a:xfrm>
            <a:custGeom>
              <a:avLst/>
              <a:gdLst/>
              <a:ahLst/>
              <a:cxnLst/>
              <a:rect l="l" t="t" r="r" b="b"/>
              <a:pathLst>
                <a:path w="6960" h="9529" extrusionOk="0">
                  <a:moveTo>
                    <a:pt x="1" y="1"/>
                  </a:moveTo>
                  <a:lnTo>
                    <a:pt x="1" y="9529"/>
                  </a:lnTo>
                  <a:lnTo>
                    <a:pt x="6960" y="9529"/>
                  </a:lnTo>
                  <a:lnTo>
                    <a:pt x="6960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3" name="Google Shape;8293;p81"/>
            <p:cNvSpPr/>
            <p:nvPr/>
          </p:nvSpPr>
          <p:spPr>
            <a:xfrm>
              <a:off x="5838551" y="2508922"/>
              <a:ext cx="209967" cy="19860"/>
            </a:xfrm>
            <a:custGeom>
              <a:avLst/>
              <a:gdLst/>
              <a:ahLst/>
              <a:cxnLst/>
              <a:rect l="l" t="t" r="r" b="b"/>
              <a:pathLst>
                <a:path w="8014" h="758" extrusionOk="0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547"/>
                  </a:lnTo>
                  <a:cubicBezTo>
                    <a:pt x="0" y="662"/>
                    <a:pt x="96" y="757"/>
                    <a:pt x="211" y="757"/>
                  </a:cubicBezTo>
                  <a:lnTo>
                    <a:pt x="7813" y="757"/>
                  </a:lnTo>
                  <a:cubicBezTo>
                    <a:pt x="7928" y="757"/>
                    <a:pt x="8014" y="662"/>
                    <a:pt x="8014" y="547"/>
                  </a:cubicBezTo>
                  <a:lnTo>
                    <a:pt x="8014" y="211"/>
                  </a:lnTo>
                  <a:cubicBezTo>
                    <a:pt x="8014" y="96"/>
                    <a:pt x="7928" y="0"/>
                    <a:pt x="7813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4" name="Google Shape;8294;p81"/>
            <p:cNvSpPr/>
            <p:nvPr/>
          </p:nvSpPr>
          <p:spPr>
            <a:xfrm>
              <a:off x="6014589" y="2508922"/>
              <a:ext cx="33929" cy="19598"/>
            </a:xfrm>
            <a:custGeom>
              <a:avLst/>
              <a:gdLst/>
              <a:ahLst/>
              <a:cxnLst/>
              <a:rect l="l" t="t" r="r" b="b"/>
              <a:pathLst>
                <a:path w="1295" h="748" extrusionOk="0">
                  <a:moveTo>
                    <a:pt x="1" y="0"/>
                  </a:moveTo>
                  <a:lnTo>
                    <a:pt x="1" y="748"/>
                  </a:lnTo>
                  <a:lnTo>
                    <a:pt x="1094" y="748"/>
                  </a:lnTo>
                  <a:cubicBezTo>
                    <a:pt x="1209" y="748"/>
                    <a:pt x="1295" y="652"/>
                    <a:pt x="1295" y="537"/>
                  </a:cubicBezTo>
                  <a:lnTo>
                    <a:pt x="1295" y="201"/>
                  </a:lnTo>
                  <a:cubicBezTo>
                    <a:pt x="1295" y="86"/>
                    <a:pt x="1209" y="0"/>
                    <a:pt x="1094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5" name="Google Shape;8295;p81"/>
            <p:cNvSpPr/>
            <p:nvPr/>
          </p:nvSpPr>
          <p:spPr>
            <a:xfrm>
              <a:off x="5762467" y="2565173"/>
              <a:ext cx="89918" cy="19598"/>
            </a:xfrm>
            <a:custGeom>
              <a:avLst/>
              <a:gdLst/>
              <a:ahLst/>
              <a:cxnLst/>
              <a:rect l="l" t="t" r="r" b="b"/>
              <a:pathLst>
                <a:path w="3432" h="748" extrusionOk="0">
                  <a:moveTo>
                    <a:pt x="201" y="0"/>
                  </a:moveTo>
                  <a:cubicBezTo>
                    <a:pt x="96" y="0"/>
                    <a:pt x="10" y="87"/>
                    <a:pt x="0" y="202"/>
                  </a:cubicBezTo>
                  <a:lnTo>
                    <a:pt x="0" y="547"/>
                  </a:lnTo>
                  <a:cubicBezTo>
                    <a:pt x="10" y="652"/>
                    <a:pt x="96" y="748"/>
                    <a:pt x="201" y="748"/>
                  </a:cubicBezTo>
                  <a:lnTo>
                    <a:pt x="3432" y="748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6" name="Google Shape;8296;p81"/>
            <p:cNvSpPr/>
            <p:nvPr/>
          </p:nvSpPr>
          <p:spPr>
            <a:xfrm>
              <a:off x="5835041" y="2565173"/>
              <a:ext cx="17344" cy="19598"/>
            </a:xfrm>
            <a:custGeom>
              <a:avLst/>
              <a:gdLst/>
              <a:ahLst/>
              <a:cxnLst/>
              <a:rect l="l" t="t" r="r" b="b"/>
              <a:pathLst>
                <a:path w="662" h="748" extrusionOk="0">
                  <a:moveTo>
                    <a:pt x="0" y="0"/>
                  </a:moveTo>
                  <a:lnTo>
                    <a:pt x="0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7" name="Google Shape;8297;p81"/>
            <p:cNvSpPr/>
            <p:nvPr/>
          </p:nvSpPr>
          <p:spPr>
            <a:xfrm>
              <a:off x="5835041" y="2565173"/>
              <a:ext cx="17344" cy="19598"/>
            </a:xfrm>
            <a:custGeom>
              <a:avLst/>
              <a:gdLst/>
              <a:ahLst/>
              <a:cxnLst/>
              <a:rect l="l" t="t" r="r" b="b"/>
              <a:pathLst>
                <a:path w="662" h="748" extrusionOk="0">
                  <a:moveTo>
                    <a:pt x="0" y="0"/>
                  </a:moveTo>
                  <a:lnTo>
                    <a:pt x="0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8" name="Google Shape;8298;p81"/>
            <p:cNvSpPr/>
            <p:nvPr/>
          </p:nvSpPr>
          <p:spPr>
            <a:xfrm>
              <a:off x="5894803" y="2686217"/>
              <a:ext cx="97726" cy="91936"/>
            </a:xfrm>
            <a:custGeom>
              <a:avLst/>
              <a:gdLst/>
              <a:ahLst/>
              <a:cxnLst/>
              <a:rect l="l" t="t" r="r" b="b"/>
              <a:pathLst>
                <a:path w="3730" h="3509" extrusionOk="0">
                  <a:moveTo>
                    <a:pt x="576" y="0"/>
                  </a:moveTo>
                  <a:cubicBezTo>
                    <a:pt x="259" y="0"/>
                    <a:pt x="1" y="250"/>
                    <a:pt x="1" y="576"/>
                  </a:cubicBezTo>
                  <a:lnTo>
                    <a:pt x="1" y="3509"/>
                  </a:lnTo>
                  <a:lnTo>
                    <a:pt x="3729" y="3509"/>
                  </a:lnTo>
                  <a:lnTo>
                    <a:pt x="3720" y="3499"/>
                  </a:lnTo>
                  <a:lnTo>
                    <a:pt x="3720" y="576"/>
                  </a:lnTo>
                  <a:cubicBezTo>
                    <a:pt x="3720" y="250"/>
                    <a:pt x="3461" y="0"/>
                    <a:pt x="31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9" name="Google Shape;8299;p81"/>
            <p:cNvSpPr/>
            <p:nvPr/>
          </p:nvSpPr>
          <p:spPr>
            <a:xfrm>
              <a:off x="5930959" y="2686217"/>
              <a:ext cx="25152" cy="91700"/>
            </a:xfrm>
            <a:custGeom>
              <a:avLst/>
              <a:gdLst/>
              <a:ahLst/>
              <a:cxnLst/>
              <a:rect l="l" t="t" r="r" b="b"/>
              <a:pathLst>
                <a:path w="960" h="3500" extrusionOk="0">
                  <a:moveTo>
                    <a:pt x="1" y="0"/>
                  </a:moveTo>
                  <a:lnTo>
                    <a:pt x="1" y="3499"/>
                  </a:lnTo>
                  <a:lnTo>
                    <a:pt x="959" y="3499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0" name="Google Shape;8300;p81"/>
            <p:cNvSpPr/>
            <p:nvPr/>
          </p:nvSpPr>
          <p:spPr>
            <a:xfrm>
              <a:off x="5770484" y="2584745"/>
              <a:ext cx="81901" cy="193173"/>
            </a:xfrm>
            <a:custGeom>
              <a:avLst/>
              <a:gdLst/>
              <a:ahLst/>
              <a:cxnLst/>
              <a:rect l="l" t="t" r="r" b="b"/>
              <a:pathLst>
                <a:path w="3126" h="7373" extrusionOk="0">
                  <a:moveTo>
                    <a:pt x="1" y="1"/>
                  </a:moveTo>
                  <a:lnTo>
                    <a:pt x="1" y="7372"/>
                  </a:lnTo>
                  <a:lnTo>
                    <a:pt x="3126" y="7372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1" name="Google Shape;8301;p81"/>
            <p:cNvSpPr/>
            <p:nvPr/>
          </p:nvSpPr>
          <p:spPr>
            <a:xfrm>
              <a:off x="5835041" y="2584745"/>
              <a:ext cx="17344" cy="193173"/>
            </a:xfrm>
            <a:custGeom>
              <a:avLst/>
              <a:gdLst/>
              <a:ahLst/>
              <a:cxnLst/>
              <a:rect l="l" t="t" r="r" b="b"/>
              <a:pathLst>
                <a:path w="662" h="7373" extrusionOk="0">
                  <a:moveTo>
                    <a:pt x="0" y="1"/>
                  </a:moveTo>
                  <a:lnTo>
                    <a:pt x="0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" name="Google Shape;8302;p81"/>
            <p:cNvSpPr/>
            <p:nvPr/>
          </p:nvSpPr>
          <p:spPr>
            <a:xfrm>
              <a:off x="5835041" y="2584745"/>
              <a:ext cx="17344" cy="193173"/>
            </a:xfrm>
            <a:custGeom>
              <a:avLst/>
              <a:gdLst/>
              <a:ahLst/>
              <a:cxnLst/>
              <a:rect l="l" t="t" r="r" b="b"/>
              <a:pathLst>
                <a:path w="662" h="7373" extrusionOk="0">
                  <a:moveTo>
                    <a:pt x="0" y="1"/>
                  </a:moveTo>
                  <a:lnTo>
                    <a:pt x="0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" name="Google Shape;8303;p81"/>
            <p:cNvSpPr/>
            <p:nvPr/>
          </p:nvSpPr>
          <p:spPr>
            <a:xfrm>
              <a:off x="6034685" y="2584745"/>
              <a:ext cx="81901" cy="193408"/>
            </a:xfrm>
            <a:custGeom>
              <a:avLst/>
              <a:gdLst/>
              <a:ahLst/>
              <a:cxnLst/>
              <a:rect l="l" t="t" r="r" b="b"/>
              <a:pathLst>
                <a:path w="3126" h="7382" extrusionOk="0">
                  <a:moveTo>
                    <a:pt x="1" y="1"/>
                  </a:moveTo>
                  <a:lnTo>
                    <a:pt x="1" y="7382"/>
                  </a:lnTo>
                  <a:lnTo>
                    <a:pt x="3126" y="7382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4" name="Google Shape;8304;p81"/>
            <p:cNvSpPr/>
            <p:nvPr/>
          </p:nvSpPr>
          <p:spPr>
            <a:xfrm>
              <a:off x="6034685" y="2584745"/>
              <a:ext cx="17371" cy="193173"/>
            </a:xfrm>
            <a:custGeom>
              <a:avLst/>
              <a:gdLst/>
              <a:ahLst/>
              <a:cxnLst/>
              <a:rect l="l" t="t" r="r" b="b"/>
              <a:pathLst>
                <a:path w="663" h="7373" extrusionOk="0">
                  <a:moveTo>
                    <a:pt x="1" y="1"/>
                  </a:moveTo>
                  <a:lnTo>
                    <a:pt x="1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5" name="Google Shape;8305;p81"/>
            <p:cNvSpPr/>
            <p:nvPr/>
          </p:nvSpPr>
          <p:spPr>
            <a:xfrm>
              <a:off x="5872192" y="2567400"/>
              <a:ext cx="29920" cy="58819"/>
            </a:xfrm>
            <a:custGeom>
              <a:avLst/>
              <a:gdLst/>
              <a:ahLst/>
              <a:cxnLst/>
              <a:rect l="l" t="t" r="r" b="b"/>
              <a:pathLst>
                <a:path w="1142" h="2245" extrusionOk="0">
                  <a:moveTo>
                    <a:pt x="206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21" y="2245"/>
                  </a:lnTo>
                  <a:cubicBezTo>
                    <a:pt x="1046" y="2245"/>
                    <a:pt x="1142" y="2139"/>
                    <a:pt x="1142" y="2024"/>
                  </a:cubicBezTo>
                  <a:lnTo>
                    <a:pt x="1142" y="212"/>
                  </a:lnTo>
                  <a:cubicBezTo>
                    <a:pt x="1142" y="102"/>
                    <a:pt x="1045" y="1"/>
                    <a:pt x="936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6" name="Google Shape;8306;p81"/>
            <p:cNvSpPr/>
            <p:nvPr/>
          </p:nvSpPr>
          <p:spPr>
            <a:xfrm>
              <a:off x="5928706" y="2567400"/>
              <a:ext cx="29920" cy="58819"/>
            </a:xfrm>
            <a:custGeom>
              <a:avLst/>
              <a:gdLst/>
              <a:ahLst/>
              <a:cxnLst/>
              <a:rect l="l" t="t" r="r" b="b"/>
              <a:pathLst>
                <a:path w="1142" h="2245" extrusionOk="0">
                  <a:moveTo>
                    <a:pt x="205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11" y="2245"/>
                  </a:lnTo>
                  <a:cubicBezTo>
                    <a:pt x="1036" y="2245"/>
                    <a:pt x="1141" y="2149"/>
                    <a:pt x="1141" y="2024"/>
                  </a:cubicBezTo>
                  <a:lnTo>
                    <a:pt x="1141" y="212"/>
                  </a:lnTo>
                  <a:cubicBezTo>
                    <a:pt x="1141" y="102"/>
                    <a:pt x="1045" y="1"/>
                    <a:pt x="935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7" name="Google Shape;8307;p81"/>
            <p:cNvSpPr/>
            <p:nvPr/>
          </p:nvSpPr>
          <p:spPr>
            <a:xfrm>
              <a:off x="5984957" y="2567400"/>
              <a:ext cx="29920" cy="58819"/>
            </a:xfrm>
            <a:custGeom>
              <a:avLst/>
              <a:gdLst/>
              <a:ahLst/>
              <a:cxnLst/>
              <a:rect l="l" t="t" r="r" b="b"/>
              <a:pathLst>
                <a:path w="1142" h="2245" extrusionOk="0">
                  <a:moveTo>
                    <a:pt x="206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21" y="2245"/>
                  </a:lnTo>
                  <a:cubicBezTo>
                    <a:pt x="1036" y="2245"/>
                    <a:pt x="1141" y="2149"/>
                    <a:pt x="1132" y="2024"/>
                  </a:cubicBezTo>
                  <a:lnTo>
                    <a:pt x="1132" y="212"/>
                  </a:lnTo>
                  <a:cubicBezTo>
                    <a:pt x="1132" y="102"/>
                    <a:pt x="1044" y="1"/>
                    <a:pt x="936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8" name="Google Shape;8308;p81"/>
            <p:cNvSpPr/>
            <p:nvPr/>
          </p:nvSpPr>
          <p:spPr>
            <a:xfrm>
              <a:off x="5796369" y="2651817"/>
              <a:ext cx="29894" cy="59029"/>
            </a:xfrm>
            <a:custGeom>
              <a:avLst/>
              <a:gdLst/>
              <a:ahLst/>
              <a:cxnLst/>
              <a:rect l="l" t="t" r="r" b="b"/>
              <a:pathLst>
                <a:path w="1141" h="2253" extrusionOk="0">
                  <a:moveTo>
                    <a:pt x="221" y="0"/>
                  </a:moveTo>
                  <a:cubicBezTo>
                    <a:pt x="106" y="0"/>
                    <a:pt x="0" y="96"/>
                    <a:pt x="10" y="221"/>
                  </a:cubicBezTo>
                  <a:lnTo>
                    <a:pt x="10" y="2032"/>
                  </a:lnTo>
                  <a:cubicBezTo>
                    <a:pt x="0" y="2147"/>
                    <a:pt x="106" y="2253"/>
                    <a:pt x="221" y="2253"/>
                  </a:cubicBezTo>
                  <a:lnTo>
                    <a:pt x="920" y="2253"/>
                  </a:lnTo>
                  <a:cubicBezTo>
                    <a:pt x="1045" y="2253"/>
                    <a:pt x="1141" y="2147"/>
                    <a:pt x="1141" y="2032"/>
                  </a:cubicBezTo>
                  <a:lnTo>
                    <a:pt x="1141" y="221"/>
                  </a:lnTo>
                  <a:cubicBezTo>
                    <a:pt x="1141" y="96"/>
                    <a:pt x="1045" y="0"/>
                    <a:pt x="92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9" name="Google Shape;8309;p81"/>
            <p:cNvSpPr/>
            <p:nvPr/>
          </p:nvSpPr>
          <p:spPr>
            <a:xfrm>
              <a:off x="6060806" y="2651817"/>
              <a:ext cx="29658" cy="59029"/>
            </a:xfrm>
            <a:custGeom>
              <a:avLst/>
              <a:gdLst/>
              <a:ahLst/>
              <a:cxnLst/>
              <a:rect l="l" t="t" r="r" b="b"/>
              <a:pathLst>
                <a:path w="1132" h="2253" extrusionOk="0">
                  <a:moveTo>
                    <a:pt x="221" y="0"/>
                  </a:moveTo>
                  <a:cubicBezTo>
                    <a:pt x="96" y="0"/>
                    <a:pt x="1" y="96"/>
                    <a:pt x="1" y="221"/>
                  </a:cubicBezTo>
                  <a:lnTo>
                    <a:pt x="1" y="2032"/>
                  </a:lnTo>
                  <a:cubicBezTo>
                    <a:pt x="1" y="2147"/>
                    <a:pt x="96" y="2253"/>
                    <a:pt x="221" y="2253"/>
                  </a:cubicBezTo>
                  <a:lnTo>
                    <a:pt x="921" y="2253"/>
                  </a:lnTo>
                  <a:cubicBezTo>
                    <a:pt x="1036" y="2253"/>
                    <a:pt x="1132" y="2147"/>
                    <a:pt x="1132" y="2032"/>
                  </a:cubicBezTo>
                  <a:lnTo>
                    <a:pt x="1132" y="221"/>
                  </a:lnTo>
                  <a:cubicBezTo>
                    <a:pt x="1132" y="96"/>
                    <a:pt x="1036" y="0"/>
                    <a:pt x="921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0" name="Google Shape;8310;p81"/>
            <p:cNvSpPr/>
            <p:nvPr/>
          </p:nvSpPr>
          <p:spPr>
            <a:xfrm>
              <a:off x="6034685" y="2565173"/>
              <a:ext cx="89945" cy="19860"/>
            </a:xfrm>
            <a:custGeom>
              <a:avLst/>
              <a:gdLst/>
              <a:ahLst/>
              <a:cxnLst/>
              <a:rect l="l" t="t" r="r" b="b"/>
              <a:pathLst>
                <a:path w="3433" h="758" extrusionOk="0">
                  <a:moveTo>
                    <a:pt x="1" y="0"/>
                  </a:moveTo>
                  <a:lnTo>
                    <a:pt x="1" y="758"/>
                  </a:lnTo>
                  <a:lnTo>
                    <a:pt x="3221" y="758"/>
                  </a:lnTo>
                  <a:cubicBezTo>
                    <a:pt x="3336" y="758"/>
                    <a:pt x="3432" y="662"/>
                    <a:pt x="3432" y="547"/>
                  </a:cubicBezTo>
                  <a:lnTo>
                    <a:pt x="3432" y="211"/>
                  </a:lnTo>
                  <a:cubicBezTo>
                    <a:pt x="3432" y="96"/>
                    <a:pt x="3336" y="0"/>
                    <a:pt x="3221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1" name="Google Shape;8311;p81"/>
            <p:cNvSpPr/>
            <p:nvPr/>
          </p:nvSpPr>
          <p:spPr>
            <a:xfrm>
              <a:off x="6034685" y="2565173"/>
              <a:ext cx="17371" cy="19598"/>
            </a:xfrm>
            <a:custGeom>
              <a:avLst/>
              <a:gdLst/>
              <a:ahLst/>
              <a:cxnLst/>
              <a:rect l="l" t="t" r="r" b="b"/>
              <a:pathLst>
                <a:path w="663" h="748" extrusionOk="0">
                  <a:moveTo>
                    <a:pt x="1" y="0"/>
                  </a:moveTo>
                  <a:lnTo>
                    <a:pt x="1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2" name="Google Shape;8312;p81"/>
            <p:cNvSpPr/>
            <p:nvPr/>
          </p:nvSpPr>
          <p:spPr>
            <a:xfrm>
              <a:off x="5892550" y="2436584"/>
              <a:ext cx="101735" cy="72364"/>
            </a:xfrm>
            <a:custGeom>
              <a:avLst/>
              <a:gdLst/>
              <a:ahLst/>
              <a:cxnLst/>
              <a:rect l="l" t="t" r="r" b="b"/>
              <a:pathLst>
                <a:path w="3883" h="2762" extrusionOk="0">
                  <a:moveTo>
                    <a:pt x="451" y="1"/>
                  </a:moveTo>
                  <a:cubicBezTo>
                    <a:pt x="202" y="1"/>
                    <a:pt x="0" y="202"/>
                    <a:pt x="0" y="451"/>
                  </a:cubicBezTo>
                  <a:lnTo>
                    <a:pt x="0" y="2761"/>
                  </a:lnTo>
                  <a:lnTo>
                    <a:pt x="3882" y="2761"/>
                  </a:lnTo>
                  <a:lnTo>
                    <a:pt x="3882" y="451"/>
                  </a:lnTo>
                  <a:cubicBezTo>
                    <a:pt x="3882" y="202"/>
                    <a:pt x="3681" y="1"/>
                    <a:pt x="343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3" name="Google Shape;8313;p81"/>
            <p:cNvSpPr/>
            <p:nvPr/>
          </p:nvSpPr>
          <p:spPr>
            <a:xfrm>
              <a:off x="5976416" y="2436584"/>
              <a:ext cx="18130" cy="72364"/>
            </a:xfrm>
            <a:custGeom>
              <a:avLst/>
              <a:gdLst/>
              <a:ahLst/>
              <a:cxnLst/>
              <a:rect l="l" t="t" r="r" b="b"/>
              <a:pathLst>
                <a:path w="692" h="2762" extrusionOk="0">
                  <a:moveTo>
                    <a:pt x="1" y="1"/>
                  </a:moveTo>
                  <a:lnTo>
                    <a:pt x="1" y="2761"/>
                  </a:lnTo>
                  <a:lnTo>
                    <a:pt x="691" y="2761"/>
                  </a:lnTo>
                  <a:lnTo>
                    <a:pt x="691" y="451"/>
                  </a:lnTo>
                  <a:cubicBezTo>
                    <a:pt x="691" y="202"/>
                    <a:pt x="490" y="1"/>
                    <a:pt x="241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4" name="Google Shape;8314;p81"/>
            <p:cNvSpPr/>
            <p:nvPr/>
          </p:nvSpPr>
          <p:spPr>
            <a:xfrm>
              <a:off x="5919405" y="2450706"/>
              <a:ext cx="48260" cy="44619"/>
            </a:xfrm>
            <a:custGeom>
              <a:avLst/>
              <a:gdLst/>
              <a:ahLst/>
              <a:cxnLst/>
              <a:rect l="l" t="t" r="r" b="b"/>
              <a:pathLst>
                <a:path w="1842" h="1703" extrusionOk="0">
                  <a:moveTo>
                    <a:pt x="921" y="1"/>
                  </a:moveTo>
                  <a:cubicBezTo>
                    <a:pt x="816" y="1"/>
                    <a:pt x="710" y="70"/>
                    <a:pt x="710" y="209"/>
                  </a:cubicBezTo>
                  <a:lnTo>
                    <a:pt x="710" y="641"/>
                  </a:lnTo>
                  <a:lnTo>
                    <a:pt x="279" y="641"/>
                  </a:lnTo>
                  <a:cubicBezTo>
                    <a:pt x="1" y="641"/>
                    <a:pt x="1" y="1062"/>
                    <a:pt x="279" y="1062"/>
                  </a:cubicBezTo>
                  <a:lnTo>
                    <a:pt x="710" y="1062"/>
                  </a:lnTo>
                  <a:lnTo>
                    <a:pt x="710" y="1494"/>
                  </a:lnTo>
                  <a:cubicBezTo>
                    <a:pt x="710" y="1633"/>
                    <a:pt x="816" y="1702"/>
                    <a:pt x="921" y="1702"/>
                  </a:cubicBezTo>
                  <a:cubicBezTo>
                    <a:pt x="1027" y="1702"/>
                    <a:pt x="1132" y="1633"/>
                    <a:pt x="1132" y="1494"/>
                  </a:cubicBezTo>
                  <a:lnTo>
                    <a:pt x="1132" y="1062"/>
                  </a:lnTo>
                  <a:lnTo>
                    <a:pt x="1563" y="1062"/>
                  </a:lnTo>
                  <a:cubicBezTo>
                    <a:pt x="1841" y="1062"/>
                    <a:pt x="1841" y="641"/>
                    <a:pt x="1563" y="641"/>
                  </a:cubicBezTo>
                  <a:lnTo>
                    <a:pt x="1132" y="641"/>
                  </a:lnTo>
                  <a:lnTo>
                    <a:pt x="1132" y="209"/>
                  </a:lnTo>
                  <a:cubicBezTo>
                    <a:pt x="1132" y="70"/>
                    <a:pt x="1027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15" name="Google Shape;8315;p81"/>
          <p:cNvGrpSpPr/>
          <p:nvPr/>
        </p:nvGrpSpPr>
        <p:grpSpPr>
          <a:xfrm>
            <a:off x="5323721" y="2437029"/>
            <a:ext cx="362922" cy="361219"/>
            <a:chOff x="5323721" y="2437029"/>
            <a:chExt cx="362922" cy="361219"/>
          </a:xfrm>
        </p:grpSpPr>
        <p:sp>
          <p:nvSpPr>
            <p:cNvPr id="8316" name="Google Shape;8316;p81"/>
            <p:cNvSpPr/>
            <p:nvPr/>
          </p:nvSpPr>
          <p:spPr>
            <a:xfrm>
              <a:off x="5611528" y="2437029"/>
              <a:ext cx="75115" cy="73989"/>
            </a:xfrm>
            <a:custGeom>
              <a:avLst/>
              <a:gdLst/>
              <a:ahLst/>
              <a:cxnLst/>
              <a:rect l="l" t="t" r="r" b="b"/>
              <a:pathLst>
                <a:path w="2867" h="2824" extrusionOk="0">
                  <a:moveTo>
                    <a:pt x="293" y="0"/>
                  </a:moveTo>
                  <a:cubicBezTo>
                    <a:pt x="226" y="0"/>
                    <a:pt x="158" y="27"/>
                    <a:pt x="106" y="79"/>
                  </a:cubicBezTo>
                  <a:lnTo>
                    <a:pt x="96" y="89"/>
                  </a:lnTo>
                  <a:cubicBezTo>
                    <a:pt x="0" y="185"/>
                    <a:pt x="0" y="348"/>
                    <a:pt x="96" y="453"/>
                  </a:cubicBezTo>
                  <a:lnTo>
                    <a:pt x="2387" y="2744"/>
                  </a:lnTo>
                  <a:cubicBezTo>
                    <a:pt x="2440" y="2797"/>
                    <a:pt x="2507" y="2823"/>
                    <a:pt x="2574" y="2823"/>
                  </a:cubicBezTo>
                  <a:cubicBezTo>
                    <a:pt x="2641" y="2823"/>
                    <a:pt x="2708" y="2797"/>
                    <a:pt x="2761" y="2744"/>
                  </a:cubicBezTo>
                  <a:lnTo>
                    <a:pt x="2770" y="2735"/>
                  </a:lnTo>
                  <a:cubicBezTo>
                    <a:pt x="2866" y="2629"/>
                    <a:pt x="2866" y="2466"/>
                    <a:pt x="2770" y="2361"/>
                  </a:cubicBezTo>
                  <a:lnTo>
                    <a:pt x="480" y="79"/>
                  </a:lnTo>
                  <a:cubicBezTo>
                    <a:pt x="427" y="27"/>
                    <a:pt x="360" y="0"/>
                    <a:pt x="29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7" name="Google Shape;8317;p81"/>
            <p:cNvSpPr/>
            <p:nvPr/>
          </p:nvSpPr>
          <p:spPr>
            <a:xfrm>
              <a:off x="5323721" y="2714042"/>
              <a:ext cx="88346" cy="84207"/>
            </a:xfrm>
            <a:custGeom>
              <a:avLst/>
              <a:gdLst/>
              <a:ahLst/>
              <a:cxnLst/>
              <a:rect l="l" t="t" r="r" b="b"/>
              <a:pathLst>
                <a:path w="3372" h="3214" extrusionOk="0">
                  <a:moveTo>
                    <a:pt x="3082" y="1"/>
                  </a:moveTo>
                  <a:cubicBezTo>
                    <a:pt x="3036" y="1"/>
                    <a:pt x="2987" y="18"/>
                    <a:pt x="2943" y="60"/>
                  </a:cubicBezTo>
                  <a:lnTo>
                    <a:pt x="135" y="2859"/>
                  </a:lnTo>
                  <a:cubicBezTo>
                    <a:pt x="0" y="2993"/>
                    <a:pt x="96" y="3214"/>
                    <a:pt x="278" y="3214"/>
                  </a:cubicBezTo>
                  <a:cubicBezTo>
                    <a:pt x="336" y="3214"/>
                    <a:pt x="384" y="3194"/>
                    <a:pt x="432" y="3156"/>
                  </a:cubicBezTo>
                  <a:lnTo>
                    <a:pt x="3231" y="347"/>
                  </a:lnTo>
                  <a:cubicBezTo>
                    <a:pt x="3371" y="200"/>
                    <a:pt x="3238" y="1"/>
                    <a:pt x="3082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8" name="Google Shape;8318;p81"/>
            <p:cNvSpPr/>
            <p:nvPr/>
          </p:nvSpPr>
          <p:spPr>
            <a:xfrm>
              <a:off x="5395536" y="2683702"/>
              <a:ext cx="43728" cy="42601"/>
            </a:xfrm>
            <a:custGeom>
              <a:avLst/>
              <a:gdLst/>
              <a:ahLst/>
              <a:cxnLst/>
              <a:rect l="l" t="t" r="r" b="b"/>
              <a:pathLst>
                <a:path w="1669" h="1626" extrusionOk="0">
                  <a:moveTo>
                    <a:pt x="729" y="1"/>
                  </a:moveTo>
                  <a:lnTo>
                    <a:pt x="173" y="557"/>
                  </a:lnTo>
                  <a:cubicBezTo>
                    <a:pt x="1" y="719"/>
                    <a:pt x="1" y="997"/>
                    <a:pt x="173" y="1170"/>
                  </a:cubicBezTo>
                  <a:lnTo>
                    <a:pt x="509" y="1496"/>
                  </a:lnTo>
                  <a:cubicBezTo>
                    <a:pt x="590" y="1582"/>
                    <a:pt x="701" y="1625"/>
                    <a:pt x="812" y="1625"/>
                  </a:cubicBezTo>
                  <a:cubicBezTo>
                    <a:pt x="923" y="1625"/>
                    <a:pt x="1036" y="1582"/>
                    <a:pt x="1122" y="1496"/>
                  </a:cubicBezTo>
                  <a:lnTo>
                    <a:pt x="1669" y="940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9" name="Google Shape;8319;p81"/>
            <p:cNvSpPr/>
            <p:nvPr/>
          </p:nvSpPr>
          <p:spPr>
            <a:xfrm>
              <a:off x="5413640" y="2504651"/>
              <a:ext cx="204936" cy="203155"/>
            </a:xfrm>
            <a:custGeom>
              <a:avLst/>
              <a:gdLst/>
              <a:ahLst/>
              <a:cxnLst/>
              <a:rect l="l" t="t" r="r" b="b"/>
              <a:pathLst>
                <a:path w="7822" h="7754" extrusionOk="0">
                  <a:moveTo>
                    <a:pt x="5358" y="0"/>
                  </a:moveTo>
                  <a:lnTo>
                    <a:pt x="968" y="4390"/>
                  </a:lnTo>
                  <a:cubicBezTo>
                    <a:pt x="326" y="5023"/>
                    <a:pt x="0" y="5914"/>
                    <a:pt x="77" y="6815"/>
                  </a:cubicBezTo>
                  <a:cubicBezTo>
                    <a:pt x="115" y="7314"/>
                    <a:pt x="508" y="7707"/>
                    <a:pt x="1006" y="7745"/>
                  </a:cubicBezTo>
                  <a:cubicBezTo>
                    <a:pt x="1084" y="7751"/>
                    <a:pt x="1162" y="7754"/>
                    <a:pt x="1239" y="7754"/>
                  </a:cubicBezTo>
                  <a:cubicBezTo>
                    <a:pt x="2058" y="7754"/>
                    <a:pt x="2845" y="7432"/>
                    <a:pt x="3432" y="6854"/>
                  </a:cubicBezTo>
                  <a:lnTo>
                    <a:pt x="7822" y="2464"/>
                  </a:lnTo>
                  <a:lnTo>
                    <a:pt x="5358" y="0"/>
                  </a:ln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0" name="Google Shape;8320;p81"/>
            <p:cNvSpPr/>
            <p:nvPr/>
          </p:nvSpPr>
          <p:spPr>
            <a:xfrm>
              <a:off x="5417386" y="2554877"/>
              <a:ext cx="201190" cy="153191"/>
            </a:xfrm>
            <a:custGeom>
              <a:avLst/>
              <a:gdLst/>
              <a:ahLst/>
              <a:cxnLst/>
              <a:rect l="l" t="t" r="r" b="b"/>
              <a:pathLst>
                <a:path w="7679" h="5847" extrusionOk="0">
                  <a:moveTo>
                    <a:pt x="7123" y="0"/>
                  </a:moveTo>
                  <a:lnTo>
                    <a:pt x="6222" y="901"/>
                  </a:lnTo>
                  <a:lnTo>
                    <a:pt x="5723" y="1390"/>
                  </a:lnTo>
                  <a:lnTo>
                    <a:pt x="2733" y="4390"/>
                  </a:lnTo>
                  <a:cubicBezTo>
                    <a:pt x="2152" y="4971"/>
                    <a:pt x="1376" y="5293"/>
                    <a:pt x="567" y="5293"/>
                  </a:cubicBezTo>
                  <a:cubicBezTo>
                    <a:pt x="481" y="5293"/>
                    <a:pt x="394" y="5289"/>
                    <a:pt x="308" y="5282"/>
                  </a:cubicBezTo>
                  <a:cubicBezTo>
                    <a:pt x="202" y="5272"/>
                    <a:pt x="97" y="5253"/>
                    <a:pt x="1" y="5215"/>
                  </a:cubicBezTo>
                  <a:lnTo>
                    <a:pt x="1" y="5215"/>
                  </a:lnTo>
                  <a:cubicBezTo>
                    <a:pt x="145" y="5569"/>
                    <a:pt x="470" y="5809"/>
                    <a:pt x="854" y="5838"/>
                  </a:cubicBezTo>
                  <a:cubicBezTo>
                    <a:pt x="931" y="5844"/>
                    <a:pt x="1009" y="5846"/>
                    <a:pt x="1086" y="5846"/>
                  </a:cubicBezTo>
                  <a:cubicBezTo>
                    <a:pt x="1906" y="5846"/>
                    <a:pt x="2701" y="5524"/>
                    <a:pt x="3279" y="4937"/>
                  </a:cubicBezTo>
                  <a:lnTo>
                    <a:pt x="6279" y="1946"/>
                  </a:lnTo>
                  <a:lnTo>
                    <a:pt x="7679" y="547"/>
                  </a:lnTo>
                  <a:lnTo>
                    <a:pt x="7123" y="0"/>
                  </a:lnTo>
                  <a:close/>
                </a:path>
              </a:pathLst>
            </a:custGeom>
            <a:solidFill>
              <a:srgbClr val="D7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1" name="Google Shape;8321;p81"/>
            <p:cNvSpPr/>
            <p:nvPr/>
          </p:nvSpPr>
          <p:spPr>
            <a:xfrm>
              <a:off x="5413640" y="2579243"/>
              <a:ext cx="132362" cy="128563"/>
            </a:xfrm>
            <a:custGeom>
              <a:avLst/>
              <a:gdLst/>
              <a:ahLst/>
              <a:cxnLst/>
              <a:rect l="l" t="t" r="r" b="b"/>
              <a:pathLst>
                <a:path w="5052" h="4907" extrusionOk="0">
                  <a:moveTo>
                    <a:pt x="2511" y="0"/>
                  </a:moveTo>
                  <a:lnTo>
                    <a:pt x="968" y="1543"/>
                  </a:lnTo>
                  <a:cubicBezTo>
                    <a:pt x="326" y="2176"/>
                    <a:pt x="0" y="3067"/>
                    <a:pt x="77" y="3968"/>
                  </a:cubicBezTo>
                  <a:cubicBezTo>
                    <a:pt x="115" y="4467"/>
                    <a:pt x="508" y="4860"/>
                    <a:pt x="1006" y="4898"/>
                  </a:cubicBezTo>
                  <a:cubicBezTo>
                    <a:pt x="1084" y="4904"/>
                    <a:pt x="1162" y="4907"/>
                    <a:pt x="1239" y="4907"/>
                  </a:cubicBezTo>
                  <a:cubicBezTo>
                    <a:pt x="2058" y="4907"/>
                    <a:pt x="2845" y="4585"/>
                    <a:pt x="3432" y="4007"/>
                  </a:cubicBezTo>
                  <a:lnTo>
                    <a:pt x="5052" y="2387"/>
                  </a:lnTo>
                  <a:lnTo>
                    <a:pt x="5052" y="2387"/>
                  </a:lnTo>
                  <a:cubicBezTo>
                    <a:pt x="5052" y="2387"/>
                    <a:pt x="5049" y="2387"/>
                    <a:pt x="5043" y="2387"/>
                  </a:cubicBezTo>
                  <a:cubicBezTo>
                    <a:pt x="4960" y="2387"/>
                    <a:pt x="4252" y="2353"/>
                    <a:pt x="3748" y="1227"/>
                  </a:cubicBezTo>
                  <a:cubicBezTo>
                    <a:pt x="3211" y="29"/>
                    <a:pt x="2511" y="0"/>
                    <a:pt x="2511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2" name="Google Shape;8322;p81"/>
            <p:cNvSpPr/>
            <p:nvPr/>
          </p:nvSpPr>
          <p:spPr>
            <a:xfrm>
              <a:off x="5417386" y="2632481"/>
              <a:ext cx="128616" cy="75325"/>
            </a:xfrm>
            <a:custGeom>
              <a:avLst/>
              <a:gdLst/>
              <a:ahLst/>
              <a:cxnLst/>
              <a:rect l="l" t="t" r="r" b="b"/>
              <a:pathLst>
                <a:path w="4909" h="2875" extrusionOk="0">
                  <a:moveTo>
                    <a:pt x="4151" y="0"/>
                  </a:moveTo>
                  <a:lnTo>
                    <a:pt x="2742" y="1419"/>
                  </a:lnTo>
                  <a:cubicBezTo>
                    <a:pt x="2162" y="1999"/>
                    <a:pt x="1378" y="2321"/>
                    <a:pt x="574" y="2321"/>
                  </a:cubicBezTo>
                  <a:cubicBezTo>
                    <a:pt x="489" y="2321"/>
                    <a:pt x="403" y="2318"/>
                    <a:pt x="317" y="2310"/>
                  </a:cubicBezTo>
                  <a:cubicBezTo>
                    <a:pt x="202" y="2301"/>
                    <a:pt x="106" y="2281"/>
                    <a:pt x="1" y="2243"/>
                  </a:cubicBezTo>
                  <a:lnTo>
                    <a:pt x="1" y="2243"/>
                  </a:lnTo>
                  <a:cubicBezTo>
                    <a:pt x="154" y="2598"/>
                    <a:pt x="480" y="2837"/>
                    <a:pt x="863" y="2866"/>
                  </a:cubicBezTo>
                  <a:cubicBezTo>
                    <a:pt x="941" y="2872"/>
                    <a:pt x="1019" y="2875"/>
                    <a:pt x="1096" y="2875"/>
                  </a:cubicBezTo>
                  <a:cubicBezTo>
                    <a:pt x="1915" y="2875"/>
                    <a:pt x="2702" y="2553"/>
                    <a:pt x="3289" y="1975"/>
                  </a:cubicBezTo>
                  <a:lnTo>
                    <a:pt x="4909" y="355"/>
                  </a:lnTo>
                  <a:lnTo>
                    <a:pt x="4909" y="355"/>
                  </a:lnTo>
                  <a:cubicBezTo>
                    <a:pt x="4909" y="355"/>
                    <a:pt x="4908" y="355"/>
                    <a:pt x="4906" y="355"/>
                  </a:cubicBezTo>
                  <a:cubicBezTo>
                    <a:pt x="4873" y="355"/>
                    <a:pt x="4534" y="346"/>
                    <a:pt x="4151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3" name="Google Shape;8323;p81"/>
            <p:cNvSpPr/>
            <p:nvPr/>
          </p:nvSpPr>
          <p:spPr>
            <a:xfrm>
              <a:off x="5540710" y="2480102"/>
              <a:ext cx="103228" cy="101342"/>
            </a:xfrm>
            <a:custGeom>
              <a:avLst/>
              <a:gdLst/>
              <a:ahLst/>
              <a:cxnLst/>
              <a:rect l="l" t="t" r="r" b="b"/>
              <a:pathLst>
                <a:path w="3940" h="3868" extrusionOk="0">
                  <a:moveTo>
                    <a:pt x="370" y="0"/>
                  </a:moveTo>
                  <a:cubicBezTo>
                    <a:pt x="288" y="0"/>
                    <a:pt x="206" y="31"/>
                    <a:pt x="144" y="94"/>
                  </a:cubicBezTo>
                  <a:lnTo>
                    <a:pt x="134" y="103"/>
                  </a:lnTo>
                  <a:cubicBezTo>
                    <a:pt x="0" y="228"/>
                    <a:pt x="0" y="439"/>
                    <a:pt x="134" y="563"/>
                  </a:cubicBezTo>
                  <a:lnTo>
                    <a:pt x="3336" y="3774"/>
                  </a:lnTo>
                  <a:cubicBezTo>
                    <a:pt x="3403" y="3837"/>
                    <a:pt x="3487" y="3868"/>
                    <a:pt x="3570" y="3868"/>
                  </a:cubicBezTo>
                  <a:cubicBezTo>
                    <a:pt x="3652" y="3868"/>
                    <a:pt x="3734" y="3837"/>
                    <a:pt x="3796" y="3774"/>
                  </a:cubicBezTo>
                  <a:lnTo>
                    <a:pt x="3806" y="3765"/>
                  </a:lnTo>
                  <a:cubicBezTo>
                    <a:pt x="3940" y="3631"/>
                    <a:pt x="3940" y="3429"/>
                    <a:pt x="3806" y="3305"/>
                  </a:cubicBezTo>
                  <a:lnTo>
                    <a:pt x="604" y="94"/>
                  </a:lnTo>
                  <a:cubicBezTo>
                    <a:pt x="537" y="31"/>
                    <a:pt x="453" y="0"/>
                    <a:pt x="370" y="0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4" name="Google Shape;8324;p81"/>
            <p:cNvSpPr/>
            <p:nvPr/>
          </p:nvSpPr>
          <p:spPr>
            <a:xfrm>
              <a:off x="5619310" y="2557890"/>
              <a:ext cx="26750" cy="23213"/>
            </a:xfrm>
            <a:custGeom>
              <a:avLst/>
              <a:gdLst/>
              <a:ahLst/>
              <a:cxnLst/>
              <a:rect l="l" t="t" r="r" b="b"/>
              <a:pathLst>
                <a:path w="1021" h="886" extrusionOk="0">
                  <a:moveTo>
                    <a:pt x="470" y="0"/>
                  </a:moveTo>
                  <a:lnTo>
                    <a:pt x="0" y="460"/>
                  </a:lnTo>
                  <a:lnTo>
                    <a:pt x="336" y="796"/>
                  </a:lnTo>
                  <a:cubicBezTo>
                    <a:pt x="405" y="859"/>
                    <a:pt x="481" y="885"/>
                    <a:pt x="554" y="885"/>
                  </a:cubicBezTo>
                  <a:cubicBezTo>
                    <a:pt x="805" y="885"/>
                    <a:pt x="1021" y="571"/>
                    <a:pt x="806" y="326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5" name="Google Shape;8325;p81"/>
            <p:cNvSpPr/>
            <p:nvPr/>
          </p:nvSpPr>
          <p:spPr>
            <a:xfrm>
              <a:off x="5575608" y="2456181"/>
              <a:ext cx="91202" cy="91176"/>
            </a:xfrm>
            <a:custGeom>
              <a:avLst/>
              <a:gdLst/>
              <a:ahLst/>
              <a:cxnLst/>
              <a:rect l="l" t="t" r="r" b="b"/>
              <a:pathLst>
                <a:path w="3481" h="3480" extrusionOk="0">
                  <a:moveTo>
                    <a:pt x="1745" y="0"/>
                  </a:moveTo>
                  <a:lnTo>
                    <a:pt x="1" y="1745"/>
                  </a:lnTo>
                  <a:lnTo>
                    <a:pt x="1745" y="3480"/>
                  </a:lnTo>
                  <a:lnTo>
                    <a:pt x="3480" y="1745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6" name="Google Shape;8326;p81"/>
            <p:cNvSpPr/>
            <p:nvPr/>
          </p:nvSpPr>
          <p:spPr>
            <a:xfrm>
              <a:off x="5575608" y="2456181"/>
              <a:ext cx="91438" cy="91176"/>
            </a:xfrm>
            <a:custGeom>
              <a:avLst/>
              <a:gdLst/>
              <a:ahLst/>
              <a:cxnLst/>
              <a:rect l="l" t="t" r="r" b="b"/>
              <a:pathLst>
                <a:path w="3490" h="3480" extrusionOk="0">
                  <a:moveTo>
                    <a:pt x="1" y="1745"/>
                  </a:moveTo>
                  <a:lnTo>
                    <a:pt x="1256" y="3000"/>
                  </a:lnTo>
                  <a:lnTo>
                    <a:pt x="1260" y="2997"/>
                  </a:lnTo>
                  <a:lnTo>
                    <a:pt x="1260" y="2997"/>
                  </a:lnTo>
                  <a:lnTo>
                    <a:pt x="1" y="1745"/>
                  </a:lnTo>
                  <a:close/>
                  <a:moveTo>
                    <a:pt x="1745" y="0"/>
                  </a:moveTo>
                  <a:lnTo>
                    <a:pt x="1448" y="288"/>
                  </a:lnTo>
                  <a:lnTo>
                    <a:pt x="2359" y="1208"/>
                  </a:lnTo>
                  <a:cubicBezTo>
                    <a:pt x="2550" y="1390"/>
                    <a:pt x="2550" y="1706"/>
                    <a:pt x="2359" y="1889"/>
                  </a:cubicBezTo>
                  <a:lnTo>
                    <a:pt x="1260" y="2997"/>
                  </a:lnTo>
                  <a:lnTo>
                    <a:pt x="1260" y="2997"/>
                  </a:lnTo>
                  <a:lnTo>
                    <a:pt x="1745" y="3480"/>
                  </a:lnTo>
                  <a:lnTo>
                    <a:pt x="3490" y="1745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81"/>
            <p:cNvSpPr/>
            <p:nvPr/>
          </p:nvSpPr>
          <p:spPr>
            <a:xfrm>
              <a:off x="5523680" y="2521865"/>
              <a:ext cx="29868" cy="27012"/>
            </a:xfrm>
            <a:custGeom>
              <a:avLst/>
              <a:gdLst/>
              <a:ahLst/>
              <a:cxnLst/>
              <a:rect l="l" t="t" r="r" b="b"/>
              <a:pathLst>
                <a:path w="1140" h="1031" extrusionOk="0">
                  <a:moveTo>
                    <a:pt x="305" y="1"/>
                  </a:moveTo>
                  <a:cubicBezTo>
                    <a:pt x="140" y="1"/>
                    <a:pt x="1" y="213"/>
                    <a:pt x="161" y="359"/>
                  </a:cubicBezTo>
                  <a:lnTo>
                    <a:pt x="775" y="973"/>
                  </a:lnTo>
                  <a:cubicBezTo>
                    <a:pt x="813" y="1011"/>
                    <a:pt x="861" y="1030"/>
                    <a:pt x="919" y="1030"/>
                  </a:cubicBezTo>
                  <a:cubicBezTo>
                    <a:pt x="967" y="1030"/>
                    <a:pt x="1024" y="1011"/>
                    <a:pt x="1062" y="973"/>
                  </a:cubicBezTo>
                  <a:cubicBezTo>
                    <a:pt x="1139" y="896"/>
                    <a:pt x="1139" y="762"/>
                    <a:pt x="1062" y="685"/>
                  </a:cubicBezTo>
                  <a:lnTo>
                    <a:pt x="459" y="72"/>
                  </a:lnTo>
                  <a:cubicBezTo>
                    <a:pt x="411" y="21"/>
                    <a:pt x="357" y="1"/>
                    <a:pt x="305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81"/>
            <p:cNvSpPr/>
            <p:nvPr/>
          </p:nvSpPr>
          <p:spPr>
            <a:xfrm>
              <a:off x="5505366" y="2541358"/>
              <a:ext cx="29344" cy="26593"/>
            </a:xfrm>
            <a:custGeom>
              <a:avLst/>
              <a:gdLst/>
              <a:ahLst/>
              <a:cxnLst/>
              <a:rect l="l" t="t" r="r" b="b"/>
              <a:pathLst>
                <a:path w="1120" h="1015" extrusionOk="0">
                  <a:moveTo>
                    <a:pt x="292" y="1"/>
                  </a:moveTo>
                  <a:cubicBezTo>
                    <a:pt x="135" y="1"/>
                    <a:pt x="0" y="195"/>
                    <a:pt x="141" y="344"/>
                  </a:cubicBezTo>
                  <a:lnTo>
                    <a:pt x="745" y="957"/>
                  </a:lnTo>
                  <a:cubicBezTo>
                    <a:pt x="784" y="996"/>
                    <a:pt x="832" y="1015"/>
                    <a:pt x="889" y="1015"/>
                  </a:cubicBezTo>
                  <a:cubicBezTo>
                    <a:pt x="947" y="1015"/>
                    <a:pt x="995" y="996"/>
                    <a:pt x="1033" y="957"/>
                  </a:cubicBezTo>
                  <a:cubicBezTo>
                    <a:pt x="1119" y="871"/>
                    <a:pt x="1119" y="746"/>
                    <a:pt x="1033" y="660"/>
                  </a:cubicBezTo>
                  <a:lnTo>
                    <a:pt x="429" y="56"/>
                  </a:lnTo>
                  <a:cubicBezTo>
                    <a:pt x="386" y="17"/>
                    <a:pt x="338" y="1"/>
                    <a:pt x="292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81"/>
            <p:cNvSpPr/>
            <p:nvPr/>
          </p:nvSpPr>
          <p:spPr>
            <a:xfrm>
              <a:off x="5486266" y="2560222"/>
              <a:ext cx="43675" cy="40898"/>
            </a:xfrm>
            <a:custGeom>
              <a:avLst/>
              <a:gdLst/>
              <a:ahLst/>
              <a:cxnLst/>
              <a:rect l="l" t="t" r="r" b="b"/>
              <a:pathLst>
                <a:path w="1667" h="1561" extrusionOk="0">
                  <a:moveTo>
                    <a:pt x="296" y="1"/>
                  </a:moveTo>
                  <a:cubicBezTo>
                    <a:pt x="138" y="1"/>
                    <a:pt x="0" y="203"/>
                    <a:pt x="142" y="352"/>
                  </a:cubicBezTo>
                  <a:lnTo>
                    <a:pt x="1292" y="1502"/>
                  </a:lnTo>
                  <a:cubicBezTo>
                    <a:pt x="1331" y="1541"/>
                    <a:pt x="1388" y="1560"/>
                    <a:pt x="1446" y="1560"/>
                  </a:cubicBezTo>
                  <a:cubicBezTo>
                    <a:pt x="1494" y="1560"/>
                    <a:pt x="1541" y="1541"/>
                    <a:pt x="1580" y="1502"/>
                  </a:cubicBezTo>
                  <a:cubicBezTo>
                    <a:pt x="1666" y="1426"/>
                    <a:pt x="1666" y="1292"/>
                    <a:pt x="1580" y="1215"/>
                  </a:cubicBezTo>
                  <a:lnTo>
                    <a:pt x="430" y="55"/>
                  </a:lnTo>
                  <a:cubicBezTo>
                    <a:pt x="387" y="17"/>
                    <a:pt x="341" y="1"/>
                    <a:pt x="296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81"/>
            <p:cNvSpPr/>
            <p:nvPr/>
          </p:nvSpPr>
          <p:spPr>
            <a:xfrm>
              <a:off x="5467376" y="2579295"/>
              <a:ext cx="29161" cy="26593"/>
            </a:xfrm>
            <a:custGeom>
              <a:avLst/>
              <a:gdLst/>
              <a:ahLst/>
              <a:cxnLst/>
              <a:rect l="l" t="t" r="r" b="b"/>
              <a:pathLst>
                <a:path w="1113" h="1015" extrusionOk="0">
                  <a:moveTo>
                    <a:pt x="291" y="0"/>
                  </a:moveTo>
                  <a:cubicBezTo>
                    <a:pt x="132" y="0"/>
                    <a:pt x="1" y="195"/>
                    <a:pt x="134" y="343"/>
                  </a:cubicBezTo>
                  <a:lnTo>
                    <a:pt x="748" y="957"/>
                  </a:lnTo>
                  <a:cubicBezTo>
                    <a:pt x="786" y="995"/>
                    <a:pt x="834" y="1014"/>
                    <a:pt x="892" y="1014"/>
                  </a:cubicBezTo>
                  <a:cubicBezTo>
                    <a:pt x="949" y="1014"/>
                    <a:pt x="997" y="995"/>
                    <a:pt x="1036" y="957"/>
                  </a:cubicBezTo>
                  <a:cubicBezTo>
                    <a:pt x="1112" y="870"/>
                    <a:pt x="1112" y="746"/>
                    <a:pt x="1036" y="659"/>
                  </a:cubicBezTo>
                  <a:lnTo>
                    <a:pt x="432" y="56"/>
                  </a:lnTo>
                  <a:cubicBezTo>
                    <a:pt x="386" y="17"/>
                    <a:pt x="337" y="0"/>
                    <a:pt x="291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81"/>
            <p:cNvSpPr/>
            <p:nvPr/>
          </p:nvSpPr>
          <p:spPr>
            <a:xfrm>
              <a:off x="5448381" y="2598264"/>
              <a:ext cx="29318" cy="26698"/>
            </a:xfrm>
            <a:custGeom>
              <a:avLst/>
              <a:gdLst/>
              <a:ahLst/>
              <a:cxnLst/>
              <a:rect l="l" t="t" r="r" b="b"/>
              <a:pathLst>
                <a:path w="1119" h="1019" extrusionOk="0">
                  <a:moveTo>
                    <a:pt x="289" y="1"/>
                  </a:moveTo>
                  <a:cubicBezTo>
                    <a:pt x="133" y="1"/>
                    <a:pt x="0" y="200"/>
                    <a:pt x="141" y="348"/>
                  </a:cubicBezTo>
                  <a:lnTo>
                    <a:pt x="744" y="952"/>
                  </a:lnTo>
                  <a:cubicBezTo>
                    <a:pt x="783" y="990"/>
                    <a:pt x="831" y="1019"/>
                    <a:pt x="888" y="1019"/>
                  </a:cubicBezTo>
                  <a:cubicBezTo>
                    <a:pt x="946" y="1019"/>
                    <a:pt x="994" y="990"/>
                    <a:pt x="1032" y="952"/>
                  </a:cubicBezTo>
                  <a:cubicBezTo>
                    <a:pt x="1118" y="875"/>
                    <a:pt x="1118" y="741"/>
                    <a:pt x="1032" y="664"/>
                  </a:cubicBezTo>
                  <a:lnTo>
                    <a:pt x="428" y="60"/>
                  </a:lnTo>
                  <a:cubicBezTo>
                    <a:pt x="384" y="18"/>
                    <a:pt x="336" y="1"/>
                    <a:pt x="289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81"/>
            <p:cNvSpPr/>
            <p:nvPr/>
          </p:nvSpPr>
          <p:spPr>
            <a:xfrm>
              <a:off x="5429491" y="2617364"/>
              <a:ext cx="43440" cy="40741"/>
            </a:xfrm>
            <a:custGeom>
              <a:avLst/>
              <a:gdLst/>
              <a:ahLst/>
              <a:cxnLst/>
              <a:rect l="l" t="t" r="r" b="b"/>
              <a:pathLst>
                <a:path w="1658" h="1555" extrusionOk="0">
                  <a:moveTo>
                    <a:pt x="287" y="0"/>
                  </a:moveTo>
                  <a:cubicBezTo>
                    <a:pt x="129" y="0"/>
                    <a:pt x="0" y="199"/>
                    <a:pt x="133" y="347"/>
                  </a:cubicBezTo>
                  <a:lnTo>
                    <a:pt x="1283" y="1497"/>
                  </a:lnTo>
                  <a:cubicBezTo>
                    <a:pt x="1322" y="1536"/>
                    <a:pt x="1379" y="1555"/>
                    <a:pt x="1437" y="1555"/>
                  </a:cubicBezTo>
                  <a:cubicBezTo>
                    <a:pt x="1485" y="1555"/>
                    <a:pt x="1542" y="1536"/>
                    <a:pt x="1580" y="1497"/>
                  </a:cubicBezTo>
                  <a:cubicBezTo>
                    <a:pt x="1657" y="1421"/>
                    <a:pt x="1657" y="1286"/>
                    <a:pt x="1580" y="1210"/>
                  </a:cubicBezTo>
                  <a:lnTo>
                    <a:pt x="430" y="60"/>
                  </a:lnTo>
                  <a:cubicBezTo>
                    <a:pt x="384" y="18"/>
                    <a:pt x="334" y="0"/>
                    <a:pt x="287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3" name="Google Shape;8333;p81"/>
          <p:cNvGrpSpPr/>
          <p:nvPr/>
        </p:nvGrpSpPr>
        <p:grpSpPr>
          <a:xfrm>
            <a:off x="4875937" y="2468731"/>
            <a:ext cx="407122" cy="315448"/>
            <a:chOff x="4875937" y="2468731"/>
            <a:chExt cx="407122" cy="315448"/>
          </a:xfrm>
        </p:grpSpPr>
        <p:sp>
          <p:nvSpPr>
            <p:cNvPr id="8334" name="Google Shape;8334;p81"/>
            <p:cNvSpPr/>
            <p:nvPr/>
          </p:nvSpPr>
          <p:spPr>
            <a:xfrm>
              <a:off x="4876199" y="2482801"/>
              <a:ext cx="223041" cy="247380"/>
            </a:xfrm>
            <a:custGeom>
              <a:avLst/>
              <a:gdLst/>
              <a:ahLst/>
              <a:cxnLst/>
              <a:rect l="l" t="t" r="r" b="b"/>
              <a:pathLst>
                <a:path w="8513" h="9442" extrusionOk="0">
                  <a:moveTo>
                    <a:pt x="719" y="0"/>
                  </a:moveTo>
                  <a:cubicBezTo>
                    <a:pt x="317" y="0"/>
                    <a:pt x="0" y="317"/>
                    <a:pt x="0" y="719"/>
                  </a:cubicBezTo>
                  <a:lnTo>
                    <a:pt x="0" y="8723"/>
                  </a:lnTo>
                  <a:cubicBezTo>
                    <a:pt x="0" y="9126"/>
                    <a:pt x="317" y="9442"/>
                    <a:pt x="719" y="9442"/>
                  </a:cubicBezTo>
                  <a:lnTo>
                    <a:pt x="2483" y="9442"/>
                  </a:lnTo>
                  <a:cubicBezTo>
                    <a:pt x="2617" y="8570"/>
                    <a:pt x="3365" y="7918"/>
                    <a:pt x="4256" y="7918"/>
                  </a:cubicBezTo>
                  <a:cubicBezTo>
                    <a:pt x="5138" y="7918"/>
                    <a:pt x="5895" y="8570"/>
                    <a:pt x="6020" y="9442"/>
                  </a:cubicBezTo>
                  <a:lnTo>
                    <a:pt x="8512" y="9442"/>
                  </a:lnTo>
                  <a:lnTo>
                    <a:pt x="8512" y="719"/>
                  </a:lnTo>
                  <a:cubicBezTo>
                    <a:pt x="8512" y="326"/>
                    <a:pt x="8196" y="0"/>
                    <a:pt x="7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81"/>
            <p:cNvSpPr/>
            <p:nvPr/>
          </p:nvSpPr>
          <p:spPr>
            <a:xfrm>
              <a:off x="5044456" y="2482801"/>
              <a:ext cx="54784" cy="247642"/>
            </a:xfrm>
            <a:custGeom>
              <a:avLst/>
              <a:gdLst/>
              <a:ahLst/>
              <a:cxnLst/>
              <a:rect l="l" t="t" r="r" b="b"/>
              <a:pathLst>
                <a:path w="2091" h="9452" extrusionOk="0">
                  <a:moveTo>
                    <a:pt x="0" y="0"/>
                  </a:moveTo>
                  <a:cubicBezTo>
                    <a:pt x="403" y="0"/>
                    <a:pt x="719" y="317"/>
                    <a:pt x="719" y="719"/>
                  </a:cubicBezTo>
                  <a:lnTo>
                    <a:pt x="719" y="9451"/>
                  </a:lnTo>
                  <a:lnTo>
                    <a:pt x="2081" y="9451"/>
                  </a:lnTo>
                  <a:lnTo>
                    <a:pt x="2081" y="719"/>
                  </a:lnTo>
                  <a:cubicBezTo>
                    <a:pt x="2090" y="326"/>
                    <a:pt x="1764" y="0"/>
                    <a:pt x="1362" y="0"/>
                  </a:cubicBezTo>
                  <a:close/>
                </a:path>
              </a:pathLst>
            </a:custGeom>
            <a:solidFill>
              <a:srgbClr val="DFE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81"/>
            <p:cNvSpPr/>
            <p:nvPr/>
          </p:nvSpPr>
          <p:spPr>
            <a:xfrm>
              <a:off x="5099214" y="2530249"/>
              <a:ext cx="183845" cy="200194"/>
            </a:xfrm>
            <a:custGeom>
              <a:avLst/>
              <a:gdLst/>
              <a:ahLst/>
              <a:cxnLst/>
              <a:rect l="l" t="t" r="r" b="b"/>
              <a:pathLst>
                <a:path w="7017" h="7641" extrusionOk="0">
                  <a:moveTo>
                    <a:pt x="0" y="1"/>
                  </a:moveTo>
                  <a:lnTo>
                    <a:pt x="0" y="7640"/>
                  </a:lnTo>
                  <a:lnTo>
                    <a:pt x="1467" y="7640"/>
                  </a:lnTo>
                  <a:cubicBezTo>
                    <a:pt x="1601" y="6759"/>
                    <a:pt x="2349" y="6116"/>
                    <a:pt x="3240" y="6116"/>
                  </a:cubicBezTo>
                  <a:cubicBezTo>
                    <a:pt x="4122" y="6116"/>
                    <a:pt x="4879" y="6759"/>
                    <a:pt x="5004" y="7640"/>
                  </a:cubicBezTo>
                  <a:lnTo>
                    <a:pt x="6298" y="7640"/>
                  </a:lnTo>
                  <a:cubicBezTo>
                    <a:pt x="6691" y="7640"/>
                    <a:pt x="7017" y="7315"/>
                    <a:pt x="7017" y="6922"/>
                  </a:cubicBezTo>
                  <a:lnTo>
                    <a:pt x="7017" y="3375"/>
                  </a:lnTo>
                  <a:cubicBezTo>
                    <a:pt x="7007" y="3126"/>
                    <a:pt x="6921" y="2877"/>
                    <a:pt x="6748" y="2694"/>
                  </a:cubicBezTo>
                  <a:lnTo>
                    <a:pt x="4649" y="346"/>
                  </a:lnTo>
                  <a:cubicBezTo>
                    <a:pt x="4457" y="126"/>
                    <a:pt x="4179" y="1"/>
                    <a:pt x="38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81"/>
            <p:cNvSpPr/>
            <p:nvPr/>
          </p:nvSpPr>
          <p:spPr>
            <a:xfrm>
              <a:off x="5169770" y="2530249"/>
              <a:ext cx="113289" cy="200194"/>
            </a:xfrm>
            <a:custGeom>
              <a:avLst/>
              <a:gdLst/>
              <a:ahLst/>
              <a:cxnLst/>
              <a:rect l="l" t="t" r="r" b="b"/>
              <a:pathLst>
                <a:path w="4324" h="7641" extrusionOk="0">
                  <a:moveTo>
                    <a:pt x="33" y="0"/>
                  </a:moveTo>
                  <a:cubicBezTo>
                    <a:pt x="22" y="0"/>
                    <a:pt x="11" y="1"/>
                    <a:pt x="1" y="1"/>
                  </a:cubicBezTo>
                  <a:lnTo>
                    <a:pt x="64" y="1"/>
                  </a:lnTo>
                  <a:cubicBezTo>
                    <a:pt x="54" y="1"/>
                    <a:pt x="43" y="0"/>
                    <a:pt x="33" y="0"/>
                  </a:cubicBezTo>
                  <a:close/>
                  <a:moveTo>
                    <a:pt x="64" y="1"/>
                  </a:moveTo>
                  <a:lnTo>
                    <a:pt x="64" y="1"/>
                  </a:lnTo>
                  <a:cubicBezTo>
                    <a:pt x="337" y="10"/>
                    <a:pt x="590" y="132"/>
                    <a:pt x="767" y="336"/>
                  </a:cubicBezTo>
                  <a:lnTo>
                    <a:pt x="1189" y="816"/>
                  </a:lnTo>
                  <a:lnTo>
                    <a:pt x="1851" y="1554"/>
                  </a:lnTo>
                  <a:lnTo>
                    <a:pt x="2867" y="2694"/>
                  </a:lnTo>
                  <a:cubicBezTo>
                    <a:pt x="3039" y="2877"/>
                    <a:pt x="3135" y="3126"/>
                    <a:pt x="3135" y="3375"/>
                  </a:cubicBezTo>
                  <a:lnTo>
                    <a:pt x="3135" y="6922"/>
                  </a:lnTo>
                  <a:cubicBezTo>
                    <a:pt x="3135" y="7315"/>
                    <a:pt x="2809" y="7640"/>
                    <a:pt x="2416" y="7640"/>
                  </a:cubicBezTo>
                  <a:lnTo>
                    <a:pt x="3605" y="7640"/>
                  </a:lnTo>
                  <a:cubicBezTo>
                    <a:pt x="3998" y="7640"/>
                    <a:pt x="4324" y="7315"/>
                    <a:pt x="4324" y="6922"/>
                  </a:cubicBezTo>
                  <a:lnTo>
                    <a:pt x="4324" y="3375"/>
                  </a:lnTo>
                  <a:cubicBezTo>
                    <a:pt x="4314" y="3126"/>
                    <a:pt x="4218" y="2877"/>
                    <a:pt x="4055" y="2694"/>
                  </a:cubicBezTo>
                  <a:lnTo>
                    <a:pt x="3039" y="1554"/>
                  </a:lnTo>
                  <a:lnTo>
                    <a:pt x="2378" y="816"/>
                  </a:lnTo>
                  <a:lnTo>
                    <a:pt x="1956" y="336"/>
                  </a:lnTo>
                  <a:cubicBezTo>
                    <a:pt x="1755" y="126"/>
                    <a:pt x="1486" y="1"/>
                    <a:pt x="1189" y="1"/>
                  </a:cubicBezTo>
                  <a:close/>
                </a:path>
              </a:pathLst>
            </a:custGeom>
            <a:solidFill>
              <a:srgbClr val="DFE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81"/>
            <p:cNvSpPr/>
            <p:nvPr/>
          </p:nvSpPr>
          <p:spPr>
            <a:xfrm>
              <a:off x="5141396" y="2560405"/>
              <a:ext cx="75115" cy="69849"/>
            </a:xfrm>
            <a:custGeom>
              <a:avLst/>
              <a:gdLst/>
              <a:ahLst/>
              <a:cxnLst/>
              <a:rect l="l" t="t" r="r" b="b"/>
              <a:pathLst>
                <a:path w="2867" h="2666" extrusionOk="0">
                  <a:moveTo>
                    <a:pt x="355" y="0"/>
                  </a:moveTo>
                  <a:cubicBezTo>
                    <a:pt x="163" y="0"/>
                    <a:pt x="0" y="154"/>
                    <a:pt x="10" y="345"/>
                  </a:cubicBezTo>
                  <a:lnTo>
                    <a:pt x="10" y="2320"/>
                  </a:lnTo>
                  <a:cubicBezTo>
                    <a:pt x="1" y="2506"/>
                    <a:pt x="154" y="2665"/>
                    <a:pt x="339" y="2665"/>
                  </a:cubicBezTo>
                  <a:cubicBezTo>
                    <a:pt x="344" y="2665"/>
                    <a:pt x="350" y="2665"/>
                    <a:pt x="355" y="2665"/>
                  </a:cubicBezTo>
                  <a:lnTo>
                    <a:pt x="2521" y="2665"/>
                  </a:lnTo>
                  <a:cubicBezTo>
                    <a:pt x="2713" y="2665"/>
                    <a:pt x="2866" y="2512"/>
                    <a:pt x="2866" y="2329"/>
                  </a:cubicBezTo>
                  <a:lnTo>
                    <a:pt x="2866" y="1572"/>
                  </a:lnTo>
                  <a:cubicBezTo>
                    <a:pt x="2866" y="1486"/>
                    <a:pt x="2838" y="1409"/>
                    <a:pt x="2790" y="1342"/>
                  </a:cubicBezTo>
                  <a:lnTo>
                    <a:pt x="1735" y="125"/>
                  </a:lnTo>
                  <a:cubicBezTo>
                    <a:pt x="1668" y="48"/>
                    <a:pt x="1572" y="0"/>
                    <a:pt x="1477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81"/>
            <p:cNvSpPr/>
            <p:nvPr/>
          </p:nvSpPr>
          <p:spPr>
            <a:xfrm>
              <a:off x="5128846" y="2512669"/>
              <a:ext cx="62042" cy="17606"/>
            </a:xfrm>
            <a:custGeom>
              <a:avLst/>
              <a:gdLst/>
              <a:ahLst/>
              <a:cxnLst/>
              <a:rect l="l" t="t" r="r" b="b"/>
              <a:pathLst>
                <a:path w="2368" h="672" extrusionOk="0">
                  <a:moveTo>
                    <a:pt x="288" y="1"/>
                  </a:moveTo>
                  <a:cubicBezTo>
                    <a:pt x="125" y="1"/>
                    <a:pt x="0" y="126"/>
                    <a:pt x="0" y="289"/>
                  </a:cubicBezTo>
                  <a:lnTo>
                    <a:pt x="0" y="672"/>
                  </a:lnTo>
                  <a:lnTo>
                    <a:pt x="2368" y="672"/>
                  </a:lnTo>
                  <a:lnTo>
                    <a:pt x="2368" y="289"/>
                  </a:lnTo>
                  <a:cubicBezTo>
                    <a:pt x="2368" y="126"/>
                    <a:pt x="2243" y="1"/>
                    <a:pt x="2080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81"/>
            <p:cNvSpPr/>
            <p:nvPr/>
          </p:nvSpPr>
          <p:spPr>
            <a:xfrm>
              <a:off x="5135867" y="2468731"/>
              <a:ext cx="47998" cy="43728"/>
            </a:xfrm>
            <a:custGeom>
              <a:avLst/>
              <a:gdLst/>
              <a:ahLst/>
              <a:cxnLst/>
              <a:rect l="l" t="t" r="r" b="b"/>
              <a:pathLst>
                <a:path w="1832" h="1669" extrusionOk="0">
                  <a:moveTo>
                    <a:pt x="892" y="1"/>
                  </a:moveTo>
                  <a:cubicBezTo>
                    <a:pt x="403" y="1"/>
                    <a:pt x="1" y="403"/>
                    <a:pt x="1" y="892"/>
                  </a:cubicBezTo>
                  <a:lnTo>
                    <a:pt x="1" y="1668"/>
                  </a:lnTo>
                  <a:lnTo>
                    <a:pt x="1831" y="1668"/>
                  </a:lnTo>
                  <a:lnTo>
                    <a:pt x="1831" y="892"/>
                  </a:lnTo>
                  <a:cubicBezTo>
                    <a:pt x="1831" y="403"/>
                    <a:pt x="1438" y="1"/>
                    <a:pt x="95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81"/>
            <p:cNvSpPr/>
            <p:nvPr/>
          </p:nvSpPr>
          <p:spPr>
            <a:xfrm>
              <a:off x="5150697" y="2468731"/>
              <a:ext cx="33405" cy="43728"/>
            </a:xfrm>
            <a:custGeom>
              <a:avLst/>
              <a:gdLst/>
              <a:ahLst/>
              <a:cxnLst/>
              <a:rect l="l" t="t" r="r" b="b"/>
              <a:pathLst>
                <a:path w="1275" h="1669" extrusionOk="0">
                  <a:moveTo>
                    <a:pt x="355" y="1"/>
                  </a:moveTo>
                  <a:cubicBezTo>
                    <a:pt x="230" y="1"/>
                    <a:pt x="115" y="20"/>
                    <a:pt x="0" y="68"/>
                  </a:cubicBezTo>
                  <a:cubicBezTo>
                    <a:pt x="345" y="211"/>
                    <a:pt x="575" y="547"/>
                    <a:pt x="575" y="911"/>
                  </a:cubicBezTo>
                  <a:lnTo>
                    <a:pt x="575" y="1668"/>
                  </a:lnTo>
                  <a:lnTo>
                    <a:pt x="1275" y="1668"/>
                  </a:lnTo>
                  <a:lnTo>
                    <a:pt x="1275" y="911"/>
                  </a:lnTo>
                  <a:cubicBezTo>
                    <a:pt x="1265" y="403"/>
                    <a:pt x="853" y="1"/>
                    <a:pt x="355" y="1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81"/>
            <p:cNvSpPr/>
            <p:nvPr/>
          </p:nvSpPr>
          <p:spPr>
            <a:xfrm>
              <a:off x="4924905" y="2690488"/>
              <a:ext cx="109778" cy="93691"/>
            </a:xfrm>
            <a:custGeom>
              <a:avLst/>
              <a:gdLst/>
              <a:ahLst/>
              <a:cxnLst/>
              <a:rect l="l" t="t" r="r" b="b"/>
              <a:pathLst>
                <a:path w="4190" h="3576" extrusionOk="0">
                  <a:moveTo>
                    <a:pt x="2397" y="0"/>
                  </a:moveTo>
                  <a:cubicBezTo>
                    <a:pt x="796" y="0"/>
                    <a:pt x="1" y="1917"/>
                    <a:pt x="1122" y="3049"/>
                  </a:cubicBezTo>
                  <a:cubicBezTo>
                    <a:pt x="1486" y="3412"/>
                    <a:pt x="1935" y="3575"/>
                    <a:pt x="2375" y="3575"/>
                  </a:cubicBezTo>
                  <a:cubicBezTo>
                    <a:pt x="3292" y="3575"/>
                    <a:pt x="4174" y="2868"/>
                    <a:pt x="4180" y="1793"/>
                  </a:cubicBezTo>
                  <a:cubicBezTo>
                    <a:pt x="4190" y="806"/>
                    <a:pt x="3384" y="0"/>
                    <a:pt x="239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81"/>
            <p:cNvSpPr/>
            <p:nvPr/>
          </p:nvSpPr>
          <p:spPr>
            <a:xfrm>
              <a:off x="4949533" y="2697772"/>
              <a:ext cx="93691" cy="86303"/>
            </a:xfrm>
            <a:custGeom>
              <a:avLst/>
              <a:gdLst/>
              <a:ahLst/>
              <a:cxnLst/>
              <a:rect l="l" t="t" r="r" b="b"/>
              <a:pathLst>
                <a:path w="3576" h="3294" extrusionOk="0">
                  <a:moveTo>
                    <a:pt x="2464" y="0"/>
                  </a:moveTo>
                  <a:cubicBezTo>
                    <a:pt x="3294" y="1300"/>
                    <a:pt x="2243" y="2766"/>
                    <a:pt x="964" y="2766"/>
                  </a:cubicBezTo>
                  <a:cubicBezTo>
                    <a:pt x="648" y="2766"/>
                    <a:pt x="319" y="2676"/>
                    <a:pt x="0" y="2473"/>
                  </a:cubicBezTo>
                  <a:lnTo>
                    <a:pt x="0" y="2473"/>
                  </a:lnTo>
                  <a:cubicBezTo>
                    <a:pt x="345" y="3012"/>
                    <a:pt x="920" y="3294"/>
                    <a:pt x="1503" y="3294"/>
                  </a:cubicBezTo>
                  <a:cubicBezTo>
                    <a:pt x="1956" y="3294"/>
                    <a:pt x="2414" y="3123"/>
                    <a:pt x="2770" y="2771"/>
                  </a:cubicBezTo>
                  <a:cubicBezTo>
                    <a:pt x="3576" y="1965"/>
                    <a:pt x="3432" y="614"/>
                    <a:pt x="247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81"/>
            <p:cNvSpPr/>
            <p:nvPr/>
          </p:nvSpPr>
          <p:spPr>
            <a:xfrm>
              <a:off x="4961087" y="2717605"/>
              <a:ext cx="46479" cy="39824"/>
            </a:xfrm>
            <a:custGeom>
              <a:avLst/>
              <a:gdLst/>
              <a:ahLst/>
              <a:cxnLst/>
              <a:rect l="l" t="t" r="r" b="b"/>
              <a:pathLst>
                <a:path w="1774" h="1520" extrusionOk="0">
                  <a:moveTo>
                    <a:pt x="1016" y="1"/>
                  </a:moveTo>
                  <a:cubicBezTo>
                    <a:pt x="336" y="1"/>
                    <a:pt x="0" y="815"/>
                    <a:pt x="470" y="1295"/>
                  </a:cubicBezTo>
                  <a:cubicBezTo>
                    <a:pt x="625" y="1450"/>
                    <a:pt x="817" y="1520"/>
                    <a:pt x="1005" y="1520"/>
                  </a:cubicBezTo>
                  <a:cubicBezTo>
                    <a:pt x="1397" y="1520"/>
                    <a:pt x="1773" y="1218"/>
                    <a:pt x="1773" y="758"/>
                  </a:cubicBezTo>
                  <a:cubicBezTo>
                    <a:pt x="1773" y="336"/>
                    <a:pt x="1428" y="1"/>
                    <a:pt x="1016" y="1"/>
                  </a:cubicBezTo>
                  <a:close/>
                </a:path>
              </a:pathLst>
            </a:custGeom>
            <a:solidFill>
              <a:srgbClr val="D5D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81"/>
            <p:cNvSpPr/>
            <p:nvPr/>
          </p:nvSpPr>
          <p:spPr>
            <a:xfrm>
              <a:off x="5121300" y="2690488"/>
              <a:ext cx="109516" cy="93691"/>
            </a:xfrm>
            <a:custGeom>
              <a:avLst/>
              <a:gdLst/>
              <a:ahLst/>
              <a:cxnLst/>
              <a:rect l="l" t="t" r="r" b="b"/>
              <a:pathLst>
                <a:path w="4180" h="3576" extrusionOk="0">
                  <a:moveTo>
                    <a:pt x="2387" y="0"/>
                  </a:moveTo>
                  <a:cubicBezTo>
                    <a:pt x="796" y="0"/>
                    <a:pt x="1" y="1917"/>
                    <a:pt x="1122" y="3049"/>
                  </a:cubicBezTo>
                  <a:cubicBezTo>
                    <a:pt x="1486" y="3412"/>
                    <a:pt x="1934" y="3575"/>
                    <a:pt x="2375" y="3575"/>
                  </a:cubicBezTo>
                  <a:cubicBezTo>
                    <a:pt x="3292" y="3575"/>
                    <a:pt x="4173" y="2868"/>
                    <a:pt x="4180" y="1793"/>
                  </a:cubicBezTo>
                  <a:cubicBezTo>
                    <a:pt x="4180" y="806"/>
                    <a:pt x="3384" y="0"/>
                    <a:pt x="238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81"/>
            <p:cNvSpPr/>
            <p:nvPr/>
          </p:nvSpPr>
          <p:spPr>
            <a:xfrm>
              <a:off x="5144409" y="2697772"/>
              <a:ext cx="93691" cy="86303"/>
            </a:xfrm>
            <a:custGeom>
              <a:avLst/>
              <a:gdLst/>
              <a:ahLst/>
              <a:cxnLst/>
              <a:rect l="l" t="t" r="r" b="b"/>
              <a:pathLst>
                <a:path w="3576" h="3294" extrusionOk="0">
                  <a:moveTo>
                    <a:pt x="2483" y="0"/>
                  </a:moveTo>
                  <a:cubicBezTo>
                    <a:pt x="2934" y="710"/>
                    <a:pt x="2838" y="1639"/>
                    <a:pt x="2234" y="2234"/>
                  </a:cubicBezTo>
                  <a:cubicBezTo>
                    <a:pt x="1890" y="2583"/>
                    <a:pt x="1434" y="2762"/>
                    <a:pt x="973" y="2762"/>
                  </a:cubicBezTo>
                  <a:cubicBezTo>
                    <a:pt x="638" y="2762"/>
                    <a:pt x="299" y="2667"/>
                    <a:pt x="0" y="2473"/>
                  </a:cubicBezTo>
                  <a:lnTo>
                    <a:pt x="0" y="2473"/>
                  </a:lnTo>
                  <a:cubicBezTo>
                    <a:pt x="345" y="3012"/>
                    <a:pt x="924" y="3294"/>
                    <a:pt x="1507" y="3294"/>
                  </a:cubicBezTo>
                  <a:cubicBezTo>
                    <a:pt x="1961" y="3294"/>
                    <a:pt x="2418" y="3123"/>
                    <a:pt x="2771" y="2771"/>
                  </a:cubicBezTo>
                  <a:cubicBezTo>
                    <a:pt x="3576" y="1965"/>
                    <a:pt x="3432" y="623"/>
                    <a:pt x="248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81"/>
            <p:cNvSpPr/>
            <p:nvPr/>
          </p:nvSpPr>
          <p:spPr>
            <a:xfrm>
              <a:off x="5157220" y="2717605"/>
              <a:ext cx="46741" cy="39824"/>
            </a:xfrm>
            <a:custGeom>
              <a:avLst/>
              <a:gdLst/>
              <a:ahLst/>
              <a:cxnLst/>
              <a:rect l="l" t="t" r="r" b="b"/>
              <a:pathLst>
                <a:path w="1784" h="1520" extrusionOk="0">
                  <a:moveTo>
                    <a:pt x="1016" y="1"/>
                  </a:moveTo>
                  <a:cubicBezTo>
                    <a:pt x="345" y="1"/>
                    <a:pt x="0" y="815"/>
                    <a:pt x="480" y="1295"/>
                  </a:cubicBezTo>
                  <a:cubicBezTo>
                    <a:pt x="635" y="1450"/>
                    <a:pt x="827" y="1520"/>
                    <a:pt x="1015" y="1520"/>
                  </a:cubicBezTo>
                  <a:cubicBezTo>
                    <a:pt x="1407" y="1520"/>
                    <a:pt x="1783" y="1218"/>
                    <a:pt x="1783" y="758"/>
                  </a:cubicBezTo>
                  <a:cubicBezTo>
                    <a:pt x="1783" y="336"/>
                    <a:pt x="1438" y="1"/>
                    <a:pt x="1016" y="1"/>
                  </a:cubicBezTo>
                  <a:close/>
                </a:path>
              </a:pathLst>
            </a:custGeom>
            <a:solidFill>
              <a:srgbClr val="D5D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81"/>
            <p:cNvSpPr/>
            <p:nvPr/>
          </p:nvSpPr>
          <p:spPr>
            <a:xfrm>
              <a:off x="4936223" y="2525245"/>
              <a:ext cx="102730" cy="102494"/>
            </a:xfrm>
            <a:custGeom>
              <a:avLst/>
              <a:gdLst/>
              <a:ahLst/>
              <a:cxnLst/>
              <a:rect l="l" t="t" r="r" b="b"/>
              <a:pathLst>
                <a:path w="3921" h="3912" extrusionOk="0">
                  <a:moveTo>
                    <a:pt x="1678" y="0"/>
                  </a:moveTo>
                  <a:cubicBezTo>
                    <a:pt x="1476" y="0"/>
                    <a:pt x="1313" y="154"/>
                    <a:pt x="1313" y="355"/>
                  </a:cubicBezTo>
                  <a:lnTo>
                    <a:pt x="1313" y="1304"/>
                  </a:lnTo>
                  <a:lnTo>
                    <a:pt x="364" y="1304"/>
                  </a:lnTo>
                  <a:cubicBezTo>
                    <a:pt x="163" y="1304"/>
                    <a:pt x="0" y="1467"/>
                    <a:pt x="0" y="1668"/>
                  </a:cubicBezTo>
                  <a:lnTo>
                    <a:pt x="0" y="2234"/>
                  </a:lnTo>
                  <a:cubicBezTo>
                    <a:pt x="0" y="2425"/>
                    <a:pt x="163" y="2598"/>
                    <a:pt x="364" y="2598"/>
                  </a:cubicBezTo>
                  <a:lnTo>
                    <a:pt x="1304" y="2598"/>
                  </a:lnTo>
                  <a:lnTo>
                    <a:pt x="1304" y="3547"/>
                  </a:lnTo>
                  <a:cubicBezTo>
                    <a:pt x="1304" y="3748"/>
                    <a:pt x="1467" y="3911"/>
                    <a:pt x="1678" y="3911"/>
                  </a:cubicBezTo>
                  <a:lnTo>
                    <a:pt x="2234" y="3911"/>
                  </a:lnTo>
                  <a:cubicBezTo>
                    <a:pt x="2435" y="3911"/>
                    <a:pt x="2607" y="3748"/>
                    <a:pt x="2598" y="3547"/>
                  </a:cubicBezTo>
                  <a:lnTo>
                    <a:pt x="2598" y="2598"/>
                  </a:lnTo>
                  <a:lnTo>
                    <a:pt x="3547" y="2598"/>
                  </a:lnTo>
                  <a:cubicBezTo>
                    <a:pt x="3552" y="2598"/>
                    <a:pt x="3557" y="2598"/>
                    <a:pt x="3563" y="2598"/>
                  </a:cubicBezTo>
                  <a:cubicBezTo>
                    <a:pt x="3757" y="2598"/>
                    <a:pt x="3920" y="2430"/>
                    <a:pt x="3911" y="2234"/>
                  </a:cubicBezTo>
                  <a:lnTo>
                    <a:pt x="3911" y="1668"/>
                  </a:lnTo>
                  <a:cubicBezTo>
                    <a:pt x="3911" y="1467"/>
                    <a:pt x="3748" y="1304"/>
                    <a:pt x="3556" y="1304"/>
                  </a:cubicBezTo>
                  <a:lnTo>
                    <a:pt x="2607" y="1304"/>
                  </a:lnTo>
                  <a:lnTo>
                    <a:pt x="2607" y="355"/>
                  </a:lnTo>
                  <a:cubicBezTo>
                    <a:pt x="2607" y="154"/>
                    <a:pt x="2435" y="0"/>
                    <a:pt x="224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81"/>
            <p:cNvSpPr/>
            <p:nvPr/>
          </p:nvSpPr>
          <p:spPr>
            <a:xfrm>
              <a:off x="5098952" y="2670890"/>
              <a:ext cx="183872" cy="59815"/>
            </a:xfrm>
            <a:custGeom>
              <a:avLst/>
              <a:gdLst/>
              <a:ahLst/>
              <a:cxnLst/>
              <a:rect l="l" t="t" r="r" b="b"/>
              <a:pathLst>
                <a:path w="7018" h="2283" extrusionOk="0">
                  <a:moveTo>
                    <a:pt x="1" y="1"/>
                  </a:moveTo>
                  <a:lnTo>
                    <a:pt x="1" y="2282"/>
                  </a:lnTo>
                  <a:lnTo>
                    <a:pt x="1467" y="2282"/>
                  </a:lnTo>
                  <a:cubicBezTo>
                    <a:pt x="1601" y="1400"/>
                    <a:pt x="2359" y="748"/>
                    <a:pt x="3240" y="748"/>
                  </a:cubicBezTo>
                  <a:cubicBezTo>
                    <a:pt x="3247" y="748"/>
                    <a:pt x="3253" y="748"/>
                    <a:pt x="3260" y="748"/>
                  </a:cubicBezTo>
                  <a:cubicBezTo>
                    <a:pt x="4143" y="748"/>
                    <a:pt x="4880" y="1397"/>
                    <a:pt x="5014" y="2272"/>
                  </a:cubicBezTo>
                  <a:lnTo>
                    <a:pt x="6298" y="2272"/>
                  </a:lnTo>
                  <a:cubicBezTo>
                    <a:pt x="6691" y="2272"/>
                    <a:pt x="7017" y="1947"/>
                    <a:pt x="7017" y="1554"/>
                  </a:cubicBezTo>
                  <a:lnTo>
                    <a:pt x="7017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81"/>
            <p:cNvSpPr/>
            <p:nvPr/>
          </p:nvSpPr>
          <p:spPr>
            <a:xfrm>
              <a:off x="5233069" y="2670890"/>
              <a:ext cx="49990" cy="59553"/>
            </a:xfrm>
            <a:custGeom>
              <a:avLst/>
              <a:gdLst/>
              <a:ahLst/>
              <a:cxnLst/>
              <a:rect l="l" t="t" r="r" b="b"/>
              <a:pathLst>
                <a:path w="1908" h="2273" extrusionOk="0">
                  <a:moveTo>
                    <a:pt x="719" y="1"/>
                  </a:moveTo>
                  <a:lnTo>
                    <a:pt x="719" y="1554"/>
                  </a:lnTo>
                  <a:cubicBezTo>
                    <a:pt x="719" y="1947"/>
                    <a:pt x="393" y="2272"/>
                    <a:pt x="0" y="2272"/>
                  </a:cubicBezTo>
                  <a:lnTo>
                    <a:pt x="1189" y="2272"/>
                  </a:lnTo>
                  <a:cubicBezTo>
                    <a:pt x="1582" y="2272"/>
                    <a:pt x="1908" y="1947"/>
                    <a:pt x="1908" y="1554"/>
                  </a:cubicBezTo>
                  <a:lnTo>
                    <a:pt x="1908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81"/>
            <p:cNvSpPr/>
            <p:nvPr/>
          </p:nvSpPr>
          <p:spPr>
            <a:xfrm>
              <a:off x="4875937" y="2670655"/>
              <a:ext cx="223303" cy="59788"/>
            </a:xfrm>
            <a:custGeom>
              <a:avLst/>
              <a:gdLst/>
              <a:ahLst/>
              <a:cxnLst/>
              <a:rect l="l" t="t" r="r" b="b"/>
              <a:pathLst>
                <a:path w="8523" h="2282" extrusionOk="0">
                  <a:moveTo>
                    <a:pt x="1" y="0"/>
                  </a:moveTo>
                  <a:lnTo>
                    <a:pt x="1" y="1553"/>
                  </a:lnTo>
                  <a:cubicBezTo>
                    <a:pt x="1" y="1956"/>
                    <a:pt x="327" y="2281"/>
                    <a:pt x="720" y="2281"/>
                  </a:cubicBezTo>
                  <a:lnTo>
                    <a:pt x="2493" y="2281"/>
                  </a:lnTo>
                  <a:cubicBezTo>
                    <a:pt x="2627" y="1409"/>
                    <a:pt x="3375" y="757"/>
                    <a:pt x="4257" y="757"/>
                  </a:cubicBezTo>
                  <a:cubicBezTo>
                    <a:pt x="5148" y="757"/>
                    <a:pt x="5896" y="1409"/>
                    <a:pt x="6030" y="2281"/>
                  </a:cubicBezTo>
                  <a:lnTo>
                    <a:pt x="8522" y="2281"/>
                  </a:lnTo>
                  <a:lnTo>
                    <a:pt x="852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81"/>
            <p:cNvSpPr/>
            <p:nvPr/>
          </p:nvSpPr>
          <p:spPr>
            <a:xfrm>
              <a:off x="5063529" y="2670890"/>
              <a:ext cx="35711" cy="59815"/>
            </a:xfrm>
            <a:custGeom>
              <a:avLst/>
              <a:gdLst/>
              <a:ahLst/>
              <a:cxnLst/>
              <a:rect l="l" t="t" r="r" b="b"/>
              <a:pathLst>
                <a:path w="1363" h="2283" extrusionOk="0">
                  <a:moveTo>
                    <a:pt x="1" y="1"/>
                  </a:moveTo>
                  <a:lnTo>
                    <a:pt x="1" y="2282"/>
                  </a:lnTo>
                  <a:lnTo>
                    <a:pt x="1362" y="2282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3" name="Google Shape;8353;p81"/>
          <p:cNvGrpSpPr/>
          <p:nvPr/>
        </p:nvGrpSpPr>
        <p:grpSpPr>
          <a:xfrm>
            <a:off x="4893282" y="3804774"/>
            <a:ext cx="242114" cy="362163"/>
            <a:chOff x="4893282" y="3804774"/>
            <a:chExt cx="242114" cy="362163"/>
          </a:xfrm>
        </p:grpSpPr>
        <p:sp>
          <p:nvSpPr>
            <p:cNvPr id="8354" name="Google Shape;8354;p81"/>
            <p:cNvSpPr/>
            <p:nvPr/>
          </p:nvSpPr>
          <p:spPr>
            <a:xfrm>
              <a:off x="4893517" y="3804774"/>
              <a:ext cx="241878" cy="361927"/>
            </a:xfrm>
            <a:custGeom>
              <a:avLst/>
              <a:gdLst/>
              <a:ahLst/>
              <a:cxnLst/>
              <a:rect l="l" t="t" r="r" b="b"/>
              <a:pathLst>
                <a:path w="9232" h="13814" extrusionOk="0">
                  <a:moveTo>
                    <a:pt x="796" y="1"/>
                  </a:moveTo>
                  <a:cubicBezTo>
                    <a:pt x="355" y="1"/>
                    <a:pt x="1" y="355"/>
                    <a:pt x="1" y="787"/>
                  </a:cubicBezTo>
                  <a:lnTo>
                    <a:pt x="1" y="13027"/>
                  </a:lnTo>
                  <a:cubicBezTo>
                    <a:pt x="1" y="13468"/>
                    <a:pt x="355" y="13813"/>
                    <a:pt x="796" y="13813"/>
                  </a:cubicBezTo>
                  <a:lnTo>
                    <a:pt x="8445" y="13813"/>
                  </a:lnTo>
                  <a:cubicBezTo>
                    <a:pt x="8877" y="13813"/>
                    <a:pt x="9231" y="13468"/>
                    <a:pt x="9231" y="13027"/>
                  </a:cubicBezTo>
                  <a:lnTo>
                    <a:pt x="9231" y="787"/>
                  </a:lnTo>
                  <a:cubicBezTo>
                    <a:pt x="9231" y="355"/>
                    <a:pt x="8877" y="1"/>
                    <a:pt x="8445" y="1"/>
                  </a:cubicBez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81"/>
            <p:cNvSpPr/>
            <p:nvPr/>
          </p:nvSpPr>
          <p:spPr>
            <a:xfrm>
              <a:off x="4893282" y="3804774"/>
              <a:ext cx="242114" cy="362163"/>
            </a:xfrm>
            <a:custGeom>
              <a:avLst/>
              <a:gdLst/>
              <a:ahLst/>
              <a:cxnLst/>
              <a:rect l="l" t="t" r="r" b="b"/>
              <a:pathLst>
                <a:path w="9241" h="13823" extrusionOk="0">
                  <a:moveTo>
                    <a:pt x="8244" y="1"/>
                  </a:moveTo>
                  <a:lnTo>
                    <a:pt x="8244" y="12040"/>
                  </a:lnTo>
                  <a:cubicBezTo>
                    <a:pt x="8244" y="12481"/>
                    <a:pt x="7889" y="12826"/>
                    <a:pt x="7458" y="12826"/>
                  </a:cubicBezTo>
                  <a:lnTo>
                    <a:pt x="0" y="12826"/>
                  </a:lnTo>
                  <a:lnTo>
                    <a:pt x="0" y="13027"/>
                  </a:lnTo>
                  <a:cubicBezTo>
                    <a:pt x="0" y="13468"/>
                    <a:pt x="355" y="13823"/>
                    <a:pt x="796" y="13823"/>
                  </a:cubicBezTo>
                  <a:lnTo>
                    <a:pt x="8445" y="13823"/>
                  </a:lnTo>
                  <a:cubicBezTo>
                    <a:pt x="8876" y="13823"/>
                    <a:pt x="9231" y="13468"/>
                    <a:pt x="9231" y="13027"/>
                  </a:cubicBezTo>
                  <a:lnTo>
                    <a:pt x="9231" y="787"/>
                  </a:lnTo>
                  <a:cubicBezTo>
                    <a:pt x="9240" y="355"/>
                    <a:pt x="8886" y="1"/>
                    <a:pt x="8445" y="1"/>
                  </a:cubicBezTo>
                  <a:close/>
                </a:path>
              </a:pathLst>
            </a:custGeom>
            <a:solidFill>
              <a:srgbClr val="BD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81"/>
            <p:cNvSpPr/>
            <p:nvPr/>
          </p:nvSpPr>
          <p:spPr>
            <a:xfrm>
              <a:off x="4917124" y="3834668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0"/>
                  </a:moveTo>
                  <a:cubicBezTo>
                    <a:pt x="605" y="0"/>
                    <a:pt x="1" y="1467"/>
                    <a:pt x="854" y="2320"/>
                  </a:cubicBezTo>
                  <a:cubicBezTo>
                    <a:pt x="1130" y="2596"/>
                    <a:pt x="1470" y="2719"/>
                    <a:pt x="1804" y="2719"/>
                  </a:cubicBezTo>
                  <a:cubicBezTo>
                    <a:pt x="2502" y="2719"/>
                    <a:pt x="3173" y="2179"/>
                    <a:pt x="3173" y="1361"/>
                  </a:cubicBezTo>
                  <a:cubicBezTo>
                    <a:pt x="3173" y="604"/>
                    <a:pt x="2560" y="0"/>
                    <a:pt x="181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81"/>
            <p:cNvSpPr/>
            <p:nvPr/>
          </p:nvSpPr>
          <p:spPr>
            <a:xfrm>
              <a:off x="4957812" y="3834668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44"/>
                    <a:pt x="1103" y="710"/>
                    <a:pt x="1103" y="1361"/>
                  </a:cubicBezTo>
                  <a:cubicBezTo>
                    <a:pt x="1103" y="2013"/>
                    <a:pt x="643" y="2569"/>
                    <a:pt x="1" y="2694"/>
                  </a:cubicBezTo>
                  <a:cubicBezTo>
                    <a:pt x="87" y="2713"/>
                    <a:pt x="173" y="2722"/>
                    <a:pt x="259" y="2722"/>
                  </a:cubicBezTo>
                  <a:cubicBezTo>
                    <a:pt x="1017" y="2722"/>
                    <a:pt x="1620" y="2109"/>
                    <a:pt x="1620" y="1361"/>
                  </a:cubicBezTo>
                  <a:cubicBezTo>
                    <a:pt x="1620" y="604"/>
                    <a:pt x="101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81"/>
            <p:cNvSpPr/>
            <p:nvPr/>
          </p:nvSpPr>
          <p:spPr>
            <a:xfrm>
              <a:off x="4935961" y="3841454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908"/>
                  </a:lnTo>
                  <a:cubicBezTo>
                    <a:pt x="77" y="2013"/>
                    <a:pt x="183" y="2118"/>
                    <a:pt x="288" y="2195"/>
                  </a:cubicBezTo>
                  <a:lnTo>
                    <a:pt x="2196" y="297"/>
                  </a:lnTo>
                  <a:cubicBezTo>
                    <a:pt x="2109" y="182"/>
                    <a:pt x="2014" y="86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81"/>
            <p:cNvSpPr/>
            <p:nvPr/>
          </p:nvSpPr>
          <p:spPr>
            <a:xfrm>
              <a:off x="4979401" y="3841690"/>
              <a:ext cx="14358" cy="16611"/>
            </a:xfrm>
            <a:custGeom>
              <a:avLst/>
              <a:gdLst/>
              <a:ahLst/>
              <a:cxnLst/>
              <a:rect l="l" t="t" r="r" b="b"/>
              <a:pathLst>
                <a:path w="548" h="634" extrusionOk="0">
                  <a:moveTo>
                    <a:pt x="250" y="1"/>
                  </a:moveTo>
                  <a:lnTo>
                    <a:pt x="1" y="259"/>
                  </a:lnTo>
                  <a:cubicBezTo>
                    <a:pt x="87" y="374"/>
                    <a:pt x="164" y="499"/>
                    <a:pt x="212" y="633"/>
                  </a:cubicBezTo>
                  <a:lnTo>
                    <a:pt x="547" y="298"/>
                  </a:lnTo>
                  <a:lnTo>
                    <a:pt x="509" y="250"/>
                  </a:lnTo>
                  <a:cubicBezTo>
                    <a:pt x="509" y="250"/>
                    <a:pt x="509" y="250"/>
                    <a:pt x="509" y="240"/>
                  </a:cubicBezTo>
                  <a:lnTo>
                    <a:pt x="480" y="212"/>
                  </a:lnTo>
                  <a:lnTo>
                    <a:pt x="471" y="202"/>
                  </a:lnTo>
                  <a:cubicBezTo>
                    <a:pt x="432" y="154"/>
                    <a:pt x="384" y="106"/>
                    <a:pt x="336" y="68"/>
                  </a:cubicBezTo>
                  <a:lnTo>
                    <a:pt x="327" y="58"/>
                  </a:lnTo>
                  <a:lnTo>
                    <a:pt x="298" y="29"/>
                  </a:lnTo>
                  <a:lnTo>
                    <a:pt x="288" y="29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81"/>
            <p:cNvSpPr/>
            <p:nvPr/>
          </p:nvSpPr>
          <p:spPr>
            <a:xfrm>
              <a:off x="5016317" y="3834668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0"/>
                  </a:moveTo>
                  <a:cubicBezTo>
                    <a:pt x="614" y="0"/>
                    <a:pt x="1" y="1467"/>
                    <a:pt x="864" y="2320"/>
                  </a:cubicBezTo>
                  <a:cubicBezTo>
                    <a:pt x="1139" y="2596"/>
                    <a:pt x="1480" y="2719"/>
                    <a:pt x="1813" y="2719"/>
                  </a:cubicBezTo>
                  <a:cubicBezTo>
                    <a:pt x="2512" y="2719"/>
                    <a:pt x="3183" y="2179"/>
                    <a:pt x="3183" y="1361"/>
                  </a:cubicBezTo>
                  <a:cubicBezTo>
                    <a:pt x="3183" y="604"/>
                    <a:pt x="2570" y="0"/>
                    <a:pt x="18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81"/>
            <p:cNvSpPr/>
            <p:nvPr/>
          </p:nvSpPr>
          <p:spPr>
            <a:xfrm>
              <a:off x="5057267" y="3834668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44"/>
                    <a:pt x="1103" y="710"/>
                    <a:pt x="1103" y="1361"/>
                  </a:cubicBezTo>
                  <a:cubicBezTo>
                    <a:pt x="1103" y="2013"/>
                    <a:pt x="643" y="2569"/>
                    <a:pt x="0" y="2694"/>
                  </a:cubicBezTo>
                  <a:cubicBezTo>
                    <a:pt x="87" y="2713"/>
                    <a:pt x="173" y="2722"/>
                    <a:pt x="259" y="2722"/>
                  </a:cubicBezTo>
                  <a:cubicBezTo>
                    <a:pt x="1007" y="2722"/>
                    <a:pt x="1620" y="2109"/>
                    <a:pt x="1620" y="1361"/>
                  </a:cubicBezTo>
                  <a:cubicBezTo>
                    <a:pt x="1620" y="604"/>
                    <a:pt x="100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2" name="Google Shape;8362;p81"/>
            <p:cNvSpPr/>
            <p:nvPr/>
          </p:nvSpPr>
          <p:spPr>
            <a:xfrm>
              <a:off x="5035155" y="3841454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908"/>
                  </a:lnTo>
                  <a:cubicBezTo>
                    <a:pt x="87" y="2013"/>
                    <a:pt x="183" y="2109"/>
                    <a:pt x="298" y="2195"/>
                  </a:cubicBezTo>
                  <a:lnTo>
                    <a:pt x="2196" y="297"/>
                  </a:lnTo>
                  <a:cubicBezTo>
                    <a:pt x="2119" y="182"/>
                    <a:pt x="2014" y="86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3" name="Google Shape;8363;p81"/>
            <p:cNvSpPr/>
            <p:nvPr/>
          </p:nvSpPr>
          <p:spPr>
            <a:xfrm>
              <a:off x="5078620" y="3841690"/>
              <a:ext cx="14593" cy="16611"/>
            </a:xfrm>
            <a:custGeom>
              <a:avLst/>
              <a:gdLst/>
              <a:ahLst/>
              <a:cxnLst/>
              <a:rect l="l" t="t" r="r" b="b"/>
              <a:pathLst>
                <a:path w="557" h="634" extrusionOk="0">
                  <a:moveTo>
                    <a:pt x="259" y="1"/>
                  </a:moveTo>
                  <a:lnTo>
                    <a:pt x="0" y="259"/>
                  </a:lnTo>
                  <a:cubicBezTo>
                    <a:pt x="96" y="374"/>
                    <a:pt x="163" y="499"/>
                    <a:pt x="221" y="633"/>
                  </a:cubicBezTo>
                  <a:lnTo>
                    <a:pt x="556" y="298"/>
                  </a:lnTo>
                  <a:cubicBezTo>
                    <a:pt x="537" y="279"/>
                    <a:pt x="527" y="269"/>
                    <a:pt x="518" y="250"/>
                  </a:cubicBezTo>
                  <a:cubicBezTo>
                    <a:pt x="508" y="250"/>
                    <a:pt x="508" y="250"/>
                    <a:pt x="518" y="240"/>
                  </a:cubicBezTo>
                  <a:lnTo>
                    <a:pt x="489" y="212"/>
                  </a:lnTo>
                  <a:lnTo>
                    <a:pt x="479" y="202"/>
                  </a:lnTo>
                  <a:cubicBezTo>
                    <a:pt x="441" y="154"/>
                    <a:pt x="393" y="106"/>
                    <a:pt x="345" y="68"/>
                  </a:cubicBezTo>
                  <a:lnTo>
                    <a:pt x="336" y="58"/>
                  </a:lnTo>
                  <a:lnTo>
                    <a:pt x="307" y="29"/>
                  </a:lnTo>
                  <a:lnTo>
                    <a:pt x="288" y="2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4" name="Google Shape;8364;p81"/>
            <p:cNvSpPr/>
            <p:nvPr/>
          </p:nvSpPr>
          <p:spPr>
            <a:xfrm>
              <a:off x="4917124" y="3947669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1"/>
                  </a:moveTo>
                  <a:cubicBezTo>
                    <a:pt x="605" y="1"/>
                    <a:pt x="1" y="1458"/>
                    <a:pt x="854" y="2320"/>
                  </a:cubicBezTo>
                  <a:cubicBezTo>
                    <a:pt x="1129" y="2596"/>
                    <a:pt x="1469" y="2719"/>
                    <a:pt x="1802" y="2719"/>
                  </a:cubicBezTo>
                  <a:cubicBezTo>
                    <a:pt x="2501" y="2719"/>
                    <a:pt x="3173" y="2176"/>
                    <a:pt x="3173" y="1352"/>
                  </a:cubicBezTo>
                  <a:cubicBezTo>
                    <a:pt x="3173" y="605"/>
                    <a:pt x="2560" y="1"/>
                    <a:pt x="181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5" name="Google Shape;8365;p81"/>
            <p:cNvSpPr/>
            <p:nvPr/>
          </p:nvSpPr>
          <p:spPr>
            <a:xfrm>
              <a:off x="4957812" y="3947433"/>
              <a:ext cx="42470" cy="71578"/>
            </a:xfrm>
            <a:custGeom>
              <a:avLst/>
              <a:gdLst/>
              <a:ahLst/>
              <a:cxnLst/>
              <a:rect l="l" t="t" r="r" b="b"/>
              <a:pathLst>
                <a:path w="1621" h="2732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53"/>
                    <a:pt x="1103" y="709"/>
                    <a:pt x="1103" y="1361"/>
                  </a:cubicBezTo>
                  <a:cubicBezTo>
                    <a:pt x="1103" y="2013"/>
                    <a:pt x="643" y="2579"/>
                    <a:pt x="1" y="2703"/>
                  </a:cubicBezTo>
                  <a:cubicBezTo>
                    <a:pt x="87" y="2722"/>
                    <a:pt x="173" y="2722"/>
                    <a:pt x="259" y="2732"/>
                  </a:cubicBezTo>
                  <a:cubicBezTo>
                    <a:pt x="1017" y="2722"/>
                    <a:pt x="1620" y="2118"/>
                    <a:pt x="1620" y="1371"/>
                  </a:cubicBezTo>
                  <a:cubicBezTo>
                    <a:pt x="1620" y="614"/>
                    <a:pt x="1017" y="10"/>
                    <a:pt x="259" y="1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6" name="Google Shape;8366;p81"/>
            <p:cNvSpPr/>
            <p:nvPr/>
          </p:nvSpPr>
          <p:spPr>
            <a:xfrm>
              <a:off x="4935961" y="3954455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898"/>
                  </a:lnTo>
                  <a:cubicBezTo>
                    <a:pt x="77" y="2013"/>
                    <a:pt x="183" y="2109"/>
                    <a:pt x="288" y="2196"/>
                  </a:cubicBezTo>
                  <a:lnTo>
                    <a:pt x="2196" y="288"/>
                  </a:lnTo>
                  <a:cubicBezTo>
                    <a:pt x="2109" y="183"/>
                    <a:pt x="2004" y="77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7" name="Google Shape;8367;p81"/>
            <p:cNvSpPr/>
            <p:nvPr/>
          </p:nvSpPr>
          <p:spPr>
            <a:xfrm>
              <a:off x="4979401" y="3954717"/>
              <a:ext cx="14358" cy="16585"/>
            </a:xfrm>
            <a:custGeom>
              <a:avLst/>
              <a:gdLst/>
              <a:ahLst/>
              <a:cxnLst/>
              <a:rect l="l" t="t" r="r" b="b"/>
              <a:pathLst>
                <a:path w="548" h="633" extrusionOk="0">
                  <a:moveTo>
                    <a:pt x="250" y="0"/>
                  </a:moveTo>
                  <a:lnTo>
                    <a:pt x="1" y="249"/>
                  </a:lnTo>
                  <a:cubicBezTo>
                    <a:pt x="87" y="364"/>
                    <a:pt x="164" y="489"/>
                    <a:pt x="212" y="633"/>
                  </a:cubicBezTo>
                  <a:lnTo>
                    <a:pt x="547" y="297"/>
                  </a:lnTo>
                  <a:cubicBezTo>
                    <a:pt x="528" y="268"/>
                    <a:pt x="518" y="259"/>
                    <a:pt x="509" y="249"/>
                  </a:cubicBezTo>
                  <a:cubicBezTo>
                    <a:pt x="509" y="240"/>
                    <a:pt x="509" y="240"/>
                    <a:pt x="509" y="240"/>
                  </a:cubicBezTo>
                  <a:lnTo>
                    <a:pt x="480" y="201"/>
                  </a:lnTo>
                  <a:lnTo>
                    <a:pt x="471" y="192"/>
                  </a:lnTo>
                  <a:cubicBezTo>
                    <a:pt x="432" y="144"/>
                    <a:pt x="384" y="105"/>
                    <a:pt x="336" y="58"/>
                  </a:cubicBezTo>
                  <a:lnTo>
                    <a:pt x="327" y="48"/>
                  </a:lnTo>
                  <a:lnTo>
                    <a:pt x="298" y="29"/>
                  </a:lnTo>
                  <a:cubicBezTo>
                    <a:pt x="298" y="24"/>
                    <a:pt x="296" y="22"/>
                    <a:pt x="293" y="22"/>
                  </a:cubicBezTo>
                  <a:cubicBezTo>
                    <a:pt x="291" y="22"/>
                    <a:pt x="288" y="24"/>
                    <a:pt x="288" y="29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81"/>
            <p:cNvSpPr/>
            <p:nvPr/>
          </p:nvSpPr>
          <p:spPr>
            <a:xfrm>
              <a:off x="5016317" y="3947669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1"/>
                  </a:moveTo>
                  <a:cubicBezTo>
                    <a:pt x="614" y="1"/>
                    <a:pt x="1" y="1458"/>
                    <a:pt x="864" y="2320"/>
                  </a:cubicBezTo>
                  <a:cubicBezTo>
                    <a:pt x="1139" y="2596"/>
                    <a:pt x="1479" y="2719"/>
                    <a:pt x="1812" y="2719"/>
                  </a:cubicBezTo>
                  <a:cubicBezTo>
                    <a:pt x="2511" y="2719"/>
                    <a:pt x="3183" y="2176"/>
                    <a:pt x="3183" y="1352"/>
                  </a:cubicBezTo>
                  <a:cubicBezTo>
                    <a:pt x="3183" y="605"/>
                    <a:pt x="2570" y="1"/>
                    <a:pt x="182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81"/>
            <p:cNvSpPr/>
            <p:nvPr/>
          </p:nvSpPr>
          <p:spPr>
            <a:xfrm>
              <a:off x="5057267" y="3947433"/>
              <a:ext cx="42470" cy="71578"/>
            </a:xfrm>
            <a:custGeom>
              <a:avLst/>
              <a:gdLst/>
              <a:ahLst/>
              <a:cxnLst/>
              <a:rect l="l" t="t" r="r" b="b"/>
              <a:pathLst>
                <a:path w="1621" h="2732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53"/>
                    <a:pt x="1103" y="709"/>
                    <a:pt x="1103" y="1361"/>
                  </a:cubicBezTo>
                  <a:cubicBezTo>
                    <a:pt x="1103" y="2013"/>
                    <a:pt x="643" y="2579"/>
                    <a:pt x="0" y="2703"/>
                  </a:cubicBezTo>
                  <a:cubicBezTo>
                    <a:pt x="87" y="2722"/>
                    <a:pt x="173" y="2722"/>
                    <a:pt x="259" y="2732"/>
                  </a:cubicBezTo>
                  <a:cubicBezTo>
                    <a:pt x="1007" y="2722"/>
                    <a:pt x="1620" y="2118"/>
                    <a:pt x="1620" y="1371"/>
                  </a:cubicBezTo>
                  <a:cubicBezTo>
                    <a:pt x="1620" y="614"/>
                    <a:pt x="1007" y="10"/>
                    <a:pt x="259" y="1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81"/>
            <p:cNvSpPr/>
            <p:nvPr/>
          </p:nvSpPr>
          <p:spPr>
            <a:xfrm>
              <a:off x="5035155" y="3954455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898"/>
                  </a:lnTo>
                  <a:cubicBezTo>
                    <a:pt x="87" y="2013"/>
                    <a:pt x="183" y="2109"/>
                    <a:pt x="298" y="2196"/>
                  </a:cubicBezTo>
                  <a:lnTo>
                    <a:pt x="2196" y="298"/>
                  </a:lnTo>
                  <a:cubicBezTo>
                    <a:pt x="2119" y="183"/>
                    <a:pt x="2014" y="87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81"/>
            <p:cNvSpPr/>
            <p:nvPr/>
          </p:nvSpPr>
          <p:spPr>
            <a:xfrm>
              <a:off x="5078620" y="3954717"/>
              <a:ext cx="14593" cy="16585"/>
            </a:xfrm>
            <a:custGeom>
              <a:avLst/>
              <a:gdLst/>
              <a:ahLst/>
              <a:cxnLst/>
              <a:rect l="l" t="t" r="r" b="b"/>
              <a:pathLst>
                <a:path w="557" h="633" extrusionOk="0">
                  <a:moveTo>
                    <a:pt x="259" y="0"/>
                  </a:moveTo>
                  <a:lnTo>
                    <a:pt x="0" y="249"/>
                  </a:lnTo>
                  <a:cubicBezTo>
                    <a:pt x="96" y="364"/>
                    <a:pt x="163" y="489"/>
                    <a:pt x="221" y="633"/>
                  </a:cubicBezTo>
                  <a:lnTo>
                    <a:pt x="556" y="297"/>
                  </a:lnTo>
                  <a:cubicBezTo>
                    <a:pt x="537" y="278"/>
                    <a:pt x="527" y="259"/>
                    <a:pt x="518" y="249"/>
                  </a:cubicBezTo>
                  <a:cubicBezTo>
                    <a:pt x="508" y="240"/>
                    <a:pt x="508" y="240"/>
                    <a:pt x="518" y="240"/>
                  </a:cubicBezTo>
                  <a:lnTo>
                    <a:pt x="489" y="201"/>
                  </a:lnTo>
                  <a:lnTo>
                    <a:pt x="479" y="192"/>
                  </a:lnTo>
                  <a:cubicBezTo>
                    <a:pt x="441" y="144"/>
                    <a:pt x="393" y="105"/>
                    <a:pt x="345" y="58"/>
                  </a:cubicBezTo>
                  <a:lnTo>
                    <a:pt x="336" y="48"/>
                  </a:lnTo>
                  <a:lnTo>
                    <a:pt x="307" y="29"/>
                  </a:lnTo>
                  <a:cubicBezTo>
                    <a:pt x="302" y="24"/>
                    <a:pt x="300" y="22"/>
                    <a:pt x="297" y="22"/>
                  </a:cubicBezTo>
                  <a:cubicBezTo>
                    <a:pt x="295" y="22"/>
                    <a:pt x="292" y="24"/>
                    <a:pt x="288" y="29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81"/>
            <p:cNvSpPr/>
            <p:nvPr/>
          </p:nvSpPr>
          <p:spPr>
            <a:xfrm>
              <a:off x="4917124" y="4060434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0"/>
                  </a:moveTo>
                  <a:cubicBezTo>
                    <a:pt x="605" y="0"/>
                    <a:pt x="1" y="1467"/>
                    <a:pt x="854" y="2320"/>
                  </a:cubicBezTo>
                  <a:cubicBezTo>
                    <a:pt x="1130" y="2596"/>
                    <a:pt x="1470" y="2720"/>
                    <a:pt x="1804" y="2720"/>
                  </a:cubicBezTo>
                  <a:cubicBezTo>
                    <a:pt x="2502" y="2720"/>
                    <a:pt x="3173" y="2179"/>
                    <a:pt x="3173" y="1362"/>
                  </a:cubicBezTo>
                  <a:cubicBezTo>
                    <a:pt x="3173" y="604"/>
                    <a:pt x="2560" y="0"/>
                    <a:pt x="181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81"/>
            <p:cNvSpPr/>
            <p:nvPr/>
          </p:nvSpPr>
          <p:spPr>
            <a:xfrm>
              <a:off x="4957812" y="4060434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54"/>
                    <a:pt x="1103" y="710"/>
                    <a:pt x="1103" y="1362"/>
                  </a:cubicBezTo>
                  <a:cubicBezTo>
                    <a:pt x="1103" y="2013"/>
                    <a:pt x="643" y="2579"/>
                    <a:pt x="1" y="2704"/>
                  </a:cubicBezTo>
                  <a:cubicBezTo>
                    <a:pt x="87" y="2713"/>
                    <a:pt x="173" y="2723"/>
                    <a:pt x="259" y="2723"/>
                  </a:cubicBezTo>
                  <a:cubicBezTo>
                    <a:pt x="1017" y="2723"/>
                    <a:pt x="1620" y="2119"/>
                    <a:pt x="1620" y="1362"/>
                  </a:cubicBezTo>
                  <a:cubicBezTo>
                    <a:pt x="1620" y="614"/>
                    <a:pt x="101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81"/>
            <p:cNvSpPr/>
            <p:nvPr/>
          </p:nvSpPr>
          <p:spPr>
            <a:xfrm>
              <a:off x="4935961" y="4067219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908"/>
                  </a:lnTo>
                  <a:cubicBezTo>
                    <a:pt x="77" y="2013"/>
                    <a:pt x="183" y="2119"/>
                    <a:pt x="288" y="2195"/>
                  </a:cubicBezTo>
                  <a:lnTo>
                    <a:pt x="2196" y="297"/>
                  </a:lnTo>
                  <a:cubicBezTo>
                    <a:pt x="2109" y="182"/>
                    <a:pt x="2014" y="87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81"/>
            <p:cNvSpPr/>
            <p:nvPr/>
          </p:nvSpPr>
          <p:spPr>
            <a:xfrm>
              <a:off x="4979401" y="4067455"/>
              <a:ext cx="14358" cy="16611"/>
            </a:xfrm>
            <a:custGeom>
              <a:avLst/>
              <a:gdLst/>
              <a:ahLst/>
              <a:cxnLst/>
              <a:rect l="l" t="t" r="r" b="b"/>
              <a:pathLst>
                <a:path w="548" h="634" extrusionOk="0">
                  <a:moveTo>
                    <a:pt x="250" y="1"/>
                  </a:moveTo>
                  <a:lnTo>
                    <a:pt x="1" y="260"/>
                  </a:lnTo>
                  <a:cubicBezTo>
                    <a:pt x="87" y="375"/>
                    <a:pt x="164" y="499"/>
                    <a:pt x="212" y="634"/>
                  </a:cubicBezTo>
                  <a:lnTo>
                    <a:pt x="547" y="298"/>
                  </a:lnTo>
                  <a:lnTo>
                    <a:pt x="509" y="250"/>
                  </a:lnTo>
                  <a:cubicBezTo>
                    <a:pt x="509" y="250"/>
                    <a:pt x="509" y="250"/>
                    <a:pt x="509" y="241"/>
                  </a:cubicBezTo>
                  <a:lnTo>
                    <a:pt x="480" y="212"/>
                  </a:lnTo>
                  <a:lnTo>
                    <a:pt x="471" y="202"/>
                  </a:lnTo>
                  <a:cubicBezTo>
                    <a:pt x="432" y="154"/>
                    <a:pt x="384" y="106"/>
                    <a:pt x="336" y="68"/>
                  </a:cubicBezTo>
                  <a:lnTo>
                    <a:pt x="327" y="58"/>
                  </a:lnTo>
                  <a:lnTo>
                    <a:pt x="298" y="30"/>
                  </a:lnTo>
                  <a:lnTo>
                    <a:pt x="288" y="30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81"/>
            <p:cNvSpPr/>
            <p:nvPr/>
          </p:nvSpPr>
          <p:spPr>
            <a:xfrm>
              <a:off x="5016317" y="4060434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0"/>
                  </a:moveTo>
                  <a:cubicBezTo>
                    <a:pt x="614" y="0"/>
                    <a:pt x="1" y="1467"/>
                    <a:pt x="864" y="2320"/>
                  </a:cubicBezTo>
                  <a:cubicBezTo>
                    <a:pt x="1139" y="2596"/>
                    <a:pt x="1480" y="2720"/>
                    <a:pt x="1813" y="2720"/>
                  </a:cubicBezTo>
                  <a:cubicBezTo>
                    <a:pt x="2512" y="2720"/>
                    <a:pt x="3183" y="2179"/>
                    <a:pt x="3183" y="1362"/>
                  </a:cubicBezTo>
                  <a:cubicBezTo>
                    <a:pt x="3183" y="604"/>
                    <a:pt x="2570" y="0"/>
                    <a:pt x="18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81"/>
            <p:cNvSpPr/>
            <p:nvPr/>
          </p:nvSpPr>
          <p:spPr>
            <a:xfrm>
              <a:off x="5057267" y="4060434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54"/>
                    <a:pt x="1103" y="710"/>
                    <a:pt x="1103" y="1362"/>
                  </a:cubicBezTo>
                  <a:cubicBezTo>
                    <a:pt x="1103" y="2013"/>
                    <a:pt x="643" y="2579"/>
                    <a:pt x="0" y="2704"/>
                  </a:cubicBezTo>
                  <a:cubicBezTo>
                    <a:pt x="87" y="2713"/>
                    <a:pt x="173" y="2723"/>
                    <a:pt x="259" y="2723"/>
                  </a:cubicBezTo>
                  <a:cubicBezTo>
                    <a:pt x="1007" y="2723"/>
                    <a:pt x="1620" y="2119"/>
                    <a:pt x="1620" y="1362"/>
                  </a:cubicBezTo>
                  <a:cubicBezTo>
                    <a:pt x="1620" y="614"/>
                    <a:pt x="100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81"/>
            <p:cNvSpPr/>
            <p:nvPr/>
          </p:nvSpPr>
          <p:spPr>
            <a:xfrm>
              <a:off x="5035155" y="4067219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908"/>
                  </a:lnTo>
                  <a:cubicBezTo>
                    <a:pt x="87" y="2013"/>
                    <a:pt x="183" y="2119"/>
                    <a:pt x="298" y="2195"/>
                  </a:cubicBezTo>
                  <a:lnTo>
                    <a:pt x="2196" y="297"/>
                  </a:lnTo>
                  <a:cubicBezTo>
                    <a:pt x="2119" y="182"/>
                    <a:pt x="2014" y="87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81"/>
            <p:cNvSpPr/>
            <p:nvPr/>
          </p:nvSpPr>
          <p:spPr>
            <a:xfrm>
              <a:off x="5078620" y="4067455"/>
              <a:ext cx="14593" cy="16611"/>
            </a:xfrm>
            <a:custGeom>
              <a:avLst/>
              <a:gdLst/>
              <a:ahLst/>
              <a:cxnLst/>
              <a:rect l="l" t="t" r="r" b="b"/>
              <a:pathLst>
                <a:path w="557" h="634" extrusionOk="0">
                  <a:moveTo>
                    <a:pt x="259" y="1"/>
                  </a:moveTo>
                  <a:lnTo>
                    <a:pt x="0" y="260"/>
                  </a:lnTo>
                  <a:cubicBezTo>
                    <a:pt x="96" y="375"/>
                    <a:pt x="163" y="499"/>
                    <a:pt x="221" y="634"/>
                  </a:cubicBezTo>
                  <a:lnTo>
                    <a:pt x="556" y="298"/>
                  </a:lnTo>
                  <a:cubicBezTo>
                    <a:pt x="537" y="279"/>
                    <a:pt x="527" y="269"/>
                    <a:pt x="518" y="250"/>
                  </a:cubicBezTo>
                  <a:cubicBezTo>
                    <a:pt x="508" y="250"/>
                    <a:pt x="508" y="250"/>
                    <a:pt x="518" y="241"/>
                  </a:cubicBezTo>
                  <a:lnTo>
                    <a:pt x="489" y="212"/>
                  </a:lnTo>
                  <a:lnTo>
                    <a:pt x="479" y="202"/>
                  </a:lnTo>
                  <a:cubicBezTo>
                    <a:pt x="441" y="154"/>
                    <a:pt x="393" y="106"/>
                    <a:pt x="345" y="68"/>
                  </a:cubicBezTo>
                  <a:lnTo>
                    <a:pt x="336" y="58"/>
                  </a:lnTo>
                  <a:lnTo>
                    <a:pt x="307" y="30"/>
                  </a:lnTo>
                  <a:lnTo>
                    <a:pt x="288" y="30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0" name="Google Shape;8380;p81"/>
          <p:cNvGrpSpPr/>
          <p:nvPr/>
        </p:nvGrpSpPr>
        <p:grpSpPr>
          <a:xfrm>
            <a:off x="6248162" y="3804774"/>
            <a:ext cx="231058" cy="362425"/>
            <a:chOff x="6248162" y="3804774"/>
            <a:chExt cx="231058" cy="362425"/>
          </a:xfrm>
        </p:grpSpPr>
        <p:sp>
          <p:nvSpPr>
            <p:cNvPr id="8381" name="Google Shape;8381;p81"/>
            <p:cNvSpPr/>
            <p:nvPr/>
          </p:nvSpPr>
          <p:spPr>
            <a:xfrm>
              <a:off x="6248162" y="3845646"/>
              <a:ext cx="231058" cy="321553"/>
            </a:xfrm>
            <a:custGeom>
              <a:avLst/>
              <a:gdLst/>
              <a:ahLst/>
              <a:cxnLst/>
              <a:rect l="l" t="t" r="r" b="b"/>
              <a:pathLst>
                <a:path w="8819" h="12273" extrusionOk="0">
                  <a:moveTo>
                    <a:pt x="5048" y="1"/>
                  </a:moveTo>
                  <a:cubicBezTo>
                    <a:pt x="4745" y="1"/>
                    <a:pt x="4440" y="46"/>
                    <a:pt x="4141" y="147"/>
                  </a:cubicBezTo>
                  <a:cubicBezTo>
                    <a:pt x="3547" y="348"/>
                    <a:pt x="3029" y="741"/>
                    <a:pt x="2694" y="1278"/>
                  </a:cubicBezTo>
                  <a:cubicBezTo>
                    <a:pt x="2147" y="2083"/>
                    <a:pt x="2061" y="3118"/>
                    <a:pt x="2454" y="4019"/>
                  </a:cubicBezTo>
                  <a:cubicBezTo>
                    <a:pt x="2588" y="4316"/>
                    <a:pt x="2790" y="4585"/>
                    <a:pt x="3048" y="4796"/>
                  </a:cubicBezTo>
                  <a:cubicBezTo>
                    <a:pt x="3173" y="4892"/>
                    <a:pt x="3269" y="5045"/>
                    <a:pt x="3307" y="5208"/>
                  </a:cubicBezTo>
                  <a:cubicBezTo>
                    <a:pt x="3336" y="5352"/>
                    <a:pt x="3326" y="5505"/>
                    <a:pt x="3278" y="5649"/>
                  </a:cubicBezTo>
                  <a:cubicBezTo>
                    <a:pt x="3211" y="5840"/>
                    <a:pt x="3048" y="5994"/>
                    <a:pt x="2847" y="6061"/>
                  </a:cubicBezTo>
                  <a:cubicBezTo>
                    <a:pt x="2732" y="6099"/>
                    <a:pt x="2627" y="6138"/>
                    <a:pt x="2512" y="6186"/>
                  </a:cubicBezTo>
                  <a:cubicBezTo>
                    <a:pt x="1898" y="6464"/>
                    <a:pt x="1496" y="7067"/>
                    <a:pt x="1476" y="7748"/>
                  </a:cubicBezTo>
                  <a:cubicBezTo>
                    <a:pt x="662" y="7758"/>
                    <a:pt x="0" y="8419"/>
                    <a:pt x="0" y="9234"/>
                  </a:cubicBezTo>
                  <a:lnTo>
                    <a:pt x="0" y="12272"/>
                  </a:lnTo>
                  <a:lnTo>
                    <a:pt x="1112" y="12272"/>
                  </a:lnTo>
                  <a:lnTo>
                    <a:pt x="1112" y="12263"/>
                  </a:lnTo>
                  <a:lnTo>
                    <a:pt x="1112" y="12253"/>
                  </a:lnTo>
                  <a:lnTo>
                    <a:pt x="1112" y="9224"/>
                  </a:lnTo>
                  <a:cubicBezTo>
                    <a:pt x="1112" y="9013"/>
                    <a:pt x="1275" y="8841"/>
                    <a:pt x="1486" y="8841"/>
                  </a:cubicBezTo>
                  <a:lnTo>
                    <a:pt x="1793" y="8841"/>
                  </a:lnTo>
                  <a:cubicBezTo>
                    <a:pt x="1841" y="8917"/>
                    <a:pt x="1898" y="8984"/>
                    <a:pt x="1956" y="9052"/>
                  </a:cubicBezTo>
                  <a:lnTo>
                    <a:pt x="2004" y="9100"/>
                  </a:lnTo>
                  <a:cubicBezTo>
                    <a:pt x="2460" y="9539"/>
                    <a:pt x="3061" y="9778"/>
                    <a:pt x="3680" y="9778"/>
                  </a:cubicBezTo>
                  <a:cubicBezTo>
                    <a:pt x="3776" y="9778"/>
                    <a:pt x="3872" y="9772"/>
                    <a:pt x="3969" y="9761"/>
                  </a:cubicBezTo>
                  <a:cubicBezTo>
                    <a:pt x="5474" y="9579"/>
                    <a:pt x="6700" y="8869"/>
                    <a:pt x="7601" y="7547"/>
                  </a:cubicBezTo>
                  <a:cubicBezTo>
                    <a:pt x="8503" y="6243"/>
                    <a:pt x="8819" y="4623"/>
                    <a:pt x="8483" y="3080"/>
                  </a:cubicBezTo>
                  <a:cubicBezTo>
                    <a:pt x="8263" y="2083"/>
                    <a:pt x="7803" y="1297"/>
                    <a:pt x="7103" y="722"/>
                  </a:cubicBezTo>
                  <a:cubicBezTo>
                    <a:pt x="7065" y="693"/>
                    <a:pt x="7036" y="674"/>
                    <a:pt x="6998" y="645"/>
                  </a:cubicBezTo>
                  <a:cubicBezTo>
                    <a:pt x="6777" y="482"/>
                    <a:pt x="6528" y="338"/>
                    <a:pt x="6269" y="223"/>
                  </a:cubicBezTo>
                  <a:cubicBezTo>
                    <a:pt x="5876" y="85"/>
                    <a:pt x="5463" y="1"/>
                    <a:pt x="504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81"/>
            <p:cNvSpPr/>
            <p:nvPr/>
          </p:nvSpPr>
          <p:spPr>
            <a:xfrm>
              <a:off x="6316963" y="3845463"/>
              <a:ext cx="162257" cy="256157"/>
            </a:xfrm>
            <a:custGeom>
              <a:avLst/>
              <a:gdLst/>
              <a:ahLst/>
              <a:cxnLst/>
              <a:rect l="l" t="t" r="r" b="b"/>
              <a:pathLst>
                <a:path w="6193" h="9777" extrusionOk="0">
                  <a:moveTo>
                    <a:pt x="2502" y="0"/>
                  </a:moveTo>
                  <a:lnTo>
                    <a:pt x="2502" y="0"/>
                  </a:lnTo>
                  <a:cubicBezTo>
                    <a:pt x="2752" y="115"/>
                    <a:pt x="2982" y="250"/>
                    <a:pt x="3202" y="413"/>
                  </a:cubicBezTo>
                  <a:cubicBezTo>
                    <a:pt x="3241" y="441"/>
                    <a:pt x="3269" y="461"/>
                    <a:pt x="3308" y="489"/>
                  </a:cubicBezTo>
                  <a:cubicBezTo>
                    <a:pt x="4007" y="1064"/>
                    <a:pt x="4467" y="1850"/>
                    <a:pt x="4688" y="2847"/>
                  </a:cubicBezTo>
                  <a:cubicBezTo>
                    <a:pt x="5023" y="4391"/>
                    <a:pt x="4707" y="6010"/>
                    <a:pt x="3806" y="7314"/>
                  </a:cubicBezTo>
                  <a:cubicBezTo>
                    <a:pt x="2905" y="8637"/>
                    <a:pt x="1678" y="9356"/>
                    <a:pt x="173" y="9528"/>
                  </a:cubicBezTo>
                  <a:cubicBezTo>
                    <a:pt x="116" y="9528"/>
                    <a:pt x="58" y="9538"/>
                    <a:pt x="1" y="9538"/>
                  </a:cubicBezTo>
                  <a:cubicBezTo>
                    <a:pt x="331" y="9696"/>
                    <a:pt x="686" y="9777"/>
                    <a:pt x="1045" y="9777"/>
                  </a:cubicBezTo>
                  <a:cubicBezTo>
                    <a:pt x="1144" y="9777"/>
                    <a:pt x="1243" y="9771"/>
                    <a:pt x="1343" y="9758"/>
                  </a:cubicBezTo>
                  <a:cubicBezTo>
                    <a:pt x="2848" y="9576"/>
                    <a:pt x="4074" y="8867"/>
                    <a:pt x="4975" y="7544"/>
                  </a:cubicBezTo>
                  <a:cubicBezTo>
                    <a:pt x="5877" y="6240"/>
                    <a:pt x="6193" y="4630"/>
                    <a:pt x="5857" y="3077"/>
                  </a:cubicBezTo>
                  <a:cubicBezTo>
                    <a:pt x="5637" y="2080"/>
                    <a:pt x="5177" y="1294"/>
                    <a:pt x="4477" y="719"/>
                  </a:cubicBezTo>
                  <a:cubicBezTo>
                    <a:pt x="4439" y="700"/>
                    <a:pt x="4410" y="671"/>
                    <a:pt x="4372" y="643"/>
                  </a:cubicBezTo>
                  <a:cubicBezTo>
                    <a:pt x="4151" y="480"/>
                    <a:pt x="3902" y="336"/>
                    <a:pt x="3643" y="230"/>
                  </a:cubicBezTo>
                  <a:cubicBezTo>
                    <a:pt x="3279" y="96"/>
                    <a:pt x="2895" y="20"/>
                    <a:pt x="2502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81"/>
            <p:cNvSpPr/>
            <p:nvPr/>
          </p:nvSpPr>
          <p:spPr>
            <a:xfrm>
              <a:off x="6256939" y="3804774"/>
              <a:ext cx="61046" cy="102232"/>
            </a:xfrm>
            <a:custGeom>
              <a:avLst/>
              <a:gdLst/>
              <a:ahLst/>
              <a:cxnLst/>
              <a:rect l="l" t="t" r="r" b="b"/>
              <a:pathLst>
                <a:path w="2330" h="3902" extrusionOk="0">
                  <a:moveTo>
                    <a:pt x="1" y="1"/>
                  </a:moveTo>
                  <a:lnTo>
                    <a:pt x="1" y="1630"/>
                  </a:lnTo>
                  <a:cubicBezTo>
                    <a:pt x="1" y="2148"/>
                    <a:pt x="183" y="2656"/>
                    <a:pt x="509" y="3068"/>
                  </a:cubicBezTo>
                  <a:cubicBezTo>
                    <a:pt x="835" y="3470"/>
                    <a:pt x="1295" y="3758"/>
                    <a:pt x="1803" y="3873"/>
                  </a:cubicBezTo>
                  <a:lnTo>
                    <a:pt x="1927" y="3902"/>
                  </a:lnTo>
                  <a:cubicBezTo>
                    <a:pt x="1995" y="3538"/>
                    <a:pt x="2129" y="3183"/>
                    <a:pt x="2330" y="2876"/>
                  </a:cubicBezTo>
                  <a:cubicBezTo>
                    <a:pt x="2292" y="2857"/>
                    <a:pt x="2244" y="2838"/>
                    <a:pt x="2205" y="2828"/>
                  </a:cubicBezTo>
                  <a:lnTo>
                    <a:pt x="2042" y="2790"/>
                  </a:lnTo>
                  <a:cubicBezTo>
                    <a:pt x="1496" y="2675"/>
                    <a:pt x="1113" y="2186"/>
                    <a:pt x="1113" y="1630"/>
                  </a:cubicBezTo>
                  <a:lnTo>
                    <a:pt x="1113" y="1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81"/>
            <p:cNvSpPr/>
            <p:nvPr/>
          </p:nvSpPr>
          <p:spPr>
            <a:xfrm>
              <a:off x="6288589" y="3870562"/>
              <a:ext cx="29396" cy="36706"/>
            </a:xfrm>
            <a:custGeom>
              <a:avLst/>
              <a:gdLst/>
              <a:ahLst/>
              <a:cxnLst/>
              <a:rect l="l" t="t" r="r" b="b"/>
              <a:pathLst>
                <a:path w="1122" h="1401" extrusionOk="0">
                  <a:moveTo>
                    <a:pt x="278" y="1"/>
                  </a:moveTo>
                  <a:cubicBezTo>
                    <a:pt x="106" y="356"/>
                    <a:pt x="10" y="749"/>
                    <a:pt x="1" y="1151"/>
                  </a:cubicBezTo>
                  <a:cubicBezTo>
                    <a:pt x="183" y="1247"/>
                    <a:pt x="384" y="1324"/>
                    <a:pt x="585" y="1372"/>
                  </a:cubicBezTo>
                  <a:lnTo>
                    <a:pt x="719" y="1400"/>
                  </a:lnTo>
                  <a:cubicBezTo>
                    <a:pt x="777" y="1027"/>
                    <a:pt x="921" y="682"/>
                    <a:pt x="1122" y="365"/>
                  </a:cubicBezTo>
                  <a:cubicBezTo>
                    <a:pt x="1074" y="346"/>
                    <a:pt x="1036" y="327"/>
                    <a:pt x="988" y="317"/>
                  </a:cubicBezTo>
                  <a:lnTo>
                    <a:pt x="834" y="279"/>
                  </a:lnTo>
                  <a:cubicBezTo>
                    <a:pt x="624" y="231"/>
                    <a:pt x="432" y="135"/>
                    <a:pt x="278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5" name="Google Shape;8385;p81"/>
          <p:cNvGrpSpPr/>
          <p:nvPr/>
        </p:nvGrpSpPr>
        <p:grpSpPr>
          <a:xfrm>
            <a:off x="5346568" y="3804774"/>
            <a:ext cx="233337" cy="362163"/>
            <a:chOff x="5346568" y="3804774"/>
            <a:chExt cx="233337" cy="362163"/>
          </a:xfrm>
        </p:grpSpPr>
        <p:sp>
          <p:nvSpPr>
            <p:cNvPr id="8386" name="Google Shape;8386;p81"/>
            <p:cNvSpPr/>
            <p:nvPr/>
          </p:nvSpPr>
          <p:spPr>
            <a:xfrm>
              <a:off x="5346568" y="3804774"/>
              <a:ext cx="233337" cy="264463"/>
            </a:xfrm>
            <a:custGeom>
              <a:avLst/>
              <a:gdLst/>
              <a:ahLst/>
              <a:cxnLst/>
              <a:rect l="l" t="t" r="r" b="b"/>
              <a:pathLst>
                <a:path w="8906" h="10094" extrusionOk="0">
                  <a:moveTo>
                    <a:pt x="2119" y="1"/>
                  </a:moveTo>
                  <a:cubicBezTo>
                    <a:pt x="950" y="1"/>
                    <a:pt x="1" y="950"/>
                    <a:pt x="1" y="2119"/>
                  </a:cubicBezTo>
                  <a:lnTo>
                    <a:pt x="1" y="8944"/>
                  </a:lnTo>
                  <a:cubicBezTo>
                    <a:pt x="1" y="9576"/>
                    <a:pt x="518" y="10094"/>
                    <a:pt x="1151" y="10094"/>
                  </a:cubicBezTo>
                  <a:lnTo>
                    <a:pt x="3499" y="10094"/>
                  </a:lnTo>
                  <a:lnTo>
                    <a:pt x="3499" y="8752"/>
                  </a:lnTo>
                  <a:lnTo>
                    <a:pt x="5407" y="8752"/>
                  </a:lnTo>
                  <a:lnTo>
                    <a:pt x="5407" y="10094"/>
                  </a:lnTo>
                  <a:lnTo>
                    <a:pt x="7755" y="10094"/>
                  </a:lnTo>
                  <a:cubicBezTo>
                    <a:pt x="8388" y="10094"/>
                    <a:pt x="8906" y="9586"/>
                    <a:pt x="8906" y="8953"/>
                  </a:cubicBezTo>
                  <a:lnTo>
                    <a:pt x="8906" y="2119"/>
                  </a:lnTo>
                  <a:cubicBezTo>
                    <a:pt x="8906" y="950"/>
                    <a:pt x="7957" y="1"/>
                    <a:pt x="6787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81"/>
            <p:cNvSpPr/>
            <p:nvPr/>
          </p:nvSpPr>
          <p:spPr>
            <a:xfrm>
              <a:off x="5494231" y="3804774"/>
              <a:ext cx="85674" cy="264463"/>
            </a:xfrm>
            <a:custGeom>
              <a:avLst/>
              <a:gdLst/>
              <a:ahLst/>
              <a:cxnLst/>
              <a:rect l="l" t="t" r="r" b="b"/>
              <a:pathLst>
                <a:path w="3270" h="10094" extrusionOk="0">
                  <a:moveTo>
                    <a:pt x="1" y="1"/>
                  </a:moveTo>
                  <a:cubicBezTo>
                    <a:pt x="1170" y="1"/>
                    <a:pt x="2119" y="950"/>
                    <a:pt x="2119" y="2119"/>
                  </a:cubicBezTo>
                  <a:lnTo>
                    <a:pt x="2119" y="8953"/>
                  </a:lnTo>
                  <a:cubicBezTo>
                    <a:pt x="2119" y="9586"/>
                    <a:pt x="1602" y="10094"/>
                    <a:pt x="969" y="10094"/>
                  </a:cubicBezTo>
                  <a:lnTo>
                    <a:pt x="2119" y="10094"/>
                  </a:lnTo>
                  <a:cubicBezTo>
                    <a:pt x="2752" y="10094"/>
                    <a:pt x="3270" y="9586"/>
                    <a:pt x="3270" y="8953"/>
                  </a:cubicBezTo>
                  <a:lnTo>
                    <a:pt x="3270" y="2119"/>
                  </a:lnTo>
                  <a:cubicBezTo>
                    <a:pt x="3270" y="950"/>
                    <a:pt x="2321" y="1"/>
                    <a:pt x="1151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81"/>
            <p:cNvSpPr/>
            <p:nvPr/>
          </p:nvSpPr>
          <p:spPr>
            <a:xfrm>
              <a:off x="5398811" y="3829900"/>
              <a:ext cx="129114" cy="110014"/>
            </a:xfrm>
            <a:custGeom>
              <a:avLst/>
              <a:gdLst/>
              <a:ahLst/>
              <a:cxnLst/>
              <a:rect l="l" t="t" r="r" b="b"/>
              <a:pathLst>
                <a:path w="4928" h="4199" extrusionOk="0">
                  <a:moveTo>
                    <a:pt x="2397" y="0"/>
                  </a:moveTo>
                  <a:cubicBezTo>
                    <a:pt x="1074" y="0"/>
                    <a:pt x="10" y="1064"/>
                    <a:pt x="0" y="2387"/>
                  </a:cubicBezTo>
                  <a:lnTo>
                    <a:pt x="0" y="3556"/>
                  </a:lnTo>
                  <a:cubicBezTo>
                    <a:pt x="0" y="3911"/>
                    <a:pt x="288" y="4199"/>
                    <a:pt x="643" y="4199"/>
                  </a:cubicBezTo>
                  <a:lnTo>
                    <a:pt x="4285" y="4199"/>
                  </a:lnTo>
                  <a:cubicBezTo>
                    <a:pt x="4640" y="4189"/>
                    <a:pt x="4927" y="3911"/>
                    <a:pt x="4927" y="3556"/>
                  </a:cubicBezTo>
                  <a:lnTo>
                    <a:pt x="4927" y="2387"/>
                  </a:lnTo>
                  <a:cubicBezTo>
                    <a:pt x="4927" y="1074"/>
                    <a:pt x="3854" y="0"/>
                    <a:pt x="2541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81"/>
            <p:cNvSpPr/>
            <p:nvPr/>
          </p:nvSpPr>
          <p:spPr>
            <a:xfrm>
              <a:off x="5398811" y="3840930"/>
              <a:ext cx="129114" cy="98984"/>
            </a:xfrm>
            <a:custGeom>
              <a:avLst/>
              <a:gdLst/>
              <a:ahLst/>
              <a:cxnLst/>
              <a:rect l="l" t="t" r="r" b="b"/>
              <a:pathLst>
                <a:path w="4928" h="3778" extrusionOk="0">
                  <a:moveTo>
                    <a:pt x="3835" y="1"/>
                  </a:moveTo>
                  <a:lnTo>
                    <a:pt x="3835" y="1"/>
                  </a:lnTo>
                  <a:cubicBezTo>
                    <a:pt x="4113" y="403"/>
                    <a:pt x="4256" y="883"/>
                    <a:pt x="4256" y="1372"/>
                  </a:cubicBezTo>
                  <a:lnTo>
                    <a:pt x="4256" y="2455"/>
                  </a:lnTo>
                  <a:cubicBezTo>
                    <a:pt x="4256" y="2809"/>
                    <a:pt x="3959" y="3107"/>
                    <a:pt x="3595" y="3107"/>
                  </a:cubicBezTo>
                  <a:lnTo>
                    <a:pt x="0" y="3107"/>
                  </a:lnTo>
                  <a:lnTo>
                    <a:pt x="0" y="3116"/>
                  </a:lnTo>
                  <a:cubicBezTo>
                    <a:pt x="0" y="3480"/>
                    <a:pt x="298" y="3778"/>
                    <a:pt x="662" y="3778"/>
                  </a:cubicBezTo>
                  <a:lnTo>
                    <a:pt x="4276" y="3778"/>
                  </a:lnTo>
                  <a:cubicBezTo>
                    <a:pt x="4630" y="3778"/>
                    <a:pt x="4927" y="3480"/>
                    <a:pt x="4927" y="3116"/>
                  </a:cubicBezTo>
                  <a:lnTo>
                    <a:pt x="4927" y="2043"/>
                  </a:lnTo>
                  <a:cubicBezTo>
                    <a:pt x="4927" y="1218"/>
                    <a:pt x="4515" y="451"/>
                    <a:pt x="3835" y="1"/>
                  </a:cubicBezTo>
                  <a:close/>
                </a:path>
              </a:pathLst>
            </a:custGeom>
            <a:solidFill>
              <a:srgbClr val="D1D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81"/>
            <p:cNvSpPr/>
            <p:nvPr/>
          </p:nvSpPr>
          <p:spPr>
            <a:xfrm>
              <a:off x="5438477" y="4034076"/>
              <a:ext cx="50016" cy="132860"/>
            </a:xfrm>
            <a:custGeom>
              <a:avLst/>
              <a:gdLst/>
              <a:ahLst/>
              <a:cxnLst/>
              <a:rect l="l" t="t" r="r" b="b"/>
              <a:pathLst>
                <a:path w="1909" h="5071" extrusionOk="0">
                  <a:moveTo>
                    <a:pt x="1" y="0"/>
                  </a:moveTo>
                  <a:lnTo>
                    <a:pt x="1" y="4869"/>
                  </a:lnTo>
                  <a:cubicBezTo>
                    <a:pt x="1" y="4975"/>
                    <a:pt x="87" y="5071"/>
                    <a:pt x="202" y="5071"/>
                  </a:cubicBezTo>
                  <a:lnTo>
                    <a:pt x="1707" y="5071"/>
                  </a:lnTo>
                  <a:cubicBezTo>
                    <a:pt x="1813" y="5071"/>
                    <a:pt x="1908" y="4975"/>
                    <a:pt x="1908" y="4869"/>
                  </a:cubicBezTo>
                  <a:lnTo>
                    <a:pt x="1908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81"/>
            <p:cNvSpPr/>
            <p:nvPr/>
          </p:nvSpPr>
          <p:spPr>
            <a:xfrm>
              <a:off x="5471647" y="4034076"/>
              <a:ext cx="16847" cy="132860"/>
            </a:xfrm>
            <a:custGeom>
              <a:avLst/>
              <a:gdLst/>
              <a:ahLst/>
              <a:cxnLst/>
              <a:rect l="l" t="t" r="r" b="b"/>
              <a:pathLst>
                <a:path w="643" h="5071" extrusionOk="0">
                  <a:moveTo>
                    <a:pt x="0" y="0"/>
                  </a:moveTo>
                  <a:lnTo>
                    <a:pt x="0" y="5071"/>
                  </a:lnTo>
                  <a:lnTo>
                    <a:pt x="441" y="5071"/>
                  </a:lnTo>
                  <a:cubicBezTo>
                    <a:pt x="547" y="5071"/>
                    <a:pt x="642" y="4975"/>
                    <a:pt x="642" y="4869"/>
                  </a:cubicBezTo>
                  <a:lnTo>
                    <a:pt x="642" y="0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81"/>
            <p:cNvSpPr/>
            <p:nvPr/>
          </p:nvSpPr>
          <p:spPr>
            <a:xfrm>
              <a:off x="5369938" y="3977799"/>
              <a:ext cx="35920" cy="27667"/>
            </a:xfrm>
            <a:custGeom>
              <a:avLst/>
              <a:gdLst/>
              <a:ahLst/>
              <a:cxnLst/>
              <a:rect l="l" t="t" r="r" b="b"/>
              <a:pathLst>
                <a:path w="1371" h="1056" extrusionOk="0">
                  <a:moveTo>
                    <a:pt x="355" y="1"/>
                  </a:moveTo>
                  <a:cubicBezTo>
                    <a:pt x="163" y="1"/>
                    <a:pt x="0" y="154"/>
                    <a:pt x="0" y="356"/>
                  </a:cubicBezTo>
                  <a:lnTo>
                    <a:pt x="0" y="701"/>
                  </a:lnTo>
                  <a:cubicBezTo>
                    <a:pt x="0" y="892"/>
                    <a:pt x="163" y="1055"/>
                    <a:pt x="355" y="1055"/>
                  </a:cubicBezTo>
                  <a:lnTo>
                    <a:pt x="1016" y="1055"/>
                  </a:lnTo>
                  <a:cubicBezTo>
                    <a:pt x="1208" y="1055"/>
                    <a:pt x="1371" y="892"/>
                    <a:pt x="1371" y="701"/>
                  </a:cubicBezTo>
                  <a:lnTo>
                    <a:pt x="1371" y="356"/>
                  </a:lnTo>
                  <a:cubicBezTo>
                    <a:pt x="1371" y="154"/>
                    <a:pt x="1208" y="1"/>
                    <a:pt x="1016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81"/>
            <p:cNvSpPr/>
            <p:nvPr/>
          </p:nvSpPr>
          <p:spPr>
            <a:xfrm>
              <a:off x="5370174" y="3985344"/>
              <a:ext cx="36208" cy="20122"/>
            </a:xfrm>
            <a:custGeom>
              <a:avLst/>
              <a:gdLst/>
              <a:ahLst/>
              <a:cxnLst/>
              <a:rect l="l" t="t" r="r" b="b"/>
              <a:pathLst>
                <a:path w="1382" h="768" extrusionOk="0">
                  <a:moveTo>
                    <a:pt x="1" y="0"/>
                  </a:moveTo>
                  <a:cubicBezTo>
                    <a:pt x="1" y="29"/>
                    <a:pt x="1" y="48"/>
                    <a:pt x="1" y="77"/>
                  </a:cubicBezTo>
                  <a:lnTo>
                    <a:pt x="1" y="393"/>
                  </a:lnTo>
                  <a:cubicBezTo>
                    <a:pt x="1" y="604"/>
                    <a:pt x="164" y="767"/>
                    <a:pt x="375" y="767"/>
                  </a:cubicBezTo>
                  <a:lnTo>
                    <a:pt x="1007" y="767"/>
                  </a:lnTo>
                  <a:cubicBezTo>
                    <a:pt x="1209" y="767"/>
                    <a:pt x="1381" y="604"/>
                    <a:pt x="1381" y="393"/>
                  </a:cubicBezTo>
                  <a:lnTo>
                    <a:pt x="1381" y="77"/>
                  </a:lnTo>
                  <a:cubicBezTo>
                    <a:pt x="1381" y="48"/>
                    <a:pt x="1381" y="29"/>
                    <a:pt x="1381" y="0"/>
                  </a:cubicBezTo>
                  <a:cubicBezTo>
                    <a:pt x="1344" y="176"/>
                    <a:pt x="1191" y="308"/>
                    <a:pt x="1007" y="308"/>
                  </a:cubicBezTo>
                  <a:cubicBezTo>
                    <a:pt x="1001" y="308"/>
                    <a:pt x="995" y="308"/>
                    <a:pt x="988" y="307"/>
                  </a:cubicBezTo>
                  <a:lnTo>
                    <a:pt x="365" y="307"/>
                  </a:lnTo>
                  <a:cubicBezTo>
                    <a:pt x="183" y="307"/>
                    <a:pt x="30" y="183"/>
                    <a:pt x="1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81"/>
            <p:cNvSpPr/>
            <p:nvPr/>
          </p:nvSpPr>
          <p:spPr>
            <a:xfrm>
              <a:off x="5438477" y="3977799"/>
              <a:ext cx="49754" cy="27667"/>
            </a:xfrm>
            <a:custGeom>
              <a:avLst/>
              <a:gdLst/>
              <a:ahLst/>
              <a:cxnLst/>
              <a:rect l="l" t="t" r="r" b="b"/>
              <a:pathLst>
                <a:path w="1899" h="1056" extrusionOk="0">
                  <a:moveTo>
                    <a:pt x="365" y="1"/>
                  </a:moveTo>
                  <a:cubicBezTo>
                    <a:pt x="164" y="1"/>
                    <a:pt x="1" y="154"/>
                    <a:pt x="1" y="356"/>
                  </a:cubicBezTo>
                  <a:lnTo>
                    <a:pt x="1" y="701"/>
                  </a:lnTo>
                  <a:cubicBezTo>
                    <a:pt x="1" y="892"/>
                    <a:pt x="164" y="1055"/>
                    <a:pt x="365" y="1055"/>
                  </a:cubicBezTo>
                  <a:lnTo>
                    <a:pt x="1544" y="1055"/>
                  </a:lnTo>
                  <a:cubicBezTo>
                    <a:pt x="1736" y="1055"/>
                    <a:pt x="1899" y="892"/>
                    <a:pt x="1899" y="701"/>
                  </a:cubicBezTo>
                  <a:lnTo>
                    <a:pt x="1899" y="356"/>
                  </a:lnTo>
                  <a:cubicBezTo>
                    <a:pt x="1899" y="154"/>
                    <a:pt x="1736" y="1"/>
                    <a:pt x="1535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81"/>
            <p:cNvSpPr/>
            <p:nvPr/>
          </p:nvSpPr>
          <p:spPr>
            <a:xfrm>
              <a:off x="5438739" y="3985344"/>
              <a:ext cx="50016" cy="20122"/>
            </a:xfrm>
            <a:custGeom>
              <a:avLst/>
              <a:gdLst/>
              <a:ahLst/>
              <a:cxnLst/>
              <a:rect l="l" t="t" r="r" b="b"/>
              <a:pathLst>
                <a:path w="1909" h="768" extrusionOk="0">
                  <a:moveTo>
                    <a:pt x="1" y="0"/>
                  </a:moveTo>
                  <a:cubicBezTo>
                    <a:pt x="1" y="29"/>
                    <a:pt x="1" y="48"/>
                    <a:pt x="1" y="77"/>
                  </a:cubicBezTo>
                  <a:lnTo>
                    <a:pt x="1" y="393"/>
                  </a:lnTo>
                  <a:cubicBezTo>
                    <a:pt x="1" y="604"/>
                    <a:pt x="173" y="767"/>
                    <a:pt x="374" y="767"/>
                  </a:cubicBezTo>
                  <a:lnTo>
                    <a:pt x="1534" y="767"/>
                  </a:lnTo>
                  <a:cubicBezTo>
                    <a:pt x="1736" y="767"/>
                    <a:pt x="1908" y="604"/>
                    <a:pt x="1908" y="393"/>
                  </a:cubicBezTo>
                  <a:lnTo>
                    <a:pt x="1908" y="77"/>
                  </a:lnTo>
                  <a:cubicBezTo>
                    <a:pt x="1908" y="48"/>
                    <a:pt x="1908" y="29"/>
                    <a:pt x="1908" y="0"/>
                  </a:cubicBezTo>
                  <a:cubicBezTo>
                    <a:pt x="1871" y="176"/>
                    <a:pt x="1718" y="308"/>
                    <a:pt x="1534" y="308"/>
                  </a:cubicBezTo>
                  <a:cubicBezTo>
                    <a:pt x="1528" y="308"/>
                    <a:pt x="1522" y="308"/>
                    <a:pt x="1515" y="307"/>
                  </a:cubicBezTo>
                  <a:lnTo>
                    <a:pt x="365" y="307"/>
                  </a:lnTo>
                  <a:cubicBezTo>
                    <a:pt x="183" y="307"/>
                    <a:pt x="29" y="183"/>
                    <a:pt x="1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81"/>
            <p:cNvSpPr/>
            <p:nvPr/>
          </p:nvSpPr>
          <p:spPr>
            <a:xfrm>
              <a:off x="5520850" y="3977799"/>
              <a:ext cx="35946" cy="27667"/>
            </a:xfrm>
            <a:custGeom>
              <a:avLst/>
              <a:gdLst/>
              <a:ahLst/>
              <a:cxnLst/>
              <a:rect l="l" t="t" r="r" b="b"/>
              <a:pathLst>
                <a:path w="1372" h="1056" extrusionOk="0">
                  <a:moveTo>
                    <a:pt x="365" y="1"/>
                  </a:moveTo>
                  <a:cubicBezTo>
                    <a:pt x="164" y="1"/>
                    <a:pt x="1" y="154"/>
                    <a:pt x="1" y="356"/>
                  </a:cubicBezTo>
                  <a:lnTo>
                    <a:pt x="1" y="701"/>
                  </a:lnTo>
                  <a:cubicBezTo>
                    <a:pt x="1" y="892"/>
                    <a:pt x="164" y="1055"/>
                    <a:pt x="365" y="1055"/>
                  </a:cubicBezTo>
                  <a:lnTo>
                    <a:pt x="1017" y="1055"/>
                  </a:lnTo>
                  <a:cubicBezTo>
                    <a:pt x="1209" y="1055"/>
                    <a:pt x="1372" y="892"/>
                    <a:pt x="1372" y="701"/>
                  </a:cubicBezTo>
                  <a:lnTo>
                    <a:pt x="1372" y="356"/>
                  </a:lnTo>
                  <a:cubicBezTo>
                    <a:pt x="1372" y="154"/>
                    <a:pt x="1209" y="1"/>
                    <a:pt x="1017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81"/>
            <p:cNvSpPr/>
            <p:nvPr/>
          </p:nvSpPr>
          <p:spPr>
            <a:xfrm>
              <a:off x="5520850" y="3985842"/>
              <a:ext cx="36208" cy="19624"/>
            </a:xfrm>
            <a:custGeom>
              <a:avLst/>
              <a:gdLst/>
              <a:ahLst/>
              <a:cxnLst/>
              <a:rect l="l" t="t" r="r" b="b"/>
              <a:pathLst>
                <a:path w="1382" h="749" extrusionOk="0">
                  <a:moveTo>
                    <a:pt x="1" y="1"/>
                  </a:moveTo>
                  <a:cubicBezTo>
                    <a:pt x="1" y="20"/>
                    <a:pt x="1" y="39"/>
                    <a:pt x="1" y="58"/>
                  </a:cubicBezTo>
                  <a:lnTo>
                    <a:pt x="1" y="374"/>
                  </a:lnTo>
                  <a:cubicBezTo>
                    <a:pt x="1" y="585"/>
                    <a:pt x="174" y="748"/>
                    <a:pt x="375" y="748"/>
                  </a:cubicBezTo>
                  <a:lnTo>
                    <a:pt x="1007" y="748"/>
                  </a:lnTo>
                  <a:cubicBezTo>
                    <a:pt x="1218" y="748"/>
                    <a:pt x="1381" y="585"/>
                    <a:pt x="1381" y="374"/>
                  </a:cubicBezTo>
                  <a:lnTo>
                    <a:pt x="1381" y="58"/>
                  </a:lnTo>
                  <a:lnTo>
                    <a:pt x="1381" y="1"/>
                  </a:lnTo>
                  <a:cubicBezTo>
                    <a:pt x="1353" y="183"/>
                    <a:pt x="1190" y="317"/>
                    <a:pt x="1007" y="317"/>
                  </a:cubicBezTo>
                  <a:lnTo>
                    <a:pt x="375" y="317"/>
                  </a:lnTo>
                  <a:cubicBezTo>
                    <a:pt x="183" y="317"/>
                    <a:pt x="30" y="183"/>
                    <a:pt x="1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81"/>
            <p:cNvSpPr/>
            <p:nvPr/>
          </p:nvSpPr>
          <p:spPr>
            <a:xfrm>
              <a:off x="5438477" y="4113410"/>
              <a:ext cx="49754" cy="53527"/>
            </a:xfrm>
            <a:custGeom>
              <a:avLst/>
              <a:gdLst/>
              <a:ahLst/>
              <a:cxnLst/>
              <a:rect l="l" t="t" r="r" b="b"/>
              <a:pathLst>
                <a:path w="1899" h="2043" extrusionOk="0">
                  <a:moveTo>
                    <a:pt x="1" y="1"/>
                  </a:moveTo>
                  <a:lnTo>
                    <a:pt x="1" y="1841"/>
                  </a:lnTo>
                  <a:cubicBezTo>
                    <a:pt x="1" y="1947"/>
                    <a:pt x="87" y="2043"/>
                    <a:pt x="202" y="2043"/>
                  </a:cubicBezTo>
                  <a:lnTo>
                    <a:pt x="1698" y="2043"/>
                  </a:lnTo>
                  <a:cubicBezTo>
                    <a:pt x="1813" y="2043"/>
                    <a:pt x="1899" y="1947"/>
                    <a:pt x="1899" y="1841"/>
                  </a:cubicBezTo>
                  <a:lnTo>
                    <a:pt x="1899" y="1"/>
                  </a:ln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81"/>
            <p:cNvSpPr/>
            <p:nvPr/>
          </p:nvSpPr>
          <p:spPr>
            <a:xfrm>
              <a:off x="5471647" y="4113174"/>
              <a:ext cx="16847" cy="53762"/>
            </a:xfrm>
            <a:custGeom>
              <a:avLst/>
              <a:gdLst/>
              <a:ahLst/>
              <a:cxnLst/>
              <a:rect l="l" t="t" r="r" b="b"/>
              <a:pathLst>
                <a:path w="643" h="2052" extrusionOk="0">
                  <a:moveTo>
                    <a:pt x="0" y="0"/>
                  </a:moveTo>
                  <a:lnTo>
                    <a:pt x="0" y="10"/>
                  </a:lnTo>
                  <a:lnTo>
                    <a:pt x="0" y="2052"/>
                  </a:lnTo>
                  <a:lnTo>
                    <a:pt x="441" y="2052"/>
                  </a:lnTo>
                  <a:cubicBezTo>
                    <a:pt x="547" y="2052"/>
                    <a:pt x="642" y="1956"/>
                    <a:pt x="642" y="1850"/>
                  </a:cubicBezTo>
                  <a:lnTo>
                    <a:pt x="642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81"/>
            <p:cNvSpPr/>
            <p:nvPr/>
          </p:nvSpPr>
          <p:spPr>
            <a:xfrm>
              <a:off x="5452311" y="4132772"/>
              <a:ext cx="19362" cy="16427"/>
            </a:xfrm>
            <a:custGeom>
              <a:avLst/>
              <a:gdLst/>
              <a:ahLst/>
              <a:cxnLst/>
              <a:rect l="l" t="t" r="r" b="b"/>
              <a:pathLst>
                <a:path w="739" h="627" extrusionOk="0">
                  <a:moveTo>
                    <a:pt x="422" y="0"/>
                  </a:moveTo>
                  <a:cubicBezTo>
                    <a:pt x="144" y="0"/>
                    <a:pt x="0" y="336"/>
                    <a:pt x="201" y="537"/>
                  </a:cubicBezTo>
                  <a:cubicBezTo>
                    <a:pt x="267" y="599"/>
                    <a:pt x="346" y="627"/>
                    <a:pt x="423" y="627"/>
                  </a:cubicBezTo>
                  <a:cubicBezTo>
                    <a:pt x="585" y="627"/>
                    <a:pt x="738" y="504"/>
                    <a:pt x="738" y="316"/>
                  </a:cubicBezTo>
                  <a:cubicBezTo>
                    <a:pt x="738" y="144"/>
                    <a:pt x="594" y="0"/>
                    <a:pt x="422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81"/>
            <p:cNvSpPr/>
            <p:nvPr/>
          </p:nvSpPr>
          <p:spPr>
            <a:xfrm>
              <a:off x="5419902" y="3867811"/>
              <a:ext cx="30916" cy="51011"/>
            </a:xfrm>
            <a:custGeom>
              <a:avLst/>
              <a:gdLst/>
              <a:ahLst/>
              <a:cxnLst/>
              <a:rect l="l" t="t" r="r" b="b"/>
              <a:pathLst>
                <a:path w="1180" h="1947" extrusionOk="0">
                  <a:moveTo>
                    <a:pt x="767" y="422"/>
                  </a:moveTo>
                  <a:lnTo>
                    <a:pt x="767" y="767"/>
                  </a:lnTo>
                  <a:lnTo>
                    <a:pt x="422" y="767"/>
                  </a:lnTo>
                  <a:lnTo>
                    <a:pt x="422" y="422"/>
                  </a:lnTo>
                  <a:close/>
                  <a:moveTo>
                    <a:pt x="767" y="1180"/>
                  </a:moveTo>
                  <a:lnTo>
                    <a:pt x="767" y="1525"/>
                  </a:lnTo>
                  <a:lnTo>
                    <a:pt x="422" y="1525"/>
                  </a:lnTo>
                  <a:lnTo>
                    <a:pt x="422" y="1180"/>
                  </a:lnTo>
                  <a:close/>
                  <a:moveTo>
                    <a:pt x="212" y="1"/>
                  </a:moveTo>
                  <a:cubicBezTo>
                    <a:pt x="97" y="1"/>
                    <a:pt x="1" y="96"/>
                    <a:pt x="1" y="211"/>
                  </a:cubicBezTo>
                  <a:lnTo>
                    <a:pt x="1" y="1735"/>
                  </a:lnTo>
                  <a:cubicBezTo>
                    <a:pt x="1" y="1850"/>
                    <a:pt x="97" y="1946"/>
                    <a:pt x="212" y="1946"/>
                  </a:cubicBezTo>
                  <a:lnTo>
                    <a:pt x="969" y="1946"/>
                  </a:lnTo>
                  <a:cubicBezTo>
                    <a:pt x="1084" y="1946"/>
                    <a:pt x="1180" y="1850"/>
                    <a:pt x="1180" y="1735"/>
                  </a:cubicBezTo>
                  <a:lnTo>
                    <a:pt x="1180" y="211"/>
                  </a:lnTo>
                  <a:cubicBezTo>
                    <a:pt x="1180" y="96"/>
                    <a:pt x="1084" y="1"/>
                    <a:pt x="969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81"/>
            <p:cNvSpPr/>
            <p:nvPr/>
          </p:nvSpPr>
          <p:spPr>
            <a:xfrm>
              <a:off x="5475917" y="3867811"/>
              <a:ext cx="32671" cy="51011"/>
            </a:xfrm>
            <a:custGeom>
              <a:avLst/>
              <a:gdLst/>
              <a:ahLst/>
              <a:cxnLst/>
              <a:rect l="l" t="t" r="r" b="b"/>
              <a:pathLst>
                <a:path w="1247" h="1947" extrusionOk="0">
                  <a:moveTo>
                    <a:pt x="757" y="1189"/>
                  </a:moveTo>
                  <a:lnTo>
                    <a:pt x="757" y="1525"/>
                  </a:lnTo>
                  <a:lnTo>
                    <a:pt x="422" y="1525"/>
                  </a:lnTo>
                  <a:lnTo>
                    <a:pt x="422" y="1189"/>
                  </a:lnTo>
                  <a:close/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735"/>
                  </a:lnTo>
                  <a:cubicBezTo>
                    <a:pt x="0" y="1850"/>
                    <a:pt x="96" y="1946"/>
                    <a:pt x="211" y="1946"/>
                  </a:cubicBezTo>
                  <a:lnTo>
                    <a:pt x="968" y="1946"/>
                  </a:lnTo>
                  <a:cubicBezTo>
                    <a:pt x="1083" y="1946"/>
                    <a:pt x="1179" y="1850"/>
                    <a:pt x="1179" y="1735"/>
                  </a:cubicBezTo>
                  <a:lnTo>
                    <a:pt x="1179" y="978"/>
                  </a:lnTo>
                  <a:cubicBezTo>
                    <a:pt x="1179" y="854"/>
                    <a:pt x="1083" y="767"/>
                    <a:pt x="968" y="767"/>
                  </a:cubicBezTo>
                  <a:lnTo>
                    <a:pt x="412" y="767"/>
                  </a:lnTo>
                  <a:lnTo>
                    <a:pt x="412" y="422"/>
                  </a:lnTo>
                  <a:lnTo>
                    <a:pt x="968" y="422"/>
                  </a:lnTo>
                  <a:cubicBezTo>
                    <a:pt x="1246" y="422"/>
                    <a:pt x="1246" y="1"/>
                    <a:pt x="96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81"/>
            <p:cNvSpPr/>
            <p:nvPr/>
          </p:nvSpPr>
          <p:spPr>
            <a:xfrm>
              <a:off x="5456817" y="3905696"/>
              <a:ext cx="16349" cy="18890"/>
            </a:xfrm>
            <a:custGeom>
              <a:avLst/>
              <a:gdLst/>
              <a:ahLst/>
              <a:cxnLst/>
              <a:rect l="l" t="t" r="r" b="b"/>
              <a:pathLst>
                <a:path w="624" h="721" extrusionOk="0">
                  <a:moveTo>
                    <a:pt x="387" y="1"/>
                  </a:moveTo>
                  <a:cubicBezTo>
                    <a:pt x="309" y="1"/>
                    <a:pt x="236" y="42"/>
                    <a:pt x="202" y="117"/>
                  </a:cubicBezTo>
                  <a:lnTo>
                    <a:pt x="49" y="424"/>
                  </a:lnTo>
                  <a:cubicBezTo>
                    <a:pt x="1" y="520"/>
                    <a:pt x="39" y="654"/>
                    <a:pt x="144" y="702"/>
                  </a:cubicBezTo>
                  <a:cubicBezTo>
                    <a:pt x="173" y="711"/>
                    <a:pt x="202" y="721"/>
                    <a:pt x="231" y="721"/>
                  </a:cubicBezTo>
                  <a:cubicBezTo>
                    <a:pt x="307" y="721"/>
                    <a:pt x="384" y="673"/>
                    <a:pt x="422" y="606"/>
                  </a:cubicBezTo>
                  <a:lnTo>
                    <a:pt x="576" y="299"/>
                  </a:lnTo>
                  <a:cubicBezTo>
                    <a:pt x="624" y="194"/>
                    <a:pt x="576" y="79"/>
                    <a:pt x="480" y="21"/>
                  </a:cubicBezTo>
                  <a:cubicBezTo>
                    <a:pt x="450" y="7"/>
                    <a:pt x="418" y="1"/>
                    <a:pt x="387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81"/>
            <p:cNvSpPr/>
            <p:nvPr/>
          </p:nvSpPr>
          <p:spPr>
            <a:xfrm>
              <a:off x="5419142" y="4028548"/>
              <a:ext cx="88425" cy="11056"/>
            </a:xfrm>
            <a:custGeom>
              <a:avLst/>
              <a:gdLst/>
              <a:ahLst/>
              <a:cxnLst/>
              <a:rect l="l" t="t" r="r" b="b"/>
              <a:pathLst>
                <a:path w="3375" h="422" extrusionOk="0">
                  <a:moveTo>
                    <a:pt x="279" y="0"/>
                  </a:moveTo>
                  <a:cubicBezTo>
                    <a:pt x="1" y="0"/>
                    <a:pt x="1" y="422"/>
                    <a:pt x="279" y="422"/>
                  </a:cubicBezTo>
                  <a:lnTo>
                    <a:pt x="3097" y="422"/>
                  </a:lnTo>
                  <a:cubicBezTo>
                    <a:pt x="3375" y="422"/>
                    <a:pt x="3375" y="0"/>
                    <a:pt x="3097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5" name="Google Shape;8405;p81"/>
          <p:cNvGrpSpPr/>
          <p:nvPr/>
        </p:nvGrpSpPr>
        <p:grpSpPr>
          <a:xfrm>
            <a:off x="6704985" y="3805141"/>
            <a:ext cx="209967" cy="361639"/>
            <a:chOff x="6704985" y="3805141"/>
            <a:chExt cx="209967" cy="361639"/>
          </a:xfrm>
        </p:grpSpPr>
        <p:sp>
          <p:nvSpPr>
            <p:cNvPr id="8406" name="Google Shape;8406;p81"/>
            <p:cNvSpPr/>
            <p:nvPr/>
          </p:nvSpPr>
          <p:spPr>
            <a:xfrm>
              <a:off x="6704985" y="3965013"/>
              <a:ext cx="209967" cy="201426"/>
            </a:xfrm>
            <a:custGeom>
              <a:avLst/>
              <a:gdLst/>
              <a:ahLst/>
              <a:cxnLst/>
              <a:rect l="l" t="t" r="r" b="b"/>
              <a:pathLst>
                <a:path w="8014" h="7688" extrusionOk="0">
                  <a:moveTo>
                    <a:pt x="3240" y="0"/>
                  </a:moveTo>
                  <a:lnTo>
                    <a:pt x="3240" y="1208"/>
                  </a:lnTo>
                  <a:lnTo>
                    <a:pt x="3058" y="1208"/>
                  </a:lnTo>
                  <a:cubicBezTo>
                    <a:pt x="1946" y="1208"/>
                    <a:pt x="987" y="1965"/>
                    <a:pt x="719" y="3048"/>
                  </a:cubicBezTo>
                  <a:lnTo>
                    <a:pt x="115" y="5540"/>
                  </a:lnTo>
                  <a:cubicBezTo>
                    <a:pt x="0" y="6000"/>
                    <a:pt x="211" y="6480"/>
                    <a:pt x="614" y="6710"/>
                  </a:cubicBezTo>
                  <a:cubicBezTo>
                    <a:pt x="1745" y="7362"/>
                    <a:pt x="2876" y="7688"/>
                    <a:pt x="4007" y="7688"/>
                  </a:cubicBezTo>
                  <a:cubicBezTo>
                    <a:pt x="5138" y="7688"/>
                    <a:pt x="6269" y="7362"/>
                    <a:pt x="7400" y="6710"/>
                  </a:cubicBezTo>
                  <a:cubicBezTo>
                    <a:pt x="7803" y="6480"/>
                    <a:pt x="8013" y="6000"/>
                    <a:pt x="7898" y="5540"/>
                  </a:cubicBezTo>
                  <a:lnTo>
                    <a:pt x="7285" y="3039"/>
                  </a:lnTo>
                  <a:cubicBezTo>
                    <a:pt x="7026" y="1965"/>
                    <a:pt x="6058" y="1208"/>
                    <a:pt x="4946" y="1208"/>
                  </a:cubicBezTo>
                  <a:lnTo>
                    <a:pt x="4774" y="1208"/>
                  </a:lnTo>
                  <a:lnTo>
                    <a:pt x="4774" y="0"/>
                  </a:lnTo>
                  <a:cubicBezTo>
                    <a:pt x="4534" y="115"/>
                    <a:pt x="4266" y="182"/>
                    <a:pt x="4007" y="182"/>
                  </a:cubicBezTo>
                  <a:cubicBezTo>
                    <a:pt x="3738" y="182"/>
                    <a:pt x="3470" y="115"/>
                    <a:pt x="32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81"/>
            <p:cNvSpPr/>
            <p:nvPr/>
          </p:nvSpPr>
          <p:spPr>
            <a:xfrm>
              <a:off x="6796895" y="3965013"/>
              <a:ext cx="118057" cy="201766"/>
            </a:xfrm>
            <a:custGeom>
              <a:avLst/>
              <a:gdLst/>
              <a:ahLst/>
              <a:cxnLst/>
              <a:rect l="l" t="t" r="r" b="b"/>
              <a:pathLst>
                <a:path w="4506" h="7701" extrusionOk="0">
                  <a:moveTo>
                    <a:pt x="1266" y="0"/>
                  </a:moveTo>
                  <a:cubicBezTo>
                    <a:pt x="1026" y="115"/>
                    <a:pt x="767" y="182"/>
                    <a:pt x="499" y="182"/>
                  </a:cubicBezTo>
                  <a:cubicBezTo>
                    <a:pt x="422" y="182"/>
                    <a:pt x="345" y="307"/>
                    <a:pt x="269" y="307"/>
                  </a:cubicBezTo>
                  <a:lnTo>
                    <a:pt x="269" y="1217"/>
                  </a:lnTo>
                  <a:lnTo>
                    <a:pt x="451" y="1217"/>
                  </a:lnTo>
                  <a:cubicBezTo>
                    <a:pt x="1553" y="1217"/>
                    <a:pt x="2521" y="1975"/>
                    <a:pt x="2780" y="3048"/>
                  </a:cubicBezTo>
                  <a:lnTo>
                    <a:pt x="3394" y="5550"/>
                  </a:lnTo>
                  <a:cubicBezTo>
                    <a:pt x="3509" y="6010"/>
                    <a:pt x="3298" y="6480"/>
                    <a:pt x="2895" y="6719"/>
                  </a:cubicBezTo>
                  <a:cubicBezTo>
                    <a:pt x="2013" y="7247"/>
                    <a:pt x="1026" y="7582"/>
                    <a:pt x="0" y="7678"/>
                  </a:cubicBezTo>
                  <a:cubicBezTo>
                    <a:pt x="170" y="7693"/>
                    <a:pt x="339" y="7700"/>
                    <a:pt x="508" y="7700"/>
                  </a:cubicBezTo>
                  <a:cubicBezTo>
                    <a:pt x="1633" y="7700"/>
                    <a:pt x="2759" y="7369"/>
                    <a:pt x="3892" y="6719"/>
                  </a:cubicBezTo>
                  <a:cubicBezTo>
                    <a:pt x="4295" y="6480"/>
                    <a:pt x="4505" y="6000"/>
                    <a:pt x="4390" y="5540"/>
                  </a:cubicBezTo>
                  <a:lnTo>
                    <a:pt x="3777" y="3039"/>
                  </a:lnTo>
                  <a:cubicBezTo>
                    <a:pt x="3518" y="1965"/>
                    <a:pt x="2550" y="1208"/>
                    <a:pt x="1448" y="1208"/>
                  </a:cubicBezTo>
                  <a:lnTo>
                    <a:pt x="1266" y="1208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81"/>
            <p:cNvSpPr/>
            <p:nvPr/>
          </p:nvSpPr>
          <p:spPr>
            <a:xfrm>
              <a:off x="6789847" y="3965013"/>
              <a:ext cx="7074" cy="7808"/>
            </a:xfrm>
            <a:custGeom>
              <a:avLst/>
              <a:gdLst/>
              <a:ahLst/>
              <a:cxnLst/>
              <a:rect l="l" t="t" r="r" b="b"/>
              <a:pathLst>
                <a:path w="270" h="298" extrusionOk="0">
                  <a:moveTo>
                    <a:pt x="1" y="0"/>
                  </a:moveTo>
                  <a:lnTo>
                    <a:pt x="1" y="297"/>
                  </a:lnTo>
                  <a:cubicBezTo>
                    <a:pt x="87" y="278"/>
                    <a:pt x="183" y="259"/>
                    <a:pt x="269" y="240"/>
                  </a:cubicBezTo>
                  <a:cubicBezTo>
                    <a:pt x="173" y="211"/>
                    <a:pt x="87" y="38"/>
                    <a:pt x="1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81"/>
            <p:cNvSpPr/>
            <p:nvPr/>
          </p:nvSpPr>
          <p:spPr>
            <a:xfrm>
              <a:off x="6744495" y="3965013"/>
              <a:ext cx="132939" cy="201426"/>
            </a:xfrm>
            <a:custGeom>
              <a:avLst/>
              <a:gdLst/>
              <a:ahLst/>
              <a:cxnLst/>
              <a:rect l="l" t="t" r="r" b="b"/>
              <a:pathLst>
                <a:path w="5074" h="7688" extrusionOk="0">
                  <a:moveTo>
                    <a:pt x="1732" y="0"/>
                  </a:moveTo>
                  <a:lnTo>
                    <a:pt x="1732" y="1208"/>
                  </a:lnTo>
                  <a:lnTo>
                    <a:pt x="1559" y="1208"/>
                  </a:lnTo>
                  <a:cubicBezTo>
                    <a:pt x="1253" y="1208"/>
                    <a:pt x="956" y="1265"/>
                    <a:pt x="687" y="1371"/>
                  </a:cubicBezTo>
                  <a:lnTo>
                    <a:pt x="35" y="2646"/>
                  </a:lnTo>
                  <a:cubicBezTo>
                    <a:pt x="0" y="2724"/>
                    <a:pt x="61" y="2811"/>
                    <a:pt x="145" y="2811"/>
                  </a:cubicBezTo>
                  <a:cubicBezTo>
                    <a:pt x="153" y="2811"/>
                    <a:pt x="161" y="2810"/>
                    <a:pt x="170" y="2809"/>
                  </a:cubicBezTo>
                  <a:lnTo>
                    <a:pt x="850" y="2626"/>
                  </a:lnTo>
                  <a:cubicBezTo>
                    <a:pt x="869" y="2621"/>
                    <a:pt x="888" y="2618"/>
                    <a:pt x="907" y="2618"/>
                  </a:cubicBezTo>
                  <a:cubicBezTo>
                    <a:pt x="985" y="2618"/>
                    <a:pt x="1061" y="2663"/>
                    <a:pt x="1099" y="2732"/>
                  </a:cubicBezTo>
                  <a:lnTo>
                    <a:pt x="1234" y="2952"/>
                  </a:lnTo>
                  <a:cubicBezTo>
                    <a:pt x="1943" y="4179"/>
                    <a:pt x="2326" y="5569"/>
                    <a:pt x="2326" y="6988"/>
                  </a:cubicBezTo>
                  <a:lnTo>
                    <a:pt x="2326" y="7688"/>
                  </a:lnTo>
                  <a:lnTo>
                    <a:pt x="2758" y="7688"/>
                  </a:lnTo>
                  <a:lnTo>
                    <a:pt x="2758" y="6978"/>
                  </a:lnTo>
                  <a:cubicBezTo>
                    <a:pt x="2758" y="5569"/>
                    <a:pt x="3131" y="4170"/>
                    <a:pt x="3850" y="2952"/>
                  </a:cubicBezTo>
                  <a:lnTo>
                    <a:pt x="3975" y="2732"/>
                  </a:lnTo>
                  <a:cubicBezTo>
                    <a:pt x="4021" y="2663"/>
                    <a:pt x="4092" y="2618"/>
                    <a:pt x="4173" y="2618"/>
                  </a:cubicBezTo>
                  <a:cubicBezTo>
                    <a:pt x="4193" y="2618"/>
                    <a:pt x="4213" y="2621"/>
                    <a:pt x="4234" y="2626"/>
                  </a:cubicBezTo>
                  <a:lnTo>
                    <a:pt x="4905" y="2809"/>
                  </a:lnTo>
                  <a:cubicBezTo>
                    <a:pt x="4913" y="2810"/>
                    <a:pt x="4921" y="2811"/>
                    <a:pt x="4929" y="2811"/>
                  </a:cubicBezTo>
                  <a:cubicBezTo>
                    <a:pt x="5013" y="2811"/>
                    <a:pt x="5074" y="2724"/>
                    <a:pt x="5039" y="2636"/>
                  </a:cubicBezTo>
                  <a:lnTo>
                    <a:pt x="4406" y="1409"/>
                  </a:lnTo>
                  <a:cubicBezTo>
                    <a:pt x="4100" y="1275"/>
                    <a:pt x="3774" y="1208"/>
                    <a:pt x="3448" y="1208"/>
                  </a:cubicBezTo>
                  <a:lnTo>
                    <a:pt x="3266" y="1208"/>
                  </a:lnTo>
                  <a:lnTo>
                    <a:pt x="3266" y="0"/>
                  </a:lnTo>
                  <a:cubicBezTo>
                    <a:pt x="3026" y="115"/>
                    <a:pt x="2767" y="182"/>
                    <a:pt x="2499" y="182"/>
                  </a:cubicBezTo>
                  <a:cubicBezTo>
                    <a:pt x="2230" y="182"/>
                    <a:pt x="1972" y="115"/>
                    <a:pt x="1732" y="0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81"/>
            <p:cNvSpPr/>
            <p:nvPr/>
          </p:nvSpPr>
          <p:spPr>
            <a:xfrm>
              <a:off x="6772791" y="3965013"/>
              <a:ext cx="73858" cy="135873"/>
            </a:xfrm>
            <a:custGeom>
              <a:avLst/>
              <a:gdLst/>
              <a:ahLst/>
              <a:cxnLst/>
              <a:rect l="l" t="t" r="r" b="b"/>
              <a:pathLst>
                <a:path w="2819" h="5186" extrusionOk="0">
                  <a:moveTo>
                    <a:pt x="652" y="0"/>
                  </a:moveTo>
                  <a:lnTo>
                    <a:pt x="652" y="1208"/>
                  </a:lnTo>
                  <a:lnTo>
                    <a:pt x="479" y="1208"/>
                  </a:lnTo>
                  <a:cubicBezTo>
                    <a:pt x="316" y="1208"/>
                    <a:pt x="154" y="1227"/>
                    <a:pt x="0" y="1256"/>
                  </a:cubicBezTo>
                  <a:cubicBezTo>
                    <a:pt x="19" y="1294"/>
                    <a:pt x="38" y="1313"/>
                    <a:pt x="38" y="1313"/>
                  </a:cubicBezTo>
                  <a:lnTo>
                    <a:pt x="1457" y="5186"/>
                  </a:lnTo>
                  <a:lnTo>
                    <a:pt x="2799" y="1313"/>
                  </a:lnTo>
                  <a:lnTo>
                    <a:pt x="2818" y="1246"/>
                  </a:lnTo>
                  <a:cubicBezTo>
                    <a:pt x="2665" y="1217"/>
                    <a:pt x="2521" y="1208"/>
                    <a:pt x="2368" y="1208"/>
                  </a:cubicBezTo>
                  <a:lnTo>
                    <a:pt x="2186" y="1208"/>
                  </a:lnTo>
                  <a:lnTo>
                    <a:pt x="2186" y="0"/>
                  </a:lnTo>
                  <a:cubicBezTo>
                    <a:pt x="1946" y="115"/>
                    <a:pt x="1687" y="182"/>
                    <a:pt x="1419" y="182"/>
                  </a:cubicBezTo>
                  <a:cubicBezTo>
                    <a:pt x="1150" y="182"/>
                    <a:pt x="892" y="115"/>
                    <a:pt x="65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81"/>
            <p:cNvSpPr/>
            <p:nvPr/>
          </p:nvSpPr>
          <p:spPr>
            <a:xfrm>
              <a:off x="6772791" y="3978323"/>
              <a:ext cx="74094" cy="49492"/>
            </a:xfrm>
            <a:custGeom>
              <a:avLst/>
              <a:gdLst/>
              <a:ahLst/>
              <a:cxnLst/>
              <a:rect l="l" t="t" r="r" b="b"/>
              <a:pathLst>
                <a:path w="2828" h="1889" extrusionOk="0">
                  <a:moveTo>
                    <a:pt x="2186" y="0"/>
                  </a:moveTo>
                  <a:lnTo>
                    <a:pt x="1285" y="278"/>
                  </a:lnTo>
                  <a:lnTo>
                    <a:pt x="652" y="201"/>
                  </a:lnTo>
                  <a:lnTo>
                    <a:pt x="652" y="700"/>
                  </a:lnTo>
                  <a:lnTo>
                    <a:pt x="479" y="700"/>
                  </a:lnTo>
                  <a:cubicBezTo>
                    <a:pt x="316" y="700"/>
                    <a:pt x="154" y="719"/>
                    <a:pt x="0" y="748"/>
                  </a:cubicBezTo>
                  <a:cubicBezTo>
                    <a:pt x="29" y="786"/>
                    <a:pt x="48" y="805"/>
                    <a:pt x="48" y="805"/>
                  </a:cubicBezTo>
                  <a:lnTo>
                    <a:pt x="441" y="1888"/>
                  </a:lnTo>
                  <a:lnTo>
                    <a:pt x="1285" y="1045"/>
                  </a:lnTo>
                  <a:cubicBezTo>
                    <a:pt x="1333" y="997"/>
                    <a:pt x="1395" y="973"/>
                    <a:pt x="1457" y="973"/>
                  </a:cubicBezTo>
                  <a:cubicBezTo>
                    <a:pt x="1519" y="973"/>
                    <a:pt x="1582" y="997"/>
                    <a:pt x="1630" y="1045"/>
                  </a:cubicBezTo>
                  <a:lnTo>
                    <a:pt x="2435" y="1888"/>
                  </a:lnTo>
                  <a:lnTo>
                    <a:pt x="2809" y="805"/>
                  </a:lnTo>
                  <a:lnTo>
                    <a:pt x="2828" y="738"/>
                  </a:lnTo>
                  <a:cubicBezTo>
                    <a:pt x="2684" y="709"/>
                    <a:pt x="2531" y="700"/>
                    <a:pt x="2377" y="700"/>
                  </a:cubicBezTo>
                  <a:lnTo>
                    <a:pt x="2186" y="700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81"/>
            <p:cNvSpPr/>
            <p:nvPr/>
          </p:nvSpPr>
          <p:spPr>
            <a:xfrm>
              <a:off x="6727570" y="3805141"/>
              <a:ext cx="162021" cy="136528"/>
            </a:xfrm>
            <a:custGeom>
              <a:avLst/>
              <a:gdLst/>
              <a:ahLst/>
              <a:cxnLst/>
              <a:rect l="l" t="t" r="r" b="b"/>
              <a:pathLst>
                <a:path w="6184" h="5211" extrusionOk="0">
                  <a:moveTo>
                    <a:pt x="2373" y="0"/>
                  </a:moveTo>
                  <a:cubicBezTo>
                    <a:pt x="1117" y="0"/>
                    <a:pt x="1" y="1026"/>
                    <a:pt x="1" y="2383"/>
                  </a:cubicBezTo>
                  <a:cubicBezTo>
                    <a:pt x="1" y="3073"/>
                    <a:pt x="49" y="3773"/>
                    <a:pt x="145" y="4453"/>
                  </a:cubicBezTo>
                  <a:cubicBezTo>
                    <a:pt x="212" y="4885"/>
                    <a:pt x="576" y="5211"/>
                    <a:pt x="1017" y="5211"/>
                  </a:cubicBezTo>
                  <a:lnTo>
                    <a:pt x="5177" y="5211"/>
                  </a:lnTo>
                  <a:cubicBezTo>
                    <a:pt x="5618" y="5211"/>
                    <a:pt x="5992" y="4885"/>
                    <a:pt x="6049" y="4444"/>
                  </a:cubicBezTo>
                  <a:cubicBezTo>
                    <a:pt x="6116" y="3849"/>
                    <a:pt x="6174" y="3284"/>
                    <a:pt x="6183" y="2738"/>
                  </a:cubicBezTo>
                  <a:lnTo>
                    <a:pt x="6183" y="2047"/>
                  </a:lnTo>
                  <a:cubicBezTo>
                    <a:pt x="6183" y="1817"/>
                    <a:pt x="6174" y="1587"/>
                    <a:pt x="6145" y="1357"/>
                  </a:cubicBezTo>
                  <a:cubicBezTo>
                    <a:pt x="6076" y="641"/>
                    <a:pt x="5471" y="192"/>
                    <a:pt x="4850" y="192"/>
                  </a:cubicBezTo>
                  <a:cubicBezTo>
                    <a:pt x="4523" y="192"/>
                    <a:pt x="4192" y="316"/>
                    <a:pt x="3931" y="590"/>
                  </a:cubicBezTo>
                  <a:cubicBezTo>
                    <a:pt x="3921" y="600"/>
                    <a:pt x="3921" y="610"/>
                    <a:pt x="3912" y="610"/>
                  </a:cubicBezTo>
                  <a:cubicBezTo>
                    <a:pt x="3710" y="408"/>
                    <a:pt x="3461" y="245"/>
                    <a:pt x="3193" y="150"/>
                  </a:cubicBezTo>
                  <a:cubicBezTo>
                    <a:pt x="2920" y="48"/>
                    <a:pt x="2643" y="0"/>
                    <a:pt x="2373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81"/>
            <p:cNvSpPr/>
            <p:nvPr/>
          </p:nvSpPr>
          <p:spPr>
            <a:xfrm>
              <a:off x="6728330" y="3805219"/>
              <a:ext cx="161261" cy="131681"/>
            </a:xfrm>
            <a:custGeom>
              <a:avLst/>
              <a:gdLst/>
              <a:ahLst/>
              <a:cxnLst/>
              <a:rect l="l" t="t" r="r" b="b"/>
              <a:pathLst>
                <a:path w="6155" h="5026" extrusionOk="0">
                  <a:moveTo>
                    <a:pt x="2338" y="1"/>
                  </a:moveTo>
                  <a:cubicBezTo>
                    <a:pt x="1225" y="1"/>
                    <a:pt x="209" y="795"/>
                    <a:pt x="1" y="1968"/>
                  </a:cubicBezTo>
                  <a:cubicBezTo>
                    <a:pt x="447" y="1287"/>
                    <a:pt x="1198" y="900"/>
                    <a:pt x="1974" y="900"/>
                  </a:cubicBezTo>
                  <a:cubicBezTo>
                    <a:pt x="2247" y="900"/>
                    <a:pt x="2523" y="948"/>
                    <a:pt x="2790" y="1048"/>
                  </a:cubicBezTo>
                  <a:cubicBezTo>
                    <a:pt x="3068" y="1143"/>
                    <a:pt x="3317" y="1306"/>
                    <a:pt x="3518" y="1517"/>
                  </a:cubicBezTo>
                  <a:cubicBezTo>
                    <a:pt x="3528" y="1508"/>
                    <a:pt x="3528" y="1498"/>
                    <a:pt x="3538" y="1488"/>
                  </a:cubicBezTo>
                  <a:cubicBezTo>
                    <a:pt x="3798" y="1214"/>
                    <a:pt x="4130" y="1090"/>
                    <a:pt x="4457" y="1090"/>
                  </a:cubicBezTo>
                  <a:cubicBezTo>
                    <a:pt x="5078" y="1090"/>
                    <a:pt x="5683" y="1539"/>
                    <a:pt x="5752" y="2255"/>
                  </a:cubicBezTo>
                  <a:cubicBezTo>
                    <a:pt x="5781" y="2485"/>
                    <a:pt x="5790" y="2715"/>
                    <a:pt x="5790" y="2945"/>
                  </a:cubicBezTo>
                  <a:lnTo>
                    <a:pt x="5790" y="3636"/>
                  </a:lnTo>
                  <a:cubicBezTo>
                    <a:pt x="5781" y="4086"/>
                    <a:pt x="5742" y="4546"/>
                    <a:pt x="5694" y="5025"/>
                  </a:cubicBezTo>
                  <a:cubicBezTo>
                    <a:pt x="5876" y="4882"/>
                    <a:pt x="5991" y="4671"/>
                    <a:pt x="6020" y="4441"/>
                  </a:cubicBezTo>
                  <a:cubicBezTo>
                    <a:pt x="6087" y="3846"/>
                    <a:pt x="6135" y="3281"/>
                    <a:pt x="6154" y="2735"/>
                  </a:cubicBezTo>
                  <a:lnTo>
                    <a:pt x="6154" y="2044"/>
                  </a:lnTo>
                  <a:cubicBezTo>
                    <a:pt x="6154" y="1814"/>
                    <a:pt x="6145" y="1584"/>
                    <a:pt x="6106" y="1354"/>
                  </a:cubicBezTo>
                  <a:cubicBezTo>
                    <a:pt x="6038" y="640"/>
                    <a:pt x="5440" y="192"/>
                    <a:pt x="4824" y="192"/>
                  </a:cubicBezTo>
                  <a:cubicBezTo>
                    <a:pt x="4497" y="192"/>
                    <a:pt x="4164" y="318"/>
                    <a:pt x="3902" y="597"/>
                  </a:cubicBezTo>
                  <a:cubicBezTo>
                    <a:pt x="3892" y="597"/>
                    <a:pt x="3883" y="607"/>
                    <a:pt x="3883" y="616"/>
                  </a:cubicBezTo>
                  <a:cubicBezTo>
                    <a:pt x="3672" y="405"/>
                    <a:pt x="3423" y="252"/>
                    <a:pt x="3154" y="147"/>
                  </a:cubicBezTo>
                  <a:cubicBezTo>
                    <a:pt x="2883" y="47"/>
                    <a:pt x="2608" y="1"/>
                    <a:pt x="233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81"/>
            <p:cNvSpPr/>
            <p:nvPr/>
          </p:nvSpPr>
          <p:spPr>
            <a:xfrm>
              <a:off x="6789847" y="3965013"/>
              <a:ext cx="40217" cy="35999"/>
            </a:xfrm>
            <a:custGeom>
              <a:avLst/>
              <a:gdLst/>
              <a:ahLst/>
              <a:cxnLst/>
              <a:rect l="l" t="t" r="r" b="b"/>
              <a:pathLst>
                <a:path w="1535" h="1374" extrusionOk="0">
                  <a:moveTo>
                    <a:pt x="1" y="0"/>
                  </a:moveTo>
                  <a:lnTo>
                    <a:pt x="1" y="1208"/>
                  </a:lnTo>
                  <a:cubicBezTo>
                    <a:pt x="245" y="1318"/>
                    <a:pt x="507" y="1373"/>
                    <a:pt x="768" y="1373"/>
                  </a:cubicBezTo>
                  <a:cubicBezTo>
                    <a:pt x="1029" y="1373"/>
                    <a:pt x="1290" y="1318"/>
                    <a:pt x="1535" y="1208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81"/>
            <p:cNvSpPr/>
            <p:nvPr/>
          </p:nvSpPr>
          <p:spPr>
            <a:xfrm>
              <a:off x="6789847" y="3969782"/>
              <a:ext cx="40217" cy="19598"/>
            </a:xfrm>
            <a:custGeom>
              <a:avLst/>
              <a:gdLst/>
              <a:ahLst/>
              <a:cxnLst/>
              <a:rect l="l" t="t" r="r" b="b"/>
              <a:pathLst>
                <a:path w="1535" h="748" extrusionOk="0">
                  <a:moveTo>
                    <a:pt x="1" y="0"/>
                  </a:moveTo>
                  <a:lnTo>
                    <a:pt x="1" y="585"/>
                  </a:lnTo>
                  <a:cubicBezTo>
                    <a:pt x="241" y="690"/>
                    <a:pt x="509" y="748"/>
                    <a:pt x="768" y="748"/>
                  </a:cubicBezTo>
                  <a:cubicBezTo>
                    <a:pt x="1036" y="748"/>
                    <a:pt x="1295" y="690"/>
                    <a:pt x="1535" y="585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81"/>
            <p:cNvSpPr/>
            <p:nvPr/>
          </p:nvSpPr>
          <p:spPr>
            <a:xfrm>
              <a:off x="6760477" y="3866318"/>
              <a:ext cx="99219" cy="113525"/>
            </a:xfrm>
            <a:custGeom>
              <a:avLst/>
              <a:gdLst/>
              <a:ahLst/>
              <a:cxnLst/>
              <a:rect l="l" t="t" r="r" b="b"/>
              <a:pathLst>
                <a:path w="3787" h="4333" extrusionOk="0">
                  <a:moveTo>
                    <a:pt x="1189" y="0"/>
                  </a:moveTo>
                  <a:cubicBezTo>
                    <a:pt x="844" y="335"/>
                    <a:pt x="441" y="604"/>
                    <a:pt x="0" y="805"/>
                  </a:cubicBezTo>
                  <a:lnTo>
                    <a:pt x="0" y="2435"/>
                  </a:lnTo>
                  <a:cubicBezTo>
                    <a:pt x="0" y="3479"/>
                    <a:pt x="844" y="4333"/>
                    <a:pt x="1889" y="4333"/>
                  </a:cubicBezTo>
                  <a:cubicBezTo>
                    <a:pt x="2934" y="4333"/>
                    <a:pt x="3787" y="3479"/>
                    <a:pt x="3787" y="2435"/>
                  </a:cubicBezTo>
                  <a:lnTo>
                    <a:pt x="3787" y="805"/>
                  </a:lnTo>
                  <a:cubicBezTo>
                    <a:pt x="2857" y="796"/>
                    <a:pt x="1956" y="518"/>
                    <a:pt x="1189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81"/>
            <p:cNvSpPr/>
            <p:nvPr/>
          </p:nvSpPr>
          <p:spPr>
            <a:xfrm>
              <a:off x="6777297" y="3866318"/>
              <a:ext cx="82163" cy="109752"/>
            </a:xfrm>
            <a:custGeom>
              <a:avLst/>
              <a:gdLst/>
              <a:ahLst/>
              <a:cxnLst/>
              <a:rect l="l" t="t" r="r" b="b"/>
              <a:pathLst>
                <a:path w="3136" h="4189" extrusionOk="0">
                  <a:moveTo>
                    <a:pt x="547" y="0"/>
                  </a:moveTo>
                  <a:cubicBezTo>
                    <a:pt x="375" y="163"/>
                    <a:pt x="192" y="307"/>
                    <a:pt x="1" y="441"/>
                  </a:cubicBezTo>
                  <a:cubicBezTo>
                    <a:pt x="758" y="930"/>
                    <a:pt x="1630" y="1198"/>
                    <a:pt x="2531" y="1208"/>
                  </a:cubicBezTo>
                  <a:lnTo>
                    <a:pt x="2531" y="2847"/>
                  </a:lnTo>
                  <a:cubicBezTo>
                    <a:pt x="2531" y="3345"/>
                    <a:pt x="2330" y="3834"/>
                    <a:pt x="1975" y="4189"/>
                  </a:cubicBezTo>
                  <a:cubicBezTo>
                    <a:pt x="2685" y="3892"/>
                    <a:pt x="3135" y="3202"/>
                    <a:pt x="3135" y="2444"/>
                  </a:cubicBezTo>
                  <a:lnTo>
                    <a:pt x="3135" y="805"/>
                  </a:lnTo>
                  <a:cubicBezTo>
                    <a:pt x="2215" y="796"/>
                    <a:pt x="1304" y="518"/>
                    <a:pt x="54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8" name="Google Shape;8418;p81"/>
          <p:cNvGrpSpPr/>
          <p:nvPr/>
        </p:nvGrpSpPr>
        <p:grpSpPr>
          <a:xfrm>
            <a:off x="7513884" y="2448269"/>
            <a:ext cx="363184" cy="338792"/>
            <a:chOff x="7513884" y="2448269"/>
            <a:chExt cx="363184" cy="338792"/>
          </a:xfrm>
        </p:grpSpPr>
        <p:sp>
          <p:nvSpPr>
            <p:cNvPr id="8419" name="Google Shape;8419;p81"/>
            <p:cNvSpPr/>
            <p:nvPr/>
          </p:nvSpPr>
          <p:spPr>
            <a:xfrm>
              <a:off x="7666316" y="2448269"/>
              <a:ext cx="210753" cy="206954"/>
            </a:xfrm>
            <a:custGeom>
              <a:avLst/>
              <a:gdLst/>
              <a:ahLst/>
              <a:cxnLst/>
              <a:rect l="l" t="t" r="r" b="b"/>
              <a:pathLst>
                <a:path w="8044" h="7899" extrusionOk="0">
                  <a:moveTo>
                    <a:pt x="5680" y="0"/>
                  </a:moveTo>
                  <a:cubicBezTo>
                    <a:pt x="5491" y="0"/>
                    <a:pt x="5302" y="72"/>
                    <a:pt x="5158" y="216"/>
                  </a:cubicBezTo>
                  <a:lnTo>
                    <a:pt x="289" y="5085"/>
                  </a:lnTo>
                  <a:cubicBezTo>
                    <a:pt x="1" y="5373"/>
                    <a:pt x="1" y="5843"/>
                    <a:pt x="289" y="6130"/>
                  </a:cubicBezTo>
                  <a:lnTo>
                    <a:pt x="1851" y="7683"/>
                  </a:lnTo>
                  <a:cubicBezTo>
                    <a:pt x="1995" y="7827"/>
                    <a:pt x="2182" y="7899"/>
                    <a:pt x="2370" y="7899"/>
                  </a:cubicBezTo>
                  <a:cubicBezTo>
                    <a:pt x="2558" y="7899"/>
                    <a:pt x="2747" y="7827"/>
                    <a:pt x="2896" y="7683"/>
                  </a:cubicBezTo>
                  <a:lnTo>
                    <a:pt x="7756" y="2814"/>
                  </a:lnTo>
                  <a:cubicBezTo>
                    <a:pt x="8043" y="2526"/>
                    <a:pt x="8043" y="2066"/>
                    <a:pt x="7756" y="1778"/>
                  </a:cubicBezTo>
                  <a:lnTo>
                    <a:pt x="6203" y="216"/>
                  </a:lnTo>
                  <a:cubicBezTo>
                    <a:pt x="6059" y="72"/>
                    <a:pt x="5870" y="0"/>
                    <a:pt x="568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81"/>
            <p:cNvSpPr/>
            <p:nvPr/>
          </p:nvSpPr>
          <p:spPr>
            <a:xfrm>
              <a:off x="7691442" y="2471482"/>
              <a:ext cx="185627" cy="183741"/>
            </a:xfrm>
            <a:custGeom>
              <a:avLst/>
              <a:gdLst/>
              <a:ahLst/>
              <a:cxnLst/>
              <a:rect l="l" t="t" r="r" b="b"/>
              <a:pathLst>
                <a:path w="7085" h="7013" extrusionOk="0">
                  <a:moveTo>
                    <a:pt x="5915" y="1"/>
                  </a:moveTo>
                  <a:lnTo>
                    <a:pt x="5920" y="7"/>
                  </a:lnTo>
                  <a:lnTo>
                    <a:pt x="5920" y="7"/>
                  </a:lnTo>
                  <a:cubicBezTo>
                    <a:pt x="5918" y="5"/>
                    <a:pt x="5917" y="3"/>
                    <a:pt x="5915" y="1"/>
                  </a:cubicBezTo>
                  <a:close/>
                  <a:moveTo>
                    <a:pt x="5920" y="7"/>
                  </a:moveTo>
                  <a:cubicBezTo>
                    <a:pt x="6202" y="295"/>
                    <a:pt x="6200" y="760"/>
                    <a:pt x="5915" y="1046"/>
                  </a:cubicBezTo>
                  <a:lnTo>
                    <a:pt x="1045" y="5915"/>
                  </a:lnTo>
                  <a:cubicBezTo>
                    <a:pt x="902" y="6059"/>
                    <a:pt x="715" y="6131"/>
                    <a:pt x="526" y="6131"/>
                  </a:cubicBezTo>
                  <a:cubicBezTo>
                    <a:pt x="338" y="6131"/>
                    <a:pt x="149" y="6059"/>
                    <a:pt x="0" y="5915"/>
                  </a:cubicBezTo>
                  <a:lnTo>
                    <a:pt x="0" y="5915"/>
                  </a:lnTo>
                  <a:lnTo>
                    <a:pt x="892" y="6797"/>
                  </a:lnTo>
                  <a:cubicBezTo>
                    <a:pt x="1036" y="6941"/>
                    <a:pt x="1223" y="7013"/>
                    <a:pt x="1410" y="7013"/>
                  </a:cubicBezTo>
                  <a:cubicBezTo>
                    <a:pt x="1596" y="7013"/>
                    <a:pt x="1783" y="6941"/>
                    <a:pt x="1927" y="6797"/>
                  </a:cubicBezTo>
                  <a:lnTo>
                    <a:pt x="6797" y="1928"/>
                  </a:lnTo>
                  <a:cubicBezTo>
                    <a:pt x="7084" y="1640"/>
                    <a:pt x="7084" y="1180"/>
                    <a:pt x="6797" y="892"/>
                  </a:cubicBezTo>
                  <a:lnTo>
                    <a:pt x="5920" y="7"/>
                  </a:ln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81"/>
            <p:cNvSpPr/>
            <p:nvPr/>
          </p:nvSpPr>
          <p:spPr>
            <a:xfrm>
              <a:off x="7755972" y="2483298"/>
              <a:ext cx="84416" cy="84154"/>
            </a:xfrm>
            <a:custGeom>
              <a:avLst/>
              <a:gdLst/>
              <a:ahLst/>
              <a:cxnLst/>
              <a:rect l="l" t="t" r="r" b="b"/>
              <a:pathLst>
                <a:path w="3222" h="3212" extrusionOk="0">
                  <a:moveTo>
                    <a:pt x="624" y="0"/>
                  </a:moveTo>
                  <a:lnTo>
                    <a:pt x="1" y="614"/>
                  </a:lnTo>
                  <a:lnTo>
                    <a:pt x="2599" y="3212"/>
                  </a:lnTo>
                  <a:lnTo>
                    <a:pt x="3222" y="2589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81"/>
            <p:cNvSpPr/>
            <p:nvPr/>
          </p:nvSpPr>
          <p:spPr>
            <a:xfrm>
              <a:off x="7800931" y="2528258"/>
              <a:ext cx="39457" cy="39195"/>
            </a:xfrm>
            <a:custGeom>
              <a:avLst/>
              <a:gdLst/>
              <a:ahLst/>
              <a:cxnLst/>
              <a:rect l="l" t="t" r="r" b="b"/>
              <a:pathLst>
                <a:path w="1506" h="1496" extrusionOk="0">
                  <a:moveTo>
                    <a:pt x="614" y="0"/>
                  </a:moveTo>
                  <a:lnTo>
                    <a:pt x="1" y="614"/>
                  </a:lnTo>
                  <a:lnTo>
                    <a:pt x="883" y="1496"/>
                  </a:lnTo>
                  <a:lnTo>
                    <a:pt x="1506" y="882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81"/>
            <p:cNvSpPr/>
            <p:nvPr/>
          </p:nvSpPr>
          <p:spPr>
            <a:xfrm>
              <a:off x="7513884" y="2611888"/>
              <a:ext cx="195662" cy="175068"/>
            </a:xfrm>
            <a:custGeom>
              <a:avLst/>
              <a:gdLst/>
              <a:ahLst/>
              <a:cxnLst/>
              <a:rect l="l" t="t" r="r" b="b"/>
              <a:pathLst>
                <a:path w="7468" h="6682" extrusionOk="0">
                  <a:moveTo>
                    <a:pt x="6231" y="0"/>
                  </a:moveTo>
                  <a:lnTo>
                    <a:pt x="1" y="6231"/>
                  </a:lnTo>
                  <a:cubicBezTo>
                    <a:pt x="84" y="6538"/>
                    <a:pt x="472" y="6682"/>
                    <a:pt x="1011" y="6682"/>
                  </a:cubicBezTo>
                  <a:cubicBezTo>
                    <a:pt x="2642" y="6682"/>
                    <a:pt x="5653" y="5363"/>
                    <a:pt x="5761" y="3259"/>
                  </a:cubicBezTo>
                  <a:cubicBezTo>
                    <a:pt x="5790" y="3010"/>
                    <a:pt x="5905" y="2780"/>
                    <a:pt x="6097" y="2617"/>
                  </a:cubicBezTo>
                  <a:lnTo>
                    <a:pt x="7468" y="1237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81"/>
            <p:cNvSpPr/>
            <p:nvPr/>
          </p:nvSpPr>
          <p:spPr>
            <a:xfrm>
              <a:off x="7513884" y="2626691"/>
              <a:ext cx="195426" cy="160370"/>
            </a:xfrm>
            <a:custGeom>
              <a:avLst/>
              <a:gdLst/>
              <a:ahLst/>
              <a:cxnLst/>
              <a:rect l="l" t="t" r="r" b="b"/>
              <a:pathLst>
                <a:path w="7459" h="6121" extrusionOk="0">
                  <a:moveTo>
                    <a:pt x="6787" y="1"/>
                  </a:moveTo>
                  <a:lnTo>
                    <a:pt x="5407" y="1371"/>
                  </a:lnTo>
                  <a:cubicBezTo>
                    <a:pt x="5225" y="1534"/>
                    <a:pt x="5110" y="1764"/>
                    <a:pt x="5081" y="2014"/>
                  </a:cubicBezTo>
                  <a:cubicBezTo>
                    <a:pt x="4968" y="4114"/>
                    <a:pt x="1958" y="5437"/>
                    <a:pt x="326" y="5437"/>
                  </a:cubicBezTo>
                  <a:cubicBezTo>
                    <a:pt x="297" y="5437"/>
                    <a:pt x="268" y="5436"/>
                    <a:pt x="240" y="5436"/>
                  </a:cubicBezTo>
                  <a:lnTo>
                    <a:pt x="1" y="5675"/>
                  </a:lnTo>
                  <a:cubicBezTo>
                    <a:pt x="81" y="5978"/>
                    <a:pt x="465" y="6121"/>
                    <a:pt x="1000" y="6121"/>
                  </a:cubicBezTo>
                  <a:cubicBezTo>
                    <a:pt x="2628" y="6121"/>
                    <a:pt x="5653" y="4801"/>
                    <a:pt x="5761" y="2694"/>
                  </a:cubicBezTo>
                  <a:cubicBezTo>
                    <a:pt x="5790" y="2455"/>
                    <a:pt x="5905" y="2225"/>
                    <a:pt x="6087" y="2052"/>
                  </a:cubicBezTo>
                  <a:lnTo>
                    <a:pt x="7458" y="681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5" name="Google Shape;8425;p81"/>
          <p:cNvGrpSpPr/>
          <p:nvPr/>
        </p:nvGrpSpPr>
        <p:grpSpPr>
          <a:xfrm>
            <a:off x="5777767" y="3804826"/>
            <a:ext cx="258699" cy="362136"/>
            <a:chOff x="5777767" y="3804826"/>
            <a:chExt cx="258699" cy="362136"/>
          </a:xfrm>
        </p:grpSpPr>
        <p:sp>
          <p:nvSpPr>
            <p:cNvPr id="8426" name="Google Shape;8426;p81"/>
            <p:cNvSpPr/>
            <p:nvPr/>
          </p:nvSpPr>
          <p:spPr>
            <a:xfrm>
              <a:off x="5777767" y="3804826"/>
              <a:ext cx="258699" cy="362136"/>
            </a:xfrm>
            <a:custGeom>
              <a:avLst/>
              <a:gdLst/>
              <a:ahLst/>
              <a:cxnLst/>
              <a:rect l="l" t="t" r="r" b="b"/>
              <a:pathLst>
                <a:path w="9874" h="13822" extrusionOk="0">
                  <a:moveTo>
                    <a:pt x="5867" y="0"/>
                  </a:moveTo>
                  <a:cubicBezTo>
                    <a:pt x="5620" y="0"/>
                    <a:pt x="5369" y="28"/>
                    <a:pt x="5119" y="85"/>
                  </a:cubicBezTo>
                  <a:cubicBezTo>
                    <a:pt x="4669" y="200"/>
                    <a:pt x="4238" y="382"/>
                    <a:pt x="3835" y="622"/>
                  </a:cubicBezTo>
                  <a:cubicBezTo>
                    <a:pt x="3528" y="804"/>
                    <a:pt x="3260" y="1043"/>
                    <a:pt x="3039" y="1312"/>
                  </a:cubicBezTo>
                  <a:cubicBezTo>
                    <a:pt x="2685" y="1743"/>
                    <a:pt x="2196" y="2031"/>
                    <a:pt x="1659" y="2136"/>
                  </a:cubicBezTo>
                  <a:cubicBezTo>
                    <a:pt x="1448" y="2174"/>
                    <a:pt x="1266" y="2318"/>
                    <a:pt x="1180" y="2520"/>
                  </a:cubicBezTo>
                  <a:cubicBezTo>
                    <a:pt x="979" y="2980"/>
                    <a:pt x="739" y="3814"/>
                    <a:pt x="1266" y="4427"/>
                  </a:cubicBezTo>
                  <a:cubicBezTo>
                    <a:pt x="2033" y="5328"/>
                    <a:pt x="1" y="6833"/>
                    <a:pt x="1266" y="9095"/>
                  </a:cubicBezTo>
                  <a:cubicBezTo>
                    <a:pt x="1669" y="9804"/>
                    <a:pt x="1410" y="10677"/>
                    <a:pt x="1324" y="11434"/>
                  </a:cubicBezTo>
                  <a:cubicBezTo>
                    <a:pt x="1218" y="12162"/>
                    <a:pt x="1496" y="12891"/>
                    <a:pt x="2062" y="13361"/>
                  </a:cubicBezTo>
                  <a:cubicBezTo>
                    <a:pt x="2416" y="13659"/>
                    <a:pt x="2870" y="13821"/>
                    <a:pt x="3344" y="13821"/>
                  </a:cubicBezTo>
                  <a:cubicBezTo>
                    <a:pt x="3357" y="13821"/>
                    <a:pt x="3371" y="13821"/>
                    <a:pt x="3384" y="13821"/>
                  </a:cubicBezTo>
                  <a:cubicBezTo>
                    <a:pt x="4103" y="13802"/>
                    <a:pt x="4774" y="13437"/>
                    <a:pt x="5196" y="12853"/>
                  </a:cubicBezTo>
                  <a:lnTo>
                    <a:pt x="5963" y="11769"/>
                  </a:lnTo>
                  <a:lnTo>
                    <a:pt x="5944" y="11769"/>
                  </a:lnTo>
                  <a:lnTo>
                    <a:pt x="6509" y="11012"/>
                  </a:lnTo>
                  <a:lnTo>
                    <a:pt x="7497" y="9622"/>
                  </a:lnTo>
                  <a:cubicBezTo>
                    <a:pt x="9471" y="6574"/>
                    <a:pt x="9874" y="4053"/>
                    <a:pt x="8925" y="1973"/>
                  </a:cubicBezTo>
                  <a:cubicBezTo>
                    <a:pt x="8370" y="750"/>
                    <a:pt x="7160" y="0"/>
                    <a:pt x="5867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81"/>
            <p:cNvSpPr/>
            <p:nvPr/>
          </p:nvSpPr>
          <p:spPr>
            <a:xfrm>
              <a:off x="5820211" y="3822852"/>
              <a:ext cx="216255" cy="344085"/>
            </a:xfrm>
            <a:custGeom>
              <a:avLst/>
              <a:gdLst/>
              <a:ahLst/>
              <a:cxnLst/>
              <a:rect l="l" t="t" r="r" b="b"/>
              <a:pathLst>
                <a:path w="8254" h="13133" extrusionOk="0">
                  <a:moveTo>
                    <a:pt x="6270" y="1"/>
                  </a:moveTo>
                  <a:cubicBezTo>
                    <a:pt x="6433" y="202"/>
                    <a:pt x="6567" y="432"/>
                    <a:pt x="6672" y="672"/>
                  </a:cubicBezTo>
                  <a:cubicBezTo>
                    <a:pt x="7612" y="2742"/>
                    <a:pt x="7199" y="5263"/>
                    <a:pt x="5234" y="8292"/>
                  </a:cubicBezTo>
                  <a:lnTo>
                    <a:pt x="4247" y="9682"/>
                  </a:lnTo>
                  <a:lnTo>
                    <a:pt x="3682" y="10449"/>
                  </a:lnTo>
                  <a:lnTo>
                    <a:pt x="3701" y="10449"/>
                  </a:lnTo>
                  <a:lnTo>
                    <a:pt x="2934" y="11513"/>
                  </a:lnTo>
                  <a:cubicBezTo>
                    <a:pt x="2512" y="12117"/>
                    <a:pt x="1822" y="12481"/>
                    <a:pt x="1074" y="12490"/>
                  </a:cubicBezTo>
                  <a:cubicBezTo>
                    <a:pt x="700" y="12490"/>
                    <a:pt x="317" y="12385"/>
                    <a:pt x="1" y="12184"/>
                  </a:cubicBezTo>
                  <a:lnTo>
                    <a:pt x="1" y="12184"/>
                  </a:lnTo>
                  <a:cubicBezTo>
                    <a:pt x="116" y="12366"/>
                    <a:pt x="260" y="12529"/>
                    <a:pt x="432" y="12673"/>
                  </a:cubicBezTo>
                  <a:cubicBezTo>
                    <a:pt x="796" y="12970"/>
                    <a:pt x="1247" y="13133"/>
                    <a:pt x="1717" y="13133"/>
                  </a:cubicBezTo>
                  <a:cubicBezTo>
                    <a:pt x="2455" y="13123"/>
                    <a:pt x="3145" y="12759"/>
                    <a:pt x="3576" y="12155"/>
                  </a:cubicBezTo>
                  <a:lnTo>
                    <a:pt x="4333" y="11091"/>
                  </a:lnTo>
                  <a:lnTo>
                    <a:pt x="4314" y="11091"/>
                  </a:lnTo>
                  <a:lnTo>
                    <a:pt x="4880" y="10324"/>
                  </a:lnTo>
                  <a:lnTo>
                    <a:pt x="5877" y="8944"/>
                  </a:lnTo>
                  <a:cubicBezTo>
                    <a:pt x="7842" y="5905"/>
                    <a:pt x="8254" y="3384"/>
                    <a:pt x="7314" y="1314"/>
                  </a:cubicBezTo>
                  <a:cubicBezTo>
                    <a:pt x="7084" y="796"/>
                    <a:pt x="6720" y="346"/>
                    <a:pt x="6270" y="1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81"/>
            <p:cNvSpPr/>
            <p:nvPr/>
          </p:nvSpPr>
          <p:spPr>
            <a:xfrm>
              <a:off x="5841067" y="3853427"/>
              <a:ext cx="154973" cy="205775"/>
            </a:xfrm>
            <a:custGeom>
              <a:avLst/>
              <a:gdLst/>
              <a:ahLst/>
              <a:cxnLst/>
              <a:rect l="l" t="t" r="r" b="b"/>
              <a:pathLst>
                <a:path w="5915" h="7854" extrusionOk="0">
                  <a:moveTo>
                    <a:pt x="2982" y="0"/>
                  </a:moveTo>
                  <a:cubicBezTo>
                    <a:pt x="2860" y="0"/>
                    <a:pt x="2738" y="7"/>
                    <a:pt x="2617" y="22"/>
                  </a:cubicBezTo>
                  <a:cubicBezTo>
                    <a:pt x="2128" y="32"/>
                    <a:pt x="1965" y="224"/>
                    <a:pt x="1965" y="224"/>
                  </a:cubicBezTo>
                  <a:cubicBezTo>
                    <a:pt x="1515" y="463"/>
                    <a:pt x="1199" y="895"/>
                    <a:pt x="1103" y="1383"/>
                  </a:cubicBezTo>
                  <a:cubicBezTo>
                    <a:pt x="1064" y="1585"/>
                    <a:pt x="1045" y="1786"/>
                    <a:pt x="1036" y="1987"/>
                  </a:cubicBezTo>
                  <a:cubicBezTo>
                    <a:pt x="1026" y="2831"/>
                    <a:pt x="1429" y="3636"/>
                    <a:pt x="2119" y="4125"/>
                  </a:cubicBezTo>
                  <a:lnTo>
                    <a:pt x="2560" y="4432"/>
                  </a:lnTo>
                  <a:cubicBezTo>
                    <a:pt x="2646" y="4489"/>
                    <a:pt x="2713" y="4585"/>
                    <a:pt x="2732" y="4700"/>
                  </a:cubicBezTo>
                  <a:cubicBezTo>
                    <a:pt x="2771" y="4834"/>
                    <a:pt x="2742" y="4988"/>
                    <a:pt x="2656" y="5103"/>
                  </a:cubicBezTo>
                  <a:cubicBezTo>
                    <a:pt x="2566" y="5209"/>
                    <a:pt x="2441" y="5263"/>
                    <a:pt x="2314" y="5263"/>
                  </a:cubicBezTo>
                  <a:cubicBezTo>
                    <a:pt x="2223" y="5263"/>
                    <a:pt x="2132" y="5235"/>
                    <a:pt x="2052" y="5179"/>
                  </a:cubicBezTo>
                  <a:lnTo>
                    <a:pt x="882" y="4355"/>
                  </a:lnTo>
                  <a:cubicBezTo>
                    <a:pt x="852" y="4332"/>
                    <a:pt x="819" y="4322"/>
                    <a:pt x="786" y="4322"/>
                  </a:cubicBezTo>
                  <a:cubicBezTo>
                    <a:pt x="694" y="4322"/>
                    <a:pt x="609" y="4402"/>
                    <a:pt x="623" y="4508"/>
                  </a:cubicBezTo>
                  <a:cubicBezTo>
                    <a:pt x="729" y="5333"/>
                    <a:pt x="671" y="6061"/>
                    <a:pt x="413" y="6684"/>
                  </a:cubicBezTo>
                  <a:lnTo>
                    <a:pt x="115" y="7326"/>
                  </a:lnTo>
                  <a:cubicBezTo>
                    <a:pt x="0" y="7566"/>
                    <a:pt x="182" y="7844"/>
                    <a:pt x="451" y="7854"/>
                  </a:cubicBezTo>
                  <a:cubicBezTo>
                    <a:pt x="681" y="7834"/>
                    <a:pt x="901" y="7719"/>
                    <a:pt x="1036" y="7537"/>
                  </a:cubicBezTo>
                  <a:lnTo>
                    <a:pt x="1361" y="7048"/>
                  </a:lnTo>
                  <a:cubicBezTo>
                    <a:pt x="3911" y="6358"/>
                    <a:pt x="4390" y="4441"/>
                    <a:pt x="3633" y="1805"/>
                  </a:cubicBezTo>
                  <a:cubicBezTo>
                    <a:pt x="3585" y="1652"/>
                    <a:pt x="3643" y="1489"/>
                    <a:pt x="3777" y="1412"/>
                  </a:cubicBezTo>
                  <a:cubicBezTo>
                    <a:pt x="3832" y="1385"/>
                    <a:pt x="3891" y="1372"/>
                    <a:pt x="3950" y="1372"/>
                  </a:cubicBezTo>
                  <a:cubicBezTo>
                    <a:pt x="4036" y="1372"/>
                    <a:pt x="4121" y="1399"/>
                    <a:pt x="4189" y="1451"/>
                  </a:cubicBezTo>
                  <a:cubicBezTo>
                    <a:pt x="4208" y="1470"/>
                    <a:pt x="4228" y="1479"/>
                    <a:pt x="4247" y="1498"/>
                  </a:cubicBezTo>
                  <a:cubicBezTo>
                    <a:pt x="4946" y="2936"/>
                    <a:pt x="5071" y="4259"/>
                    <a:pt x="4429" y="5793"/>
                  </a:cubicBezTo>
                  <a:cubicBezTo>
                    <a:pt x="4390" y="5902"/>
                    <a:pt x="4476" y="5989"/>
                    <a:pt x="4566" y="5989"/>
                  </a:cubicBezTo>
                  <a:cubicBezTo>
                    <a:pt x="4611" y="5989"/>
                    <a:pt x="4656" y="5968"/>
                    <a:pt x="4688" y="5917"/>
                  </a:cubicBezTo>
                  <a:cubicBezTo>
                    <a:pt x="5608" y="4422"/>
                    <a:pt x="5915" y="2975"/>
                    <a:pt x="5454" y="1604"/>
                  </a:cubicBezTo>
                  <a:cubicBezTo>
                    <a:pt x="5253" y="1010"/>
                    <a:pt x="4803" y="521"/>
                    <a:pt x="4228" y="262"/>
                  </a:cubicBezTo>
                  <a:cubicBezTo>
                    <a:pt x="3832" y="90"/>
                    <a:pt x="3408" y="0"/>
                    <a:pt x="2982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29" name="Google Shape;8429;p81"/>
          <p:cNvGrpSpPr/>
          <p:nvPr/>
        </p:nvGrpSpPr>
        <p:grpSpPr>
          <a:xfrm>
            <a:off x="7953101" y="2436584"/>
            <a:ext cx="361691" cy="362163"/>
            <a:chOff x="7953101" y="2436584"/>
            <a:chExt cx="361691" cy="362163"/>
          </a:xfrm>
        </p:grpSpPr>
        <p:sp>
          <p:nvSpPr>
            <p:cNvPr id="8430" name="Google Shape;8430;p81"/>
            <p:cNvSpPr/>
            <p:nvPr/>
          </p:nvSpPr>
          <p:spPr>
            <a:xfrm>
              <a:off x="7960673" y="2452906"/>
              <a:ext cx="304392" cy="345840"/>
            </a:xfrm>
            <a:custGeom>
              <a:avLst/>
              <a:gdLst/>
              <a:ahLst/>
              <a:cxnLst/>
              <a:rect l="l" t="t" r="r" b="b"/>
              <a:pathLst>
                <a:path w="11618" h="13200" extrusionOk="0">
                  <a:moveTo>
                    <a:pt x="1294" y="1"/>
                  </a:moveTo>
                  <a:cubicBezTo>
                    <a:pt x="575" y="1"/>
                    <a:pt x="0" y="585"/>
                    <a:pt x="0" y="1304"/>
                  </a:cubicBezTo>
                  <a:lnTo>
                    <a:pt x="0" y="3116"/>
                  </a:lnTo>
                  <a:lnTo>
                    <a:pt x="546" y="2943"/>
                  </a:lnTo>
                  <a:lnTo>
                    <a:pt x="546" y="2339"/>
                  </a:lnTo>
                  <a:lnTo>
                    <a:pt x="546" y="1304"/>
                  </a:lnTo>
                  <a:cubicBezTo>
                    <a:pt x="546" y="892"/>
                    <a:pt x="882" y="557"/>
                    <a:pt x="1294" y="557"/>
                  </a:cubicBezTo>
                  <a:lnTo>
                    <a:pt x="2157" y="557"/>
                  </a:lnTo>
                  <a:lnTo>
                    <a:pt x="2157" y="1"/>
                  </a:lnTo>
                  <a:close/>
                  <a:moveTo>
                    <a:pt x="6614" y="10"/>
                  </a:moveTo>
                  <a:lnTo>
                    <a:pt x="6614" y="557"/>
                  </a:lnTo>
                  <a:lnTo>
                    <a:pt x="7486" y="557"/>
                  </a:lnTo>
                  <a:cubicBezTo>
                    <a:pt x="7898" y="557"/>
                    <a:pt x="8234" y="892"/>
                    <a:pt x="8234" y="1304"/>
                  </a:cubicBezTo>
                  <a:lnTo>
                    <a:pt x="8234" y="2339"/>
                  </a:lnTo>
                  <a:lnTo>
                    <a:pt x="8234" y="2943"/>
                  </a:lnTo>
                  <a:lnTo>
                    <a:pt x="8780" y="3116"/>
                  </a:lnTo>
                  <a:lnTo>
                    <a:pt x="8780" y="1304"/>
                  </a:lnTo>
                  <a:cubicBezTo>
                    <a:pt x="8780" y="585"/>
                    <a:pt x="8205" y="10"/>
                    <a:pt x="7486" y="10"/>
                  </a:cubicBezTo>
                  <a:close/>
                  <a:moveTo>
                    <a:pt x="11071" y="8963"/>
                  </a:moveTo>
                  <a:lnTo>
                    <a:pt x="11071" y="10554"/>
                  </a:lnTo>
                  <a:cubicBezTo>
                    <a:pt x="11071" y="11714"/>
                    <a:pt x="10132" y="12644"/>
                    <a:pt x="8982" y="12653"/>
                  </a:cubicBezTo>
                  <a:lnTo>
                    <a:pt x="6748" y="12653"/>
                  </a:lnTo>
                  <a:cubicBezTo>
                    <a:pt x="5598" y="12644"/>
                    <a:pt x="4659" y="11714"/>
                    <a:pt x="4659" y="10554"/>
                  </a:cubicBezTo>
                  <a:lnTo>
                    <a:pt x="4659" y="9327"/>
                  </a:lnTo>
                  <a:lnTo>
                    <a:pt x="4103" y="9327"/>
                  </a:lnTo>
                  <a:lnTo>
                    <a:pt x="4103" y="9845"/>
                  </a:lnTo>
                  <a:lnTo>
                    <a:pt x="4103" y="10554"/>
                  </a:lnTo>
                  <a:cubicBezTo>
                    <a:pt x="4103" y="12011"/>
                    <a:pt x="5291" y="13200"/>
                    <a:pt x="6748" y="13200"/>
                  </a:cubicBezTo>
                  <a:lnTo>
                    <a:pt x="8982" y="13200"/>
                  </a:lnTo>
                  <a:cubicBezTo>
                    <a:pt x="10439" y="13200"/>
                    <a:pt x="11618" y="12011"/>
                    <a:pt x="11618" y="10554"/>
                  </a:cubicBezTo>
                  <a:lnTo>
                    <a:pt x="11618" y="8963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81"/>
            <p:cNvSpPr/>
            <p:nvPr/>
          </p:nvSpPr>
          <p:spPr>
            <a:xfrm>
              <a:off x="8012156" y="2436846"/>
              <a:ext cx="40453" cy="46977"/>
            </a:xfrm>
            <a:custGeom>
              <a:avLst/>
              <a:gdLst/>
              <a:ahLst/>
              <a:cxnLst/>
              <a:rect l="l" t="t" r="r" b="b"/>
              <a:pathLst>
                <a:path w="1544" h="1793" extrusionOk="0">
                  <a:moveTo>
                    <a:pt x="383" y="0"/>
                  </a:moveTo>
                  <a:cubicBezTo>
                    <a:pt x="173" y="0"/>
                    <a:pt x="0" y="163"/>
                    <a:pt x="0" y="374"/>
                  </a:cubicBezTo>
                  <a:lnTo>
                    <a:pt x="0" y="1419"/>
                  </a:lnTo>
                  <a:cubicBezTo>
                    <a:pt x="0" y="1630"/>
                    <a:pt x="173" y="1793"/>
                    <a:pt x="383" y="1793"/>
                  </a:cubicBezTo>
                  <a:lnTo>
                    <a:pt x="642" y="1793"/>
                  </a:lnTo>
                  <a:cubicBezTo>
                    <a:pt x="1141" y="1793"/>
                    <a:pt x="1543" y="1390"/>
                    <a:pt x="1543" y="892"/>
                  </a:cubicBezTo>
                  <a:cubicBezTo>
                    <a:pt x="1543" y="403"/>
                    <a:pt x="1141" y="0"/>
                    <a:pt x="64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81"/>
            <p:cNvSpPr/>
            <p:nvPr/>
          </p:nvSpPr>
          <p:spPr>
            <a:xfrm>
              <a:off x="8012156" y="2436584"/>
              <a:ext cx="23108" cy="47239"/>
            </a:xfrm>
            <a:custGeom>
              <a:avLst/>
              <a:gdLst/>
              <a:ahLst/>
              <a:cxnLst/>
              <a:rect l="l" t="t" r="r" b="b"/>
              <a:pathLst>
                <a:path w="882" h="1803" extrusionOk="0">
                  <a:moveTo>
                    <a:pt x="383" y="1"/>
                  </a:moveTo>
                  <a:cubicBezTo>
                    <a:pt x="173" y="1"/>
                    <a:pt x="0" y="164"/>
                    <a:pt x="0" y="374"/>
                  </a:cubicBezTo>
                  <a:lnTo>
                    <a:pt x="0" y="1419"/>
                  </a:lnTo>
                  <a:cubicBezTo>
                    <a:pt x="0" y="1630"/>
                    <a:pt x="173" y="1803"/>
                    <a:pt x="383" y="1803"/>
                  </a:cubicBezTo>
                  <a:lnTo>
                    <a:pt x="642" y="1803"/>
                  </a:lnTo>
                  <a:cubicBezTo>
                    <a:pt x="729" y="1803"/>
                    <a:pt x="805" y="1793"/>
                    <a:pt x="882" y="1764"/>
                  </a:cubicBezTo>
                  <a:cubicBezTo>
                    <a:pt x="738" y="1716"/>
                    <a:pt x="642" y="1573"/>
                    <a:pt x="642" y="1419"/>
                  </a:cubicBezTo>
                  <a:lnTo>
                    <a:pt x="642" y="384"/>
                  </a:lnTo>
                  <a:cubicBezTo>
                    <a:pt x="642" y="231"/>
                    <a:pt x="738" y="87"/>
                    <a:pt x="872" y="29"/>
                  </a:cubicBezTo>
                  <a:cubicBezTo>
                    <a:pt x="796" y="10"/>
                    <a:pt x="719" y="1"/>
                    <a:pt x="642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81"/>
            <p:cNvSpPr/>
            <p:nvPr/>
          </p:nvSpPr>
          <p:spPr>
            <a:xfrm>
              <a:off x="8098773" y="2436846"/>
              <a:ext cx="40479" cy="46977"/>
            </a:xfrm>
            <a:custGeom>
              <a:avLst/>
              <a:gdLst/>
              <a:ahLst/>
              <a:cxnLst/>
              <a:rect l="l" t="t" r="r" b="b"/>
              <a:pathLst>
                <a:path w="1545" h="1793" extrusionOk="0">
                  <a:moveTo>
                    <a:pt x="902" y="0"/>
                  </a:moveTo>
                  <a:cubicBezTo>
                    <a:pt x="404" y="0"/>
                    <a:pt x="1" y="403"/>
                    <a:pt x="1" y="892"/>
                  </a:cubicBezTo>
                  <a:cubicBezTo>
                    <a:pt x="1" y="1390"/>
                    <a:pt x="404" y="1793"/>
                    <a:pt x="902" y="1793"/>
                  </a:cubicBezTo>
                  <a:lnTo>
                    <a:pt x="1170" y="1793"/>
                  </a:lnTo>
                  <a:cubicBezTo>
                    <a:pt x="1381" y="1793"/>
                    <a:pt x="1544" y="1630"/>
                    <a:pt x="1544" y="1419"/>
                  </a:cubicBezTo>
                  <a:lnTo>
                    <a:pt x="1544" y="374"/>
                  </a:lnTo>
                  <a:cubicBezTo>
                    <a:pt x="1544" y="163"/>
                    <a:pt x="1381" y="0"/>
                    <a:pt x="117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81"/>
            <p:cNvSpPr/>
            <p:nvPr/>
          </p:nvSpPr>
          <p:spPr>
            <a:xfrm>
              <a:off x="8116117" y="2436584"/>
              <a:ext cx="23135" cy="47239"/>
            </a:xfrm>
            <a:custGeom>
              <a:avLst/>
              <a:gdLst/>
              <a:ahLst/>
              <a:cxnLst/>
              <a:rect l="l" t="t" r="r" b="b"/>
              <a:pathLst>
                <a:path w="883" h="1803" extrusionOk="0">
                  <a:moveTo>
                    <a:pt x="240" y="1"/>
                  </a:moveTo>
                  <a:cubicBezTo>
                    <a:pt x="154" y="1"/>
                    <a:pt x="77" y="10"/>
                    <a:pt x="0" y="39"/>
                  </a:cubicBezTo>
                  <a:cubicBezTo>
                    <a:pt x="135" y="96"/>
                    <a:pt x="230" y="231"/>
                    <a:pt x="230" y="384"/>
                  </a:cubicBezTo>
                  <a:lnTo>
                    <a:pt x="230" y="1419"/>
                  </a:lnTo>
                  <a:cubicBezTo>
                    <a:pt x="230" y="1573"/>
                    <a:pt x="135" y="1707"/>
                    <a:pt x="0" y="1764"/>
                  </a:cubicBezTo>
                  <a:cubicBezTo>
                    <a:pt x="77" y="1793"/>
                    <a:pt x="154" y="1803"/>
                    <a:pt x="240" y="1803"/>
                  </a:cubicBezTo>
                  <a:lnTo>
                    <a:pt x="508" y="1803"/>
                  </a:lnTo>
                  <a:cubicBezTo>
                    <a:pt x="719" y="1803"/>
                    <a:pt x="882" y="1630"/>
                    <a:pt x="882" y="1419"/>
                  </a:cubicBezTo>
                  <a:lnTo>
                    <a:pt x="882" y="384"/>
                  </a:lnTo>
                  <a:cubicBezTo>
                    <a:pt x="882" y="173"/>
                    <a:pt x="719" y="1"/>
                    <a:pt x="508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81"/>
            <p:cNvSpPr/>
            <p:nvPr/>
          </p:nvSpPr>
          <p:spPr>
            <a:xfrm>
              <a:off x="8204254" y="2591085"/>
              <a:ext cx="108023" cy="102940"/>
            </a:xfrm>
            <a:custGeom>
              <a:avLst/>
              <a:gdLst/>
              <a:ahLst/>
              <a:cxnLst/>
              <a:rect l="l" t="t" r="r" b="b"/>
              <a:pathLst>
                <a:path w="4123" h="3929" extrusionOk="0">
                  <a:moveTo>
                    <a:pt x="2062" y="1"/>
                  </a:moveTo>
                  <a:cubicBezTo>
                    <a:pt x="1930" y="1"/>
                    <a:pt x="1798" y="13"/>
                    <a:pt x="1669" y="37"/>
                  </a:cubicBezTo>
                  <a:cubicBezTo>
                    <a:pt x="672" y="238"/>
                    <a:pt x="1" y="1158"/>
                    <a:pt x="97" y="2165"/>
                  </a:cubicBezTo>
                  <a:cubicBezTo>
                    <a:pt x="202" y="3171"/>
                    <a:pt x="1046" y="3929"/>
                    <a:pt x="2062" y="3929"/>
                  </a:cubicBezTo>
                  <a:cubicBezTo>
                    <a:pt x="3068" y="3929"/>
                    <a:pt x="3912" y="3171"/>
                    <a:pt x="4017" y="2165"/>
                  </a:cubicBezTo>
                  <a:cubicBezTo>
                    <a:pt x="4123" y="1158"/>
                    <a:pt x="3442" y="238"/>
                    <a:pt x="2455" y="37"/>
                  </a:cubicBezTo>
                  <a:cubicBezTo>
                    <a:pt x="2325" y="13"/>
                    <a:pt x="2194" y="1"/>
                    <a:pt x="2062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81"/>
            <p:cNvSpPr/>
            <p:nvPr/>
          </p:nvSpPr>
          <p:spPr>
            <a:xfrm>
              <a:off x="8244183" y="2591085"/>
              <a:ext cx="70609" cy="102992"/>
            </a:xfrm>
            <a:custGeom>
              <a:avLst/>
              <a:gdLst/>
              <a:ahLst/>
              <a:cxnLst/>
              <a:rect l="l" t="t" r="r" b="b"/>
              <a:pathLst>
                <a:path w="2695" h="3931" extrusionOk="0">
                  <a:moveTo>
                    <a:pt x="538" y="1"/>
                  </a:moveTo>
                  <a:cubicBezTo>
                    <a:pt x="406" y="1"/>
                    <a:pt x="274" y="13"/>
                    <a:pt x="145" y="37"/>
                  </a:cubicBezTo>
                  <a:cubicBezTo>
                    <a:pt x="97" y="47"/>
                    <a:pt x="49" y="56"/>
                    <a:pt x="1" y="75"/>
                  </a:cubicBezTo>
                  <a:cubicBezTo>
                    <a:pt x="844" y="315"/>
                    <a:pt x="1429" y="1082"/>
                    <a:pt x="1429" y="1964"/>
                  </a:cubicBezTo>
                  <a:cubicBezTo>
                    <a:pt x="1429" y="2845"/>
                    <a:pt x="844" y="3612"/>
                    <a:pt x="1" y="3861"/>
                  </a:cubicBezTo>
                  <a:cubicBezTo>
                    <a:pt x="173" y="3908"/>
                    <a:pt x="346" y="3930"/>
                    <a:pt x="516" y="3930"/>
                  </a:cubicBezTo>
                  <a:cubicBezTo>
                    <a:pt x="1399" y="3930"/>
                    <a:pt x="2211" y="3332"/>
                    <a:pt x="2436" y="2424"/>
                  </a:cubicBezTo>
                  <a:cubicBezTo>
                    <a:pt x="2694" y="1350"/>
                    <a:pt x="2014" y="267"/>
                    <a:pt x="931" y="37"/>
                  </a:cubicBezTo>
                  <a:cubicBezTo>
                    <a:pt x="801" y="13"/>
                    <a:pt x="670" y="1"/>
                    <a:pt x="538" y="1"/>
                  </a:cubicBezTo>
                  <a:close/>
                </a:path>
              </a:pathLst>
            </a:custGeom>
            <a:solidFill>
              <a:srgbClr val="8997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81"/>
            <p:cNvSpPr/>
            <p:nvPr/>
          </p:nvSpPr>
          <p:spPr>
            <a:xfrm>
              <a:off x="8234646" y="2624936"/>
              <a:ext cx="40977" cy="35291"/>
            </a:xfrm>
            <a:custGeom>
              <a:avLst/>
              <a:gdLst/>
              <a:ahLst/>
              <a:cxnLst/>
              <a:rect l="l" t="t" r="r" b="b"/>
              <a:pathLst>
                <a:path w="1564" h="1347" extrusionOk="0">
                  <a:moveTo>
                    <a:pt x="892" y="1"/>
                  </a:moveTo>
                  <a:cubicBezTo>
                    <a:pt x="298" y="1"/>
                    <a:pt x="1" y="729"/>
                    <a:pt x="422" y="1151"/>
                  </a:cubicBezTo>
                  <a:cubicBezTo>
                    <a:pt x="558" y="1286"/>
                    <a:pt x="723" y="1346"/>
                    <a:pt x="886" y="1346"/>
                  </a:cubicBezTo>
                  <a:cubicBezTo>
                    <a:pt x="1231" y="1346"/>
                    <a:pt x="1563" y="1075"/>
                    <a:pt x="1563" y="672"/>
                  </a:cubicBezTo>
                  <a:cubicBezTo>
                    <a:pt x="1563" y="298"/>
                    <a:pt x="1266" y="1"/>
                    <a:pt x="892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81"/>
            <p:cNvSpPr/>
            <p:nvPr/>
          </p:nvSpPr>
          <p:spPr>
            <a:xfrm>
              <a:off x="7953101" y="2520214"/>
              <a:ext cx="244446" cy="184867"/>
            </a:xfrm>
            <a:custGeom>
              <a:avLst/>
              <a:gdLst/>
              <a:ahLst/>
              <a:cxnLst/>
              <a:rect l="l" t="t" r="r" b="b"/>
              <a:pathLst>
                <a:path w="9330" h="7056" extrusionOk="0">
                  <a:moveTo>
                    <a:pt x="631" y="0"/>
                  </a:moveTo>
                  <a:cubicBezTo>
                    <a:pt x="319" y="0"/>
                    <a:pt x="0" y="233"/>
                    <a:pt x="69" y="652"/>
                  </a:cubicBezTo>
                  <a:lnTo>
                    <a:pt x="327" y="2761"/>
                  </a:lnTo>
                  <a:cubicBezTo>
                    <a:pt x="519" y="4285"/>
                    <a:pt x="1823" y="5435"/>
                    <a:pt x="3366" y="5435"/>
                  </a:cubicBezTo>
                  <a:lnTo>
                    <a:pt x="4104" y="5435"/>
                  </a:lnTo>
                  <a:lnTo>
                    <a:pt x="4104" y="6499"/>
                  </a:lnTo>
                  <a:cubicBezTo>
                    <a:pt x="4104" y="6806"/>
                    <a:pt x="4353" y="7055"/>
                    <a:pt x="4670" y="7055"/>
                  </a:cubicBezTo>
                  <a:cubicBezTo>
                    <a:pt x="4976" y="7055"/>
                    <a:pt x="5226" y="6806"/>
                    <a:pt x="5226" y="6499"/>
                  </a:cubicBezTo>
                  <a:lnTo>
                    <a:pt x="5226" y="5435"/>
                  </a:lnTo>
                  <a:lnTo>
                    <a:pt x="5964" y="5435"/>
                  </a:lnTo>
                  <a:cubicBezTo>
                    <a:pt x="7507" y="5435"/>
                    <a:pt x="8801" y="4285"/>
                    <a:pt x="9002" y="2752"/>
                  </a:cubicBezTo>
                  <a:lnTo>
                    <a:pt x="9261" y="652"/>
                  </a:lnTo>
                  <a:cubicBezTo>
                    <a:pt x="9329" y="233"/>
                    <a:pt x="9011" y="0"/>
                    <a:pt x="8699" y="0"/>
                  </a:cubicBezTo>
                  <a:cubicBezTo>
                    <a:pt x="8440" y="0"/>
                    <a:pt x="8185" y="161"/>
                    <a:pt x="8159" y="509"/>
                  </a:cubicBezTo>
                  <a:lnTo>
                    <a:pt x="7890" y="2617"/>
                  </a:lnTo>
                  <a:cubicBezTo>
                    <a:pt x="7775" y="3585"/>
                    <a:pt x="6951" y="4314"/>
                    <a:pt x="5973" y="4324"/>
                  </a:cubicBezTo>
                  <a:lnTo>
                    <a:pt x="3366" y="4324"/>
                  </a:lnTo>
                  <a:cubicBezTo>
                    <a:pt x="2379" y="4314"/>
                    <a:pt x="1554" y="3585"/>
                    <a:pt x="1439" y="2617"/>
                  </a:cubicBezTo>
                  <a:lnTo>
                    <a:pt x="1171" y="509"/>
                  </a:lnTo>
                  <a:cubicBezTo>
                    <a:pt x="1145" y="161"/>
                    <a:pt x="890" y="0"/>
                    <a:pt x="631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9" name="Google Shape;8439;p81"/>
          <p:cNvGrpSpPr/>
          <p:nvPr/>
        </p:nvGrpSpPr>
        <p:grpSpPr>
          <a:xfrm>
            <a:off x="4859353" y="3355130"/>
            <a:ext cx="373481" cy="362267"/>
            <a:chOff x="4859353" y="3355130"/>
            <a:chExt cx="373481" cy="362267"/>
          </a:xfrm>
        </p:grpSpPr>
        <p:sp>
          <p:nvSpPr>
            <p:cNvPr id="8440" name="Google Shape;8440;p81"/>
            <p:cNvSpPr/>
            <p:nvPr/>
          </p:nvSpPr>
          <p:spPr>
            <a:xfrm>
              <a:off x="4859353" y="3355130"/>
              <a:ext cx="373219" cy="362005"/>
            </a:xfrm>
            <a:custGeom>
              <a:avLst/>
              <a:gdLst/>
              <a:ahLst/>
              <a:cxnLst/>
              <a:rect l="l" t="t" r="r" b="b"/>
              <a:pathLst>
                <a:path w="14245" h="13817" extrusionOk="0">
                  <a:moveTo>
                    <a:pt x="11398" y="0"/>
                  </a:moveTo>
                  <a:cubicBezTo>
                    <a:pt x="11111" y="0"/>
                    <a:pt x="10823" y="110"/>
                    <a:pt x="10603" y="331"/>
                  </a:cubicBezTo>
                  <a:lnTo>
                    <a:pt x="6481" y="4462"/>
                  </a:lnTo>
                  <a:cubicBezTo>
                    <a:pt x="5685" y="5248"/>
                    <a:pt x="5081" y="6187"/>
                    <a:pt x="4679" y="7232"/>
                  </a:cubicBezTo>
                  <a:cubicBezTo>
                    <a:pt x="4410" y="7941"/>
                    <a:pt x="4037" y="8603"/>
                    <a:pt x="3576" y="9207"/>
                  </a:cubicBezTo>
                  <a:lnTo>
                    <a:pt x="2896" y="10012"/>
                  </a:lnTo>
                  <a:lnTo>
                    <a:pt x="586" y="12322"/>
                  </a:lnTo>
                  <a:cubicBezTo>
                    <a:pt x="1" y="12966"/>
                    <a:pt x="571" y="13816"/>
                    <a:pt x="1246" y="13816"/>
                  </a:cubicBezTo>
                  <a:cubicBezTo>
                    <a:pt x="1444" y="13816"/>
                    <a:pt x="1652" y="13743"/>
                    <a:pt x="1841" y="13568"/>
                  </a:cubicBezTo>
                  <a:lnTo>
                    <a:pt x="4152" y="11268"/>
                  </a:lnTo>
                  <a:cubicBezTo>
                    <a:pt x="4928" y="10472"/>
                    <a:pt x="5877" y="9859"/>
                    <a:pt x="6912" y="9466"/>
                  </a:cubicBezTo>
                  <a:cubicBezTo>
                    <a:pt x="7957" y="9073"/>
                    <a:pt x="8896" y="8459"/>
                    <a:pt x="9682" y="7673"/>
                  </a:cubicBezTo>
                  <a:lnTo>
                    <a:pt x="13814" y="3542"/>
                  </a:lnTo>
                  <a:cubicBezTo>
                    <a:pt x="14245" y="3101"/>
                    <a:pt x="14245" y="2392"/>
                    <a:pt x="13814" y="1951"/>
                  </a:cubicBezTo>
                  <a:lnTo>
                    <a:pt x="12194" y="331"/>
                  </a:lnTo>
                  <a:cubicBezTo>
                    <a:pt x="11973" y="110"/>
                    <a:pt x="11686" y="0"/>
                    <a:pt x="11398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81"/>
            <p:cNvSpPr/>
            <p:nvPr/>
          </p:nvSpPr>
          <p:spPr>
            <a:xfrm>
              <a:off x="4868418" y="3388142"/>
              <a:ext cx="364154" cy="329255"/>
            </a:xfrm>
            <a:custGeom>
              <a:avLst/>
              <a:gdLst/>
              <a:ahLst/>
              <a:cxnLst/>
              <a:rect l="l" t="t" r="r" b="b"/>
              <a:pathLst>
                <a:path w="13899" h="12567" extrusionOk="0">
                  <a:moveTo>
                    <a:pt x="12758" y="1"/>
                  </a:moveTo>
                  <a:lnTo>
                    <a:pt x="12758" y="1"/>
                  </a:lnTo>
                  <a:cubicBezTo>
                    <a:pt x="13199" y="442"/>
                    <a:pt x="13199" y="1151"/>
                    <a:pt x="12758" y="1592"/>
                  </a:cubicBezTo>
                  <a:lnTo>
                    <a:pt x="8637" y="5723"/>
                  </a:lnTo>
                  <a:cubicBezTo>
                    <a:pt x="7851" y="6509"/>
                    <a:pt x="6902" y="7122"/>
                    <a:pt x="5866" y="7515"/>
                  </a:cubicBezTo>
                  <a:cubicBezTo>
                    <a:pt x="4822" y="7908"/>
                    <a:pt x="3882" y="8522"/>
                    <a:pt x="3096" y="9317"/>
                  </a:cubicBezTo>
                  <a:lnTo>
                    <a:pt x="796" y="11608"/>
                  </a:lnTo>
                  <a:cubicBezTo>
                    <a:pt x="626" y="11771"/>
                    <a:pt x="399" y="11864"/>
                    <a:pt x="167" y="11864"/>
                  </a:cubicBezTo>
                  <a:cubicBezTo>
                    <a:pt x="112" y="11864"/>
                    <a:pt x="56" y="11859"/>
                    <a:pt x="0" y="11848"/>
                  </a:cubicBezTo>
                  <a:lnTo>
                    <a:pt x="0" y="11848"/>
                  </a:lnTo>
                  <a:cubicBezTo>
                    <a:pt x="29" y="12021"/>
                    <a:pt x="115" y="12183"/>
                    <a:pt x="240" y="12308"/>
                  </a:cubicBezTo>
                  <a:cubicBezTo>
                    <a:pt x="412" y="12481"/>
                    <a:pt x="640" y="12567"/>
                    <a:pt x="868" y="12567"/>
                  </a:cubicBezTo>
                  <a:cubicBezTo>
                    <a:pt x="1095" y="12567"/>
                    <a:pt x="1323" y="12481"/>
                    <a:pt x="1495" y="12308"/>
                  </a:cubicBezTo>
                  <a:lnTo>
                    <a:pt x="3796" y="9998"/>
                  </a:lnTo>
                  <a:cubicBezTo>
                    <a:pt x="4582" y="9212"/>
                    <a:pt x="5531" y="8599"/>
                    <a:pt x="6566" y="8206"/>
                  </a:cubicBezTo>
                  <a:cubicBezTo>
                    <a:pt x="7611" y="7803"/>
                    <a:pt x="8550" y="7199"/>
                    <a:pt x="9336" y="6404"/>
                  </a:cubicBezTo>
                  <a:lnTo>
                    <a:pt x="13468" y="2282"/>
                  </a:lnTo>
                  <a:cubicBezTo>
                    <a:pt x="13889" y="1841"/>
                    <a:pt x="13899" y="1141"/>
                    <a:pt x="13468" y="710"/>
                  </a:cubicBezTo>
                  <a:lnTo>
                    <a:pt x="12758" y="1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81"/>
            <p:cNvSpPr/>
            <p:nvPr/>
          </p:nvSpPr>
          <p:spPr>
            <a:xfrm>
              <a:off x="4969497" y="3355627"/>
              <a:ext cx="263336" cy="251415"/>
            </a:xfrm>
            <a:custGeom>
              <a:avLst/>
              <a:gdLst/>
              <a:ahLst/>
              <a:cxnLst/>
              <a:rect l="l" t="t" r="r" b="b"/>
              <a:pathLst>
                <a:path w="10051" h="9596" extrusionOk="0">
                  <a:moveTo>
                    <a:pt x="7194" y="0"/>
                  </a:moveTo>
                  <a:cubicBezTo>
                    <a:pt x="6907" y="0"/>
                    <a:pt x="6619" y="110"/>
                    <a:pt x="6399" y="331"/>
                  </a:cubicBezTo>
                  <a:lnTo>
                    <a:pt x="2277" y="4453"/>
                  </a:lnTo>
                  <a:cubicBezTo>
                    <a:pt x="1481" y="5239"/>
                    <a:pt x="868" y="6188"/>
                    <a:pt x="475" y="7223"/>
                  </a:cubicBezTo>
                  <a:lnTo>
                    <a:pt x="456" y="7271"/>
                  </a:lnTo>
                  <a:cubicBezTo>
                    <a:pt x="1" y="8440"/>
                    <a:pt x="908" y="9595"/>
                    <a:pt x="2035" y="9595"/>
                  </a:cubicBezTo>
                  <a:cubicBezTo>
                    <a:pt x="2238" y="9595"/>
                    <a:pt x="2449" y="9557"/>
                    <a:pt x="2660" y="9475"/>
                  </a:cubicBezTo>
                  <a:lnTo>
                    <a:pt x="2708" y="9456"/>
                  </a:lnTo>
                  <a:cubicBezTo>
                    <a:pt x="3743" y="9054"/>
                    <a:pt x="4692" y="8440"/>
                    <a:pt x="5469" y="7654"/>
                  </a:cubicBezTo>
                  <a:lnTo>
                    <a:pt x="9600" y="3532"/>
                  </a:lnTo>
                  <a:cubicBezTo>
                    <a:pt x="10041" y="3091"/>
                    <a:pt x="10051" y="2382"/>
                    <a:pt x="9610" y="1951"/>
                  </a:cubicBezTo>
                  <a:lnTo>
                    <a:pt x="7990" y="331"/>
                  </a:lnTo>
                  <a:cubicBezTo>
                    <a:pt x="7769" y="110"/>
                    <a:pt x="7482" y="0"/>
                    <a:pt x="7194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81"/>
            <p:cNvSpPr/>
            <p:nvPr/>
          </p:nvSpPr>
          <p:spPr>
            <a:xfrm>
              <a:off x="5178809" y="3364038"/>
              <a:ext cx="12078" cy="12078"/>
            </a:xfrm>
            <a:custGeom>
              <a:avLst/>
              <a:gdLst/>
              <a:ahLst/>
              <a:cxnLst/>
              <a:rect l="l" t="t" r="r" b="b"/>
              <a:pathLst>
                <a:path w="461" h="461" extrusionOk="0">
                  <a:moveTo>
                    <a:pt x="461" y="46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81"/>
            <p:cNvSpPr/>
            <p:nvPr/>
          </p:nvSpPr>
          <p:spPr>
            <a:xfrm>
              <a:off x="4983934" y="3388142"/>
              <a:ext cx="248900" cy="218849"/>
            </a:xfrm>
            <a:custGeom>
              <a:avLst/>
              <a:gdLst/>
              <a:ahLst/>
              <a:cxnLst/>
              <a:rect l="l" t="t" r="r" b="b"/>
              <a:pathLst>
                <a:path w="9500" h="8353" extrusionOk="0">
                  <a:moveTo>
                    <a:pt x="8349" y="1"/>
                  </a:moveTo>
                  <a:cubicBezTo>
                    <a:pt x="8790" y="442"/>
                    <a:pt x="8790" y="1151"/>
                    <a:pt x="8349" y="1582"/>
                  </a:cubicBezTo>
                  <a:lnTo>
                    <a:pt x="4228" y="5723"/>
                  </a:lnTo>
                  <a:cubicBezTo>
                    <a:pt x="3442" y="6509"/>
                    <a:pt x="2493" y="7122"/>
                    <a:pt x="1457" y="7515"/>
                  </a:cubicBezTo>
                  <a:lnTo>
                    <a:pt x="1409" y="7535"/>
                  </a:lnTo>
                  <a:cubicBezTo>
                    <a:pt x="1214" y="7612"/>
                    <a:pt x="1008" y="7650"/>
                    <a:pt x="803" y="7650"/>
                  </a:cubicBezTo>
                  <a:cubicBezTo>
                    <a:pt x="525" y="7650"/>
                    <a:pt x="249" y="7581"/>
                    <a:pt x="0" y="7448"/>
                  </a:cubicBezTo>
                  <a:lnTo>
                    <a:pt x="0" y="7448"/>
                  </a:lnTo>
                  <a:cubicBezTo>
                    <a:pt x="301" y="8021"/>
                    <a:pt x="885" y="8353"/>
                    <a:pt x="1496" y="8353"/>
                  </a:cubicBezTo>
                  <a:cubicBezTo>
                    <a:pt x="1704" y="8353"/>
                    <a:pt x="1915" y="8315"/>
                    <a:pt x="2119" y="8234"/>
                  </a:cubicBezTo>
                  <a:lnTo>
                    <a:pt x="2157" y="8225"/>
                  </a:lnTo>
                  <a:cubicBezTo>
                    <a:pt x="3202" y="7822"/>
                    <a:pt x="4141" y="7209"/>
                    <a:pt x="4927" y="6423"/>
                  </a:cubicBezTo>
                  <a:lnTo>
                    <a:pt x="9059" y="2291"/>
                  </a:lnTo>
                  <a:cubicBezTo>
                    <a:pt x="9500" y="1860"/>
                    <a:pt x="9500" y="1141"/>
                    <a:pt x="9059" y="710"/>
                  </a:cubicBezTo>
                  <a:lnTo>
                    <a:pt x="8349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81"/>
            <p:cNvSpPr/>
            <p:nvPr/>
          </p:nvSpPr>
          <p:spPr>
            <a:xfrm>
              <a:off x="4865641" y="3654098"/>
              <a:ext cx="65579" cy="63299"/>
            </a:xfrm>
            <a:custGeom>
              <a:avLst/>
              <a:gdLst/>
              <a:ahLst/>
              <a:cxnLst/>
              <a:rect l="l" t="t" r="r" b="b"/>
              <a:pathLst>
                <a:path w="2503" h="2416" extrusionOk="0">
                  <a:moveTo>
                    <a:pt x="1247" y="0"/>
                  </a:moveTo>
                  <a:lnTo>
                    <a:pt x="346" y="901"/>
                  </a:lnTo>
                  <a:cubicBezTo>
                    <a:pt x="1" y="1246"/>
                    <a:pt x="1" y="1812"/>
                    <a:pt x="346" y="2157"/>
                  </a:cubicBezTo>
                  <a:cubicBezTo>
                    <a:pt x="518" y="2330"/>
                    <a:pt x="746" y="2416"/>
                    <a:pt x="974" y="2416"/>
                  </a:cubicBezTo>
                  <a:cubicBezTo>
                    <a:pt x="1201" y="2416"/>
                    <a:pt x="1429" y="2330"/>
                    <a:pt x="1601" y="2157"/>
                  </a:cubicBezTo>
                  <a:lnTo>
                    <a:pt x="2502" y="1256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81"/>
            <p:cNvSpPr/>
            <p:nvPr/>
          </p:nvSpPr>
          <p:spPr>
            <a:xfrm>
              <a:off x="4868156" y="3668665"/>
              <a:ext cx="63063" cy="48732"/>
            </a:xfrm>
            <a:custGeom>
              <a:avLst/>
              <a:gdLst/>
              <a:ahLst/>
              <a:cxnLst/>
              <a:rect l="l" t="t" r="r" b="b"/>
              <a:pathLst>
                <a:path w="2407" h="1860" extrusionOk="0">
                  <a:moveTo>
                    <a:pt x="1697" y="0"/>
                  </a:moveTo>
                  <a:lnTo>
                    <a:pt x="796" y="901"/>
                  </a:lnTo>
                  <a:cubicBezTo>
                    <a:pt x="626" y="1064"/>
                    <a:pt x="400" y="1157"/>
                    <a:pt x="168" y="1157"/>
                  </a:cubicBezTo>
                  <a:cubicBezTo>
                    <a:pt x="112" y="1157"/>
                    <a:pt x="56" y="1152"/>
                    <a:pt x="1" y="1141"/>
                  </a:cubicBezTo>
                  <a:lnTo>
                    <a:pt x="1" y="1141"/>
                  </a:lnTo>
                  <a:cubicBezTo>
                    <a:pt x="39" y="1314"/>
                    <a:pt x="116" y="1476"/>
                    <a:pt x="240" y="1601"/>
                  </a:cubicBezTo>
                  <a:cubicBezTo>
                    <a:pt x="418" y="1774"/>
                    <a:pt x="645" y="1860"/>
                    <a:pt x="872" y="1860"/>
                  </a:cubicBezTo>
                  <a:cubicBezTo>
                    <a:pt x="1098" y="1860"/>
                    <a:pt x="1323" y="1774"/>
                    <a:pt x="1496" y="1601"/>
                  </a:cubicBezTo>
                  <a:lnTo>
                    <a:pt x="2406" y="700"/>
                  </a:lnTo>
                  <a:lnTo>
                    <a:pt x="1697" y="0"/>
                  </a:ln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81"/>
            <p:cNvSpPr/>
            <p:nvPr/>
          </p:nvSpPr>
          <p:spPr>
            <a:xfrm>
              <a:off x="5010160" y="3403076"/>
              <a:ext cx="178527" cy="165689"/>
            </a:xfrm>
            <a:custGeom>
              <a:avLst/>
              <a:gdLst/>
              <a:ahLst/>
              <a:cxnLst/>
              <a:rect l="l" t="t" r="r" b="b"/>
              <a:pathLst>
                <a:path w="6814" h="6324" extrusionOk="0">
                  <a:moveTo>
                    <a:pt x="5961" y="0"/>
                  </a:moveTo>
                  <a:cubicBezTo>
                    <a:pt x="5822" y="0"/>
                    <a:pt x="5676" y="56"/>
                    <a:pt x="5546" y="188"/>
                  </a:cubicBezTo>
                  <a:lnTo>
                    <a:pt x="428" y="5297"/>
                  </a:lnTo>
                  <a:cubicBezTo>
                    <a:pt x="1" y="5731"/>
                    <a:pt x="393" y="6323"/>
                    <a:pt x="855" y="6323"/>
                  </a:cubicBezTo>
                  <a:cubicBezTo>
                    <a:pt x="994" y="6323"/>
                    <a:pt x="1140" y="6269"/>
                    <a:pt x="1271" y="6140"/>
                  </a:cubicBezTo>
                  <a:lnTo>
                    <a:pt x="5623" y="1779"/>
                  </a:lnTo>
                  <a:lnTo>
                    <a:pt x="6380" y="1022"/>
                  </a:lnTo>
                  <a:cubicBezTo>
                    <a:pt x="6814" y="596"/>
                    <a:pt x="6419" y="0"/>
                    <a:pt x="596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81"/>
            <p:cNvSpPr/>
            <p:nvPr/>
          </p:nvSpPr>
          <p:spPr>
            <a:xfrm>
              <a:off x="5115274" y="3375592"/>
              <a:ext cx="27143" cy="26200"/>
            </a:xfrm>
            <a:custGeom>
              <a:avLst/>
              <a:gdLst/>
              <a:ahLst/>
              <a:cxnLst/>
              <a:rect l="l" t="t" r="r" b="b"/>
              <a:pathLst>
                <a:path w="1036" h="1000" extrusionOk="0">
                  <a:moveTo>
                    <a:pt x="403" y="0"/>
                  </a:moveTo>
                  <a:lnTo>
                    <a:pt x="1" y="393"/>
                  </a:lnTo>
                  <a:lnTo>
                    <a:pt x="528" y="920"/>
                  </a:lnTo>
                  <a:cubicBezTo>
                    <a:pt x="580" y="973"/>
                    <a:pt x="652" y="1000"/>
                    <a:pt x="724" y="1000"/>
                  </a:cubicBezTo>
                  <a:cubicBezTo>
                    <a:pt x="796" y="1000"/>
                    <a:pt x="868" y="973"/>
                    <a:pt x="921" y="920"/>
                  </a:cubicBezTo>
                  <a:cubicBezTo>
                    <a:pt x="1036" y="805"/>
                    <a:pt x="1036" y="633"/>
                    <a:pt x="921" y="518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81"/>
            <p:cNvSpPr/>
            <p:nvPr/>
          </p:nvSpPr>
          <p:spPr>
            <a:xfrm>
              <a:off x="5094681" y="3396185"/>
              <a:ext cx="27143" cy="26200"/>
            </a:xfrm>
            <a:custGeom>
              <a:avLst/>
              <a:gdLst/>
              <a:ahLst/>
              <a:cxnLst/>
              <a:rect l="l" t="t" r="r" b="b"/>
              <a:pathLst>
                <a:path w="1036" h="1000" extrusionOk="0">
                  <a:moveTo>
                    <a:pt x="403" y="0"/>
                  </a:moveTo>
                  <a:lnTo>
                    <a:pt x="1" y="403"/>
                  </a:lnTo>
                  <a:lnTo>
                    <a:pt x="528" y="920"/>
                  </a:lnTo>
                  <a:cubicBezTo>
                    <a:pt x="580" y="973"/>
                    <a:pt x="650" y="1000"/>
                    <a:pt x="721" y="1000"/>
                  </a:cubicBezTo>
                  <a:cubicBezTo>
                    <a:pt x="791" y="1000"/>
                    <a:pt x="863" y="973"/>
                    <a:pt x="921" y="920"/>
                  </a:cubicBezTo>
                  <a:cubicBezTo>
                    <a:pt x="1036" y="815"/>
                    <a:pt x="1036" y="633"/>
                    <a:pt x="921" y="52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81"/>
            <p:cNvSpPr/>
            <p:nvPr/>
          </p:nvSpPr>
          <p:spPr>
            <a:xfrm>
              <a:off x="5074088" y="3416778"/>
              <a:ext cx="29344" cy="26357"/>
            </a:xfrm>
            <a:custGeom>
              <a:avLst/>
              <a:gdLst/>
              <a:ahLst/>
              <a:cxnLst/>
              <a:rect l="l" t="t" r="r" b="b"/>
              <a:pathLst>
                <a:path w="1120" h="1006" extrusionOk="0">
                  <a:moveTo>
                    <a:pt x="403" y="0"/>
                  </a:moveTo>
                  <a:lnTo>
                    <a:pt x="1" y="393"/>
                  </a:lnTo>
                  <a:lnTo>
                    <a:pt x="528" y="920"/>
                  </a:lnTo>
                  <a:cubicBezTo>
                    <a:pt x="587" y="980"/>
                    <a:pt x="654" y="1005"/>
                    <a:pt x="719" y="1005"/>
                  </a:cubicBezTo>
                  <a:cubicBezTo>
                    <a:pt x="933" y="1005"/>
                    <a:pt x="1120" y="727"/>
                    <a:pt x="921" y="52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81"/>
            <p:cNvSpPr/>
            <p:nvPr/>
          </p:nvSpPr>
          <p:spPr>
            <a:xfrm>
              <a:off x="5053495" y="3437371"/>
              <a:ext cx="26907" cy="26200"/>
            </a:xfrm>
            <a:custGeom>
              <a:avLst/>
              <a:gdLst/>
              <a:ahLst/>
              <a:cxnLst/>
              <a:rect l="l" t="t" r="r" b="b"/>
              <a:pathLst>
                <a:path w="1027" h="1000" extrusionOk="0">
                  <a:moveTo>
                    <a:pt x="394" y="0"/>
                  </a:moveTo>
                  <a:lnTo>
                    <a:pt x="1" y="403"/>
                  </a:lnTo>
                  <a:lnTo>
                    <a:pt x="518" y="920"/>
                  </a:lnTo>
                  <a:cubicBezTo>
                    <a:pt x="576" y="973"/>
                    <a:pt x="648" y="999"/>
                    <a:pt x="719" y="999"/>
                  </a:cubicBezTo>
                  <a:cubicBezTo>
                    <a:pt x="791" y="999"/>
                    <a:pt x="863" y="973"/>
                    <a:pt x="921" y="920"/>
                  </a:cubicBezTo>
                  <a:cubicBezTo>
                    <a:pt x="1026" y="815"/>
                    <a:pt x="1026" y="633"/>
                    <a:pt x="921" y="527"/>
                  </a:cubicBezTo>
                  <a:lnTo>
                    <a:pt x="394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81"/>
            <p:cNvSpPr/>
            <p:nvPr/>
          </p:nvSpPr>
          <p:spPr>
            <a:xfrm>
              <a:off x="5032901" y="3457965"/>
              <a:ext cx="26907" cy="26200"/>
            </a:xfrm>
            <a:custGeom>
              <a:avLst/>
              <a:gdLst/>
              <a:ahLst/>
              <a:cxnLst/>
              <a:rect l="l" t="t" r="r" b="b"/>
              <a:pathLst>
                <a:path w="1027" h="1000" extrusionOk="0">
                  <a:moveTo>
                    <a:pt x="394" y="0"/>
                  </a:moveTo>
                  <a:lnTo>
                    <a:pt x="1" y="403"/>
                  </a:lnTo>
                  <a:lnTo>
                    <a:pt x="518" y="920"/>
                  </a:lnTo>
                  <a:cubicBezTo>
                    <a:pt x="571" y="973"/>
                    <a:pt x="643" y="999"/>
                    <a:pt x="715" y="999"/>
                  </a:cubicBezTo>
                  <a:cubicBezTo>
                    <a:pt x="787" y="999"/>
                    <a:pt x="858" y="973"/>
                    <a:pt x="911" y="920"/>
                  </a:cubicBezTo>
                  <a:cubicBezTo>
                    <a:pt x="1026" y="815"/>
                    <a:pt x="1026" y="633"/>
                    <a:pt x="911" y="527"/>
                  </a:cubicBezTo>
                  <a:lnTo>
                    <a:pt x="394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81"/>
            <p:cNvSpPr/>
            <p:nvPr/>
          </p:nvSpPr>
          <p:spPr>
            <a:xfrm>
              <a:off x="5013304" y="3478794"/>
              <a:ext cx="25912" cy="26148"/>
            </a:xfrm>
            <a:custGeom>
              <a:avLst/>
              <a:gdLst/>
              <a:ahLst/>
              <a:cxnLst/>
              <a:rect l="l" t="t" r="r" b="b"/>
              <a:pathLst>
                <a:path w="989" h="998" extrusionOk="0">
                  <a:moveTo>
                    <a:pt x="365" y="1"/>
                  </a:moveTo>
                  <a:cubicBezTo>
                    <a:pt x="241" y="145"/>
                    <a:pt x="116" y="288"/>
                    <a:pt x="1" y="432"/>
                  </a:cubicBezTo>
                  <a:lnTo>
                    <a:pt x="480" y="911"/>
                  </a:lnTo>
                  <a:cubicBezTo>
                    <a:pt x="538" y="969"/>
                    <a:pt x="610" y="998"/>
                    <a:pt x="681" y="998"/>
                  </a:cubicBezTo>
                  <a:cubicBezTo>
                    <a:pt x="753" y="998"/>
                    <a:pt x="825" y="969"/>
                    <a:pt x="883" y="911"/>
                  </a:cubicBezTo>
                  <a:cubicBezTo>
                    <a:pt x="988" y="806"/>
                    <a:pt x="988" y="624"/>
                    <a:pt x="883" y="51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4" name="Google Shape;8454;p81"/>
          <p:cNvGrpSpPr/>
          <p:nvPr/>
        </p:nvGrpSpPr>
        <p:grpSpPr>
          <a:xfrm>
            <a:off x="6637678" y="1500982"/>
            <a:ext cx="378721" cy="362005"/>
            <a:chOff x="6637678" y="1500982"/>
            <a:chExt cx="378721" cy="362005"/>
          </a:xfrm>
        </p:grpSpPr>
        <p:sp>
          <p:nvSpPr>
            <p:cNvPr id="8455" name="Google Shape;8455;p81"/>
            <p:cNvSpPr/>
            <p:nvPr/>
          </p:nvSpPr>
          <p:spPr>
            <a:xfrm>
              <a:off x="6637678" y="1500982"/>
              <a:ext cx="377725" cy="361717"/>
            </a:xfrm>
            <a:custGeom>
              <a:avLst/>
              <a:gdLst/>
              <a:ahLst/>
              <a:cxnLst/>
              <a:rect l="l" t="t" r="r" b="b"/>
              <a:pathLst>
                <a:path w="14417" h="13806" extrusionOk="0">
                  <a:moveTo>
                    <a:pt x="10950" y="0"/>
                  </a:moveTo>
                  <a:cubicBezTo>
                    <a:pt x="10150" y="0"/>
                    <a:pt x="9348" y="305"/>
                    <a:pt x="8732" y="916"/>
                  </a:cubicBezTo>
                  <a:lnTo>
                    <a:pt x="1237" y="8402"/>
                  </a:lnTo>
                  <a:cubicBezTo>
                    <a:pt x="0" y="9638"/>
                    <a:pt x="0" y="11642"/>
                    <a:pt x="1237" y="12878"/>
                  </a:cubicBezTo>
                  <a:cubicBezTo>
                    <a:pt x="1855" y="13497"/>
                    <a:pt x="2665" y="13806"/>
                    <a:pt x="3475" y="13806"/>
                  </a:cubicBezTo>
                  <a:cubicBezTo>
                    <a:pt x="4285" y="13806"/>
                    <a:pt x="5095" y="13497"/>
                    <a:pt x="5713" y="12878"/>
                  </a:cubicBezTo>
                  <a:lnTo>
                    <a:pt x="13199" y="5383"/>
                  </a:lnTo>
                  <a:cubicBezTo>
                    <a:pt x="14417" y="4146"/>
                    <a:pt x="14407" y="2162"/>
                    <a:pt x="13180" y="925"/>
                  </a:cubicBezTo>
                  <a:cubicBezTo>
                    <a:pt x="12564" y="310"/>
                    <a:pt x="11758" y="0"/>
                    <a:pt x="10950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81"/>
            <p:cNvSpPr/>
            <p:nvPr/>
          </p:nvSpPr>
          <p:spPr>
            <a:xfrm>
              <a:off x="6696680" y="1551338"/>
              <a:ext cx="260218" cy="260454"/>
            </a:xfrm>
            <a:custGeom>
              <a:avLst/>
              <a:gdLst/>
              <a:ahLst/>
              <a:cxnLst/>
              <a:rect l="l" t="t" r="r" b="b"/>
              <a:pathLst>
                <a:path w="9932" h="9941" extrusionOk="0">
                  <a:moveTo>
                    <a:pt x="5464" y="0"/>
                  </a:moveTo>
                  <a:lnTo>
                    <a:pt x="1" y="5464"/>
                  </a:lnTo>
                  <a:lnTo>
                    <a:pt x="4468" y="9940"/>
                  </a:lnTo>
                  <a:lnTo>
                    <a:pt x="9931" y="4477"/>
                  </a:lnTo>
                  <a:lnTo>
                    <a:pt x="5464" y="0"/>
                  </a:ln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81"/>
            <p:cNvSpPr/>
            <p:nvPr/>
          </p:nvSpPr>
          <p:spPr>
            <a:xfrm>
              <a:off x="6638175" y="1500982"/>
              <a:ext cx="377725" cy="361717"/>
            </a:xfrm>
            <a:custGeom>
              <a:avLst/>
              <a:gdLst/>
              <a:ahLst/>
              <a:cxnLst/>
              <a:rect l="l" t="t" r="r" b="b"/>
              <a:pathLst>
                <a:path w="14417" h="13806" extrusionOk="0">
                  <a:moveTo>
                    <a:pt x="3467" y="0"/>
                  </a:moveTo>
                  <a:cubicBezTo>
                    <a:pt x="2659" y="0"/>
                    <a:pt x="1853" y="310"/>
                    <a:pt x="1237" y="925"/>
                  </a:cubicBezTo>
                  <a:cubicBezTo>
                    <a:pt x="0" y="2162"/>
                    <a:pt x="0" y="4146"/>
                    <a:pt x="1218" y="5383"/>
                  </a:cubicBezTo>
                  <a:lnTo>
                    <a:pt x="8713" y="12878"/>
                  </a:lnTo>
                  <a:cubicBezTo>
                    <a:pt x="9327" y="13497"/>
                    <a:pt x="10135" y="13806"/>
                    <a:pt x="10943" y="13806"/>
                  </a:cubicBezTo>
                  <a:cubicBezTo>
                    <a:pt x="11752" y="13806"/>
                    <a:pt x="12562" y="13497"/>
                    <a:pt x="13180" y="12878"/>
                  </a:cubicBezTo>
                  <a:cubicBezTo>
                    <a:pt x="14417" y="11642"/>
                    <a:pt x="14417" y="9638"/>
                    <a:pt x="13180" y="8402"/>
                  </a:cubicBezTo>
                  <a:lnTo>
                    <a:pt x="5685" y="916"/>
                  </a:lnTo>
                  <a:cubicBezTo>
                    <a:pt x="5069" y="305"/>
                    <a:pt x="4267" y="0"/>
                    <a:pt x="3467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81"/>
            <p:cNvSpPr/>
            <p:nvPr/>
          </p:nvSpPr>
          <p:spPr>
            <a:xfrm>
              <a:off x="6842090" y="1696748"/>
              <a:ext cx="174309" cy="166239"/>
            </a:xfrm>
            <a:custGeom>
              <a:avLst/>
              <a:gdLst/>
              <a:ahLst/>
              <a:cxnLst/>
              <a:rect l="l" t="t" r="r" b="b"/>
              <a:pathLst>
                <a:path w="6653" h="6345" extrusionOk="0">
                  <a:moveTo>
                    <a:pt x="4467" y="0"/>
                  </a:moveTo>
                  <a:cubicBezTo>
                    <a:pt x="5694" y="1237"/>
                    <a:pt x="5685" y="3230"/>
                    <a:pt x="4458" y="4457"/>
                  </a:cubicBezTo>
                  <a:cubicBezTo>
                    <a:pt x="3836" y="5074"/>
                    <a:pt x="3025" y="5384"/>
                    <a:pt x="2215" y="5384"/>
                  </a:cubicBezTo>
                  <a:cubicBezTo>
                    <a:pt x="1415" y="5384"/>
                    <a:pt x="615" y="5082"/>
                    <a:pt x="1" y="4477"/>
                  </a:cubicBezTo>
                  <a:lnTo>
                    <a:pt x="1" y="4477"/>
                  </a:lnTo>
                  <a:lnTo>
                    <a:pt x="930" y="5397"/>
                  </a:lnTo>
                  <a:cubicBezTo>
                    <a:pt x="1547" y="6028"/>
                    <a:pt x="2363" y="6344"/>
                    <a:pt x="3180" y="6344"/>
                  </a:cubicBezTo>
                  <a:cubicBezTo>
                    <a:pt x="3988" y="6344"/>
                    <a:pt x="4797" y="6035"/>
                    <a:pt x="5416" y="5416"/>
                  </a:cubicBezTo>
                  <a:cubicBezTo>
                    <a:pt x="6653" y="4179"/>
                    <a:pt x="6653" y="2166"/>
                    <a:pt x="5397" y="930"/>
                  </a:cubicBezTo>
                  <a:lnTo>
                    <a:pt x="4467" y="0"/>
                  </a:ln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81"/>
            <p:cNvSpPr/>
            <p:nvPr/>
          </p:nvSpPr>
          <p:spPr>
            <a:xfrm>
              <a:off x="6752931" y="1608847"/>
              <a:ext cx="146458" cy="144179"/>
            </a:xfrm>
            <a:custGeom>
              <a:avLst/>
              <a:gdLst/>
              <a:ahLst/>
              <a:cxnLst/>
              <a:rect l="l" t="t" r="r" b="b"/>
              <a:pathLst>
                <a:path w="5590" h="5503" extrusionOk="0">
                  <a:moveTo>
                    <a:pt x="2349" y="0"/>
                  </a:moveTo>
                  <a:cubicBezTo>
                    <a:pt x="2249" y="0"/>
                    <a:pt x="2148" y="39"/>
                    <a:pt x="2071" y="115"/>
                  </a:cubicBezTo>
                  <a:lnTo>
                    <a:pt x="154" y="2032"/>
                  </a:lnTo>
                  <a:cubicBezTo>
                    <a:pt x="1" y="2186"/>
                    <a:pt x="1" y="2435"/>
                    <a:pt x="154" y="2588"/>
                  </a:cubicBezTo>
                  <a:lnTo>
                    <a:pt x="2963" y="5387"/>
                  </a:lnTo>
                  <a:cubicBezTo>
                    <a:pt x="3039" y="5464"/>
                    <a:pt x="3140" y="5502"/>
                    <a:pt x="3241" y="5502"/>
                  </a:cubicBezTo>
                  <a:cubicBezTo>
                    <a:pt x="3341" y="5502"/>
                    <a:pt x="3442" y="5464"/>
                    <a:pt x="3519" y="5387"/>
                  </a:cubicBezTo>
                  <a:lnTo>
                    <a:pt x="5436" y="3470"/>
                  </a:lnTo>
                  <a:cubicBezTo>
                    <a:pt x="5589" y="3317"/>
                    <a:pt x="5589" y="3068"/>
                    <a:pt x="5436" y="2914"/>
                  </a:cubicBezTo>
                  <a:lnTo>
                    <a:pt x="2627" y="115"/>
                  </a:lnTo>
                  <a:cubicBezTo>
                    <a:pt x="2551" y="39"/>
                    <a:pt x="2450" y="0"/>
                    <a:pt x="2349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81"/>
            <p:cNvSpPr/>
            <p:nvPr/>
          </p:nvSpPr>
          <p:spPr>
            <a:xfrm>
              <a:off x="6797393" y="1608847"/>
              <a:ext cx="101735" cy="144414"/>
            </a:xfrm>
            <a:custGeom>
              <a:avLst/>
              <a:gdLst/>
              <a:ahLst/>
              <a:cxnLst/>
              <a:rect l="l" t="t" r="r" b="b"/>
              <a:pathLst>
                <a:path w="3883" h="5512" extrusionOk="0">
                  <a:moveTo>
                    <a:pt x="652" y="0"/>
                  </a:moveTo>
                  <a:cubicBezTo>
                    <a:pt x="552" y="0"/>
                    <a:pt x="451" y="39"/>
                    <a:pt x="374" y="115"/>
                  </a:cubicBezTo>
                  <a:lnTo>
                    <a:pt x="1" y="480"/>
                  </a:lnTo>
                  <a:lnTo>
                    <a:pt x="1247" y="1726"/>
                  </a:lnTo>
                  <a:cubicBezTo>
                    <a:pt x="2052" y="2540"/>
                    <a:pt x="2052" y="3854"/>
                    <a:pt x="1247" y="4668"/>
                  </a:cubicBezTo>
                  <a:lnTo>
                    <a:pt x="882" y="5023"/>
                  </a:lnTo>
                  <a:lnTo>
                    <a:pt x="1256" y="5397"/>
                  </a:lnTo>
                  <a:cubicBezTo>
                    <a:pt x="1333" y="5474"/>
                    <a:pt x="1434" y="5512"/>
                    <a:pt x="1534" y="5512"/>
                  </a:cubicBezTo>
                  <a:cubicBezTo>
                    <a:pt x="1635" y="5512"/>
                    <a:pt x="1735" y="5474"/>
                    <a:pt x="1812" y="5397"/>
                  </a:cubicBezTo>
                  <a:lnTo>
                    <a:pt x="3729" y="3480"/>
                  </a:lnTo>
                  <a:cubicBezTo>
                    <a:pt x="3883" y="3326"/>
                    <a:pt x="3883" y="3077"/>
                    <a:pt x="3729" y="2924"/>
                  </a:cubicBezTo>
                  <a:lnTo>
                    <a:pt x="930" y="115"/>
                  </a:lnTo>
                  <a:cubicBezTo>
                    <a:pt x="854" y="39"/>
                    <a:pt x="753" y="0"/>
                    <a:pt x="652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81"/>
            <p:cNvSpPr/>
            <p:nvPr/>
          </p:nvSpPr>
          <p:spPr>
            <a:xfrm>
              <a:off x="6697309" y="1620087"/>
              <a:ext cx="22270" cy="18654"/>
            </a:xfrm>
            <a:custGeom>
              <a:avLst/>
              <a:gdLst/>
              <a:ahLst/>
              <a:cxnLst/>
              <a:rect l="l" t="t" r="r" b="b"/>
              <a:pathLst>
                <a:path w="850" h="712" extrusionOk="0">
                  <a:moveTo>
                    <a:pt x="402" y="0"/>
                  </a:moveTo>
                  <a:cubicBezTo>
                    <a:pt x="184" y="0"/>
                    <a:pt x="1" y="283"/>
                    <a:pt x="207" y="482"/>
                  </a:cubicBezTo>
                  <a:lnTo>
                    <a:pt x="351" y="626"/>
                  </a:lnTo>
                  <a:cubicBezTo>
                    <a:pt x="399" y="683"/>
                    <a:pt x="475" y="712"/>
                    <a:pt x="542" y="712"/>
                  </a:cubicBezTo>
                  <a:cubicBezTo>
                    <a:pt x="619" y="712"/>
                    <a:pt x="696" y="683"/>
                    <a:pt x="744" y="626"/>
                  </a:cubicBezTo>
                  <a:cubicBezTo>
                    <a:pt x="849" y="520"/>
                    <a:pt x="849" y="338"/>
                    <a:pt x="744" y="233"/>
                  </a:cubicBezTo>
                  <a:lnTo>
                    <a:pt x="600" y="89"/>
                  </a:lnTo>
                  <a:cubicBezTo>
                    <a:pt x="537" y="26"/>
                    <a:pt x="468" y="0"/>
                    <a:pt x="402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81"/>
            <p:cNvSpPr/>
            <p:nvPr/>
          </p:nvSpPr>
          <p:spPr>
            <a:xfrm>
              <a:off x="6690995" y="1582123"/>
              <a:ext cx="22296" cy="18707"/>
            </a:xfrm>
            <a:custGeom>
              <a:avLst/>
              <a:gdLst/>
              <a:ahLst/>
              <a:cxnLst/>
              <a:rect l="l" t="t" r="r" b="b"/>
              <a:pathLst>
                <a:path w="851" h="714" extrusionOk="0">
                  <a:moveTo>
                    <a:pt x="401" y="1"/>
                  </a:moveTo>
                  <a:cubicBezTo>
                    <a:pt x="184" y="1"/>
                    <a:pt x="1" y="278"/>
                    <a:pt x="199" y="484"/>
                  </a:cubicBezTo>
                  <a:lnTo>
                    <a:pt x="342" y="627"/>
                  </a:lnTo>
                  <a:cubicBezTo>
                    <a:pt x="400" y="685"/>
                    <a:pt x="472" y="714"/>
                    <a:pt x="544" y="714"/>
                  </a:cubicBezTo>
                  <a:cubicBezTo>
                    <a:pt x="616" y="714"/>
                    <a:pt x="687" y="685"/>
                    <a:pt x="745" y="627"/>
                  </a:cubicBezTo>
                  <a:cubicBezTo>
                    <a:pt x="850" y="522"/>
                    <a:pt x="850" y="340"/>
                    <a:pt x="745" y="234"/>
                  </a:cubicBezTo>
                  <a:lnTo>
                    <a:pt x="601" y="91"/>
                  </a:lnTo>
                  <a:cubicBezTo>
                    <a:pt x="538" y="2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81"/>
            <p:cNvSpPr/>
            <p:nvPr/>
          </p:nvSpPr>
          <p:spPr>
            <a:xfrm>
              <a:off x="6724190" y="1548771"/>
              <a:ext cx="22244" cy="18654"/>
            </a:xfrm>
            <a:custGeom>
              <a:avLst/>
              <a:gdLst/>
              <a:ahLst/>
              <a:cxnLst/>
              <a:rect l="l" t="t" r="r" b="b"/>
              <a:pathLst>
                <a:path w="849" h="712" extrusionOk="0">
                  <a:moveTo>
                    <a:pt x="405" y="0"/>
                  </a:moveTo>
                  <a:cubicBezTo>
                    <a:pt x="189" y="0"/>
                    <a:pt x="1" y="283"/>
                    <a:pt x="206" y="482"/>
                  </a:cubicBezTo>
                  <a:lnTo>
                    <a:pt x="350" y="625"/>
                  </a:lnTo>
                  <a:cubicBezTo>
                    <a:pt x="398" y="683"/>
                    <a:pt x="475" y="712"/>
                    <a:pt x="542" y="712"/>
                  </a:cubicBezTo>
                  <a:cubicBezTo>
                    <a:pt x="619" y="712"/>
                    <a:pt x="695" y="683"/>
                    <a:pt x="743" y="625"/>
                  </a:cubicBezTo>
                  <a:cubicBezTo>
                    <a:pt x="849" y="520"/>
                    <a:pt x="849" y="338"/>
                    <a:pt x="743" y="232"/>
                  </a:cubicBezTo>
                  <a:lnTo>
                    <a:pt x="599" y="89"/>
                  </a:lnTo>
                  <a:cubicBezTo>
                    <a:pt x="539" y="26"/>
                    <a:pt x="471" y="0"/>
                    <a:pt x="405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81"/>
            <p:cNvSpPr/>
            <p:nvPr/>
          </p:nvSpPr>
          <p:spPr>
            <a:xfrm>
              <a:off x="6729902" y="1587782"/>
              <a:ext cx="22322" cy="18576"/>
            </a:xfrm>
            <a:custGeom>
              <a:avLst/>
              <a:gdLst/>
              <a:ahLst/>
              <a:cxnLst/>
              <a:rect l="l" t="t" r="r" b="b"/>
              <a:pathLst>
                <a:path w="852" h="709" extrusionOk="0">
                  <a:moveTo>
                    <a:pt x="406" y="1"/>
                  </a:moveTo>
                  <a:cubicBezTo>
                    <a:pt x="187" y="1"/>
                    <a:pt x="0" y="281"/>
                    <a:pt x="199" y="488"/>
                  </a:cubicBezTo>
                  <a:lnTo>
                    <a:pt x="343" y="632"/>
                  </a:lnTo>
                  <a:cubicBezTo>
                    <a:pt x="401" y="680"/>
                    <a:pt x="468" y="708"/>
                    <a:pt x="544" y="708"/>
                  </a:cubicBezTo>
                  <a:cubicBezTo>
                    <a:pt x="621" y="708"/>
                    <a:pt x="688" y="680"/>
                    <a:pt x="746" y="632"/>
                  </a:cubicBezTo>
                  <a:cubicBezTo>
                    <a:pt x="851" y="517"/>
                    <a:pt x="851" y="344"/>
                    <a:pt x="746" y="229"/>
                  </a:cubicBezTo>
                  <a:lnTo>
                    <a:pt x="602" y="85"/>
                  </a:lnTo>
                  <a:cubicBezTo>
                    <a:pt x="540" y="26"/>
                    <a:pt x="472" y="1"/>
                    <a:pt x="406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81"/>
            <p:cNvSpPr/>
            <p:nvPr/>
          </p:nvSpPr>
          <p:spPr>
            <a:xfrm>
              <a:off x="6762285" y="1555137"/>
              <a:ext cx="22322" cy="18812"/>
            </a:xfrm>
            <a:custGeom>
              <a:avLst/>
              <a:gdLst/>
              <a:ahLst/>
              <a:cxnLst/>
              <a:rect l="l" t="t" r="r" b="b"/>
              <a:pathLst>
                <a:path w="852" h="718" extrusionOk="0">
                  <a:moveTo>
                    <a:pt x="407" y="1"/>
                  </a:moveTo>
                  <a:cubicBezTo>
                    <a:pt x="188" y="1"/>
                    <a:pt x="1" y="281"/>
                    <a:pt x="200" y="488"/>
                  </a:cubicBezTo>
                  <a:lnTo>
                    <a:pt x="344" y="632"/>
                  </a:lnTo>
                  <a:cubicBezTo>
                    <a:pt x="401" y="680"/>
                    <a:pt x="468" y="708"/>
                    <a:pt x="545" y="718"/>
                  </a:cubicBezTo>
                  <a:cubicBezTo>
                    <a:pt x="622" y="718"/>
                    <a:pt x="689" y="680"/>
                    <a:pt x="746" y="632"/>
                  </a:cubicBezTo>
                  <a:cubicBezTo>
                    <a:pt x="852" y="517"/>
                    <a:pt x="852" y="344"/>
                    <a:pt x="746" y="229"/>
                  </a:cubicBezTo>
                  <a:lnTo>
                    <a:pt x="602" y="85"/>
                  </a:lnTo>
                  <a:cubicBezTo>
                    <a:pt x="541" y="26"/>
                    <a:pt x="472" y="1"/>
                    <a:pt x="407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81"/>
            <p:cNvSpPr/>
            <p:nvPr/>
          </p:nvSpPr>
          <p:spPr>
            <a:xfrm>
              <a:off x="6866508" y="1789208"/>
              <a:ext cx="22322" cy="18812"/>
            </a:xfrm>
            <a:custGeom>
              <a:avLst/>
              <a:gdLst/>
              <a:ahLst/>
              <a:cxnLst/>
              <a:rect l="l" t="t" r="r" b="b"/>
              <a:pathLst>
                <a:path w="852" h="718" extrusionOk="0">
                  <a:moveTo>
                    <a:pt x="407" y="0"/>
                  </a:moveTo>
                  <a:cubicBezTo>
                    <a:pt x="188" y="0"/>
                    <a:pt x="1" y="281"/>
                    <a:pt x="200" y="487"/>
                  </a:cubicBezTo>
                  <a:lnTo>
                    <a:pt x="344" y="631"/>
                  </a:lnTo>
                  <a:cubicBezTo>
                    <a:pt x="401" y="679"/>
                    <a:pt x="468" y="708"/>
                    <a:pt x="545" y="717"/>
                  </a:cubicBezTo>
                  <a:cubicBezTo>
                    <a:pt x="622" y="717"/>
                    <a:pt x="689" y="679"/>
                    <a:pt x="746" y="631"/>
                  </a:cubicBezTo>
                  <a:cubicBezTo>
                    <a:pt x="852" y="516"/>
                    <a:pt x="852" y="344"/>
                    <a:pt x="746" y="229"/>
                  </a:cubicBezTo>
                  <a:lnTo>
                    <a:pt x="602" y="85"/>
                  </a:lnTo>
                  <a:cubicBezTo>
                    <a:pt x="541" y="25"/>
                    <a:pt x="472" y="0"/>
                    <a:pt x="407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81"/>
            <p:cNvSpPr/>
            <p:nvPr/>
          </p:nvSpPr>
          <p:spPr>
            <a:xfrm>
              <a:off x="6903450" y="1794998"/>
              <a:ext cx="23554" cy="19309"/>
            </a:xfrm>
            <a:custGeom>
              <a:avLst/>
              <a:gdLst/>
              <a:ahLst/>
              <a:cxnLst/>
              <a:rect l="l" t="t" r="r" b="b"/>
              <a:pathLst>
                <a:path w="899" h="737" extrusionOk="0">
                  <a:moveTo>
                    <a:pt x="428" y="1"/>
                  </a:moveTo>
                  <a:cubicBezTo>
                    <a:pt x="203" y="1"/>
                    <a:pt x="1" y="311"/>
                    <a:pt x="247" y="506"/>
                  </a:cubicBezTo>
                  <a:lnTo>
                    <a:pt x="391" y="650"/>
                  </a:lnTo>
                  <a:cubicBezTo>
                    <a:pt x="438" y="707"/>
                    <a:pt x="515" y="736"/>
                    <a:pt x="592" y="736"/>
                  </a:cubicBezTo>
                  <a:cubicBezTo>
                    <a:pt x="659" y="736"/>
                    <a:pt x="736" y="707"/>
                    <a:pt x="784" y="650"/>
                  </a:cubicBezTo>
                  <a:cubicBezTo>
                    <a:pt x="899" y="544"/>
                    <a:pt x="899" y="362"/>
                    <a:pt x="784" y="257"/>
                  </a:cubicBezTo>
                  <a:lnTo>
                    <a:pt x="640" y="113"/>
                  </a:lnTo>
                  <a:cubicBezTo>
                    <a:pt x="576" y="33"/>
                    <a:pt x="501" y="1"/>
                    <a:pt x="428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81"/>
            <p:cNvSpPr/>
            <p:nvPr/>
          </p:nvSpPr>
          <p:spPr>
            <a:xfrm>
              <a:off x="6937877" y="1762432"/>
              <a:ext cx="22270" cy="18707"/>
            </a:xfrm>
            <a:custGeom>
              <a:avLst/>
              <a:gdLst/>
              <a:ahLst/>
              <a:cxnLst/>
              <a:rect l="l" t="t" r="r" b="b"/>
              <a:pathLst>
                <a:path w="850" h="714" extrusionOk="0">
                  <a:moveTo>
                    <a:pt x="400" y="1"/>
                  </a:moveTo>
                  <a:cubicBezTo>
                    <a:pt x="183" y="1"/>
                    <a:pt x="0" y="279"/>
                    <a:pt x="198" y="484"/>
                  </a:cubicBezTo>
                  <a:lnTo>
                    <a:pt x="342" y="628"/>
                  </a:lnTo>
                  <a:cubicBezTo>
                    <a:pt x="399" y="675"/>
                    <a:pt x="466" y="714"/>
                    <a:pt x="543" y="714"/>
                  </a:cubicBezTo>
                  <a:cubicBezTo>
                    <a:pt x="620" y="714"/>
                    <a:pt x="687" y="685"/>
                    <a:pt x="744" y="628"/>
                  </a:cubicBezTo>
                  <a:cubicBezTo>
                    <a:pt x="850" y="513"/>
                    <a:pt x="850" y="340"/>
                    <a:pt x="744" y="235"/>
                  </a:cubicBezTo>
                  <a:lnTo>
                    <a:pt x="601" y="91"/>
                  </a:lnTo>
                  <a:cubicBezTo>
                    <a:pt x="537" y="27"/>
                    <a:pt x="467" y="1"/>
                    <a:pt x="400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81"/>
            <p:cNvSpPr/>
            <p:nvPr/>
          </p:nvSpPr>
          <p:spPr>
            <a:xfrm>
              <a:off x="6898970" y="1756799"/>
              <a:ext cx="22270" cy="18812"/>
            </a:xfrm>
            <a:custGeom>
              <a:avLst/>
              <a:gdLst/>
              <a:ahLst/>
              <a:cxnLst/>
              <a:rect l="l" t="t" r="r" b="b"/>
              <a:pathLst>
                <a:path w="850" h="718" extrusionOk="0">
                  <a:moveTo>
                    <a:pt x="404" y="1"/>
                  </a:moveTo>
                  <a:cubicBezTo>
                    <a:pt x="186" y="1"/>
                    <a:pt x="0" y="281"/>
                    <a:pt x="207" y="488"/>
                  </a:cubicBezTo>
                  <a:lnTo>
                    <a:pt x="351" y="632"/>
                  </a:lnTo>
                  <a:cubicBezTo>
                    <a:pt x="399" y="680"/>
                    <a:pt x="466" y="708"/>
                    <a:pt x="542" y="718"/>
                  </a:cubicBezTo>
                  <a:cubicBezTo>
                    <a:pt x="619" y="718"/>
                    <a:pt x="696" y="680"/>
                    <a:pt x="744" y="632"/>
                  </a:cubicBezTo>
                  <a:cubicBezTo>
                    <a:pt x="849" y="517"/>
                    <a:pt x="849" y="344"/>
                    <a:pt x="744" y="229"/>
                  </a:cubicBezTo>
                  <a:lnTo>
                    <a:pt x="600" y="85"/>
                  </a:lnTo>
                  <a:cubicBezTo>
                    <a:pt x="538" y="26"/>
                    <a:pt x="470" y="1"/>
                    <a:pt x="404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81"/>
            <p:cNvSpPr/>
            <p:nvPr/>
          </p:nvSpPr>
          <p:spPr>
            <a:xfrm>
              <a:off x="6931380" y="1724311"/>
              <a:ext cx="22506" cy="18654"/>
            </a:xfrm>
            <a:custGeom>
              <a:avLst/>
              <a:gdLst/>
              <a:ahLst/>
              <a:cxnLst/>
              <a:rect l="l" t="t" r="r" b="b"/>
              <a:pathLst>
                <a:path w="859" h="712" extrusionOk="0">
                  <a:moveTo>
                    <a:pt x="405" y="0"/>
                  </a:moveTo>
                  <a:cubicBezTo>
                    <a:pt x="189" y="0"/>
                    <a:pt x="1" y="283"/>
                    <a:pt x="206" y="482"/>
                  </a:cubicBezTo>
                  <a:lnTo>
                    <a:pt x="350" y="626"/>
                  </a:lnTo>
                  <a:cubicBezTo>
                    <a:pt x="403" y="683"/>
                    <a:pt x="475" y="712"/>
                    <a:pt x="547" y="712"/>
                  </a:cubicBezTo>
                  <a:cubicBezTo>
                    <a:pt x="619" y="712"/>
                    <a:pt x="690" y="683"/>
                    <a:pt x="743" y="626"/>
                  </a:cubicBezTo>
                  <a:cubicBezTo>
                    <a:pt x="858" y="520"/>
                    <a:pt x="858" y="338"/>
                    <a:pt x="743" y="233"/>
                  </a:cubicBezTo>
                  <a:lnTo>
                    <a:pt x="599" y="89"/>
                  </a:lnTo>
                  <a:cubicBezTo>
                    <a:pt x="539" y="26"/>
                    <a:pt x="471" y="0"/>
                    <a:pt x="405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71" name="Google Shape;8471;p81"/>
          <p:cNvGrpSpPr/>
          <p:nvPr/>
        </p:nvGrpSpPr>
        <p:grpSpPr>
          <a:xfrm>
            <a:off x="5827993" y="3355496"/>
            <a:ext cx="223041" cy="362163"/>
            <a:chOff x="5827993" y="3355496"/>
            <a:chExt cx="223041" cy="362163"/>
          </a:xfrm>
        </p:grpSpPr>
        <p:sp>
          <p:nvSpPr>
            <p:cNvPr id="8472" name="Google Shape;8472;p81"/>
            <p:cNvSpPr/>
            <p:nvPr/>
          </p:nvSpPr>
          <p:spPr>
            <a:xfrm>
              <a:off x="5827993" y="3448664"/>
              <a:ext cx="223041" cy="268995"/>
            </a:xfrm>
            <a:custGeom>
              <a:avLst/>
              <a:gdLst/>
              <a:ahLst/>
              <a:cxnLst/>
              <a:rect l="l" t="t" r="r" b="b"/>
              <a:pathLst>
                <a:path w="8513" h="10267" extrusionOk="0">
                  <a:moveTo>
                    <a:pt x="854" y="1"/>
                  </a:moveTo>
                  <a:cubicBezTo>
                    <a:pt x="384" y="1"/>
                    <a:pt x="1" y="384"/>
                    <a:pt x="1" y="854"/>
                  </a:cubicBezTo>
                  <a:lnTo>
                    <a:pt x="1" y="9413"/>
                  </a:lnTo>
                  <a:cubicBezTo>
                    <a:pt x="1" y="9883"/>
                    <a:pt x="384" y="10266"/>
                    <a:pt x="854" y="10266"/>
                  </a:cubicBezTo>
                  <a:lnTo>
                    <a:pt x="7660" y="10266"/>
                  </a:lnTo>
                  <a:cubicBezTo>
                    <a:pt x="8129" y="10266"/>
                    <a:pt x="8513" y="9883"/>
                    <a:pt x="8513" y="9413"/>
                  </a:cubicBezTo>
                  <a:lnTo>
                    <a:pt x="8513" y="854"/>
                  </a:lnTo>
                  <a:cubicBezTo>
                    <a:pt x="8513" y="384"/>
                    <a:pt x="8129" y="1"/>
                    <a:pt x="766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81"/>
            <p:cNvSpPr/>
            <p:nvPr/>
          </p:nvSpPr>
          <p:spPr>
            <a:xfrm>
              <a:off x="5989987" y="3448664"/>
              <a:ext cx="60810" cy="268733"/>
            </a:xfrm>
            <a:custGeom>
              <a:avLst/>
              <a:gdLst/>
              <a:ahLst/>
              <a:cxnLst/>
              <a:rect l="l" t="t" r="r" b="b"/>
              <a:pathLst>
                <a:path w="2321" h="10257" extrusionOk="0">
                  <a:moveTo>
                    <a:pt x="0" y="1"/>
                  </a:moveTo>
                  <a:cubicBezTo>
                    <a:pt x="489" y="1"/>
                    <a:pt x="882" y="403"/>
                    <a:pt x="882" y="892"/>
                  </a:cubicBezTo>
                  <a:lnTo>
                    <a:pt x="882" y="9375"/>
                  </a:lnTo>
                  <a:cubicBezTo>
                    <a:pt x="882" y="9864"/>
                    <a:pt x="489" y="10257"/>
                    <a:pt x="0" y="10257"/>
                  </a:cubicBezTo>
                  <a:lnTo>
                    <a:pt x="1438" y="10257"/>
                  </a:lnTo>
                  <a:cubicBezTo>
                    <a:pt x="1927" y="10257"/>
                    <a:pt x="2320" y="9864"/>
                    <a:pt x="2320" y="9375"/>
                  </a:cubicBezTo>
                  <a:lnTo>
                    <a:pt x="2320" y="892"/>
                  </a:lnTo>
                  <a:cubicBezTo>
                    <a:pt x="2320" y="403"/>
                    <a:pt x="1927" y="1"/>
                    <a:pt x="1438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81"/>
            <p:cNvSpPr/>
            <p:nvPr/>
          </p:nvSpPr>
          <p:spPr>
            <a:xfrm>
              <a:off x="5878218" y="3424560"/>
              <a:ext cx="122354" cy="24130"/>
            </a:xfrm>
            <a:custGeom>
              <a:avLst/>
              <a:gdLst/>
              <a:ahLst/>
              <a:cxnLst/>
              <a:rect l="l" t="t" r="r" b="b"/>
              <a:pathLst>
                <a:path w="4670" h="921" extrusionOk="0">
                  <a:moveTo>
                    <a:pt x="1" y="0"/>
                  </a:moveTo>
                  <a:lnTo>
                    <a:pt x="1" y="921"/>
                  </a:lnTo>
                  <a:lnTo>
                    <a:pt x="4669" y="921"/>
                  </a:lnTo>
                  <a:lnTo>
                    <a:pt x="4669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81"/>
            <p:cNvSpPr/>
            <p:nvPr/>
          </p:nvSpPr>
          <p:spPr>
            <a:xfrm>
              <a:off x="5878218" y="3424560"/>
              <a:ext cx="122354" cy="24130"/>
            </a:xfrm>
            <a:custGeom>
              <a:avLst/>
              <a:gdLst/>
              <a:ahLst/>
              <a:cxnLst/>
              <a:rect l="l" t="t" r="r" b="b"/>
              <a:pathLst>
                <a:path w="4670" h="921" extrusionOk="0">
                  <a:moveTo>
                    <a:pt x="1" y="0"/>
                  </a:moveTo>
                  <a:lnTo>
                    <a:pt x="1" y="921"/>
                  </a:lnTo>
                  <a:lnTo>
                    <a:pt x="4669" y="921"/>
                  </a:lnTo>
                  <a:lnTo>
                    <a:pt x="4669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81"/>
            <p:cNvSpPr/>
            <p:nvPr/>
          </p:nvSpPr>
          <p:spPr>
            <a:xfrm>
              <a:off x="5963630" y="3424560"/>
              <a:ext cx="36942" cy="24130"/>
            </a:xfrm>
            <a:custGeom>
              <a:avLst/>
              <a:gdLst/>
              <a:ahLst/>
              <a:cxnLst/>
              <a:rect l="l" t="t" r="r" b="b"/>
              <a:pathLst>
                <a:path w="1410" h="921" extrusionOk="0">
                  <a:moveTo>
                    <a:pt x="0" y="0"/>
                  </a:moveTo>
                  <a:lnTo>
                    <a:pt x="0" y="921"/>
                  </a:lnTo>
                  <a:lnTo>
                    <a:pt x="1409" y="921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81"/>
            <p:cNvSpPr/>
            <p:nvPr/>
          </p:nvSpPr>
          <p:spPr>
            <a:xfrm>
              <a:off x="5852857" y="3355496"/>
              <a:ext cx="172815" cy="69089"/>
            </a:xfrm>
            <a:custGeom>
              <a:avLst/>
              <a:gdLst/>
              <a:ahLst/>
              <a:cxnLst/>
              <a:rect l="l" t="t" r="r" b="b"/>
              <a:pathLst>
                <a:path w="6596" h="2637" extrusionOk="0">
                  <a:moveTo>
                    <a:pt x="451" y="0"/>
                  </a:moveTo>
                  <a:cubicBezTo>
                    <a:pt x="202" y="0"/>
                    <a:pt x="1" y="202"/>
                    <a:pt x="1" y="451"/>
                  </a:cubicBezTo>
                  <a:lnTo>
                    <a:pt x="1" y="2186"/>
                  </a:lnTo>
                  <a:cubicBezTo>
                    <a:pt x="1" y="2435"/>
                    <a:pt x="202" y="2636"/>
                    <a:pt x="451" y="2636"/>
                  </a:cubicBezTo>
                  <a:lnTo>
                    <a:pt x="6145" y="2636"/>
                  </a:lnTo>
                  <a:cubicBezTo>
                    <a:pt x="6394" y="2636"/>
                    <a:pt x="6596" y="2435"/>
                    <a:pt x="6596" y="2186"/>
                  </a:cubicBezTo>
                  <a:lnTo>
                    <a:pt x="6596" y="451"/>
                  </a:lnTo>
                  <a:cubicBezTo>
                    <a:pt x="6596" y="202"/>
                    <a:pt x="6394" y="0"/>
                    <a:pt x="61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81"/>
            <p:cNvSpPr/>
            <p:nvPr/>
          </p:nvSpPr>
          <p:spPr>
            <a:xfrm>
              <a:off x="5981708" y="3355496"/>
              <a:ext cx="43964" cy="69089"/>
            </a:xfrm>
            <a:custGeom>
              <a:avLst/>
              <a:gdLst/>
              <a:ahLst/>
              <a:cxnLst/>
              <a:rect l="l" t="t" r="r" b="b"/>
              <a:pathLst>
                <a:path w="1678" h="2637" extrusionOk="0">
                  <a:moveTo>
                    <a:pt x="0" y="0"/>
                  </a:moveTo>
                  <a:lnTo>
                    <a:pt x="0" y="2636"/>
                  </a:lnTo>
                  <a:lnTo>
                    <a:pt x="1208" y="2636"/>
                  </a:lnTo>
                  <a:cubicBezTo>
                    <a:pt x="1467" y="2636"/>
                    <a:pt x="1678" y="2425"/>
                    <a:pt x="1678" y="2167"/>
                  </a:cubicBezTo>
                  <a:lnTo>
                    <a:pt x="1678" y="470"/>
                  </a:lnTo>
                  <a:cubicBezTo>
                    <a:pt x="1678" y="211"/>
                    <a:pt x="1467" y="0"/>
                    <a:pt x="1208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81"/>
            <p:cNvSpPr/>
            <p:nvPr/>
          </p:nvSpPr>
          <p:spPr>
            <a:xfrm>
              <a:off x="5862917" y="3488854"/>
              <a:ext cx="152720" cy="188378"/>
            </a:xfrm>
            <a:custGeom>
              <a:avLst/>
              <a:gdLst/>
              <a:ahLst/>
              <a:cxnLst/>
              <a:rect l="l" t="t" r="r" b="b"/>
              <a:pathLst>
                <a:path w="5829" h="7190" extrusionOk="0">
                  <a:moveTo>
                    <a:pt x="355" y="0"/>
                  </a:moveTo>
                  <a:cubicBezTo>
                    <a:pt x="163" y="0"/>
                    <a:pt x="0" y="154"/>
                    <a:pt x="0" y="355"/>
                  </a:cubicBezTo>
                  <a:lnTo>
                    <a:pt x="0" y="6844"/>
                  </a:lnTo>
                  <a:cubicBezTo>
                    <a:pt x="0" y="7036"/>
                    <a:pt x="163" y="7189"/>
                    <a:pt x="355" y="7189"/>
                  </a:cubicBezTo>
                  <a:lnTo>
                    <a:pt x="5483" y="7189"/>
                  </a:lnTo>
                  <a:cubicBezTo>
                    <a:pt x="5489" y="7190"/>
                    <a:pt x="5494" y="7190"/>
                    <a:pt x="5499" y="7190"/>
                  </a:cubicBezTo>
                  <a:cubicBezTo>
                    <a:pt x="5683" y="7190"/>
                    <a:pt x="5828" y="7030"/>
                    <a:pt x="5828" y="6844"/>
                  </a:cubicBezTo>
                  <a:lnTo>
                    <a:pt x="5828" y="355"/>
                  </a:lnTo>
                  <a:cubicBezTo>
                    <a:pt x="5828" y="154"/>
                    <a:pt x="5675" y="0"/>
                    <a:pt x="5483" y="0"/>
                  </a:cubicBez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81"/>
            <p:cNvSpPr/>
            <p:nvPr/>
          </p:nvSpPr>
          <p:spPr>
            <a:xfrm>
              <a:off x="5971412" y="3488854"/>
              <a:ext cx="44226" cy="188614"/>
            </a:xfrm>
            <a:custGeom>
              <a:avLst/>
              <a:gdLst/>
              <a:ahLst/>
              <a:cxnLst/>
              <a:rect l="l" t="t" r="r" b="b"/>
              <a:pathLst>
                <a:path w="1688" h="7199" extrusionOk="0">
                  <a:moveTo>
                    <a:pt x="0" y="0"/>
                  </a:moveTo>
                  <a:lnTo>
                    <a:pt x="0" y="7199"/>
                  </a:lnTo>
                  <a:lnTo>
                    <a:pt x="1342" y="7199"/>
                  </a:lnTo>
                  <a:cubicBezTo>
                    <a:pt x="1534" y="7199"/>
                    <a:pt x="1687" y="7036"/>
                    <a:pt x="1687" y="6844"/>
                  </a:cubicBezTo>
                  <a:lnTo>
                    <a:pt x="1687" y="355"/>
                  </a:lnTo>
                  <a:cubicBezTo>
                    <a:pt x="1687" y="163"/>
                    <a:pt x="1534" y="0"/>
                    <a:pt x="1342" y="0"/>
                  </a:cubicBezTo>
                  <a:close/>
                </a:path>
              </a:pathLst>
            </a:custGeom>
            <a:solidFill>
              <a:srgbClr val="CBD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81"/>
            <p:cNvSpPr/>
            <p:nvPr/>
          </p:nvSpPr>
          <p:spPr>
            <a:xfrm>
              <a:off x="5869939" y="3531036"/>
              <a:ext cx="121568" cy="104197"/>
            </a:xfrm>
            <a:custGeom>
              <a:avLst/>
              <a:gdLst/>
              <a:ahLst/>
              <a:cxnLst/>
              <a:rect l="l" t="t" r="r" b="b"/>
              <a:pathLst>
                <a:path w="4640" h="3977" extrusionOk="0">
                  <a:moveTo>
                    <a:pt x="2656" y="1"/>
                  </a:moveTo>
                  <a:cubicBezTo>
                    <a:pt x="883" y="1"/>
                    <a:pt x="1" y="2138"/>
                    <a:pt x="1247" y="3394"/>
                  </a:cubicBezTo>
                  <a:cubicBezTo>
                    <a:pt x="1653" y="3796"/>
                    <a:pt x="2150" y="3977"/>
                    <a:pt x="2638" y="3977"/>
                  </a:cubicBezTo>
                  <a:cubicBezTo>
                    <a:pt x="3661" y="3977"/>
                    <a:pt x="4640" y="3185"/>
                    <a:pt x="4640" y="1985"/>
                  </a:cubicBezTo>
                  <a:cubicBezTo>
                    <a:pt x="4640" y="892"/>
                    <a:pt x="3749" y="1"/>
                    <a:pt x="265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81"/>
            <p:cNvSpPr/>
            <p:nvPr/>
          </p:nvSpPr>
          <p:spPr>
            <a:xfrm>
              <a:off x="5894043" y="3538058"/>
              <a:ext cx="106529" cy="97202"/>
            </a:xfrm>
            <a:custGeom>
              <a:avLst/>
              <a:gdLst/>
              <a:ahLst/>
              <a:cxnLst/>
              <a:rect l="l" t="t" r="r" b="b"/>
              <a:pathLst>
                <a:path w="4066" h="3710" extrusionOk="0">
                  <a:moveTo>
                    <a:pt x="2714" y="1"/>
                  </a:moveTo>
                  <a:cubicBezTo>
                    <a:pt x="3452" y="1324"/>
                    <a:pt x="2503" y="2963"/>
                    <a:pt x="979" y="2963"/>
                  </a:cubicBezTo>
                  <a:cubicBezTo>
                    <a:pt x="634" y="2963"/>
                    <a:pt x="298" y="2877"/>
                    <a:pt x="1" y="2704"/>
                  </a:cubicBezTo>
                  <a:lnTo>
                    <a:pt x="1" y="2704"/>
                  </a:lnTo>
                  <a:cubicBezTo>
                    <a:pt x="376" y="3361"/>
                    <a:pt x="1050" y="3709"/>
                    <a:pt x="1732" y="3709"/>
                  </a:cubicBezTo>
                  <a:cubicBezTo>
                    <a:pt x="2234" y="3709"/>
                    <a:pt x="2741" y="3520"/>
                    <a:pt x="3135" y="3126"/>
                  </a:cubicBezTo>
                  <a:cubicBezTo>
                    <a:pt x="4065" y="2206"/>
                    <a:pt x="3854" y="643"/>
                    <a:pt x="2714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81"/>
            <p:cNvSpPr/>
            <p:nvPr/>
          </p:nvSpPr>
          <p:spPr>
            <a:xfrm>
              <a:off x="5905597" y="3551813"/>
              <a:ext cx="67334" cy="62513"/>
            </a:xfrm>
            <a:custGeom>
              <a:avLst/>
              <a:gdLst/>
              <a:ahLst/>
              <a:cxnLst/>
              <a:rect l="l" t="t" r="r" b="b"/>
              <a:pathLst>
                <a:path w="2570" h="2386" extrusionOk="0">
                  <a:moveTo>
                    <a:pt x="1286" y="1"/>
                  </a:moveTo>
                  <a:cubicBezTo>
                    <a:pt x="1146" y="1"/>
                    <a:pt x="1007" y="94"/>
                    <a:pt x="1007" y="281"/>
                  </a:cubicBezTo>
                  <a:lnTo>
                    <a:pt x="1007" y="914"/>
                  </a:lnTo>
                  <a:lnTo>
                    <a:pt x="375" y="914"/>
                  </a:lnTo>
                  <a:cubicBezTo>
                    <a:pt x="1" y="914"/>
                    <a:pt x="1" y="1479"/>
                    <a:pt x="375" y="1479"/>
                  </a:cubicBezTo>
                  <a:lnTo>
                    <a:pt x="1007" y="1479"/>
                  </a:lnTo>
                  <a:lnTo>
                    <a:pt x="1007" y="2112"/>
                  </a:lnTo>
                  <a:cubicBezTo>
                    <a:pt x="1007" y="2294"/>
                    <a:pt x="1149" y="2385"/>
                    <a:pt x="1290" y="2385"/>
                  </a:cubicBezTo>
                  <a:cubicBezTo>
                    <a:pt x="1431" y="2385"/>
                    <a:pt x="1573" y="2294"/>
                    <a:pt x="1573" y="2112"/>
                  </a:cubicBezTo>
                  <a:lnTo>
                    <a:pt x="1573" y="1479"/>
                  </a:lnTo>
                  <a:lnTo>
                    <a:pt x="2205" y="1479"/>
                  </a:lnTo>
                  <a:cubicBezTo>
                    <a:pt x="2570" y="1479"/>
                    <a:pt x="2570" y="914"/>
                    <a:pt x="2205" y="914"/>
                  </a:cubicBezTo>
                  <a:lnTo>
                    <a:pt x="1573" y="914"/>
                  </a:lnTo>
                  <a:lnTo>
                    <a:pt x="1573" y="281"/>
                  </a:lnTo>
                  <a:cubicBezTo>
                    <a:pt x="1568" y="94"/>
                    <a:pt x="1427" y="1"/>
                    <a:pt x="1286" y="1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81"/>
            <p:cNvSpPr/>
            <p:nvPr/>
          </p:nvSpPr>
          <p:spPr>
            <a:xfrm>
              <a:off x="5887781" y="3355496"/>
              <a:ext cx="14593" cy="69089"/>
            </a:xfrm>
            <a:custGeom>
              <a:avLst/>
              <a:gdLst/>
              <a:ahLst/>
              <a:cxnLst/>
              <a:rect l="l" t="t" r="r" b="b"/>
              <a:pathLst>
                <a:path w="557" h="2637" extrusionOk="0">
                  <a:moveTo>
                    <a:pt x="0" y="0"/>
                  </a:moveTo>
                  <a:lnTo>
                    <a:pt x="0" y="2588"/>
                  </a:lnTo>
                  <a:cubicBezTo>
                    <a:pt x="0" y="2608"/>
                    <a:pt x="0" y="2617"/>
                    <a:pt x="0" y="2636"/>
                  </a:cubicBezTo>
                  <a:lnTo>
                    <a:pt x="556" y="2636"/>
                  </a:lnTo>
                  <a:cubicBezTo>
                    <a:pt x="556" y="2617"/>
                    <a:pt x="556" y="2608"/>
                    <a:pt x="556" y="2588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81"/>
            <p:cNvSpPr/>
            <p:nvPr/>
          </p:nvSpPr>
          <p:spPr>
            <a:xfrm>
              <a:off x="5931719" y="3355496"/>
              <a:ext cx="14855" cy="69089"/>
            </a:xfrm>
            <a:custGeom>
              <a:avLst/>
              <a:gdLst/>
              <a:ahLst/>
              <a:cxnLst/>
              <a:rect l="l" t="t" r="r" b="b"/>
              <a:pathLst>
                <a:path w="567" h="2637" extrusionOk="0">
                  <a:moveTo>
                    <a:pt x="1" y="0"/>
                  </a:moveTo>
                  <a:cubicBezTo>
                    <a:pt x="1" y="10"/>
                    <a:pt x="1" y="20"/>
                    <a:pt x="1" y="29"/>
                  </a:cubicBezTo>
                  <a:lnTo>
                    <a:pt x="1" y="2608"/>
                  </a:lnTo>
                  <a:cubicBezTo>
                    <a:pt x="1" y="2617"/>
                    <a:pt x="1" y="2627"/>
                    <a:pt x="1" y="2636"/>
                  </a:cubicBezTo>
                  <a:lnTo>
                    <a:pt x="566" y="2636"/>
                  </a:lnTo>
                  <a:cubicBezTo>
                    <a:pt x="566" y="2627"/>
                    <a:pt x="566" y="2617"/>
                    <a:pt x="566" y="2608"/>
                  </a:cubicBezTo>
                  <a:lnTo>
                    <a:pt x="566" y="29"/>
                  </a:lnTo>
                  <a:cubicBezTo>
                    <a:pt x="566" y="20"/>
                    <a:pt x="566" y="10"/>
                    <a:pt x="566" y="0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81"/>
            <p:cNvSpPr/>
            <p:nvPr/>
          </p:nvSpPr>
          <p:spPr>
            <a:xfrm>
              <a:off x="5976416" y="3355496"/>
              <a:ext cx="14593" cy="69089"/>
            </a:xfrm>
            <a:custGeom>
              <a:avLst/>
              <a:gdLst/>
              <a:ahLst/>
              <a:cxnLst/>
              <a:rect l="l" t="t" r="r" b="b"/>
              <a:pathLst>
                <a:path w="557" h="2637" extrusionOk="0">
                  <a:moveTo>
                    <a:pt x="1" y="0"/>
                  </a:moveTo>
                  <a:lnTo>
                    <a:pt x="1" y="2588"/>
                  </a:lnTo>
                  <a:cubicBezTo>
                    <a:pt x="1" y="2608"/>
                    <a:pt x="1" y="2617"/>
                    <a:pt x="1" y="2636"/>
                  </a:cubicBezTo>
                  <a:lnTo>
                    <a:pt x="557" y="2636"/>
                  </a:lnTo>
                  <a:cubicBezTo>
                    <a:pt x="557" y="2617"/>
                    <a:pt x="557" y="2608"/>
                    <a:pt x="557" y="2588"/>
                  </a:cubicBezTo>
                  <a:lnTo>
                    <a:pt x="557" y="0"/>
                  </a:ln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7" name="Google Shape;8487;p81"/>
          <p:cNvGrpSpPr/>
          <p:nvPr/>
        </p:nvGrpSpPr>
        <p:grpSpPr>
          <a:xfrm>
            <a:off x="7528713" y="1500641"/>
            <a:ext cx="370520" cy="361586"/>
            <a:chOff x="7528713" y="1500641"/>
            <a:chExt cx="370520" cy="361586"/>
          </a:xfrm>
        </p:grpSpPr>
        <p:sp>
          <p:nvSpPr>
            <p:cNvPr id="8488" name="Google Shape;8488;p81"/>
            <p:cNvSpPr/>
            <p:nvPr/>
          </p:nvSpPr>
          <p:spPr>
            <a:xfrm>
              <a:off x="7684158" y="1587809"/>
              <a:ext cx="121070" cy="119603"/>
            </a:xfrm>
            <a:custGeom>
              <a:avLst/>
              <a:gdLst/>
              <a:ahLst/>
              <a:cxnLst/>
              <a:rect l="l" t="t" r="r" b="b"/>
              <a:pathLst>
                <a:path w="4621" h="4565" extrusionOk="0">
                  <a:moveTo>
                    <a:pt x="796" y="1"/>
                  </a:moveTo>
                  <a:cubicBezTo>
                    <a:pt x="717" y="1"/>
                    <a:pt x="638" y="32"/>
                    <a:pt x="576" y="94"/>
                  </a:cubicBezTo>
                  <a:lnTo>
                    <a:pt x="125" y="544"/>
                  </a:lnTo>
                  <a:cubicBezTo>
                    <a:pt x="1" y="669"/>
                    <a:pt x="1" y="861"/>
                    <a:pt x="125" y="985"/>
                  </a:cubicBezTo>
                  <a:lnTo>
                    <a:pt x="3605" y="4474"/>
                  </a:lnTo>
                  <a:cubicBezTo>
                    <a:pt x="3666" y="4536"/>
                    <a:pt x="3745" y="4564"/>
                    <a:pt x="3824" y="4564"/>
                  </a:cubicBezTo>
                  <a:cubicBezTo>
                    <a:pt x="3906" y="4564"/>
                    <a:pt x="3987" y="4533"/>
                    <a:pt x="4046" y="4474"/>
                  </a:cubicBezTo>
                  <a:lnTo>
                    <a:pt x="4496" y="4014"/>
                  </a:lnTo>
                  <a:cubicBezTo>
                    <a:pt x="4621" y="3899"/>
                    <a:pt x="4621" y="3698"/>
                    <a:pt x="4496" y="3583"/>
                  </a:cubicBezTo>
                  <a:lnTo>
                    <a:pt x="1017" y="94"/>
                  </a:lnTo>
                  <a:cubicBezTo>
                    <a:pt x="954" y="32"/>
                    <a:pt x="875" y="1"/>
                    <a:pt x="796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81"/>
            <p:cNvSpPr/>
            <p:nvPr/>
          </p:nvSpPr>
          <p:spPr>
            <a:xfrm>
              <a:off x="7750208" y="1653282"/>
              <a:ext cx="54784" cy="53972"/>
            </a:xfrm>
            <a:custGeom>
              <a:avLst/>
              <a:gdLst/>
              <a:ahLst/>
              <a:cxnLst/>
              <a:rect l="l" t="t" r="r" b="b"/>
              <a:pathLst>
                <a:path w="2091" h="2060" extrusionOk="0">
                  <a:moveTo>
                    <a:pt x="902" y="1"/>
                  </a:moveTo>
                  <a:lnTo>
                    <a:pt x="904" y="3"/>
                  </a:lnTo>
                  <a:lnTo>
                    <a:pt x="904" y="3"/>
                  </a:lnTo>
                  <a:cubicBezTo>
                    <a:pt x="903" y="2"/>
                    <a:pt x="902" y="2"/>
                    <a:pt x="902" y="1"/>
                  </a:cubicBezTo>
                  <a:close/>
                  <a:moveTo>
                    <a:pt x="904" y="3"/>
                  </a:moveTo>
                  <a:cubicBezTo>
                    <a:pt x="1026" y="128"/>
                    <a:pt x="1025" y="327"/>
                    <a:pt x="902" y="451"/>
                  </a:cubicBezTo>
                  <a:lnTo>
                    <a:pt x="451" y="892"/>
                  </a:lnTo>
                  <a:cubicBezTo>
                    <a:pt x="389" y="955"/>
                    <a:pt x="307" y="986"/>
                    <a:pt x="226" y="986"/>
                  </a:cubicBezTo>
                  <a:cubicBezTo>
                    <a:pt x="144" y="986"/>
                    <a:pt x="63" y="955"/>
                    <a:pt x="1" y="892"/>
                  </a:cubicBezTo>
                  <a:lnTo>
                    <a:pt x="1" y="892"/>
                  </a:lnTo>
                  <a:lnTo>
                    <a:pt x="1074" y="1966"/>
                  </a:lnTo>
                  <a:cubicBezTo>
                    <a:pt x="1136" y="2028"/>
                    <a:pt x="1218" y="2059"/>
                    <a:pt x="1299" y="2059"/>
                  </a:cubicBezTo>
                  <a:cubicBezTo>
                    <a:pt x="1381" y="2059"/>
                    <a:pt x="1462" y="2028"/>
                    <a:pt x="1525" y="1966"/>
                  </a:cubicBezTo>
                  <a:lnTo>
                    <a:pt x="1965" y="1525"/>
                  </a:lnTo>
                  <a:cubicBezTo>
                    <a:pt x="2090" y="1400"/>
                    <a:pt x="2090" y="1209"/>
                    <a:pt x="1975" y="1084"/>
                  </a:cubicBezTo>
                  <a:lnTo>
                    <a:pt x="904" y="3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81"/>
            <p:cNvSpPr/>
            <p:nvPr/>
          </p:nvSpPr>
          <p:spPr>
            <a:xfrm>
              <a:off x="7735143" y="1500641"/>
              <a:ext cx="164091" cy="156702"/>
            </a:xfrm>
            <a:custGeom>
              <a:avLst/>
              <a:gdLst/>
              <a:ahLst/>
              <a:cxnLst/>
              <a:rect l="l" t="t" r="r" b="b"/>
              <a:pathLst>
                <a:path w="6263" h="5981" extrusionOk="0">
                  <a:moveTo>
                    <a:pt x="5229" y="0"/>
                  </a:moveTo>
                  <a:cubicBezTo>
                    <a:pt x="5065" y="0"/>
                    <a:pt x="4893" y="60"/>
                    <a:pt x="4736" y="200"/>
                  </a:cubicBezTo>
                  <a:lnTo>
                    <a:pt x="0" y="4360"/>
                  </a:lnTo>
                  <a:lnTo>
                    <a:pt x="1620" y="5980"/>
                  </a:lnTo>
                  <a:lnTo>
                    <a:pt x="5780" y="1245"/>
                  </a:lnTo>
                  <a:cubicBezTo>
                    <a:pt x="6263" y="703"/>
                    <a:pt x="5791" y="0"/>
                    <a:pt x="5229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81"/>
            <p:cNvSpPr/>
            <p:nvPr/>
          </p:nvSpPr>
          <p:spPr>
            <a:xfrm>
              <a:off x="7735143" y="1500641"/>
              <a:ext cx="164091" cy="156702"/>
            </a:xfrm>
            <a:custGeom>
              <a:avLst/>
              <a:gdLst/>
              <a:ahLst/>
              <a:cxnLst/>
              <a:rect l="l" t="t" r="r" b="b"/>
              <a:pathLst>
                <a:path w="6263" h="5981" extrusionOk="0">
                  <a:moveTo>
                    <a:pt x="5229" y="0"/>
                  </a:moveTo>
                  <a:cubicBezTo>
                    <a:pt x="5065" y="0"/>
                    <a:pt x="4893" y="60"/>
                    <a:pt x="4736" y="200"/>
                  </a:cubicBezTo>
                  <a:lnTo>
                    <a:pt x="0" y="4360"/>
                  </a:lnTo>
                  <a:lnTo>
                    <a:pt x="1620" y="5980"/>
                  </a:lnTo>
                  <a:lnTo>
                    <a:pt x="5780" y="1245"/>
                  </a:lnTo>
                  <a:cubicBezTo>
                    <a:pt x="6263" y="703"/>
                    <a:pt x="5791" y="0"/>
                    <a:pt x="5229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81"/>
            <p:cNvSpPr/>
            <p:nvPr/>
          </p:nvSpPr>
          <p:spPr>
            <a:xfrm>
              <a:off x="7764775" y="1501846"/>
              <a:ext cx="128616" cy="155497"/>
            </a:xfrm>
            <a:custGeom>
              <a:avLst/>
              <a:gdLst/>
              <a:ahLst/>
              <a:cxnLst/>
              <a:rect l="l" t="t" r="r" b="b"/>
              <a:pathLst>
                <a:path w="4909" h="5935" extrusionOk="0">
                  <a:moveTo>
                    <a:pt x="4314" y="1"/>
                  </a:moveTo>
                  <a:lnTo>
                    <a:pt x="4314" y="1"/>
                  </a:lnTo>
                  <a:cubicBezTo>
                    <a:pt x="4391" y="250"/>
                    <a:pt x="4333" y="519"/>
                    <a:pt x="4160" y="710"/>
                  </a:cubicBezTo>
                  <a:lnTo>
                    <a:pt x="0" y="5445"/>
                  </a:lnTo>
                  <a:lnTo>
                    <a:pt x="489" y="5934"/>
                  </a:lnTo>
                  <a:lnTo>
                    <a:pt x="4649" y="1199"/>
                  </a:lnTo>
                  <a:cubicBezTo>
                    <a:pt x="4908" y="902"/>
                    <a:pt x="4899" y="461"/>
                    <a:pt x="4621" y="183"/>
                  </a:cubicBezTo>
                  <a:cubicBezTo>
                    <a:pt x="4534" y="97"/>
                    <a:pt x="4429" y="30"/>
                    <a:pt x="4314" y="1"/>
                  </a:cubicBezTo>
                  <a:close/>
                </a:path>
              </a:pathLst>
            </a:custGeom>
            <a:solidFill>
              <a:srgbClr val="DDE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81"/>
            <p:cNvSpPr/>
            <p:nvPr/>
          </p:nvSpPr>
          <p:spPr>
            <a:xfrm>
              <a:off x="7528713" y="1618279"/>
              <a:ext cx="252673" cy="243948"/>
            </a:xfrm>
            <a:custGeom>
              <a:avLst/>
              <a:gdLst/>
              <a:ahLst/>
              <a:cxnLst/>
              <a:rect l="l" t="t" r="r" b="b"/>
              <a:pathLst>
                <a:path w="9644" h="9311" extrusionOk="0">
                  <a:moveTo>
                    <a:pt x="5258" y="1"/>
                  </a:moveTo>
                  <a:cubicBezTo>
                    <a:pt x="3986" y="1"/>
                    <a:pt x="2655" y="522"/>
                    <a:pt x="1620" y="1557"/>
                  </a:cubicBezTo>
                  <a:cubicBezTo>
                    <a:pt x="527" y="2660"/>
                    <a:pt x="0" y="4078"/>
                    <a:pt x="67" y="5420"/>
                  </a:cubicBezTo>
                  <a:cubicBezTo>
                    <a:pt x="86" y="5938"/>
                    <a:pt x="307" y="6417"/>
                    <a:pt x="671" y="6781"/>
                  </a:cubicBezTo>
                  <a:lnTo>
                    <a:pt x="2588" y="8698"/>
                  </a:lnTo>
                  <a:cubicBezTo>
                    <a:pt x="2952" y="9063"/>
                    <a:pt x="3432" y="9283"/>
                    <a:pt x="3949" y="9302"/>
                  </a:cubicBezTo>
                  <a:cubicBezTo>
                    <a:pt x="4027" y="9308"/>
                    <a:pt x="4105" y="9310"/>
                    <a:pt x="4182" y="9310"/>
                  </a:cubicBezTo>
                  <a:cubicBezTo>
                    <a:pt x="4382" y="9310"/>
                    <a:pt x="4580" y="9294"/>
                    <a:pt x="4774" y="9274"/>
                  </a:cubicBezTo>
                  <a:lnTo>
                    <a:pt x="5723" y="9053"/>
                  </a:lnTo>
                  <a:cubicBezTo>
                    <a:pt x="6509" y="8785"/>
                    <a:pt x="7228" y="8334"/>
                    <a:pt x="7812" y="7749"/>
                  </a:cubicBezTo>
                  <a:cubicBezTo>
                    <a:pt x="9154" y="6408"/>
                    <a:pt x="9643" y="4567"/>
                    <a:pt x="9231" y="3005"/>
                  </a:cubicBezTo>
                  <a:lnTo>
                    <a:pt x="6365" y="139"/>
                  </a:lnTo>
                  <a:cubicBezTo>
                    <a:pt x="6007" y="47"/>
                    <a:pt x="5635" y="1"/>
                    <a:pt x="5258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81"/>
            <p:cNvSpPr/>
            <p:nvPr/>
          </p:nvSpPr>
          <p:spPr>
            <a:xfrm>
              <a:off x="7570136" y="1670627"/>
              <a:ext cx="211251" cy="191574"/>
            </a:xfrm>
            <a:custGeom>
              <a:avLst/>
              <a:gdLst/>
              <a:ahLst/>
              <a:cxnLst/>
              <a:rect l="l" t="t" r="r" b="b"/>
              <a:pathLst>
                <a:path w="8063" h="7312" extrusionOk="0">
                  <a:moveTo>
                    <a:pt x="6643" y="0"/>
                  </a:moveTo>
                  <a:cubicBezTo>
                    <a:pt x="7056" y="1572"/>
                    <a:pt x="6567" y="3413"/>
                    <a:pt x="5225" y="4745"/>
                  </a:cubicBezTo>
                  <a:cubicBezTo>
                    <a:pt x="4640" y="5339"/>
                    <a:pt x="3921" y="5780"/>
                    <a:pt x="3135" y="6049"/>
                  </a:cubicBezTo>
                  <a:lnTo>
                    <a:pt x="2196" y="6269"/>
                  </a:lnTo>
                  <a:cubicBezTo>
                    <a:pt x="1995" y="6290"/>
                    <a:pt x="1795" y="6306"/>
                    <a:pt x="1595" y="6306"/>
                  </a:cubicBezTo>
                  <a:cubicBezTo>
                    <a:pt x="1517" y="6306"/>
                    <a:pt x="1440" y="6303"/>
                    <a:pt x="1362" y="6298"/>
                  </a:cubicBezTo>
                  <a:cubicBezTo>
                    <a:pt x="854" y="6279"/>
                    <a:pt x="365" y="6058"/>
                    <a:pt x="1" y="5694"/>
                  </a:cubicBezTo>
                  <a:lnTo>
                    <a:pt x="1" y="5694"/>
                  </a:lnTo>
                  <a:lnTo>
                    <a:pt x="1007" y="6700"/>
                  </a:lnTo>
                  <a:cubicBezTo>
                    <a:pt x="1371" y="7065"/>
                    <a:pt x="1851" y="7276"/>
                    <a:pt x="2368" y="7304"/>
                  </a:cubicBezTo>
                  <a:cubicBezTo>
                    <a:pt x="2443" y="7309"/>
                    <a:pt x="2517" y="7312"/>
                    <a:pt x="2592" y="7312"/>
                  </a:cubicBezTo>
                  <a:cubicBezTo>
                    <a:pt x="2795" y="7312"/>
                    <a:pt x="2999" y="7294"/>
                    <a:pt x="3202" y="7266"/>
                  </a:cubicBezTo>
                  <a:lnTo>
                    <a:pt x="4142" y="7055"/>
                  </a:lnTo>
                  <a:cubicBezTo>
                    <a:pt x="4928" y="6787"/>
                    <a:pt x="5637" y="6336"/>
                    <a:pt x="6231" y="5751"/>
                  </a:cubicBezTo>
                  <a:cubicBezTo>
                    <a:pt x="7564" y="4419"/>
                    <a:pt x="8062" y="2579"/>
                    <a:pt x="7650" y="1007"/>
                  </a:cubicBezTo>
                  <a:lnTo>
                    <a:pt x="6643" y="0"/>
                  </a:lnTo>
                  <a:close/>
                </a:path>
              </a:pathLst>
            </a:custGeom>
            <a:solidFill>
              <a:srgbClr val="8DA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5" name="Google Shape;8495;p81"/>
          <p:cNvGrpSpPr/>
          <p:nvPr/>
        </p:nvGrpSpPr>
        <p:grpSpPr>
          <a:xfrm>
            <a:off x="5317198" y="3355496"/>
            <a:ext cx="367429" cy="362163"/>
            <a:chOff x="5317198" y="3355496"/>
            <a:chExt cx="367429" cy="362163"/>
          </a:xfrm>
        </p:grpSpPr>
        <p:sp>
          <p:nvSpPr>
            <p:cNvPr id="8496" name="Google Shape;8496;p81"/>
            <p:cNvSpPr/>
            <p:nvPr/>
          </p:nvSpPr>
          <p:spPr>
            <a:xfrm>
              <a:off x="5378715" y="3535883"/>
              <a:ext cx="256184" cy="181776"/>
            </a:xfrm>
            <a:custGeom>
              <a:avLst/>
              <a:gdLst/>
              <a:ahLst/>
              <a:cxnLst/>
              <a:rect l="l" t="t" r="r" b="b"/>
              <a:pathLst>
                <a:path w="9778" h="6938" extrusionOk="0">
                  <a:moveTo>
                    <a:pt x="202" y="0"/>
                  </a:moveTo>
                  <a:cubicBezTo>
                    <a:pt x="101" y="0"/>
                    <a:pt x="1" y="70"/>
                    <a:pt x="1" y="209"/>
                  </a:cubicBezTo>
                  <a:lnTo>
                    <a:pt x="1" y="4637"/>
                  </a:lnTo>
                  <a:cubicBezTo>
                    <a:pt x="1" y="5902"/>
                    <a:pt x="1026" y="6928"/>
                    <a:pt x="2292" y="6937"/>
                  </a:cubicBezTo>
                  <a:lnTo>
                    <a:pt x="7477" y="6937"/>
                  </a:lnTo>
                  <a:cubicBezTo>
                    <a:pt x="8752" y="6928"/>
                    <a:pt x="9778" y="5902"/>
                    <a:pt x="9778" y="4637"/>
                  </a:cubicBezTo>
                  <a:lnTo>
                    <a:pt x="9778" y="496"/>
                  </a:lnTo>
                  <a:cubicBezTo>
                    <a:pt x="9778" y="357"/>
                    <a:pt x="9675" y="288"/>
                    <a:pt x="9572" y="288"/>
                  </a:cubicBezTo>
                  <a:cubicBezTo>
                    <a:pt x="9469" y="288"/>
                    <a:pt x="9366" y="357"/>
                    <a:pt x="9366" y="496"/>
                  </a:cubicBezTo>
                  <a:lnTo>
                    <a:pt x="9366" y="4637"/>
                  </a:lnTo>
                  <a:cubicBezTo>
                    <a:pt x="9366" y="5682"/>
                    <a:pt x="8522" y="6525"/>
                    <a:pt x="7487" y="6525"/>
                  </a:cubicBezTo>
                  <a:lnTo>
                    <a:pt x="2292" y="6525"/>
                  </a:lnTo>
                  <a:cubicBezTo>
                    <a:pt x="1247" y="6525"/>
                    <a:pt x="403" y="5682"/>
                    <a:pt x="403" y="4637"/>
                  </a:cubicBezTo>
                  <a:lnTo>
                    <a:pt x="403" y="209"/>
                  </a:lnTo>
                  <a:cubicBezTo>
                    <a:pt x="403" y="70"/>
                    <a:pt x="303" y="0"/>
                    <a:pt x="20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81"/>
            <p:cNvSpPr/>
            <p:nvPr/>
          </p:nvSpPr>
          <p:spPr>
            <a:xfrm>
              <a:off x="5455822" y="3438419"/>
              <a:ext cx="112031" cy="218220"/>
            </a:xfrm>
            <a:custGeom>
              <a:avLst/>
              <a:gdLst/>
              <a:ahLst/>
              <a:cxnLst/>
              <a:rect l="l" t="t" r="r" b="b"/>
              <a:pathLst>
                <a:path w="4276" h="8329" extrusionOk="0">
                  <a:moveTo>
                    <a:pt x="4069" y="1"/>
                  </a:moveTo>
                  <a:cubicBezTo>
                    <a:pt x="3966" y="1"/>
                    <a:pt x="3863" y="70"/>
                    <a:pt x="3863" y="209"/>
                  </a:cubicBezTo>
                  <a:lnTo>
                    <a:pt x="3863" y="6727"/>
                  </a:lnTo>
                  <a:cubicBezTo>
                    <a:pt x="3863" y="7389"/>
                    <a:pt x="3336" y="7916"/>
                    <a:pt x="2675" y="7916"/>
                  </a:cubicBezTo>
                  <a:lnTo>
                    <a:pt x="1601" y="7916"/>
                  </a:lnTo>
                  <a:cubicBezTo>
                    <a:pt x="940" y="7916"/>
                    <a:pt x="413" y="7389"/>
                    <a:pt x="413" y="6727"/>
                  </a:cubicBezTo>
                  <a:lnTo>
                    <a:pt x="413" y="3775"/>
                  </a:lnTo>
                  <a:cubicBezTo>
                    <a:pt x="413" y="3636"/>
                    <a:pt x="309" y="3567"/>
                    <a:pt x="206" y="3567"/>
                  </a:cubicBezTo>
                  <a:cubicBezTo>
                    <a:pt x="103" y="3567"/>
                    <a:pt x="0" y="3636"/>
                    <a:pt x="0" y="3775"/>
                  </a:cubicBezTo>
                  <a:lnTo>
                    <a:pt x="0" y="6727"/>
                  </a:lnTo>
                  <a:cubicBezTo>
                    <a:pt x="0" y="7609"/>
                    <a:pt x="719" y="8319"/>
                    <a:pt x="1592" y="8328"/>
                  </a:cubicBezTo>
                  <a:lnTo>
                    <a:pt x="2675" y="8328"/>
                  </a:lnTo>
                  <a:cubicBezTo>
                    <a:pt x="3557" y="8328"/>
                    <a:pt x="4266" y="7619"/>
                    <a:pt x="4275" y="6737"/>
                  </a:cubicBezTo>
                  <a:lnTo>
                    <a:pt x="4275" y="209"/>
                  </a:lnTo>
                  <a:cubicBezTo>
                    <a:pt x="4275" y="70"/>
                    <a:pt x="4172" y="1"/>
                    <a:pt x="406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81"/>
            <p:cNvSpPr/>
            <p:nvPr/>
          </p:nvSpPr>
          <p:spPr>
            <a:xfrm>
              <a:off x="5448276" y="3359505"/>
              <a:ext cx="59815" cy="185129"/>
            </a:xfrm>
            <a:custGeom>
              <a:avLst/>
              <a:gdLst/>
              <a:ahLst/>
              <a:cxnLst/>
              <a:rect l="l" t="t" r="r" b="b"/>
              <a:pathLst>
                <a:path w="2283" h="7066" extrusionOk="0">
                  <a:moveTo>
                    <a:pt x="1" y="1"/>
                  </a:moveTo>
                  <a:cubicBezTo>
                    <a:pt x="116" y="106"/>
                    <a:pt x="183" y="260"/>
                    <a:pt x="183" y="423"/>
                  </a:cubicBezTo>
                  <a:lnTo>
                    <a:pt x="183" y="6653"/>
                  </a:lnTo>
                  <a:cubicBezTo>
                    <a:pt x="183" y="6806"/>
                    <a:pt x="116" y="6960"/>
                    <a:pt x="1" y="7065"/>
                  </a:cubicBezTo>
                  <a:lnTo>
                    <a:pt x="1084" y="7065"/>
                  </a:lnTo>
                  <a:cubicBezTo>
                    <a:pt x="1745" y="7065"/>
                    <a:pt x="2282" y="6528"/>
                    <a:pt x="2282" y="5867"/>
                  </a:cubicBezTo>
                  <a:lnTo>
                    <a:pt x="2282" y="1199"/>
                  </a:lnTo>
                  <a:cubicBezTo>
                    <a:pt x="2282" y="538"/>
                    <a:pt x="1745" y="1"/>
                    <a:pt x="1084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81"/>
            <p:cNvSpPr/>
            <p:nvPr/>
          </p:nvSpPr>
          <p:spPr>
            <a:xfrm>
              <a:off x="5448276" y="3359505"/>
              <a:ext cx="21877" cy="185129"/>
            </a:xfrm>
            <a:custGeom>
              <a:avLst/>
              <a:gdLst/>
              <a:ahLst/>
              <a:cxnLst/>
              <a:rect l="l" t="t" r="r" b="b"/>
              <a:pathLst>
                <a:path w="835" h="7066" extrusionOk="0">
                  <a:moveTo>
                    <a:pt x="1" y="1"/>
                  </a:moveTo>
                  <a:cubicBezTo>
                    <a:pt x="116" y="116"/>
                    <a:pt x="183" y="260"/>
                    <a:pt x="183" y="423"/>
                  </a:cubicBezTo>
                  <a:lnTo>
                    <a:pt x="183" y="6653"/>
                  </a:lnTo>
                  <a:cubicBezTo>
                    <a:pt x="183" y="6806"/>
                    <a:pt x="116" y="6960"/>
                    <a:pt x="1" y="7065"/>
                  </a:cubicBezTo>
                  <a:lnTo>
                    <a:pt x="653" y="7065"/>
                  </a:lnTo>
                  <a:cubicBezTo>
                    <a:pt x="768" y="6960"/>
                    <a:pt x="835" y="6806"/>
                    <a:pt x="835" y="6653"/>
                  </a:cubicBezTo>
                  <a:lnTo>
                    <a:pt x="835" y="423"/>
                  </a:lnTo>
                  <a:cubicBezTo>
                    <a:pt x="835" y="260"/>
                    <a:pt x="768" y="106"/>
                    <a:pt x="653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81"/>
            <p:cNvSpPr/>
            <p:nvPr/>
          </p:nvSpPr>
          <p:spPr>
            <a:xfrm>
              <a:off x="5529653" y="3432839"/>
              <a:ext cx="67570" cy="21379"/>
            </a:xfrm>
            <a:custGeom>
              <a:avLst/>
              <a:gdLst/>
              <a:ahLst/>
              <a:cxnLst/>
              <a:rect l="l" t="t" r="r" b="b"/>
              <a:pathLst>
                <a:path w="2579" h="816" extrusionOk="0">
                  <a:moveTo>
                    <a:pt x="355" y="1"/>
                  </a:moveTo>
                  <a:cubicBezTo>
                    <a:pt x="163" y="1"/>
                    <a:pt x="0" y="154"/>
                    <a:pt x="0" y="346"/>
                  </a:cubicBezTo>
                  <a:lnTo>
                    <a:pt x="0" y="470"/>
                  </a:lnTo>
                  <a:cubicBezTo>
                    <a:pt x="0" y="662"/>
                    <a:pt x="163" y="815"/>
                    <a:pt x="355" y="815"/>
                  </a:cubicBezTo>
                  <a:lnTo>
                    <a:pt x="2234" y="815"/>
                  </a:lnTo>
                  <a:cubicBezTo>
                    <a:pt x="2426" y="815"/>
                    <a:pt x="2579" y="662"/>
                    <a:pt x="2579" y="470"/>
                  </a:cubicBezTo>
                  <a:lnTo>
                    <a:pt x="2579" y="346"/>
                  </a:lnTo>
                  <a:cubicBezTo>
                    <a:pt x="2579" y="154"/>
                    <a:pt x="2426" y="1"/>
                    <a:pt x="2234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81"/>
            <p:cNvSpPr/>
            <p:nvPr/>
          </p:nvSpPr>
          <p:spPr>
            <a:xfrm>
              <a:off x="5571102" y="3432839"/>
              <a:ext cx="26383" cy="21877"/>
            </a:xfrm>
            <a:custGeom>
              <a:avLst/>
              <a:gdLst/>
              <a:ahLst/>
              <a:cxnLst/>
              <a:rect l="l" t="t" r="r" b="b"/>
              <a:pathLst>
                <a:path w="1007" h="835" extrusionOk="0">
                  <a:moveTo>
                    <a:pt x="0" y="1"/>
                  </a:moveTo>
                  <a:cubicBezTo>
                    <a:pt x="201" y="1"/>
                    <a:pt x="364" y="164"/>
                    <a:pt x="364" y="365"/>
                  </a:cubicBezTo>
                  <a:lnTo>
                    <a:pt x="364" y="470"/>
                  </a:lnTo>
                  <a:cubicBezTo>
                    <a:pt x="364" y="672"/>
                    <a:pt x="201" y="835"/>
                    <a:pt x="0" y="835"/>
                  </a:cubicBezTo>
                  <a:lnTo>
                    <a:pt x="652" y="835"/>
                  </a:lnTo>
                  <a:cubicBezTo>
                    <a:pt x="844" y="835"/>
                    <a:pt x="1007" y="672"/>
                    <a:pt x="1007" y="470"/>
                  </a:cubicBezTo>
                  <a:lnTo>
                    <a:pt x="1007" y="365"/>
                  </a:lnTo>
                  <a:cubicBezTo>
                    <a:pt x="1007" y="164"/>
                    <a:pt x="844" y="1"/>
                    <a:pt x="652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81"/>
            <p:cNvSpPr/>
            <p:nvPr/>
          </p:nvSpPr>
          <p:spPr>
            <a:xfrm>
              <a:off x="5596699" y="3538058"/>
              <a:ext cx="67832" cy="21405"/>
            </a:xfrm>
            <a:custGeom>
              <a:avLst/>
              <a:gdLst/>
              <a:ahLst/>
              <a:cxnLst/>
              <a:rect l="l" t="t" r="r" b="b"/>
              <a:pathLst>
                <a:path w="2589" h="817" extrusionOk="0">
                  <a:moveTo>
                    <a:pt x="2250" y="1"/>
                  </a:moveTo>
                  <a:cubicBezTo>
                    <a:pt x="2245" y="1"/>
                    <a:pt x="2240" y="1"/>
                    <a:pt x="2234" y="1"/>
                  </a:cubicBezTo>
                  <a:lnTo>
                    <a:pt x="355" y="1"/>
                  </a:lnTo>
                  <a:cubicBezTo>
                    <a:pt x="164" y="1"/>
                    <a:pt x="1" y="154"/>
                    <a:pt x="1" y="346"/>
                  </a:cubicBezTo>
                  <a:lnTo>
                    <a:pt x="1" y="471"/>
                  </a:lnTo>
                  <a:cubicBezTo>
                    <a:pt x="1" y="662"/>
                    <a:pt x="164" y="816"/>
                    <a:pt x="355" y="816"/>
                  </a:cubicBezTo>
                  <a:lnTo>
                    <a:pt x="2234" y="816"/>
                  </a:lnTo>
                  <a:cubicBezTo>
                    <a:pt x="2240" y="816"/>
                    <a:pt x="2246" y="816"/>
                    <a:pt x="2251" y="816"/>
                  </a:cubicBezTo>
                  <a:cubicBezTo>
                    <a:pt x="2435" y="816"/>
                    <a:pt x="2589" y="666"/>
                    <a:pt x="2589" y="480"/>
                  </a:cubicBezTo>
                  <a:lnTo>
                    <a:pt x="2589" y="356"/>
                  </a:lnTo>
                  <a:cubicBezTo>
                    <a:pt x="2589" y="160"/>
                    <a:pt x="2435" y="1"/>
                    <a:pt x="2250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81"/>
            <p:cNvSpPr/>
            <p:nvPr/>
          </p:nvSpPr>
          <p:spPr>
            <a:xfrm>
              <a:off x="5639903" y="3538058"/>
              <a:ext cx="24628" cy="21641"/>
            </a:xfrm>
            <a:custGeom>
              <a:avLst/>
              <a:gdLst/>
              <a:ahLst/>
              <a:cxnLst/>
              <a:rect l="l" t="t" r="r" b="b"/>
              <a:pathLst>
                <a:path w="940" h="826" extrusionOk="0">
                  <a:moveTo>
                    <a:pt x="0" y="1"/>
                  </a:moveTo>
                  <a:cubicBezTo>
                    <a:pt x="192" y="1"/>
                    <a:pt x="355" y="154"/>
                    <a:pt x="355" y="356"/>
                  </a:cubicBezTo>
                  <a:lnTo>
                    <a:pt x="355" y="461"/>
                  </a:lnTo>
                  <a:cubicBezTo>
                    <a:pt x="355" y="662"/>
                    <a:pt x="192" y="825"/>
                    <a:pt x="0" y="825"/>
                  </a:cubicBezTo>
                  <a:lnTo>
                    <a:pt x="585" y="825"/>
                  </a:lnTo>
                  <a:cubicBezTo>
                    <a:pt x="777" y="825"/>
                    <a:pt x="940" y="662"/>
                    <a:pt x="940" y="461"/>
                  </a:cubicBezTo>
                  <a:lnTo>
                    <a:pt x="940" y="356"/>
                  </a:lnTo>
                  <a:cubicBezTo>
                    <a:pt x="940" y="154"/>
                    <a:pt x="777" y="1"/>
                    <a:pt x="585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81"/>
            <p:cNvSpPr/>
            <p:nvPr/>
          </p:nvSpPr>
          <p:spPr>
            <a:xfrm>
              <a:off x="5576604" y="3470514"/>
              <a:ext cx="108023" cy="68592"/>
            </a:xfrm>
            <a:custGeom>
              <a:avLst/>
              <a:gdLst/>
              <a:ahLst/>
              <a:cxnLst/>
              <a:rect l="l" t="t" r="r" b="b"/>
              <a:pathLst>
                <a:path w="4123" h="2618" extrusionOk="0">
                  <a:moveTo>
                    <a:pt x="2062" y="0"/>
                  </a:moveTo>
                  <a:cubicBezTo>
                    <a:pt x="701" y="0"/>
                    <a:pt x="1" y="1640"/>
                    <a:pt x="959" y="2617"/>
                  </a:cubicBezTo>
                  <a:cubicBezTo>
                    <a:pt x="1007" y="2589"/>
                    <a:pt x="1065" y="2579"/>
                    <a:pt x="1132" y="2579"/>
                  </a:cubicBezTo>
                  <a:lnTo>
                    <a:pt x="3001" y="2579"/>
                  </a:lnTo>
                  <a:cubicBezTo>
                    <a:pt x="3059" y="2579"/>
                    <a:pt x="3116" y="2589"/>
                    <a:pt x="3164" y="2617"/>
                  </a:cubicBezTo>
                  <a:cubicBezTo>
                    <a:pt x="4123" y="1640"/>
                    <a:pt x="3423" y="0"/>
                    <a:pt x="2062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81"/>
            <p:cNvSpPr/>
            <p:nvPr/>
          </p:nvSpPr>
          <p:spPr>
            <a:xfrm>
              <a:off x="5600734" y="3538058"/>
              <a:ext cx="5528" cy="1284"/>
            </a:xfrm>
            <a:custGeom>
              <a:avLst/>
              <a:gdLst/>
              <a:ahLst/>
              <a:cxnLst/>
              <a:rect l="l" t="t" r="r" b="b"/>
              <a:pathLst>
                <a:path w="211" h="49" extrusionOk="0">
                  <a:moveTo>
                    <a:pt x="0" y="1"/>
                  </a:moveTo>
                  <a:cubicBezTo>
                    <a:pt x="10" y="20"/>
                    <a:pt x="29" y="30"/>
                    <a:pt x="38" y="49"/>
                  </a:cubicBezTo>
                  <a:cubicBezTo>
                    <a:pt x="86" y="20"/>
                    <a:pt x="153" y="1"/>
                    <a:pt x="211" y="1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81"/>
            <p:cNvSpPr/>
            <p:nvPr/>
          </p:nvSpPr>
          <p:spPr>
            <a:xfrm>
              <a:off x="5621327" y="3470776"/>
              <a:ext cx="63299" cy="68565"/>
            </a:xfrm>
            <a:custGeom>
              <a:avLst/>
              <a:gdLst/>
              <a:ahLst/>
              <a:cxnLst/>
              <a:rect l="l" t="t" r="r" b="b"/>
              <a:pathLst>
                <a:path w="2416" h="2617" extrusionOk="0">
                  <a:moveTo>
                    <a:pt x="355" y="0"/>
                  </a:moveTo>
                  <a:cubicBezTo>
                    <a:pt x="230" y="0"/>
                    <a:pt x="115" y="10"/>
                    <a:pt x="0" y="38"/>
                  </a:cubicBezTo>
                  <a:cubicBezTo>
                    <a:pt x="1131" y="316"/>
                    <a:pt x="1563" y="1706"/>
                    <a:pt x="777" y="2569"/>
                  </a:cubicBezTo>
                  <a:lnTo>
                    <a:pt x="1294" y="2569"/>
                  </a:lnTo>
                  <a:cubicBezTo>
                    <a:pt x="1352" y="2569"/>
                    <a:pt x="1409" y="2588"/>
                    <a:pt x="1467" y="2617"/>
                  </a:cubicBezTo>
                  <a:cubicBezTo>
                    <a:pt x="2416" y="1639"/>
                    <a:pt x="1726" y="0"/>
                    <a:pt x="364" y="0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81"/>
            <p:cNvSpPr/>
            <p:nvPr/>
          </p:nvSpPr>
          <p:spPr>
            <a:xfrm>
              <a:off x="5528396" y="3355496"/>
              <a:ext cx="70085" cy="77369"/>
            </a:xfrm>
            <a:custGeom>
              <a:avLst/>
              <a:gdLst/>
              <a:ahLst/>
              <a:cxnLst/>
              <a:rect l="l" t="t" r="r" b="b"/>
              <a:pathLst>
                <a:path w="2675" h="2953" extrusionOk="0">
                  <a:moveTo>
                    <a:pt x="1342" y="0"/>
                  </a:moveTo>
                  <a:cubicBezTo>
                    <a:pt x="604" y="0"/>
                    <a:pt x="1" y="719"/>
                    <a:pt x="1" y="1611"/>
                  </a:cubicBezTo>
                  <a:cubicBezTo>
                    <a:pt x="1" y="2023"/>
                    <a:pt x="135" y="2675"/>
                    <a:pt x="346" y="2953"/>
                  </a:cubicBezTo>
                  <a:lnTo>
                    <a:pt x="2339" y="2953"/>
                  </a:lnTo>
                  <a:cubicBezTo>
                    <a:pt x="2493" y="2713"/>
                    <a:pt x="2589" y="2435"/>
                    <a:pt x="2637" y="2148"/>
                  </a:cubicBezTo>
                  <a:cubicBezTo>
                    <a:pt x="2665" y="1927"/>
                    <a:pt x="2675" y="1697"/>
                    <a:pt x="2675" y="1477"/>
                  </a:cubicBezTo>
                  <a:cubicBezTo>
                    <a:pt x="2627" y="652"/>
                    <a:pt x="2042" y="0"/>
                    <a:pt x="1342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81"/>
            <p:cNvSpPr/>
            <p:nvPr/>
          </p:nvSpPr>
          <p:spPr>
            <a:xfrm>
              <a:off x="5554779" y="3355496"/>
              <a:ext cx="43964" cy="77369"/>
            </a:xfrm>
            <a:custGeom>
              <a:avLst/>
              <a:gdLst/>
              <a:ahLst/>
              <a:cxnLst/>
              <a:rect l="l" t="t" r="r" b="b"/>
              <a:pathLst>
                <a:path w="1678" h="2953" extrusionOk="0">
                  <a:moveTo>
                    <a:pt x="335" y="0"/>
                  </a:moveTo>
                  <a:cubicBezTo>
                    <a:pt x="220" y="0"/>
                    <a:pt x="105" y="20"/>
                    <a:pt x="0" y="48"/>
                  </a:cubicBezTo>
                  <a:cubicBezTo>
                    <a:pt x="537" y="221"/>
                    <a:pt x="949" y="786"/>
                    <a:pt x="987" y="1477"/>
                  </a:cubicBezTo>
                  <a:lnTo>
                    <a:pt x="939" y="2148"/>
                  </a:lnTo>
                  <a:cubicBezTo>
                    <a:pt x="901" y="2435"/>
                    <a:pt x="805" y="2703"/>
                    <a:pt x="652" y="2953"/>
                  </a:cubicBezTo>
                  <a:lnTo>
                    <a:pt x="1332" y="2953"/>
                  </a:lnTo>
                  <a:cubicBezTo>
                    <a:pt x="1486" y="2703"/>
                    <a:pt x="1582" y="2435"/>
                    <a:pt x="1620" y="2148"/>
                  </a:cubicBezTo>
                  <a:lnTo>
                    <a:pt x="1677" y="1477"/>
                  </a:lnTo>
                  <a:cubicBezTo>
                    <a:pt x="1620" y="652"/>
                    <a:pt x="1045" y="0"/>
                    <a:pt x="335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81"/>
            <p:cNvSpPr/>
            <p:nvPr/>
          </p:nvSpPr>
          <p:spPr>
            <a:xfrm>
              <a:off x="5317433" y="3355496"/>
              <a:ext cx="135637" cy="193146"/>
            </a:xfrm>
            <a:custGeom>
              <a:avLst/>
              <a:gdLst/>
              <a:ahLst/>
              <a:cxnLst/>
              <a:rect l="l" t="t" r="r" b="b"/>
              <a:pathLst>
                <a:path w="5177" h="7372" extrusionOk="0">
                  <a:moveTo>
                    <a:pt x="1199" y="0"/>
                  </a:moveTo>
                  <a:cubicBezTo>
                    <a:pt x="538" y="0"/>
                    <a:pt x="1" y="537"/>
                    <a:pt x="1" y="1199"/>
                  </a:cubicBezTo>
                  <a:lnTo>
                    <a:pt x="1" y="6173"/>
                  </a:lnTo>
                  <a:cubicBezTo>
                    <a:pt x="1" y="6835"/>
                    <a:pt x="538" y="7372"/>
                    <a:pt x="1199" y="7372"/>
                  </a:cubicBezTo>
                  <a:lnTo>
                    <a:pt x="4611" y="7372"/>
                  </a:lnTo>
                  <a:cubicBezTo>
                    <a:pt x="4918" y="7372"/>
                    <a:pt x="5177" y="7122"/>
                    <a:pt x="5177" y="6806"/>
                  </a:cubicBezTo>
                  <a:lnTo>
                    <a:pt x="5177" y="576"/>
                  </a:lnTo>
                  <a:cubicBezTo>
                    <a:pt x="5177" y="259"/>
                    <a:pt x="4918" y="0"/>
                    <a:pt x="4611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81"/>
            <p:cNvSpPr/>
            <p:nvPr/>
          </p:nvSpPr>
          <p:spPr>
            <a:xfrm>
              <a:off x="5317198" y="3357514"/>
              <a:ext cx="135873" cy="191129"/>
            </a:xfrm>
            <a:custGeom>
              <a:avLst/>
              <a:gdLst/>
              <a:ahLst/>
              <a:cxnLst/>
              <a:rect l="l" t="t" r="r" b="b"/>
              <a:pathLst>
                <a:path w="5186" h="7295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173"/>
                    <a:pt x="0" y="623"/>
                    <a:pt x="0" y="1122"/>
                  </a:cubicBezTo>
                  <a:lnTo>
                    <a:pt x="0" y="6096"/>
                  </a:lnTo>
                  <a:cubicBezTo>
                    <a:pt x="0" y="6758"/>
                    <a:pt x="537" y="7295"/>
                    <a:pt x="1198" y="7295"/>
                  </a:cubicBezTo>
                  <a:lnTo>
                    <a:pt x="4611" y="7295"/>
                  </a:lnTo>
                  <a:cubicBezTo>
                    <a:pt x="4927" y="7295"/>
                    <a:pt x="5186" y="7036"/>
                    <a:pt x="5186" y="6719"/>
                  </a:cubicBezTo>
                  <a:lnTo>
                    <a:pt x="5186" y="6585"/>
                  </a:lnTo>
                  <a:lnTo>
                    <a:pt x="1917" y="6595"/>
                  </a:lnTo>
                  <a:cubicBezTo>
                    <a:pt x="1256" y="6595"/>
                    <a:pt x="719" y="6058"/>
                    <a:pt x="719" y="5397"/>
                  </a:cubicBezTo>
                  <a:lnTo>
                    <a:pt x="719" y="422"/>
                  </a:lnTo>
                  <a:cubicBezTo>
                    <a:pt x="719" y="278"/>
                    <a:pt x="738" y="134"/>
                    <a:pt x="786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81"/>
            <p:cNvSpPr/>
            <p:nvPr/>
          </p:nvSpPr>
          <p:spPr>
            <a:xfrm>
              <a:off x="5625336" y="3485579"/>
              <a:ext cx="10821" cy="27641"/>
            </a:xfrm>
            <a:custGeom>
              <a:avLst/>
              <a:gdLst/>
              <a:ahLst/>
              <a:cxnLst/>
              <a:rect l="l" t="t" r="r" b="b"/>
              <a:pathLst>
                <a:path w="413" h="1055" extrusionOk="0">
                  <a:moveTo>
                    <a:pt x="207" y="1"/>
                  </a:moveTo>
                  <a:cubicBezTo>
                    <a:pt x="104" y="1"/>
                    <a:pt x="1" y="68"/>
                    <a:pt x="1" y="202"/>
                  </a:cubicBezTo>
                  <a:lnTo>
                    <a:pt x="1" y="854"/>
                  </a:lnTo>
                  <a:cubicBezTo>
                    <a:pt x="1" y="959"/>
                    <a:pt x="87" y="1055"/>
                    <a:pt x="202" y="1055"/>
                  </a:cubicBezTo>
                  <a:cubicBezTo>
                    <a:pt x="317" y="1055"/>
                    <a:pt x="413" y="959"/>
                    <a:pt x="413" y="844"/>
                  </a:cubicBezTo>
                  <a:lnTo>
                    <a:pt x="413" y="202"/>
                  </a:lnTo>
                  <a:cubicBezTo>
                    <a:pt x="413" y="68"/>
                    <a:pt x="310" y="1"/>
                    <a:pt x="207" y="1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2" name="Google Shape;8512;p81"/>
          <p:cNvGrpSpPr/>
          <p:nvPr/>
        </p:nvGrpSpPr>
        <p:grpSpPr>
          <a:xfrm>
            <a:off x="5302971" y="1500563"/>
            <a:ext cx="383175" cy="362241"/>
            <a:chOff x="5302971" y="1500563"/>
            <a:chExt cx="383175" cy="362241"/>
          </a:xfrm>
        </p:grpSpPr>
        <p:sp>
          <p:nvSpPr>
            <p:cNvPr id="8513" name="Google Shape;8513;p81"/>
            <p:cNvSpPr/>
            <p:nvPr/>
          </p:nvSpPr>
          <p:spPr>
            <a:xfrm>
              <a:off x="5302971" y="1500563"/>
              <a:ext cx="383175" cy="362241"/>
            </a:xfrm>
            <a:custGeom>
              <a:avLst/>
              <a:gdLst/>
              <a:ahLst/>
              <a:cxnLst/>
              <a:rect l="l" t="t" r="r" b="b"/>
              <a:pathLst>
                <a:path w="14625" h="13826" extrusionOk="0">
                  <a:moveTo>
                    <a:pt x="10701" y="1"/>
                  </a:moveTo>
                  <a:cubicBezTo>
                    <a:pt x="10676" y="1"/>
                    <a:pt x="10652" y="1"/>
                    <a:pt x="10627" y="2"/>
                  </a:cubicBezTo>
                  <a:cubicBezTo>
                    <a:pt x="9515" y="60"/>
                    <a:pt x="8758" y="1152"/>
                    <a:pt x="9113" y="2207"/>
                  </a:cubicBezTo>
                  <a:cubicBezTo>
                    <a:pt x="9218" y="2571"/>
                    <a:pt x="9122" y="2964"/>
                    <a:pt x="8854" y="3232"/>
                  </a:cubicBezTo>
                  <a:lnTo>
                    <a:pt x="3860" y="8226"/>
                  </a:lnTo>
                  <a:cubicBezTo>
                    <a:pt x="3666" y="8420"/>
                    <a:pt x="3409" y="8523"/>
                    <a:pt x="3147" y="8523"/>
                  </a:cubicBezTo>
                  <a:cubicBezTo>
                    <a:pt x="3045" y="8523"/>
                    <a:pt x="2943" y="8508"/>
                    <a:pt x="2844" y="8475"/>
                  </a:cubicBezTo>
                  <a:cubicBezTo>
                    <a:pt x="2657" y="8417"/>
                    <a:pt x="2476" y="8389"/>
                    <a:pt x="2303" y="8389"/>
                  </a:cubicBezTo>
                  <a:cubicBezTo>
                    <a:pt x="896" y="8389"/>
                    <a:pt x="1" y="10176"/>
                    <a:pt x="1118" y="11294"/>
                  </a:cubicBezTo>
                  <a:cubicBezTo>
                    <a:pt x="1438" y="11621"/>
                    <a:pt x="1868" y="11798"/>
                    <a:pt x="2314" y="11798"/>
                  </a:cubicBezTo>
                  <a:cubicBezTo>
                    <a:pt x="2442" y="11798"/>
                    <a:pt x="2571" y="11784"/>
                    <a:pt x="2700" y="11754"/>
                  </a:cubicBezTo>
                  <a:lnTo>
                    <a:pt x="2700" y="11754"/>
                  </a:lnTo>
                  <a:cubicBezTo>
                    <a:pt x="2456" y="12822"/>
                    <a:pt x="3275" y="13826"/>
                    <a:pt x="4350" y="13826"/>
                  </a:cubicBezTo>
                  <a:cubicBezTo>
                    <a:pt x="4375" y="13826"/>
                    <a:pt x="4400" y="13825"/>
                    <a:pt x="4425" y="13824"/>
                  </a:cubicBezTo>
                  <a:cubicBezTo>
                    <a:pt x="5547" y="13776"/>
                    <a:pt x="6314" y="12683"/>
                    <a:pt x="5978" y="11619"/>
                  </a:cubicBezTo>
                  <a:cubicBezTo>
                    <a:pt x="5863" y="11255"/>
                    <a:pt x="5959" y="10862"/>
                    <a:pt x="6227" y="10594"/>
                  </a:cubicBezTo>
                  <a:lnTo>
                    <a:pt x="7311" y="9511"/>
                  </a:lnTo>
                  <a:lnTo>
                    <a:pt x="11221" y="5600"/>
                  </a:lnTo>
                  <a:cubicBezTo>
                    <a:pt x="11415" y="5407"/>
                    <a:pt x="11673" y="5303"/>
                    <a:pt x="11938" y="5303"/>
                  </a:cubicBezTo>
                  <a:cubicBezTo>
                    <a:pt x="12041" y="5303"/>
                    <a:pt x="12145" y="5318"/>
                    <a:pt x="12247" y="5351"/>
                  </a:cubicBezTo>
                  <a:cubicBezTo>
                    <a:pt x="12413" y="5402"/>
                    <a:pt x="12585" y="5428"/>
                    <a:pt x="12756" y="5428"/>
                  </a:cubicBezTo>
                  <a:cubicBezTo>
                    <a:pt x="13186" y="5428"/>
                    <a:pt x="13612" y="5266"/>
                    <a:pt x="13934" y="4958"/>
                  </a:cubicBezTo>
                  <a:cubicBezTo>
                    <a:pt x="14615" y="4296"/>
                    <a:pt x="14624" y="3204"/>
                    <a:pt x="13963" y="2523"/>
                  </a:cubicBezTo>
                  <a:cubicBezTo>
                    <a:pt x="13639" y="2199"/>
                    <a:pt x="13202" y="2023"/>
                    <a:pt x="12756" y="2023"/>
                  </a:cubicBezTo>
                  <a:cubicBezTo>
                    <a:pt x="12634" y="2023"/>
                    <a:pt x="12512" y="2036"/>
                    <a:pt x="12391" y="2063"/>
                  </a:cubicBezTo>
                  <a:cubicBezTo>
                    <a:pt x="12515" y="1497"/>
                    <a:pt x="12343" y="903"/>
                    <a:pt x="11931" y="491"/>
                  </a:cubicBezTo>
                  <a:cubicBezTo>
                    <a:pt x="11768" y="328"/>
                    <a:pt x="11576" y="203"/>
                    <a:pt x="11365" y="127"/>
                  </a:cubicBezTo>
                  <a:cubicBezTo>
                    <a:pt x="11149" y="40"/>
                    <a:pt x="10926" y="1"/>
                    <a:pt x="10701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81"/>
            <p:cNvSpPr/>
            <p:nvPr/>
          </p:nvSpPr>
          <p:spPr>
            <a:xfrm>
              <a:off x="5375964" y="1557102"/>
              <a:ext cx="309920" cy="305675"/>
            </a:xfrm>
            <a:custGeom>
              <a:avLst/>
              <a:gdLst/>
              <a:ahLst/>
              <a:cxnLst/>
              <a:rect l="l" t="t" r="r" b="b"/>
              <a:pathLst>
                <a:path w="11829" h="11667" extrusionOk="0">
                  <a:moveTo>
                    <a:pt x="10611" y="1"/>
                  </a:moveTo>
                  <a:cubicBezTo>
                    <a:pt x="10880" y="643"/>
                    <a:pt x="10726" y="1391"/>
                    <a:pt x="10218" y="1879"/>
                  </a:cubicBezTo>
                  <a:cubicBezTo>
                    <a:pt x="9896" y="2188"/>
                    <a:pt x="9475" y="2350"/>
                    <a:pt x="9044" y="2350"/>
                  </a:cubicBezTo>
                  <a:cubicBezTo>
                    <a:pt x="8873" y="2350"/>
                    <a:pt x="8700" y="2324"/>
                    <a:pt x="8531" y="2272"/>
                  </a:cubicBezTo>
                  <a:cubicBezTo>
                    <a:pt x="8432" y="2240"/>
                    <a:pt x="8330" y="2225"/>
                    <a:pt x="8228" y="2225"/>
                  </a:cubicBezTo>
                  <a:cubicBezTo>
                    <a:pt x="7966" y="2225"/>
                    <a:pt x="7708" y="2328"/>
                    <a:pt x="7515" y="2522"/>
                  </a:cubicBezTo>
                  <a:lnTo>
                    <a:pt x="4352" y="5685"/>
                  </a:lnTo>
                  <a:lnTo>
                    <a:pt x="3595" y="6432"/>
                  </a:lnTo>
                  <a:lnTo>
                    <a:pt x="2521" y="7516"/>
                  </a:lnTo>
                  <a:cubicBezTo>
                    <a:pt x="2253" y="7784"/>
                    <a:pt x="2157" y="8177"/>
                    <a:pt x="2262" y="8541"/>
                  </a:cubicBezTo>
                  <a:cubicBezTo>
                    <a:pt x="2454" y="9126"/>
                    <a:pt x="2301" y="9768"/>
                    <a:pt x="1879" y="10219"/>
                  </a:cubicBezTo>
                  <a:cubicBezTo>
                    <a:pt x="1547" y="10564"/>
                    <a:pt x="1096" y="10745"/>
                    <a:pt x="640" y="10745"/>
                  </a:cubicBezTo>
                  <a:cubicBezTo>
                    <a:pt x="424" y="10745"/>
                    <a:pt x="206" y="10704"/>
                    <a:pt x="0" y="10621"/>
                  </a:cubicBezTo>
                  <a:lnTo>
                    <a:pt x="0" y="10621"/>
                  </a:lnTo>
                  <a:cubicBezTo>
                    <a:pt x="77" y="10823"/>
                    <a:pt x="211" y="11014"/>
                    <a:pt x="374" y="11177"/>
                  </a:cubicBezTo>
                  <a:cubicBezTo>
                    <a:pt x="705" y="11503"/>
                    <a:pt x="1138" y="11666"/>
                    <a:pt x="1571" y="11666"/>
                  </a:cubicBezTo>
                  <a:cubicBezTo>
                    <a:pt x="2017" y="11666"/>
                    <a:pt x="2464" y="11494"/>
                    <a:pt x="2799" y="11148"/>
                  </a:cubicBezTo>
                  <a:cubicBezTo>
                    <a:pt x="3221" y="10698"/>
                    <a:pt x="3374" y="10046"/>
                    <a:pt x="3183" y="9461"/>
                  </a:cubicBezTo>
                  <a:cubicBezTo>
                    <a:pt x="3077" y="9097"/>
                    <a:pt x="3173" y="8704"/>
                    <a:pt x="3441" y="8436"/>
                  </a:cubicBezTo>
                  <a:lnTo>
                    <a:pt x="8435" y="3442"/>
                  </a:lnTo>
                  <a:cubicBezTo>
                    <a:pt x="8622" y="3249"/>
                    <a:pt x="8883" y="3145"/>
                    <a:pt x="9147" y="3145"/>
                  </a:cubicBezTo>
                  <a:cubicBezTo>
                    <a:pt x="9249" y="3145"/>
                    <a:pt x="9352" y="3160"/>
                    <a:pt x="9451" y="3193"/>
                  </a:cubicBezTo>
                  <a:cubicBezTo>
                    <a:pt x="9622" y="3247"/>
                    <a:pt x="9796" y="3273"/>
                    <a:pt x="9967" y="3273"/>
                  </a:cubicBezTo>
                  <a:cubicBezTo>
                    <a:pt x="10549" y="3273"/>
                    <a:pt x="11106" y="2973"/>
                    <a:pt x="11416" y="2455"/>
                  </a:cubicBezTo>
                  <a:cubicBezTo>
                    <a:pt x="11829" y="1793"/>
                    <a:pt x="11723" y="930"/>
                    <a:pt x="11177" y="375"/>
                  </a:cubicBezTo>
                  <a:cubicBezTo>
                    <a:pt x="11014" y="212"/>
                    <a:pt x="10822" y="87"/>
                    <a:pt x="10611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5" name="Google Shape;8515;p81"/>
          <p:cNvGrpSpPr/>
          <p:nvPr/>
        </p:nvGrpSpPr>
        <p:grpSpPr>
          <a:xfrm>
            <a:off x="6202705" y="1525453"/>
            <a:ext cx="364180" cy="312461"/>
            <a:chOff x="6202705" y="1525453"/>
            <a:chExt cx="364180" cy="312461"/>
          </a:xfrm>
        </p:grpSpPr>
        <p:sp>
          <p:nvSpPr>
            <p:cNvPr id="8516" name="Google Shape;8516;p81"/>
            <p:cNvSpPr/>
            <p:nvPr/>
          </p:nvSpPr>
          <p:spPr>
            <a:xfrm>
              <a:off x="6407615" y="1616891"/>
              <a:ext cx="159270" cy="221023"/>
            </a:xfrm>
            <a:custGeom>
              <a:avLst/>
              <a:gdLst/>
              <a:ahLst/>
              <a:cxnLst/>
              <a:rect l="l" t="t" r="r" b="b"/>
              <a:pathLst>
                <a:path w="6079" h="8436" extrusionOk="0">
                  <a:moveTo>
                    <a:pt x="2455" y="0"/>
                  </a:moveTo>
                  <a:cubicBezTo>
                    <a:pt x="1707" y="0"/>
                    <a:pt x="528" y="575"/>
                    <a:pt x="471" y="1313"/>
                  </a:cubicBezTo>
                  <a:lnTo>
                    <a:pt x="375" y="2406"/>
                  </a:lnTo>
                  <a:cubicBezTo>
                    <a:pt x="816" y="2914"/>
                    <a:pt x="1458" y="3412"/>
                    <a:pt x="2273" y="3422"/>
                  </a:cubicBezTo>
                  <a:lnTo>
                    <a:pt x="2254" y="4649"/>
                  </a:lnTo>
                  <a:cubicBezTo>
                    <a:pt x="1535" y="4639"/>
                    <a:pt x="825" y="4409"/>
                    <a:pt x="250" y="3988"/>
                  </a:cubicBezTo>
                  <a:lnTo>
                    <a:pt x="97" y="6393"/>
                  </a:lnTo>
                  <a:cubicBezTo>
                    <a:pt x="1" y="7486"/>
                    <a:pt x="873" y="8435"/>
                    <a:pt x="1976" y="8435"/>
                  </a:cubicBezTo>
                  <a:lnTo>
                    <a:pt x="5493" y="8435"/>
                  </a:lnTo>
                  <a:cubicBezTo>
                    <a:pt x="5819" y="8435"/>
                    <a:pt x="6078" y="8148"/>
                    <a:pt x="6030" y="7822"/>
                  </a:cubicBezTo>
                  <a:cubicBezTo>
                    <a:pt x="5599" y="4620"/>
                    <a:pt x="5196" y="1534"/>
                    <a:pt x="3241" y="240"/>
                  </a:cubicBezTo>
                  <a:cubicBezTo>
                    <a:pt x="3011" y="86"/>
                    <a:pt x="2733" y="0"/>
                    <a:pt x="2455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81"/>
            <p:cNvSpPr/>
            <p:nvPr/>
          </p:nvSpPr>
          <p:spPr>
            <a:xfrm>
              <a:off x="6454592" y="1616891"/>
              <a:ext cx="112031" cy="221023"/>
            </a:xfrm>
            <a:custGeom>
              <a:avLst/>
              <a:gdLst/>
              <a:ahLst/>
              <a:cxnLst/>
              <a:rect l="l" t="t" r="r" b="b"/>
              <a:pathLst>
                <a:path w="4276" h="8436" extrusionOk="0">
                  <a:moveTo>
                    <a:pt x="662" y="0"/>
                  </a:moveTo>
                  <a:cubicBezTo>
                    <a:pt x="432" y="10"/>
                    <a:pt x="211" y="48"/>
                    <a:pt x="0" y="125"/>
                  </a:cubicBezTo>
                  <a:cubicBezTo>
                    <a:pt x="77" y="153"/>
                    <a:pt x="154" y="192"/>
                    <a:pt x="231" y="240"/>
                  </a:cubicBezTo>
                  <a:cubicBezTo>
                    <a:pt x="2186" y="1534"/>
                    <a:pt x="2589" y="4630"/>
                    <a:pt x="3020" y="7822"/>
                  </a:cubicBezTo>
                  <a:cubicBezTo>
                    <a:pt x="3058" y="8148"/>
                    <a:pt x="2809" y="8435"/>
                    <a:pt x="2483" y="8435"/>
                  </a:cubicBezTo>
                  <a:lnTo>
                    <a:pt x="3700" y="8435"/>
                  </a:lnTo>
                  <a:cubicBezTo>
                    <a:pt x="4026" y="8435"/>
                    <a:pt x="4276" y="8148"/>
                    <a:pt x="4237" y="7822"/>
                  </a:cubicBezTo>
                  <a:cubicBezTo>
                    <a:pt x="3806" y="4630"/>
                    <a:pt x="3403" y="1534"/>
                    <a:pt x="1448" y="240"/>
                  </a:cubicBezTo>
                  <a:cubicBezTo>
                    <a:pt x="1218" y="86"/>
                    <a:pt x="940" y="0"/>
                    <a:pt x="662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81"/>
            <p:cNvSpPr/>
            <p:nvPr/>
          </p:nvSpPr>
          <p:spPr>
            <a:xfrm>
              <a:off x="6202705" y="1616891"/>
              <a:ext cx="158982" cy="221023"/>
            </a:xfrm>
            <a:custGeom>
              <a:avLst/>
              <a:gdLst/>
              <a:ahLst/>
              <a:cxnLst/>
              <a:rect l="l" t="t" r="r" b="b"/>
              <a:pathLst>
                <a:path w="6068" h="8436" extrusionOk="0">
                  <a:moveTo>
                    <a:pt x="3614" y="0"/>
                  </a:moveTo>
                  <a:cubicBezTo>
                    <a:pt x="3336" y="0"/>
                    <a:pt x="3058" y="86"/>
                    <a:pt x="2828" y="240"/>
                  </a:cubicBezTo>
                  <a:cubicBezTo>
                    <a:pt x="873" y="1534"/>
                    <a:pt x="470" y="4630"/>
                    <a:pt x="39" y="7822"/>
                  </a:cubicBezTo>
                  <a:cubicBezTo>
                    <a:pt x="0" y="8148"/>
                    <a:pt x="250" y="8435"/>
                    <a:pt x="575" y="8435"/>
                  </a:cubicBezTo>
                  <a:lnTo>
                    <a:pt x="4093" y="8435"/>
                  </a:lnTo>
                  <a:cubicBezTo>
                    <a:pt x="5196" y="8435"/>
                    <a:pt x="6068" y="7486"/>
                    <a:pt x="5982" y="6393"/>
                  </a:cubicBezTo>
                  <a:lnTo>
                    <a:pt x="5828" y="3901"/>
                  </a:lnTo>
                  <a:cubicBezTo>
                    <a:pt x="5291" y="4294"/>
                    <a:pt x="4620" y="4668"/>
                    <a:pt x="3825" y="4678"/>
                  </a:cubicBezTo>
                  <a:lnTo>
                    <a:pt x="3806" y="3422"/>
                  </a:lnTo>
                  <a:cubicBezTo>
                    <a:pt x="4611" y="3412"/>
                    <a:pt x="5253" y="2914"/>
                    <a:pt x="5694" y="2406"/>
                  </a:cubicBezTo>
                  <a:lnTo>
                    <a:pt x="5598" y="1323"/>
                  </a:lnTo>
                  <a:cubicBezTo>
                    <a:pt x="5541" y="575"/>
                    <a:pt x="4362" y="0"/>
                    <a:pt x="361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81"/>
            <p:cNvSpPr/>
            <p:nvPr/>
          </p:nvSpPr>
          <p:spPr>
            <a:xfrm>
              <a:off x="6202705" y="1616891"/>
              <a:ext cx="112031" cy="221023"/>
            </a:xfrm>
            <a:custGeom>
              <a:avLst/>
              <a:gdLst/>
              <a:ahLst/>
              <a:cxnLst/>
              <a:rect l="l" t="t" r="r" b="b"/>
              <a:pathLst>
                <a:path w="4276" h="8436" extrusionOk="0">
                  <a:moveTo>
                    <a:pt x="3624" y="0"/>
                  </a:moveTo>
                  <a:cubicBezTo>
                    <a:pt x="3336" y="0"/>
                    <a:pt x="3068" y="86"/>
                    <a:pt x="2828" y="240"/>
                  </a:cubicBezTo>
                  <a:cubicBezTo>
                    <a:pt x="873" y="1534"/>
                    <a:pt x="470" y="4630"/>
                    <a:pt x="39" y="7822"/>
                  </a:cubicBezTo>
                  <a:cubicBezTo>
                    <a:pt x="0" y="8148"/>
                    <a:pt x="250" y="8435"/>
                    <a:pt x="575" y="8435"/>
                  </a:cubicBezTo>
                  <a:lnTo>
                    <a:pt x="1793" y="8435"/>
                  </a:lnTo>
                  <a:cubicBezTo>
                    <a:pt x="1467" y="8435"/>
                    <a:pt x="1218" y="8148"/>
                    <a:pt x="1266" y="7822"/>
                  </a:cubicBezTo>
                  <a:cubicBezTo>
                    <a:pt x="1687" y="4630"/>
                    <a:pt x="2100" y="1534"/>
                    <a:pt x="4045" y="240"/>
                  </a:cubicBezTo>
                  <a:cubicBezTo>
                    <a:pt x="4122" y="192"/>
                    <a:pt x="4199" y="153"/>
                    <a:pt x="4275" y="125"/>
                  </a:cubicBezTo>
                  <a:cubicBezTo>
                    <a:pt x="4065" y="48"/>
                    <a:pt x="3844" y="10"/>
                    <a:pt x="3624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81"/>
            <p:cNvSpPr/>
            <p:nvPr/>
          </p:nvSpPr>
          <p:spPr>
            <a:xfrm>
              <a:off x="6288327" y="1690958"/>
              <a:ext cx="28165" cy="64321"/>
            </a:xfrm>
            <a:custGeom>
              <a:avLst/>
              <a:gdLst/>
              <a:ahLst/>
              <a:cxnLst/>
              <a:rect l="l" t="t" r="r" b="b"/>
              <a:pathLst>
                <a:path w="1075" h="2455" extrusionOk="0">
                  <a:moveTo>
                    <a:pt x="538" y="1"/>
                  </a:moveTo>
                  <a:cubicBezTo>
                    <a:pt x="241" y="1"/>
                    <a:pt x="1" y="547"/>
                    <a:pt x="1" y="1228"/>
                  </a:cubicBezTo>
                  <a:cubicBezTo>
                    <a:pt x="1" y="1899"/>
                    <a:pt x="241" y="2455"/>
                    <a:pt x="538" y="2455"/>
                  </a:cubicBezTo>
                  <a:cubicBezTo>
                    <a:pt x="835" y="2455"/>
                    <a:pt x="1074" y="1899"/>
                    <a:pt x="1074" y="1228"/>
                  </a:cubicBezTo>
                  <a:cubicBezTo>
                    <a:pt x="1074" y="547"/>
                    <a:pt x="835" y="1"/>
                    <a:pt x="538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81"/>
            <p:cNvSpPr/>
            <p:nvPr/>
          </p:nvSpPr>
          <p:spPr>
            <a:xfrm>
              <a:off x="6453072" y="1690958"/>
              <a:ext cx="28165" cy="64321"/>
            </a:xfrm>
            <a:custGeom>
              <a:avLst/>
              <a:gdLst/>
              <a:ahLst/>
              <a:cxnLst/>
              <a:rect l="l" t="t" r="r" b="b"/>
              <a:pathLst>
                <a:path w="1075" h="2455" extrusionOk="0">
                  <a:moveTo>
                    <a:pt x="538" y="1"/>
                  </a:moveTo>
                  <a:cubicBezTo>
                    <a:pt x="241" y="1"/>
                    <a:pt x="1" y="547"/>
                    <a:pt x="1" y="1228"/>
                  </a:cubicBezTo>
                  <a:cubicBezTo>
                    <a:pt x="1" y="1899"/>
                    <a:pt x="241" y="2455"/>
                    <a:pt x="538" y="2455"/>
                  </a:cubicBezTo>
                  <a:cubicBezTo>
                    <a:pt x="835" y="2455"/>
                    <a:pt x="1075" y="1899"/>
                    <a:pt x="1075" y="1228"/>
                  </a:cubicBezTo>
                  <a:cubicBezTo>
                    <a:pt x="1075" y="547"/>
                    <a:pt x="835" y="1"/>
                    <a:pt x="538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81"/>
            <p:cNvSpPr/>
            <p:nvPr/>
          </p:nvSpPr>
          <p:spPr>
            <a:xfrm>
              <a:off x="6295086" y="1525453"/>
              <a:ext cx="177924" cy="246411"/>
            </a:xfrm>
            <a:custGeom>
              <a:avLst/>
              <a:gdLst/>
              <a:ahLst/>
              <a:cxnLst/>
              <a:rect l="l" t="t" r="r" b="b"/>
              <a:pathLst>
                <a:path w="6791" h="9405" extrusionOk="0">
                  <a:moveTo>
                    <a:pt x="3378" y="1"/>
                  </a:moveTo>
                  <a:cubicBezTo>
                    <a:pt x="3041" y="1"/>
                    <a:pt x="2772" y="275"/>
                    <a:pt x="2772" y="614"/>
                  </a:cubicBezTo>
                  <a:lnTo>
                    <a:pt x="2772" y="4698"/>
                  </a:lnTo>
                  <a:cubicBezTo>
                    <a:pt x="2772" y="4889"/>
                    <a:pt x="2724" y="5072"/>
                    <a:pt x="2619" y="5235"/>
                  </a:cubicBezTo>
                  <a:cubicBezTo>
                    <a:pt x="2475" y="5474"/>
                    <a:pt x="2312" y="5695"/>
                    <a:pt x="2130" y="5906"/>
                  </a:cubicBezTo>
                  <a:cubicBezTo>
                    <a:pt x="1967" y="6097"/>
                    <a:pt x="1785" y="6260"/>
                    <a:pt x="1583" y="6414"/>
                  </a:cubicBezTo>
                  <a:cubicBezTo>
                    <a:pt x="1468" y="6509"/>
                    <a:pt x="1325" y="6557"/>
                    <a:pt x="1171" y="6567"/>
                  </a:cubicBezTo>
                  <a:lnTo>
                    <a:pt x="1085" y="6567"/>
                  </a:lnTo>
                  <a:cubicBezTo>
                    <a:pt x="769" y="6509"/>
                    <a:pt x="519" y="6279"/>
                    <a:pt x="443" y="5973"/>
                  </a:cubicBezTo>
                  <a:cubicBezTo>
                    <a:pt x="415" y="5864"/>
                    <a:pt x="333" y="5816"/>
                    <a:pt x="249" y="5816"/>
                  </a:cubicBezTo>
                  <a:cubicBezTo>
                    <a:pt x="126" y="5816"/>
                    <a:pt x="0" y="5918"/>
                    <a:pt x="40" y="6078"/>
                  </a:cubicBezTo>
                  <a:cubicBezTo>
                    <a:pt x="126" y="6423"/>
                    <a:pt x="356" y="6711"/>
                    <a:pt x="663" y="6874"/>
                  </a:cubicBezTo>
                  <a:cubicBezTo>
                    <a:pt x="606" y="6883"/>
                    <a:pt x="548" y="6893"/>
                    <a:pt x="491" y="6902"/>
                  </a:cubicBezTo>
                  <a:cubicBezTo>
                    <a:pt x="347" y="6922"/>
                    <a:pt x="241" y="7037"/>
                    <a:pt x="241" y="7180"/>
                  </a:cubicBezTo>
                  <a:lnTo>
                    <a:pt x="241" y="7679"/>
                  </a:lnTo>
                  <a:cubicBezTo>
                    <a:pt x="241" y="7930"/>
                    <a:pt x="445" y="8127"/>
                    <a:pt x="689" y="8127"/>
                  </a:cubicBezTo>
                  <a:cubicBezTo>
                    <a:pt x="715" y="8127"/>
                    <a:pt x="742" y="8124"/>
                    <a:pt x="769" y="8120"/>
                  </a:cubicBezTo>
                  <a:lnTo>
                    <a:pt x="769" y="8120"/>
                  </a:lnTo>
                  <a:cubicBezTo>
                    <a:pt x="769" y="8264"/>
                    <a:pt x="759" y="8877"/>
                    <a:pt x="270" y="8992"/>
                  </a:cubicBezTo>
                  <a:cubicBezTo>
                    <a:pt x="165" y="9021"/>
                    <a:pt x="88" y="9117"/>
                    <a:pt x="107" y="9232"/>
                  </a:cubicBezTo>
                  <a:cubicBezTo>
                    <a:pt x="126" y="9327"/>
                    <a:pt x="213" y="9404"/>
                    <a:pt x="308" y="9404"/>
                  </a:cubicBezTo>
                  <a:lnTo>
                    <a:pt x="356" y="9404"/>
                  </a:lnTo>
                  <a:cubicBezTo>
                    <a:pt x="1066" y="9241"/>
                    <a:pt x="1200" y="8465"/>
                    <a:pt x="1181" y="8072"/>
                  </a:cubicBezTo>
                  <a:cubicBezTo>
                    <a:pt x="1171" y="8043"/>
                    <a:pt x="1190" y="8024"/>
                    <a:pt x="1209" y="8014"/>
                  </a:cubicBezTo>
                  <a:cubicBezTo>
                    <a:pt x="1861" y="7794"/>
                    <a:pt x="2456" y="7401"/>
                    <a:pt x="2916" y="6893"/>
                  </a:cubicBezTo>
                  <a:cubicBezTo>
                    <a:pt x="3045" y="6759"/>
                    <a:pt x="3215" y="6692"/>
                    <a:pt x="3385" y="6692"/>
                  </a:cubicBezTo>
                  <a:cubicBezTo>
                    <a:pt x="3556" y="6692"/>
                    <a:pt x="3726" y="6759"/>
                    <a:pt x="3855" y="6893"/>
                  </a:cubicBezTo>
                  <a:cubicBezTo>
                    <a:pt x="4315" y="7401"/>
                    <a:pt x="4900" y="7784"/>
                    <a:pt x="5542" y="8014"/>
                  </a:cubicBezTo>
                  <a:cubicBezTo>
                    <a:pt x="5561" y="8014"/>
                    <a:pt x="5580" y="8043"/>
                    <a:pt x="5580" y="8062"/>
                  </a:cubicBezTo>
                  <a:cubicBezTo>
                    <a:pt x="5552" y="8455"/>
                    <a:pt x="5695" y="9232"/>
                    <a:pt x="6395" y="9395"/>
                  </a:cubicBezTo>
                  <a:cubicBezTo>
                    <a:pt x="6405" y="9399"/>
                    <a:pt x="6412" y="9402"/>
                    <a:pt x="6419" y="9402"/>
                  </a:cubicBezTo>
                  <a:cubicBezTo>
                    <a:pt x="6426" y="9402"/>
                    <a:pt x="6434" y="9399"/>
                    <a:pt x="6443" y="9395"/>
                  </a:cubicBezTo>
                  <a:cubicBezTo>
                    <a:pt x="6549" y="9395"/>
                    <a:pt x="6635" y="9327"/>
                    <a:pt x="6644" y="9222"/>
                  </a:cubicBezTo>
                  <a:cubicBezTo>
                    <a:pt x="6664" y="9117"/>
                    <a:pt x="6596" y="9011"/>
                    <a:pt x="6481" y="8982"/>
                  </a:cubicBezTo>
                  <a:cubicBezTo>
                    <a:pt x="6002" y="8867"/>
                    <a:pt x="5983" y="8254"/>
                    <a:pt x="5993" y="8120"/>
                  </a:cubicBezTo>
                  <a:lnTo>
                    <a:pt x="6012" y="8120"/>
                  </a:lnTo>
                  <a:cubicBezTo>
                    <a:pt x="6034" y="8123"/>
                    <a:pt x="6056" y="8124"/>
                    <a:pt x="6077" y="8124"/>
                  </a:cubicBezTo>
                  <a:cubicBezTo>
                    <a:pt x="6326" y="8124"/>
                    <a:pt x="6529" y="7926"/>
                    <a:pt x="6529" y="7679"/>
                  </a:cubicBezTo>
                  <a:lnTo>
                    <a:pt x="6529" y="7171"/>
                  </a:lnTo>
                  <a:cubicBezTo>
                    <a:pt x="6539" y="7037"/>
                    <a:pt x="6434" y="6912"/>
                    <a:pt x="6290" y="6893"/>
                  </a:cubicBezTo>
                  <a:cubicBezTo>
                    <a:pt x="6232" y="6883"/>
                    <a:pt x="6165" y="6874"/>
                    <a:pt x="6108" y="6864"/>
                  </a:cubicBezTo>
                  <a:cubicBezTo>
                    <a:pt x="6424" y="6701"/>
                    <a:pt x="6664" y="6414"/>
                    <a:pt x="6750" y="6078"/>
                  </a:cubicBezTo>
                  <a:cubicBezTo>
                    <a:pt x="6790" y="5916"/>
                    <a:pt x="6660" y="5810"/>
                    <a:pt x="6536" y="5810"/>
                  </a:cubicBezTo>
                  <a:cubicBezTo>
                    <a:pt x="6454" y="5810"/>
                    <a:pt x="6374" y="5856"/>
                    <a:pt x="6347" y="5963"/>
                  </a:cubicBezTo>
                  <a:cubicBezTo>
                    <a:pt x="6271" y="6289"/>
                    <a:pt x="6002" y="6538"/>
                    <a:pt x="5667" y="6577"/>
                  </a:cubicBezTo>
                  <a:lnTo>
                    <a:pt x="5590" y="6577"/>
                  </a:lnTo>
                  <a:cubicBezTo>
                    <a:pt x="5456" y="6557"/>
                    <a:pt x="5331" y="6500"/>
                    <a:pt x="5216" y="6423"/>
                  </a:cubicBezTo>
                  <a:cubicBezTo>
                    <a:pt x="4804" y="6088"/>
                    <a:pt x="4459" y="5695"/>
                    <a:pt x="4181" y="5244"/>
                  </a:cubicBezTo>
                  <a:cubicBezTo>
                    <a:pt x="4085" y="5081"/>
                    <a:pt x="4028" y="4889"/>
                    <a:pt x="4028" y="4698"/>
                  </a:cubicBezTo>
                  <a:lnTo>
                    <a:pt x="4028" y="614"/>
                  </a:lnTo>
                  <a:cubicBezTo>
                    <a:pt x="4028" y="269"/>
                    <a:pt x="3759" y="1"/>
                    <a:pt x="3414" y="1"/>
                  </a:cubicBezTo>
                  <a:lnTo>
                    <a:pt x="3395" y="1"/>
                  </a:lnTo>
                  <a:cubicBezTo>
                    <a:pt x="3389" y="1"/>
                    <a:pt x="3383" y="1"/>
                    <a:pt x="3378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23" name="Google Shape;8523;p81"/>
          <p:cNvGrpSpPr/>
          <p:nvPr/>
        </p:nvGrpSpPr>
        <p:grpSpPr>
          <a:xfrm>
            <a:off x="7087217" y="1503602"/>
            <a:ext cx="362398" cy="356163"/>
            <a:chOff x="7087217" y="1503602"/>
            <a:chExt cx="362398" cy="356163"/>
          </a:xfrm>
        </p:grpSpPr>
        <p:sp>
          <p:nvSpPr>
            <p:cNvPr id="8524" name="Google Shape;8524;p81"/>
            <p:cNvSpPr/>
            <p:nvPr/>
          </p:nvSpPr>
          <p:spPr>
            <a:xfrm>
              <a:off x="7087217" y="1503602"/>
              <a:ext cx="362398" cy="356163"/>
            </a:xfrm>
            <a:custGeom>
              <a:avLst/>
              <a:gdLst/>
              <a:ahLst/>
              <a:cxnLst/>
              <a:rect l="l" t="t" r="r" b="b"/>
              <a:pathLst>
                <a:path w="13832" h="13594" extrusionOk="0">
                  <a:moveTo>
                    <a:pt x="7471" y="1"/>
                  </a:moveTo>
                  <a:cubicBezTo>
                    <a:pt x="7135" y="1"/>
                    <a:pt x="6811" y="190"/>
                    <a:pt x="6633" y="490"/>
                  </a:cubicBezTo>
                  <a:cubicBezTo>
                    <a:pt x="6087" y="1420"/>
                    <a:pt x="5512" y="2944"/>
                    <a:pt x="5713" y="5062"/>
                  </a:cubicBezTo>
                  <a:cubicBezTo>
                    <a:pt x="4448" y="5944"/>
                    <a:pt x="3297" y="6989"/>
                    <a:pt x="2291" y="8158"/>
                  </a:cubicBezTo>
                  <a:cubicBezTo>
                    <a:pt x="1457" y="9136"/>
                    <a:pt x="719" y="10190"/>
                    <a:pt x="96" y="11312"/>
                  </a:cubicBezTo>
                  <a:cubicBezTo>
                    <a:pt x="0" y="11465"/>
                    <a:pt x="29" y="11676"/>
                    <a:pt x="163" y="11801"/>
                  </a:cubicBezTo>
                  <a:lnTo>
                    <a:pt x="1812" y="13468"/>
                  </a:lnTo>
                  <a:cubicBezTo>
                    <a:pt x="1896" y="13553"/>
                    <a:pt x="2005" y="13594"/>
                    <a:pt x="2112" y="13594"/>
                  </a:cubicBezTo>
                  <a:cubicBezTo>
                    <a:pt x="2260" y="13594"/>
                    <a:pt x="2405" y="13517"/>
                    <a:pt x="2483" y="13373"/>
                  </a:cubicBezTo>
                  <a:cubicBezTo>
                    <a:pt x="3087" y="12194"/>
                    <a:pt x="3834" y="11091"/>
                    <a:pt x="4697" y="10085"/>
                  </a:cubicBezTo>
                  <a:cubicBezTo>
                    <a:pt x="6259" y="8292"/>
                    <a:pt x="7793" y="7104"/>
                    <a:pt x="9844" y="6289"/>
                  </a:cubicBezTo>
                  <a:lnTo>
                    <a:pt x="10688" y="5963"/>
                  </a:lnTo>
                  <a:cubicBezTo>
                    <a:pt x="11665" y="5628"/>
                    <a:pt x="12682" y="5407"/>
                    <a:pt x="13707" y="5292"/>
                  </a:cubicBezTo>
                  <a:cubicBezTo>
                    <a:pt x="13784" y="5283"/>
                    <a:pt x="13832" y="5225"/>
                    <a:pt x="13832" y="5148"/>
                  </a:cubicBezTo>
                  <a:lnTo>
                    <a:pt x="13832" y="2340"/>
                  </a:lnTo>
                  <a:cubicBezTo>
                    <a:pt x="13832" y="2254"/>
                    <a:pt x="13765" y="2196"/>
                    <a:pt x="13688" y="2196"/>
                  </a:cubicBezTo>
                  <a:cubicBezTo>
                    <a:pt x="12011" y="2359"/>
                    <a:pt x="10381" y="2762"/>
                    <a:pt x="8819" y="3394"/>
                  </a:cubicBezTo>
                  <a:cubicBezTo>
                    <a:pt x="9029" y="2177"/>
                    <a:pt x="9815" y="998"/>
                    <a:pt x="10525" y="337"/>
                  </a:cubicBezTo>
                  <a:cubicBezTo>
                    <a:pt x="10647" y="215"/>
                    <a:pt x="10567" y="1"/>
                    <a:pt x="10401" y="1"/>
                  </a:cubicBezTo>
                  <a:cubicBezTo>
                    <a:pt x="10398" y="1"/>
                    <a:pt x="10394" y="1"/>
                    <a:pt x="10391" y="1"/>
                  </a:cubicBezTo>
                  <a:lnTo>
                    <a:pt x="7496" y="1"/>
                  </a:lnTo>
                  <a:cubicBezTo>
                    <a:pt x="7488" y="1"/>
                    <a:pt x="7479" y="1"/>
                    <a:pt x="7471" y="1"/>
                  </a:cubicBezTo>
                  <a:close/>
                </a:path>
              </a:pathLst>
            </a:custGeom>
            <a:solidFill>
              <a:srgbClr val="C7C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81"/>
            <p:cNvSpPr/>
            <p:nvPr/>
          </p:nvSpPr>
          <p:spPr>
            <a:xfrm>
              <a:off x="7140953" y="1772833"/>
              <a:ext cx="23135" cy="19781"/>
            </a:xfrm>
            <a:custGeom>
              <a:avLst/>
              <a:gdLst/>
              <a:ahLst/>
              <a:cxnLst/>
              <a:rect l="l" t="t" r="r" b="b"/>
              <a:pathLst>
                <a:path w="883" h="755" extrusionOk="0">
                  <a:moveTo>
                    <a:pt x="508" y="1"/>
                  </a:moveTo>
                  <a:cubicBezTo>
                    <a:pt x="173" y="1"/>
                    <a:pt x="0" y="403"/>
                    <a:pt x="240" y="643"/>
                  </a:cubicBezTo>
                  <a:cubicBezTo>
                    <a:pt x="317" y="720"/>
                    <a:pt x="411" y="754"/>
                    <a:pt x="503" y="754"/>
                  </a:cubicBezTo>
                  <a:cubicBezTo>
                    <a:pt x="697" y="754"/>
                    <a:pt x="882" y="602"/>
                    <a:pt x="882" y="374"/>
                  </a:cubicBezTo>
                  <a:cubicBezTo>
                    <a:pt x="882" y="163"/>
                    <a:pt x="710" y="1"/>
                    <a:pt x="50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81"/>
            <p:cNvSpPr/>
            <p:nvPr/>
          </p:nvSpPr>
          <p:spPr>
            <a:xfrm>
              <a:off x="7278818" y="1541277"/>
              <a:ext cx="23135" cy="19912"/>
            </a:xfrm>
            <a:custGeom>
              <a:avLst/>
              <a:gdLst/>
              <a:ahLst/>
              <a:cxnLst/>
              <a:rect l="l" t="t" r="r" b="b"/>
              <a:pathLst>
                <a:path w="883" h="760" extrusionOk="0">
                  <a:moveTo>
                    <a:pt x="509" y="1"/>
                  </a:moveTo>
                  <a:cubicBezTo>
                    <a:pt x="173" y="1"/>
                    <a:pt x="1" y="413"/>
                    <a:pt x="240" y="653"/>
                  </a:cubicBezTo>
                  <a:cubicBezTo>
                    <a:pt x="317" y="727"/>
                    <a:pt x="411" y="760"/>
                    <a:pt x="503" y="760"/>
                  </a:cubicBezTo>
                  <a:cubicBezTo>
                    <a:pt x="697" y="760"/>
                    <a:pt x="883" y="612"/>
                    <a:pt x="883" y="384"/>
                  </a:cubicBezTo>
                  <a:cubicBezTo>
                    <a:pt x="883" y="173"/>
                    <a:pt x="720" y="1"/>
                    <a:pt x="50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81"/>
            <p:cNvSpPr/>
            <p:nvPr/>
          </p:nvSpPr>
          <p:spPr>
            <a:xfrm>
              <a:off x="7322781" y="1635204"/>
              <a:ext cx="23108" cy="19781"/>
            </a:xfrm>
            <a:custGeom>
              <a:avLst/>
              <a:gdLst/>
              <a:ahLst/>
              <a:cxnLst/>
              <a:rect l="l" t="t" r="r" b="b"/>
              <a:pathLst>
                <a:path w="882" h="755" extrusionOk="0">
                  <a:moveTo>
                    <a:pt x="508" y="1"/>
                  </a:moveTo>
                  <a:cubicBezTo>
                    <a:pt x="173" y="1"/>
                    <a:pt x="0" y="403"/>
                    <a:pt x="240" y="643"/>
                  </a:cubicBezTo>
                  <a:cubicBezTo>
                    <a:pt x="317" y="720"/>
                    <a:pt x="411" y="755"/>
                    <a:pt x="503" y="755"/>
                  </a:cubicBezTo>
                  <a:cubicBezTo>
                    <a:pt x="697" y="755"/>
                    <a:pt x="882" y="602"/>
                    <a:pt x="882" y="375"/>
                  </a:cubicBezTo>
                  <a:cubicBezTo>
                    <a:pt x="882" y="164"/>
                    <a:pt x="719" y="1"/>
                    <a:pt x="50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81"/>
            <p:cNvSpPr/>
            <p:nvPr/>
          </p:nvSpPr>
          <p:spPr>
            <a:xfrm>
              <a:off x="7258722" y="1616367"/>
              <a:ext cx="23397" cy="19781"/>
            </a:xfrm>
            <a:custGeom>
              <a:avLst/>
              <a:gdLst/>
              <a:ahLst/>
              <a:cxnLst/>
              <a:rect l="l" t="t" r="r" b="b"/>
              <a:pathLst>
                <a:path w="893" h="755" extrusionOk="0">
                  <a:moveTo>
                    <a:pt x="526" y="0"/>
                  </a:moveTo>
                  <a:cubicBezTo>
                    <a:pt x="520" y="0"/>
                    <a:pt x="514" y="1"/>
                    <a:pt x="509" y="1"/>
                  </a:cubicBezTo>
                  <a:cubicBezTo>
                    <a:pt x="173" y="1"/>
                    <a:pt x="1" y="403"/>
                    <a:pt x="240" y="643"/>
                  </a:cubicBezTo>
                  <a:cubicBezTo>
                    <a:pt x="318" y="720"/>
                    <a:pt x="412" y="755"/>
                    <a:pt x="504" y="755"/>
                  </a:cubicBezTo>
                  <a:cubicBezTo>
                    <a:pt x="698" y="755"/>
                    <a:pt x="883" y="602"/>
                    <a:pt x="883" y="375"/>
                  </a:cubicBezTo>
                  <a:cubicBezTo>
                    <a:pt x="892" y="169"/>
                    <a:pt x="729" y="0"/>
                    <a:pt x="526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81"/>
            <p:cNvSpPr/>
            <p:nvPr/>
          </p:nvSpPr>
          <p:spPr>
            <a:xfrm>
              <a:off x="7231370" y="1692713"/>
              <a:ext cx="23108" cy="19912"/>
            </a:xfrm>
            <a:custGeom>
              <a:avLst/>
              <a:gdLst/>
              <a:ahLst/>
              <a:cxnLst/>
              <a:rect l="l" t="t" r="r" b="b"/>
              <a:pathLst>
                <a:path w="882" h="760" extrusionOk="0">
                  <a:moveTo>
                    <a:pt x="508" y="1"/>
                  </a:moveTo>
                  <a:cubicBezTo>
                    <a:pt x="163" y="1"/>
                    <a:pt x="0" y="413"/>
                    <a:pt x="240" y="653"/>
                  </a:cubicBezTo>
                  <a:cubicBezTo>
                    <a:pt x="314" y="727"/>
                    <a:pt x="407" y="760"/>
                    <a:pt x="498" y="760"/>
                  </a:cubicBezTo>
                  <a:cubicBezTo>
                    <a:pt x="692" y="760"/>
                    <a:pt x="882" y="612"/>
                    <a:pt x="882" y="384"/>
                  </a:cubicBezTo>
                  <a:cubicBezTo>
                    <a:pt x="882" y="173"/>
                    <a:pt x="709" y="1"/>
                    <a:pt x="50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81"/>
            <p:cNvSpPr/>
            <p:nvPr/>
          </p:nvSpPr>
          <p:spPr>
            <a:xfrm>
              <a:off x="7399626" y="1590009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8" y="0"/>
                  </a:moveTo>
                  <a:cubicBezTo>
                    <a:pt x="163" y="0"/>
                    <a:pt x="0" y="413"/>
                    <a:pt x="240" y="643"/>
                  </a:cubicBezTo>
                  <a:cubicBezTo>
                    <a:pt x="315" y="721"/>
                    <a:pt x="411" y="757"/>
                    <a:pt x="504" y="757"/>
                  </a:cubicBezTo>
                  <a:cubicBezTo>
                    <a:pt x="696" y="757"/>
                    <a:pt x="882" y="609"/>
                    <a:pt x="882" y="384"/>
                  </a:cubicBezTo>
                  <a:cubicBezTo>
                    <a:pt x="882" y="173"/>
                    <a:pt x="710" y="0"/>
                    <a:pt x="508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81"/>
            <p:cNvSpPr/>
            <p:nvPr/>
          </p:nvSpPr>
          <p:spPr>
            <a:xfrm>
              <a:off x="7108806" y="1792431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8" y="0"/>
                  </a:moveTo>
                  <a:cubicBezTo>
                    <a:pt x="173" y="0"/>
                    <a:pt x="0" y="412"/>
                    <a:pt x="240" y="642"/>
                  </a:cubicBezTo>
                  <a:cubicBezTo>
                    <a:pt x="319" y="721"/>
                    <a:pt x="415" y="756"/>
                    <a:pt x="509" y="756"/>
                  </a:cubicBezTo>
                  <a:cubicBezTo>
                    <a:pt x="701" y="756"/>
                    <a:pt x="882" y="609"/>
                    <a:pt x="882" y="384"/>
                  </a:cubicBezTo>
                  <a:cubicBezTo>
                    <a:pt x="882" y="173"/>
                    <a:pt x="719" y="0"/>
                    <a:pt x="508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81"/>
            <p:cNvSpPr/>
            <p:nvPr/>
          </p:nvSpPr>
          <p:spPr>
            <a:xfrm>
              <a:off x="7128639" y="1823320"/>
              <a:ext cx="23135" cy="19755"/>
            </a:xfrm>
            <a:custGeom>
              <a:avLst/>
              <a:gdLst/>
              <a:ahLst/>
              <a:cxnLst/>
              <a:rect l="l" t="t" r="r" b="b"/>
              <a:pathLst>
                <a:path w="883" h="754" extrusionOk="0">
                  <a:moveTo>
                    <a:pt x="509" y="0"/>
                  </a:moveTo>
                  <a:cubicBezTo>
                    <a:pt x="173" y="0"/>
                    <a:pt x="1" y="403"/>
                    <a:pt x="240" y="642"/>
                  </a:cubicBezTo>
                  <a:cubicBezTo>
                    <a:pt x="317" y="720"/>
                    <a:pt x="412" y="754"/>
                    <a:pt x="504" y="754"/>
                  </a:cubicBezTo>
                  <a:cubicBezTo>
                    <a:pt x="697" y="754"/>
                    <a:pt x="882" y="601"/>
                    <a:pt x="882" y="374"/>
                  </a:cubicBezTo>
                  <a:cubicBezTo>
                    <a:pt x="882" y="163"/>
                    <a:pt x="710" y="0"/>
                    <a:pt x="509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81"/>
            <p:cNvSpPr/>
            <p:nvPr/>
          </p:nvSpPr>
          <p:spPr>
            <a:xfrm>
              <a:off x="7129635" y="1561137"/>
              <a:ext cx="319981" cy="298628"/>
            </a:xfrm>
            <a:custGeom>
              <a:avLst/>
              <a:gdLst/>
              <a:ahLst/>
              <a:cxnLst/>
              <a:rect l="l" t="t" r="r" b="b"/>
              <a:pathLst>
                <a:path w="12213" h="11398" extrusionOk="0">
                  <a:moveTo>
                    <a:pt x="12059" y="0"/>
                  </a:moveTo>
                  <a:cubicBezTo>
                    <a:pt x="11916" y="10"/>
                    <a:pt x="11733" y="38"/>
                    <a:pt x="11609" y="58"/>
                  </a:cubicBezTo>
                  <a:lnTo>
                    <a:pt x="11609" y="1620"/>
                  </a:lnTo>
                  <a:cubicBezTo>
                    <a:pt x="11609" y="2099"/>
                    <a:pt x="11264" y="2511"/>
                    <a:pt x="10785" y="2588"/>
                  </a:cubicBezTo>
                  <a:cubicBezTo>
                    <a:pt x="9999" y="2713"/>
                    <a:pt x="9222" y="2914"/>
                    <a:pt x="8465" y="3173"/>
                  </a:cubicBezTo>
                  <a:lnTo>
                    <a:pt x="7621" y="3489"/>
                  </a:lnTo>
                  <a:cubicBezTo>
                    <a:pt x="5570" y="4304"/>
                    <a:pt x="4027" y="5492"/>
                    <a:pt x="2474" y="7295"/>
                  </a:cubicBezTo>
                  <a:cubicBezTo>
                    <a:pt x="1477" y="8435"/>
                    <a:pt x="643" y="9710"/>
                    <a:pt x="1" y="11090"/>
                  </a:cubicBezTo>
                  <a:lnTo>
                    <a:pt x="193" y="11272"/>
                  </a:lnTo>
                  <a:cubicBezTo>
                    <a:pt x="273" y="11356"/>
                    <a:pt x="379" y="11397"/>
                    <a:pt x="486" y="11397"/>
                  </a:cubicBezTo>
                  <a:cubicBezTo>
                    <a:pt x="634" y="11397"/>
                    <a:pt x="781" y="11318"/>
                    <a:pt x="854" y="11167"/>
                  </a:cubicBezTo>
                  <a:cubicBezTo>
                    <a:pt x="1468" y="9998"/>
                    <a:pt x="2206" y="8895"/>
                    <a:pt x="3078" y="7889"/>
                  </a:cubicBezTo>
                  <a:cubicBezTo>
                    <a:pt x="4631" y="6096"/>
                    <a:pt x="6174" y="4908"/>
                    <a:pt x="8225" y="4093"/>
                  </a:cubicBezTo>
                  <a:lnTo>
                    <a:pt x="9069" y="3767"/>
                  </a:lnTo>
                  <a:cubicBezTo>
                    <a:pt x="10046" y="3432"/>
                    <a:pt x="11063" y="3202"/>
                    <a:pt x="12088" y="3087"/>
                  </a:cubicBezTo>
                  <a:cubicBezTo>
                    <a:pt x="12155" y="3087"/>
                    <a:pt x="12213" y="3019"/>
                    <a:pt x="12213" y="2952"/>
                  </a:cubicBezTo>
                  <a:lnTo>
                    <a:pt x="12213" y="144"/>
                  </a:lnTo>
                  <a:cubicBezTo>
                    <a:pt x="12213" y="58"/>
                    <a:pt x="12146" y="0"/>
                    <a:pt x="12059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81"/>
            <p:cNvSpPr/>
            <p:nvPr/>
          </p:nvSpPr>
          <p:spPr>
            <a:xfrm>
              <a:off x="7117583" y="1646523"/>
              <a:ext cx="107027" cy="112162"/>
            </a:xfrm>
            <a:custGeom>
              <a:avLst/>
              <a:gdLst/>
              <a:ahLst/>
              <a:cxnLst/>
              <a:rect l="l" t="t" r="r" b="b"/>
              <a:pathLst>
                <a:path w="4085" h="4281" extrusionOk="0">
                  <a:moveTo>
                    <a:pt x="4027" y="0"/>
                  </a:moveTo>
                  <a:cubicBezTo>
                    <a:pt x="2963" y="796"/>
                    <a:pt x="1995" y="1706"/>
                    <a:pt x="1132" y="2713"/>
                  </a:cubicBezTo>
                  <a:cubicBezTo>
                    <a:pt x="710" y="3211"/>
                    <a:pt x="327" y="3700"/>
                    <a:pt x="1" y="4170"/>
                  </a:cubicBezTo>
                  <a:cubicBezTo>
                    <a:pt x="20" y="4169"/>
                    <a:pt x="37" y="4169"/>
                    <a:pt x="54" y="4169"/>
                  </a:cubicBezTo>
                  <a:cubicBezTo>
                    <a:pt x="347" y="4169"/>
                    <a:pt x="368" y="4280"/>
                    <a:pt x="565" y="4280"/>
                  </a:cubicBezTo>
                  <a:cubicBezTo>
                    <a:pt x="635" y="4280"/>
                    <a:pt x="728" y="4266"/>
                    <a:pt x="864" y="4227"/>
                  </a:cubicBezTo>
                  <a:cubicBezTo>
                    <a:pt x="1122" y="4160"/>
                    <a:pt x="1343" y="3844"/>
                    <a:pt x="1640" y="3690"/>
                  </a:cubicBezTo>
                  <a:cubicBezTo>
                    <a:pt x="1899" y="3556"/>
                    <a:pt x="2282" y="3585"/>
                    <a:pt x="2531" y="3374"/>
                  </a:cubicBezTo>
                  <a:cubicBezTo>
                    <a:pt x="2761" y="3192"/>
                    <a:pt x="2819" y="2818"/>
                    <a:pt x="3011" y="2559"/>
                  </a:cubicBezTo>
                  <a:cubicBezTo>
                    <a:pt x="3193" y="2329"/>
                    <a:pt x="3538" y="2176"/>
                    <a:pt x="3672" y="1879"/>
                  </a:cubicBezTo>
                  <a:cubicBezTo>
                    <a:pt x="3787" y="1610"/>
                    <a:pt x="3672" y="1246"/>
                    <a:pt x="3739" y="930"/>
                  </a:cubicBezTo>
                  <a:cubicBezTo>
                    <a:pt x="3806" y="652"/>
                    <a:pt x="4065" y="374"/>
                    <a:pt x="4084" y="48"/>
                  </a:cubicBezTo>
                  <a:lnTo>
                    <a:pt x="4027" y="0"/>
                  </a:ln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81"/>
            <p:cNvSpPr/>
            <p:nvPr/>
          </p:nvSpPr>
          <p:spPr>
            <a:xfrm>
              <a:off x="7117347" y="1646523"/>
              <a:ext cx="107499" cy="112057"/>
            </a:xfrm>
            <a:custGeom>
              <a:avLst/>
              <a:gdLst/>
              <a:ahLst/>
              <a:cxnLst/>
              <a:rect l="l" t="t" r="r" b="b"/>
              <a:pathLst>
                <a:path w="4103" h="4277" extrusionOk="0">
                  <a:moveTo>
                    <a:pt x="4036" y="0"/>
                  </a:moveTo>
                  <a:cubicBezTo>
                    <a:pt x="3796" y="182"/>
                    <a:pt x="3556" y="364"/>
                    <a:pt x="3317" y="566"/>
                  </a:cubicBezTo>
                  <a:cubicBezTo>
                    <a:pt x="3269" y="872"/>
                    <a:pt x="3365" y="1198"/>
                    <a:pt x="3250" y="1438"/>
                  </a:cubicBezTo>
                  <a:cubicBezTo>
                    <a:pt x="3125" y="1745"/>
                    <a:pt x="2770" y="1888"/>
                    <a:pt x="2598" y="2118"/>
                  </a:cubicBezTo>
                  <a:cubicBezTo>
                    <a:pt x="2397" y="2377"/>
                    <a:pt x="2339" y="2751"/>
                    <a:pt x="2119" y="2943"/>
                  </a:cubicBezTo>
                  <a:cubicBezTo>
                    <a:pt x="1860" y="3144"/>
                    <a:pt x="1476" y="3125"/>
                    <a:pt x="1218" y="3250"/>
                  </a:cubicBezTo>
                  <a:cubicBezTo>
                    <a:pt x="920" y="3403"/>
                    <a:pt x="700" y="3719"/>
                    <a:pt x="441" y="3796"/>
                  </a:cubicBezTo>
                  <a:cubicBezTo>
                    <a:pt x="374" y="3815"/>
                    <a:pt x="307" y="3825"/>
                    <a:pt x="240" y="3844"/>
                  </a:cubicBezTo>
                  <a:cubicBezTo>
                    <a:pt x="163" y="3949"/>
                    <a:pt x="87" y="4055"/>
                    <a:pt x="0" y="4170"/>
                  </a:cubicBezTo>
                  <a:cubicBezTo>
                    <a:pt x="20" y="4169"/>
                    <a:pt x="38" y="4169"/>
                    <a:pt x="56" y="4169"/>
                  </a:cubicBezTo>
                  <a:cubicBezTo>
                    <a:pt x="348" y="4169"/>
                    <a:pt x="373" y="4276"/>
                    <a:pt x="572" y="4276"/>
                  </a:cubicBezTo>
                  <a:cubicBezTo>
                    <a:pt x="641" y="4276"/>
                    <a:pt x="732" y="4263"/>
                    <a:pt x="863" y="4227"/>
                  </a:cubicBezTo>
                  <a:cubicBezTo>
                    <a:pt x="1122" y="4151"/>
                    <a:pt x="1342" y="3834"/>
                    <a:pt x="1639" y="3681"/>
                  </a:cubicBezTo>
                  <a:cubicBezTo>
                    <a:pt x="1898" y="3556"/>
                    <a:pt x="2291" y="3575"/>
                    <a:pt x="2540" y="3365"/>
                  </a:cubicBezTo>
                  <a:cubicBezTo>
                    <a:pt x="2770" y="3182"/>
                    <a:pt x="2828" y="2809"/>
                    <a:pt x="3020" y="2550"/>
                  </a:cubicBezTo>
                  <a:cubicBezTo>
                    <a:pt x="3192" y="2320"/>
                    <a:pt x="3547" y="2166"/>
                    <a:pt x="3671" y="1869"/>
                  </a:cubicBezTo>
                  <a:cubicBezTo>
                    <a:pt x="3796" y="1610"/>
                    <a:pt x="3671" y="1246"/>
                    <a:pt x="3748" y="920"/>
                  </a:cubicBezTo>
                  <a:cubicBezTo>
                    <a:pt x="3815" y="642"/>
                    <a:pt x="4084" y="374"/>
                    <a:pt x="4103" y="38"/>
                  </a:cubicBezTo>
                  <a:lnTo>
                    <a:pt x="4036" y="0"/>
                  </a:ln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81"/>
            <p:cNvSpPr/>
            <p:nvPr/>
          </p:nvSpPr>
          <p:spPr>
            <a:xfrm>
              <a:off x="7136421" y="1769322"/>
              <a:ext cx="23135" cy="19912"/>
            </a:xfrm>
            <a:custGeom>
              <a:avLst/>
              <a:gdLst/>
              <a:ahLst/>
              <a:cxnLst/>
              <a:rect l="l" t="t" r="r" b="b"/>
              <a:pathLst>
                <a:path w="883" h="760" extrusionOk="0">
                  <a:moveTo>
                    <a:pt x="499" y="0"/>
                  </a:moveTo>
                  <a:cubicBezTo>
                    <a:pt x="164" y="0"/>
                    <a:pt x="1" y="412"/>
                    <a:pt x="231" y="652"/>
                  </a:cubicBezTo>
                  <a:cubicBezTo>
                    <a:pt x="308" y="726"/>
                    <a:pt x="403" y="759"/>
                    <a:pt x="496" y="759"/>
                  </a:cubicBezTo>
                  <a:cubicBezTo>
                    <a:pt x="693" y="759"/>
                    <a:pt x="883" y="611"/>
                    <a:pt x="883" y="384"/>
                  </a:cubicBezTo>
                  <a:cubicBezTo>
                    <a:pt x="883" y="173"/>
                    <a:pt x="710" y="0"/>
                    <a:pt x="499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81"/>
            <p:cNvSpPr/>
            <p:nvPr/>
          </p:nvSpPr>
          <p:spPr>
            <a:xfrm>
              <a:off x="7274311" y="1538029"/>
              <a:ext cx="23108" cy="19833"/>
            </a:xfrm>
            <a:custGeom>
              <a:avLst/>
              <a:gdLst/>
              <a:ahLst/>
              <a:cxnLst/>
              <a:rect l="l" t="t" r="r" b="b"/>
              <a:pathLst>
                <a:path w="882" h="757" extrusionOk="0">
                  <a:moveTo>
                    <a:pt x="508" y="0"/>
                  </a:moveTo>
                  <a:cubicBezTo>
                    <a:pt x="173" y="0"/>
                    <a:pt x="0" y="412"/>
                    <a:pt x="240" y="642"/>
                  </a:cubicBezTo>
                  <a:cubicBezTo>
                    <a:pt x="318" y="721"/>
                    <a:pt x="415" y="756"/>
                    <a:pt x="509" y="756"/>
                  </a:cubicBezTo>
                  <a:cubicBezTo>
                    <a:pt x="700" y="756"/>
                    <a:pt x="882" y="609"/>
                    <a:pt x="882" y="384"/>
                  </a:cubicBezTo>
                  <a:cubicBezTo>
                    <a:pt x="882" y="173"/>
                    <a:pt x="709" y="0"/>
                    <a:pt x="508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81"/>
            <p:cNvSpPr/>
            <p:nvPr/>
          </p:nvSpPr>
          <p:spPr>
            <a:xfrm>
              <a:off x="7318249" y="1631956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9" y="0"/>
                  </a:moveTo>
                  <a:cubicBezTo>
                    <a:pt x="173" y="0"/>
                    <a:pt x="1" y="412"/>
                    <a:pt x="240" y="642"/>
                  </a:cubicBezTo>
                  <a:cubicBezTo>
                    <a:pt x="319" y="721"/>
                    <a:pt x="415" y="756"/>
                    <a:pt x="509" y="756"/>
                  </a:cubicBezTo>
                  <a:cubicBezTo>
                    <a:pt x="701" y="756"/>
                    <a:pt x="882" y="609"/>
                    <a:pt x="882" y="384"/>
                  </a:cubicBezTo>
                  <a:cubicBezTo>
                    <a:pt x="882" y="173"/>
                    <a:pt x="710" y="0"/>
                    <a:pt x="509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81"/>
            <p:cNvSpPr/>
            <p:nvPr/>
          </p:nvSpPr>
          <p:spPr>
            <a:xfrm>
              <a:off x="7254216" y="1613118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8" y="0"/>
                  </a:moveTo>
                  <a:cubicBezTo>
                    <a:pt x="173" y="0"/>
                    <a:pt x="0" y="412"/>
                    <a:pt x="240" y="642"/>
                  </a:cubicBezTo>
                  <a:cubicBezTo>
                    <a:pt x="319" y="721"/>
                    <a:pt x="415" y="756"/>
                    <a:pt x="509" y="756"/>
                  </a:cubicBezTo>
                  <a:cubicBezTo>
                    <a:pt x="701" y="756"/>
                    <a:pt x="882" y="609"/>
                    <a:pt x="882" y="384"/>
                  </a:cubicBezTo>
                  <a:cubicBezTo>
                    <a:pt x="882" y="173"/>
                    <a:pt x="719" y="0"/>
                    <a:pt x="508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81"/>
            <p:cNvSpPr/>
            <p:nvPr/>
          </p:nvSpPr>
          <p:spPr>
            <a:xfrm>
              <a:off x="7226575" y="1689465"/>
              <a:ext cx="23397" cy="19833"/>
            </a:xfrm>
            <a:custGeom>
              <a:avLst/>
              <a:gdLst/>
              <a:ahLst/>
              <a:cxnLst/>
              <a:rect l="l" t="t" r="r" b="b"/>
              <a:pathLst>
                <a:path w="893" h="757" extrusionOk="0">
                  <a:moveTo>
                    <a:pt x="509" y="0"/>
                  </a:moveTo>
                  <a:cubicBezTo>
                    <a:pt x="173" y="0"/>
                    <a:pt x="1" y="412"/>
                    <a:pt x="241" y="642"/>
                  </a:cubicBezTo>
                  <a:cubicBezTo>
                    <a:pt x="319" y="721"/>
                    <a:pt x="417" y="756"/>
                    <a:pt x="512" y="756"/>
                  </a:cubicBezTo>
                  <a:cubicBezTo>
                    <a:pt x="706" y="756"/>
                    <a:pt x="892" y="609"/>
                    <a:pt x="892" y="384"/>
                  </a:cubicBezTo>
                  <a:cubicBezTo>
                    <a:pt x="892" y="173"/>
                    <a:pt x="720" y="0"/>
                    <a:pt x="509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81"/>
            <p:cNvSpPr/>
            <p:nvPr/>
          </p:nvSpPr>
          <p:spPr>
            <a:xfrm>
              <a:off x="7395093" y="1586734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499" y="1"/>
                  </a:moveTo>
                  <a:cubicBezTo>
                    <a:pt x="164" y="1"/>
                    <a:pt x="1" y="413"/>
                    <a:pt x="231" y="643"/>
                  </a:cubicBezTo>
                  <a:cubicBezTo>
                    <a:pt x="309" y="722"/>
                    <a:pt x="407" y="757"/>
                    <a:pt x="502" y="757"/>
                  </a:cubicBezTo>
                  <a:cubicBezTo>
                    <a:pt x="697" y="757"/>
                    <a:pt x="883" y="609"/>
                    <a:pt x="883" y="384"/>
                  </a:cubicBezTo>
                  <a:cubicBezTo>
                    <a:pt x="883" y="173"/>
                    <a:pt x="710" y="1"/>
                    <a:pt x="499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81"/>
            <p:cNvSpPr/>
            <p:nvPr/>
          </p:nvSpPr>
          <p:spPr>
            <a:xfrm>
              <a:off x="7104273" y="1789156"/>
              <a:ext cx="23135" cy="19912"/>
            </a:xfrm>
            <a:custGeom>
              <a:avLst/>
              <a:gdLst/>
              <a:ahLst/>
              <a:cxnLst/>
              <a:rect l="l" t="t" r="r" b="b"/>
              <a:pathLst>
                <a:path w="883" h="760" extrusionOk="0">
                  <a:moveTo>
                    <a:pt x="509" y="1"/>
                  </a:moveTo>
                  <a:cubicBezTo>
                    <a:pt x="173" y="1"/>
                    <a:pt x="1" y="413"/>
                    <a:pt x="240" y="652"/>
                  </a:cubicBezTo>
                  <a:cubicBezTo>
                    <a:pt x="318" y="726"/>
                    <a:pt x="412" y="760"/>
                    <a:pt x="504" y="760"/>
                  </a:cubicBezTo>
                  <a:cubicBezTo>
                    <a:pt x="697" y="760"/>
                    <a:pt x="883" y="612"/>
                    <a:pt x="883" y="384"/>
                  </a:cubicBezTo>
                  <a:cubicBezTo>
                    <a:pt x="883" y="173"/>
                    <a:pt x="710" y="1"/>
                    <a:pt x="509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81"/>
            <p:cNvSpPr/>
            <p:nvPr/>
          </p:nvSpPr>
          <p:spPr>
            <a:xfrm>
              <a:off x="7124133" y="1820045"/>
              <a:ext cx="23108" cy="19781"/>
            </a:xfrm>
            <a:custGeom>
              <a:avLst/>
              <a:gdLst/>
              <a:ahLst/>
              <a:cxnLst/>
              <a:rect l="l" t="t" r="r" b="b"/>
              <a:pathLst>
                <a:path w="882" h="755" extrusionOk="0">
                  <a:moveTo>
                    <a:pt x="499" y="1"/>
                  </a:moveTo>
                  <a:cubicBezTo>
                    <a:pt x="163" y="1"/>
                    <a:pt x="0" y="403"/>
                    <a:pt x="240" y="643"/>
                  </a:cubicBezTo>
                  <a:cubicBezTo>
                    <a:pt x="314" y="720"/>
                    <a:pt x="407" y="754"/>
                    <a:pt x="499" y="754"/>
                  </a:cubicBezTo>
                  <a:cubicBezTo>
                    <a:pt x="693" y="754"/>
                    <a:pt x="882" y="602"/>
                    <a:pt x="882" y="374"/>
                  </a:cubicBezTo>
                  <a:cubicBezTo>
                    <a:pt x="882" y="164"/>
                    <a:pt x="709" y="1"/>
                    <a:pt x="499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81"/>
            <p:cNvSpPr/>
            <p:nvPr/>
          </p:nvSpPr>
          <p:spPr>
            <a:xfrm>
              <a:off x="7159529" y="1730677"/>
              <a:ext cx="86670" cy="97438"/>
            </a:xfrm>
            <a:custGeom>
              <a:avLst/>
              <a:gdLst/>
              <a:ahLst/>
              <a:cxnLst/>
              <a:rect l="l" t="t" r="r" b="b"/>
              <a:pathLst>
                <a:path w="3308" h="3719" extrusionOk="0">
                  <a:moveTo>
                    <a:pt x="2858" y="0"/>
                  </a:moveTo>
                  <a:cubicBezTo>
                    <a:pt x="2734" y="0"/>
                    <a:pt x="2616" y="11"/>
                    <a:pt x="2512" y="57"/>
                  </a:cubicBezTo>
                  <a:cubicBezTo>
                    <a:pt x="2205" y="191"/>
                    <a:pt x="2061" y="536"/>
                    <a:pt x="1831" y="718"/>
                  </a:cubicBezTo>
                  <a:cubicBezTo>
                    <a:pt x="1573" y="910"/>
                    <a:pt x="1199" y="967"/>
                    <a:pt x="1007" y="1197"/>
                  </a:cubicBezTo>
                  <a:cubicBezTo>
                    <a:pt x="806" y="1447"/>
                    <a:pt x="825" y="1830"/>
                    <a:pt x="700" y="2089"/>
                  </a:cubicBezTo>
                  <a:cubicBezTo>
                    <a:pt x="547" y="2396"/>
                    <a:pt x="231" y="2606"/>
                    <a:pt x="154" y="2865"/>
                  </a:cubicBezTo>
                  <a:cubicBezTo>
                    <a:pt x="1" y="3392"/>
                    <a:pt x="221" y="3258"/>
                    <a:pt x="202" y="3718"/>
                  </a:cubicBezTo>
                  <a:lnTo>
                    <a:pt x="269" y="3718"/>
                  </a:lnTo>
                  <a:cubicBezTo>
                    <a:pt x="758" y="2913"/>
                    <a:pt x="1323" y="2146"/>
                    <a:pt x="1946" y="1427"/>
                  </a:cubicBezTo>
                  <a:cubicBezTo>
                    <a:pt x="2368" y="929"/>
                    <a:pt x="2828" y="459"/>
                    <a:pt x="3308" y="18"/>
                  </a:cubicBezTo>
                  <a:lnTo>
                    <a:pt x="3288" y="9"/>
                  </a:lnTo>
                  <a:cubicBezTo>
                    <a:pt x="3265" y="10"/>
                    <a:pt x="3242" y="10"/>
                    <a:pt x="3220" y="10"/>
                  </a:cubicBezTo>
                  <a:cubicBezTo>
                    <a:pt x="3096" y="10"/>
                    <a:pt x="2974" y="0"/>
                    <a:pt x="2858" y="0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5" name="Google Shape;8545;p81"/>
          <p:cNvGrpSpPr/>
          <p:nvPr/>
        </p:nvGrpSpPr>
        <p:grpSpPr>
          <a:xfrm>
            <a:off x="7968952" y="1500877"/>
            <a:ext cx="378747" cy="361455"/>
            <a:chOff x="7968952" y="1500877"/>
            <a:chExt cx="378747" cy="361455"/>
          </a:xfrm>
        </p:grpSpPr>
        <p:sp>
          <p:nvSpPr>
            <p:cNvPr id="8546" name="Google Shape;8546;p81"/>
            <p:cNvSpPr/>
            <p:nvPr/>
          </p:nvSpPr>
          <p:spPr>
            <a:xfrm>
              <a:off x="8160579" y="1622393"/>
              <a:ext cx="52505" cy="51771"/>
            </a:xfrm>
            <a:custGeom>
              <a:avLst/>
              <a:gdLst/>
              <a:ahLst/>
              <a:cxnLst/>
              <a:rect l="l" t="t" r="r" b="b"/>
              <a:pathLst>
                <a:path w="2004" h="1976" extrusionOk="0">
                  <a:moveTo>
                    <a:pt x="815" y="1"/>
                  </a:moveTo>
                  <a:lnTo>
                    <a:pt x="115" y="701"/>
                  </a:lnTo>
                  <a:cubicBezTo>
                    <a:pt x="0" y="816"/>
                    <a:pt x="0" y="998"/>
                    <a:pt x="115" y="1113"/>
                  </a:cubicBezTo>
                  <a:lnTo>
                    <a:pt x="901" y="1889"/>
                  </a:lnTo>
                  <a:cubicBezTo>
                    <a:pt x="954" y="1947"/>
                    <a:pt x="1026" y="1975"/>
                    <a:pt x="1099" y="1975"/>
                  </a:cubicBezTo>
                  <a:cubicBezTo>
                    <a:pt x="1172" y="1975"/>
                    <a:pt x="1246" y="1947"/>
                    <a:pt x="1304" y="1889"/>
                  </a:cubicBezTo>
                  <a:lnTo>
                    <a:pt x="2003" y="1189"/>
                  </a:lnTo>
                  <a:cubicBezTo>
                    <a:pt x="1754" y="1065"/>
                    <a:pt x="1524" y="892"/>
                    <a:pt x="1323" y="691"/>
                  </a:cubicBezTo>
                  <a:cubicBezTo>
                    <a:pt x="1112" y="490"/>
                    <a:pt x="949" y="260"/>
                    <a:pt x="815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81"/>
            <p:cNvSpPr/>
            <p:nvPr/>
          </p:nvSpPr>
          <p:spPr>
            <a:xfrm>
              <a:off x="8163592" y="1642750"/>
              <a:ext cx="49728" cy="31230"/>
            </a:xfrm>
            <a:custGeom>
              <a:avLst/>
              <a:gdLst/>
              <a:ahLst/>
              <a:cxnLst/>
              <a:rect l="l" t="t" r="r" b="b"/>
              <a:pathLst>
                <a:path w="1898" h="1192" extrusionOk="0">
                  <a:moveTo>
                    <a:pt x="0" y="326"/>
                  </a:moveTo>
                  <a:lnTo>
                    <a:pt x="278" y="614"/>
                  </a:lnTo>
                  <a:cubicBezTo>
                    <a:pt x="291" y="626"/>
                    <a:pt x="305" y="636"/>
                    <a:pt x="319" y="645"/>
                  </a:cubicBezTo>
                  <a:lnTo>
                    <a:pt x="319" y="645"/>
                  </a:lnTo>
                  <a:lnTo>
                    <a:pt x="0" y="326"/>
                  </a:lnTo>
                  <a:close/>
                  <a:moveTo>
                    <a:pt x="1294" y="0"/>
                  </a:moveTo>
                  <a:lnTo>
                    <a:pt x="690" y="614"/>
                  </a:lnTo>
                  <a:cubicBezTo>
                    <a:pt x="633" y="666"/>
                    <a:pt x="558" y="693"/>
                    <a:pt x="484" y="693"/>
                  </a:cubicBezTo>
                  <a:cubicBezTo>
                    <a:pt x="427" y="693"/>
                    <a:pt x="369" y="677"/>
                    <a:pt x="319" y="645"/>
                  </a:cubicBezTo>
                  <a:lnTo>
                    <a:pt x="319" y="645"/>
                  </a:lnTo>
                  <a:lnTo>
                    <a:pt x="786" y="1112"/>
                  </a:lnTo>
                  <a:cubicBezTo>
                    <a:pt x="839" y="1165"/>
                    <a:pt x="911" y="1191"/>
                    <a:pt x="984" y="1191"/>
                  </a:cubicBezTo>
                  <a:cubicBezTo>
                    <a:pt x="1057" y="1191"/>
                    <a:pt x="1131" y="1165"/>
                    <a:pt x="1189" y="1112"/>
                  </a:cubicBezTo>
                  <a:lnTo>
                    <a:pt x="1898" y="403"/>
                  </a:lnTo>
                  <a:cubicBezTo>
                    <a:pt x="1677" y="297"/>
                    <a:pt x="1476" y="163"/>
                    <a:pt x="1294" y="0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81"/>
            <p:cNvSpPr/>
            <p:nvPr/>
          </p:nvSpPr>
          <p:spPr>
            <a:xfrm>
              <a:off x="7968952" y="1652549"/>
              <a:ext cx="215233" cy="209364"/>
            </a:xfrm>
            <a:custGeom>
              <a:avLst/>
              <a:gdLst/>
              <a:ahLst/>
              <a:cxnLst/>
              <a:rect l="l" t="t" r="r" b="b"/>
              <a:pathLst>
                <a:path w="8215" h="7991" extrusionOk="0">
                  <a:moveTo>
                    <a:pt x="7458" y="0"/>
                  </a:moveTo>
                  <a:cubicBezTo>
                    <a:pt x="7113" y="297"/>
                    <a:pt x="6490" y="978"/>
                    <a:pt x="5982" y="2377"/>
                  </a:cubicBezTo>
                  <a:cubicBezTo>
                    <a:pt x="5522" y="3652"/>
                    <a:pt x="4716" y="4151"/>
                    <a:pt x="3499" y="4151"/>
                  </a:cubicBezTo>
                  <a:cubicBezTo>
                    <a:pt x="911" y="4151"/>
                    <a:pt x="0" y="7736"/>
                    <a:pt x="173" y="7898"/>
                  </a:cubicBezTo>
                  <a:cubicBezTo>
                    <a:pt x="202" y="7937"/>
                    <a:pt x="240" y="7956"/>
                    <a:pt x="278" y="7985"/>
                  </a:cubicBezTo>
                  <a:cubicBezTo>
                    <a:pt x="284" y="7989"/>
                    <a:pt x="291" y="7990"/>
                    <a:pt x="298" y="7990"/>
                  </a:cubicBezTo>
                  <a:cubicBezTo>
                    <a:pt x="581" y="7990"/>
                    <a:pt x="1705" y="5184"/>
                    <a:pt x="3671" y="5184"/>
                  </a:cubicBezTo>
                  <a:cubicBezTo>
                    <a:pt x="3700" y="5184"/>
                    <a:pt x="3729" y="5185"/>
                    <a:pt x="3758" y="5186"/>
                  </a:cubicBezTo>
                  <a:cubicBezTo>
                    <a:pt x="3800" y="5187"/>
                    <a:pt x="3842" y="5188"/>
                    <a:pt x="3885" y="5188"/>
                  </a:cubicBezTo>
                  <a:cubicBezTo>
                    <a:pt x="5152" y="5188"/>
                    <a:pt x="6367" y="4485"/>
                    <a:pt x="6988" y="2732"/>
                  </a:cubicBezTo>
                  <a:cubicBezTo>
                    <a:pt x="7487" y="1342"/>
                    <a:pt x="8081" y="853"/>
                    <a:pt x="8215" y="748"/>
                  </a:cubicBezTo>
                  <a:lnTo>
                    <a:pt x="7458" y="0"/>
                  </a:ln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81"/>
            <p:cNvSpPr/>
            <p:nvPr/>
          </p:nvSpPr>
          <p:spPr>
            <a:xfrm>
              <a:off x="8164587" y="1652287"/>
              <a:ext cx="9825" cy="10061"/>
            </a:xfrm>
            <a:custGeom>
              <a:avLst/>
              <a:gdLst/>
              <a:ahLst/>
              <a:cxnLst/>
              <a:rect l="l" t="t" r="r" b="b"/>
              <a:pathLst>
                <a:path w="375" h="384" extrusionOk="0">
                  <a:moveTo>
                    <a:pt x="374" y="38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81"/>
            <p:cNvSpPr/>
            <p:nvPr/>
          </p:nvSpPr>
          <p:spPr>
            <a:xfrm>
              <a:off x="7972463" y="1662583"/>
              <a:ext cx="211722" cy="199565"/>
            </a:xfrm>
            <a:custGeom>
              <a:avLst/>
              <a:gdLst/>
              <a:ahLst/>
              <a:cxnLst/>
              <a:rect l="l" t="t" r="r" b="b"/>
              <a:pathLst>
                <a:path w="8081" h="7617" extrusionOk="0">
                  <a:moveTo>
                    <a:pt x="7717" y="1"/>
                  </a:moveTo>
                  <a:cubicBezTo>
                    <a:pt x="7583" y="96"/>
                    <a:pt x="6988" y="595"/>
                    <a:pt x="6490" y="1975"/>
                  </a:cubicBezTo>
                  <a:cubicBezTo>
                    <a:pt x="5859" y="3729"/>
                    <a:pt x="4644" y="4441"/>
                    <a:pt x="3384" y="4441"/>
                  </a:cubicBezTo>
                  <a:cubicBezTo>
                    <a:pt x="3342" y="4441"/>
                    <a:pt x="3301" y="4440"/>
                    <a:pt x="3260" y="4439"/>
                  </a:cubicBezTo>
                  <a:cubicBezTo>
                    <a:pt x="3230" y="4437"/>
                    <a:pt x="3200" y="4437"/>
                    <a:pt x="3171" y="4437"/>
                  </a:cubicBezTo>
                  <a:cubicBezTo>
                    <a:pt x="1658" y="4437"/>
                    <a:pt x="642" y="6112"/>
                    <a:pt x="125" y="6873"/>
                  </a:cubicBezTo>
                  <a:cubicBezTo>
                    <a:pt x="20" y="7237"/>
                    <a:pt x="1" y="7477"/>
                    <a:pt x="39" y="7525"/>
                  </a:cubicBezTo>
                  <a:cubicBezTo>
                    <a:pt x="68" y="7554"/>
                    <a:pt x="106" y="7583"/>
                    <a:pt x="144" y="7611"/>
                  </a:cubicBezTo>
                  <a:cubicBezTo>
                    <a:pt x="150" y="7615"/>
                    <a:pt x="156" y="7616"/>
                    <a:pt x="163" y="7616"/>
                  </a:cubicBezTo>
                  <a:cubicBezTo>
                    <a:pt x="445" y="7616"/>
                    <a:pt x="1581" y="4801"/>
                    <a:pt x="3556" y="4801"/>
                  </a:cubicBezTo>
                  <a:cubicBezTo>
                    <a:pt x="3582" y="4801"/>
                    <a:pt x="3608" y="4802"/>
                    <a:pt x="3633" y="4803"/>
                  </a:cubicBezTo>
                  <a:cubicBezTo>
                    <a:pt x="3675" y="4804"/>
                    <a:pt x="3717" y="4805"/>
                    <a:pt x="3759" y="4805"/>
                  </a:cubicBezTo>
                  <a:cubicBezTo>
                    <a:pt x="5018" y="4805"/>
                    <a:pt x="6223" y="4102"/>
                    <a:pt x="6854" y="2349"/>
                  </a:cubicBezTo>
                  <a:cubicBezTo>
                    <a:pt x="7353" y="969"/>
                    <a:pt x="7947" y="470"/>
                    <a:pt x="8081" y="374"/>
                  </a:cubicBezTo>
                  <a:cubicBezTo>
                    <a:pt x="8081" y="365"/>
                    <a:pt x="8081" y="365"/>
                    <a:pt x="8081" y="355"/>
                  </a:cubicBezTo>
                  <a:lnTo>
                    <a:pt x="7717" y="1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81"/>
            <p:cNvSpPr/>
            <p:nvPr/>
          </p:nvSpPr>
          <p:spPr>
            <a:xfrm>
              <a:off x="8167103" y="1502554"/>
              <a:ext cx="180597" cy="157750"/>
            </a:xfrm>
            <a:custGeom>
              <a:avLst/>
              <a:gdLst/>
              <a:ahLst/>
              <a:cxnLst/>
              <a:rect l="l" t="t" r="r" b="b"/>
              <a:pathLst>
                <a:path w="6893" h="6021" extrusionOk="0">
                  <a:moveTo>
                    <a:pt x="4660" y="1"/>
                  </a:moveTo>
                  <a:cubicBezTo>
                    <a:pt x="4038" y="1"/>
                    <a:pt x="3324" y="202"/>
                    <a:pt x="2665" y="520"/>
                  </a:cubicBezTo>
                  <a:cubicBezTo>
                    <a:pt x="2425" y="635"/>
                    <a:pt x="2004" y="894"/>
                    <a:pt x="2004" y="894"/>
                  </a:cubicBezTo>
                  <a:cubicBezTo>
                    <a:pt x="1716" y="1076"/>
                    <a:pt x="1457" y="1287"/>
                    <a:pt x="1218" y="1527"/>
                  </a:cubicBezTo>
                  <a:cubicBezTo>
                    <a:pt x="0" y="2735"/>
                    <a:pt x="77" y="4268"/>
                    <a:pt x="1074" y="5265"/>
                  </a:cubicBezTo>
                  <a:cubicBezTo>
                    <a:pt x="1559" y="5755"/>
                    <a:pt x="2178" y="6020"/>
                    <a:pt x="2826" y="6020"/>
                  </a:cubicBezTo>
                  <a:cubicBezTo>
                    <a:pt x="3496" y="6020"/>
                    <a:pt x="4198" y="5736"/>
                    <a:pt x="4812" y="5121"/>
                  </a:cubicBezTo>
                  <a:cubicBezTo>
                    <a:pt x="6020" y="3904"/>
                    <a:pt x="6892" y="1431"/>
                    <a:pt x="5905" y="434"/>
                  </a:cubicBezTo>
                  <a:cubicBezTo>
                    <a:pt x="5601" y="131"/>
                    <a:pt x="5161" y="1"/>
                    <a:pt x="4660" y="1"/>
                  </a:cubicBez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81"/>
            <p:cNvSpPr/>
            <p:nvPr/>
          </p:nvSpPr>
          <p:spPr>
            <a:xfrm>
              <a:off x="8187198" y="1506877"/>
              <a:ext cx="160501" cy="153427"/>
            </a:xfrm>
            <a:custGeom>
              <a:avLst/>
              <a:gdLst/>
              <a:ahLst/>
              <a:cxnLst/>
              <a:rect l="l" t="t" r="r" b="b"/>
              <a:pathLst>
                <a:path w="6126" h="5856" extrusionOk="0">
                  <a:moveTo>
                    <a:pt x="4735" y="1"/>
                  </a:moveTo>
                  <a:cubicBezTo>
                    <a:pt x="5243" y="1151"/>
                    <a:pt x="4438" y="3212"/>
                    <a:pt x="3374" y="4285"/>
                  </a:cubicBezTo>
                  <a:cubicBezTo>
                    <a:pt x="2758" y="4902"/>
                    <a:pt x="2059" y="5186"/>
                    <a:pt x="1391" y="5186"/>
                  </a:cubicBezTo>
                  <a:cubicBezTo>
                    <a:pt x="895" y="5186"/>
                    <a:pt x="416" y="5030"/>
                    <a:pt x="0" y="4736"/>
                  </a:cubicBezTo>
                  <a:lnTo>
                    <a:pt x="0" y="4736"/>
                  </a:lnTo>
                  <a:cubicBezTo>
                    <a:pt x="86" y="4870"/>
                    <a:pt x="192" y="4985"/>
                    <a:pt x="307" y="5100"/>
                  </a:cubicBezTo>
                  <a:cubicBezTo>
                    <a:pt x="797" y="5590"/>
                    <a:pt x="1416" y="5855"/>
                    <a:pt x="2062" y="5855"/>
                  </a:cubicBezTo>
                  <a:cubicBezTo>
                    <a:pt x="2732" y="5855"/>
                    <a:pt x="3431" y="5571"/>
                    <a:pt x="4045" y="4956"/>
                  </a:cubicBezTo>
                  <a:cubicBezTo>
                    <a:pt x="5262" y="3739"/>
                    <a:pt x="6125" y="1256"/>
                    <a:pt x="5138" y="269"/>
                  </a:cubicBezTo>
                  <a:cubicBezTo>
                    <a:pt x="5023" y="154"/>
                    <a:pt x="4879" y="68"/>
                    <a:pt x="4735" y="1"/>
                  </a:cubicBez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81"/>
            <p:cNvSpPr/>
            <p:nvPr/>
          </p:nvSpPr>
          <p:spPr>
            <a:xfrm>
              <a:off x="8073176" y="1500877"/>
              <a:ext cx="93193" cy="81430"/>
            </a:xfrm>
            <a:custGeom>
              <a:avLst/>
              <a:gdLst/>
              <a:ahLst/>
              <a:cxnLst/>
              <a:rect l="l" t="t" r="r" b="b"/>
              <a:pathLst>
                <a:path w="3557" h="3108" extrusionOk="0">
                  <a:moveTo>
                    <a:pt x="2404" y="0"/>
                  </a:moveTo>
                  <a:cubicBezTo>
                    <a:pt x="1814" y="0"/>
                    <a:pt x="1058" y="351"/>
                    <a:pt x="623" y="786"/>
                  </a:cubicBezTo>
                  <a:cubicBezTo>
                    <a:pt x="0" y="1418"/>
                    <a:pt x="39" y="2204"/>
                    <a:pt x="556" y="2722"/>
                  </a:cubicBezTo>
                  <a:cubicBezTo>
                    <a:pt x="806" y="2972"/>
                    <a:pt x="1125" y="3108"/>
                    <a:pt x="1459" y="3108"/>
                  </a:cubicBezTo>
                  <a:cubicBezTo>
                    <a:pt x="1805" y="3108"/>
                    <a:pt x="2166" y="2962"/>
                    <a:pt x="2483" y="2645"/>
                  </a:cubicBezTo>
                  <a:cubicBezTo>
                    <a:pt x="3106" y="2022"/>
                    <a:pt x="3556" y="738"/>
                    <a:pt x="3039" y="220"/>
                  </a:cubicBezTo>
                  <a:cubicBezTo>
                    <a:pt x="2885" y="66"/>
                    <a:pt x="2660" y="0"/>
                    <a:pt x="2404" y="0"/>
                  </a:cubicBez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81"/>
            <p:cNvSpPr/>
            <p:nvPr/>
          </p:nvSpPr>
          <p:spPr>
            <a:xfrm>
              <a:off x="8081455" y="1501846"/>
              <a:ext cx="85176" cy="80696"/>
            </a:xfrm>
            <a:custGeom>
              <a:avLst/>
              <a:gdLst/>
              <a:ahLst/>
              <a:cxnLst/>
              <a:rect l="l" t="t" r="r" b="b"/>
              <a:pathLst>
                <a:path w="3251" h="3080" extrusionOk="0">
                  <a:moveTo>
                    <a:pt x="2378" y="1"/>
                  </a:moveTo>
                  <a:lnTo>
                    <a:pt x="2378" y="1"/>
                  </a:lnTo>
                  <a:cubicBezTo>
                    <a:pt x="2531" y="614"/>
                    <a:pt x="2138" y="1563"/>
                    <a:pt x="1630" y="2081"/>
                  </a:cubicBezTo>
                  <a:cubicBezTo>
                    <a:pt x="1308" y="2397"/>
                    <a:pt x="949" y="2543"/>
                    <a:pt x="603" y="2543"/>
                  </a:cubicBezTo>
                  <a:cubicBezTo>
                    <a:pt x="393" y="2543"/>
                    <a:pt x="189" y="2489"/>
                    <a:pt x="1" y="2388"/>
                  </a:cubicBezTo>
                  <a:lnTo>
                    <a:pt x="1" y="2388"/>
                  </a:lnTo>
                  <a:cubicBezTo>
                    <a:pt x="68" y="2493"/>
                    <a:pt x="144" y="2599"/>
                    <a:pt x="231" y="2685"/>
                  </a:cubicBezTo>
                  <a:cubicBezTo>
                    <a:pt x="486" y="2940"/>
                    <a:pt x="807" y="3079"/>
                    <a:pt x="1143" y="3079"/>
                  </a:cubicBezTo>
                  <a:cubicBezTo>
                    <a:pt x="1487" y="3079"/>
                    <a:pt x="1847" y="2933"/>
                    <a:pt x="2167" y="2618"/>
                  </a:cubicBezTo>
                  <a:cubicBezTo>
                    <a:pt x="2790" y="1995"/>
                    <a:pt x="3250" y="701"/>
                    <a:pt x="2723" y="193"/>
                  </a:cubicBezTo>
                  <a:cubicBezTo>
                    <a:pt x="2627" y="97"/>
                    <a:pt x="2512" y="39"/>
                    <a:pt x="2378" y="1"/>
                  </a:cubicBez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81"/>
            <p:cNvSpPr/>
            <p:nvPr/>
          </p:nvSpPr>
          <p:spPr>
            <a:xfrm>
              <a:off x="8069901" y="1562630"/>
              <a:ext cx="26907" cy="26593"/>
            </a:xfrm>
            <a:custGeom>
              <a:avLst/>
              <a:gdLst/>
              <a:ahLst/>
              <a:cxnLst/>
              <a:rect l="l" t="t" r="r" b="b"/>
              <a:pathLst>
                <a:path w="1027" h="1015" extrusionOk="0">
                  <a:moveTo>
                    <a:pt x="422" y="1"/>
                  </a:moveTo>
                  <a:lnTo>
                    <a:pt x="58" y="365"/>
                  </a:lnTo>
                  <a:cubicBezTo>
                    <a:pt x="1" y="422"/>
                    <a:pt x="1" y="509"/>
                    <a:pt x="58" y="576"/>
                  </a:cubicBezTo>
                  <a:lnTo>
                    <a:pt x="461" y="978"/>
                  </a:lnTo>
                  <a:cubicBezTo>
                    <a:pt x="490" y="1002"/>
                    <a:pt x="528" y="1014"/>
                    <a:pt x="566" y="1014"/>
                  </a:cubicBezTo>
                  <a:cubicBezTo>
                    <a:pt x="605" y="1014"/>
                    <a:pt x="643" y="1002"/>
                    <a:pt x="672" y="978"/>
                  </a:cubicBezTo>
                  <a:lnTo>
                    <a:pt x="1026" y="614"/>
                  </a:lnTo>
                  <a:cubicBezTo>
                    <a:pt x="902" y="547"/>
                    <a:pt x="777" y="461"/>
                    <a:pt x="672" y="365"/>
                  </a:cubicBezTo>
                  <a:cubicBezTo>
                    <a:pt x="566" y="259"/>
                    <a:pt x="480" y="135"/>
                    <a:pt x="422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81"/>
            <p:cNvSpPr/>
            <p:nvPr/>
          </p:nvSpPr>
          <p:spPr>
            <a:xfrm>
              <a:off x="7970969" y="1578193"/>
              <a:ext cx="111009" cy="108337"/>
            </a:xfrm>
            <a:custGeom>
              <a:avLst/>
              <a:gdLst/>
              <a:ahLst/>
              <a:cxnLst/>
              <a:rect l="l" t="t" r="r" b="b"/>
              <a:pathLst>
                <a:path w="4237" h="4135" extrusionOk="0">
                  <a:moveTo>
                    <a:pt x="3844" y="1"/>
                  </a:moveTo>
                  <a:cubicBezTo>
                    <a:pt x="3671" y="154"/>
                    <a:pt x="3345" y="509"/>
                    <a:pt x="3087" y="1228"/>
                  </a:cubicBezTo>
                  <a:cubicBezTo>
                    <a:pt x="2856" y="1889"/>
                    <a:pt x="2435" y="2148"/>
                    <a:pt x="1812" y="2148"/>
                  </a:cubicBezTo>
                  <a:cubicBezTo>
                    <a:pt x="470" y="2148"/>
                    <a:pt x="0" y="3998"/>
                    <a:pt x="86" y="4084"/>
                  </a:cubicBezTo>
                  <a:cubicBezTo>
                    <a:pt x="105" y="4103"/>
                    <a:pt x="125" y="4113"/>
                    <a:pt x="144" y="4132"/>
                  </a:cubicBezTo>
                  <a:cubicBezTo>
                    <a:pt x="147" y="4134"/>
                    <a:pt x="151" y="4135"/>
                    <a:pt x="154" y="4135"/>
                  </a:cubicBezTo>
                  <a:cubicBezTo>
                    <a:pt x="305" y="4135"/>
                    <a:pt x="883" y="2684"/>
                    <a:pt x="1907" y="2684"/>
                  </a:cubicBezTo>
                  <a:cubicBezTo>
                    <a:pt x="1920" y="2684"/>
                    <a:pt x="1933" y="2684"/>
                    <a:pt x="1946" y="2685"/>
                  </a:cubicBezTo>
                  <a:cubicBezTo>
                    <a:pt x="1963" y="2685"/>
                    <a:pt x="1979" y="2685"/>
                    <a:pt x="1996" y="2685"/>
                  </a:cubicBezTo>
                  <a:cubicBezTo>
                    <a:pt x="2315" y="2685"/>
                    <a:pt x="2631" y="2599"/>
                    <a:pt x="2895" y="2416"/>
                  </a:cubicBezTo>
                  <a:cubicBezTo>
                    <a:pt x="3039" y="2321"/>
                    <a:pt x="3154" y="2206"/>
                    <a:pt x="3259" y="2071"/>
                  </a:cubicBezTo>
                  <a:cubicBezTo>
                    <a:pt x="3403" y="1870"/>
                    <a:pt x="3527" y="1650"/>
                    <a:pt x="3604" y="1420"/>
                  </a:cubicBezTo>
                  <a:cubicBezTo>
                    <a:pt x="3863" y="701"/>
                    <a:pt x="4160" y="442"/>
                    <a:pt x="4237" y="394"/>
                  </a:cubicBezTo>
                  <a:lnTo>
                    <a:pt x="3844" y="1"/>
                  </a:ln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81"/>
            <p:cNvSpPr/>
            <p:nvPr/>
          </p:nvSpPr>
          <p:spPr>
            <a:xfrm>
              <a:off x="8247458" y="1676758"/>
              <a:ext cx="92958" cy="81534"/>
            </a:xfrm>
            <a:custGeom>
              <a:avLst/>
              <a:gdLst/>
              <a:ahLst/>
              <a:cxnLst/>
              <a:rect l="l" t="t" r="r" b="b"/>
              <a:pathLst>
                <a:path w="3548" h="3112" extrusionOk="0">
                  <a:moveTo>
                    <a:pt x="2398" y="1"/>
                  </a:moveTo>
                  <a:cubicBezTo>
                    <a:pt x="1809" y="1"/>
                    <a:pt x="1057" y="352"/>
                    <a:pt x="624" y="792"/>
                  </a:cubicBezTo>
                  <a:cubicBezTo>
                    <a:pt x="1" y="1415"/>
                    <a:pt x="39" y="2211"/>
                    <a:pt x="547" y="2719"/>
                  </a:cubicBezTo>
                  <a:cubicBezTo>
                    <a:pt x="801" y="2973"/>
                    <a:pt x="1121" y="3112"/>
                    <a:pt x="1455" y="3112"/>
                  </a:cubicBezTo>
                  <a:cubicBezTo>
                    <a:pt x="1800" y="3112"/>
                    <a:pt x="2162" y="2963"/>
                    <a:pt x="2483" y="2642"/>
                  </a:cubicBezTo>
                  <a:cubicBezTo>
                    <a:pt x="3106" y="2028"/>
                    <a:pt x="3547" y="744"/>
                    <a:pt x="3039" y="226"/>
                  </a:cubicBezTo>
                  <a:cubicBezTo>
                    <a:pt x="2884" y="68"/>
                    <a:pt x="2657" y="1"/>
                    <a:pt x="2398" y="1"/>
                  </a:cubicBez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81"/>
            <p:cNvSpPr/>
            <p:nvPr/>
          </p:nvSpPr>
          <p:spPr>
            <a:xfrm>
              <a:off x="8255501" y="1677648"/>
              <a:ext cx="85150" cy="80460"/>
            </a:xfrm>
            <a:custGeom>
              <a:avLst/>
              <a:gdLst/>
              <a:ahLst/>
              <a:cxnLst/>
              <a:rect l="l" t="t" r="r" b="b"/>
              <a:pathLst>
                <a:path w="3250" h="3071" extrusionOk="0">
                  <a:moveTo>
                    <a:pt x="2368" y="1"/>
                  </a:moveTo>
                  <a:cubicBezTo>
                    <a:pt x="2502" y="605"/>
                    <a:pt x="2109" y="1534"/>
                    <a:pt x="1601" y="2042"/>
                  </a:cubicBezTo>
                  <a:cubicBezTo>
                    <a:pt x="1288" y="2361"/>
                    <a:pt x="930" y="2506"/>
                    <a:pt x="586" y="2506"/>
                  </a:cubicBezTo>
                  <a:cubicBezTo>
                    <a:pt x="382" y="2506"/>
                    <a:pt x="182" y="2455"/>
                    <a:pt x="0" y="2359"/>
                  </a:cubicBezTo>
                  <a:lnTo>
                    <a:pt x="0" y="2359"/>
                  </a:lnTo>
                  <a:cubicBezTo>
                    <a:pt x="67" y="2474"/>
                    <a:pt x="144" y="2589"/>
                    <a:pt x="240" y="2685"/>
                  </a:cubicBezTo>
                  <a:cubicBezTo>
                    <a:pt x="490" y="2934"/>
                    <a:pt x="809" y="3071"/>
                    <a:pt x="1143" y="3071"/>
                  </a:cubicBezTo>
                  <a:cubicBezTo>
                    <a:pt x="1488" y="3071"/>
                    <a:pt x="1850" y="2925"/>
                    <a:pt x="2167" y="2608"/>
                  </a:cubicBezTo>
                  <a:cubicBezTo>
                    <a:pt x="2799" y="1985"/>
                    <a:pt x="3250" y="700"/>
                    <a:pt x="2732" y="192"/>
                  </a:cubicBezTo>
                  <a:cubicBezTo>
                    <a:pt x="2636" y="97"/>
                    <a:pt x="2502" y="29"/>
                    <a:pt x="2368" y="1"/>
                  </a:cubicBez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81"/>
            <p:cNvSpPr/>
            <p:nvPr/>
          </p:nvSpPr>
          <p:spPr>
            <a:xfrm>
              <a:off x="8244183" y="1738432"/>
              <a:ext cx="27169" cy="26776"/>
            </a:xfrm>
            <a:custGeom>
              <a:avLst/>
              <a:gdLst/>
              <a:ahLst/>
              <a:cxnLst/>
              <a:rect l="l" t="t" r="r" b="b"/>
              <a:pathLst>
                <a:path w="1037" h="1022" extrusionOk="0">
                  <a:moveTo>
                    <a:pt x="423" y="0"/>
                  </a:moveTo>
                  <a:lnTo>
                    <a:pt x="58" y="365"/>
                  </a:lnTo>
                  <a:cubicBezTo>
                    <a:pt x="1" y="422"/>
                    <a:pt x="1" y="518"/>
                    <a:pt x="58" y="575"/>
                  </a:cubicBezTo>
                  <a:lnTo>
                    <a:pt x="461" y="978"/>
                  </a:lnTo>
                  <a:cubicBezTo>
                    <a:pt x="490" y="1007"/>
                    <a:pt x="528" y="1021"/>
                    <a:pt x="566" y="1021"/>
                  </a:cubicBezTo>
                  <a:cubicBezTo>
                    <a:pt x="605" y="1021"/>
                    <a:pt x="643" y="1007"/>
                    <a:pt x="672" y="978"/>
                  </a:cubicBezTo>
                  <a:lnTo>
                    <a:pt x="1036" y="614"/>
                  </a:lnTo>
                  <a:cubicBezTo>
                    <a:pt x="902" y="556"/>
                    <a:pt x="777" y="470"/>
                    <a:pt x="672" y="365"/>
                  </a:cubicBezTo>
                  <a:cubicBezTo>
                    <a:pt x="566" y="259"/>
                    <a:pt x="480" y="135"/>
                    <a:pt x="423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81"/>
            <p:cNvSpPr/>
            <p:nvPr/>
          </p:nvSpPr>
          <p:spPr>
            <a:xfrm>
              <a:off x="8145252" y="1753995"/>
              <a:ext cx="111036" cy="108337"/>
            </a:xfrm>
            <a:custGeom>
              <a:avLst/>
              <a:gdLst/>
              <a:ahLst/>
              <a:cxnLst/>
              <a:rect l="l" t="t" r="r" b="b"/>
              <a:pathLst>
                <a:path w="4238" h="4135" extrusionOk="0">
                  <a:moveTo>
                    <a:pt x="3844" y="1"/>
                  </a:moveTo>
                  <a:cubicBezTo>
                    <a:pt x="3662" y="154"/>
                    <a:pt x="3346" y="509"/>
                    <a:pt x="3087" y="1228"/>
                  </a:cubicBezTo>
                  <a:cubicBezTo>
                    <a:pt x="2847" y="1889"/>
                    <a:pt x="2425" y="2148"/>
                    <a:pt x="1802" y="2148"/>
                  </a:cubicBezTo>
                  <a:cubicBezTo>
                    <a:pt x="470" y="2148"/>
                    <a:pt x="0" y="3998"/>
                    <a:pt x="87" y="4084"/>
                  </a:cubicBezTo>
                  <a:cubicBezTo>
                    <a:pt x="106" y="4103"/>
                    <a:pt x="125" y="4113"/>
                    <a:pt x="144" y="4132"/>
                  </a:cubicBezTo>
                  <a:cubicBezTo>
                    <a:pt x="147" y="4134"/>
                    <a:pt x="151" y="4135"/>
                    <a:pt x="155" y="4135"/>
                  </a:cubicBezTo>
                  <a:cubicBezTo>
                    <a:pt x="305" y="4135"/>
                    <a:pt x="883" y="2684"/>
                    <a:pt x="1898" y="2684"/>
                  </a:cubicBezTo>
                  <a:cubicBezTo>
                    <a:pt x="1911" y="2684"/>
                    <a:pt x="1924" y="2684"/>
                    <a:pt x="1937" y="2685"/>
                  </a:cubicBezTo>
                  <a:cubicBezTo>
                    <a:pt x="1963" y="2686"/>
                    <a:pt x="1990" y="2687"/>
                    <a:pt x="2017" y="2687"/>
                  </a:cubicBezTo>
                  <a:cubicBezTo>
                    <a:pt x="2335" y="2687"/>
                    <a:pt x="2648" y="2583"/>
                    <a:pt x="2905" y="2407"/>
                  </a:cubicBezTo>
                  <a:cubicBezTo>
                    <a:pt x="3192" y="2244"/>
                    <a:pt x="3250" y="2071"/>
                    <a:pt x="3250" y="2071"/>
                  </a:cubicBezTo>
                  <a:cubicBezTo>
                    <a:pt x="3403" y="1870"/>
                    <a:pt x="3518" y="1649"/>
                    <a:pt x="3604" y="1419"/>
                  </a:cubicBezTo>
                  <a:cubicBezTo>
                    <a:pt x="3854" y="700"/>
                    <a:pt x="4160" y="442"/>
                    <a:pt x="4237" y="394"/>
                  </a:cubicBezTo>
                  <a:lnTo>
                    <a:pt x="3844" y="1"/>
                  </a:ln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1" name="Google Shape;8561;p81"/>
          <p:cNvGrpSpPr/>
          <p:nvPr/>
        </p:nvGrpSpPr>
        <p:grpSpPr>
          <a:xfrm>
            <a:off x="5761445" y="1541723"/>
            <a:ext cx="362163" cy="279737"/>
            <a:chOff x="5761445" y="1541723"/>
            <a:chExt cx="362163" cy="279737"/>
          </a:xfrm>
        </p:grpSpPr>
        <p:sp>
          <p:nvSpPr>
            <p:cNvPr id="8562" name="Google Shape;8562;p81"/>
            <p:cNvSpPr/>
            <p:nvPr/>
          </p:nvSpPr>
          <p:spPr>
            <a:xfrm>
              <a:off x="5870699" y="1603371"/>
              <a:ext cx="64059" cy="218089"/>
            </a:xfrm>
            <a:custGeom>
              <a:avLst/>
              <a:gdLst/>
              <a:ahLst/>
              <a:cxnLst/>
              <a:rect l="l" t="t" r="r" b="b"/>
              <a:pathLst>
                <a:path w="2445" h="8324" extrusionOk="0">
                  <a:moveTo>
                    <a:pt x="1735" y="1"/>
                  </a:moveTo>
                  <a:cubicBezTo>
                    <a:pt x="1630" y="1"/>
                    <a:pt x="1525" y="70"/>
                    <a:pt x="1525" y="209"/>
                  </a:cubicBezTo>
                  <a:lnTo>
                    <a:pt x="1525" y="487"/>
                  </a:lnTo>
                  <a:cubicBezTo>
                    <a:pt x="1525" y="1043"/>
                    <a:pt x="1170" y="1494"/>
                    <a:pt x="710" y="1494"/>
                  </a:cubicBezTo>
                  <a:lnTo>
                    <a:pt x="288" y="1494"/>
                  </a:lnTo>
                  <a:cubicBezTo>
                    <a:pt x="87" y="1494"/>
                    <a:pt x="0" y="1753"/>
                    <a:pt x="163" y="1877"/>
                  </a:cubicBezTo>
                  <a:cubicBezTo>
                    <a:pt x="29" y="2002"/>
                    <a:pt x="125" y="2232"/>
                    <a:pt x="307" y="2232"/>
                  </a:cubicBezTo>
                  <a:lnTo>
                    <a:pt x="739" y="2232"/>
                  </a:lnTo>
                  <a:cubicBezTo>
                    <a:pt x="1448" y="2232"/>
                    <a:pt x="2023" y="2807"/>
                    <a:pt x="2033" y="3516"/>
                  </a:cubicBezTo>
                  <a:lnTo>
                    <a:pt x="2033" y="8108"/>
                  </a:lnTo>
                  <a:cubicBezTo>
                    <a:pt x="2028" y="8251"/>
                    <a:pt x="2131" y="8323"/>
                    <a:pt x="2235" y="8323"/>
                  </a:cubicBezTo>
                  <a:cubicBezTo>
                    <a:pt x="2339" y="8323"/>
                    <a:pt x="2445" y="8251"/>
                    <a:pt x="2445" y="8108"/>
                  </a:cubicBezTo>
                  <a:lnTo>
                    <a:pt x="2445" y="3526"/>
                  </a:lnTo>
                  <a:cubicBezTo>
                    <a:pt x="2445" y="2711"/>
                    <a:pt x="1870" y="2002"/>
                    <a:pt x="1074" y="1848"/>
                  </a:cubicBezTo>
                  <a:cubicBezTo>
                    <a:pt x="1582" y="1666"/>
                    <a:pt x="1946" y="1129"/>
                    <a:pt x="1946" y="487"/>
                  </a:cubicBezTo>
                  <a:lnTo>
                    <a:pt x="1946" y="209"/>
                  </a:lnTo>
                  <a:cubicBezTo>
                    <a:pt x="1946" y="70"/>
                    <a:pt x="1841" y="1"/>
                    <a:pt x="1735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81"/>
            <p:cNvSpPr/>
            <p:nvPr/>
          </p:nvSpPr>
          <p:spPr>
            <a:xfrm>
              <a:off x="5761445" y="1541723"/>
              <a:ext cx="139567" cy="223198"/>
            </a:xfrm>
            <a:custGeom>
              <a:avLst/>
              <a:gdLst/>
              <a:ahLst/>
              <a:cxnLst/>
              <a:rect l="l" t="t" r="r" b="b"/>
              <a:pathLst>
                <a:path w="5327" h="8519" extrusionOk="0">
                  <a:moveTo>
                    <a:pt x="2761" y="0"/>
                  </a:moveTo>
                  <a:cubicBezTo>
                    <a:pt x="2473" y="0"/>
                    <a:pt x="2171" y="66"/>
                    <a:pt x="1870" y="214"/>
                  </a:cubicBezTo>
                  <a:cubicBezTo>
                    <a:pt x="1611" y="338"/>
                    <a:pt x="1391" y="521"/>
                    <a:pt x="1199" y="741"/>
                  </a:cubicBezTo>
                  <a:cubicBezTo>
                    <a:pt x="1161" y="789"/>
                    <a:pt x="1132" y="837"/>
                    <a:pt x="1094" y="885"/>
                  </a:cubicBezTo>
                  <a:cubicBezTo>
                    <a:pt x="365" y="1978"/>
                    <a:pt x="1" y="3109"/>
                    <a:pt x="1" y="4259"/>
                  </a:cubicBezTo>
                  <a:cubicBezTo>
                    <a:pt x="1" y="5409"/>
                    <a:pt x="375" y="6550"/>
                    <a:pt x="1094" y="7633"/>
                  </a:cubicBezTo>
                  <a:cubicBezTo>
                    <a:pt x="1477" y="8205"/>
                    <a:pt x="2104" y="8519"/>
                    <a:pt x="2744" y="8519"/>
                  </a:cubicBezTo>
                  <a:cubicBezTo>
                    <a:pt x="3112" y="8519"/>
                    <a:pt x="3484" y="8415"/>
                    <a:pt x="3816" y="8198"/>
                  </a:cubicBezTo>
                  <a:cubicBezTo>
                    <a:pt x="4736" y="7585"/>
                    <a:pt x="4985" y="6339"/>
                    <a:pt x="4372" y="5419"/>
                  </a:cubicBezTo>
                  <a:lnTo>
                    <a:pt x="4353" y="5390"/>
                  </a:lnTo>
                  <a:cubicBezTo>
                    <a:pt x="4228" y="5189"/>
                    <a:pt x="4228" y="4939"/>
                    <a:pt x="4353" y="4738"/>
                  </a:cubicBezTo>
                  <a:cubicBezTo>
                    <a:pt x="4525" y="4451"/>
                    <a:pt x="4525" y="4086"/>
                    <a:pt x="4353" y="3789"/>
                  </a:cubicBezTo>
                  <a:cubicBezTo>
                    <a:pt x="4228" y="3598"/>
                    <a:pt x="4228" y="3339"/>
                    <a:pt x="4353" y="3147"/>
                  </a:cubicBezTo>
                  <a:cubicBezTo>
                    <a:pt x="4362" y="3118"/>
                    <a:pt x="4372" y="3109"/>
                    <a:pt x="4391" y="3089"/>
                  </a:cubicBezTo>
                  <a:cubicBezTo>
                    <a:pt x="5327" y="1682"/>
                    <a:pt x="4213" y="0"/>
                    <a:pt x="2761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81"/>
            <p:cNvSpPr/>
            <p:nvPr/>
          </p:nvSpPr>
          <p:spPr>
            <a:xfrm>
              <a:off x="5761707" y="1541854"/>
              <a:ext cx="83159" cy="222962"/>
            </a:xfrm>
            <a:custGeom>
              <a:avLst/>
              <a:gdLst/>
              <a:ahLst/>
              <a:cxnLst/>
              <a:rect l="l" t="t" r="r" b="b"/>
              <a:pathLst>
                <a:path w="3174" h="8510" extrusionOk="0">
                  <a:moveTo>
                    <a:pt x="2750" y="1"/>
                  </a:moveTo>
                  <a:cubicBezTo>
                    <a:pt x="2442" y="1"/>
                    <a:pt x="2135" y="71"/>
                    <a:pt x="1860" y="209"/>
                  </a:cubicBezTo>
                  <a:cubicBezTo>
                    <a:pt x="1601" y="333"/>
                    <a:pt x="1381" y="516"/>
                    <a:pt x="1199" y="736"/>
                  </a:cubicBezTo>
                  <a:cubicBezTo>
                    <a:pt x="1160" y="784"/>
                    <a:pt x="1122" y="832"/>
                    <a:pt x="1093" y="880"/>
                  </a:cubicBezTo>
                  <a:cubicBezTo>
                    <a:pt x="374" y="1973"/>
                    <a:pt x="0" y="3104"/>
                    <a:pt x="0" y="4254"/>
                  </a:cubicBezTo>
                  <a:cubicBezTo>
                    <a:pt x="0" y="5404"/>
                    <a:pt x="355" y="6545"/>
                    <a:pt x="1093" y="7628"/>
                  </a:cubicBezTo>
                  <a:cubicBezTo>
                    <a:pt x="1457" y="8184"/>
                    <a:pt x="2071" y="8510"/>
                    <a:pt x="2742" y="8510"/>
                  </a:cubicBezTo>
                  <a:cubicBezTo>
                    <a:pt x="2886" y="8510"/>
                    <a:pt x="3029" y="8500"/>
                    <a:pt x="3164" y="8471"/>
                  </a:cubicBezTo>
                  <a:cubicBezTo>
                    <a:pt x="2665" y="8356"/>
                    <a:pt x="2234" y="8059"/>
                    <a:pt x="1946" y="7628"/>
                  </a:cubicBezTo>
                  <a:cubicBezTo>
                    <a:pt x="1227" y="6545"/>
                    <a:pt x="863" y="5404"/>
                    <a:pt x="863" y="4254"/>
                  </a:cubicBezTo>
                  <a:cubicBezTo>
                    <a:pt x="863" y="3104"/>
                    <a:pt x="1218" y="1973"/>
                    <a:pt x="1946" y="880"/>
                  </a:cubicBezTo>
                  <a:cubicBezTo>
                    <a:pt x="1985" y="832"/>
                    <a:pt x="2023" y="784"/>
                    <a:pt x="2061" y="736"/>
                  </a:cubicBezTo>
                  <a:lnTo>
                    <a:pt x="2723" y="209"/>
                  </a:lnTo>
                  <a:cubicBezTo>
                    <a:pt x="2866" y="132"/>
                    <a:pt x="3020" y="84"/>
                    <a:pt x="3173" y="46"/>
                  </a:cubicBezTo>
                  <a:cubicBezTo>
                    <a:pt x="3034" y="16"/>
                    <a:pt x="2892" y="1"/>
                    <a:pt x="2750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81"/>
            <p:cNvSpPr/>
            <p:nvPr/>
          </p:nvSpPr>
          <p:spPr>
            <a:xfrm>
              <a:off x="5950059" y="1603371"/>
              <a:ext cx="64059" cy="218089"/>
            </a:xfrm>
            <a:custGeom>
              <a:avLst/>
              <a:gdLst/>
              <a:ahLst/>
              <a:cxnLst/>
              <a:rect l="l" t="t" r="r" b="b"/>
              <a:pathLst>
                <a:path w="2445" h="8324" extrusionOk="0">
                  <a:moveTo>
                    <a:pt x="719" y="1"/>
                  </a:moveTo>
                  <a:cubicBezTo>
                    <a:pt x="614" y="1"/>
                    <a:pt x="508" y="70"/>
                    <a:pt x="508" y="209"/>
                  </a:cubicBezTo>
                  <a:lnTo>
                    <a:pt x="508" y="487"/>
                  </a:lnTo>
                  <a:cubicBezTo>
                    <a:pt x="508" y="1129"/>
                    <a:pt x="873" y="1666"/>
                    <a:pt x="1381" y="1848"/>
                  </a:cubicBezTo>
                  <a:cubicBezTo>
                    <a:pt x="585" y="2002"/>
                    <a:pt x="0" y="2701"/>
                    <a:pt x="0" y="3526"/>
                  </a:cubicBezTo>
                  <a:lnTo>
                    <a:pt x="0" y="8108"/>
                  </a:lnTo>
                  <a:cubicBezTo>
                    <a:pt x="0" y="8251"/>
                    <a:pt x="106" y="8323"/>
                    <a:pt x="211" y="8323"/>
                  </a:cubicBezTo>
                  <a:cubicBezTo>
                    <a:pt x="317" y="8323"/>
                    <a:pt x="422" y="8251"/>
                    <a:pt x="422" y="8108"/>
                  </a:cubicBezTo>
                  <a:lnTo>
                    <a:pt x="422" y="3516"/>
                  </a:lnTo>
                  <a:cubicBezTo>
                    <a:pt x="422" y="2807"/>
                    <a:pt x="997" y="2232"/>
                    <a:pt x="1707" y="2232"/>
                  </a:cubicBezTo>
                  <a:lnTo>
                    <a:pt x="2138" y="2232"/>
                  </a:lnTo>
                  <a:cubicBezTo>
                    <a:pt x="2320" y="2232"/>
                    <a:pt x="2416" y="2002"/>
                    <a:pt x="2282" y="1877"/>
                  </a:cubicBezTo>
                  <a:cubicBezTo>
                    <a:pt x="2445" y="1753"/>
                    <a:pt x="2368" y="1494"/>
                    <a:pt x="2167" y="1494"/>
                  </a:cubicBezTo>
                  <a:lnTo>
                    <a:pt x="1745" y="1494"/>
                  </a:lnTo>
                  <a:cubicBezTo>
                    <a:pt x="1285" y="1494"/>
                    <a:pt x="930" y="1043"/>
                    <a:pt x="930" y="487"/>
                  </a:cubicBezTo>
                  <a:lnTo>
                    <a:pt x="930" y="209"/>
                  </a:lnTo>
                  <a:cubicBezTo>
                    <a:pt x="930" y="70"/>
                    <a:pt x="825" y="1"/>
                    <a:pt x="719" y="1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81"/>
            <p:cNvSpPr/>
            <p:nvPr/>
          </p:nvSpPr>
          <p:spPr>
            <a:xfrm>
              <a:off x="5984040" y="1541723"/>
              <a:ext cx="139567" cy="223250"/>
            </a:xfrm>
            <a:custGeom>
              <a:avLst/>
              <a:gdLst/>
              <a:ahLst/>
              <a:cxnLst/>
              <a:rect l="l" t="t" r="r" b="b"/>
              <a:pathLst>
                <a:path w="5327" h="8521" extrusionOk="0">
                  <a:moveTo>
                    <a:pt x="2567" y="0"/>
                  </a:moveTo>
                  <a:cubicBezTo>
                    <a:pt x="1114" y="0"/>
                    <a:pt x="1" y="1682"/>
                    <a:pt x="937" y="3089"/>
                  </a:cubicBezTo>
                  <a:cubicBezTo>
                    <a:pt x="946" y="3109"/>
                    <a:pt x="966" y="3128"/>
                    <a:pt x="975" y="3137"/>
                  </a:cubicBezTo>
                  <a:cubicBezTo>
                    <a:pt x="1100" y="3339"/>
                    <a:pt x="1100" y="3588"/>
                    <a:pt x="975" y="3789"/>
                  </a:cubicBezTo>
                  <a:cubicBezTo>
                    <a:pt x="793" y="4077"/>
                    <a:pt x="793" y="4451"/>
                    <a:pt x="975" y="4738"/>
                  </a:cubicBezTo>
                  <a:cubicBezTo>
                    <a:pt x="1100" y="4939"/>
                    <a:pt x="1100" y="5189"/>
                    <a:pt x="975" y="5390"/>
                  </a:cubicBezTo>
                  <a:lnTo>
                    <a:pt x="956" y="5419"/>
                  </a:lnTo>
                  <a:cubicBezTo>
                    <a:pt x="343" y="6339"/>
                    <a:pt x="592" y="7575"/>
                    <a:pt x="1502" y="8198"/>
                  </a:cubicBezTo>
                  <a:cubicBezTo>
                    <a:pt x="1836" y="8416"/>
                    <a:pt x="2212" y="8521"/>
                    <a:pt x="2583" y="8521"/>
                  </a:cubicBezTo>
                  <a:cubicBezTo>
                    <a:pt x="3223" y="8521"/>
                    <a:pt x="3852" y="8210"/>
                    <a:pt x="4234" y="7633"/>
                  </a:cubicBezTo>
                  <a:cubicBezTo>
                    <a:pt x="4972" y="6550"/>
                    <a:pt x="5327" y="5419"/>
                    <a:pt x="5327" y="4259"/>
                  </a:cubicBezTo>
                  <a:cubicBezTo>
                    <a:pt x="5327" y="3109"/>
                    <a:pt x="4953" y="1978"/>
                    <a:pt x="4234" y="894"/>
                  </a:cubicBezTo>
                  <a:cubicBezTo>
                    <a:pt x="4205" y="837"/>
                    <a:pt x="4167" y="799"/>
                    <a:pt x="4129" y="741"/>
                  </a:cubicBezTo>
                  <a:cubicBezTo>
                    <a:pt x="3947" y="492"/>
                    <a:pt x="3458" y="214"/>
                    <a:pt x="3458" y="214"/>
                  </a:cubicBezTo>
                  <a:cubicBezTo>
                    <a:pt x="3156" y="66"/>
                    <a:pt x="2855" y="0"/>
                    <a:pt x="256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81"/>
            <p:cNvSpPr/>
            <p:nvPr/>
          </p:nvSpPr>
          <p:spPr>
            <a:xfrm>
              <a:off x="6038955" y="1541959"/>
              <a:ext cx="84652" cy="223119"/>
            </a:xfrm>
            <a:custGeom>
              <a:avLst/>
              <a:gdLst/>
              <a:ahLst/>
              <a:cxnLst/>
              <a:rect l="l" t="t" r="r" b="b"/>
              <a:pathLst>
                <a:path w="3231" h="8516" extrusionOk="0">
                  <a:moveTo>
                    <a:pt x="494" y="0"/>
                  </a:moveTo>
                  <a:cubicBezTo>
                    <a:pt x="329" y="0"/>
                    <a:pt x="163" y="21"/>
                    <a:pt x="1" y="61"/>
                  </a:cubicBezTo>
                  <a:cubicBezTo>
                    <a:pt x="135" y="99"/>
                    <a:pt x="269" y="147"/>
                    <a:pt x="394" y="205"/>
                  </a:cubicBezTo>
                  <a:lnTo>
                    <a:pt x="1055" y="732"/>
                  </a:lnTo>
                  <a:cubicBezTo>
                    <a:pt x="1093" y="780"/>
                    <a:pt x="1122" y="828"/>
                    <a:pt x="1160" y="885"/>
                  </a:cubicBezTo>
                  <a:cubicBezTo>
                    <a:pt x="1879" y="1969"/>
                    <a:pt x="2253" y="3100"/>
                    <a:pt x="2253" y="4259"/>
                  </a:cubicBezTo>
                  <a:cubicBezTo>
                    <a:pt x="2253" y="5410"/>
                    <a:pt x="1889" y="6541"/>
                    <a:pt x="1160" y="7624"/>
                  </a:cubicBezTo>
                  <a:cubicBezTo>
                    <a:pt x="892" y="8036"/>
                    <a:pt x="480" y="8324"/>
                    <a:pt x="1" y="8448"/>
                  </a:cubicBezTo>
                  <a:cubicBezTo>
                    <a:pt x="164" y="8487"/>
                    <a:pt x="327" y="8506"/>
                    <a:pt x="499" y="8515"/>
                  </a:cubicBezTo>
                  <a:cubicBezTo>
                    <a:pt x="1160" y="8515"/>
                    <a:pt x="1784" y="8180"/>
                    <a:pt x="2148" y="7624"/>
                  </a:cubicBezTo>
                  <a:cubicBezTo>
                    <a:pt x="2867" y="6541"/>
                    <a:pt x="3231" y="5410"/>
                    <a:pt x="3231" y="4259"/>
                  </a:cubicBezTo>
                  <a:cubicBezTo>
                    <a:pt x="3231" y="3100"/>
                    <a:pt x="2867" y="1969"/>
                    <a:pt x="2148" y="885"/>
                  </a:cubicBezTo>
                  <a:cubicBezTo>
                    <a:pt x="2109" y="838"/>
                    <a:pt x="2071" y="780"/>
                    <a:pt x="2042" y="732"/>
                  </a:cubicBezTo>
                  <a:cubicBezTo>
                    <a:pt x="1851" y="521"/>
                    <a:pt x="1621" y="339"/>
                    <a:pt x="1371" y="205"/>
                  </a:cubicBezTo>
                  <a:cubicBezTo>
                    <a:pt x="1098" y="68"/>
                    <a:pt x="797" y="0"/>
                    <a:pt x="494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68" name="Google Shape;8568;p81"/>
          <p:cNvGrpSpPr/>
          <p:nvPr/>
        </p:nvGrpSpPr>
        <p:grpSpPr>
          <a:xfrm>
            <a:off x="6204958" y="3355575"/>
            <a:ext cx="358390" cy="362320"/>
            <a:chOff x="6204958" y="3355575"/>
            <a:chExt cx="358390" cy="362320"/>
          </a:xfrm>
        </p:grpSpPr>
        <p:sp>
          <p:nvSpPr>
            <p:cNvPr id="8569" name="Google Shape;8569;p81"/>
            <p:cNvSpPr/>
            <p:nvPr/>
          </p:nvSpPr>
          <p:spPr>
            <a:xfrm>
              <a:off x="6204958" y="3355706"/>
              <a:ext cx="358154" cy="362189"/>
            </a:xfrm>
            <a:custGeom>
              <a:avLst/>
              <a:gdLst/>
              <a:ahLst/>
              <a:cxnLst/>
              <a:rect l="l" t="t" r="r" b="b"/>
              <a:pathLst>
                <a:path w="13670" h="13824" extrusionOk="0">
                  <a:moveTo>
                    <a:pt x="6161" y="1"/>
                  </a:moveTo>
                  <a:cubicBezTo>
                    <a:pt x="6056" y="1"/>
                    <a:pt x="5947" y="14"/>
                    <a:pt x="5838" y="40"/>
                  </a:cubicBezTo>
                  <a:cubicBezTo>
                    <a:pt x="5551" y="98"/>
                    <a:pt x="5282" y="251"/>
                    <a:pt x="5090" y="481"/>
                  </a:cubicBezTo>
                  <a:cubicBezTo>
                    <a:pt x="4886" y="354"/>
                    <a:pt x="4654" y="291"/>
                    <a:pt x="4420" y="291"/>
                  </a:cubicBezTo>
                  <a:cubicBezTo>
                    <a:pt x="4248" y="291"/>
                    <a:pt x="4074" y="326"/>
                    <a:pt x="3911" y="395"/>
                  </a:cubicBezTo>
                  <a:cubicBezTo>
                    <a:pt x="3643" y="500"/>
                    <a:pt x="3413" y="692"/>
                    <a:pt x="3250" y="932"/>
                  </a:cubicBezTo>
                  <a:cubicBezTo>
                    <a:pt x="3170" y="908"/>
                    <a:pt x="3086" y="897"/>
                    <a:pt x="3000" y="897"/>
                  </a:cubicBezTo>
                  <a:cubicBezTo>
                    <a:pt x="2664" y="897"/>
                    <a:pt x="2300" y="1073"/>
                    <a:pt x="2033" y="1401"/>
                  </a:cubicBezTo>
                  <a:cubicBezTo>
                    <a:pt x="1860" y="1612"/>
                    <a:pt x="1755" y="1862"/>
                    <a:pt x="1726" y="2130"/>
                  </a:cubicBezTo>
                  <a:cubicBezTo>
                    <a:pt x="1275" y="2159"/>
                    <a:pt x="854" y="2552"/>
                    <a:pt x="729" y="3117"/>
                  </a:cubicBezTo>
                  <a:cubicBezTo>
                    <a:pt x="672" y="3376"/>
                    <a:pt x="691" y="3644"/>
                    <a:pt x="787" y="3894"/>
                  </a:cubicBezTo>
                  <a:cubicBezTo>
                    <a:pt x="269" y="4037"/>
                    <a:pt x="1" y="4670"/>
                    <a:pt x="173" y="5303"/>
                  </a:cubicBezTo>
                  <a:cubicBezTo>
                    <a:pt x="240" y="5523"/>
                    <a:pt x="355" y="5734"/>
                    <a:pt x="518" y="5897"/>
                  </a:cubicBezTo>
                  <a:cubicBezTo>
                    <a:pt x="461" y="6127"/>
                    <a:pt x="470" y="6367"/>
                    <a:pt x="537" y="6587"/>
                  </a:cubicBezTo>
                  <a:cubicBezTo>
                    <a:pt x="686" y="7140"/>
                    <a:pt x="1126" y="7508"/>
                    <a:pt x="1575" y="7508"/>
                  </a:cubicBezTo>
                  <a:cubicBezTo>
                    <a:pt x="1648" y="7508"/>
                    <a:pt x="1721" y="7499"/>
                    <a:pt x="1793" y="7479"/>
                  </a:cubicBezTo>
                  <a:cubicBezTo>
                    <a:pt x="1841" y="7469"/>
                    <a:pt x="1898" y="7450"/>
                    <a:pt x="1946" y="7421"/>
                  </a:cubicBezTo>
                  <a:cubicBezTo>
                    <a:pt x="2052" y="7686"/>
                    <a:pt x="2468" y="7902"/>
                    <a:pt x="2846" y="7902"/>
                  </a:cubicBezTo>
                  <a:cubicBezTo>
                    <a:pt x="2947" y="7902"/>
                    <a:pt x="3046" y="7887"/>
                    <a:pt x="3135" y="7852"/>
                  </a:cubicBezTo>
                  <a:cubicBezTo>
                    <a:pt x="3645" y="9016"/>
                    <a:pt x="4426" y="9609"/>
                    <a:pt x="5634" y="9609"/>
                  </a:cubicBezTo>
                  <a:cubicBezTo>
                    <a:pt x="5969" y="9609"/>
                    <a:pt x="6336" y="9564"/>
                    <a:pt x="6739" y="9472"/>
                  </a:cubicBezTo>
                  <a:cubicBezTo>
                    <a:pt x="6835" y="10000"/>
                    <a:pt x="7161" y="10623"/>
                    <a:pt x="8043" y="11131"/>
                  </a:cubicBezTo>
                  <a:cubicBezTo>
                    <a:pt x="9519" y="11984"/>
                    <a:pt x="10171" y="12645"/>
                    <a:pt x="10267" y="13306"/>
                  </a:cubicBezTo>
                  <a:cubicBezTo>
                    <a:pt x="10309" y="13607"/>
                    <a:pt x="10568" y="13823"/>
                    <a:pt x="10863" y="13823"/>
                  </a:cubicBezTo>
                  <a:cubicBezTo>
                    <a:pt x="10897" y="13823"/>
                    <a:pt x="10932" y="13820"/>
                    <a:pt x="10966" y="13814"/>
                  </a:cubicBezTo>
                  <a:cubicBezTo>
                    <a:pt x="11302" y="13757"/>
                    <a:pt x="11513" y="13421"/>
                    <a:pt x="11436" y="13096"/>
                  </a:cubicBezTo>
                  <a:lnTo>
                    <a:pt x="10861" y="10460"/>
                  </a:lnTo>
                  <a:lnTo>
                    <a:pt x="10746" y="8763"/>
                  </a:lnTo>
                  <a:lnTo>
                    <a:pt x="11704" y="8399"/>
                  </a:lnTo>
                  <a:cubicBezTo>
                    <a:pt x="11813" y="8450"/>
                    <a:pt x="11928" y="8474"/>
                    <a:pt x="12044" y="8474"/>
                  </a:cubicBezTo>
                  <a:cubicBezTo>
                    <a:pt x="12449" y="8474"/>
                    <a:pt x="12866" y="8178"/>
                    <a:pt x="13075" y="7709"/>
                  </a:cubicBezTo>
                  <a:cubicBezTo>
                    <a:pt x="13219" y="7411"/>
                    <a:pt x="13238" y="7066"/>
                    <a:pt x="13142" y="6750"/>
                  </a:cubicBezTo>
                  <a:cubicBezTo>
                    <a:pt x="13353" y="6558"/>
                    <a:pt x="13506" y="6300"/>
                    <a:pt x="13554" y="6022"/>
                  </a:cubicBezTo>
                  <a:cubicBezTo>
                    <a:pt x="13669" y="5485"/>
                    <a:pt x="13478" y="4986"/>
                    <a:pt x="13123" y="4756"/>
                  </a:cubicBezTo>
                  <a:cubicBezTo>
                    <a:pt x="13209" y="4382"/>
                    <a:pt x="13123" y="3980"/>
                    <a:pt x="12883" y="3673"/>
                  </a:cubicBezTo>
                  <a:cubicBezTo>
                    <a:pt x="12701" y="3424"/>
                    <a:pt x="12433" y="3242"/>
                    <a:pt x="12136" y="3165"/>
                  </a:cubicBezTo>
                  <a:cubicBezTo>
                    <a:pt x="12212" y="2849"/>
                    <a:pt x="12145" y="2513"/>
                    <a:pt x="11944" y="2245"/>
                  </a:cubicBezTo>
                  <a:cubicBezTo>
                    <a:pt x="11944" y="2245"/>
                    <a:pt x="11570" y="1814"/>
                    <a:pt x="11350" y="1766"/>
                  </a:cubicBezTo>
                  <a:cubicBezTo>
                    <a:pt x="11154" y="1717"/>
                    <a:pt x="10979" y="1654"/>
                    <a:pt x="10807" y="1654"/>
                  </a:cubicBezTo>
                  <a:cubicBezTo>
                    <a:pt x="10777" y="1654"/>
                    <a:pt x="10747" y="1656"/>
                    <a:pt x="10717" y="1660"/>
                  </a:cubicBezTo>
                  <a:cubicBezTo>
                    <a:pt x="10602" y="1286"/>
                    <a:pt x="10334" y="989"/>
                    <a:pt x="9979" y="836"/>
                  </a:cubicBezTo>
                  <a:cubicBezTo>
                    <a:pt x="9798" y="755"/>
                    <a:pt x="9601" y="714"/>
                    <a:pt x="9404" y="714"/>
                  </a:cubicBezTo>
                  <a:cubicBezTo>
                    <a:pt x="9298" y="714"/>
                    <a:pt x="9192" y="726"/>
                    <a:pt x="9088" y="750"/>
                  </a:cubicBezTo>
                  <a:cubicBezTo>
                    <a:pt x="8877" y="366"/>
                    <a:pt x="8474" y="127"/>
                    <a:pt x="8033" y="127"/>
                  </a:cubicBezTo>
                  <a:cubicBezTo>
                    <a:pt x="7998" y="124"/>
                    <a:pt x="7963" y="122"/>
                    <a:pt x="7929" y="122"/>
                  </a:cubicBezTo>
                  <a:cubicBezTo>
                    <a:pt x="7621" y="122"/>
                    <a:pt x="7325" y="235"/>
                    <a:pt x="7084" y="433"/>
                  </a:cubicBezTo>
                  <a:cubicBezTo>
                    <a:pt x="6896" y="170"/>
                    <a:pt x="6548" y="1"/>
                    <a:pt x="6161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81"/>
            <p:cNvSpPr/>
            <p:nvPr/>
          </p:nvSpPr>
          <p:spPr>
            <a:xfrm>
              <a:off x="6253428" y="3355575"/>
              <a:ext cx="309920" cy="221442"/>
            </a:xfrm>
            <a:custGeom>
              <a:avLst/>
              <a:gdLst/>
              <a:ahLst/>
              <a:cxnLst/>
              <a:rect l="l" t="t" r="r" b="b"/>
              <a:pathLst>
                <a:path w="11829" h="8452" extrusionOk="0">
                  <a:moveTo>
                    <a:pt x="4312" y="0"/>
                  </a:moveTo>
                  <a:cubicBezTo>
                    <a:pt x="4209" y="0"/>
                    <a:pt x="4104" y="12"/>
                    <a:pt x="3998" y="36"/>
                  </a:cubicBezTo>
                  <a:cubicBezTo>
                    <a:pt x="3701" y="103"/>
                    <a:pt x="3442" y="256"/>
                    <a:pt x="3240" y="486"/>
                  </a:cubicBezTo>
                  <a:cubicBezTo>
                    <a:pt x="3035" y="359"/>
                    <a:pt x="2804" y="292"/>
                    <a:pt x="2572" y="292"/>
                  </a:cubicBezTo>
                  <a:cubicBezTo>
                    <a:pt x="2402" y="292"/>
                    <a:pt x="2232" y="327"/>
                    <a:pt x="2071" y="400"/>
                  </a:cubicBezTo>
                  <a:cubicBezTo>
                    <a:pt x="1793" y="505"/>
                    <a:pt x="1563" y="688"/>
                    <a:pt x="1410" y="937"/>
                  </a:cubicBezTo>
                  <a:cubicBezTo>
                    <a:pt x="1330" y="913"/>
                    <a:pt x="1245" y="902"/>
                    <a:pt x="1159" y="902"/>
                  </a:cubicBezTo>
                  <a:cubicBezTo>
                    <a:pt x="821" y="902"/>
                    <a:pt x="452" y="1078"/>
                    <a:pt x="192" y="1406"/>
                  </a:cubicBezTo>
                  <a:cubicBezTo>
                    <a:pt x="116" y="1493"/>
                    <a:pt x="58" y="1598"/>
                    <a:pt x="1" y="1704"/>
                  </a:cubicBezTo>
                  <a:cubicBezTo>
                    <a:pt x="68" y="1694"/>
                    <a:pt x="125" y="1675"/>
                    <a:pt x="183" y="1675"/>
                  </a:cubicBezTo>
                  <a:cubicBezTo>
                    <a:pt x="422" y="1636"/>
                    <a:pt x="643" y="1541"/>
                    <a:pt x="834" y="1387"/>
                  </a:cubicBezTo>
                  <a:cubicBezTo>
                    <a:pt x="1084" y="1169"/>
                    <a:pt x="1403" y="1052"/>
                    <a:pt x="1730" y="1052"/>
                  </a:cubicBezTo>
                  <a:cubicBezTo>
                    <a:pt x="1805" y="1052"/>
                    <a:pt x="1881" y="1058"/>
                    <a:pt x="1956" y="1071"/>
                  </a:cubicBezTo>
                  <a:cubicBezTo>
                    <a:pt x="2026" y="1083"/>
                    <a:pt x="2097" y="1089"/>
                    <a:pt x="2167" y="1089"/>
                  </a:cubicBezTo>
                  <a:cubicBezTo>
                    <a:pt x="2372" y="1089"/>
                    <a:pt x="2573" y="1037"/>
                    <a:pt x="2752" y="937"/>
                  </a:cubicBezTo>
                  <a:cubicBezTo>
                    <a:pt x="2876" y="870"/>
                    <a:pt x="3001" y="822"/>
                    <a:pt x="3145" y="793"/>
                  </a:cubicBezTo>
                  <a:cubicBezTo>
                    <a:pt x="3245" y="770"/>
                    <a:pt x="3348" y="758"/>
                    <a:pt x="3451" y="758"/>
                  </a:cubicBezTo>
                  <a:cubicBezTo>
                    <a:pt x="3642" y="758"/>
                    <a:pt x="3833" y="798"/>
                    <a:pt x="4007" y="879"/>
                  </a:cubicBezTo>
                  <a:cubicBezTo>
                    <a:pt x="4166" y="953"/>
                    <a:pt x="4334" y="990"/>
                    <a:pt x="4503" y="990"/>
                  </a:cubicBezTo>
                  <a:cubicBezTo>
                    <a:pt x="4620" y="990"/>
                    <a:pt x="4737" y="972"/>
                    <a:pt x="4851" y="937"/>
                  </a:cubicBezTo>
                  <a:cubicBezTo>
                    <a:pt x="4979" y="897"/>
                    <a:pt x="5113" y="877"/>
                    <a:pt x="5254" y="877"/>
                  </a:cubicBezTo>
                  <a:cubicBezTo>
                    <a:pt x="5282" y="877"/>
                    <a:pt x="5311" y="878"/>
                    <a:pt x="5340" y="879"/>
                  </a:cubicBezTo>
                  <a:cubicBezTo>
                    <a:pt x="5627" y="898"/>
                    <a:pt x="5915" y="1004"/>
                    <a:pt x="6145" y="1196"/>
                  </a:cubicBezTo>
                  <a:cubicBezTo>
                    <a:pt x="6336" y="1359"/>
                    <a:pt x="6567" y="1454"/>
                    <a:pt x="6825" y="1474"/>
                  </a:cubicBezTo>
                  <a:cubicBezTo>
                    <a:pt x="6979" y="1493"/>
                    <a:pt x="7132" y="1531"/>
                    <a:pt x="7285" y="1598"/>
                  </a:cubicBezTo>
                  <a:cubicBezTo>
                    <a:pt x="7496" y="1694"/>
                    <a:pt x="7688" y="1838"/>
                    <a:pt x="7822" y="2029"/>
                  </a:cubicBezTo>
                  <a:cubicBezTo>
                    <a:pt x="7985" y="2250"/>
                    <a:pt x="8225" y="2413"/>
                    <a:pt x="8493" y="2480"/>
                  </a:cubicBezTo>
                  <a:cubicBezTo>
                    <a:pt x="8541" y="2499"/>
                    <a:pt x="8599" y="2509"/>
                    <a:pt x="8647" y="2518"/>
                  </a:cubicBezTo>
                  <a:cubicBezTo>
                    <a:pt x="8886" y="2576"/>
                    <a:pt x="9241" y="3007"/>
                    <a:pt x="9241" y="3007"/>
                  </a:cubicBezTo>
                  <a:cubicBezTo>
                    <a:pt x="9337" y="3141"/>
                    <a:pt x="9413" y="3295"/>
                    <a:pt x="9452" y="3458"/>
                  </a:cubicBezTo>
                  <a:cubicBezTo>
                    <a:pt x="9509" y="3726"/>
                    <a:pt x="9663" y="3966"/>
                    <a:pt x="9883" y="4129"/>
                  </a:cubicBezTo>
                  <a:cubicBezTo>
                    <a:pt x="9998" y="4215"/>
                    <a:pt x="10094" y="4311"/>
                    <a:pt x="10180" y="4426"/>
                  </a:cubicBezTo>
                  <a:cubicBezTo>
                    <a:pt x="10343" y="4637"/>
                    <a:pt x="10439" y="4886"/>
                    <a:pt x="10458" y="5154"/>
                  </a:cubicBezTo>
                  <a:cubicBezTo>
                    <a:pt x="10477" y="5375"/>
                    <a:pt x="10554" y="5586"/>
                    <a:pt x="10679" y="5758"/>
                  </a:cubicBezTo>
                  <a:cubicBezTo>
                    <a:pt x="10870" y="6065"/>
                    <a:pt x="10937" y="6429"/>
                    <a:pt x="10851" y="6774"/>
                  </a:cubicBezTo>
                  <a:cubicBezTo>
                    <a:pt x="10813" y="6985"/>
                    <a:pt x="10717" y="7177"/>
                    <a:pt x="10592" y="7340"/>
                  </a:cubicBezTo>
                  <a:cubicBezTo>
                    <a:pt x="10506" y="7455"/>
                    <a:pt x="10468" y="7589"/>
                    <a:pt x="10487" y="7723"/>
                  </a:cubicBezTo>
                  <a:cubicBezTo>
                    <a:pt x="10516" y="7972"/>
                    <a:pt x="10477" y="8222"/>
                    <a:pt x="10382" y="8452"/>
                  </a:cubicBezTo>
                  <a:cubicBezTo>
                    <a:pt x="10765" y="8346"/>
                    <a:pt x="11072" y="8078"/>
                    <a:pt x="11225" y="7714"/>
                  </a:cubicBezTo>
                  <a:cubicBezTo>
                    <a:pt x="11369" y="7407"/>
                    <a:pt x="11388" y="7071"/>
                    <a:pt x="11292" y="6755"/>
                  </a:cubicBezTo>
                  <a:cubicBezTo>
                    <a:pt x="11503" y="6554"/>
                    <a:pt x="11647" y="6295"/>
                    <a:pt x="11704" y="6017"/>
                  </a:cubicBezTo>
                  <a:cubicBezTo>
                    <a:pt x="11829" y="5490"/>
                    <a:pt x="11637" y="4982"/>
                    <a:pt x="11283" y="4761"/>
                  </a:cubicBezTo>
                  <a:cubicBezTo>
                    <a:pt x="11369" y="4378"/>
                    <a:pt x="11283" y="3985"/>
                    <a:pt x="11043" y="3678"/>
                  </a:cubicBezTo>
                  <a:cubicBezTo>
                    <a:pt x="10861" y="3429"/>
                    <a:pt x="10592" y="3247"/>
                    <a:pt x="10295" y="3170"/>
                  </a:cubicBezTo>
                  <a:cubicBezTo>
                    <a:pt x="10372" y="2844"/>
                    <a:pt x="10305" y="2509"/>
                    <a:pt x="10104" y="2250"/>
                  </a:cubicBezTo>
                  <a:cubicBezTo>
                    <a:pt x="10104" y="2250"/>
                    <a:pt x="9739" y="1819"/>
                    <a:pt x="9500" y="1761"/>
                  </a:cubicBezTo>
                  <a:cubicBezTo>
                    <a:pt x="9286" y="1718"/>
                    <a:pt x="9110" y="1653"/>
                    <a:pt x="8932" y="1653"/>
                  </a:cubicBezTo>
                  <a:cubicBezTo>
                    <a:pt x="8910" y="1653"/>
                    <a:pt x="8889" y="1654"/>
                    <a:pt x="8867" y="1656"/>
                  </a:cubicBezTo>
                  <a:cubicBezTo>
                    <a:pt x="8762" y="1291"/>
                    <a:pt x="8493" y="985"/>
                    <a:pt x="8139" y="841"/>
                  </a:cubicBezTo>
                  <a:cubicBezTo>
                    <a:pt x="7957" y="760"/>
                    <a:pt x="7760" y="715"/>
                    <a:pt x="7562" y="715"/>
                  </a:cubicBezTo>
                  <a:cubicBezTo>
                    <a:pt x="7457" y="715"/>
                    <a:pt x="7351" y="728"/>
                    <a:pt x="7247" y="755"/>
                  </a:cubicBezTo>
                  <a:cubicBezTo>
                    <a:pt x="7084" y="410"/>
                    <a:pt x="6672" y="160"/>
                    <a:pt x="6193" y="122"/>
                  </a:cubicBezTo>
                  <a:cubicBezTo>
                    <a:pt x="6158" y="119"/>
                    <a:pt x="6123" y="118"/>
                    <a:pt x="6088" y="118"/>
                  </a:cubicBezTo>
                  <a:cubicBezTo>
                    <a:pt x="5779" y="118"/>
                    <a:pt x="5476" y="232"/>
                    <a:pt x="5244" y="438"/>
                  </a:cubicBezTo>
                  <a:cubicBezTo>
                    <a:pt x="5054" y="165"/>
                    <a:pt x="4702" y="0"/>
                    <a:pt x="4312" y="0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81"/>
            <p:cNvSpPr/>
            <p:nvPr/>
          </p:nvSpPr>
          <p:spPr>
            <a:xfrm>
              <a:off x="6225814" y="3425057"/>
              <a:ext cx="3537" cy="6550"/>
            </a:xfrm>
            <a:custGeom>
              <a:avLst/>
              <a:gdLst/>
              <a:ahLst/>
              <a:cxnLst/>
              <a:rect l="l" t="t" r="r" b="b"/>
              <a:pathLst>
                <a:path w="135" h="250" extrusionOk="0">
                  <a:moveTo>
                    <a:pt x="134" y="1"/>
                  </a:moveTo>
                  <a:cubicBezTo>
                    <a:pt x="77" y="77"/>
                    <a:pt x="39" y="163"/>
                    <a:pt x="0" y="250"/>
                  </a:cubicBezTo>
                  <a:lnTo>
                    <a:pt x="86" y="250"/>
                  </a:lnTo>
                  <a:cubicBezTo>
                    <a:pt x="86" y="163"/>
                    <a:pt x="106" y="77"/>
                    <a:pt x="134" y="1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81"/>
            <p:cNvSpPr/>
            <p:nvPr/>
          </p:nvSpPr>
          <p:spPr>
            <a:xfrm>
              <a:off x="6367451" y="3577751"/>
              <a:ext cx="139148" cy="140144"/>
            </a:xfrm>
            <a:custGeom>
              <a:avLst/>
              <a:gdLst/>
              <a:ahLst/>
              <a:cxnLst/>
              <a:rect l="l" t="t" r="r" b="b"/>
              <a:pathLst>
                <a:path w="5311" h="5349" extrusionOk="0">
                  <a:moveTo>
                    <a:pt x="585" y="0"/>
                  </a:moveTo>
                  <a:cubicBezTo>
                    <a:pt x="585" y="1"/>
                    <a:pt x="0" y="1601"/>
                    <a:pt x="1841" y="2656"/>
                  </a:cubicBezTo>
                  <a:cubicBezTo>
                    <a:pt x="3317" y="3509"/>
                    <a:pt x="3969" y="4170"/>
                    <a:pt x="4065" y="4831"/>
                  </a:cubicBezTo>
                  <a:cubicBezTo>
                    <a:pt x="4107" y="5132"/>
                    <a:pt x="4366" y="5348"/>
                    <a:pt x="4661" y="5348"/>
                  </a:cubicBezTo>
                  <a:cubicBezTo>
                    <a:pt x="4695" y="5348"/>
                    <a:pt x="4730" y="5345"/>
                    <a:pt x="4764" y="5339"/>
                  </a:cubicBezTo>
                  <a:cubicBezTo>
                    <a:pt x="5100" y="5282"/>
                    <a:pt x="5311" y="4946"/>
                    <a:pt x="5234" y="4621"/>
                  </a:cubicBezTo>
                  <a:lnTo>
                    <a:pt x="4659" y="1985"/>
                  </a:lnTo>
                  <a:lnTo>
                    <a:pt x="4132" y="662"/>
                  </a:lnTo>
                  <a:cubicBezTo>
                    <a:pt x="4132" y="662"/>
                    <a:pt x="3539" y="703"/>
                    <a:pt x="2889" y="703"/>
                  </a:cubicBezTo>
                  <a:cubicBezTo>
                    <a:pt x="2171" y="703"/>
                    <a:pt x="1382" y="653"/>
                    <a:pt x="1246" y="441"/>
                  </a:cubicBezTo>
                  <a:cubicBezTo>
                    <a:pt x="1103" y="211"/>
                    <a:pt x="863" y="48"/>
                    <a:pt x="585" y="0"/>
                  </a:cubicBezTo>
                  <a:close/>
                </a:path>
              </a:pathLst>
            </a:custGeom>
            <a:solidFill>
              <a:srgbClr val="E1E6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81"/>
            <p:cNvSpPr/>
            <p:nvPr/>
          </p:nvSpPr>
          <p:spPr>
            <a:xfrm>
              <a:off x="6460120" y="3595069"/>
              <a:ext cx="46479" cy="122328"/>
            </a:xfrm>
            <a:custGeom>
              <a:avLst/>
              <a:gdLst/>
              <a:ahLst/>
              <a:cxnLst/>
              <a:rect l="l" t="t" r="r" b="b"/>
              <a:pathLst>
                <a:path w="1774" h="4669" extrusionOk="0">
                  <a:moveTo>
                    <a:pt x="604" y="1"/>
                  </a:moveTo>
                  <a:cubicBezTo>
                    <a:pt x="604" y="1"/>
                    <a:pt x="345" y="20"/>
                    <a:pt x="0" y="30"/>
                  </a:cubicBezTo>
                  <a:lnTo>
                    <a:pt x="499" y="1295"/>
                  </a:lnTo>
                  <a:lnTo>
                    <a:pt x="1074" y="3931"/>
                  </a:lnTo>
                  <a:cubicBezTo>
                    <a:pt x="1131" y="4180"/>
                    <a:pt x="1016" y="4439"/>
                    <a:pt x="786" y="4573"/>
                  </a:cubicBezTo>
                  <a:cubicBezTo>
                    <a:pt x="882" y="4631"/>
                    <a:pt x="997" y="4669"/>
                    <a:pt x="1122" y="4669"/>
                  </a:cubicBezTo>
                  <a:cubicBezTo>
                    <a:pt x="1496" y="4669"/>
                    <a:pt x="1774" y="4324"/>
                    <a:pt x="1697" y="3960"/>
                  </a:cubicBezTo>
                  <a:lnTo>
                    <a:pt x="1122" y="1324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rgbClr val="D8DD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81"/>
            <p:cNvSpPr/>
            <p:nvPr/>
          </p:nvSpPr>
          <p:spPr>
            <a:xfrm>
              <a:off x="6419929" y="3572485"/>
              <a:ext cx="101997" cy="56513"/>
            </a:xfrm>
            <a:custGeom>
              <a:avLst/>
              <a:gdLst/>
              <a:ahLst/>
              <a:cxnLst/>
              <a:rect l="l" t="t" r="r" b="b"/>
              <a:pathLst>
                <a:path w="3893" h="2157" extrusionOk="0">
                  <a:moveTo>
                    <a:pt x="825" y="0"/>
                  </a:moveTo>
                  <a:cubicBezTo>
                    <a:pt x="346" y="0"/>
                    <a:pt x="1" y="451"/>
                    <a:pt x="116" y="911"/>
                  </a:cubicBezTo>
                  <a:lnTo>
                    <a:pt x="192" y="1313"/>
                  </a:lnTo>
                  <a:cubicBezTo>
                    <a:pt x="317" y="1812"/>
                    <a:pt x="767" y="2157"/>
                    <a:pt x="1285" y="2157"/>
                  </a:cubicBezTo>
                  <a:lnTo>
                    <a:pt x="2608" y="2157"/>
                  </a:lnTo>
                  <a:cubicBezTo>
                    <a:pt x="3116" y="2157"/>
                    <a:pt x="3566" y="1812"/>
                    <a:pt x="3701" y="1313"/>
                  </a:cubicBezTo>
                  <a:lnTo>
                    <a:pt x="3768" y="911"/>
                  </a:lnTo>
                  <a:cubicBezTo>
                    <a:pt x="3892" y="451"/>
                    <a:pt x="3538" y="0"/>
                    <a:pt x="306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81"/>
            <p:cNvSpPr/>
            <p:nvPr/>
          </p:nvSpPr>
          <p:spPr>
            <a:xfrm>
              <a:off x="6426453" y="3572485"/>
              <a:ext cx="95211" cy="56513"/>
            </a:xfrm>
            <a:custGeom>
              <a:avLst/>
              <a:gdLst/>
              <a:ahLst/>
              <a:cxnLst/>
              <a:rect l="l" t="t" r="r" b="b"/>
              <a:pathLst>
                <a:path w="3634" h="2157" extrusionOk="0">
                  <a:moveTo>
                    <a:pt x="2934" y="0"/>
                  </a:moveTo>
                  <a:lnTo>
                    <a:pt x="2934" y="0"/>
                  </a:lnTo>
                  <a:cubicBezTo>
                    <a:pt x="2944" y="96"/>
                    <a:pt x="2944" y="192"/>
                    <a:pt x="2915" y="288"/>
                  </a:cubicBezTo>
                  <a:lnTo>
                    <a:pt x="2838" y="690"/>
                  </a:lnTo>
                  <a:cubicBezTo>
                    <a:pt x="2714" y="1189"/>
                    <a:pt x="2263" y="1543"/>
                    <a:pt x="1745" y="1543"/>
                  </a:cubicBezTo>
                  <a:lnTo>
                    <a:pt x="432" y="1543"/>
                  </a:lnTo>
                  <a:cubicBezTo>
                    <a:pt x="279" y="1543"/>
                    <a:pt x="135" y="1515"/>
                    <a:pt x="1" y="1457"/>
                  </a:cubicBezTo>
                  <a:lnTo>
                    <a:pt x="1" y="1457"/>
                  </a:lnTo>
                  <a:cubicBezTo>
                    <a:pt x="173" y="1879"/>
                    <a:pt x="586" y="2157"/>
                    <a:pt x="1046" y="2157"/>
                  </a:cubicBezTo>
                  <a:lnTo>
                    <a:pt x="2359" y="2157"/>
                  </a:lnTo>
                  <a:cubicBezTo>
                    <a:pt x="2877" y="2157"/>
                    <a:pt x="3327" y="1802"/>
                    <a:pt x="3452" y="1304"/>
                  </a:cubicBezTo>
                  <a:lnTo>
                    <a:pt x="3528" y="901"/>
                  </a:lnTo>
                  <a:cubicBezTo>
                    <a:pt x="3634" y="479"/>
                    <a:pt x="3356" y="67"/>
                    <a:pt x="2934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81"/>
            <p:cNvSpPr/>
            <p:nvPr/>
          </p:nvSpPr>
          <p:spPr>
            <a:xfrm>
              <a:off x="6381232" y="3407006"/>
              <a:ext cx="100503" cy="62277"/>
            </a:xfrm>
            <a:custGeom>
              <a:avLst/>
              <a:gdLst/>
              <a:ahLst/>
              <a:cxnLst/>
              <a:rect l="l" t="t" r="r" b="b"/>
              <a:pathLst>
                <a:path w="3836" h="2377" extrusionOk="0">
                  <a:moveTo>
                    <a:pt x="886" y="1"/>
                  </a:moveTo>
                  <a:cubicBezTo>
                    <a:pt x="656" y="1"/>
                    <a:pt x="423" y="50"/>
                    <a:pt x="203" y="153"/>
                  </a:cubicBezTo>
                  <a:cubicBezTo>
                    <a:pt x="0" y="262"/>
                    <a:pt x="102" y="543"/>
                    <a:pt x="293" y="543"/>
                  </a:cubicBezTo>
                  <a:cubicBezTo>
                    <a:pt x="319" y="543"/>
                    <a:pt x="347" y="538"/>
                    <a:pt x="375" y="527"/>
                  </a:cubicBezTo>
                  <a:cubicBezTo>
                    <a:pt x="539" y="452"/>
                    <a:pt x="710" y="416"/>
                    <a:pt x="879" y="416"/>
                  </a:cubicBezTo>
                  <a:cubicBezTo>
                    <a:pt x="1295" y="416"/>
                    <a:pt x="1694" y="631"/>
                    <a:pt x="1919" y="1006"/>
                  </a:cubicBezTo>
                  <a:cubicBezTo>
                    <a:pt x="1612" y="1351"/>
                    <a:pt x="1535" y="1840"/>
                    <a:pt x="1727" y="2252"/>
                  </a:cubicBezTo>
                  <a:cubicBezTo>
                    <a:pt x="1765" y="2329"/>
                    <a:pt x="1832" y="2377"/>
                    <a:pt x="1919" y="2377"/>
                  </a:cubicBezTo>
                  <a:cubicBezTo>
                    <a:pt x="1947" y="2377"/>
                    <a:pt x="1976" y="2367"/>
                    <a:pt x="2005" y="2357"/>
                  </a:cubicBezTo>
                  <a:cubicBezTo>
                    <a:pt x="2110" y="2309"/>
                    <a:pt x="2149" y="2185"/>
                    <a:pt x="2101" y="2079"/>
                  </a:cubicBezTo>
                  <a:cubicBezTo>
                    <a:pt x="1938" y="1715"/>
                    <a:pt x="2091" y="1293"/>
                    <a:pt x="2455" y="1121"/>
                  </a:cubicBezTo>
                  <a:cubicBezTo>
                    <a:pt x="2551" y="1077"/>
                    <a:pt x="2652" y="1056"/>
                    <a:pt x="2752" y="1056"/>
                  </a:cubicBezTo>
                  <a:cubicBezTo>
                    <a:pt x="3023" y="1056"/>
                    <a:pt x="3285" y="1210"/>
                    <a:pt x="3404" y="1476"/>
                  </a:cubicBezTo>
                  <a:cubicBezTo>
                    <a:pt x="3447" y="1547"/>
                    <a:pt x="3527" y="1586"/>
                    <a:pt x="3608" y="1586"/>
                  </a:cubicBezTo>
                  <a:cubicBezTo>
                    <a:pt x="3636" y="1586"/>
                    <a:pt x="3665" y="1581"/>
                    <a:pt x="3692" y="1571"/>
                  </a:cubicBezTo>
                  <a:cubicBezTo>
                    <a:pt x="3788" y="1514"/>
                    <a:pt x="3836" y="1389"/>
                    <a:pt x="3788" y="1293"/>
                  </a:cubicBezTo>
                  <a:cubicBezTo>
                    <a:pt x="3592" y="875"/>
                    <a:pt x="3183" y="634"/>
                    <a:pt x="2757" y="634"/>
                  </a:cubicBezTo>
                  <a:cubicBezTo>
                    <a:pt x="2598" y="634"/>
                    <a:pt x="2436" y="667"/>
                    <a:pt x="2283" y="737"/>
                  </a:cubicBezTo>
                  <a:cubicBezTo>
                    <a:pt x="2273" y="747"/>
                    <a:pt x="2264" y="747"/>
                    <a:pt x="2264" y="757"/>
                  </a:cubicBezTo>
                  <a:cubicBezTo>
                    <a:pt x="1954" y="272"/>
                    <a:pt x="1428" y="1"/>
                    <a:pt x="886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81"/>
            <p:cNvSpPr/>
            <p:nvPr/>
          </p:nvSpPr>
          <p:spPr>
            <a:xfrm>
              <a:off x="6255865" y="3454873"/>
              <a:ext cx="84259" cy="48811"/>
            </a:xfrm>
            <a:custGeom>
              <a:avLst/>
              <a:gdLst/>
              <a:ahLst/>
              <a:cxnLst/>
              <a:rect l="l" t="t" r="r" b="b"/>
              <a:pathLst>
                <a:path w="3216" h="1863" extrusionOk="0">
                  <a:moveTo>
                    <a:pt x="2482" y="1"/>
                  </a:moveTo>
                  <a:cubicBezTo>
                    <a:pt x="2018" y="1"/>
                    <a:pt x="1574" y="257"/>
                    <a:pt x="1345" y="693"/>
                  </a:cubicBezTo>
                  <a:cubicBezTo>
                    <a:pt x="1192" y="647"/>
                    <a:pt x="1036" y="624"/>
                    <a:pt x="880" y="624"/>
                  </a:cubicBezTo>
                  <a:cubicBezTo>
                    <a:pt x="646" y="624"/>
                    <a:pt x="414" y="676"/>
                    <a:pt x="195" y="780"/>
                  </a:cubicBezTo>
                  <a:cubicBezTo>
                    <a:pt x="1" y="889"/>
                    <a:pt x="97" y="1170"/>
                    <a:pt x="293" y="1170"/>
                  </a:cubicBezTo>
                  <a:cubicBezTo>
                    <a:pt x="319" y="1170"/>
                    <a:pt x="347" y="1165"/>
                    <a:pt x="377" y="1153"/>
                  </a:cubicBezTo>
                  <a:cubicBezTo>
                    <a:pt x="537" y="1079"/>
                    <a:pt x="706" y="1043"/>
                    <a:pt x="873" y="1043"/>
                  </a:cubicBezTo>
                  <a:cubicBezTo>
                    <a:pt x="1326" y="1043"/>
                    <a:pt x="1765" y="1304"/>
                    <a:pt x="1968" y="1738"/>
                  </a:cubicBezTo>
                  <a:cubicBezTo>
                    <a:pt x="2007" y="1815"/>
                    <a:pt x="2083" y="1863"/>
                    <a:pt x="2160" y="1863"/>
                  </a:cubicBezTo>
                  <a:cubicBezTo>
                    <a:pt x="2189" y="1863"/>
                    <a:pt x="2218" y="1853"/>
                    <a:pt x="2246" y="1844"/>
                  </a:cubicBezTo>
                  <a:cubicBezTo>
                    <a:pt x="2352" y="1796"/>
                    <a:pt x="2400" y="1671"/>
                    <a:pt x="2352" y="1566"/>
                  </a:cubicBezTo>
                  <a:cubicBezTo>
                    <a:pt x="2218" y="1278"/>
                    <a:pt x="1997" y="1029"/>
                    <a:pt x="1719" y="866"/>
                  </a:cubicBezTo>
                  <a:cubicBezTo>
                    <a:pt x="1825" y="684"/>
                    <a:pt x="1988" y="540"/>
                    <a:pt x="2179" y="473"/>
                  </a:cubicBezTo>
                  <a:cubicBezTo>
                    <a:pt x="2276" y="433"/>
                    <a:pt x="2380" y="414"/>
                    <a:pt x="2483" y="414"/>
                  </a:cubicBezTo>
                  <a:cubicBezTo>
                    <a:pt x="2605" y="414"/>
                    <a:pt x="2727" y="440"/>
                    <a:pt x="2841" y="492"/>
                  </a:cubicBezTo>
                  <a:cubicBezTo>
                    <a:pt x="2869" y="503"/>
                    <a:pt x="2897" y="509"/>
                    <a:pt x="2923" y="509"/>
                  </a:cubicBezTo>
                  <a:cubicBezTo>
                    <a:pt x="3114" y="509"/>
                    <a:pt x="3216" y="228"/>
                    <a:pt x="3013" y="118"/>
                  </a:cubicBezTo>
                  <a:cubicBezTo>
                    <a:pt x="2840" y="38"/>
                    <a:pt x="2660" y="1"/>
                    <a:pt x="2482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81"/>
            <p:cNvSpPr/>
            <p:nvPr/>
          </p:nvSpPr>
          <p:spPr>
            <a:xfrm>
              <a:off x="6422183" y="3506932"/>
              <a:ext cx="51273" cy="22637"/>
            </a:xfrm>
            <a:custGeom>
              <a:avLst/>
              <a:gdLst/>
              <a:ahLst/>
              <a:cxnLst/>
              <a:rect l="l" t="t" r="r" b="b"/>
              <a:pathLst>
                <a:path w="1957" h="864" extrusionOk="0">
                  <a:moveTo>
                    <a:pt x="847" y="1"/>
                  </a:moveTo>
                  <a:cubicBezTo>
                    <a:pt x="584" y="1"/>
                    <a:pt x="326" y="82"/>
                    <a:pt x="116" y="240"/>
                  </a:cubicBezTo>
                  <a:cubicBezTo>
                    <a:pt x="20" y="307"/>
                    <a:pt x="1" y="432"/>
                    <a:pt x="58" y="528"/>
                  </a:cubicBezTo>
                  <a:cubicBezTo>
                    <a:pt x="99" y="585"/>
                    <a:pt x="164" y="615"/>
                    <a:pt x="230" y="615"/>
                  </a:cubicBezTo>
                  <a:cubicBezTo>
                    <a:pt x="273" y="615"/>
                    <a:pt x="317" y="602"/>
                    <a:pt x="356" y="575"/>
                  </a:cubicBezTo>
                  <a:cubicBezTo>
                    <a:pt x="505" y="471"/>
                    <a:pt x="679" y="420"/>
                    <a:pt x="851" y="420"/>
                  </a:cubicBezTo>
                  <a:cubicBezTo>
                    <a:pt x="1119" y="420"/>
                    <a:pt x="1384" y="543"/>
                    <a:pt x="1554" y="777"/>
                  </a:cubicBezTo>
                  <a:cubicBezTo>
                    <a:pt x="1592" y="834"/>
                    <a:pt x="1650" y="863"/>
                    <a:pt x="1726" y="863"/>
                  </a:cubicBezTo>
                  <a:cubicBezTo>
                    <a:pt x="1765" y="863"/>
                    <a:pt x="1803" y="853"/>
                    <a:pt x="1841" y="825"/>
                  </a:cubicBezTo>
                  <a:cubicBezTo>
                    <a:pt x="1937" y="758"/>
                    <a:pt x="1956" y="623"/>
                    <a:pt x="1889" y="528"/>
                  </a:cubicBezTo>
                  <a:cubicBezTo>
                    <a:pt x="1698" y="259"/>
                    <a:pt x="1400" y="67"/>
                    <a:pt x="1065" y="20"/>
                  </a:cubicBezTo>
                  <a:cubicBezTo>
                    <a:pt x="992" y="7"/>
                    <a:pt x="920" y="1"/>
                    <a:pt x="847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81"/>
            <p:cNvSpPr/>
            <p:nvPr/>
          </p:nvSpPr>
          <p:spPr>
            <a:xfrm>
              <a:off x="6358621" y="3569236"/>
              <a:ext cx="52793" cy="23292"/>
            </a:xfrm>
            <a:custGeom>
              <a:avLst/>
              <a:gdLst/>
              <a:ahLst/>
              <a:cxnLst/>
              <a:rect l="l" t="t" r="r" b="b"/>
              <a:pathLst>
                <a:path w="2015" h="889" extrusionOk="0">
                  <a:moveTo>
                    <a:pt x="1151" y="0"/>
                  </a:moveTo>
                  <a:cubicBezTo>
                    <a:pt x="1078" y="0"/>
                    <a:pt x="1005" y="6"/>
                    <a:pt x="932" y="19"/>
                  </a:cubicBezTo>
                  <a:cubicBezTo>
                    <a:pt x="596" y="86"/>
                    <a:pt x="309" y="278"/>
                    <a:pt x="117" y="555"/>
                  </a:cubicBezTo>
                  <a:cubicBezTo>
                    <a:pt x="1" y="720"/>
                    <a:pt x="143" y="888"/>
                    <a:pt x="293" y="888"/>
                  </a:cubicBezTo>
                  <a:cubicBezTo>
                    <a:pt x="353" y="888"/>
                    <a:pt x="415" y="861"/>
                    <a:pt x="462" y="795"/>
                  </a:cubicBezTo>
                  <a:cubicBezTo>
                    <a:pt x="587" y="603"/>
                    <a:pt x="788" y="479"/>
                    <a:pt x="1018" y="440"/>
                  </a:cubicBezTo>
                  <a:cubicBezTo>
                    <a:pt x="1074" y="428"/>
                    <a:pt x="1130" y="422"/>
                    <a:pt x="1186" y="422"/>
                  </a:cubicBezTo>
                  <a:cubicBezTo>
                    <a:pt x="1352" y="422"/>
                    <a:pt x="1517" y="474"/>
                    <a:pt x="1660" y="575"/>
                  </a:cubicBezTo>
                  <a:cubicBezTo>
                    <a:pt x="1696" y="600"/>
                    <a:pt x="1735" y="611"/>
                    <a:pt x="1774" y="611"/>
                  </a:cubicBezTo>
                  <a:cubicBezTo>
                    <a:pt x="1840" y="611"/>
                    <a:pt x="1905" y="577"/>
                    <a:pt x="1948" y="517"/>
                  </a:cubicBezTo>
                  <a:cubicBezTo>
                    <a:pt x="2015" y="421"/>
                    <a:pt x="1986" y="297"/>
                    <a:pt x="1900" y="230"/>
                  </a:cubicBezTo>
                  <a:cubicBezTo>
                    <a:pt x="1675" y="80"/>
                    <a:pt x="1415" y="0"/>
                    <a:pt x="1151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81"/>
            <p:cNvSpPr/>
            <p:nvPr/>
          </p:nvSpPr>
          <p:spPr>
            <a:xfrm>
              <a:off x="6345076" y="3480470"/>
              <a:ext cx="45509" cy="34532"/>
            </a:xfrm>
            <a:custGeom>
              <a:avLst/>
              <a:gdLst/>
              <a:ahLst/>
              <a:cxnLst/>
              <a:rect l="l" t="t" r="r" b="b"/>
              <a:pathLst>
                <a:path w="1737" h="1318" extrusionOk="0">
                  <a:moveTo>
                    <a:pt x="1509" y="1"/>
                  </a:moveTo>
                  <a:cubicBezTo>
                    <a:pt x="1409" y="1"/>
                    <a:pt x="1322" y="73"/>
                    <a:pt x="1305" y="176"/>
                  </a:cubicBezTo>
                  <a:cubicBezTo>
                    <a:pt x="1236" y="599"/>
                    <a:pt x="872" y="897"/>
                    <a:pt x="458" y="897"/>
                  </a:cubicBezTo>
                  <a:cubicBezTo>
                    <a:pt x="412" y="897"/>
                    <a:pt x="365" y="893"/>
                    <a:pt x="318" y="886"/>
                  </a:cubicBezTo>
                  <a:cubicBezTo>
                    <a:pt x="308" y="885"/>
                    <a:pt x="299" y="884"/>
                    <a:pt x="290" y="884"/>
                  </a:cubicBezTo>
                  <a:cubicBezTo>
                    <a:pt x="54" y="884"/>
                    <a:pt x="1" y="1242"/>
                    <a:pt x="250" y="1298"/>
                  </a:cubicBezTo>
                  <a:cubicBezTo>
                    <a:pt x="318" y="1308"/>
                    <a:pt x="394" y="1317"/>
                    <a:pt x="461" y="1317"/>
                  </a:cubicBezTo>
                  <a:cubicBezTo>
                    <a:pt x="1084" y="1308"/>
                    <a:pt x="1621" y="857"/>
                    <a:pt x="1717" y="244"/>
                  </a:cubicBezTo>
                  <a:cubicBezTo>
                    <a:pt x="1736" y="129"/>
                    <a:pt x="1659" y="23"/>
                    <a:pt x="1544" y="4"/>
                  </a:cubicBezTo>
                  <a:cubicBezTo>
                    <a:pt x="1533" y="2"/>
                    <a:pt x="1521" y="1"/>
                    <a:pt x="1509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81"/>
            <p:cNvSpPr/>
            <p:nvPr/>
          </p:nvSpPr>
          <p:spPr>
            <a:xfrm>
              <a:off x="6278030" y="3534285"/>
              <a:ext cx="15353" cy="32933"/>
            </a:xfrm>
            <a:custGeom>
              <a:avLst/>
              <a:gdLst/>
              <a:ahLst/>
              <a:cxnLst/>
              <a:rect l="l" t="t" r="r" b="b"/>
              <a:pathLst>
                <a:path w="586" h="1257" extrusionOk="0">
                  <a:moveTo>
                    <a:pt x="300" y="1"/>
                  </a:moveTo>
                  <a:cubicBezTo>
                    <a:pt x="218" y="1"/>
                    <a:pt x="136" y="47"/>
                    <a:pt x="106" y="155"/>
                  </a:cubicBezTo>
                  <a:cubicBezTo>
                    <a:pt x="1" y="471"/>
                    <a:pt x="126" y="998"/>
                    <a:pt x="154" y="1094"/>
                  </a:cubicBezTo>
                  <a:cubicBezTo>
                    <a:pt x="173" y="1190"/>
                    <a:pt x="260" y="1257"/>
                    <a:pt x="356" y="1257"/>
                  </a:cubicBezTo>
                  <a:cubicBezTo>
                    <a:pt x="375" y="1257"/>
                    <a:pt x="384" y="1257"/>
                    <a:pt x="404" y="1247"/>
                  </a:cubicBezTo>
                  <a:cubicBezTo>
                    <a:pt x="519" y="1219"/>
                    <a:pt x="586" y="1103"/>
                    <a:pt x="557" y="998"/>
                  </a:cubicBezTo>
                  <a:cubicBezTo>
                    <a:pt x="499" y="787"/>
                    <a:pt x="451" y="433"/>
                    <a:pt x="499" y="279"/>
                  </a:cubicBezTo>
                  <a:cubicBezTo>
                    <a:pt x="564" y="115"/>
                    <a:pt x="431" y="1"/>
                    <a:pt x="300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81"/>
            <p:cNvSpPr/>
            <p:nvPr/>
          </p:nvSpPr>
          <p:spPr>
            <a:xfrm>
              <a:off x="6325767" y="3362911"/>
              <a:ext cx="20672" cy="25519"/>
            </a:xfrm>
            <a:custGeom>
              <a:avLst/>
              <a:gdLst/>
              <a:ahLst/>
              <a:cxnLst/>
              <a:rect l="l" t="t" r="r" b="b"/>
              <a:pathLst>
                <a:path w="789" h="974" extrusionOk="0">
                  <a:moveTo>
                    <a:pt x="485" y="1"/>
                  </a:moveTo>
                  <a:cubicBezTo>
                    <a:pt x="438" y="1"/>
                    <a:pt x="389" y="19"/>
                    <a:pt x="345" y="62"/>
                  </a:cubicBezTo>
                  <a:cubicBezTo>
                    <a:pt x="307" y="101"/>
                    <a:pt x="0" y="408"/>
                    <a:pt x="0" y="772"/>
                  </a:cubicBezTo>
                  <a:cubicBezTo>
                    <a:pt x="0" y="887"/>
                    <a:pt x="96" y="973"/>
                    <a:pt x="211" y="973"/>
                  </a:cubicBezTo>
                  <a:cubicBezTo>
                    <a:pt x="216" y="974"/>
                    <a:pt x="222" y="974"/>
                    <a:pt x="227" y="974"/>
                  </a:cubicBezTo>
                  <a:cubicBezTo>
                    <a:pt x="335" y="974"/>
                    <a:pt x="421" y="881"/>
                    <a:pt x="412" y="772"/>
                  </a:cubicBezTo>
                  <a:cubicBezTo>
                    <a:pt x="412" y="618"/>
                    <a:pt x="575" y="417"/>
                    <a:pt x="633" y="360"/>
                  </a:cubicBezTo>
                  <a:cubicBezTo>
                    <a:pt x="788" y="212"/>
                    <a:pt x="646" y="1"/>
                    <a:pt x="485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81"/>
            <p:cNvSpPr/>
            <p:nvPr/>
          </p:nvSpPr>
          <p:spPr>
            <a:xfrm>
              <a:off x="6305042" y="3381146"/>
              <a:ext cx="50880" cy="19205"/>
            </a:xfrm>
            <a:custGeom>
              <a:avLst/>
              <a:gdLst/>
              <a:ahLst/>
              <a:cxnLst/>
              <a:rect l="l" t="t" r="r" b="b"/>
              <a:pathLst>
                <a:path w="1942" h="733" extrusionOk="0">
                  <a:moveTo>
                    <a:pt x="1025" y="0"/>
                  </a:moveTo>
                  <a:cubicBezTo>
                    <a:pt x="896" y="0"/>
                    <a:pt x="778" y="24"/>
                    <a:pt x="676" y="57"/>
                  </a:cubicBezTo>
                  <a:cubicBezTo>
                    <a:pt x="484" y="124"/>
                    <a:pt x="302" y="229"/>
                    <a:pt x="149" y="373"/>
                  </a:cubicBezTo>
                  <a:cubicBezTo>
                    <a:pt x="1" y="521"/>
                    <a:pt x="139" y="732"/>
                    <a:pt x="302" y="732"/>
                  </a:cubicBezTo>
                  <a:cubicBezTo>
                    <a:pt x="350" y="732"/>
                    <a:pt x="400" y="714"/>
                    <a:pt x="446" y="670"/>
                  </a:cubicBezTo>
                  <a:cubicBezTo>
                    <a:pt x="459" y="651"/>
                    <a:pt x="699" y="421"/>
                    <a:pt x="1018" y="421"/>
                  </a:cubicBezTo>
                  <a:cubicBezTo>
                    <a:pt x="1184" y="421"/>
                    <a:pt x="1371" y="483"/>
                    <a:pt x="1558" y="670"/>
                  </a:cubicBezTo>
                  <a:cubicBezTo>
                    <a:pt x="1606" y="699"/>
                    <a:pt x="1654" y="728"/>
                    <a:pt x="1711" y="728"/>
                  </a:cubicBezTo>
                  <a:cubicBezTo>
                    <a:pt x="1759" y="728"/>
                    <a:pt x="1817" y="699"/>
                    <a:pt x="1855" y="660"/>
                  </a:cubicBezTo>
                  <a:cubicBezTo>
                    <a:pt x="1941" y="584"/>
                    <a:pt x="1941" y="450"/>
                    <a:pt x="1855" y="373"/>
                  </a:cubicBezTo>
                  <a:cubicBezTo>
                    <a:pt x="1565" y="89"/>
                    <a:pt x="1274" y="0"/>
                    <a:pt x="1025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81"/>
            <p:cNvSpPr/>
            <p:nvPr/>
          </p:nvSpPr>
          <p:spPr>
            <a:xfrm>
              <a:off x="6526275" y="3501037"/>
              <a:ext cx="29056" cy="37309"/>
            </a:xfrm>
            <a:custGeom>
              <a:avLst/>
              <a:gdLst/>
              <a:ahLst/>
              <a:cxnLst/>
              <a:rect l="l" t="t" r="r" b="b"/>
              <a:pathLst>
                <a:path w="1109" h="1424" extrusionOk="0">
                  <a:moveTo>
                    <a:pt x="313" y="0"/>
                  </a:moveTo>
                  <a:cubicBezTo>
                    <a:pt x="141" y="0"/>
                    <a:pt x="1" y="236"/>
                    <a:pt x="188" y="379"/>
                  </a:cubicBezTo>
                  <a:cubicBezTo>
                    <a:pt x="447" y="590"/>
                    <a:pt x="629" y="896"/>
                    <a:pt x="686" y="1232"/>
                  </a:cubicBezTo>
                  <a:cubicBezTo>
                    <a:pt x="696" y="1337"/>
                    <a:pt x="792" y="1424"/>
                    <a:pt x="897" y="1424"/>
                  </a:cubicBezTo>
                  <a:cubicBezTo>
                    <a:pt x="907" y="1424"/>
                    <a:pt x="907" y="1424"/>
                    <a:pt x="916" y="1414"/>
                  </a:cubicBezTo>
                  <a:cubicBezTo>
                    <a:pt x="1032" y="1404"/>
                    <a:pt x="1108" y="1309"/>
                    <a:pt x="1108" y="1193"/>
                  </a:cubicBezTo>
                  <a:cubicBezTo>
                    <a:pt x="1032" y="753"/>
                    <a:pt x="801" y="350"/>
                    <a:pt x="456" y="62"/>
                  </a:cubicBezTo>
                  <a:cubicBezTo>
                    <a:pt x="410" y="19"/>
                    <a:pt x="360" y="0"/>
                    <a:pt x="313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5" name="Google Shape;8585;p81"/>
          <p:cNvGrpSpPr/>
          <p:nvPr/>
        </p:nvGrpSpPr>
        <p:grpSpPr>
          <a:xfrm>
            <a:off x="4939970" y="1499855"/>
            <a:ext cx="242979" cy="362660"/>
            <a:chOff x="4939970" y="1499855"/>
            <a:chExt cx="242979" cy="362660"/>
          </a:xfrm>
        </p:grpSpPr>
        <p:sp>
          <p:nvSpPr>
            <p:cNvPr id="8586" name="Google Shape;8586;p81"/>
            <p:cNvSpPr/>
            <p:nvPr/>
          </p:nvSpPr>
          <p:spPr>
            <a:xfrm>
              <a:off x="4992973" y="1499855"/>
              <a:ext cx="43728" cy="120075"/>
            </a:xfrm>
            <a:custGeom>
              <a:avLst/>
              <a:gdLst/>
              <a:ahLst/>
              <a:cxnLst/>
              <a:rect l="l" t="t" r="r" b="b"/>
              <a:pathLst>
                <a:path w="1669" h="4583" extrusionOk="0">
                  <a:moveTo>
                    <a:pt x="834" y="0"/>
                  </a:moveTo>
                  <a:cubicBezTo>
                    <a:pt x="374" y="0"/>
                    <a:pt x="0" y="384"/>
                    <a:pt x="20" y="844"/>
                  </a:cubicBezTo>
                  <a:lnTo>
                    <a:pt x="20" y="4582"/>
                  </a:lnTo>
                  <a:cubicBezTo>
                    <a:pt x="269" y="4179"/>
                    <a:pt x="710" y="3940"/>
                    <a:pt x="1189" y="3940"/>
                  </a:cubicBezTo>
                  <a:cubicBezTo>
                    <a:pt x="1342" y="3940"/>
                    <a:pt x="1496" y="3959"/>
                    <a:pt x="1649" y="4017"/>
                  </a:cubicBezTo>
                  <a:lnTo>
                    <a:pt x="1649" y="844"/>
                  </a:lnTo>
                  <a:cubicBezTo>
                    <a:pt x="1668" y="384"/>
                    <a:pt x="1295" y="0"/>
                    <a:pt x="834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81"/>
            <p:cNvSpPr/>
            <p:nvPr/>
          </p:nvSpPr>
          <p:spPr>
            <a:xfrm>
              <a:off x="4993470" y="1584979"/>
              <a:ext cx="42732" cy="34951"/>
            </a:xfrm>
            <a:custGeom>
              <a:avLst/>
              <a:gdLst/>
              <a:ahLst/>
              <a:cxnLst/>
              <a:rect l="l" t="t" r="r" b="b"/>
              <a:pathLst>
                <a:path w="1631" h="1334" extrusionOk="0">
                  <a:moveTo>
                    <a:pt x="1170" y="1"/>
                  </a:moveTo>
                  <a:cubicBezTo>
                    <a:pt x="691" y="1"/>
                    <a:pt x="250" y="250"/>
                    <a:pt x="1" y="652"/>
                  </a:cubicBezTo>
                  <a:lnTo>
                    <a:pt x="1" y="1333"/>
                  </a:lnTo>
                  <a:cubicBezTo>
                    <a:pt x="250" y="930"/>
                    <a:pt x="691" y="691"/>
                    <a:pt x="1170" y="691"/>
                  </a:cubicBezTo>
                  <a:cubicBezTo>
                    <a:pt x="1323" y="691"/>
                    <a:pt x="1477" y="710"/>
                    <a:pt x="1630" y="768"/>
                  </a:cubicBezTo>
                  <a:lnTo>
                    <a:pt x="1630" y="77"/>
                  </a:lnTo>
                  <a:cubicBezTo>
                    <a:pt x="1477" y="29"/>
                    <a:pt x="1323" y="1"/>
                    <a:pt x="1170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81"/>
            <p:cNvSpPr/>
            <p:nvPr/>
          </p:nvSpPr>
          <p:spPr>
            <a:xfrm>
              <a:off x="4939970" y="1536588"/>
              <a:ext cx="203207" cy="325928"/>
            </a:xfrm>
            <a:custGeom>
              <a:avLst/>
              <a:gdLst/>
              <a:ahLst/>
              <a:cxnLst/>
              <a:rect l="l" t="t" r="r" b="b"/>
              <a:pathLst>
                <a:path w="7756" h="12440" extrusionOk="0">
                  <a:moveTo>
                    <a:pt x="1482" y="8965"/>
                  </a:moveTo>
                  <a:cubicBezTo>
                    <a:pt x="1805" y="8965"/>
                    <a:pt x="2129" y="9180"/>
                    <a:pt x="2129" y="9612"/>
                  </a:cubicBezTo>
                  <a:lnTo>
                    <a:pt x="2129" y="10810"/>
                  </a:lnTo>
                  <a:cubicBezTo>
                    <a:pt x="2129" y="11165"/>
                    <a:pt x="1841" y="11452"/>
                    <a:pt x="1477" y="11452"/>
                  </a:cubicBezTo>
                  <a:cubicBezTo>
                    <a:pt x="1122" y="11452"/>
                    <a:pt x="835" y="11165"/>
                    <a:pt x="835" y="10810"/>
                  </a:cubicBezTo>
                  <a:lnTo>
                    <a:pt x="835" y="9612"/>
                  </a:lnTo>
                  <a:cubicBezTo>
                    <a:pt x="835" y="9180"/>
                    <a:pt x="1158" y="8965"/>
                    <a:pt x="1482" y="8965"/>
                  </a:cubicBezTo>
                  <a:close/>
                  <a:moveTo>
                    <a:pt x="6858" y="0"/>
                  </a:moveTo>
                  <a:cubicBezTo>
                    <a:pt x="6651" y="0"/>
                    <a:pt x="6442" y="79"/>
                    <a:pt x="6279" y="237"/>
                  </a:cubicBezTo>
                  <a:lnTo>
                    <a:pt x="3835" y="2691"/>
                  </a:lnTo>
                  <a:cubicBezTo>
                    <a:pt x="3619" y="2581"/>
                    <a:pt x="3403" y="2532"/>
                    <a:pt x="3197" y="2532"/>
                  </a:cubicBezTo>
                  <a:cubicBezTo>
                    <a:pt x="2145" y="2532"/>
                    <a:pt x="1359" y="3811"/>
                    <a:pt x="2129" y="4781"/>
                  </a:cubicBezTo>
                  <a:lnTo>
                    <a:pt x="2129" y="8126"/>
                  </a:lnTo>
                  <a:cubicBezTo>
                    <a:pt x="1928" y="8021"/>
                    <a:pt x="1707" y="7973"/>
                    <a:pt x="1487" y="7973"/>
                  </a:cubicBezTo>
                  <a:cubicBezTo>
                    <a:pt x="662" y="7973"/>
                    <a:pt x="1" y="8644"/>
                    <a:pt x="1" y="9458"/>
                  </a:cubicBezTo>
                  <a:lnTo>
                    <a:pt x="1" y="10963"/>
                  </a:lnTo>
                  <a:cubicBezTo>
                    <a:pt x="1" y="11778"/>
                    <a:pt x="662" y="12439"/>
                    <a:pt x="1487" y="12439"/>
                  </a:cubicBezTo>
                  <a:cubicBezTo>
                    <a:pt x="2301" y="12439"/>
                    <a:pt x="2963" y="11778"/>
                    <a:pt x="2963" y="10963"/>
                  </a:cubicBezTo>
                  <a:lnTo>
                    <a:pt x="2963" y="5279"/>
                  </a:lnTo>
                  <a:cubicBezTo>
                    <a:pt x="3049" y="5298"/>
                    <a:pt x="3126" y="5308"/>
                    <a:pt x="3202" y="5308"/>
                  </a:cubicBezTo>
                  <a:cubicBezTo>
                    <a:pt x="3835" y="5308"/>
                    <a:pt x="4381" y="4877"/>
                    <a:pt x="4544" y="4273"/>
                  </a:cubicBezTo>
                  <a:lnTo>
                    <a:pt x="7439" y="1388"/>
                  </a:lnTo>
                  <a:cubicBezTo>
                    <a:pt x="7756" y="1071"/>
                    <a:pt x="7756" y="554"/>
                    <a:pt x="7430" y="237"/>
                  </a:cubicBezTo>
                  <a:cubicBezTo>
                    <a:pt x="7271" y="79"/>
                    <a:pt x="7065" y="0"/>
                    <a:pt x="6858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81"/>
            <p:cNvSpPr/>
            <p:nvPr/>
          </p:nvSpPr>
          <p:spPr>
            <a:xfrm>
              <a:off x="5033163" y="1662321"/>
              <a:ext cx="149785" cy="191155"/>
            </a:xfrm>
            <a:custGeom>
              <a:avLst/>
              <a:gdLst/>
              <a:ahLst/>
              <a:cxnLst/>
              <a:rect l="l" t="t" r="r" b="b"/>
              <a:pathLst>
                <a:path w="5717" h="7296" extrusionOk="0">
                  <a:moveTo>
                    <a:pt x="3823" y="4866"/>
                  </a:moveTo>
                  <a:cubicBezTo>
                    <a:pt x="4215" y="4866"/>
                    <a:pt x="4592" y="5168"/>
                    <a:pt x="4592" y="5628"/>
                  </a:cubicBezTo>
                  <a:cubicBezTo>
                    <a:pt x="4592" y="6049"/>
                    <a:pt x="4256" y="6394"/>
                    <a:pt x="3834" y="6394"/>
                  </a:cubicBezTo>
                  <a:lnTo>
                    <a:pt x="3825" y="6394"/>
                  </a:lnTo>
                  <a:cubicBezTo>
                    <a:pt x="3144" y="6394"/>
                    <a:pt x="2809" y="5570"/>
                    <a:pt x="3288" y="5091"/>
                  </a:cubicBezTo>
                  <a:cubicBezTo>
                    <a:pt x="3443" y="4935"/>
                    <a:pt x="3635" y="4866"/>
                    <a:pt x="3823" y="4866"/>
                  </a:cubicBezTo>
                  <a:close/>
                  <a:moveTo>
                    <a:pt x="719" y="1"/>
                  </a:moveTo>
                  <a:cubicBezTo>
                    <a:pt x="527" y="221"/>
                    <a:pt x="278" y="384"/>
                    <a:pt x="0" y="461"/>
                  </a:cubicBezTo>
                  <a:lnTo>
                    <a:pt x="1812" y="4880"/>
                  </a:lnTo>
                  <a:cubicBezTo>
                    <a:pt x="1975" y="5263"/>
                    <a:pt x="2109" y="5656"/>
                    <a:pt x="2214" y="6049"/>
                  </a:cubicBezTo>
                  <a:cubicBezTo>
                    <a:pt x="2404" y="6781"/>
                    <a:pt x="3065" y="7296"/>
                    <a:pt x="3823" y="7296"/>
                  </a:cubicBezTo>
                  <a:cubicBezTo>
                    <a:pt x="3830" y="7296"/>
                    <a:pt x="3837" y="7296"/>
                    <a:pt x="3844" y="7295"/>
                  </a:cubicBezTo>
                  <a:cubicBezTo>
                    <a:pt x="4611" y="7286"/>
                    <a:pt x="5263" y="6759"/>
                    <a:pt x="5445" y="6011"/>
                  </a:cubicBezTo>
                  <a:cubicBezTo>
                    <a:pt x="5717" y="4843"/>
                    <a:pt x="4785" y="3960"/>
                    <a:pt x="3804" y="3960"/>
                  </a:cubicBezTo>
                  <a:cubicBezTo>
                    <a:pt x="3368" y="3960"/>
                    <a:pt x="2923" y="4134"/>
                    <a:pt x="2569" y="4535"/>
                  </a:cubicBezTo>
                  <a:lnTo>
                    <a:pt x="719" y="1"/>
                  </a:ln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81"/>
            <p:cNvSpPr/>
            <p:nvPr/>
          </p:nvSpPr>
          <p:spPr>
            <a:xfrm>
              <a:off x="5033399" y="1662321"/>
              <a:ext cx="25388" cy="27667"/>
            </a:xfrm>
            <a:custGeom>
              <a:avLst/>
              <a:gdLst/>
              <a:ahLst/>
              <a:cxnLst/>
              <a:rect l="l" t="t" r="r" b="b"/>
              <a:pathLst>
                <a:path w="969" h="1056" extrusionOk="0">
                  <a:moveTo>
                    <a:pt x="720" y="1"/>
                  </a:moveTo>
                  <a:cubicBezTo>
                    <a:pt x="528" y="221"/>
                    <a:pt x="279" y="384"/>
                    <a:pt x="1" y="461"/>
                  </a:cubicBezTo>
                  <a:lnTo>
                    <a:pt x="240" y="1055"/>
                  </a:lnTo>
                  <a:cubicBezTo>
                    <a:pt x="518" y="979"/>
                    <a:pt x="777" y="825"/>
                    <a:pt x="969" y="614"/>
                  </a:cubicBezTo>
                  <a:lnTo>
                    <a:pt x="720" y="1"/>
                  </a:ln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81"/>
            <p:cNvSpPr/>
            <p:nvPr/>
          </p:nvSpPr>
          <p:spPr>
            <a:xfrm>
              <a:off x="5006780" y="1626427"/>
              <a:ext cx="30680" cy="26279"/>
            </a:xfrm>
            <a:custGeom>
              <a:avLst/>
              <a:gdLst/>
              <a:ahLst/>
              <a:cxnLst/>
              <a:rect l="l" t="t" r="r" b="b"/>
              <a:pathLst>
                <a:path w="1171" h="1003" extrusionOk="0">
                  <a:moveTo>
                    <a:pt x="672" y="0"/>
                  </a:moveTo>
                  <a:cubicBezTo>
                    <a:pt x="221" y="0"/>
                    <a:pt x="1" y="547"/>
                    <a:pt x="317" y="853"/>
                  </a:cubicBezTo>
                  <a:cubicBezTo>
                    <a:pt x="420" y="956"/>
                    <a:pt x="547" y="1003"/>
                    <a:pt x="670" y="1003"/>
                  </a:cubicBezTo>
                  <a:cubicBezTo>
                    <a:pt x="926" y="1003"/>
                    <a:pt x="1170" y="805"/>
                    <a:pt x="1170" y="508"/>
                  </a:cubicBezTo>
                  <a:cubicBezTo>
                    <a:pt x="1170" y="230"/>
                    <a:pt x="950" y="0"/>
                    <a:pt x="672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2" name="Google Shape;8592;p81"/>
          <p:cNvGrpSpPr/>
          <p:nvPr/>
        </p:nvGrpSpPr>
        <p:grpSpPr>
          <a:xfrm>
            <a:off x="8023448" y="3355496"/>
            <a:ext cx="284322" cy="362163"/>
            <a:chOff x="8023448" y="3355496"/>
            <a:chExt cx="284322" cy="362163"/>
          </a:xfrm>
        </p:grpSpPr>
        <p:sp>
          <p:nvSpPr>
            <p:cNvPr id="8593" name="Google Shape;8593;p81"/>
            <p:cNvSpPr/>
            <p:nvPr/>
          </p:nvSpPr>
          <p:spPr>
            <a:xfrm>
              <a:off x="8023448" y="3372815"/>
              <a:ext cx="284322" cy="344844"/>
            </a:xfrm>
            <a:custGeom>
              <a:avLst/>
              <a:gdLst/>
              <a:ahLst/>
              <a:cxnLst/>
              <a:rect l="l" t="t" r="r" b="b"/>
              <a:pathLst>
                <a:path w="10852" h="13162" extrusionOk="0">
                  <a:moveTo>
                    <a:pt x="10228" y="1"/>
                  </a:moveTo>
                  <a:lnTo>
                    <a:pt x="1668" y="10"/>
                  </a:lnTo>
                  <a:lnTo>
                    <a:pt x="623" y="10"/>
                  </a:lnTo>
                  <a:cubicBezTo>
                    <a:pt x="278" y="10"/>
                    <a:pt x="0" y="288"/>
                    <a:pt x="0" y="633"/>
                  </a:cubicBezTo>
                  <a:lnTo>
                    <a:pt x="0" y="12538"/>
                  </a:lnTo>
                  <a:cubicBezTo>
                    <a:pt x="0" y="12874"/>
                    <a:pt x="278" y="13161"/>
                    <a:pt x="623" y="13161"/>
                  </a:cubicBezTo>
                  <a:lnTo>
                    <a:pt x="10228" y="13161"/>
                  </a:lnTo>
                  <a:cubicBezTo>
                    <a:pt x="10573" y="13161"/>
                    <a:pt x="10851" y="12874"/>
                    <a:pt x="10851" y="12538"/>
                  </a:cubicBezTo>
                  <a:lnTo>
                    <a:pt x="10851" y="633"/>
                  </a:lnTo>
                  <a:cubicBezTo>
                    <a:pt x="10851" y="288"/>
                    <a:pt x="10573" y="1"/>
                    <a:pt x="10228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81"/>
            <p:cNvSpPr/>
            <p:nvPr/>
          </p:nvSpPr>
          <p:spPr>
            <a:xfrm>
              <a:off x="8241930" y="3373077"/>
              <a:ext cx="65841" cy="344582"/>
            </a:xfrm>
            <a:custGeom>
              <a:avLst/>
              <a:gdLst/>
              <a:ahLst/>
              <a:cxnLst/>
              <a:rect l="l" t="t" r="r" b="b"/>
              <a:pathLst>
                <a:path w="2513" h="13152" extrusionOk="0">
                  <a:moveTo>
                    <a:pt x="1906" y="0"/>
                  </a:moveTo>
                  <a:cubicBezTo>
                    <a:pt x="1900" y="0"/>
                    <a:pt x="1895" y="0"/>
                    <a:pt x="1889" y="0"/>
                  </a:cubicBezTo>
                  <a:lnTo>
                    <a:pt x="1" y="0"/>
                  </a:lnTo>
                  <a:cubicBezTo>
                    <a:pt x="346" y="0"/>
                    <a:pt x="633" y="278"/>
                    <a:pt x="633" y="623"/>
                  </a:cubicBezTo>
                  <a:lnTo>
                    <a:pt x="633" y="12528"/>
                  </a:lnTo>
                  <a:cubicBezTo>
                    <a:pt x="633" y="12864"/>
                    <a:pt x="346" y="13151"/>
                    <a:pt x="1" y="13151"/>
                  </a:cubicBezTo>
                  <a:lnTo>
                    <a:pt x="1889" y="13151"/>
                  </a:lnTo>
                  <a:cubicBezTo>
                    <a:pt x="2234" y="13151"/>
                    <a:pt x="2512" y="12874"/>
                    <a:pt x="2512" y="12528"/>
                  </a:cubicBezTo>
                  <a:lnTo>
                    <a:pt x="2512" y="623"/>
                  </a:lnTo>
                  <a:cubicBezTo>
                    <a:pt x="2512" y="284"/>
                    <a:pt x="2243" y="0"/>
                    <a:pt x="1906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81"/>
            <p:cNvSpPr/>
            <p:nvPr/>
          </p:nvSpPr>
          <p:spPr>
            <a:xfrm>
              <a:off x="8058111" y="3373077"/>
              <a:ext cx="214997" cy="312435"/>
            </a:xfrm>
            <a:custGeom>
              <a:avLst/>
              <a:gdLst/>
              <a:ahLst/>
              <a:cxnLst/>
              <a:rect l="l" t="t" r="r" b="b"/>
              <a:pathLst>
                <a:path w="8206" h="11925" extrusionOk="0">
                  <a:moveTo>
                    <a:pt x="0" y="0"/>
                  </a:moveTo>
                  <a:lnTo>
                    <a:pt x="0" y="11925"/>
                  </a:lnTo>
                  <a:lnTo>
                    <a:pt x="8205" y="11925"/>
                  </a:lnTo>
                  <a:lnTo>
                    <a:pt x="8205" y="0"/>
                  </a:ln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81"/>
            <p:cNvSpPr/>
            <p:nvPr/>
          </p:nvSpPr>
          <p:spPr>
            <a:xfrm>
              <a:off x="8058346" y="3373077"/>
              <a:ext cx="214761" cy="312435"/>
            </a:xfrm>
            <a:custGeom>
              <a:avLst/>
              <a:gdLst/>
              <a:ahLst/>
              <a:cxnLst/>
              <a:rect l="l" t="t" r="r" b="b"/>
              <a:pathLst>
                <a:path w="8197" h="11925" extrusionOk="0">
                  <a:moveTo>
                    <a:pt x="7027" y="0"/>
                  </a:moveTo>
                  <a:lnTo>
                    <a:pt x="7027" y="7496"/>
                  </a:lnTo>
                  <a:cubicBezTo>
                    <a:pt x="7027" y="9289"/>
                    <a:pt x="5570" y="10755"/>
                    <a:pt x="3768" y="10755"/>
                  </a:cubicBezTo>
                  <a:lnTo>
                    <a:pt x="1" y="10755"/>
                  </a:lnTo>
                  <a:lnTo>
                    <a:pt x="1" y="11925"/>
                  </a:lnTo>
                  <a:lnTo>
                    <a:pt x="8196" y="11925"/>
                  </a:lnTo>
                  <a:lnTo>
                    <a:pt x="8196" y="0"/>
                  </a:ln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81"/>
            <p:cNvSpPr/>
            <p:nvPr/>
          </p:nvSpPr>
          <p:spPr>
            <a:xfrm>
              <a:off x="8092013" y="3355496"/>
              <a:ext cx="147427" cy="72338"/>
            </a:xfrm>
            <a:custGeom>
              <a:avLst/>
              <a:gdLst/>
              <a:ahLst/>
              <a:cxnLst/>
              <a:rect l="l" t="t" r="r" b="b"/>
              <a:pathLst>
                <a:path w="5627" h="2761" extrusionOk="0">
                  <a:moveTo>
                    <a:pt x="451" y="0"/>
                  </a:moveTo>
                  <a:cubicBezTo>
                    <a:pt x="201" y="0"/>
                    <a:pt x="0" y="202"/>
                    <a:pt x="0" y="451"/>
                  </a:cubicBezTo>
                  <a:lnTo>
                    <a:pt x="0" y="1352"/>
                  </a:lnTo>
                  <a:cubicBezTo>
                    <a:pt x="0" y="1601"/>
                    <a:pt x="201" y="1802"/>
                    <a:pt x="451" y="1802"/>
                  </a:cubicBezTo>
                  <a:lnTo>
                    <a:pt x="1620" y="1802"/>
                  </a:lnTo>
                  <a:cubicBezTo>
                    <a:pt x="1620" y="2330"/>
                    <a:pt x="2051" y="2761"/>
                    <a:pt x="2579" y="2761"/>
                  </a:cubicBezTo>
                  <a:lnTo>
                    <a:pt x="3048" y="2761"/>
                  </a:lnTo>
                  <a:cubicBezTo>
                    <a:pt x="3576" y="2761"/>
                    <a:pt x="4007" y="2330"/>
                    <a:pt x="4007" y="1802"/>
                  </a:cubicBezTo>
                  <a:lnTo>
                    <a:pt x="5176" y="1802"/>
                  </a:lnTo>
                  <a:cubicBezTo>
                    <a:pt x="5426" y="1802"/>
                    <a:pt x="5627" y="1601"/>
                    <a:pt x="5627" y="1352"/>
                  </a:cubicBezTo>
                  <a:lnTo>
                    <a:pt x="5627" y="451"/>
                  </a:lnTo>
                  <a:cubicBezTo>
                    <a:pt x="5627" y="202"/>
                    <a:pt x="5426" y="0"/>
                    <a:pt x="517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81"/>
            <p:cNvSpPr/>
            <p:nvPr/>
          </p:nvSpPr>
          <p:spPr>
            <a:xfrm>
              <a:off x="8162570" y="3355496"/>
              <a:ext cx="76871" cy="72102"/>
            </a:xfrm>
            <a:custGeom>
              <a:avLst/>
              <a:gdLst/>
              <a:ahLst/>
              <a:cxnLst/>
              <a:rect l="l" t="t" r="r" b="b"/>
              <a:pathLst>
                <a:path w="2934" h="2752" extrusionOk="0">
                  <a:moveTo>
                    <a:pt x="806" y="0"/>
                  </a:moveTo>
                  <a:cubicBezTo>
                    <a:pt x="1122" y="997"/>
                    <a:pt x="806" y="2090"/>
                    <a:pt x="1" y="2751"/>
                  </a:cubicBezTo>
                  <a:lnTo>
                    <a:pt x="346" y="2751"/>
                  </a:lnTo>
                  <a:cubicBezTo>
                    <a:pt x="873" y="2751"/>
                    <a:pt x="1304" y="2330"/>
                    <a:pt x="1304" y="1793"/>
                  </a:cubicBezTo>
                  <a:lnTo>
                    <a:pt x="2483" y="1793"/>
                  </a:lnTo>
                  <a:cubicBezTo>
                    <a:pt x="2733" y="1793"/>
                    <a:pt x="2934" y="1592"/>
                    <a:pt x="2934" y="1352"/>
                  </a:cubicBezTo>
                  <a:lnTo>
                    <a:pt x="2934" y="451"/>
                  </a:lnTo>
                  <a:cubicBezTo>
                    <a:pt x="2924" y="202"/>
                    <a:pt x="2733" y="0"/>
                    <a:pt x="2483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81"/>
            <p:cNvSpPr/>
            <p:nvPr/>
          </p:nvSpPr>
          <p:spPr>
            <a:xfrm>
              <a:off x="8090992" y="3448402"/>
              <a:ext cx="147454" cy="103516"/>
            </a:xfrm>
            <a:custGeom>
              <a:avLst/>
              <a:gdLst/>
              <a:ahLst/>
              <a:cxnLst/>
              <a:rect l="l" t="t" r="r" b="b"/>
              <a:pathLst>
                <a:path w="5628" h="3951" extrusionOk="0">
                  <a:moveTo>
                    <a:pt x="3471" y="1"/>
                  </a:moveTo>
                  <a:cubicBezTo>
                    <a:pt x="3384" y="11"/>
                    <a:pt x="3308" y="68"/>
                    <a:pt x="3279" y="154"/>
                  </a:cubicBezTo>
                  <a:lnTo>
                    <a:pt x="2551" y="3049"/>
                  </a:lnTo>
                  <a:lnTo>
                    <a:pt x="1841" y="988"/>
                  </a:lnTo>
                  <a:cubicBezTo>
                    <a:pt x="1812" y="912"/>
                    <a:pt x="1745" y="854"/>
                    <a:pt x="1669" y="854"/>
                  </a:cubicBezTo>
                  <a:cubicBezTo>
                    <a:pt x="1661" y="853"/>
                    <a:pt x="1653" y="853"/>
                    <a:pt x="1645" y="853"/>
                  </a:cubicBezTo>
                  <a:cubicBezTo>
                    <a:pt x="1577" y="853"/>
                    <a:pt x="1510" y="890"/>
                    <a:pt x="1467" y="950"/>
                  </a:cubicBezTo>
                  <a:lnTo>
                    <a:pt x="883" y="2004"/>
                  </a:lnTo>
                  <a:lnTo>
                    <a:pt x="269" y="2004"/>
                  </a:lnTo>
                  <a:cubicBezTo>
                    <a:pt x="1" y="2004"/>
                    <a:pt x="1" y="2407"/>
                    <a:pt x="269" y="2407"/>
                  </a:cubicBezTo>
                  <a:lnTo>
                    <a:pt x="998" y="2407"/>
                  </a:lnTo>
                  <a:cubicBezTo>
                    <a:pt x="1074" y="2407"/>
                    <a:pt x="1142" y="2369"/>
                    <a:pt x="1170" y="2301"/>
                  </a:cubicBezTo>
                  <a:lnTo>
                    <a:pt x="1602" y="1544"/>
                  </a:lnTo>
                  <a:lnTo>
                    <a:pt x="2378" y="3816"/>
                  </a:lnTo>
                  <a:cubicBezTo>
                    <a:pt x="2407" y="3902"/>
                    <a:pt x="2483" y="3950"/>
                    <a:pt x="2570" y="3950"/>
                  </a:cubicBezTo>
                  <a:lnTo>
                    <a:pt x="2579" y="3950"/>
                  </a:lnTo>
                  <a:cubicBezTo>
                    <a:pt x="2666" y="3950"/>
                    <a:pt x="2742" y="3893"/>
                    <a:pt x="2771" y="3797"/>
                  </a:cubicBezTo>
                  <a:lnTo>
                    <a:pt x="3509" y="883"/>
                  </a:lnTo>
                  <a:lnTo>
                    <a:pt x="4017" y="2273"/>
                  </a:lnTo>
                  <a:cubicBezTo>
                    <a:pt x="4046" y="2349"/>
                    <a:pt x="4113" y="2407"/>
                    <a:pt x="4199" y="2407"/>
                  </a:cubicBezTo>
                  <a:lnTo>
                    <a:pt x="5417" y="2407"/>
                  </a:lnTo>
                  <a:cubicBezTo>
                    <a:pt x="5522" y="2407"/>
                    <a:pt x="5618" y="2311"/>
                    <a:pt x="5618" y="2206"/>
                  </a:cubicBezTo>
                  <a:cubicBezTo>
                    <a:pt x="5627" y="2091"/>
                    <a:pt x="5532" y="2004"/>
                    <a:pt x="5426" y="2004"/>
                  </a:cubicBezTo>
                  <a:lnTo>
                    <a:pt x="4353" y="2004"/>
                  </a:lnTo>
                  <a:lnTo>
                    <a:pt x="3672" y="135"/>
                  </a:lnTo>
                  <a:cubicBezTo>
                    <a:pt x="3643" y="49"/>
                    <a:pt x="3557" y="1"/>
                    <a:pt x="3471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81"/>
            <p:cNvSpPr/>
            <p:nvPr/>
          </p:nvSpPr>
          <p:spPr>
            <a:xfrm>
              <a:off x="8091254" y="3588310"/>
              <a:ext cx="148947" cy="10559"/>
            </a:xfrm>
            <a:custGeom>
              <a:avLst/>
              <a:gdLst/>
              <a:ahLst/>
              <a:cxnLst/>
              <a:rect l="l" t="t" r="r" b="b"/>
              <a:pathLst>
                <a:path w="5685" h="403" extrusionOk="0">
                  <a:moveTo>
                    <a:pt x="259" y="0"/>
                  </a:moveTo>
                  <a:cubicBezTo>
                    <a:pt x="0" y="0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0"/>
                    <a:pt x="5416" y="0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81"/>
            <p:cNvSpPr/>
            <p:nvPr/>
          </p:nvSpPr>
          <p:spPr>
            <a:xfrm>
              <a:off x="8091254" y="3634998"/>
              <a:ext cx="148947" cy="10585"/>
            </a:xfrm>
            <a:custGeom>
              <a:avLst/>
              <a:gdLst/>
              <a:ahLst/>
              <a:cxnLst/>
              <a:rect l="l" t="t" r="r" b="b"/>
              <a:pathLst>
                <a:path w="5685" h="404" extrusionOk="0">
                  <a:moveTo>
                    <a:pt x="259" y="1"/>
                  </a:moveTo>
                  <a:cubicBezTo>
                    <a:pt x="0" y="1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1"/>
                    <a:pt x="5416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02" name="Google Shape;8602;p81"/>
          <p:cNvGrpSpPr/>
          <p:nvPr/>
        </p:nvGrpSpPr>
        <p:grpSpPr>
          <a:xfrm>
            <a:off x="6644201" y="3355496"/>
            <a:ext cx="366695" cy="361979"/>
            <a:chOff x="6644201" y="3355496"/>
            <a:chExt cx="366695" cy="361979"/>
          </a:xfrm>
        </p:grpSpPr>
        <p:sp>
          <p:nvSpPr>
            <p:cNvPr id="8603" name="Google Shape;8603;p81"/>
            <p:cNvSpPr/>
            <p:nvPr/>
          </p:nvSpPr>
          <p:spPr>
            <a:xfrm>
              <a:off x="6824274" y="3378421"/>
              <a:ext cx="11056" cy="52190"/>
            </a:xfrm>
            <a:custGeom>
              <a:avLst/>
              <a:gdLst/>
              <a:ahLst/>
              <a:cxnLst/>
              <a:rect l="l" t="t" r="r" b="b"/>
              <a:pathLst>
                <a:path w="422" h="1992" extrusionOk="0">
                  <a:moveTo>
                    <a:pt x="211" y="0"/>
                  </a:moveTo>
                  <a:cubicBezTo>
                    <a:pt x="106" y="0"/>
                    <a:pt x="0" y="70"/>
                    <a:pt x="0" y="209"/>
                  </a:cubicBezTo>
                  <a:lnTo>
                    <a:pt x="0" y="1781"/>
                  </a:lnTo>
                  <a:cubicBezTo>
                    <a:pt x="0" y="1896"/>
                    <a:pt x="96" y="1991"/>
                    <a:pt x="211" y="1991"/>
                  </a:cubicBezTo>
                  <a:cubicBezTo>
                    <a:pt x="326" y="1991"/>
                    <a:pt x="422" y="1896"/>
                    <a:pt x="422" y="1781"/>
                  </a:cubicBezTo>
                  <a:lnTo>
                    <a:pt x="422" y="209"/>
                  </a:lnTo>
                  <a:cubicBezTo>
                    <a:pt x="422" y="70"/>
                    <a:pt x="316" y="0"/>
                    <a:pt x="21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81"/>
            <p:cNvSpPr/>
            <p:nvPr/>
          </p:nvSpPr>
          <p:spPr>
            <a:xfrm>
              <a:off x="6904944" y="3402709"/>
              <a:ext cx="60994" cy="56802"/>
            </a:xfrm>
            <a:custGeom>
              <a:avLst/>
              <a:gdLst/>
              <a:ahLst/>
              <a:cxnLst/>
              <a:rect l="l" t="t" r="r" b="b"/>
              <a:pathLst>
                <a:path w="2328" h="2168" extrusionOk="0">
                  <a:moveTo>
                    <a:pt x="2031" y="0"/>
                  </a:moveTo>
                  <a:cubicBezTo>
                    <a:pt x="1982" y="0"/>
                    <a:pt x="1931" y="20"/>
                    <a:pt x="1886" y="68"/>
                  </a:cubicBezTo>
                  <a:lnTo>
                    <a:pt x="142" y="1812"/>
                  </a:lnTo>
                  <a:cubicBezTo>
                    <a:pt x="1" y="1934"/>
                    <a:pt x="90" y="2167"/>
                    <a:pt x="275" y="2167"/>
                  </a:cubicBezTo>
                  <a:cubicBezTo>
                    <a:pt x="278" y="2167"/>
                    <a:pt x="282" y="2167"/>
                    <a:pt x="286" y="2167"/>
                  </a:cubicBezTo>
                  <a:cubicBezTo>
                    <a:pt x="343" y="2167"/>
                    <a:pt x="401" y="2138"/>
                    <a:pt x="439" y="2100"/>
                  </a:cubicBezTo>
                  <a:lnTo>
                    <a:pt x="2174" y="365"/>
                  </a:lnTo>
                  <a:cubicBezTo>
                    <a:pt x="2328" y="211"/>
                    <a:pt x="2190" y="0"/>
                    <a:pt x="203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81"/>
            <p:cNvSpPr/>
            <p:nvPr/>
          </p:nvSpPr>
          <p:spPr>
            <a:xfrm>
              <a:off x="6942541" y="3531036"/>
              <a:ext cx="47239" cy="10821"/>
            </a:xfrm>
            <a:custGeom>
              <a:avLst/>
              <a:gdLst/>
              <a:ahLst/>
              <a:cxnLst/>
              <a:rect l="l" t="t" r="r" b="b"/>
              <a:pathLst>
                <a:path w="1803" h="413" extrusionOk="0">
                  <a:moveTo>
                    <a:pt x="288" y="1"/>
                  </a:moveTo>
                  <a:cubicBezTo>
                    <a:pt x="1" y="1"/>
                    <a:pt x="1" y="413"/>
                    <a:pt x="288" y="413"/>
                  </a:cubicBezTo>
                  <a:lnTo>
                    <a:pt x="1525" y="413"/>
                  </a:lnTo>
                  <a:cubicBezTo>
                    <a:pt x="1803" y="413"/>
                    <a:pt x="1803" y="1"/>
                    <a:pt x="1525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81"/>
            <p:cNvSpPr/>
            <p:nvPr/>
          </p:nvSpPr>
          <p:spPr>
            <a:xfrm>
              <a:off x="6927397" y="3636518"/>
              <a:ext cx="30759" cy="26645"/>
            </a:xfrm>
            <a:custGeom>
              <a:avLst/>
              <a:gdLst/>
              <a:ahLst/>
              <a:cxnLst/>
              <a:rect l="l" t="t" r="r" b="b"/>
              <a:pathLst>
                <a:path w="1174" h="1017" extrusionOk="0">
                  <a:moveTo>
                    <a:pt x="299" y="0"/>
                  </a:moveTo>
                  <a:cubicBezTo>
                    <a:pt x="140" y="0"/>
                    <a:pt x="1" y="209"/>
                    <a:pt x="148" y="355"/>
                  </a:cubicBezTo>
                  <a:lnTo>
                    <a:pt x="742" y="949"/>
                  </a:lnTo>
                  <a:cubicBezTo>
                    <a:pt x="780" y="988"/>
                    <a:pt x="838" y="1007"/>
                    <a:pt x="895" y="1007"/>
                  </a:cubicBezTo>
                  <a:lnTo>
                    <a:pt x="895" y="1016"/>
                  </a:lnTo>
                  <a:cubicBezTo>
                    <a:pt x="1087" y="1016"/>
                    <a:pt x="1173" y="786"/>
                    <a:pt x="1039" y="652"/>
                  </a:cubicBezTo>
                  <a:lnTo>
                    <a:pt x="445" y="68"/>
                  </a:lnTo>
                  <a:cubicBezTo>
                    <a:pt x="400" y="20"/>
                    <a:pt x="349" y="0"/>
                    <a:pt x="299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81"/>
            <p:cNvSpPr/>
            <p:nvPr/>
          </p:nvSpPr>
          <p:spPr>
            <a:xfrm>
              <a:off x="6905049" y="3614169"/>
              <a:ext cx="23973" cy="21117"/>
            </a:xfrm>
            <a:custGeom>
              <a:avLst/>
              <a:gdLst/>
              <a:ahLst/>
              <a:cxnLst/>
              <a:rect l="l" t="t" r="r" b="b"/>
              <a:pathLst>
                <a:path w="915" h="806" extrusionOk="0">
                  <a:moveTo>
                    <a:pt x="295" y="0"/>
                  </a:moveTo>
                  <a:cubicBezTo>
                    <a:pt x="134" y="0"/>
                    <a:pt x="1" y="208"/>
                    <a:pt x="147" y="355"/>
                  </a:cubicBezTo>
                  <a:lnTo>
                    <a:pt x="540" y="748"/>
                  </a:lnTo>
                  <a:cubicBezTo>
                    <a:pt x="579" y="786"/>
                    <a:pt x="636" y="805"/>
                    <a:pt x="684" y="805"/>
                  </a:cubicBezTo>
                  <a:cubicBezTo>
                    <a:pt x="742" y="805"/>
                    <a:pt x="790" y="786"/>
                    <a:pt x="828" y="748"/>
                  </a:cubicBezTo>
                  <a:cubicBezTo>
                    <a:pt x="914" y="662"/>
                    <a:pt x="914" y="528"/>
                    <a:pt x="828" y="451"/>
                  </a:cubicBezTo>
                  <a:lnTo>
                    <a:pt x="445" y="67"/>
                  </a:lnTo>
                  <a:cubicBezTo>
                    <a:pt x="397" y="20"/>
                    <a:pt x="345" y="0"/>
                    <a:pt x="295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81"/>
            <p:cNvSpPr/>
            <p:nvPr/>
          </p:nvSpPr>
          <p:spPr>
            <a:xfrm>
              <a:off x="6824274" y="3642360"/>
              <a:ext cx="11056" cy="52190"/>
            </a:xfrm>
            <a:custGeom>
              <a:avLst/>
              <a:gdLst/>
              <a:ahLst/>
              <a:cxnLst/>
              <a:rect l="l" t="t" r="r" b="b"/>
              <a:pathLst>
                <a:path w="422" h="1992" extrusionOk="0">
                  <a:moveTo>
                    <a:pt x="211" y="0"/>
                  </a:moveTo>
                  <a:cubicBezTo>
                    <a:pt x="106" y="0"/>
                    <a:pt x="0" y="70"/>
                    <a:pt x="0" y="209"/>
                  </a:cubicBezTo>
                  <a:lnTo>
                    <a:pt x="0" y="1781"/>
                  </a:lnTo>
                  <a:cubicBezTo>
                    <a:pt x="0" y="1896"/>
                    <a:pt x="96" y="1992"/>
                    <a:pt x="211" y="1992"/>
                  </a:cubicBezTo>
                  <a:cubicBezTo>
                    <a:pt x="326" y="1992"/>
                    <a:pt x="422" y="1896"/>
                    <a:pt x="422" y="1781"/>
                  </a:cubicBezTo>
                  <a:lnTo>
                    <a:pt x="422" y="209"/>
                  </a:lnTo>
                  <a:cubicBezTo>
                    <a:pt x="422" y="70"/>
                    <a:pt x="316" y="0"/>
                    <a:pt x="21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81"/>
            <p:cNvSpPr/>
            <p:nvPr/>
          </p:nvSpPr>
          <p:spPr>
            <a:xfrm>
              <a:off x="6715780" y="3612754"/>
              <a:ext cx="40034" cy="37099"/>
            </a:xfrm>
            <a:custGeom>
              <a:avLst/>
              <a:gdLst/>
              <a:ahLst/>
              <a:cxnLst/>
              <a:rect l="l" t="t" r="r" b="b"/>
              <a:pathLst>
                <a:path w="1528" h="1416" extrusionOk="0">
                  <a:moveTo>
                    <a:pt x="1226" y="1"/>
                  </a:moveTo>
                  <a:cubicBezTo>
                    <a:pt x="1178" y="1"/>
                    <a:pt x="1128" y="19"/>
                    <a:pt x="1083" y="64"/>
                  </a:cubicBezTo>
                  <a:lnTo>
                    <a:pt x="87" y="1061"/>
                  </a:lnTo>
                  <a:cubicBezTo>
                    <a:pt x="0" y="1137"/>
                    <a:pt x="0" y="1272"/>
                    <a:pt x="87" y="1358"/>
                  </a:cubicBezTo>
                  <a:cubicBezTo>
                    <a:pt x="125" y="1396"/>
                    <a:pt x="182" y="1415"/>
                    <a:pt x="240" y="1415"/>
                  </a:cubicBezTo>
                  <a:cubicBezTo>
                    <a:pt x="288" y="1415"/>
                    <a:pt x="345" y="1396"/>
                    <a:pt x="384" y="1358"/>
                  </a:cubicBezTo>
                  <a:lnTo>
                    <a:pt x="1381" y="361"/>
                  </a:lnTo>
                  <a:cubicBezTo>
                    <a:pt x="1528" y="206"/>
                    <a:pt x="1387" y="1"/>
                    <a:pt x="1226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81"/>
            <p:cNvSpPr/>
            <p:nvPr/>
          </p:nvSpPr>
          <p:spPr>
            <a:xfrm>
              <a:off x="6669825" y="3531036"/>
              <a:ext cx="47239" cy="10821"/>
            </a:xfrm>
            <a:custGeom>
              <a:avLst/>
              <a:gdLst/>
              <a:ahLst/>
              <a:cxnLst/>
              <a:rect l="l" t="t" r="r" b="b"/>
              <a:pathLst>
                <a:path w="1803" h="413" extrusionOk="0">
                  <a:moveTo>
                    <a:pt x="288" y="1"/>
                  </a:moveTo>
                  <a:cubicBezTo>
                    <a:pt x="0" y="1"/>
                    <a:pt x="0" y="413"/>
                    <a:pt x="288" y="413"/>
                  </a:cubicBezTo>
                  <a:lnTo>
                    <a:pt x="1524" y="413"/>
                  </a:lnTo>
                  <a:cubicBezTo>
                    <a:pt x="1802" y="413"/>
                    <a:pt x="1802" y="1"/>
                    <a:pt x="1524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81"/>
            <p:cNvSpPr/>
            <p:nvPr/>
          </p:nvSpPr>
          <p:spPr>
            <a:xfrm>
              <a:off x="6700924" y="3410097"/>
              <a:ext cx="54548" cy="50409"/>
            </a:xfrm>
            <a:custGeom>
              <a:avLst/>
              <a:gdLst/>
              <a:ahLst/>
              <a:cxnLst/>
              <a:rect l="l" t="t" r="r" b="b"/>
              <a:pathLst>
                <a:path w="2082" h="1924" extrusionOk="0">
                  <a:moveTo>
                    <a:pt x="300" y="0"/>
                  </a:moveTo>
                  <a:cubicBezTo>
                    <a:pt x="140" y="0"/>
                    <a:pt x="0" y="206"/>
                    <a:pt x="155" y="361"/>
                  </a:cubicBezTo>
                  <a:lnTo>
                    <a:pt x="1650" y="1856"/>
                  </a:lnTo>
                  <a:cubicBezTo>
                    <a:pt x="1689" y="1894"/>
                    <a:pt x="1746" y="1913"/>
                    <a:pt x="1804" y="1913"/>
                  </a:cubicBezTo>
                  <a:lnTo>
                    <a:pt x="1804" y="1923"/>
                  </a:lnTo>
                  <a:cubicBezTo>
                    <a:pt x="1986" y="1923"/>
                    <a:pt x="2082" y="1693"/>
                    <a:pt x="1948" y="1559"/>
                  </a:cubicBezTo>
                  <a:lnTo>
                    <a:pt x="443" y="64"/>
                  </a:lnTo>
                  <a:cubicBezTo>
                    <a:pt x="398" y="19"/>
                    <a:pt x="348" y="0"/>
                    <a:pt x="300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81"/>
            <p:cNvSpPr/>
            <p:nvPr/>
          </p:nvSpPr>
          <p:spPr>
            <a:xfrm>
              <a:off x="6709492" y="3418953"/>
              <a:ext cx="240621" cy="234988"/>
            </a:xfrm>
            <a:custGeom>
              <a:avLst/>
              <a:gdLst/>
              <a:ahLst/>
              <a:cxnLst/>
              <a:rect l="l" t="t" r="r" b="b"/>
              <a:pathLst>
                <a:path w="9184" h="8969" extrusionOk="0">
                  <a:moveTo>
                    <a:pt x="3686" y="0"/>
                  </a:moveTo>
                  <a:cubicBezTo>
                    <a:pt x="3649" y="0"/>
                    <a:pt x="3612" y="4"/>
                    <a:pt x="3576" y="13"/>
                  </a:cubicBezTo>
                  <a:cubicBezTo>
                    <a:pt x="3250" y="80"/>
                    <a:pt x="3039" y="502"/>
                    <a:pt x="2742" y="646"/>
                  </a:cubicBezTo>
                  <a:cubicBezTo>
                    <a:pt x="2454" y="789"/>
                    <a:pt x="1985" y="694"/>
                    <a:pt x="1726" y="895"/>
                  </a:cubicBezTo>
                  <a:cubicBezTo>
                    <a:pt x="1467" y="1106"/>
                    <a:pt x="1467" y="1575"/>
                    <a:pt x="1266" y="1834"/>
                  </a:cubicBezTo>
                  <a:cubicBezTo>
                    <a:pt x="1055" y="2093"/>
                    <a:pt x="605" y="2189"/>
                    <a:pt x="451" y="2496"/>
                  </a:cubicBezTo>
                  <a:cubicBezTo>
                    <a:pt x="307" y="2793"/>
                    <a:pt x="518" y="3215"/>
                    <a:pt x="442" y="3540"/>
                  </a:cubicBezTo>
                  <a:cubicBezTo>
                    <a:pt x="365" y="3866"/>
                    <a:pt x="1" y="4144"/>
                    <a:pt x="1" y="4480"/>
                  </a:cubicBezTo>
                  <a:cubicBezTo>
                    <a:pt x="1" y="4815"/>
                    <a:pt x="365" y="5112"/>
                    <a:pt x="442" y="5429"/>
                  </a:cubicBezTo>
                  <a:cubicBezTo>
                    <a:pt x="509" y="5745"/>
                    <a:pt x="307" y="6176"/>
                    <a:pt x="451" y="6474"/>
                  </a:cubicBezTo>
                  <a:cubicBezTo>
                    <a:pt x="595" y="6771"/>
                    <a:pt x="1055" y="6876"/>
                    <a:pt x="1266" y="7135"/>
                  </a:cubicBezTo>
                  <a:cubicBezTo>
                    <a:pt x="1477" y="7394"/>
                    <a:pt x="1467" y="7863"/>
                    <a:pt x="1726" y="8074"/>
                  </a:cubicBezTo>
                  <a:cubicBezTo>
                    <a:pt x="1985" y="8276"/>
                    <a:pt x="2445" y="8170"/>
                    <a:pt x="2742" y="8324"/>
                  </a:cubicBezTo>
                  <a:cubicBezTo>
                    <a:pt x="3039" y="8467"/>
                    <a:pt x="3240" y="8889"/>
                    <a:pt x="3576" y="8956"/>
                  </a:cubicBezTo>
                  <a:cubicBezTo>
                    <a:pt x="3613" y="8965"/>
                    <a:pt x="3651" y="8969"/>
                    <a:pt x="3689" y="8969"/>
                  </a:cubicBezTo>
                  <a:cubicBezTo>
                    <a:pt x="3983" y="8969"/>
                    <a:pt x="4295" y="8736"/>
                    <a:pt x="4592" y="8736"/>
                  </a:cubicBezTo>
                  <a:cubicBezTo>
                    <a:pt x="4898" y="8736"/>
                    <a:pt x="5218" y="8969"/>
                    <a:pt x="5507" y="8969"/>
                  </a:cubicBezTo>
                  <a:cubicBezTo>
                    <a:pt x="5545" y="8969"/>
                    <a:pt x="5582" y="8965"/>
                    <a:pt x="5618" y="8956"/>
                  </a:cubicBezTo>
                  <a:cubicBezTo>
                    <a:pt x="5934" y="8889"/>
                    <a:pt x="6145" y="8458"/>
                    <a:pt x="6442" y="8324"/>
                  </a:cubicBezTo>
                  <a:cubicBezTo>
                    <a:pt x="6739" y="8180"/>
                    <a:pt x="7199" y="8276"/>
                    <a:pt x="7458" y="8074"/>
                  </a:cubicBezTo>
                  <a:cubicBezTo>
                    <a:pt x="7717" y="7863"/>
                    <a:pt x="7717" y="7394"/>
                    <a:pt x="7928" y="7135"/>
                  </a:cubicBezTo>
                  <a:cubicBezTo>
                    <a:pt x="8129" y="6876"/>
                    <a:pt x="8589" y="6780"/>
                    <a:pt x="8733" y="6474"/>
                  </a:cubicBezTo>
                  <a:cubicBezTo>
                    <a:pt x="8877" y="6176"/>
                    <a:pt x="8675" y="5755"/>
                    <a:pt x="8742" y="5429"/>
                  </a:cubicBezTo>
                  <a:cubicBezTo>
                    <a:pt x="8819" y="5103"/>
                    <a:pt x="9183" y="4815"/>
                    <a:pt x="9183" y="4480"/>
                  </a:cubicBezTo>
                  <a:cubicBezTo>
                    <a:pt x="9183" y="4144"/>
                    <a:pt x="8819" y="3857"/>
                    <a:pt x="8742" y="3540"/>
                  </a:cubicBezTo>
                  <a:cubicBezTo>
                    <a:pt x="8675" y="3224"/>
                    <a:pt x="8877" y="2793"/>
                    <a:pt x="8733" y="2496"/>
                  </a:cubicBezTo>
                  <a:cubicBezTo>
                    <a:pt x="8589" y="2199"/>
                    <a:pt x="8129" y="2093"/>
                    <a:pt x="7928" y="1834"/>
                  </a:cubicBezTo>
                  <a:cubicBezTo>
                    <a:pt x="7717" y="1575"/>
                    <a:pt x="7717" y="1106"/>
                    <a:pt x="7458" y="895"/>
                  </a:cubicBezTo>
                  <a:cubicBezTo>
                    <a:pt x="7353" y="818"/>
                    <a:pt x="7228" y="780"/>
                    <a:pt x="7094" y="770"/>
                  </a:cubicBezTo>
                  <a:lnTo>
                    <a:pt x="6365" y="617"/>
                  </a:lnTo>
                  <a:cubicBezTo>
                    <a:pt x="6107" y="454"/>
                    <a:pt x="5905" y="80"/>
                    <a:pt x="5608" y="23"/>
                  </a:cubicBezTo>
                  <a:cubicBezTo>
                    <a:pt x="5576" y="15"/>
                    <a:pt x="5543" y="12"/>
                    <a:pt x="5509" y="12"/>
                  </a:cubicBezTo>
                  <a:cubicBezTo>
                    <a:pt x="5229" y="12"/>
                    <a:pt x="4891" y="234"/>
                    <a:pt x="4592" y="234"/>
                  </a:cubicBezTo>
                  <a:cubicBezTo>
                    <a:pt x="4295" y="234"/>
                    <a:pt x="3975" y="0"/>
                    <a:pt x="3686" y="0"/>
                  </a:cubicBezTo>
                  <a:close/>
                </a:path>
              </a:pathLst>
            </a:custGeom>
            <a:solidFill>
              <a:srgbClr val="B8C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81"/>
            <p:cNvSpPr/>
            <p:nvPr/>
          </p:nvSpPr>
          <p:spPr>
            <a:xfrm>
              <a:off x="6749683" y="3436114"/>
              <a:ext cx="200430" cy="218010"/>
            </a:xfrm>
            <a:custGeom>
              <a:avLst/>
              <a:gdLst/>
              <a:ahLst/>
              <a:cxnLst/>
              <a:rect l="l" t="t" r="r" b="b"/>
              <a:pathLst>
                <a:path w="7650" h="8321" extrusionOk="0">
                  <a:moveTo>
                    <a:pt x="4966" y="0"/>
                  </a:moveTo>
                  <a:cubicBezTo>
                    <a:pt x="6375" y="1534"/>
                    <a:pt x="6528" y="3844"/>
                    <a:pt x="5339" y="5550"/>
                  </a:cubicBezTo>
                  <a:cubicBezTo>
                    <a:pt x="4482" y="6772"/>
                    <a:pt x="3103" y="7453"/>
                    <a:pt x="1682" y="7453"/>
                  </a:cubicBezTo>
                  <a:cubicBezTo>
                    <a:pt x="1118" y="7453"/>
                    <a:pt x="548" y="7346"/>
                    <a:pt x="0" y="7122"/>
                  </a:cubicBezTo>
                  <a:lnTo>
                    <a:pt x="0" y="7122"/>
                  </a:lnTo>
                  <a:cubicBezTo>
                    <a:pt x="39" y="7237"/>
                    <a:pt x="106" y="7343"/>
                    <a:pt x="192" y="7419"/>
                  </a:cubicBezTo>
                  <a:cubicBezTo>
                    <a:pt x="451" y="7630"/>
                    <a:pt x="911" y="7525"/>
                    <a:pt x="1208" y="7669"/>
                  </a:cubicBezTo>
                  <a:cubicBezTo>
                    <a:pt x="1505" y="7822"/>
                    <a:pt x="1706" y="8234"/>
                    <a:pt x="2042" y="8311"/>
                  </a:cubicBezTo>
                  <a:cubicBezTo>
                    <a:pt x="2076" y="8318"/>
                    <a:pt x="2110" y="8321"/>
                    <a:pt x="2145" y="8321"/>
                  </a:cubicBezTo>
                  <a:cubicBezTo>
                    <a:pt x="2442" y="8321"/>
                    <a:pt x="2758" y="8090"/>
                    <a:pt x="3058" y="8090"/>
                  </a:cubicBezTo>
                  <a:cubicBezTo>
                    <a:pt x="3367" y="8090"/>
                    <a:pt x="3691" y="8321"/>
                    <a:pt x="3983" y="8321"/>
                  </a:cubicBezTo>
                  <a:cubicBezTo>
                    <a:pt x="4017" y="8321"/>
                    <a:pt x="4051" y="8318"/>
                    <a:pt x="4084" y="8311"/>
                  </a:cubicBezTo>
                  <a:cubicBezTo>
                    <a:pt x="4400" y="8234"/>
                    <a:pt x="4611" y="7812"/>
                    <a:pt x="4908" y="7669"/>
                  </a:cubicBezTo>
                  <a:cubicBezTo>
                    <a:pt x="5205" y="7534"/>
                    <a:pt x="5665" y="7630"/>
                    <a:pt x="5924" y="7419"/>
                  </a:cubicBezTo>
                  <a:cubicBezTo>
                    <a:pt x="6183" y="7218"/>
                    <a:pt x="6183" y="6748"/>
                    <a:pt x="6394" y="6490"/>
                  </a:cubicBezTo>
                  <a:cubicBezTo>
                    <a:pt x="6595" y="6231"/>
                    <a:pt x="7055" y="6125"/>
                    <a:pt x="7199" y="5828"/>
                  </a:cubicBezTo>
                  <a:cubicBezTo>
                    <a:pt x="7343" y="5521"/>
                    <a:pt x="7132" y="5109"/>
                    <a:pt x="7208" y="4783"/>
                  </a:cubicBezTo>
                  <a:cubicBezTo>
                    <a:pt x="7276" y="4467"/>
                    <a:pt x="7649" y="4170"/>
                    <a:pt x="7649" y="3834"/>
                  </a:cubicBezTo>
                  <a:cubicBezTo>
                    <a:pt x="7649" y="3499"/>
                    <a:pt x="7276" y="3202"/>
                    <a:pt x="7208" y="2885"/>
                  </a:cubicBezTo>
                  <a:cubicBezTo>
                    <a:pt x="7132" y="2569"/>
                    <a:pt x="7333" y="2138"/>
                    <a:pt x="7189" y="1841"/>
                  </a:cubicBezTo>
                  <a:cubicBezTo>
                    <a:pt x="7046" y="1544"/>
                    <a:pt x="6595" y="1438"/>
                    <a:pt x="6384" y="1179"/>
                  </a:cubicBezTo>
                  <a:cubicBezTo>
                    <a:pt x="6173" y="920"/>
                    <a:pt x="6173" y="451"/>
                    <a:pt x="5914" y="250"/>
                  </a:cubicBezTo>
                  <a:cubicBezTo>
                    <a:pt x="5809" y="173"/>
                    <a:pt x="5684" y="125"/>
                    <a:pt x="5560" y="115"/>
                  </a:cubicBezTo>
                  <a:lnTo>
                    <a:pt x="4966" y="0"/>
                  </a:lnTo>
                  <a:close/>
                </a:path>
              </a:pathLst>
            </a:custGeom>
            <a:solidFill>
              <a:srgbClr val="A0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81"/>
            <p:cNvSpPr/>
            <p:nvPr/>
          </p:nvSpPr>
          <p:spPr>
            <a:xfrm>
              <a:off x="6774049" y="3464226"/>
              <a:ext cx="33169" cy="28244"/>
            </a:xfrm>
            <a:custGeom>
              <a:avLst/>
              <a:gdLst/>
              <a:ahLst/>
              <a:cxnLst/>
              <a:rect l="l" t="t" r="r" b="b"/>
              <a:pathLst>
                <a:path w="1266" h="1078" extrusionOk="0">
                  <a:moveTo>
                    <a:pt x="729" y="1"/>
                  </a:moveTo>
                  <a:cubicBezTo>
                    <a:pt x="240" y="1"/>
                    <a:pt x="0" y="576"/>
                    <a:pt x="345" y="921"/>
                  </a:cubicBezTo>
                  <a:cubicBezTo>
                    <a:pt x="453" y="1029"/>
                    <a:pt x="587" y="1077"/>
                    <a:pt x="719" y="1077"/>
                  </a:cubicBezTo>
                  <a:cubicBezTo>
                    <a:pt x="996" y="1077"/>
                    <a:pt x="1265" y="863"/>
                    <a:pt x="1265" y="538"/>
                  </a:cubicBezTo>
                  <a:cubicBezTo>
                    <a:pt x="1265" y="240"/>
                    <a:pt x="1026" y="1"/>
                    <a:pt x="729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81"/>
            <p:cNvSpPr/>
            <p:nvPr/>
          </p:nvSpPr>
          <p:spPr>
            <a:xfrm>
              <a:off x="6810964" y="3355496"/>
              <a:ext cx="33169" cy="28479"/>
            </a:xfrm>
            <a:custGeom>
              <a:avLst/>
              <a:gdLst/>
              <a:ahLst/>
              <a:cxnLst/>
              <a:rect l="l" t="t" r="r" b="b"/>
              <a:pathLst>
                <a:path w="1266" h="1087" extrusionOk="0">
                  <a:moveTo>
                    <a:pt x="719" y="0"/>
                  </a:moveTo>
                  <a:cubicBezTo>
                    <a:pt x="240" y="0"/>
                    <a:pt x="0" y="585"/>
                    <a:pt x="336" y="930"/>
                  </a:cubicBezTo>
                  <a:cubicBezTo>
                    <a:pt x="447" y="1038"/>
                    <a:pt x="583" y="1087"/>
                    <a:pt x="716" y="1087"/>
                  </a:cubicBezTo>
                  <a:cubicBezTo>
                    <a:pt x="997" y="1087"/>
                    <a:pt x="1265" y="872"/>
                    <a:pt x="1265" y="547"/>
                  </a:cubicBezTo>
                  <a:cubicBezTo>
                    <a:pt x="1265" y="250"/>
                    <a:pt x="1016" y="0"/>
                    <a:pt x="71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81"/>
            <p:cNvSpPr/>
            <p:nvPr/>
          </p:nvSpPr>
          <p:spPr>
            <a:xfrm>
              <a:off x="6866194" y="3511203"/>
              <a:ext cx="33195" cy="28401"/>
            </a:xfrm>
            <a:custGeom>
              <a:avLst/>
              <a:gdLst/>
              <a:ahLst/>
              <a:cxnLst/>
              <a:rect l="l" t="t" r="r" b="b"/>
              <a:pathLst>
                <a:path w="1267" h="1084" extrusionOk="0">
                  <a:moveTo>
                    <a:pt x="729" y="0"/>
                  </a:moveTo>
                  <a:cubicBezTo>
                    <a:pt x="241" y="0"/>
                    <a:pt x="1" y="585"/>
                    <a:pt x="346" y="921"/>
                  </a:cubicBezTo>
                  <a:cubicBezTo>
                    <a:pt x="456" y="1033"/>
                    <a:pt x="592" y="1084"/>
                    <a:pt x="725" y="1084"/>
                  </a:cubicBezTo>
                  <a:cubicBezTo>
                    <a:pt x="1001" y="1084"/>
                    <a:pt x="1266" y="869"/>
                    <a:pt x="1266" y="547"/>
                  </a:cubicBezTo>
                  <a:cubicBezTo>
                    <a:pt x="1266" y="240"/>
                    <a:pt x="1027" y="0"/>
                    <a:pt x="72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81"/>
            <p:cNvSpPr/>
            <p:nvPr/>
          </p:nvSpPr>
          <p:spPr>
            <a:xfrm>
              <a:off x="6762992" y="3556896"/>
              <a:ext cx="52505" cy="44828"/>
            </a:xfrm>
            <a:custGeom>
              <a:avLst/>
              <a:gdLst/>
              <a:ahLst/>
              <a:cxnLst/>
              <a:rect l="l" t="t" r="r" b="b"/>
              <a:pathLst>
                <a:path w="2004" h="1711" extrusionOk="0">
                  <a:moveTo>
                    <a:pt x="1151" y="1"/>
                  </a:moveTo>
                  <a:cubicBezTo>
                    <a:pt x="384" y="1"/>
                    <a:pt x="0" y="921"/>
                    <a:pt x="547" y="1458"/>
                  </a:cubicBezTo>
                  <a:cubicBezTo>
                    <a:pt x="721" y="1632"/>
                    <a:pt x="936" y="1710"/>
                    <a:pt x="1146" y="1710"/>
                  </a:cubicBezTo>
                  <a:cubicBezTo>
                    <a:pt x="1584" y="1710"/>
                    <a:pt x="2004" y="1372"/>
                    <a:pt x="2004" y="854"/>
                  </a:cubicBezTo>
                  <a:cubicBezTo>
                    <a:pt x="2004" y="384"/>
                    <a:pt x="1620" y="1"/>
                    <a:pt x="1151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81"/>
            <p:cNvSpPr/>
            <p:nvPr/>
          </p:nvSpPr>
          <p:spPr>
            <a:xfrm>
              <a:off x="6953859" y="3377426"/>
              <a:ext cx="36680" cy="35003"/>
            </a:xfrm>
            <a:custGeom>
              <a:avLst/>
              <a:gdLst/>
              <a:ahLst/>
              <a:cxnLst/>
              <a:rect l="l" t="t" r="r" b="b"/>
              <a:pathLst>
                <a:path w="1400" h="1336" extrusionOk="0">
                  <a:moveTo>
                    <a:pt x="672" y="1"/>
                  </a:moveTo>
                  <a:cubicBezTo>
                    <a:pt x="329" y="1"/>
                    <a:pt x="0" y="267"/>
                    <a:pt x="0" y="668"/>
                  </a:cubicBezTo>
                  <a:cubicBezTo>
                    <a:pt x="0" y="1070"/>
                    <a:pt x="329" y="1336"/>
                    <a:pt x="672" y="1336"/>
                  </a:cubicBezTo>
                  <a:cubicBezTo>
                    <a:pt x="836" y="1336"/>
                    <a:pt x="1004" y="1275"/>
                    <a:pt x="1141" y="1138"/>
                  </a:cubicBezTo>
                  <a:cubicBezTo>
                    <a:pt x="1400" y="879"/>
                    <a:pt x="1400" y="457"/>
                    <a:pt x="1141" y="199"/>
                  </a:cubicBezTo>
                  <a:cubicBezTo>
                    <a:pt x="1004" y="62"/>
                    <a:pt x="836" y="1"/>
                    <a:pt x="672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81"/>
            <p:cNvSpPr/>
            <p:nvPr/>
          </p:nvSpPr>
          <p:spPr>
            <a:xfrm>
              <a:off x="6977701" y="3522259"/>
              <a:ext cx="33195" cy="28479"/>
            </a:xfrm>
            <a:custGeom>
              <a:avLst/>
              <a:gdLst/>
              <a:ahLst/>
              <a:cxnLst/>
              <a:rect l="l" t="t" r="r" b="b"/>
              <a:pathLst>
                <a:path w="1267" h="1087" extrusionOk="0">
                  <a:moveTo>
                    <a:pt x="729" y="0"/>
                  </a:moveTo>
                  <a:cubicBezTo>
                    <a:pt x="240" y="0"/>
                    <a:pt x="1" y="585"/>
                    <a:pt x="346" y="930"/>
                  </a:cubicBezTo>
                  <a:cubicBezTo>
                    <a:pt x="454" y="1038"/>
                    <a:pt x="588" y="1086"/>
                    <a:pt x="720" y="1086"/>
                  </a:cubicBezTo>
                  <a:cubicBezTo>
                    <a:pt x="997" y="1086"/>
                    <a:pt x="1266" y="871"/>
                    <a:pt x="1266" y="546"/>
                  </a:cubicBezTo>
                  <a:cubicBezTo>
                    <a:pt x="1266" y="249"/>
                    <a:pt x="1026" y="0"/>
                    <a:pt x="72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81"/>
            <p:cNvSpPr/>
            <p:nvPr/>
          </p:nvSpPr>
          <p:spPr>
            <a:xfrm>
              <a:off x="6945816" y="3652473"/>
              <a:ext cx="38462" cy="36680"/>
            </a:xfrm>
            <a:custGeom>
              <a:avLst/>
              <a:gdLst/>
              <a:ahLst/>
              <a:cxnLst/>
              <a:rect l="l" t="t" r="r" b="b"/>
              <a:pathLst>
                <a:path w="1468" h="1400" extrusionOk="0">
                  <a:moveTo>
                    <a:pt x="703" y="1"/>
                  </a:moveTo>
                  <a:cubicBezTo>
                    <a:pt x="344" y="1"/>
                    <a:pt x="0" y="282"/>
                    <a:pt x="0" y="705"/>
                  </a:cubicBezTo>
                  <a:cubicBezTo>
                    <a:pt x="0" y="1120"/>
                    <a:pt x="343" y="1399"/>
                    <a:pt x="702" y="1399"/>
                  </a:cubicBezTo>
                  <a:cubicBezTo>
                    <a:pt x="872" y="1399"/>
                    <a:pt x="1047" y="1336"/>
                    <a:pt x="1189" y="1193"/>
                  </a:cubicBezTo>
                  <a:cubicBezTo>
                    <a:pt x="1467" y="925"/>
                    <a:pt x="1467" y="484"/>
                    <a:pt x="1189" y="206"/>
                  </a:cubicBezTo>
                  <a:cubicBezTo>
                    <a:pt x="1047" y="64"/>
                    <a:pt x="873" y="1"/>
                    <a:pt x="703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81"/>
            <p:cNvSpPr/>
            <p:nvPr/>
          </p:nvSpPr>
          <p:spPr>
            <a:xfrm>
              <a:off x="6810964" y="3688996"/>
              <a:ext cx="33169" cy="28479"/>
            </a:xfrm>
            <a:custGeom>
              <a:avLst/>
              <a:gdLst/>
              <a:ahLst/>
              <a:cxnLst/>
              <a:rect l="l" t="t" r="r" b="b"/>
              <a:pathLst>
                <a:path w="1266" h="1087" extrusionOk="0">
                  <a:moveTo>
                    <a:pt x="719" y="1"/>
                  </a:moveTo>
                  <a:cubicBezTo>
                    <a:pt x="240" y="1"/>
                    <a:pt x="0" y="585"/>
                    <a:pt x="336" y="931"/>
                  </a:cubicBezTo>
                  <a:cubicBezTo>
                    <a:pt x="447" y="1039"/>
                    <a:pt x="583" y="1087"/>
                    <a:pt x="716" y="1087"/>
                  </a:cubicBezTo>
                  <a:cubicBezTo>
                    <a:pt x="997" y="1087"/>
                    <a:pt x="1265" y="872"/>
                    <a:pt x="1265" y="547"/>
                  </a:cubicBezTo>
                  <a:cubicBezTo>
                    <a:pt x="1265" y="250"/>
                    <a:pt x="1016" y="1"/>
                    <a:pt x="719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81"/>
            <p:cNvSpPr/>
            <p:nvPr/>
          </p:nvSpPr>
          <p:spPr>
            <a:xfrm>
              <a:off x="6697702" y="3640212"/>
              <a:ext cx="29894" cy="28479"/>
            </a:xfrm>
            <a:custGeom>
              <a:avLst/>
              <a:gdLst/>
              <a:ahLst/>
              <a:cxnLst/>
              <a:rect l="l" t="t" r="r" b="b"/>
              <a:pathLst>
                <a:path w="1141" h="1087" extrusionOk="0">
                  <a:moveTo>
                    <a:pt x="550" y="0"/>
                  </a:moveTo>
                  <a:cubicBezTo>
                    <a:pt x="269" y="0"/>
                    <a:pt x="0" y="215"/>
                    <a:pt x="0" y="540"/>
                  </a:cubicBezTo>
                  <a:cubicBezTo>
                    <a:pt x="0" y="870"/>
                    <a:pt x="266" y="1086"/>
                    <a:pt x="545" y="1086"/>
                  </a:cubicBezTo>
                  <a:cubicBezTo>
                    <a:pt x="680" y="1086"/>
                    <a:pt x="818" y="1036"/>
                    <a:pt x="930" y="923"/>
                  </a:cubicBezTo>
                  <a:cubicBezTo>
                    <a:pt x="1141" y="713"/>
                    <a:pt x="1141" y="367"/>
                    <a:pt x="930" y="157"/>
                  </a:cubicBezTo>
                  <a:cubicBezTo>
                    <a:pt x="819" y="49"/>
                    <a:pt x="683" y="0"/>
                    <a:pt x="550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81"/>
            <p:cNvSpPr/>
            <p:nvPr/>
          </p:nvSpPr>
          <p:spPr>
            <a:xfrm>
              <a:off x="6644201" y="3522259"/>
              <a:ext cx="33169" cy="28479"/>
            </a:xfrm>
            <a:custGeom>
              <a:avLst/>
              <a:gdLst/>
              <a:ahLst/>
              <a:cxnLst/>
              <a:rect l="l" t="t" r="r" b="b"/>
              <a:pathLst>
                <a:path w="1266" h="1087" extrusionOk="0">
                  <a:moveTo>
                    <a:pt x="719" y="0"/>
                  </a:moveTo>
                  <a:cubicBezTo>
                    <a:pt x="240" y="0"/>
                    <a:pt x="0" y="585"/>
                    <a:pt x="336" y="930"/>
                  </a:cubicBezTo>
                  <a:cubicBezTo>
                    <a:pt x="447" y="1038"/>
                    <a:pt x="583" y="1086"/>
                    <a:pt x="716" y="1086"/>
                  </a:cubicBezTo>
                  <a:cubicBezTo>
                    <a:pt x="997" y="1086"/>
                    <a:pt x="1266" y="871"/>
                    <a:pt x="1266" y="546"/>
                  </a:cubicBezTo>
                  <a:cubicBezTo>
                    <a:pt x="1266" y="249"/>
                    <a:pt x="1016" y="0"/>
                    <a:pt x="71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81"/>
            <p:cNvSpPr/>
            <p:nvPr/>
          </p:nvSpPr>
          <p:spPr>
            <a:xfrm>
              <a:off x="6676349" y="3383242"/>
              <a:ext cx="39457" cy="37754"/>
            </a:xfrm>
            <a:custGeom>
              <a:avLst/>
              <a:gdLst/>
              <a:ahLst/>
              <a:cxnLst/>
              <a:rect l="l" t="t" r="r" b="b"/>
              <a:pathLst>
                <a:path w="1506" h="1441" extrusionOk="0">
                  <a:moveTo>
                    <a:pt x="731" y="1"/>
                  </a:moveTo>
                  <a:cubicBezTo>
                    <a:pt x="359" y="1"/>
                    <a:pt x="0" y="290"/>
                    <a:pt x="0" y="724"/>
                  </a:cubicBezTo>
                  <a:cubicBezTo>
                    <a:pt x="0" y="1156"/>
                    <a:pt x="356" y="1441"/>
                    <a:pt x="726" y="1441"/>
                  </a:cubicBezTo>
                  <a:cubicBezTo>
                    <a:pt x="906" y="1441"/>
                    <a:pt x="1089" y="1373"/>
                    <a:pt x="1237" y="1223"/>
                  </a:cubicBezTo>
                  <a:cubicBezTo>
                    <a:pt x="1505" y="945"/>
                    <a:pt x="1505" y="494"/>
                    <a:pt x="1237" y="216"/>
                  </a:cubicBezTo>
                  <a:cubicBezTo>
                    <a:pt x="1091" y="67"/>
                    <a:pt x="910" y="1"/>
                    <a:pt x="731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5" name="Google Shape;8625;p81"/>
          <p:cNvGrpSpPr/>
          <p:nvPr/>
        </p:nvGrpSpPr>
        <p:grpSpPr>
          <a:xfrm>
            <a:off x="7955145" y="2019192"/>
            <a:ext cx="365176" cy="271013"/>
            <a:chOff x="7955145" y="2019192"/>
            <a:chExt cx="365176" cy="271013"/>
          </a:xfrm>
        </p:grpSpPr>
        <p:sp>
          <p:nvSpPr>
            <p:cNvPr id="8626" name="Google Shape;8626;p81"/>
            <p:cNvSpPr/>
            <p:nvPr/>
          </p:nvSpPr>
          <p:spPr>
            <a:xfrm>
              <a:off x="7977729" y="2019192"/>
              <a:ext cx="320243" cy="271013"/>
            </a:xfrm>
            <a:custGeom>
              <a:avLst/>
              <a:gdLst/>
              <a:ahLst/>
              <a:cxnLst/>
              <a:rect l="l" t="t" r="r" b="b"/>
              <a:pathLst>
                <a:path w="12223" h="10344" extrusionOk="0">
                  <a:moveTo>
                    <a:pt x="8676" y="1"/>
                  </a:moveTo>
                  <a:cubicBezTo>
                    <a:pt x="7707" y="1"/>
                    <a:pt x="6778" y="394"/>
                    <a:pt x="6107" y="1103"/>
                  </a:cubicBezTo>
                  <a:cubicBezTo>
                    <a:pt x="5428" y="385"/>
                    <a:pt x="4496" y="5"/>
                    <a:pt x="3546" y="5"/>
                  </a:cubicBezTo>
                  <a:cubicBezTo>
                    <a:pt x="3101" y="5"/>
                    <a:pt x="2653" y="88"/>
                    <a:pt x="2225" y="260"/>
                  </a:cubicBezTo>
                  <a:cubicBezTo>
                    <a:pt x="883" y="796"/>
                    <a:pt x="1" y="2100"/>
                    <a:pt x="1" y="3547"/>
                  </a:cubicBezTo>
                  <a:cubicBezTo>
                    <a:pt x="1" y="5541"/>
                    <a:pt x="1372" y="6921"/>
                    <a:pt x="2570" y="7909"/>
                  </a:cubicBezTo>
                  <a:cubicBezTo>
                    <a:pt x="3087" y="8330"/>
                    <a:pt x="3624" y="8733"/>
                    <a:pt x="4180" y="9097"/>
                  </a:cubicBezTo>
                  <a:lnTo>
                    <a:pt x="6107" y="10343"/>
                  </a:lnTo>
                  <a:lnTo>
                    <a:pt x="8033" y="9097"/>
                  </a:lnTo>
                  <a:cubicBezTo>
                    <a:pt x="8589" y="8733"/>
                    <a:pt x="9126" y="8340"/>
                    <a:pt x="9644" y="7909"/>
                  </a:cubicBezTo>
                  <a:cubicBezTo>
                    <a:pt x="10842" y="6931"/>
                    <a:pt x="12222" y="5531"/>
                    <a:pt x="12222" y="3547"/>
                  </a:cubicBezTo>
                  <a:cubicBezTo>
                    <a:pt x="12222" y="1889"/>
                    <a:pt x="11072" y="451"/>
                    <a:pt x="9452" y="87"/>
                  </a:cubicBezTo>
                  <a:cubicBezTo>
                    <a:pt x="9193" y="30"/>
                    <a:pt x="8934" y="1"/>
                    <a:pt x="867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81"/>
            <p:cNvSpPr/>
            <p:nvPr/>
          </p:nvSpPr>
          <p:spPr>
            <a:xfrm>
              <a:off x="8084468" y="2023226"/>
              <a:ext cx="213504" cy="266978"/>
            </a:xfrm>
            <a:custGeom>
              <a:avLst/>
              <a:gdLst/>
              <a:ahLst/>
              <a:cxnLst/>
              <a:rect l="l" t="t" r="r" b="b"/>
              <a:pathLst>
                <a:path w="8149" h="10190" extrusionOk="0">
                  <a:moveTo>
                    <a:pt x="5618" y="0"/>
                  </a:moveTo>
                  <a:lnTo>
                    <a:pt x="5618" y="0"/>
                  </a:lnTo>
                  <a:cubicBezTo>
                    <a:pt x="6020" y="2166"/>
                    <a:pt x="6298" y="7400"/>
                    <a:pt x="1" y="8876"/>
                  </a:cubicBezTo>
                  <a:cubicBezTo>
                    <a:pt x="58" y="8905"/>
                    <a:pt x="87" y="8934"/>
                    <a:pt x="106" y="8943"/>
                  </a:cubicBezTo>
                  <a:lnTo>
                    <a:pt x="2033" y="10189"/>
                  </a:lnTo>
                  <a:lnTo>
                    <a:pt x="3959" y="8943"/>
                  </a:lnTo>
                  <a:cubicBezTo>
                    <a:pt x="4515" y="8579"/>
                    <a:pt x="5052" y="8186"/>
                    <a:pt x="5570" y="7764"/>
                  </a:cubicBezTo>
                  <a:cubicBezTo>
                    <a:pt x="6768" y="6777"/>
                    <a:pt x="8139" y="5387"/>
                    <a:pt x="8139" y="3403"/>
                  </a:cubicBezTo>
                  <a:cubicBezTo>
                    <a:pt x="8148" y="1831"/>
                    <a:pt x="7113" y="451"/>
                    <a:pt x="5618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81"/>
            <p:cNvSpPr/>
            <p:nvPr/>
          </p:nvSpPr>
          <p:spPr>
            <a:xfrm>
              <a:off x="8182377" y="2136437"/>
              <a:ext cx="95735" cy="76163"/>
            </a:xfrm>
            <a:custGeom>
              <a:avLst/>
              <a:gdLst/>
              <a:ahLst/>
              <a:cxnLst/>
              <a:rect l="l" t="t" r="r" b="b"/>
              <a:pathLst>
                <a:path w="3654" h="2907" extrusionOk="0">
                  <a:moveTo>
                    <a:pt x="2082" y="1"/>
                  </a:moveTo>
                  <a:cubicBezTo>
                    <a:pt x="2076" y="1"/>
                    <a:pt x="2069" y="1"/>
                    <a:pt x="2063" y="2"/>
                  </a:cubicBezTo>
                  <a:cubicBezTo>
                    <a:pt x="1977" y="2"/>
                    <a:pt x="1909" y="60"/>
                    <a:pt x="1881" y="136"/>
                  </a:cubicBezTo>
                  <a:lnTo>
                    <a:pt x="1238" y="2140"/>
                  </a:lnTo>
                  <a:lnTo>
                    <a:pt x="443" y="318"/>
                  </a:lnTo>
                  <a:cubicBezTo>
                    <a:pt x="406" y="231"/>
                    <a:pt x="336" y="194"/>
                    <a:pt x="265" y="194"/>
                  </a:cubicBezTo>
                  <a:cubicBezTo>
                    <a:pt x="134" y="194"/>
                    <a:pt x="1" y="320"/>
                    <a:pt x="69" y="481"/>
                  </a:cubicBezTo>
                  <a:lnTo>
                    <a:pt x="1085" y="2791"/>
                  </a:lnTo>
                  <a:cubicBezTo>
                    <a:pt x="1114" y="2859"/>
                    <a:pt x="1191" y="2906"/>
                    <a:pt x="1267" y="2906"/>
                  </a:cubicBezTo>
                  <a:lnTo>
                    <a:pt x="1277" y="2906"/>
                  </a:lnTo>
                  <a:cubicBezTo>
                    <a:pt x="1363" y="2906"/>
                    <a:pt x="1440" y="2849"/>
                    <a:pt x="1459" y="2772"/>
                  </a:cubicBezTo>
                  <a:lnTo>
                    <a:pt x="2120" y="731"/>
                  </a:lnTo>
                  <a:lnTo>
                    <a:pt x="2657" y="1814"/>
                  </a:lnTo>
                  <a:cubicBezTo>
                    <a:pt x="2686" y="1881"/>
                    <a:pt x="2753" y="1929"/>
                    <a:pt x="2830" y="1929"/>
                  </a:cubicBezTo>
                  <a:lnTo>
                    <a:pt x="3366" y="1929"/>
                  </a:lnTo>
                  <a:cubicBezTo>
                    <a:pt x="3462" y="1795"/>
                    <a:pt x="3558" y="1660"/>
                    <a:pt x="3654" y="1517"/>
                  </a:cubicBezTo>
                  <a:lnTo>
                    <a:pt x="2954" y="1517"/>
                  </a:lnTo>
                  <a:lnTo>
                    <a:pt x="2254" y="108"/>
                  </a:lnTo>
                  <a:cubicBezTo>
                    <a:pt x="2219" y="46"/>
                    <a:pt x="2152" y="1"/>
                    <a:pt x="2082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81"/>
            <p:cNvSpPr/>
            <p:nvPr/>
          </p:nvSpPr>
          <p:spPr>
            <a:xfrm>
              <a:off x="7997327" y="2098866"/>
              <a:ext cx="191601" cy="125026"/>
            </a:xfrm>
            <a:custGeom>
              <a:avLst/>
              <a:gdLst/>
              <a:ahLst/>
              <a:cxnLst/>
              <a:rect l="l" t="t" r="r" b="b"/>
              <a:pathLst>
                <a:path w="7313" h="4772" extrusionOk="0">
                  <a:moveTo>
                    <a:pt x="6600" y="1"/>
                  </a:moveTo>
                  <a:cubicBezTo>
                    <a:pt x="6523" y="1"/>
                    <a:pt x="6447" y="41"/>
                    <a:pt x="6413" y="123"/>
                  </a:cubicBezTo>
                  <a:lnTo>
                    <a:pt x="5464" y="2471"/>
                  </a:lnTo>
                  <a:lnTo>
                    <a:pt x="4659" y="1129"/>
                  </a:lnTo>
                  <a:cubicBezTo>
                    <a:pt x="4621" y="1062"/>
                    <a:pt x="4555" y="1029"/>
                    <a:pt x="4489" y="1029"/>
                  </a:cubicBezTo>
                  <a:cubicBezTo>
                    <a:pt x="4405" y="1029"/>
                    <a:pt x="4322" y="1081"/>
                    <a:pt x="4295" y="1177"/>
                  </a:cubicBezTo>
                  <a:lnTo>
                    <a:pt x="3480" y="3909"/>
                  </a:lnTo>
                  <a:lnTo>
                    <a:pt x="2445" y="861"/>
                  </a:lnTo>
                  <a:cubicBezTo>
                    <a:pt x="2416" y="784"/>
                    <a:pt x="2349" y="736"/>
                    <a:pt x="2272" y="727"/>
                  </a:cubicBezTo>
                  <a:cubicBezTo>
                    <a:pt x="2186" y="727"/>
                    <a:pt x="2109" y="775"/>
                    <a:pt x="2071" y="851"/>
                  </a:cubicBezTo>
                  <a:lnTo>
                    <a:pt x="1045" y="2951"/>
                  </a:lnTo>
                  <a:lnTo>
                    <a:pt x="0" y="2951"/>
                  </a:lnTo>
                  <a:cubicBezTo>
                    <a:pt x="96" y="3094"/>
                    <a:pt x="192" y="3229"/>
                    <a:pt x="298" y="3363"/>
                  </a:cubicBezTo>
                  <a:lnTo>
                    <a:pt x="1170" y="3363"/>
                  </a:lnTo>
                  <a:cubicBezTo>
                    <a:pt x="1256" y="3353"/>
                    <a:pt x="1323" y="3315"/>
                    <a:pt x="1352" y="3238"/>
                  </a:cubicBezTo>
                  <a:lnTo>
                    <a:pt x="2224" y="1465"/>
                  </a:lnTo>
                  <a:lnTo>
                    <a:pt x="3298" y="4638"/>
                  </a:lnTo>
                  <a:cubicBezTo>
                    <a:pt x="3327" y="4714"/>
                    <a:pt x="3403" y="4772"/>
                    <a:pt x="3490" y="4772"/>
                  </a:cubicBezTo>
                  <a:cubicBezTo>
                    <a:pt x="3576" y="4772"/>
                    <a:pt x="3653" y="4714"/>
                    <a:pt x="3681" y="4628"/>
                  </a:cubicBezTo>
                  <a:lnTo>
                    <a:pt x="4534" y="1733"/>
                  </a:lnTo>
                  <a:lnTo>
                    <a:pt x="5301" y="3027"/>
                  </a:lnTo>
                  <a:cubicBezTo>
                    <a:pt x="5341" y="3094"/>
                    <a:pt x="5409" y="3126"/>
                    <a:pt x="5476" y="3126"/>
                  </a:cubicBezTo>
                  <a:cubicBezTo>
                    <a:pt x="5553" y="3126"/>
                    <a:pt x="5630" y="3085"/>
                    <a:pt x="5665" y="3008"/>
                  </a:cubicBezTo>
                  <a:lnTo>
                    <a:pt x="6595" y="727"/>
                  </a:lnTo>
                  <a:lnTo>
                    <a:pt x="6864" y="1359"/>
                  </a:lnTo>
                  <a:cubicBezTo>
                    <a:pt x="6904" y="1447"/>
                    <a:pt x="6976" y="1484"/>
                    <a:pt x="7048" y="1484"/>
                  </a:cubicBezTo>
                  <a:cubicBezTo>
                    <a:pt x="7181" y="1484"/>
                    <a:pt x="7312" y="1358"/>
                    <a:pt x="7237" y="1196"/>
                  </a:cubicBezTo>
                  <a:lnTo>
                    <a:pt x="6787" y="123"/>
                  </a:lnTo>
                  <a:cubicBezTo>
                    <a:pt x="6753" y="41"/>
                    <a:pt x="6677" y="1"/>
                    <a:pt x="6600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81"/>
            <p:cNvSpPr/>
            <p:nvPr/>
          </p:nvSpPr>
          <p:spPr>
            <a:xfrm>
              <a:off x="8182220" y="2122917"/>
              <a:ext cx="138100" cy="76373"/>
            </a:xfrm>
            <a:custGeom>
              <a:avLst/>
              <a:gdLst/>
              <a:ahLst/>
              <a:cxnLst/>
              <a:rect l="l" t="t" r="r" b="b"/>
              <a:pathLst>
                <a:path w="5271" h="2915" extrusionOk="0">
                  <a:moveTo>
                    <a:pt x="2059" y="1"/>
                  </a:moveTo>
                  <a:cubicBezTo>
                    <a:pt x="1983" y="10"/>
                    <a:pt x="1915" y="68"/>
                    <a:pt x="1887" y="144"/>
                  </a:cubicBezTo>
                  <a:lnTo>
                    <a:pt x="1244" y="2138"/>
                  </a:lnTo>
                  <a:lnTo>
                    <a:pt x="449" y="326"/>
                  </a:lnTo>
                  <a:cubicBezTo>
                    <a:pt x="408" y="239"/>
                    <a:pt x="336" y="202"/>
                    <a:pt x="264" y="202"/>
                  </a:cubicBezTo>
                  <a:cubicBezTo>
                    <a:pt x="132" y="202"/>
                    <a:pt x="0" y="328"/>
                    <a:pt x="75" y="489"/>
                  </a:cubicBezTo>
                  <a:lnTo>
                    <a:pt x="1081" y="2799"/>
                  </a:lnTo>
                  <a:cubicBezTo>
                    <a:pt x="1120" y="2867"/>
                    <a:pt x="1187" y="2914"/>
                    <a:pt x="1273" y="2914"/>
                  </a:cubicBezTo>
                  <a:lnTo>
                    <a:pt x="1283" y="2914"/>
                  </a:lnTo>
                  <a:cubicBezTo>
                    <a:pt x="1359" y="2905"/>
                    <a:pt x="1436" y="2847"/>
                    <a:pt x="1465" y="2771"/>
                  </a:cubicBezTo>
                  <a:lnTo>
                    <a:pt x="2117" y="739"/>
                  </a:lnTo>
                  <a:lnTo>
                    <a:pt x="2653" y="1812"/>
                  </a:lnTo>
                  <a:cubicBezTo>
                    <a:pt x="2682" y="1879"/>
                    <a:pt x="2759" y="1927"/>
                    <a:pt x="2836" y="1927"/>
                  </a:cubicBezTo>
                  <a:lnTo>
                    <a:pt x="5002" y="1927"/>
                  </a:lnTo>
                  <a:cubicBezTo>
                    <a:pt x="5270" y="1927"/>
                    <a:pt x="5270" y="1525"/>
                    <a:pt x="5002" y="1525"/>
                  </a:cubicBezTo>
                  <a:lnTo>
                    <a:pt x="2960" y="1525"/>
                  </a:lnTo>
                  <a:lnTo>
                    <a:pt x="2260" y="116"/>
                  </a:lnTo>
                  <a:cubicBezTo>
                    <a:pt x="2222" y="39"/>
                    <a:pt x="2145" y="1"/>
                    <a:pt x="205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81"/>
            <p:cNvSpPr/>
            <p:nvPr/>
          </p:nvSpPr>
          <p:spPr>
            <a:xfrm>
              <a:off x="7955145" y="2085504"/>
              <a:ext cx="234123" cy="125341"/>
            </a:xfrm>
            <a:custGeom>
              <a:avLst/>
              <a:gdLst/>
              <a:ahLst/>
              <a:cxnLst/>
              <a:rect l="l" t="t" r="r" b="b"/>
              <a:pathLst>
                <a:path w="8936" h="4784" extrusionOk="0">
                  <a:moveTo>
                    <a:pt x="8205" y="0"/>
                  </a:moveTo>
                  <a:cubicBezTo>
                    <a:pt x="8129" y="0"/>
                    <a:pt x="8052" y="48"/>
                    <a:pt x="8023" y="125"/>
                  </a:cubicBezTo>
                  <a:lnTo>
                    <a:pt x="7074" y="2483"/>
                  </a:lnTo>
                  <a:lnTo>
                    <a:pt x="6279" y="1131"/>
                  </a:lnTo>
                  <a:cubicBezTo>
                    <a:pt x="6244" y="1071"/>
                    <a:pt x="6171" y="1034"/>
                    <a:pt x="6101" y="1034"/>
                  </a:cubicBezTo>
                  <a:cubicBezTo>
                    <a:pt x="6093" y="1034"/>
                    <a:pt x="6085" y="1035"/>
                    <a:pt x="6077" y="1036"/>
                  </a:cubicBezTo>
                  <a:cubicBezTo>
                    <a:pt x="6001" y="1045"/>
                    <a:pt x="5934" y="1103"/>
                    <a:pt x="5905" y="1179"/>
                  </a:cubicBezTo>
                  <a:lnTo>
                    <a:pt x="5100" y="3911"/>
                  </a:lnTo>
                  <a:lnTo>
                    <a:pt x="4064" y="863"/>
                  </a:lnTo>
                  <a:cubicBezTo>
                    <a:pt x="4036" y="786"/>
                    <a:pt x="3969" y="738"/>
                    <a:pt x="3882" y="729"/>
                  </a:cubicBezTo>
                  <a:cubicBezTo>
                    <a:pt x="3806" y="729"/>
                    <a:pt x="3729" y="777"/>
                    <a:pt x="3691" y="853"/>
                  </a:cubicBezTo>
                  <a:lnTo>
                    <a:pt x="2665" y="2953"/>
                  </a:lnTo>
                  <a:lnTo>
                    <a:pt x="269" y="2953"/>
                  </a:lnTo>
                  <a:cubicBezTo>
                    <a:pt x="0" y="2953"/>
                    <a:pt x="0" y="3355"/>
                    <a:pt x="269" y="3355"/>
                  </a:cubicBezTo>
                  <a:lnTo>
                    <a:pt x="2790" y="3355"/>
                  </a:lnTo>
                  <a:cubicBezTo>
                    <a:pt x="2866" y="3355"/>
                    <a:pt x="2943" y="3307"/>
                    <a:pt x="2972" y="3240"/>
                  </a:cubicBezTo>
                  <a:lnTo>
                    <a:pt x="3844" y="1457"/>
                  </a:lnTo>
                  <a:lnTo>
                    <a:pt x="4917" y="4640"/>
                  </a:lnTo>
                  <a:cubicBezTo>
                    <a:pt x="4946" y="4716"/>
                    <a:pt x="5023" y="4774"/>
                    <a:pt x="5109" y="4774"/>
                  </a:cubicBezTo>
                  <a:cubicBezTo>
                    <a:pt x="5109" y="4774"/>
                    <a:pt x="5109" y="4783"/>
                    <a:pt x="5109" y="4783"/>
                  </a:cubicBezTo>
                  <a:cubicBezTo>
                    <a:pt x="5205" y="4774"/>
                    <a:pt x="5282" y="4716"/>
                    <a:pt x="5301" y="4640"/>
                  </a:cubicBezTo>
                  <a:lnTo>
                    <a:pt x="6154" y="1726"/>
                  </a:lnTo>
                  <a:lnTo>
                    <a:pt x="6930" y="3020"/>
                  </a:lnTo>
                  <a:cubicBezTo>
                    <a:pt x="6969" y="3087"/>
                    <a:pt x="7045" y="3125"/>
                    <a:pt x="7113" y="3125"/>
                  </a:cubicBezTo>
                  <a:cubicBezTo>
                    <a:pt x="7189" y="3116"/>
                    <a:pt x="7256" y="3068"/>
                    <a:pt x="7285" y="3000"/>
                  </a:cubicBezTo>
                  <a:lnTo>
                    <a:pt x="8215" y="729"/>
                  </a:lnTo>
                  <a:lnTo>
                    <a:pt x="8493" y="1352"/>
                  </a:lnTo>
                  <a:cubicBezTo>
                    <a:pt x="8530" y="1439"/>
                    <a:pt x="8600" y="1476"/>
                    <a:pt x="8671" y="1476"/>
                  </a:cubicBezTo>
                  <a:cubicBezTo>
                    <a:pt x="8802" y="1476"/>
                    <a:pt x="8935" y="1351"/>
                    <a:pt x="8867" y="1189"/>
                  </a:cubicBezTo>
                  <a:lnTo>
                    <a:pt x="8397" y="125"/>
                  </a:lnTo>
                  <a:cubicBezTo>
                    <a:pt x="8368" y="48"/>
                    <a:pt x="8292" y="0"/>
                    <a:pt x="8205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2" name="Google Shape;8632;p81"/>
          <p:cNvGrpSpPr/>
          <p:nvPr/>
        </p:nvGrpSpPr>
        <p:grpSpPr>
          <a:xfrm>
            <a:off x="7518155" y="2009471"/>
            <a:ext cx="361927" cy="290270"/>
            <a:chOff x="7518155" y="2009471"/>
            <a:chExt cx="361927" cy="290270"/>
          </a:xfrm>
        </p:grpSpPr>
        <p:sp>
          <p:nvSpPr>
            <p:cNvPr id="8633" name="Google Shape;8633;p81"/>
            <p:cNvSpPr/>
            <p:nvPr/>
          </p:nvSpPr>
          <p:spPr>
            <a:xfrm>
              <a:off x="7518155" y="2133712"/>
              <a:ext cx="361403" cy="166029"/>
            </a:xfrm>
            <a:custGeom>
              <a:avLst/>
              <a:gdLst/>
              <a:ahLst/>
              <a:cxnLst/>
              <a:rect l="l" t="t" r="r" b="b"/>
              <a:pathLst>
                <a:path w="13794" h="6337" extrusionOk="0">
                  <a:moveTo>
                    <a:pt x="3840" y="0"/>
                  </a:moveTo>
                  <a:cubicBezTo>
                    <a:pt x="3835" y="0"/>
                    <a:pt x="3830" y="1"/>
                    <a:pt x="3825" y="1"/>
                  </a:cubicBezTo>
                  <a:lnTo>
                    <a:pt x="442" y="1"/>
                  </a:lnTo>
                  <a:cubicBezTo>
                    <a:pt x="202" y="1"/>
                    <a:pt x="1" y="192"/>
                    <a:pt x="1" y="432"/>
                  </a:cubicBezTo>
                  <a:lnTo>
                    <a:pt x="1" y="5800"/>
                  </a:lnTo>
                  <a:cubicBezTo>
                    <a:pt x="1" y="6097"/>
                    <a:pt x="250" y="6337"/>
                    <a:pt x="547" y="6337"/>
                  </a:cubicBezTo>
                  <a:lnTo>
                    <a:pt x="13248" y="6337"/>
                  </a:lnTo>
                  <a:cubicBezTo>
                    <a:pt x="13545" y="6337"/>
                    <a:pt x="13794" y="6097"/>
                    <a:pt x="13794" y="5800"/>
                  </a:cubicBezTo>
                  <a:lnTo>
                    <a:pt x="13794" y="432"/>
                  </a:lnTo>
                  <a:cubicBezTo>
                    <a:pt x="13794" y="192"/>
                    <a:pt x="13593" y="1"/>
                    <a:pt x="13353" y="1"/>
                  </a:cubicBezTo>
                  <a:lnTo>
                    <a:pt x="9969" y="1"/>
                  </a:lnTo>
                  <a:cubicBezTo>
                    <a:pt x="9586" y="1"/>
                    <a:pt x="9308" y="346"/>
                    <a:pt x="9385" y="720"/>
                  </a:cubicBezTo>
                  <a:cubicBezTo>
                    <a:pt x="9711" y="2282"/>
                    <a:pt x="8532" y="3758"/>
                    <a:pt x="6931" y="3787"/>
                  </a:cubicBezTo>
                  <a:cubicBezTo>
                    <a:pt x="6919" y="3787"/>
                    <a:pt x="6907" y="3787"/>
                    <a:pt x="6896" y="3787"/>
                  </a:cubicBezTo>
                  <a:cubicBezTo>
                    <a:pt x="5493" y="3787"/>
                    <a:pt x="4362" y="2654"/>
                    <a:pt x="4362" y="1247"/>
                  </a:cubicBezTo>
                  <a:cubicBezTo>
                    <a:pt x="4362" y="1065"/>
                    <a:pt x="4372" y="892"/>
                    <a:pt x="4410" y="720"/>
                  </a:cubicBezTo>
                  <a:cubicBezTo>
                    <a:pt x="4486" y="351"/>
                    <a:pt x="4207" y="0"/>
                    <a:pt x="3840" y="0"/>
                  </a:cubicBezTo>
                  <a:close/>
                </a:path>
              </a:pathLst>
            </a:custGeom>
            <a:solidFill>
              <a:srgbClr val="E7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81"/>
            <p:cNvSpPr/>
            <p:nvPr/>
          </p:nvSpPr>
          <p:spPr>
            <a:xfrm>
              <a:off x="7765037" y="2147781"/>
              <a:ext cx="114782" cy="40217"/>
            </a:xfrm>
            <a:custGeom>
              <a:avLst/>
              <a:gdLst/>
              <a:ahLst/>
              <a:cxnLst/>
              <a:rect l="l" t="t" r="r" b="b"/>
              <a:pathLst>
                <a:path w="4381" h="1535" extrusionOk="0">
                  <a:moveTo>
                    <a:pt x="575" y="0"/>
                  </a:moveTo>
                  <a:cubicBezTo>
                    <a:pt x="307" y="0"/>
                    <a:pt x="77" y="173"/>
                    <a:pt x="0" y="432"/>
                  </a:cubicBezTo>
                  <a:cubicBezTo>
                    <a:pt x="0" y="508"/>
                    <a:pt x="10" y="585"/>
                    <a:pt x="10" y="671"/>
                  </a:cubicBezTo>
                  <a:cubicBezTo>
                    <a:pt x="19" y="748"/>
                    <a:pt x="10" y="796"/>
                    <a:pt x="10" y="863"/>
                  </a:cubicBezTo>
                  <a:cubicBezTo>
                    <a:pt x="29" y="997"/>
                    <a:pt x="48" y="1122"/>
                    <a:pt x="48" y="1256"/>
                  </a:cubicBezTo>
                  <a:cubicBezTo>
                    <a:pt x="48" y="1342"/>
                    <a:pt x="38" y="1429"/>
                    <a:pt x="29" y="1515"/>
                  </a:cubicBezTo>
                  <a:lnTo>
                    <a:pt x="48" y="1534"/>
                  </a:lnTo>
                  <a:cubicBezTo>
                    <a:pt x="479" y="1534"/>
                    <a:pt x="479" y="978"/>
                    <a:pt x="920" y="978"/>
                  </a:cubicBezTo>
                  <a:cubicBezTo>
                    <a:pt x="1352" y="978"/>
                    <a:pt x="1352" y="1534"/>
                    <a:pt x="1792" y="1534"/>
                  </a:cubicBezTo>
                  <a:cubicBezTo>
                    <a:pt x="2224" y="1534"/>
                    <a:pt x="2224" y="978"/>
                    <a:pt x="2665" y="978"/>
                  </a:cubicBezTo>
                  <a:cubicBezTo>
                    <a:pt x="3096" y="978"/>
                    <a:pt x="3096" y="1534"/>
                    <a:pt x="3537" y="1534"/>
                  </a:cubicBezTo>
                  <a:cubicBezTo>
                    <a:pt x="3968" y="1534"/>
                    <a:pt x="3968" y="1007"/>
                    <a:pt x="4381" y="978"/>
                  </a:cubicBezTo>
                  <a:lnTo>
                    <a:pt x="4381" y="10"/>
                  </a:lnTo>
                  <a:lnTo>
                    <a:pt x="4371" y="0"/>
                  </a:lnTo>
                  <a:close/>
                </a:path>
              </a:pathLst>
            </a:custGeom>
            <a:solidFill>
              <a:srgbClr val="D0D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81"/>
            <p:cNvSpPr/>
            <p:nvPr/>
          </p:nvSpPr>
          <p:spPr>
            <a:xfrm>
              <a:off x="7518417" y="2147781"/>
              <a:ext cx="114782" cy="40217"/>
            </a:xfrm>
            <a:custGeom>
              <a:avLst/>
              <a:gdLst/>
              <a:ahLst/>
              <a:cxnLst/>
              <a:rect l="l" t="t" r="r" b="b"/>
              <a:pathLst>
                <a:path w="4381" h="1535" extrusionOk="0">
                  <a:moveTo>
                    <a:pt x="0" y="0"/>
                  </a:moveTo>
                  <a:lnTo>
                    <a:pt x="0" y="978"/>
                  </a:lnTo>
                  <a:cubicBezTo>
                    <a:pt x="432" y="978"/>
                    <a:pt x="432" y="1534"/>
                    <a:pt x="863" y="1534"/>
                  </a:cubicBezTo>
                  <a:cubicBezTo>
                    <a:pt x="1304" y="1534"/>
                    <a:pt x="1304" y="978"/>
                    <a:pt x="1735" y="978"/>
                  </a:cubicBezTo>
                  <a:cubicBezTo>
                    <a:pt x="2176" y="978"/>
                    <a:pt x="2176" y="1534"/>
                    <a:pt x="2607" y="1534"/>
                  </a:cubicBezTo>
                  <a:cubicBezTo>
                    <a:pt x="3048" y="1534"/>
                    <a:pt x="3048" y="978"/>
                    <a:pt x="3480" y="978"/>
                  </a:cubicBezTo>
                  <a:cubicBezTo>
                    <a:pt x="3921" y="978"/>
                    <a:pt x="3921" y="1534"/>
                    <a:pt x="4352" y="1534"/>
                  </a:cubicBezTo>
                  <a:lnTo>
                    <a:pt x="4371" y="1505"/>
                  </a:lnTo>
                  <a:cubicBezTo>
                    <a:pt x="4362" y="1419"/>
                    <a:pt x="4352" y="1342"/>
                    <a:pt x="4352" y="1256"/>
                  </a:cubicBezTo>
                  <a:cubicBezTo>
                    <a:pt x="4352" y="1160"/>
                    <a:pt x="4352" y="1074"/>
                    <a:pt x="4371" y="978"/>
                  </a:cubicBezTo>
                  <a:cubicBezTo>
                    <a:pt x="4381" y="892"/>
                    <a:pt x="4352" y="806"/>
                    <a:pt x="4352" y="710"/>
                  </a:cubicBezTo>
                  <a:cubicBezTo>
                    <a:pt x="4352" y="595"/>
                    <a:pt x="4362" y="489"/>
                    <a:pt x="4381" y="374"/>
                  </a:cubicBezTo>
                  <a:cubicBezTo>
                    <a:pt x="4285" y="144"/>
                    <a:pt x="4064" y="0"/>
                    <a:pt x="3825" y="0"/>
                  </a:cubicBezTo>
                  <a:close/>
                </a:path>
              </a:pathLst>
            </a:custGeom>
            <a:solidFill>
              <a:srgbClr val="D0D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81"/>
            <p:cNvSpPr/>
            <p:nvPr/>
          </p:nvSpPr>
          <p:spPr>
            <a:xfrm>
              <a:off x="7518417" y="2133712"/>
              <a:ext cx="117533" cy="39955"/>
            </a:xfrm>
            <a:custGeom>
              <a:avLst/>
              <a:gdLst/>
              <a:ahLst/>
              <a:cxnLst/>
              <a:rect l="l" t="t" r="r" b="b"/>
              <a:pathLst>
                <a:path w="4486" h="1525" extrusionOk="0">
                  <a:moveTo>
                    <a:pt x="3830" y="0"/>
                  </a:moveTo>
                  <a:cubicBezTo>
                    <a:pt x="3825" y="0"/>
                    <a:pt x="3820" y="1"/>
                    <a:pt x="3815" y="1"/>
                  </a:cubicBezTo>
                  <a:lnTo>
                    <a:pt x="432" y="1"/>
                  </a:lnTo>
                  <a:cubicBezTo>
                    <a:pt x="192" y="1"/>
                    <a:pt x="0" y="192"/>
                    <a:pt x="0" y="442"/>
                  </a:cubicBezTo>
                  <a:lnTo>
                    <a:pt x="0" y="969"/>
                  </a:lnTo>
                  <a:cubicBezTo>
                    <a:pt x="432" y="969"/>
                    <a:pt x="432" y="1525"/>
                    <a:pt x="863" y="1525"/>
                  </a:cubicBezTo>
                  <a:cubicBezTo>
                    <a:pt x="1304" y="1525"/>
                    <a:pt x="1304" y="969"/>
                    <a:pt x="1735" y="969"/>
                  </a:cubicBezTo>
                  <a:cubicBezTo>
                    <a:pt x="2176" y="969"/>
                    <a:pt x="2176" y="1525"/>
                    <a:pt x="2607" y="1525"/>
                  </a:cubicBezTo>
                  <a:cubicBezTo>
                    <a:pt x="3048" y="1525"/>
                    <a:pt x="3048" y="969"/>
                    <a:pt x="3480" y="969"/>
                  </a:cubicBezTo>
                  <a:cubicBezTo>
                    <a:pt x="3921" y="969"/>
                    <a:pt x="3921" y="1525"/>
                    <a:pt x="4352" y="1525"/>
                  </a:cubicBezTo>
                  <a:lnTo>
                    <a:pt x="4371" y="1506"/>
                  </a:lnTo>
                  <a:cubicBezTo>
                    <a:pt x="4362" y="1419"/>
                    <a:pt x="4352" y="1333"/>
                    <a:pt x="4352" y="1247"/>
                  </a:cubicBezTo>
                  <a:cubicBezTo>
                    <a:pt x="4352" y="1074"/>
                    <a:pt x="4371" y="892"/>
                    <a:pt x="4409" y="720"/>
                  </a:cubicBezTo>
                  <a:cubicBezTo>
                    <a:pt x="4485" y="351"/>
                    <a:pt x="4206" y="0"/>
                    <a:pt x="3830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81"/>
            <p:cNvSpPr/>
            <p:nvPr/>
          </p:nvSpPr>
          <p:spPr>
            <a:xfrm>
              <a:off x="7762548" y="2133712"/>
              <a:ext cx="117533" cy="39955"/>
            </a:xfrm>
            <a:custGeom>
              <a:avLst/>
              <a:gdLst/>
              <a:ahLst/>
              <a:cxnLst/>
              <a:rect l="l" t="t" r="r" b="b"/>
              <a:pathLst>
                <a:path w="4486" h="1525" extrusionOk="0">
                  <a:moveTo>
                    <a:pt x="655" y="0"/>
                  </a:moveTo>
                  <a:cubicBezTo>
                    <a:pt x="279" y="0"/>
                    <a:pt x="0" y="351"/>
                    <a:pt x="76" y="720"/>
                  </a:cubicBezTo>
                  <a:cubicBezTo>
                    <a:pt x="114" y="892"/>
                    <a:pt x="133" y="1074"/>
                    <a:pt x="133" y="1247"/>
                  </a:cubicBezTo>
                  <a:cubicBezTo>
                    <a:pt x="133" y="1333"/>
                    <a:pt x="124" y="1419"/>
                    <a:pt x="114" y="1506"/>
                  </a:cubicBezTo>
                  <a:lnTo>
                    <a:pt x="133" y="1525"/>
                  </a:lnTo>
                  <a:cubicBezTo>
                    <a:pt x="565" y="1525"/>
                    <a:pt x="565" y="969"/>
                    <a:pt x="1006" y="969"/>
                  </a:cubicBezTo>
                  <a:cubicBezTo>
                    <a:pt x="1437" y="969"/>
                    <a:pt x="1437" y="1525"/>
                    <a:pt x="1878" y="1525"/>
                  </a:cubicBezTo>
                  <a:cubicBezTo>
                    <a:pt x="2309" y="1525"/>
                    <a:pt x="2309" y="969"/>
                    <a:pt x="2750" y="969"/>
                  </a:cubicBezTo>
                  <a:cubicBezTo>
                    <a:pt x="3182" y="969"/>
                    <a:pt x="3182" y="1525"/>
                    <a:pt x="3622" y="1525"/>
                  </a:cubicBezTo>
                  <a:cubicBezTo>
                    <a:pt x="4054" y="1525"/>
                    <a:pt x="4054" y="969"/>
                    <a:pt x="4485" y="969"/>
                  </a:cubicBezTo>
                  <a:lnTo>
                    <a:pt x="4485" y="442"/>
                  </a:lnTo>
                  <a:cubicBezTo>
                    <a:pt x="4485" y="192"/>
                    <a:pt x="4293" y="1"/>
                    <a:pt x="4054" y="1"/>
                  </a:cubicBezTo>
                  <a:lnTo>
                    <a:pt x="670" y="1"/>
                  </a:lnTo>
                  <a:cubicBezTo>
                    <a:pt x="665" y="1"/>
                    <a:pt x="660" y="0"/>
                    <a:pt x="655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81"/>
            <p:cNvSpPr/>
            <p:nvPr/>
          </p:nvSpPr>
          <p:spPr>
            <a:xfrm>
              <a:off x="7604536" y="2228896"/>
              <a:ext cx="22139" cy="18916"/>
            </a:xfrm>
            <a:custGeom>
              <a:avLst/>
              <a:gdLst/>
              <a:ahLst/>
              <a:cxnLst/>
              <a:rect l="l" t="t" r="r" b="b"/>
              <a:pathLst>
                <a:path w="845" h="722" extrusionOk="0">
                  <a:moveTo>
                    <a:pt x="480" y="1"/>
                  </a:moveTo>
                  <a:cubicBezTo>
                    <a:pt x="164" y="1"/>
                    <a:pt x="1" y="384"/>
                    <a:pt x="221" y="614"/>
                  </a:cubicBezTo>
                  <a:cubicBezTo>
                    <a:pt x="296" y="689"/>
                    <a:pt x="388" y="722"/>
                    <a:pt x="478" y="722"/>
                  </a:cubicBezTo>
                  <a:cubicBezTo>
                    <a:pt x="665" y="722"/>
                    <a:pt x="844" y="578"/>
                    <a:pt x="844" y="365"/>
                  </a:cubicBezTo>
                  <a:cubicBezTo>
                    <a:pt x="844" y="163"/>
                    <a:pt x="682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81"/>
            <p:cNvSpPr/>
            <p:nvPr/>
          </p:nvSpPr>
          <p:spPr>
            <a:xfrm>
              <a:off x="7526696" y="2253000"/>
              <a:ext cx="22113" cy="18916"/>
            </a:xfrm>
            <a:custGeom>
              <a:avLst/>
              <a:gdLst/>
              <a:ahLst/>
              <a:cxnLst/>
              <a:rect l="l" t="t" r="r" b="b"/>
              <a:pathLst>
                <a:path w="844" h="722" extrusionOk="0">
                  <a:moveTo>
                    <a:pt x="480" y="1"/>
                  </a:moveTo>
                  <a:cubicBezTo>
                    <a:pt x="163" y="1"/>
                    <a:pt x="0" y="384"/>
                    <a:pt x="231" y="614"/>
                  </a:cubicBezTo>
                  <a:cubicBezTo>
                    <a:pt x="302" y="689"/>
                    <a:pt x="391" y="722"/>
                    <a:pt x="479" y="722"/>
                  </a:cubicBezTo>
                  <a:cubicBezTo>
                    <a:pt x="664" y="722"/>
                    <a:pt x="844" y="576"/>
                    <a:pt x="844" y="355"/>
                  </a:cubicBezTo>
                  <a:cubicBezTo>
                    <a:pt x="844" y="164"/>
                    <a:pt x="681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81"/>
            <p:cNvSpPr/>
            <p:nvPr/>
          </p:nvSpPr>
          <p:spPr>
            <a:xfrm>
              <a:off x="7550564" y="2206286"/>
              <a:ext cx="22113" cy="18943"/>
            </a:xfrm>
            <a:custGeom>
              <a:avLst/>
              <a:gdLst/>
              <a:ahLst/>
              <a:cxnLst/>
              <a:rect l="l" t="t" r="r" b="b"/>
              <a:pathLst>
                <a:path w="844" h="723" extrusionOk="0">
                  <a:moveTo>
                    <a:pt x="489" y="1"/>
                  </a:moveTo>
                  <a:cubicBezTo>
                    <a:pt x="163" y="1"/>
                    <a:pt x="0" y="394"/>
                    <a:pt x="230" y="614"/>
                  </a:cubicBezTo>
                  <a:cubicBezTo>
                    <a:pt x="305" y="689"/>
                    <a:pt x="396" y="722"/>
                    <a:pt x="484" y="722"/>
                  </a:cubicBezTo>
                  <a:cubicBezTo>
                    <a:pt x="669" y="722"/>
                    <a:pt x="844" y="579"/>
                    <a:pt x="844" y="365"/>
                  </a:cubicBezTo>
                  <a:cubicBezTo>
                    <a:pt x="844" y="164"/>
                    <a:pt x="681" y="1"/>
                    <a:pt x="48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81"/>
            <p:cNvSpPr/>
            <p:nvPr/>
          </p:nvSpPr>
          <p:spPr>
            <a:xfrm>
              <a:off x="7768286" y="2228896"/>
              <a:ext cx="21877" cy="18916"/>
            </a:xfrm>
            <a:custGeom>
              <a:avLst/>
              <a:gdLst/>
              <a:ahLst/>
              <a:cxnLst/>
              <a:rect l="l" t="t" r="r" b="b"/>
              <a:pathLst>
                <a:path w="835" h="722" extrusionOk="0">
                  <a:moveTo>
                    <a:pt x="480" y="1"/>
                  </a:moveTo>
                  <a:cubicBezTo>
                    <a:pt x="154" y="1"/>
                    <a:pt x="1" y="384"/>
                    <a:pt x="221" y="614"/>
                  </a:cubicBezTo>
                  <a:cubicBezTo>
                    <a:pt x="296" y="689"/>
                    <a:pt x="387" y="722"/>
                    <a:pt x="475" y="722"/>
                  </a:cubicBezTo>
                  <a:cubicBezTo>
                    <a:pt x="660" y="722"/>
                    <a:pt x="835" y="578"/>
                    <a:pt x="835" y="365"/>
                  </a:cubicBezTo>
                  <a:cubicBezTo>
                    <a:pt x="835" y="163"/>
                    <a:pt x="672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81"/>
            <p:cNvSpPr/>
            <p:nvPr/>
          </p:nvSpPr>
          <p:spPr>
            <a:xfrm>
              <a:off x="7845891" y="2253000"/>
              <a:ext cx="22113" cy="18916"/>
            </a:xfrm>
            <a:custGeom>
              <a:avLst/>
              <a:gdLst/>
              <a:ahLst/>
              <a:cxnLst/>
              <a:rect l="l" t="t" r="r" b="b"/>
              <a:pathLst>
                <a:path w="844" h="722" extrusionOk="0">
                  <a:moveTo>
                    <a:pt x="489" y="1"/>
                  </a:moveTo>
                  <a:cubicBezTo>
                    <a:pt x="163" y="1"/>
                    <a:pt x="1" y="384"/>
                    <a:pt x="231" y="614"/>
                  </a:cubicBezTo>
                  <a:cubicBezTo>
                    <a:pt x="305" y="689"/>
                    <a:pt x="395" y="722"/>
                    <a:pt x="484" y="722"/>
                  </a:cubicBezTo>
                  <a:cubicBezTo>
                    <a:pt x="668" y="722"/>
                    <a:pt x="844" y="576"/>
                    <a:pt x="844" y="355"/>
                  </a:cubicBezTo>
                  <a:cubicBezTo>
                    <a:pt x="844" y="164"/>
                    <a:pt x="681" y="1"/>
                    <a:pt x="48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81"/>
            <p:cNvSpPr/>
            <p:nvPr/>
          </p:nvSpPr>
          <p:spPr>
            <a:xfrm>
              <a:off x="7822022" y="2206286"/>
              <a:ext cx="22139" cy="18943"/>
            </a:xfrm>
            <a:custGeom>
              <a:avLst/>
              <a:gdLst/>
              <a:ahLst/>
              <a:cxnLst/>
              <a:rect l="l" t="t" r="r" b="b"/>
              <a:pathLst>
                <a:path w="845" h="723" extrusionOk="0">
                  <a:moveTo>
                    <a:pt x="480" y="1"/>
                  </a:moveTo>
                  <a:cubicBezTo>
                    <a:pt x="164" y="1"/>
                    <a:pt x="1" y="394"/>
                    <a:pt x="221" y="614"/>
                  </a:cubicBezTo>
                  <a:cubicBezTo>
                    <a:pt x="296" y="689"/>
                    <a:pt x="388" y="722"/>
                    <a:pt x="478" y="722"/>
                  </a:cubicBezTo>
                  <a:cubicBezTo>
                    <a:pt x="665" y="722"/>
                    <a:pt x="844" y="579"/>
                    <a:pt x="844" y="365"/>
                  </a:cubicBezTo>
                  <a:cubicBezTo>
                    <a:pt x="844" y="164"/>
                    <a:pt x="681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81"/>
            <p:cNvSpPr/>
            <p:nvPr/>
          </p:nvSpPr>
          <p:spPr>
            <a:xfrm>
              <a:off x="7636500" y="2009471"/>
              <a:ext cx="125026" cy="206901"/>
            </a:xfrm>
            <a:custGeom>
              <a:avLst/>
              <a:gdLst/>
              <a:ahLst/>
              <a:cxnLst/>
              <a:rect l="l" t="t" r="r" b="b"/>
              <a:pathLst>
                <a:path w="4772" h="7897" extrusionOk="0">
                  <a:moveTo>
                    <a:pt x="2380" y="0"/>
                  </a:moveTo>
                  <a:cubicBezTo>
                    <a:pt x="2318" y="0"/>
                    <a:pt x="2256" y="41"/>
                    <a:pt x="2241" y="123"/>
                  </a:cubicBezTo>
                  <a:lnTo>
                    <a:pt x="1762" y="3113"/>
                  </a:lnTo>
                  <a:cubicBezTo>
                    <a:pt x="1647" y="3784"/>
                    <a:pt x="1369" y="4407"/>
                    <a:pt x="947" y="4934"/>
                  </a:cubicBezTo>
                  <a:cubicBezTo>
                    <a:pt x="1" y="6129"/>
                    <a:pt x="856" y="7896"/>
                    <a:pt x="2382" y="7896"/>
                  </a:cubicBezTo>
                  <a:cubicBezTo>
                    <a:pt x="2386" y="7896"/>
                    <a:pt x="2391" y="7896"/>
                    <a:pt x="2395" y="7896"/>
                  </a:cubicBezTo>
                  <a:cubicBezTo>
                    <a:pt x="3928" y="7887"/>
                    <a:pt x="4772" y="6113"/>
                    <a:pt x="3804" y="4915"/>
                  </a:cubicBezTo>
                  <a:cubicBezTo>
                    <a:pt x="3449" y="4474"/>
                    <a:pt x="3190" y="3957"/>
                    <a:pt x="3056" y="3410"/>
                  </a:cubicBezTo>
                  <a:lnTo>
                    <a:pt x="2874" y="2356"/>
                  </a:lnTo>
                  <a:lnTo>
                    <a:pt x="2519" y="123"/>
                  </a:lnTo>
                  <a:cubicBezTo>
                    <a:pt x="2505" y="41"/>
                    <a:pt x="2443" y="0"/>
                    <a:pt x="2380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81"/>
            <p:cNvSpPr/>
            <p:nvPr/>
          </p:nvSpPr>
          <p:spPr>
            <a:xfrm>
              <a:off x="7688167" y="2009471"/>
              <a:ext cx="73412" cy="206639"/>
            </a:xfrm>
            <a:custGeom>
              <a:avLst/>
              <a:gdLst/>
              <a:ahLst/>
              <a:cxnLst/>
              <a:rect l="l" t="t" r="r" b="b"/>
              <a:pathLst>
                <a:path w="2802" h="7887" extrusionOk="0">
                  <a:moveTo>
                    <a:pt x="408" y="0"/>
                  </a:moveTo>
                  <a:cubicBezTo>
                    <a:pt x="346" y="0"/>
                    <a:pt x="284" y="41"/>
                    <a:pt x="269" y="123"/>
                  </a:cubicBezTo>
                  <a:lnTo>
                    <a:pt x="1" y="1800"/>
                  </a:lnTo>
                  <a:lnTo>
                    <a:pt x="87" y="2356"/>
                  </a:lnTo>
                  <a:lnTo>
                    <a:pt x="269" y="3401"/>
                  </a:lnTo>
                  <a:cubicBezTo>
                    <a:pt x="403" y="3957"/>
                    <a:pt x="653" y="4474"/>
                    <a:pt x="1017" y="4915"/>
                  </a:cubicBezTo>
                  <a:cubicBezTo>
                    <a:pt x="1860" y="5960"/>
                    <a:pt x="1314" y="7542"/>
                    <a:pt x="1" y="7839"/>
                  </a:cubicBezTo>
                  <a:cubicBezTo>
                    <a:pt x="125" y="7867"/>
                    <a:pt x="260" y="7887"/>
                    <a:pt x="384" y="7887"/>
                  </a:cubicBezTo>
                  <a:cubicBezTo>
                    <a:pt x="396" y="7887"/>
                    <a:pt x="409" y="7887"/>
                    <a:pt x="421" y="7887"/>
                  </a:cubicBezTo>
                  <a:cubicBezTo>
                    <a:pt x="1941" y="7887"/>
                    <a:pt x="2802" y="6104"/>
                    <a:pt x="1832" y="4915"/>
                  </a:cubicBezTo>
                  <a:cubicBezTo>
                    <a:pt x="1477" y="4474"/>
                    <a:pt x="1218" y="3957"/>
                    <a:pt x="1094" y="3410"/>
                  </a:cubicBezTo>
                  <a:lnTo>
                    <a:pt x="911" y="2356"/>
                  </a:lnTo>
                  <a:lnTo>
                    <a:pt x="547" y="123"/>
                  </a:lnTo>
                  <a:cubicBezTo>
                    <a:pt x="533" y="41"/>
                    <a:pt x="471" y="0"/>
                    <a:pt x="408" y="0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6" name="Google Shape;8646;p81"/>
          <p:cNvGrpSpPr/>
          <p:nvPr/>
        </p:nvGrpSpPr>
        <p:grpSpPr>
          <a:xfrm>
            <a:off x="7079672" y="1991053"/>
            <a:ext cx="362163" cy="327264"/>
            <a:chOff x="7079672" y="1991053"/>
            <a:chExt cx="362163" cy="327264"/>
          </a:xfrm>
        </p:grpSpPr>
        <p:sp>
          <p:nvSpPr>
            <p:cNvPr id="8647" name="Google Shape;8647;p81"/>
            <p:cNvSpPr/>
            <p:nvPr/>
          </p:nvSpPr>
          <p:spPr>
            <a:xfrm>
              <a:off x="7418202" y="2117651"/>
              <a:ext cx="23632" cy="200666"/>
            </a:xfrm>
            <a:custGeom>
              <a:avLst/>
              <a:gdLst/>
              <a:ahLst/>
              <a:cxnLst/>
              <a:rect l="l" t="t" r="r" b="b"/>
              <a:pathLst>
                <a:path w="902" h="7659" extrusionOk="0">
                  <a:moveTo>
                    <a:pt x="442" y="0"/>
                  </a:moveTo>
                  <a:cubicBezTo>
                    <a:pt x="192" y="0"/>
                    <a:pt x="1" y="202"/>
                    <a:pt x="1" y="441"/>
                  </a:cubicBezTo>
                  <a:lnTo>
                    <a:pt x="1" y="7544"/>
                  </a:lnTo>
                  <a:cubicBezTo>
                    <a:pt x="1" y="7611"/>
                    <a:pt x="58" y="7659"/>
                    <a:pt x="125" y="7659"/>
                  </a:cubicBezTo>
                  <a:lnTo>
                    <a:pt x="777" y="7659"/>
                  </a:lnTo>
                  <a:cubicBezTo>
                    <a:pt x="844" y="7659"/>
                    <a:pt x="902" y="7611"/>
                    <a:pt x="902" y="7534"/>
                  </a:cubicBezTo>
                  <a:lnTo>
                    <a:pt x="902" y="441"/>
                  </a:lnTo>
                  <a:cubicBezTo>
                    <a:pt x="902" y="202"/>
                    <a:pt x="710" y="0"/>
                    <a:pt x="461" y="0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81"/>
            <p:cNvSpPr/>
            <p:nvPr/>
          </p:nvSpPr>
          <p:spPr>
            <a:xfrm>
              <a:off x="7423992" y="2117651"/>
              <a:ext cx="17842" cy="200666"/>
            </a:xfrm>
            <a:custGeom>
              <a:avLst/>
              <a:gdLst/>
              <a:ahLst/>
              <a:cxnLst/>
              <a:rect l="l" t="t" r="r" b="b"/>
              <a:pathLst>
                <a:path w="681" h="7659" extrusionOk="0">
                  <a:moveTo>
                    <a:pt x="259" y="0"/>
                  </a:moveTo>
                  <a:cubicBezTo>
                    <a:pt x="173" y="0"/>
                    <a:pt x="77" y="19"/>
                    <a:pt x="0" y="58"/>
                  </a:cubicBezTo>
                  <a:cubicBezTo>
                    <a:pt x="144" y="144"/>
                    <a:pt x="221" y="288"/>
                    <a:pt x="221" y="451"/>
                  </a:cubicBezTo>
                  <a:lnTo>
                    <a:pt x="221" y="7659"/>
                  </a:lnTo>
                  <a:lnTo>
                    <a:pt x="546" y="7659"/>
                  </a:lnTo>
                  <a:cubicBezTo>
                    <a:pt x="623" y="7659"/>
                    <a:pt x="671" y="7601"/>
                    <a:pt x="681" y="7534"/>
                  </a:cubicBezTo>
                  <a:lnTo>
                    <a:pt x="681" y="470"/>
                  </a:lnTo>
                  <a:cubicBezTo>
                    <a:pt x="681" y="230"/>
                    <a:pt x="498" y="29"/>
                    <a:pt x="259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81"/>
            <p:cNvSpPr/>
            <p:nvPr/>
          </p:nvSpPr>
          <p:spPr>
            <a:xfrm>
              <a:off x="7103540" y="2161353"/>
              <a:ext cx="104748" cy="94687"/>
            </a:xfrm>
            <a:custGeom>
              <a:avLst/>
              <a:gdLst/>
              <a:ahLst/>
              <a:cxnLst/>
              <a:rect l="l" t="t" r="r" b="b"/>
              <a:pathLst>
                <a:path w="3998" h="3614" extrusionOk="0">
                  <a:moveTo>
                    <a:pt x="0" y="0"/>
                  </a:moveTo>
                  <a:lnTo>
                    <a:pt x="0" y="3614"/>
                  </a:lnTo>
                  <a:lnTo>
                    <a:pt x="3997" y="3614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D2D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81"/>
            <p:cNvSpPr/>
            <p:nvPr/>
          </p:nvSpPr>
          <p:spPr>
            <a:xfrm>
              <a:off x="7190419" y="2161353"/>
              <a:ext cx="17868" cy="94687"/>
            </a:xfrm>
            <a:custGeom>
              <a:avLst/>
              <a:gdLst/>
              <a:ahLst/>
              <a:cxnLst/>
              <a:rect l="l" t="t" r="r" b="b"/>
              <a:pathLst>
                <a:path w="682" h="3614" extrusionOk="0">
                  <a:moveTo>
                    <a:pt x="1" y="0"/>
                  </a:moveTo>
                  <a:lnTo>
                    <a:pt x="1" y="3614"/>
                  </a:lnTo>
                  <a:lnTo>
                    <a:pt x="681" y="3614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81"/>
            <p:cNvSpPr/>
            <p:nvPr/>
          </p:nvSpPr>
          <p:spPr>
            <a:xfrm>
              <a:off x="7103540" y="2090010"/>
              <a:ext cx="71343" cy="71369"/>
            </a:xfrm>
            <a:custGeom>
              <a:avLst/>
              <a:gdLst/>
              <a:ahLst/>
              <a:cxnLst/>
              <a:rect l="l" t="t" r="r" b="b"/>
              <a:pathLst>
                <a:path w="2723" h="2724" extrusionOk="0">
                  <a:moveTo>
                    <a:pt x="0" y="1"/>
                  </a:moveTo>
                  <a:lnTo>
                    <a:pt x="0" y="2723"/>
                  </a:lnTo>
                  <a:lnTo>
                    <a:pt x="2722" y="2723"/>
                  </a:lnTo>
                  <a:lnTo>
                    <a:pt x="2722" y="2646"/>
                  </a:lnTo>
                  <a:cubicBezTo>
                    <a:pt x="2722" y="1189"/>
                    <a:pt x="1534" y="1"/>
                    <a:pt x="77" y="1"/>
                  </a:cubicBezTo>
                  <a:close/>
                </a:path>
              </a:pathLst>
            </a:custGeom>
            <a:solidFill>
              <a:srgbClr val="D9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81"/>
            <p:cNvSpPr/>
            <p:nvPr/>
          </p:nvSpPr>
          <p:spPr>
            <a:xfrm>
              <a:off x="7103540" y="2090010"/>
              <a:ext cx="71343" cy="71369"/>
            </a:xfrm>
            <a:custGeom>
              <a:avLst/>
              <a:gdLst/>
              <a:ahLst/>
              <a:cxnLst/>
              <a:rect l="l" t="t" r="r" b="b"/>
              <a:pathLst>
                <a:path w="2723" h="2724" extrusionOk="0">
                  <a:moveTo>
                    <a:pt x="0" y="1"/>
                  </a:moveTo>
                  <a:lnTo>
                    <a:pt x="0" y="528"/>
                  </a:lnTo>
                  <a:cubicBezTo>
                    <a:pt x="1112" y="739"/>
                    <a:pt x="1984" y="1611"/>
                    <a:pt x="2195" y="2723"/>
                  </a:cubicBezTo>
                  <a:lnTo>
                    <a:pt x="2722" y="2723"/>
                  </a:lnTo>
                  <a:cubicBezTo>
                    <a:pt x="2722" y="1218"/>
                    <a:pt x="1505" y="1"/>
                    <a:pt x="0" y="1"/>
                  </a:cubicBezTo>
                  <a:close/>
                </a:path>
              </a:pathLst>
            </a:custGeom>
            <a:solidFill>
              <a:srgbClr val="C7CE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81"/>
            <p:cNvSpPr/>
            <p:nvPr/>
          </p:nvSpPr>
          <p:spPr>
            <a:xfrm>
              <a:off x="7139198" y="2256013"/>
              <a:ext cx="16847" cy="62304"/>
            </a:xfrm>
            <a:custGeom>
              <a:avLst/>
              <a:gdLst/>
              <a:ahLst/>
              <a:cxnLst/>
              <a:rect l="l" t="t" r="r" b="b"/>
              <a:pathLst>
                <a:path w="643" h="2378" extrusionOk="0">
                  <a:moveTo>
                    <a:pt x="0" y="1"/>
                  </a:moveTo>
                  <a:lnTo>
                    <a:pt x="0" y="2282"/>
                  </a:lnTo>
                  <a:cubicBezTo>
                    <a:pt x="0" y="2330"/>
                    <a:pt x="48" y="2378"/>
                    <a:pt x="106" y="2378"/>
                  </a:cubicBezTo>
                  <a:lnTo>
                    <a:pt x="537" y="2378"/>
                  </a:lnTo>
                  <a:cubicBezTo>
                    <a:pt x="595" y="2378"/>
                    <a:pt x="633" y="2330"/>
                    <a:pt x="642" y="2282"/>
                  </a:cubicBezTo>
                  <a:lnTo>
                    <a:pt x="642" y="1"/>
                  </a:ln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81"/>
            <p:cNvSpPr/>
            <p:nvPr/>
          </p:nvSpPr>
          <p:spPr>
            <a:xfrm>
              <a:off x="7193930" y="2002424"/>
              <a:ext cx="11083" cy="38147"/>
            </a:xfrm>
            <a:custGeom>
              <a:avLst/>
              <a:gdLst/>
              <a:ahLst/>
              <a:cxnLst/>
              <a:rect l="l" t="t" r="r" b="b"/>
              <a:pathLst>
                <a:path w="423" h="1456" extrusionOk="0">
                  <a:moveTo>
                    <a:pt x="212" y="1"/>
                  </a:moveTo>
                  <a:cubicBezTo>
                    <a:pt x="106" y="1"/>
                    <a:pt x="1" y="70"/>
                    <a:pt x="1" y="209"/>
                  </a:cubicBezTo>
                  <a:lnTo>
                    <a:pt x="1" y="1245"/>
                  </a:lnTo>
                  <a:cubicBezTo>
                    <a:pt x="1" y="1360"/>
                    <a:pt x="87" y="1456"/>
                    <a:pt x="212" y="1456"/>
                  </a:cubicBezTo>
                  <a:cubicBezTo>
                    <a:pt x="327" y="1456"/>
                    <a:pt x="413" y="1360"/>
                    <a:pt x="423" y="1245"/>
                  </a:cubicBezTo>
                  <a:lnTo>
                    <a:pt x="423" y="209"/>
                  </a:lnTo>
                  <a:cubicBezTo>
                    <a:pt x="423" y="70"/>
                    <a:pt x="317" y="1"/>
                    <a:pt x="212" y="1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81"/>
            <p:cNvSpPr/>
            <p:nvPr/>
          </p:nvSpPr>
          <p:spPr>
            <a:xfrm>
              <a:off x="7193930" y="2072063"/>
              <a:ext cx="11083" cy="47108"/>
            </a:xfrm>
            <a:custGeom>
              <a:avLst/>
              <a:gdLst/>
              <a:ahLst/>
              <a:cxnLst/>
              <a:rect l="l" t="t" r="r" b="b"/>
              <a:pathLst>
                <a:path w="423" h="1798" extrusionOk="0">
                  <a:moveTo>
                    <a:pt x="212" y="0"/>
                  </a:moveTo>
                  <a:cubicBezTo>
                    <a:pt x="106" y="0"/>
                    <a:pt x="1" y="72"/>
                    <a:pt x="1" y="216"/>
                  </a:cubicBezTo>
                  <a:lnTo>
                    <a:pt x="1" y="1587"/>
                  </a:lnTo>
                  <a:cubicBezTo>
                    <a:pt x="1" y="1702"/>
                    <a:pt x="87" y="1798"/>
                    <a:pt x="212" y="1798"/>
                  </a:cubicBezTo>
                  <a:cubicBezTo>
                    <a:pt x="317" y="1798"/>
                    <a:pt x="413" y="1702"/>
                    <a:pt x="423" y="1587"/>
                  </a:cubicBezTo>
                  <a:lnTo>
                    <a:pt x="423" y="216"/>
                  </a:lnTo>
                  <a:cubicBezTo>
                    <a:pt x="423" y="72"/>
                    <a:pt x="317" y="0"/>
                    <a:pt x="212" y="0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81"/>
            <p:cNvSpPr/>
            <p:nvPr/>
          </p:nvSpPr>
          <p:spPr>
            <a:xfrm>
              <a:off x="7177371" y="2029488"/>
              <a:ext cx="43964" cy="47998"/>
            </a:xfrm>
            <a:custGeom>
              <a:avLst/>
              <a:gdLst/>
              <a:ahLst/>
              <a:cxnLst/>
              <a:rect l="l" t="t" r="r" b="b"/>
              <a:pathLst>
                <a:path w="1678" h="1832" extrusionOk="0">
                  <a:moveTo>
                    <a:pt x="253" y="0"/>
                  </a:moveTo>
                  <a:cubicBezTo>
                    <a:pt x="108" y="0"/>
                    <a:pt x="1" y="130"/>
                    <a:pt x="10" y="269"/>
                  </a:cubicBezTo>
                  <a:lnTo>
                    <a:pt x="134" y="1573"/>
                  </a:lnTo>
                  <a:cubicBezTo>
                    <a:pt x="144" y="1717"/>
                    <a:pt x="269" y="1832"/>
                    <a:pt x="412" y="1832"/>
                  </a:cubicBezTo>
                  <a:lnTo>
                    <a:pt x="1265" y="1832"/>
                  </a:lnTo>
                  <a:cubicBezTo>
                    <a:pt x="1409" y="1832"/>
                    <a:pt x="1534" y="1717"/>
                    <a:pt x="1543" y="1573"/>
                  </a:cubicBezTo>
                  <a:lnTo>
                    <a:pt x="1668" y="269"/>
                  </a:lnTo>
                  <a:cubicBezTo>
                    <a:pt x="1678" y="125"/>
                    <a:pt x="1563" y="1"/>
                    <a:pt x="1409" y="1"/>
                  </a:cubicBezTo>
                  <a:lnTo>
                    <a:pt x="269" y="1"/>
                  </a:lnTo>
                  <a:cubicBezTo>
                    <a:pt x="263" y="0"/>
                    <a:pt x="258" y="0"/>
                    <a:pt x="253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81"/>
            <p:cNvSpPr/>
            <p:nvPr/>
          </p:nvSpPr>
          <p:spPr>
            <a:xfrm>
              <a:off x="7197205" y="2029488"/>
              <a:ext cx="24130" cy="47998"/>
            </a:xfrm>
            <a:custGeom>
              <a:avLst/>
              <a:gdLst/>
              <a:ahLst/>
              <a:cxnLst/>
              <a:rect l="l" t="t" r="r" b="b"/>
              <a:pathLst>
                <a:path w="921" h="1832" extrusionOk="0">
                  <a:moveTo>
                    <a:pt x="422" y="1"/>
                  </a:moveTo>
                  <a:lnTo>
                    <a:pt x="278" y="1582"/>
                  </a:lnTo>
                  <a:cubicBezTo>
                    <a:pt x="269" y="1726"/>
                    <a:pt x="144" y="1832"/>
                    <a:pt x="0" y="1832"/>
                  </a:cubicBezTo>
                  <a:lnTo>
                    <a:pt x="508" y="1832"/>
                  </a:lnTo>
                  <a:cubicBezTo>
                    <a:pt x="652" y="1832"/>
                    <a:pt x="777" y="1726"/>
                    <a:pt x="786" y="1582"/>
                  </a:cubicBezTo>
                  <a:lnTo>
                    <a:pt x="911" y="279"/>
                  </a:lnTo>
                  <a:cubicBezTo>
                    <a:pt x="921" y="125"/>
                    <a:pt x="806" y="1"/>
                    <a:pt x="652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81"/>
            <p:cNvSpPr/>
            <p:nvPr/>
          </p:nvSpPr>
          <p:spPr>
            <a:xfrm>
              <a:off x="7208261" y="2145528"/>
              <a:ext cx="209705" cy="129611"/>
            </a:xfrm>
            <a:custGeom>
              <a:avLst/>
              <a:gdLst/>
              <a:ahLst/>
              <a:cxnLst/>
              <a:rect l="l" t="t" r="r" b="b"/>
              <a:pathLst>
                <a:path w="8004" h="4947" extrusionOk="0">
                  <a:moveTo>
                    <a:pt x="508" y="0"/>
                  </a:moveTo>
                  <a:cubicBezTo>
                    <a:pt x="230" y="0"/>
                    <a:pt x="0" y="221"/>
                    <a:pt x="0" y="508"/>
                  </a:cubicBezTo>
                  <a:lnTo>
                    <a:pt x="0" y="4438"/>
                  </a:lnTo>
                  <a:cubicBezTo>
                    <a:pt x="0" y="4716"/>
                    <a:pt x="230" y="4946"/>
                    <a:pt x="508" y="4946"/>
                  </a:cubicBezTo>
                  <a:lnTo>
                    <a:pt x="8004" y="4946"/>
                  </a:lnTo>
                  <a:lnTo>
                    <a:pt x="8004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81"/>
            <p:cNvSpPr/>
            <p:nvPr/>
          </p:nvSpPr>
          <p:spPr>
            <a:xfrm>
              <a:off x="7391321" y="2145528"/>
              <a:ext cx="26645" cy="129611"/>
            </a:xfrm>
            <a:custGeom>
              <a:avLst/>
              <a:gdLst/>
              <a:ahLst/>
              <a:cxnLst/>
              <a:rect l="l" t="t" r="r" b="b"/>
              <a:pathLst>
                <a:path w="1017" h="4947" extrusionOk="0">
                  <a:moveTo>
                    <a:pt x="1" y="0"/>
                  </a:moveTo>
                  <a:lnTo>
                    <a:pt x="1" y="4946"/>
                  </a:lnTo>
                  <a:lnTo>
                    <a:pt x="1017" y="4946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81"/>
            <p:cNvSpPr/>
            <p:nvPr/>
          </p:nvSpPr>
          <p:spPr>
            <a:xfrm>
              <a:off x="7139198" y="1991053"/>
              <a:ext cx="88189" cy="122092"/>
            </a:xfrm>
            <a:custGeom>
              <a:avLst/>
              <a:gdLst/>
              <a:ahLst/>
              <a:cxnLst/>
              <a:rect l="l" t="t" r="r" b="b"/>
              <a:pathLst>
                <a:path w="3366" h="4660" extrusionOk="0">
                  <a:moveTo>
                    <a:pt x="2951" y="0"/>
                  </a:moveTo>
                  <a:cubicBezTo>
                    <a:pt x="2942" y="0"/>
                    <a:pt x="2933" y="1"/>
                    <a:pt x="2924" y="1"/>
                  </a:cubicBezTo>
                  <a:lnTo>
                    <a:pt x="384" y="1"/>
                  </a:lnTo>
                  <a:cubicBezTo>
                    <a:pt x="173" y="1"/>
                    <a:pt x="0" y="174"/>
                    <a:pt x="0" y="385"/>
                  </a:cubicBezTo>
                  <a:lnTo>
                    <a:pt x="0" y="4142"/>
                  </a:lnTo>
                  <a:cubicBezTo>
                    <a:pt x="240" y="4276"/>
                    <a:pt x="451" y="4449"/>
                    <a:pt x="642" y="4660"/>
                  </a:cubicBezTo>
                  <a:lnTo>
                    <a:pt x="642" y="634"/>
                  </a:lnTo>
                  <a:lnTo>
                    <a:pt x="2924" y="634"/>
                  </a:lnTo>
                  <a:cubicBezTo>
                    <a:pt x="2933" y="634"/>
                    <a:pt x="2942" y="635"/>
                    <a:pt x="2951" y="635"/>
                  </a:cubicBezTo>
                  <a:cubicBezTo>
                    <a:pt x="3365" y="635"/>
                    <a:pt x="3365" y="0"/>
                    <a:pt x="2951" y="0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81"/>
            <p:cNvSpPr/>
            <p:nvPr/>
          </p:nvSpPr>
          <p:spPr>
            <a:xfrm>
              <a:off x="7079672" y="2018406"/>
              <a:ext cx="23894" cy="299911"/>
            </a:xfrm>
            <a:custGeom>
              <a:avLst/>
              <a:gdLst/>
              <a:ahLst/>
              <a:cxnLst/>
              <a:rect l="l" t="t" r="r" b="b"/>
              <a:pathLst>
                <a:path w="912" h="11447" extrusionOk="0">
                  <a:moveTo>
                    <a:pt x="446" y="1"/>
                  </a:moveTo>
                  <a:cubicBezTo>
                    <a:pt x="194" y="1"/>
                    <a:pt x="0" y="205"/>
                    <a:pt x="0" y="453"/>
                  </a:cubicBezTo>
                  <a:lnTo>
                    <a:pt x="0" y="11322"/>
                  </a:lnTo>
                  <a:lnTo>
                    <a:pt x="10" y="11322"/>
                  </a:lnTo>
                  <a:cubicBezTo>
                    <a:pt x="10" y="11389"/>
                    <a:pt x="58" y="11447"/>
                    <a:pt x="135" y="11447"/>
                  </a:cubicBezTo>
                  <a:lnTo>
                    <a:pt x="777" y="11447"/>
                  </a:lnTo>
                  <a:cubicBezTo>
                    <a:pt x="854" y="11447"/>
                    <a:pt x="902" y="11389"/>
                    <a:pt x="911" y="11322"/>
                  </a:cubicBezTo>
                  <a:lnTo>
                    <a:pt x="911" y="462"/>
                  </a:lnTo>
                  <a:cubicBezTo>
                    <a:pt x="911" y="213"/>
                    <a:pt x="719" y="12"/>
                    <a:pt x="480" y="2"/>
                  </a:cubicBezTo>
                  <a:cubicBezTo>
                    <a:pt x="468" y="1"/>
                    <a:pt x="457" y="1"/>
                    <a:pt x="446" y="1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81"/>
            <p:cNvSpPr/>
            <p:nvPr/>
          </p:nvSpPr>
          <p:spPr>
            <a:xfrm>
              <a:off x="7085698" y="2018379"/>
              <a:ext cx="17868" cy="299938"/>
            </a:xfrm>
            <a:custGeom>
              <a:avLst/>
              <a:gdLst/>
              <a:ahLst/>
              <a:cxnLst/>
              <a:rect l="l" t="t" r="r" b="b"/>
              <a:pathLst>
                <a:path w="682" h="11448" extrusionOk="0">
                  <a:moveTo>
                    <a:pt x="222" y="1"/>
                  </a:moveTo>
                  <a:cubicBezTo>
                    <a:pt x="144" y="1"/>
                    <a:pt x="72" y="21"/>
                    <a:pt x="1" y="61"/>
                  </a:cubicBezTo>
                  <a:cubicBezTo>
                    <a:pt x="144" y="137"/>
                    <a:pt x="231" y="291"/>
                    <a:pt x="231" y="454"/>
                  </a:cubicBezTo>
                  <a:lnTo>
                    <a:pt x="231" y="11448"/>
                  </a:lnTo>
                  <a:lnTo>
                    <a:pt x="547" y="11448"/>
                  </a:lnTo>
                  <a:cubicBezTo>
                    <a:pt x="614" y="11448"/>
                    <a:pt x="672" y="11390"/>
                    <a:pt x="672" y="11323"/>
                  </a:cubicBezTo>
                  <a:lnTo>
                    <a:pt x="672" y="463"/>
                  </a:lnTo>
                  <a:cubicBezTo>
                    <a:pt x="681" y="223"/>
                    <a:pt x="499" y="22"/>
                    <a:pt x="269" y="3"/>
                  </a:cubicBezTo>
                  <a:cubicBezTo>
                    <a:pt x="253" y="1"/>
                    <a:pt x="237" y="1"/>
                    <a:pt x="222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3" name="Google Shape;8663;p81"/>
          <p:cNvGrpSpPr/>
          <p:nvPr/>
        </p:nvGrpSpPr>
        <p:grpSpPr>
          <a:xfrm>
            <a:off x="6641188" y="2035514"/>
            <a:ext cx="361901" cy="238132"/>
            <a:chOff x="6641188" y="2035514"/>
            <a:chExt cx="361901" cy="238132"/>
          </a:xfrm>
        </p:grpSpPr>
        <p:sp>
          <p:nvSpPr>
            <p:cNvPr id="8664" name="Google Shape;8664;p81"/>
            <p:cNvSpPr/>
            <p:nvPr/>
          </p:nvSpPr>
          <p:spPr>
            <a:xfrm>
              <a:off x="6641188" y="2035514"/>
              <a:ext cx="361901" cy="220787"/>
            </a:xfrm>
            <a:custGeom>
              <a:avLst/>
              <a:gdLst/>
              <a:ahLst/>
              <a:cxnLst/>
              <a:rect l="l" t="t" r="r" b="b"/>
              <a:pathLst>
                <a:path w="13813" h="8427" extrusionOk="0">
                  <a:moveTo>
                    <a:pt x="451" y="1"/>
                  </a:moveTo>
                  <a:cubicBezTo>
                    <a:pt x="202" y="1"/>
                    <a:pt x="0" y="202"/>
                    <a:pt x="0" y="461"/>
                  </a:cubicBezTo>
                  <a:lnTo>
                    <a:pt x="0" y="7976"/>
                  </a:lnTo>
                  <a:cubicBezTo>
                    <a:pt x="0" y="8225"/>
                    <a:pt x="202" y="8426"/>
                    <a:pt x="451" y="8426"/>
                  </a:cubicBezTo>
                  <a:lnTo>
                    <a:pt x="13362" y="8426"/>
                  </a:lnTo>
                  <a:cubicBezTo>
                    <a:pt x="13612" y="8426"/>
                    <a:pt x="13813" y="8225"/>
                    <a:pt x="13813" y="7985"/>
                  </a:cubicBezTo>
                  <a:lnTo>
                    <a:pt x="13813" y="461"/>
                  </a:lnTo>
                  <a:cubicBezTo>
                    <a:pt x="13813" y="202"/>
                    <a:pt x="13612" y="1"/>
                    <a:pt x="13362" y="1"/>
                  </a:cubicBezTo>
                  <a:close/>
                </a:path>
              </a:pathLst>
            </a:custGeom>
            <a:solidFill>
              <a:srgbClr val="DDE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81"/>
            <p:cNvSpPr/>
            <p:nvPr/>
          </p:nvSpPr>
          <p:spPr>
            <a:xfrm>
              <a:off x="6641188" y="2035514"/>
              <a:ext cx="361901" cy="220787"/>
            </a:xfrm>
            <a:custGeom>
              <a:avLst/>
              <a:gdLst/>
              <a:ahLst/>
              <a:cxnLst/>
              <a:rect l="l" t="t" r="r" b="b"/>
              <a:pathLst>
                <a:path w="13813" h="8427" extrusionOk="0">
                  <a:moveTo>
                    <a:pt x="12864" y="1"/>
                  </a:moveTo>
                  <a:lnTo>
                    <a:pt x="12864" y="6883"/>
                  </a:lnTo>
                  <a:cubicBezTo>
                    <a:pt x="12864" y="7132"/>
                    <a:pt x="12653" y="7343"/>
                    <a:pt x="12394" y="7343"/>
                  </a:cubicBezTo>
                  <a:lnTo>
                    <a:pt x="0" y="7343"/>
                  </a:lnTo>
                  <a:lnTo>
                    <a:pt x="0" y="7957"/>
                  </a:lnTo>
                  <a:cubicBezTo>
                    <a:pt x="0" y="8215"/>
                    <a:pt x="211" y="8426"/>
                    <a:pt x="460" y="8426"/>
                  </a:cubicBezTo>
                  <a:lnTo>
                    <a:pt x="13343" y="8426"/>
                  </a:lnTo>
                  <a:cubicBezTo>
                    <a:pt x="13602" y="8426"/>
                    <a:pt x="13813" y="8215"/>
                    <a:pt x="13813" y="7957"/>
                  </a:cubicBezTo>
                  <a:lnTo>
                    <a:pt x="13813" y="470"/>
                  </a:lnTo>
                  <a:cubicBezTo>
                    <a:pt x="13813" y="212"/>
                    <a:pt x="13602" y="1"/>
                    <a:pt x="13353" y="1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1"/>
            <p:cNvSpPr/>
            <p:nvPr/>
          </p:nvSpPr>
          <p:spPr>
            <a:xfrm>
              <a:off x="6681615" y="2256275"/>
              <a:ext cx="65579" cy="17371"/>
            </a:xfrm>
            <a:custGeom>
              <a:avLst/>
              <a:gdLst/>
              <a:ahLst/>
              <a:cxnLst/>
              <a:rect l="l" t="t" r="r" b="b"/>
              <a:pathLst>
                <a:path w="2503" h="663" extrusionOk="0">
                  <a:moveTo>
                    <a:pt x="1" y="0"/>
                  </a:moveTo>
                  <a:lnTo>
                    <a:pt x="1" y="355"/>
                  </a:lnTo>
                  <a:cubicBezTo>
                    <a:pt x="1" y="528"/>
                    <a:pt x="135" y="662"/>
                    <a:pt x="307" y="662"/>
                  </a:cubicBezTo>
                  <a:lnTo>
                    <a:pt x="2196" y="662"/>
                  </a:lnTo>
                  <a:cubicBezTo>
                    <a:pt x="2201" y="662"/>
                    <a:pt x="2206" y="662"/>
                    <a:pt x="2211" y="662"/>
                  </a:cubicBezTo>
                  <a:cubicBezTo>
                    <a:pt x="2368" y="662"/>
                    <a:pt x="2502" y="522"/>
                    <a:pt x="2502" y="355"/>
                  </a:cubicBezTo>
                  <a:lnTo>
                    <a:pt x="2502" y="0"/>
                  </a:lnTo>
                  <a:close/>
                </a:path>
              </a:pathLst>
            </a:custGeom>
            <a:solidFill>
              <a:srgbClr val="DDE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1"/>
            <p:cNvSpPr/>
            <p:nvPr/>
          </p:nvSpPr>
          <p:spPr>
            <a:xfrm>
              <a:off x="6897084" y="2256275"/>
              <a:ext cx="65579" cy="17371"/>
            </a:xfrm>
            <a:custGeom>
              <a:avLst/>
              <a:gdLst/>
              <a:ahLst/>
              <a:cxnLst/>
              <a:rect l="l" t="t" r="r" b="b"/>
              <a:pathLst>
                <a:path w="2503" h="663" extrusionOk="0">
                  <a:moveTo>
                    <a:pt x="1" y="0"/>
                  </a:moveTo>
                  <a:lnTo>
                    <a:pt x="1" y="355"/>
                  </a:lnTo>
                  <a:cubicBezTo>
                    <a:pt x="1" y="528"/>
                    <a:pt x="135" y="662"/>
                    <a:pt x="308" y="662"/>
                  </a:cubicBezTo>
                  <a:lnTo>
                    <a:pt x="2196" y="662"/>
                  </a:lnTo>
                  <a:cubicBezTo>
                    <a:pt x="2201" y="662"/>
                    <a:pt x="2207" y="662"/>
                    <a:pt x="2212" y="662"/>
                  </a:cubicBezTo>
                  <a:cubicBezTo>
                    <a:pt x="2377" y="662"/>
                    <a:pt x="2503" y="522"/>
                    <a:pt x="2503" y="355"/>
                  </a:cubicBezTo>
                  <a:lnTo>
                    <a:pt x="2503" y="0"/>
                  </a:lnTo>
                  <a:close/>
                </a:path>
              </a:pathLst>
            </a:custGeom>
            <a:solidFill>
              <a:srgbClr val="DDE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81"/>
            <p:cNvSpPr/>
            <p:nvPr/>
          </p:nvSpPr>
          <p:spPr>
            <a:xfrm>
              <a:off x="6666288" y="2064151"/>
              <a:ext cx="191653" cy="163776"/>
            </a:xfrm>
            <a:custGeom>
              <a:avLst/>
              <a:gdLst/>
              <a:ahLst/>
              <a:cxnLst/>
              <a:rect l="l" t="t" r="r" b="b"/>
              <a:pathLst>
                <a:path w="7315" h="6251" extrusionOk="0">
                  <a:moveTo>
                    <a:pt x="329" y="0"/>
                  </a:moveTo>
                  <a:cubicBezTo>
                    <a:pt x="145" y="0"/>
                    <a:pt x="1" y="150"/>
                    <a:pt x="1" y="336"/>
                  </a:cubicBezTo>
                  <a:lnTo>
                    <a:pt x="1" y="5905"/>
                  </a:lnTo>
                  <a:cubicBezTo>
                    <a:pt x="1" y="6097"/>
                    <a:pt x="154" y="6250"/>
                    <a:pt x="346" y="6250"/>
                  </a:cubicBezTo>
                  <a:lnTo>
                    <a:pt x="6970" y="6250"/>
                  </a:lnTo>
                  <a:cubicBezTo>
                    <a:pt x="7161" y="6250"/>
                    <a:pt x="7315" y="6097"/>
                    <a:pt x="7315" y="5905"/>
                  </a:cubicBezTo>
                  <a:lnTo>
                    <a:pt x="7315" y="336"/>
                  </a:lnTo>
                  <a:cubicBezTo>
                    <a:pt x="7315" y="150"/>
                    <a:pt x="7170" y="0"/>
                    <a:pt x="6987" y="0"/>
                  </a:cubicBezTo>
                  <a:cubicBezTo>
                    <a:pt x="6981" y="0"/>
                    <a:pt x="6975" y="0"/>
                    <a:pt x="6970" y="1"/>
                  </a:cubicBezTo>
                  <a:lnTo>
                    <a:pt x="346" y="1"/>
                  </a:lnTo>
                  <a:cubicBezTo>
                    <a:pt x="340" y="0"/>
                    <a:pt x="335" y="0"/>
                    <a:pt x="329" y="0"/>
                  </a:cubicBezTo>
                  <a:close/>
                </a:path>
              </a:pathLst>
            </a:custGeom>
            <a:solidFill>
              <a:srgbClr val="849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81"/>
            <p:cNvSpPr/>
            <p:nvPr/>
          </p:nvSpPr>
          <p:spPr>
            <a:xfrm>
              <a:off x="6666288" y="2063653"/>
              <a:ext cx="191915" cy="164274"/>
            </a:xfrm>
            <a:custGeom>
              <a:avLst/>
              <a:gdLst/>
              <a:ahLst/>
              <a:cxnLst/>
              <a:rect l="l" t="t" r="r" b="b"/>
              <a:pathLst>
                <a:path w="7325" h="6270" extrusionOk="0">
                  <a:moveTo>
                    <a:pt x="6960" y="0"/>
                  </a:moveTo>
                  <a:lnTo>
                    <a:pt x="6577" y="10"/>
                  </a:lnTo>
                  <a:lnTo>
                    <a:pt x="6577" y="4333"/>
                  </a:lnTo>
                  <a:cubicBezTo>
                    <a:pt x="6577" y="4994"/>
                    <a:pt x="6040" y="5531"/>
                    <a:pt x="5378" y="5531"/>
                  </a:cubicBezTo>
                  <a:lnTo>
                    <a:pt x="1" y="5531"/>
                  </a:lnTo>
                  <a:lnTo>
                    <a:pt x="1" y="5915"/>
                  </a:lnTo>
                  <a:cubicBezTo>
                    <a:pt x="1" y="6106"/>
                    <a:pt x="164" y="6269"/>
                    <a:pt x="365" y="6269"/>
                  </a:cubicBezTo>
                  <a:lnTo>
                    <a:pt x="6960" y="6269"/>
                  </a:lnTo>
                  <a:cubicBezTo>
                    <a:pt x="7161" y="6269"/>
                    <a:pt x="7324" y="6106"/>
                    <a:pt x="7324" y="5915"/>
                  </a:cubicBezTo>
                  <a:lnTo>
                    <a:pt x="7324" y="365"/>
                  </a:lnTo>
                  <a:cubicBezTo>
                    <a:pt x="7324" y="163"/>
                    <a:pt x="7161" y="0"/>
                    <a:pt x="6960" y="0"/>
                  </a:cubicBezTo>
                  <a:close/>
                </a:path>
              </a:pathLst>
            </a:custGeom>
            <a:solidFill>
              <a:srgbClr val="77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81"/>
            <p:cNvSpPr/>
            <p:nvPr/>
          </p:nvSpPr>
          <p:spPr>
            <a:xfrm>
              <a:off x="6892315" y="2171387"/>
              <a:ext cx="75115" cy="64321"/>
            </a:xfrm>
            <a:custGeom>
              <a:avLst/>
              <a:gdLst/>
              <a:ahLst/>
              <a:cxnLst/>
              <a:rect l="l" t="t" r="r" b="b"/>
              <a:pathLst>
                <a:path w="2867" h="2455" extrusionOk="0">
                  <a:moveTo>
                    <a:pt x="1640" y="0"/>
                  </a:moveTo>
                  <a:cubicBezTo>
                    <a:pt x="547" y="0"/>
                    <a:pt x="1" y="1323"/>
                    <a:pt x="768" y="2090"/>
                  </a:cubicBezTo>
                  <a:cubicBezTo>
                    <a:pt x="1019" y="2342"/>
                    <a:pt x="1329" y="2455"/>
                    <a:pt x="1632" y="2455"/>
                  </a:cubicBezTo>
                  <a:cubicBezTo>
                    <a:pt x="2263" y="2455"/>
                    <a:pt x="2867" y="1966"/>
                    <a:pt x="2867" y="1227"/>
                  </a:cubicBezTo>
                  <a:cubicBezTo>
                    <a:pt x="2857" y="547"/>
                    <a:pt x="2311" y="0"/>
                    <a:pt x="164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81"/>
            <p:cNvSpPr/>
            <p:nvPr/>
          </p:nvSpPr>
          <p:spPr>
            <a:xfrm>
              <a:off x="6925485" y="2171387"/>
              <a:ext cx="44461" cy="64111"/>
            </a:xfrm>
            <a:custGeom>
              <a:avLst/>
              <a:gdLst/>
              <a:ahLst/>
              <a:cxnLst/>
              <a:rect l="l" t="t" r="r" b="b"/>
              <a:pathLst>
                <a:path w="1697" h="2447" extrusionOk="0">
                  <a:moveTo>
                    <a:pt x="374" y="0"/>
                  </a:moveTo>
                  <a:cubicBezTo>
                    <a:pt x="240" y="0"/>
                    <a:pt x="115" y="20"/>
                    <a:pt x="0" y="58"/>
                  </a:cubicBezTo>
                  <a:cubicBezTo>
                    <a:pt x="1131" y="422"/>
                    <a:pt x="1131" y="2023"/>
                    <a:pt x="0" y="2387"/>
                  </a:cubicBezTo>
                  <a:cubicBezTo>
                    <a:pt x="125" y="2428"/>
                    <a:pt x="251" y="2447"/>
                    <a:pt x="375" y="2447"/>
                  </a:cubicBezTo>
                  <a:cubicBezTo>
                    <a:pt x="956" y="2447"/>
                    <a:pt x="1487" y="2026"/>
                    <a:pt x="1582" y="1410"/>
                  </a:cubicBezTo>
                  <a:cubicBezTo>
                    <a:pt x="1697" y="671"/>
                    <a:pt x="1122" y="0"/>
                    <a:pt x="374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81"/>
            <p:cNvSpPr/>
            <p:nvPr/>
          </p:nvSpPr>
          <p:spPr>
            <a:xfrm>
              <a:off x="6889302" y="2064151"/>
              <a:ext cx="40715" cy="19624"/>
            </a:xfrm>
            <a:custGeom>
              <a:avLst/>
              <a:gdLst/>
              <a:ahLst/>
              <a:cxnLst/>
              <a:rect l="l" t="t" r="r" b="b"/>
              <a:pathLst>
                <a:path w="1554" h="749" extrusionOk="0">
                  <a:moveTo>
                    <a:pt x="317" y="1"/>
                  </a:moveTo>
                  <a:cubicBezTo>
                    <a:pt x="145" y="1"/>
                    <a:pt x="1" y="144"/>
                    <a:pt x="1" y="317"/>
                  </a:cubicBezTo>
                  <a:lnTo>
                    <a:pt x="1" y="422"/>
                  </a:lnTo>
                  <a:cubicBezTo>
                    <a:pt x="1" y="604"/>
                    <a:pt x="145" y="748"/>
                    <a:pt x="317" y="748"/>
                  </a:cubicBezTo>
                  <a:lnTo>
                    <a:pt x="1228" y="748"/>
                  </a:lnTo>
                  <a:cubicBezTo>
                    <a:pt x="1410" y="748"/>
                    <a:pt x="1554" y="595"/>
                    <a:pt x="1554" y="422"/>
                  </a:cubicBezTo>
                  <a:lnTo>
                    <a:pt x="1554" y="317"/>
                  </a:lnTo>
                  <a:cubicBezTo>
                    <a:pt x="1554" y="144"/>
                    <a:pt x="1410" y="1"/>
                    <a:pt x="1228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81"/>
            <p:cNvSpPr/>
            <p:nvPr/>
          </p:nvSpPr>
          <p:spPr>
            <a:xfrm>
              <a:off x="6908402" y="2063889"/>
              <a:ext cx="21615" cy="19886"/>
            </a:xfrm>
            <a:custGeom>
              <a:avLst/>
              <a:gdLst/>
              <a:ahLst/>
              <a:cxnLst/>
              <a:rect l="l" t="t" r="r" b="b"/>
              <a:pathLst>
                <a:path w="825" h="759" extrusionOk="0">
                  <a:moveTo>
                    <a:pt x="0" y="1"/>
                  </a:moveTo>
                  <a:cubicBezTo>
                    <a:pt x="192" y="1"/>
                    <a:pt x="336" y="154"/>
                    <a:pt x="336" y="336"/>
                  </a:cubicBezTo>
                  <a:lnTo>
                    <a:pt x="336" y="423"/>
                  </a:lnTo>
                  <a:cubicBezTo>
                    <a:pt x="336" y="605"/>
                    <a:pt x="192" y="758"/>
                    <a:pt x="0" y="758"/>
                  </a:cubicBezTo>
                  <a:lnTo>
                    <a:pt x="489" y="758"/>
                  </a:lnTo>
                  <a:cubicBezTo>
                    <a:pt x="671" y="758"/>
                    <a:pt x="825" y="605"/>
                    <a:pt x="825" y="423"/>
                  </a:cubicBezTo>
                  <a:lnTo>
                    <a:pt x="825" y="336"/>
                  </a:lnTo>
                  <a:cubicBezTo>
                    <a:pt x="825" y="154"/>
                    <a:pt x="671" y="1"/>
                    <a:pt x="48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81"/>
            <p:cNvSpPr/>
            <p:nvPr/>
          </p:nvSpPr>
          <p:spPr>
            <a:xfrm>
              <a:off x="6889302" y="2099049"/>
              <a:ext cx="40715" cy="19624"/>
            </a:xfrm>
            <a:custGeom>
              <a:avLst/>
              <a:gdLst/>
              <a:ahLst/>
              <a:cxnLst/>
              <a:rect l="l" t="t" r="r" b="b"/>
              <a:pathLst>
                <a:path w="1554" h="749" extrusionOk="0">
                  <a:moveTo>
                    <a:pt x="317" y="1"/>
                  </a:moveTo>
                  <a:cubicBezTo>
                    <a:pt x="145" y="1"/>
                    <a:pt x="1" y="145"/>
                    <a:pt x="1" y="317"/>
                  </a:cubicBezTo>
                  <a:lnTo>
                    <a:pt x="1" y="423"/>
                  </a:lnTo>
                  <a:cubicBezTo>
                    <a:pt x="1" y="605"/>
                    <a:pt x="145" y="749"/>
                    <a:pt x="317" y="749"/>
                  </a:cubicBezTo>
                  <a:lnTo>
                    <a:pt x="1228" y="749"/>
                  </a:lnTo>
                  <a:cubicBezTo>
                    <a:pt x="1410" y="749"/>
                    <a:pt x="1554" y="605"/>
                    <a:pt x="1554" y="423"/>
                  </a:cubicBezTo>
                  <a:lnTo>
                    <a:pt x="1554" y="317"/>
                  </a:lnTo>
                  <a:cubicBezTo>
                    <a:pt x="1554" y="145"/>
                    <a:pt x="1410" y="1"/>
                    <a:pt x="1228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81"/>
            <p:cNvSpPr/>
            <p:nvPr/>
          </p:nvSpPr>
          <p:spPr>
            <a:xfrm>
              <a:off x="6889302" y="2133974"/>
              <a:ext cx="40715" cy="19598"/>
            </a:xfrm>
            <a:custGeom>
              <a:avLst/>
              <a:gdLst/>
              <a:ahLst/>
              <a:cxnLst/>
              <a:rect l="l" t="t" r="r" b="b"/>
              <a:pathLst>
                <a:path w="1554" h="748" extrusionOk="0">
                  <a:moveTo>
                    <a:pt x="317" y="0"/>
                  </a:moveTo>
                  <a:cubicBezTo>
                    <a:pt x="145" y="0"/>
                    <a:pt x="1" y="144"/>
                    <a:pt x="1" y="326"/>
                  </a:cubicBezTo>
                  <a:lnTo>
                    <a:pt x="1" y="422"/>
                  </a:lnTo>
                  <a:cubicBezTo>
                    <a:pt x="1" y="604"/>
                    <a:pt x="145" y="748"/>
                    <a:pt x="317" y="748"/>
                  </a:cubicBezTo>
                  <a:lnTo>
                    <a:pt x="1228" y="748"/>
                  </a:lnTo>
                  <a:cubicBezTo>
                    <a:pt x="1410" y="748"/>
                    <a:pt x="1554" y="604"/>
                    <a:pt x="1554" y="422"/>
                  </a:cubicBezTo>
                  <a:lnTo>
                    <a:pt x="1554" y="326"/>
                  </a:lnTo>
                  <a:cubicBezTo>
                    <a:pt x="1554" y="144"/>
                    <a:pt x="1410" y="0"/>
                    <a:pt x="1228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81"/>
            <p:cNvSpPr/>
            <p:nvPr/>
          </p:nvSpPr>
          <p:spPr>
            <a:xfrm>
              <a:off x="6908402" y="2099049"/>
              <a:ext cx="21615" cy="19624"/>
            </a:xfrm>
            <a:custGeom>
              <a:avLst/>
              <a:gdLst/>
              <a:ahLst/>
              <a:cxnLst/>
              <a:rect l="l" t="t" r="r" b="b"/>
              <a:pathLst>
                <a:path w="825" h="749" extrusionOk="0">
                  <a:moveTo>
                    <a:pt x="0" y="1"/>
                  </a:moveTo>
                  <a:cubicBezTo>
                    <a:pt x="192" y="1"/>
                    <a:pt x="336" y="145"/>
                    <a:pt x="336" y="336"/>
                  </a:cubicBezTo>
                  <a:lnTo>
                    <a:pt x="336" y="413"/>
                  </a:lnTo>
                  <a:cubicBezTo>
                    <a:pt x="336" y="595"/>
                    <a:pt x="192" y="749"/>
                    <a:pt x="0" y="749"/>
                  </a:cubicBezTo>
                  <a:lnTo>
                    <a:pt x="489" y="749"/>
                  </a:lnTo>
                  <a:cubicBezTo>
                    <a:pt x="671" y="749"/>
                    <a:pt x="825" y="605"/>
                    <a:pt x="825" y="413"/>
                  </a:cubicBezTo>
                  <a:lnTo>
                    <a:pt x="825" y="336"/>
                  </a:lnTo>
                  <a:cubicBezTo>
                    <a:pt x="825" y="145"/>
                    <a:pt x="671" y="1"/>
                    <a:pt x="48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81"/>
            <p:cNvSpPr/>
            <p:nvPr/>
          </p:nvSpPr>
          <p:spPr>
            <a:xfrm>
              <a:off x="6908402" y="2133974"/>
              <a:ext cx="21615" cy="19598"/>
            </a:xfrm>
            <a:custGeom>
              <a:avLst/>
              <a:gdLst/>
              <a:ahLst/>
              <a:cxnLst/>
              <a:rect l="l" t="t" r="r" b="b"/>
              <a:pathLst>
                <a:path w="825" h="748" extrusionOk="0">
                  <a:moveTo>
                    <a:pt x="0" y="0"/>
                  </a:moveTo>
                  <a:cubicBezTo>
                    <a:pt x="192" y="0"/>
                    <a:pt x="336" y="144"/>
                    <a:pt x="336" y="326"/>
                  </a:cubicBezTo>
                  <a:lnTo>
                    <a:pt x="336" y="412"/>
                  </a:lnTo>
                  <a:cubicBezTo>
                    <a:pt x="336" y="595"/>
                    <a:pt x="192" y="748"/>
                    <a:pt x="0" y="748"/>
                  </a:cubicBezTo>
                  <a:lnTo>
                    <a:pt x="489" y="748"/>
                  </a:lnTo>
                  <a:cubicBezTo>
                    <a:pt x="671" y="748"/>
                    <a:pt x="825" y="595"/>
                    <a:pt x="825" y="412"/>
                  </a:cubicBezTo>
                  <a:lnTo>
                    <a:pt x="825" y="326"/>
                  </a:lnTo>
                  <a:cubicBezTo>
                    <a:pt x="825" y="144"/>
                    <a:pt x="671" y="0"/>
                    <a:pt x="489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81"/>
            <p:cNvSpPr/>
            <p:nvPr/>
          </p:nvSpPr>
          <p:spPr>
            <a:xfrm>
              <a:off x="6947833" y="2064151"/>
              <a:ext cx="33405" cy="89421"/>
            </a:xfrm>
            <a:custGeom>
              <a:avLst/>
              <a:gdLst/>
              <a:ahLst/>
              <a:cxnLst/>
              <a:rect l="l" t="t" r="r" b="b"/>
              <a:pathLst>
                <a:path w="1275" h="3413" extrusionOk="0">
                  <a:moveTo>
                    <a:pt x="297" y="1"/>
                  </a:moveTo>
                  <a:cubicBezTo>
                    <a:pt x="134" y="1"/>
                    <a:pt x="0" y="135"/>
                    <a:pt x="0" y="298"/>
                  </a:cubicBezTo>
                  <a:lnTo>
                    <a:pt x="0" y="3116"/>
                  </a:lnTo>
                  <a:cubicBezTo>
                    <a:pt x="0" y="3279"/>
                    <a:pt x="134" y="3413"/>
                    <a:pt x="297" y="3413"/>
                  </a:cubicBezTo>
                  <a:lnTo>
                    <a:pt x="978" y="3413"/>
                  </a:lnTo>
                  <a:cubicBezTo>
                    <a:pt x="1141" y="3413"/>
                    <a:pt x="1275" y="3279"/>
                    <a:pt x="1275" y="3116"/>
                  </a:cubicBezTo>
                  <a:lnTo>
                    <a:pt x="1275" y="298"/>
                  </a:lnTo>
                  <a:cubicBezTo>
                    <a:pt x="1275" y="135"/>
                    <a:pt x="1141" y="1"/>
                    <a:pt x="978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81"/>
            <p:cNvSpPr/>
            <p:nvPr/>
          </p:nvSpPr>
          <p:spPr>
            <a:xfrm>
              <a:off x="6960645" y="2063889"/>
              <a:ext cx="20593" cy="89683"/>
            </a:xfrm>
            <a:custGeom>
              <a:avLst/>
              <a:gdLst/>
              <a:ahLst/>
              <a:cxnLst/>
              <a:rect l="l" t="t" r="r" b="b"/>
              <a:pathLst>
                <a:path w="786" h="3423" extrusionOk="0">
                  <a:moveTo>
                    <a:pt x="0" y="1"/>
                  </a:moveTo>
                  <a:cubicBezTo>
                    <a:pt x="173" y="1"/>
                    <a:pt x="307" y="145"/>
                    <a:pt x="307" y="317"/>
                  </a:cubicBezTo>
                  <a:lnTo>
                    <a:pt x="307" y="3116"/>
                  </a:lnTo>
                  <a:cubicBezTo>
                    <a:pt x="307" y="3279"/>
                    <a:pt x="173" y="3423"/>
                    <a:pt x="0" y="3423"/>
                  </a:cubicBezTo>
                  <a:lnTo>
                    <a:pt x="479" y="3423"/>
                  </a:lnTo>
                  <a:cubicBezTo>
                    <a:pt x="652" y="3423"/>
                    <a:pt x="786" y="3279"/>
                    <a:pt x="786" y="3116"/>
                  </a:cubicBezTo>
                  <a:lnTo>
                    <a:pt x="786" y="317"/>
                  </a:lnTo>
                  <a:cubicBezTo>
                    <a:pt x="786" y="145"/>
                    <a:pt x="642" y="1"/>
                    <a:pt x="47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81"/>
            <p:cNvSpPr/>
            <p:nvPr/>
          </p:nvSpPr>
          <p:spPr>
            <a:xfrm>
              <a:off x="6816728" y="2076203"/>
              <a:ext cx="31676" cy="11083"/>
            </a:xfrm>
            <a:custGeom>
              <a:avLst/>
              <a:gdLst/>
              <a:ahLst/>
              <a:cxnLst/>
              <a:rect l="l" t="t" r="r" b="b"/>
              <a:pathLst>
                <a:path w="1209" h="423" extrusionOk="0">
                  <a:moveTo>
                    <a:pt x="211" y="1"/>
                  </a:moveTo>
                  <a:cubicBezTo>
                    <a:pt x="96" y="1"/>
                    <a:pt x="1" y="96"/>
                    <a:pt x="1" y="212"/>
                  </a:cubicBezTo>
                  <a:cubicBezTo>
                    <a:pt x="1" y="327"/>
                    <a:pt x="96" y="422"/>
                    <a:pt x="211" y="422"/>
                  </a:cubicBezTo>
                  <a:lnTo>
                    <a:pt x="930" y="422"/>
                  </a:lnTo>
                  <a:cubicBezTo>
                    <a:pt x="1208" y="422"/>
                    <a:pt x="1208" y="1"/>
                    <a:pt x="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81"/>
            <p:cNvSpPr/>
            <p:nvPr/>
          </p:nvSpPr>
          <p:spPr>
            <a:xfrm>
              <a:off x="6677842" y="2076203"/>
              <a:ext cx="15353" cy="11083"/>
            </a:xfrm>
            <a:custGeom>
              <a:avLst/>
              <a:gdLst/>
              <a:ahLst/>
              <a:cxnLst/>
              <a:rect l="l" t="t" r="r" b="b"/>
              <a:pathLst>
                <a:path w="586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308" y="422"/>
                  </a:lnTo>
                  <a:cubicBezTo>
                    <a:pt x="586" y="422"/>
                    <a:pt x="586" y="1"/>
                    <a:pt x="3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81"/>
            <p:cNvSpPr/>
            <p:nvPr/>
          </p:nvSpPr>
          <p:spPr>
            <a:xfrm>
              <a:off x="6685126" y="2100569"/>
              <a:ext cx="155995" cy="90678"/>
            </a:xfrm>
            <a:custGeom>
              <a:avLst/>
              <a:gdLst/>
              <a:ahLst/>
              <a:cxnLst/>
              <a:rect l="l" t="t" r="r" b="b"/>
              <a:pathLst>
                <a:path w="5954" h="3461" extrusionOk="0">
                  <a:moveTo>
                    <a:pt x="2627" y="0"/>
                  </a:moveTo>
                  <a:cubicBezTo>
                    <a:pt x="2531" y="0"/>
                    <a:pt x="2445" y="68"/>
                    <a:pt x="2416" y="163"/>
                  </a:cubicBezTo>
                  <a:lnTo>
                    <a:pt x="1947" y="2445"/>
                  </a:lnTo>
                  <a:lnTo>
                    <a:pt x="1535" y="1160"/>
                  </a:lnTo>
                  <a:cubicBezTo>
                    <a:pt x="1505" y="1065"/>
                    <a:pt x="1423" y="1017"/>
                    <a:pt x="1339" y="1017"/>
                  </a:cubicBezTo>
                  <a:cubicBezTo>
                    <a:pt x="1262" y="1017"/>
                    <a:pt x="1183" y="1058"/>
                    <a:pt x="1141" y="1141"/>
                  </a:cubicBezTo>
                  <a:lnTo>
                    <a:pt x="624" y="2263"/>
                  </a:lnTo>
                  <a:lnTo>
                    <a:pt x="212" y="2263"/>
                  </a:lnTo>
                  <a:cubicBezTo>
                    <a:pt x="97" y="2263"/>
                    <a:pt x="1" y="2358"/>
                    <a:pt x="1" y="2473"/>
                  </a:cubicBezTo>
                  <a:cubicBezTo>
                    <a:pt x="1" y="2588"/>
                    <a:pt x="97" y="2684"/>
                    <a:pt x="212" y="2684"/>
                  </a:cubicBezTo>
                  <a:lnTo>
                    <a:pt x="758" y="2684"/>
                  </a:lnTo>
                  <a:cubicBezTo>
                    <a:pt x="844" y="2684"/>
                    <a:pt x="921" y="2636"/>
                    <a:pt x="950" y="2560"/>
                  </a:cubicBezTo>
                  <a:lnTo>
                    <a:pt x="1304" y="1802"/>
                  </a:lnTo>
                  <a:lnTo>
                    <a:pt x="1793" y="3317"/>
                  </a:lnTo>
                  <a:cubicBezTo>
                    <a:pt x="1822" y="3403"/>
                    <a:pt x="1908" y="3461"/>
                    <a:pt x="1995" y="3461"/>
                  </a:cubicBezTo>
                  <a:lnTo>
                    <a:pt x="2004" y="3461"/>
                  </a:lnTo>
                  <a:cubicBezTo>
                    <a:pt x="2100" y="3461"/>
                    <a:pt x="2177" y="3394"/>
                    <a:pt x="2196" y="3298"/>
                  </a:cubicBezTo>
                  <a:lnTo>
                    <a:pt x="2598" y="1362"/>
                  </a:lnTo>
                  <a:lnTo>
                    <a:pt x="2761" y="2378"/>
                  </a:lnTo>
                  <a:cubicBezTo>
                    <a:pt x="2781" y="2473"/>
                    <a:pt x="2867" y="2550"/>
                    <a:pt x="2972" y="2550"/>
                  </a:cubicBezTo>
                  <a:lnTo>
                    <a:pt x="3777" y="2550"/>
                  </a:lnTo>
                  <a:cubicBezTo>
                    <a:pt x="3873" y="2550"/>
                    <a:pt x="3960" y="2473"/>
                    <a:pt x="3979" y="2378"/>
                  </a:cubicBezTo>
                  <a:lnTo>
                    <a:pt x="4075" y="1850"/>
                  </a:lnTo>
                  <a:lnTo>
                    <a:pt x="4333" y="3020"/>
                  </a:lnTo>
                  <a:cubicBezTo>
                    <a:pt x="4353" y="3106"/>
                    <a:pt x="4429" y="3173"/>
                    <a:pt x="4516" y="3183"/>
                  </a:cubicBezTo>
                  <a:cubicBezTo>
                    <a:pt x="4523" y="3184"/>
                    <a:pt x="4530" y="3184"/>
                    <a:pt x="4537" y="3184"/>
                  </a:cubicBezTo>
                  <a:cubicBezTo>
                    <a:pt x="4616" y="3184"/>
                    <a:pt x="4691" y="3137"/>
                    <a:pt x="4726" y="3058"/>
                  </a:cubicBezTo>
                  <a:lnTo>
                    <a:pt x="4985" y="2512"/>
                  </a:lnTo>
                  <a:lnTo>
                    <a:pt x="5666" y="2512"/>
                  </a:lnTo>
                  <a:cubicBezTo>
                    <a:pt x="5953" y="2512"/>
                    <a:pt x="5953" y="2090"/>
                    <a:pt x="5666" y="2090"/>
                  </a:cubicBezTo>
                  <a:lnTo>
                    <a:pt x="4861" y="2090"/>
                  </a:lnTo>
                  <a:cubicBezTo>
                    <a:pt x="4774" y="2090"/>
                    <a:pt x="4698" y="2138"/>
                    <a:pt x="4669" y="2215"/>
                  </a:cubicBezTo>
                  <a:lnTo>
                    <a:pt x="4611" y="2330"/>
                  </a:lnTo>
                  <a:lnTo>
                    <a:pt x="4257" y="748"/>
                  </a:lnTo>
                  <a:cubicBezTo>
                    <a:pt x="4233" y="640"/>
                    <a:pt x="4146" y="587"/>
                    <a:pt x="4058" y="587"/>
                  </a:cubicBezTo>
                  <a:cubicBezTo>
                    <a:pt x="3966" y="587"/>
                    <a:pt x="3874" y="645"/>
                    <a:pt x="3854" y="758"/>
                  </a:cubicBezTo>
                  <a:lnTo>
                    <a:pt x="3595" y="2128"/>
                  </a:lnTo>
                  <a:lnTo>
                    <a:pt x="3145" y="2128"/>
                  </a:lnTo>
                  <a:lnTo>
                    <a:pt x="2829" y="173"/>
                  </a:lnTo>
                  <a:cubicBezTo>
                    <a:pt x="2819" y="77"/>
                    <a:pt x="2733" y="0"/>
                    <a:pt x="26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3" name="Google Shape;8683;p81"/>
          <p:cNvGrpSpPr/>
          <p:nvPr/>
        </p:nvGrpSpPr>
        <p:grpSpPr>
          <a:xfrm>
            <a:off x="6202443" y="1986677"/>
            <a:ext cx="362425" cy="335884"/>
            <a:chOff x="6202443" y="1986677"/>
            <a:chExt cx="362425" cy="335884"/>
          </a:xfrm>
        </p:grpSpPr>
        <p:sp>
          <p:nvSpPr>
            <p:cNvPr id="8684" name="Google Shape;8684;p81"/>
            <p:cNvSpPr/>
            <p:nvPr/>
          </p:nvSpPr>
          <p:spPr>
            <a:xfrm>
              <a:off x="6202705" y="2077460"/>
              <a:ext cx="202945" cy="244891"/>
            </a:xfrm>
            <a:custGeom>
              <a:avLst/>
              <a:gdLst/>
              <a:ahLst/>
              <a:cxnLst/>
              <a:rect l="l" t="t" r="r" b="b"/>
              <a:pathLst>
                <a:path w="7746" h="9347" extrusionOk="0">
                  <a:moveTo>
                    <a:pt x="892" y="1"/>
                  </a:moveTo>
                  <a:cubicBezTo>
                    <a:pt x="403" y="1"/>
                    <a:pt x="0" y="403"/>
                    <a:pt x="0" y="902"/>
                  </a:cubicBezTo>
                  <a:lnTo>
                    <a:pt x="0" y="8455"/>
                  </a:lnTo>
                  <a:cubicBezTo>
                    <a:pt x="0" y="8944"/>
                    <a:pt x="403" y="9346"/>
                    <a:pt x="892" y="9346"/>
                  </a:cubicBezTo>
                  <a:lnTo>
                    <a:pt x="6854" y="9346"/>
                  </a:lnTo>
                  <a:cubicBezTo>
                    <a:pt x="7256" y="9346"/>
                    <a:pt x="7621" y="9068"/>
                    <a:pt x="7726" y="8675"/>
                  </a:cubicBezTo>
                  <a:cubicBezTo>
                    <a:pt x="6432" y="7554"/>
                    <a:pt x="6442" y="5541"/>
                    <a:pt x="7745" y="4439"/>
                  </a:cubicBezTo>
                  <a:lnTo>
                    <a:pt x="7745" y="902"/>
                  </a:lnTo>
                  <a:cubicBezTo>
                    <a:pt x="7745" y="403"/>
                    <a:pt x="7343" y="1"/>
                    <a:pt x="685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81"/>
            <p:cNvSpPr/>
            <p:nvPr/>
          </p:nvSpPr>
          <p:spPr>
            <a:xfrm>
              <a:off x="6202443" y="2077460"/>
              <a:ext cx="202185" cy="244891"/>
            </a:xfrm>
            <a:custGeom>
              <a:avLst/>
              <a:gdLst/>
              <a:ahLst/>
              <a:cxnLst/>
              <a:rect l="l" t="t" r="r" b="b"/>
              <a:pathLst>
                <a:path w="7717" h="9347" extrusionOk="0">
                  <a:moveTo>
                    <a:pt x="6193" y="1"/>
                  </a:moveTo>
                  <a:cubicBezTo>
                    <a:pt x="6682" y="1"/>
                    <a:pt x="7084" y="403"/>
                    <a:pt x="7084" y="902"/>
                  </a:cubicBezTo>
                  <a:lnTo>
                    <a:pt x="7084" y="3988"/>
                  </a:lnTo>
                  <a:cubicBezTo>
                    <a:pt x="7084" y="4122"/>
                    <a:pt x="7036" y="4256"/>
                    <a:pt x="6941" y="4362"/>
                  </a:cubicBezTo>
                  <a:cubicBezTo>
                    <a:pt x="6663" y="4697"/>
                    <a:pt x="6452" y="5071"/>
                    <a:pt x="6317" y="5474"/>
                  </a:cubicBezTo>
                  <a:cubicBezTo>
                    <a:pt x="6174" y="5819"/>
                    <a:pt x="6097" y="6193"/>
                    <a:pt x="6097" y="6567"/>
                  </a:cubicBezTo>
                  <a:cubicBezTo>
                    <a:pt x="6097" y="6940"/>
                    <a:pt x="6174" y="7314"/>
                    <a:pt x="6317" y="7659"/>
                  </a:cubicBezTo>
                  <a:cubicBezTo>
                    <a:pt x="6317" y="7659"/>
                    <a:pt x="6317" y="7659"/>
                    <a:pt x="6317" y="7669"/>
                  </a:cubicBezTo>
                  <a:cubicBezTo>
                    <a:pt x="6442" y="8052"/>
                    <a:pt x="6164" y="8445"/>
                    <a:pt x="5762" y="8455"/>
                  </a:cubicBezTo>
                  <a:lnTo>
                    <a:pt x="892" y="8455"/>
                  </a:lnTo>
                  <a:cubicBezTo>
                    <a:pt x="403" y="8455"/>
                    <a:pt x="1" y="8052"/>
                    <a:pt x="1" y="7554"/>
                  </a:cubicBezTo>
                  <a:lnTo>
                    <a:pt x="1" y="8445"/>
                  </a:lnTo>
                  <a:cubicBezTo>
                    <a:pt x="1" y="8944"/>
                    <a:pt x="403" y="9346"/>
                    <a:pt x="892" y="9346"/>
                  </a:cubicBezTo>
                  <a:lnTo>
                    <a:pt x="6854" y="9346"/>
                  </a:lnTo>
                  <a:cubicBezTo>
                    <a:pt x="7132" y="9346"/>
                    <a:pt x="7401" y="9212"/>
                    <a:pt x="7573" y="8992"/>
                  </a:cubicBezTo>
                  <a:cubicBezTo>
                    <a:pt x="7573" y="8982"/>
                    <a:pt x="7583" y="8972"/>
                    <a:pt x="7592" y="8963"/>
                  </a:cubicBezTo>
                  <a:cubicBezTo>
                    <a:pt x="7592" y="8953"/>
                    <a:pt x="7602" y="8944"/>
                    <a:pt x="7612" y="8934"/>
                  </a:cubicBezTo>
                  <a:lnTo>
                    <a:pt x="7612" y="8925"/>
                  </a:lnTo>
                  <a:cubicBezTo>
                    <a:pt x="7612" y="8915"/>
                    <a:pt x="7612" y="8905"/>
                    <a:pt x="7621" y="8905"/>
                  </a:cubicBezTo>
                  <a:cubicBezTo>
                    <a:pt x="7631" y="8896"/>
                    <a:pt x="7621" y="8905"/>
                    <a:pt x="7621" y="8886"/>
                  </a:cubicBezTo>
                  <a:cubicBezTo>
                    <a:pt x="7621" y="8886"/>
                    <a:pt x="7631" y="8877"/>
                    <a:pt x="7631" y="8867"/>
                  </a:cubicBezTo>
                  <a:lnTo>
                    <a:pt x="7631" y="8857"/>
                  </a:lnTo>
                  <a:cubicBezTo>
                    <a:pt x="7640" y="8848"/>
                    <a:pt x="7640" y="8838"/>
                    <a:pt x="7650" y="8838"/>
                  </a:cubicBezTo>
                  <a:lnTo>
                    <a:pt x="7650" y="8819"/>
                  </a:lnTo>
                  <a:cubicBezTo>
                    <a:pt x="7650" y="8819"/>
                    <a:pt x="7650" y="8809"/>
                    <a:pt x="7650" y="8800"/>
                  </a:cubicBezTo>
                  <a:lnTo>
                    <a:pt x="7650" y="8790"/>
                  </a:lnTo>
                  <a:cubicBezTo>
                    <a:pt x="7650" y="8781"/>
                    <a:pt x="7650" y="8771"/>
                    <a:pt x="7659" y="8762"/>
                  </a:cubicBezTo>
                  <a:cubicBezTo>
                    <a:pt x="7669" y="8762"/>
                    <a:pt x="7659" y="8752"/>
                    <a:pt x="7659" y="8752"/>
                  </a:cubicBezTo>
                  <a:lnTo>
                    <a:pt x="7669" y="8723"/>
                  </a:lnTo>
                  <a:lnTo>
                    <a:pt x="7669" y="8714"/>
                  </a:lnTo>
                  <a:cubicBezTo>
                    <a:pt x="7669" y="8694"/>
                    <a:pt x="7679" y="8685"/>
                    <a:pt x="7679" y="8675"/>
                  </a:cubicBezTo>
                  <a:cubicBezTo>
                    <a:pt x="7650" y="8647"/>
                    <a:pt x="7621" y="8618"/>
                    <a:pt x="7592" y="8589"/>
                  </a:cubicBezTo>
                  <a:lnTo>
                    <a:pt x="7583" y="8589"/>
                  </a:lnTo>
                  <a:cubicBezTo>
                    <a:pt x="7554" y="8560"/>
                    <a:pt x="7525" y="8532"/>
                    <a:pt x="7496" y="8503"/>
                  </a:cubicBezTo>
                  <a:lnTo>
                    <a:pt x="7487" y="8493"/>
                  </a:lnTo>
                  <a:cubicBezTo>
                    <a:pt x="7458" y="8464"/>
                    <a:pt x="7429" y="8436"/>
                    <a:pt x="7410" y="8407"/>
                  </a:cubicBezTo>
                  <a:lnTo>
                    <a:pt x="7410" y="8397"/>
                  </a:lnTo>
                  <a:cubicBezTo>
                    <a:pt x="7381" y="8359"/>
                    <a:pt x="7353" y="8330"/>
                    <a:pt x="7334" y="8301"/>
                  </a:cubicBezTo>
                  <a:cubicBezTo>
                    <a:pt x="6394" y="7122"/>
                    <a:pt x="6567" y="5416"/>
                    <a:pt x="7717" y="4439"/>
                  </a:cubicBezTo>
                  <a:lnTo>
                    <a:pt x="7717" y="902"/>
                  </a:lnTo>
                  <a:cubicBezTo>
                    <a:pt x="7717" y="422"/>
                    <a:pt x="7343" y="29"/>
                    <a:pt x="6864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81"/>
            <p:cNvSpPr/>
            <p:nvPr/>
          </p:nvSpPr>
          <p:spPr>
            <a:xfrm>
              <a:off x="6248398" y="2055610"/>
              <a:ext cx="111298" cy="22139"/>
            </a:xfrm>
            <a:custGeom>
              <a:avLst/>
              <a:gdLst/>
              <a:ahLst/>
              <a:cxnLst/>
              <a:rect l="l" t="t" r="r" b="b"/>
              <a:pathLst>
                <a:path w="4248" h="845" extrusionOk="0">
                  <a:moveTo>
                    <a:pt x="1" y="1"/>
                  </a:moveTo>
                  <a:lnTo>
                    <a:pt x="1" y="844"/>
                  </a:lnTo>
                  <a:lnTo>
                    <a:pt x="4247" y="844"/>
                  </a:lnTo>
                  <a:lnTo>
                    <a:pt x="4247" y="1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81"/>
            <p:cNvSpPr/>
            <p:nvPr/>
          </p:nvSpPr>
          <p:spPr>
            <a:xfrm>
              <a:off x="6331295" y="2055610"/>
              <a:ext cx="28401" cy="22139"/>
            </a:xfrm>
            <a:custGeom>
              <a:avLst/>
              <a:gdLst/>
              <a:ahLst/>
              <a:cxnLst/>
              <a:rect l="l" t="t" r="r" b="b"/>
              <a:pathLst>
                <a:path w="1084" h="845" extrusionOk="0">
                  <a:moveTo>
                    <a:pt x="0" y="1"/>
                  </a:moveTo>
                  <a:lnTo>
                    <a:pt x="0" y="844"/>
                  </a:lnTo>
                  <a:lnTo>
                    <a:pt x="1083" y="844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81"/>
            <p:cNvSpPr/>
            <p:nvPr/>
          </p:nvSpPr>
          <p:spPr>
            <a:xfrm>
              <a:off x="6225290" y="1992834"/>
              <a:ext cx="157514" cy="62801"/>
            </a:xfrm>
            <a:custGeom>
              <a:avLst/>
              <a:gdLst/>
              <a:ahLst/>
              <a:cxnLst/>
              <a:rect l="l" t="t" r="r" b="b"/>
              <a:pathLst>
                <a:path w="6012" h="2397" extrusionOk="0">
                  <a:moveTo>
                    <a:pt x="336" y="0"/>
                  </a:moveTo>
                  <a:cubicBezTo>
                    <a:pt x="154" y="0"/>
                    <a:pt x="1" y="144"/>
                    <a:pt x="1" y="336"/>
                  </a:cubicBezTo>
                  <a:lnTo>
                    <a:pt x="1" y="1198"/>
                  </a:lnTo>
                  <a:lnTo>
                    <a:pt x="1" y="2061"/>
                  </a:lnTo>
                  <a:cubicBezTo>
                    <a:pt x="1" y="2243"/>
                    <a:pt x="154" y="2397"/>
                    <a:pt x="346" y="2397"/>
                  </a:cubicBezTo>
                  <a:lnTo>
                    <a:pt x="5676" y="2397"/>
                  </a:lnTo>
                  <a:cubicBezTo>
                    <a:pt x="5858" y="2397"/>
                    <a:pt x="6011" y="2243"/>
                    <a:pt x="6011" y="2061"/>
                  </a:cubicBezTo>
                  <a:lnTo>
                    <a:pt x="6011" y="336"/>
                  </a:lnTo>
                  <a:cubicBezTo>
                    <a:pt x="6011" y="144"/>
                    <a:pt x="5858" y="0"/>
                    <a:pt x="5676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81"/>
            <p:cNvSpPr/>
            <p:nvPr/>
          </p:nvSpPr>
          <p:spPr>
            <a:xfrm>
              <a:off x="6343085" y="1992572"/>
              <a:ext cx="39719" cy="63063"/>
            </a:xfrm>
            <a:custGeom>
              <a:avLst/>
              <a:gdLst/>
              <a:ahLst/>
              <a:cxnLst/>
              <a:rect l="l" t="t" r="r" b="b"/>
              <a:pathLst>
                <a:path w="1516" h="2407" extrusionOk="0">
                  <a:moveTo>
                    <a:pt x="10" y="1"/>
                  </a:moveTo>
                  <a:lnTo>
                    <a:pt x="1" y="10"/>
                  </a:lnTo>
                  <a:lnTo>
                    <a:pt x="10" y="10"/>
                  </a:lnTo>
                  <a:lnTo>
                    <a:pt x="10" y="1"/>
                  </a:lnTo>
                  <a:close/>
                  <a:moveTo>
                    <a:pt x="10" y="10"/>
                  </a:moveTo>
                  <a:lnTo>
                    <a:pt x="10" y="2407"/>
                  </a:lnTo>
                  <a:lnTo>
                    <a:pt x="1180" y="2407"/>
                  </a:lnTo>
                  <a:cubicBezTo>
                    <a:pt x="1362" y="2407"/>
                    <a:pt x="1515" y="2263"/>
                    <a:pt x="1515" y="2071"/>
                  </a:cubicBezTo>
                  <a:lnTo>
                    <a:pt x="1515" y="346"/>
                  </a:lnTo>
                  <a:cubicBezTo>
                    <a:pt x="1515" y="154"/>
                    <a:pt x="1362" y="10"/>
                    <a:pt x="1180" y="1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81"/>
            <p:cNvSpPr/>
            <p:nvPr/>
          </p:nvSpPr>
          <p:spPr>
            <a:xfrm>
              <a:off x="6222539" y="2138978"/>
              <a:ext cx="142685" cy="122223"/>
            </a:xfrm>
            <a:custGeom>
              <a:avLst/>
              <a:gdLst/>
              <a:ahLst/>
              <a:cxnLst/>
              <a:rect l="l" t="t" r="r" b="b"/>
              <a:pathLst>
                <a:path w="5446" h="4665" extrusionOk="0">
                  <a:moveTo>
                    <a:pt x="3116" y="1"/>
                  </a:moveTo>
                  <a:cubicBezTo>
                    <a:pt x="1045" y="1"/>
                    <a:pt x="1" y="2512"/>
                    <a:pt x="1467" y="3979"/>
                  </a:cubicBezTo>
                  <a:cubicBezTo>
                    <a:pt x="1941" y="4452"/>
                    <a:pt x="2523" y="4664"/>
                    <a:pt x="3094" y="4664"/>
                  </a:cubicBezTo>
                  <a:cubicBezTo>
                    <a:pt x="4293" y="4664"/>
                    <a:pt x="5445" y="3732"/>
                    <a:pt x="5445" y="2330"/>
                  </a:cubicBezTo>
                  <a:cubicBezTo>
                    <a:pt x="5445" y="1046"/>
                    <a:pt x="4400" y="1"/>
                    <a:pt x="311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81"/>
            <p:cNvSpPr/>
            <p:nvPr/>
          </p:nvSpPr>
          <p:spPr>
            <a:xfrm>
              <a:off x="6253926" y="2149799"/>
              <a:ext cx="121070" cy="111586"/>
            </a:xfrm>
            <a:custGeom>
              <a:avLst/>
              <a:gdLst/>
              <a:ahLst/>
              <a:cxnLst/>
              <a:rect l="l" t="t" r="r" b="b"/>
              <a:pathLst>
                <a:path w="4621" h="4259" extrusionOk="0">
                  <a:moveTo>
                    <a:pt x="3241" y="0"/>
                  </a:moveTo>
                  <a:cubicBezTo>
                    <a:pt x="3864" y="920"/>
                    <a:pt x="3749" y="2157"/>
                    <a:pt x="2963" y="2952"/>
                  </a:cubicBezTo>
                  <a:cubicBezTo>
                    <a:pt x="2509" y="3401"/>
                    <a:pt x="1911" y="3634"/>
                    <a:pt x="1309" y="3634"/>
                  </a:cubicBezTo>
                  <a:cubicBezTo>
                    <a:pt x="856" y="3634"/>
                    <a:pt x="400" y="3502"/>
                    <a:pt x="1" y="3230"/>
                  </a:cubicBezTo>
                  <a:lnTo>
                    <a:pt x="1" y="3230"/>
                  </a:lnTo>
                  <a:cubicBezTo>
                    <a:pt x="459" y="3907"/>
                    <a:pt x="1196" y="4258"/>
                    <a:pt x="1939" y="4258"/>
                  </a:cubicBezTo>
                  <a:cubicBezTo>
                    <a:pt x="2531" y="4258"/>
                    <a:pt x="3126" y="4035"/>
                    <a:pt x="3586" y="3575"/>
                  </a:cubicBezTo>
                  <a:cubicBezTo>
                    <a:pt x="4621" y="2540"/>
                    <a:pt x="4458" y="815"/>
                    <a:pt x="3241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81"/>
            <p:cNvSpPr/>
            <p:nvPr/>
          </p:nvSpPr>
          <p:spPr>
            <a:xfrm>
              <a:off x="6355137" y="2176654"/>
              <a:ext cx="170562" cy="145908"/>
            </a:xfrm>
            <a:custGeom>
              <a:avLst/>
              <a:gdLst/>
              <a:ahLst/>
              <a:cxnLst/>
              <a:rect l="l" t="t" r="r" b="b"/>
              <a:pathLst>
                <a:path w="6510" h="5569" extrusionOk="0">
                  <a:moveTo>
                    <a:pt x="3729" y="1"/>
                  </a:moveTo>
                  <a:cubicBezTo>
                    <a:pt x="1247" y="1"/>
                    <a:pt x="1" y="2991"/>
                    <a:pt x="1755" y="4746"/>
                  </a:cubicBezTo>
                  <a:cubicBezTo>
                    <a:pt x="2323" y="5314"/>
                    <a:pt x="3022" y="5568"/>
                    <a:pt x="3707" y="5568"/>
                  </a:cubicBezTo>
                  <a:cubicBezTo>
                    <a:pt x="5138" y="5568"/>
                    <a:pt x="6509" y="4459"/>
                    <a:pt x="6509" y="2781"/>
                  </a:cubicBezTo>
                  <a:cubicBezTo>
                    <a:pt x="6509" y="1247"/>
                    <a:pt x="5263" y="1"/>
                    <a:pt x="3729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81"/>
            <p:cNvSpPr/>
            <p:nvPr/>
          </p:nvSpPr>
          <p:spPr>
            <a:xfrm>
              <a:off x="6394568" y="2191483"/>
              <a:ext cx="141166" cy="131026"/>
            </a:xfrm>
            <a:custGeom>
              <a:avLst/>
              <a:gdLst/>
              <a:ahLst/>
              <a:cxnLst/>
              <a:rect l="l" t="t" r="r" b="b"/>
              <a:pathLst>
                <a:path w="5388" h="5001" extrusionOk="0">
                  <a:moveTo>
                    <a:pt x="3902" y="0"/>
                  </a:moveTo>
                  <a:lnTo>
                    <a:pt x="3902" y="0"/>
                  </a:lnTo>
                  <a:cubicBezTo>
                    <a:pt x="4745" y="1103"/>
                    <a:pt x="4640" y="2665"/>
                    <a:pt x="3653" y="3652"/>
                  </a:cubicBezTo>
                  <a:cubicBezTo>
                    <a:pt x="3116" y="4194"/>
                    <a:pt x="2405" y="4470"/>
                    <a:pt x="1687" y="4470"/>
                  </a:cubicBezTo>
                  <a:cubicBezTo>
                    <a:pt x="1097" y="4470"/>
                    <a:pt x="503" y="4283"/>
                    <a:pt x="1" y="3902"/>
                  </a:cubicBezTo>
                  <a:lnTo>
                    <a:pt x="1" y="3902"/>
                  </a:lnTo>
                  <a:cubicBezTo>
                    <a:pt x="556" y="4628"/>
                    <a:pt x="1390" y="5001"/>
                    <a:pt x="2226" y="5001"/>
                  </a:cubicBezTo>
                  <a:cubicBezTo>
                    <a:pt x="2934" y="5001"/>
                    <a:pt x="3644" y="4734"/>
                    <a:pt x="4189" y="4189"/>
                  </a:cubicBezTo>
                  <a:cubicBezTo>
                    <a:pt x="5388" y="2991"/>
                    <a:pt x="5253" y="1016"/>
                    <a:pt x="3902" y="0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81"/>
            <p:cNvSpPr/>
            <p:nvPr/>
          </p:nvSpPr>
          <p:spPr>
            <a:xfrm>
              <a:off x="6402611" y="2199002"/>
              <a:ext cx="109516" cy="109542"/>
            </a:xfrm>
            <a:custGeom>
              <a:avLst/>
              <a:gdLst/>
              <a:ahLst/>
              <a:cxnLst/>
              <a:rect l="l" t="t" r="r" b="b"/>
              <a:pathLst>
                <a:path w="4180" h="4181" extrusionOk="0">
                  <a:moveTo>
                    <a:pt x="3921" y="1"/>
                  </a:moveTo>
                  <a:cubicBezTo>
                    <a:pt x="3902" y="10"/>
                    <a:pt x="3892" y="30"/>
                    <a:pt x="3873" y="39"/>
                  </a:cubicBezTo>
                  <a:lnTo>
                    <a:pt x="39" y="3883"/>
                  </a:lnTo>
                  <a:cubicBezTo>
                    <a:pt x="19" y="3893"/>
                    <a:pt x="10" y="3912"/>
                    <a:pt x="0" y="3921"/>
                  </a:cubicBezTo>
                  <a:cubicBezTo>
                    <a:pt x="106" y="4017"/>
                    <a:pt x="221" y="4103"/>
                    <a:pt x="345" y="4180"/>
                  </a:cubicBezTo>
                  <a:lnTo>
                    <a:pt x="4180" y="346"/>
                  </a:lnTo>
                  <a:cubicBezTo>
                    <a:pt x="4103" y="221"/>
                    <a:pt x="4017" y="106"/>
                    <a:pt x="3921" y="1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81"/>
            <p:cNvSpPr/>
            <p:nvPr/>
          </p:nvSpPr>
          <p:spPr>
            <a:xfrm>
              <a:off x="6451841" y="2085320"/>
              <a:ext cx="113027" cy="215181"/>
            </a:xfrm>
            <a:custGeom>
              <a:avLst/>
              <a:gdLst/>
              <a:ahLst/>
              <a:cxnLst/>
              <a:rect l="l" t="t" r="r" b="b"/>
              <a:pathLst>
                <a:path w="4314" h="8213" extrusionOk="0">
                  <a:moveTo>
                    <a:pt x="2085" y="1"/>
                  </a:moveTo>
                  <a:cubicBezTo>
                    <a:pt x="1972" y="1"/>
                    <a:pt x="1860" y="7"/>
                    <a:pt x="1773" y="26"/>
                  </a:cubicBezTo>
                  <a:cubicBezTo>
                    <a:pt x="786" y="266"/>
                    <a:pt x="0" y="1090"/>
                    <a:pt x="0" y="2145"/>
                  </a:cubicBezTo>
                  <a:lnTo>
                    <a:pt x="0" y="3487"/>
                  </a:lnTo>
                  <a:lnTo>
                    <a:pt x="29" y="3487"/>
                  </a:lnTo>
                  <a:cubicBezTo>
                    <a:pt x="2502" y="3487"/>
                    <a:pt x="3748" y="6458"/>
                    <a:pt x="2023" y="8212"/>
                  </a:cubicBezTo>
                  <a:lnTo>
                    <a:pt x="2157" y="8212"/>
                  </a:lnTo>
                  <a:cubicBezTo>
                    <a:pt x="3345" y="8212"/>
                    <a:pt x="4313" y="7254"/>
                    <a:pt x="4313" y="6056"/>
                  </a:cubicBezTo>
                  <a:lnTo>
                    <a:pt x="4313" y="2145"/>
                  </a:lnTo>
                  <a:cubicBezTo>
                    <a:pt x="4304" y="1100"/>
                    <a:pt x="3556" y="209"/>
                    <a:pt x="2531" y="26"/>
                  </a:cubicBezTo>
                  <a:cubicBezTo>
                    <a:pt x="2531" y="26"/>
                    <a:pt x="2309" y="1"/>
                    <a:pt x="2085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81"/>
            <p:cNvSpPr/>
            <p:nvPr/>
          </p:nvSpPr>
          <p:spPr>
            <a:xfrm>
              <a:off x="6497796" y="2085242"/>
              <a:ext cx="66810" cy="215259"/>
            </a:xfrm>
            <a:custGeom>
              <a:avLst/>
              <a:gdLst/>
              <a:ahLst/>
              <a:cxnLst/>
              <a:rect l="l" t="t" r="r" b="b"/>
              <a:pathLst>
                <a:path w="2550" h="8216" extrusionOk="0">
                  <a:moveTo>
                    <a:pt x="398" y="1"/>
                  </a:moveTo>
                  <a:cubicBezTo>
                    <a:pt x="271" y="1"/>
                    <a:pt x="144" y="10"/>
                    <a:pt x="19" y="29"/>
                  </a:cubicBezTo>
                  <a:lnTo>
                    <a:pt x="0" y="29"/>
                  </a:lnTo>
                  <a:cubicBezTo>
                    <a:pt x="1016" y="221"/>
                    <a:pt x="1745" y="1113"/>
                    <a:pt x="1745" y="2148"/>
                  </a:cubicBezTo>
                  <a:lnTo>
                    <a:pt x="1745" y="6068"/>
                  </a:lnTo>
                  <a:cubicBezTo>
                    <a:pt x="1745" y="6950"/>
                    <a:pt x="1208" y="7736"/>
                    <a:pt x="403" y="8062"/>
                  </a:cubicBezTo>
                  <a:cubicBezTo>
                    <a:pt x="355" y="8119"/>
                    <a:pt x="307" y="8167"/>
                    <a:pt x="259" y="8215"/>
                  </a:cubicBezTo>
                  <a:lnTo>
                    <a:pt x="393" y="8215"/>
                  </a:lnTo>
                  <a:cubicBezTo>
                    <a:pt x="1582" y="8215"/>
                    <a:pt x="2550" y="7257"/>
                    <a:pt x="2550" y="6059"/>
                  </a:cubicBezTo>
                  <a:lnTo>
                    <a:pt x="2550" y="2148"/>
                  </a:lnTo>
                  <a:cubicBezTo>
                    <a:pt x="2540" y="1103"/>
                    <a:pt x="1802" y="212"/>
                    <a:pt x="777" y="29"/>
                  </a:cubicBezTo>
                  <a:cubicBezTo>
                    <a:pt x="652" y="10"/>
                    <a:pt x="525" y="1"/>
                    <a:pt x="39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81"/>
            <p:cNvSpPr/>
            <p:nvPr/>
          </p:nvSpPr>
          <p:spPr>
            <a:xfrm>
              <a:off x="6498791" y="2192740"/>
              <a:ext cx="66076" cy="107761"/>
            </a:xfrm>
            <a:custGeom>
              <a:avLst/>
              <a:gdLst/>
              <a:ahLst/>
              <a:cxnLst/>
              <a:rect l="l" t="t" r="r" b="b"/>
              <a:pathLst>
                <a:path w="2522" h="4113" extrusionOk="0">
                  <a:moveTo>
                    <a:pt x="10" y="0"/>
                  </a:moveTo>
                  <a:lnTo>
                    <a:pt x="0" y="10"/>
                  </a:lnTo>
                  <a:cubicBezTo>
                    <a:pt x="1275" y="1035"/>
                    <a:pt x="1381" y="2943"/>
                    <a:pt x="240" y="4112"/>
                  </a:cubicBezTo>
                  <a:lnTo>
                    <a:pt x="365" y="4112"/>
                  </a:lnTo>
                  <a:cubicBezTo>
                    <a:pt x="1563" y="4112"/>
                    <a:pt x="2521" y="3154"/>
                    <a:pt x="2521" y="1956"/>
                  </a:cubicBezTo>
                  <a:lnTo>
                    <a:pt x="2521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81"/>
            <p:cNvSpPr/>
            <p:nvPr/>
          </p:nvSpPr>
          <p:spPr>
            <a:xfrm>
              <a:off x="6504555" y="2192740"/>
              <a:ext cx="60050" cy="107761"/>
            </a:xfrm>
            <a:custGeom>
              <a:avLst/>
              <a:gdLst/>
              <a:ahLst/>
              <a:cxnLst/>
              <a:rect l="l" t="t" r="r" b="b"/>
              <a:pathLst>
                <a:path w="2292" h="4113" extrusionOk="0">
                  <a:moveTo>
                    <a:pt x="1487" y="0"/>
                  </a:moveTo>
                  <a:lnTo>
                    <a:pt x="1487" y="1965"/>
                  </a:lnTo>
                  <a:cubicBezTo>
                    <a:pt x="1487" y="2847"/>
                    <a:pt x="950" y="3633"/>
                    <a:pt x="145" y="3959"/>
                  </a:cubicBezTo>
                  <a:cubicBezTo>
                    <a:pt x="116" y="3988"/>
                    <a:pt x="97" y="4016"/>
                    <a:pt x="78" y="4036"/>
                  </a:cubicBezTo>
                  <a:lnTo>
                    <a:pt x="68" y="4045"/>
                  </a:lnTo>
                  <a:lnTo>
                    <a:pt x="1" y="4112"/>
                  </a:lnTo>
                  <a:lnTo>
                    <a:pt x="135" y="4112"/>
                  </a:lnTo>
                  <a:cubicBezTo>
                    <a:pt x="1324" y="4112"/>
                    <a:pt x="2292" y="3154"/>
                    <a:pt x="2292" y="1956"/>
                  </a:cubicBezTo>
                  <a:lnTo>
                    <a:pt x="2292" y="0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81"/>
            <p:cNvSpPr/>
            <p:nvPr/>
          </p:nvSpPr>
          <p:spPr>
            <a:xfrm>
              <a:off x="6268493" y="2166226"/>
              <a:ext cx="71343" cy="67596"/>
            </a:xfrm>
            <a:custGeom>
              <a:avLst/>
              <a:gdLst/>
              <a:ahLst/>
              <a:cxnLst/>
              <a:rect l="l" t="t" r="r" b="b"/>
              <a:pathLst>
                <a:path w="2723" h="2580" extrusionOk="0">
                  <a:moveTo>
                    <a:pt x="1357" y="1"/>
                  </a:moveTo>
                  <a:cubicBezTo>
                    <a:pt x="1249" y="1"/>
                    <a:pt x="1141" y="73"/>
                    <a:pt x="1141" y="217"/>
                  </a:cubicBezTo>
                  <a:lnTo>
                    <a:pt x="1141" y="1079"/>
                  </a:lnTo>
                  <a:lnTo>
                    <a:pt x="288" y="1079"/>
                  </a:lnTo>
                  <a:cubicBezTo>
                    <a:pt x="1" y="1079"/>
                    <a:pt x="1" y="1511"/>
                    <a:pt x="288" y="1511"/>
                  </a:cubicBezTo>
                  <a:lnTo>
                    <a:pt x="1141" y="1511"/>
                  </a:lnTo>
                  <a:lnTo>
                    <a:pt x="1141" y="2364"/>
                  </a:lnTo>
                  <a:cubicBezTo>
                    <a:pt x="1141" y="2508"/>
                    <a:pt x="1249" y="2579"/>
                    <a:pt x="1357" y="2579"/>
                  </a:cubicBezTo>
                  <a:cubicBezTo>
                    <a:pt x="1465" y="2579"/>
                    <a:pt x="1573" y="2508"/>
                    <a:pt x="1573" y="2364"/>
                  </a:cubicBezTo>
                  <a:lnTo>
                    <a:pt x="1573" y="1511"/>
                  </a:lnTo>
                  <a:lnTo>
                    <a:pt x="2435" y="1511"/>
                  </a:lnTo>
                  <a:cubicBezTo>
                    <a:pt x="2720" y="1501"/>
                    <a:pt x="2723" y="1079"/>
                    <a:pt x="2445" y="1079"/>
                  </a:cubicBezTo>
                  <a:cubicBezTo>
                    <a:pt x="2442" y="1079"/>
                    <a:pt x="2439" y="1079"/>
                    <a:pt x="2435" y="1079"/>
                  </a:cubicBezTo>
                  <a:lnTo>
                    <a:pt x="1573" y="1079"/>
                  </a:lnTo>
                  <a:lnTo>
                    <a:pt x="1573" y="217"/>
                  </a:lnTo>
                  <a:cubicBezTo>
                    <a:pt x="1573" y="73"/>
                    <a:pt x="1465" y="1"/>
                    <a:pt x="1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81"/>
            <p:cNvSpPr/>
            <p:nvPr/>
          </p:nvSpPr>
          <p:spPr>
            <a:xfrm>
              <a:off x="6258459" y="1986677"/>
              <a:ext cx="11318" cy="74487"/>
            </a:xfrm>
            <a:custGeom>
              <a:avLst/>
              <a:gdLst/>
              <a:ahLst/>
              <a:cxnLst/>
              <a:rect l="l" t="t" r="r" b="b"/>
              <a:pathLst>
                <a:path w="432" h="2843" extrusionOk="0">
                  <a:moveTo>
                    <a:pt x="216" y="0"/>
                  </a:moveTo>
                  <a:cubicBezTo>
                    <a:pt x="108" y="0"/>
                    <a:pt x="0" y="72"/>
                    <a:pt x="0" y="216"/>
                  </a:cubicBezTo>
                  <a:lnTo>
                    <a:pt x="0" y="2622"/>
                  </a:lnTo>
                  <a:cubicBezTo>
                    <a:pt x="0" y="2747"/>
                    <a:pt x="96" y="2843"/>
                    <a:pt x="221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81"/>
            <p:cNvSpPr/>
            <p:nvPr/>
          </p:nvSpPr>
          <p:spPr>
            <a:xfrm>
              <a:off x="6298623" y="1986677"/>
              <a:ext cx="11345" cy="74487"/>
            </a:xfrm>
            <a:custGeom>
              <a:avLst/>
              <a:gdLst/>
              <a:ahLst/>
              <a:cxnLst/>
              <a:rect l="l" t="t" r="r" b="b"/>
              <a:pathLst>
                <a:path w="433" h="2843" extrusionOk="0">
                  <a:moveTo>
                    <a:pt x="217" y="0"/>
                  </a:moveTo>
                  <a:cubicBezTo>
                    <a:pt x="109" y="0"/>
                    <a:pt x="1" y="72"/>
                    <a:pt x="1" y="216"/>
                  </a:cubicBezTo>
                  <a:lnTo>
                    <a:pt x="1" y="2622"/>
                  </a:lnTo>
                  <a:cubicBezTo>
                    <a:pt x="1" y="2747"/>
                    <a:pt x="97" y="2843"/>
                    <a:pt x="212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7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81"/>
            <p:cNvSpPr/>
            <p:nvPr/>
          </p:nvSpPr>
          <p:spPr>
            <a:xfrm>
              <a:off x="6338814" y="1986677"/>
              <a:ext cx="11318" cy="74487"/>
            </a:xfrm>
            <a:custGeom>
              <a:avLst/>
              <a:gdLst/>
              <a:ahLst/>
              <a:cxnLst/>
              <a:rect l="l" t="t" r="r" b="b"/>
              <a:pathLst>
                <a:path w="432" h="2843" extrusionOk="0">
                  <a:moveTo>
                    <a:pt x="216" y="0"/>
                  </a:moveTo>
                  <a:cubicBezTo>
                    <a:pt x="108" y="0"/>
                    <a:pt x="1" y="72"/>
                    <a:pt x="1" y="216"/>
                  </a:cubicBezTo>
                  <a:lnTo>
                    <a:pt x="1" y="2622"/>
                  </a:lnTo>
                  <a:cubicBezTo>
                    <a:pt x="1" y="2747"/>
                    <a:pt x="96" y="2843"/>
                    <a:pt x="211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81"/>
            <p:cNvSpPr/>
            <p:nvPr/>
          </p:nvSpPr>
          <p:spPr>
            <a:xfrm>
              <a:off x="6394306" y="2194286"/>
              <a:ext cx="116118" cy="111979"/>
            </a:xfrm>
            <a:custGeom>
              <a:avLst/>
              <a:gdLst/>
              <a:ahLst/>
              <a:cxnLst/>
              <a:rect l="l" t="t" r="r" b="b"/>
              <a:pathLst>
                <a:path w="4432" h="4274" extrusionOk="0">
                  <a:moveTo>
                    <a:pt x="4118" y="0"/>
                  </a:moveTo>
                  <a:cubicBezTo>
                    <a:pt x="4068" y="0"/>
                    <a:pt x="4016" y="20"/>
                    <a:pt x="3969" y="66"/>
                  </a:cubicBezTo>
                  <a:lnTo>
                    <a:pt x="126" y="3910"/>
                  </a:lnTo>
                  <a:cubicBezTo>
                    <a:pt x="1" y="4044"/>
                    <a:pt x="97" y="4264"/>
                    <a:pt x="279" y="4274"/>
                  </a:cubicBezTo>
                  <a:cubicBezTo>
                    <a:pt x="336" y="4274"/>
                    <a:pt x="394" y="4245"/>
                    <a:pt x="432" y="4216"/>
                  </a:cubicBezTo>
                  <a:lnTo>
                    <a:pt x="4276" y="373"/>
                  </a:lnTo>
                  <a:cubicBezTo>
                    <a:pt x="4431" y="218"/>
                    <a:pt x="4285" y="0"/>
                    <a:pt x="4118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4" name="Google Shape;8704;p81"/>
          <p:cNvGrpSpPr/>
          <p:nvPr/>
        </p:nvGrpSpPr>
        <p:grpSpPr>
          <a:xfrm>
            <a:off x="5764222" y="2016598"/>
            <a:ext cx="374293" cy="276069"/>
            <a:chOff x="5764222" y="2016598"/>
            <a:chExt cx="374293" cy="276069"/>
          </a:xfrm>
        </p:grpSpPr>
        <p:sp>
          <p:nvSpPr>
            <p:cNvPr id="8705" name="Google Shape;8705;p81"/>
            <p:cNvSpPr/>
            <p:nvPr/>
          </p:nvSpPr>
          <p:spPr>
            <a:xfrm>
              <a:off x="5925693" y="2209823"/>
              <a:ext cx="37440" cy="82844"/>
            </a:xfrm>
            <a:custGeom>
              <a:avLst/>
              <a:gdLst/>
              <a:ahLst/>
              <a:cxnLst/>
              <a:rect l="l" t="t" r="r" b="b"/>
              <a:pathLst>
                <a:path w="1429" h="3162" extrusionOk="0">
                  <a:moveTo>
                    <a:pt x="1333" y="0"/>
                  </a:moveTo>
                  <a:cubicBezTo>
                    <a:pt x="1208" y="144"/>
                    <a:pt x="1045" y="249"/>
                    <a:pt x="863" y="288"/>
                  </a:cubicBezTo>
                  <a:lnTo>
                    <a:pt x="269" y="403"/>
                  </a:lnTo>
                  <a:cubicBezTo>
                    <a:pt x="327" y="901"/>
                    <a:pt x="355" y="1764"/>
                    <a:pt x="96" y="2387"/>
                  </a:cubicBezTo>
                  <a:cubicBezTo>
                    <a:pt x="1" y="2617"/>
                    <a:pt x="77" y="2885"/>
                    <a:pt x="279" y="3039"/>
                  </a:cubicBezTo>
                  <a:lnTo>
                    <a:pt x="288" y="3048"/>
                  </a:lnTo>
                  <a:cubicBezTo>
                    <a:pt x="389" y="3125"/>
                    <a:pt x="504" y="3161"/>
                    <a:pt x="618" y="3161"/>
                  </a:cubicBezTo>
                  <a:cubicBezTo>
                    <a:pt x="830" y="3161"/>
                    <a:pt x="1035" y="3036"/>
                    <a:pt x="1122" y="2818"/>
                  </a:cubicBezTo>
                  <a:cubicBezTo>
                    <a:pt x="1323" y="2301"/>
                    <a:pt x="1419" y="1754"/>
                    <a:pt x="1419" y="1198"/>
                  </a:cubicBezTo>
                  <a:cubicBezTo>
                    <a:pt x="1429" y="796"/>
                    <a:pt x="1400" y="403"/>
                    <a:pt x="1333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81"/>
            <p:cNvSpPr/>
            <p:nvPr/>
          </p:nvSpPr>
          <p:spPr>
            <a:xfrm>
              <a:off x="5932478" y="2209823"/>
              <a:ext cx="29973" cy="29396"/>
            </a:xfrm>
            <a:custGeom>
              <a:avLst/>
              <a:gdLst/>
              <a:ahLst/>
              <a:cxnLst/>
              <a:rect l="l" t="t" r="r" b="b"/>
              <a:pathLst>
                <a:path w="1144" h="1122" extrusionOk="0">
                  <a:moveTo>
                    <a:pt x="1064" y="0"/>
                  </a:moveTo>
                  <a:cubicBezTo>
                    <a:pt x="949" y="144"/>
                    <a:pt x="777" y="249"/>
                    <a:pt x="595" y="288"/>
                  </a:cubicBezTo>
                  <a:lnTo>
                    <a:pt x="0" y="403"/>
                  </a:lnTo>
                  <a:cubicBezTo>
                    <a:pt x="29" y="642"/>
                    <a:pt x="39" y="882"/>
                    <a:pt x="39" y="1122"/>
                  </a:cubicBezTo>
                  <a:lnTo>
                    <a:pt x="595" y="1006"/>
                  </a:lnTo>
                  <a:cubicBezTo>
                    <a:pt x="806" y="959"/>
                    <a:pt x="997" y="853"/>
                    <a:pt x="1141" y="690"/>
                  </a:cubicBezTo>
                  <a:cubicBezTo>
                    <a:pt x="1142" y="694"/>
                    <a:pt x="1142" y="696"/>
                    <a:pt x="1142" y="696"/>
                  </a:cubicBezTo>
                  <a:cubicBezTo>
                    <a:pt x="1143" y="696"/>
                    <a:pt x="1083" y="100"/>
                    <a:pt x="1064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81"/>
            <p:cNvSpPr/>
            <p:nvPr/>
          </p:nvSpPr>
          <p:spPr>
            <a:xfrm>
              <a:off x="5913824" y="2016598"/>
              <a:ext cx="39772" cy="54103"/>
            </a:xfrm>
            <a:custGeom>
              <a:avLst/>
              <a:gdLst/>
              <a:ahLst/>
              <a:cxnLst/>
              <a:rect l="l" t="t" r="r" b="b"/>
              <a:pathLst>
                <a:path w="1518" h="2065" extrusionOk="0">
                  <a:moveTo>
                    <a:pt x="645" y="0"/>
                  </a:moveTo>
                  <a:cubicBezTo>
                    <a:pt x="324" y="0"/>
                    <a:pt x="1" y="254"/>
                    <a:pt x="89" y="675"/>
                  </a:cubicBezTo>
                  <a:lnTo>
                    <a:pt x="377" y="2026"/>
                  </a:lnTo>
                  <a:lnTo>
                    <a:pt x="1297" y="2026"/>
                  </a:lnTo>
                  <a:cubicBezTo>
                    <a:pt x="1374" y="2026"/>
                    <a:pt x="1451" y="2036"/>
                    <a:pt x="1518" y="2065"/>
                  </a:cubicBezTo>
                  <a:lnTo>
                    <a:pt x="1173" y="445"/>
                  </a:lnTo>
                  <a:lnTo>
                    <a:pt x="1182" y="445"/>
                  </a:lnTo>
                  <a:cubicBezTo>
                    <a:pt x="1113" y="137"/>
                    <a:pt x="880" y="0"/>
                    <a:pt x="6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81"/>
            <p:cNvSpPr/>
            <p:nvPr/>
          </p:nvSpPr>
          <p:spPr>
            <a:xfrm>
              <a:off x="5919667" y="2050081"/>
              <a:ext cx="34191" cy="20619"/>
            </a:xfrm>
            <a:custGeom>
              <a:avLst/>
              <a:gdLst/>
              <a:ahLst/>
              <a:cxnLst/>
              <a:rect l="l" t="t" r="r" b="b"/>
              <a:pathLst>
                <a:path w="1305" h="787" extrusionOk="0">
                  <a:moveTo>
                    <a:pt x="1" y="1"/>
                  </a:moveTo>
                  <a:lnTo>
                    <a:pt x="154" y="748"/>
                  </a:lnTo>
                  <a:lnTo>
                    <a:pt x="1074" y="748"/>
                  </a:lnTo>
                  <a:cubicBezTo>
                    <a:pt x="1151" y="748"/>
                    <a:pt x="1228" y="758"/>
                    <a:pt x="1304" y="787"/>
                  </a:cubicBezTo>
                  <a:lnTo>
                    <a:pt x="1141" y="30"/>
                  </a:lnTo>
                  <a:cubicBezTo>
                    <a:pt x="1055" y="1"/>
                    <a:pt x="959" y="1"/>
                    <a:pt x="873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81"/>
            <p:cNvSpPr/>
            <p:nvPr/>
          </p:nvSpPr>
          <p:spPr>
            <a:xfrm>
              <a:off x="6013096" y="2018301"/>
              <a:ext cx="39510" cy="52898"/>
            </a:xfrm>
            <a:custGeom>
              <a:avLst/>
              <a:gdLst/>
              <a:ahLst/>
              <a:cxnLst/>
              <a:rect l="l" t="t" r="r" b="b"/>
              <a:pathLst>
                <a:path w="1508" h="2019" extrusionOk="0">
                  <a:moveTo>
                    <a:pt x="862" y="0"/>
                  </a:moveTo>
                  <a:cubicBezTo>
                    <a:pt x="630" y="0"/>
                    <a:pt x="400" y="135"/>
                    <a:pt x="336" y="437"/>
                  </a:cubicBezTo>
                  <a:lnTo>
                    <a:pt x="0" y="2019"/>
                  </a:lnTo>
                  <a:lnTo>
                    <a:pt x="1131" y="2019"/>
                  </a:lnTo>
                  <a:lnTo>
                    <a:pt x="1419" y="677"/>
                  </a:lnTo>
                  <a:cubicBezTo>
                    <a:pt x="1508" y="255"/>
                    <a:pt x="1182" y="0"/>
                    <a:pt x="86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81"/>
            <p:cNvSpPr/>
            <p:nvPr/>
          </p:nvSpPr>
          <p:spPr>
            <a:xfrm>
              <a:off x="6012834" y="2050841"/>
              <a:ext cx="34191" cy="20619"/>
            </a:xfrm>
            <a:custGeom>
              <a:avLst/>
              <a:gdLst/>
              <a:ahLst/>
              <a:cxnLst/>
              <a:rect l="l" t="t" r="r" b="b"/>
              <a:pathLst>
                <a:path w="1305" h="787" extrusionOk="0">
                  <a:moveTo>
                    <a:pt x="173" y="1"/>
                  </a:moveTo>
                  <a:lnTo>
                    <a:pt x="1" y="787"/>
                  </a:lnTo>
                  <a:lnTo>
                    <a:pt x="1141" y="787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81"/>
            <p:cNvSpPr/>
            <p:nvPr/>
          </p:nvSpPr>
          <p:spPr>
            <a:xfrm>
              <a:off x="5764222" y="2069679"/>
              <a:ext cx="201190" cy="176798"/>
            </a:xfrm>
            <a:custGeom>
              <a:avLst/>
              <a:gdLst/>
              <a:ahLst/>
              <a:cxnLst/>
              <a:rect l="l" t="t" r="r" b="b"/>
              <a:pathLst>
                <a:path w="7679" h="6748" extrusionOk="0">
                  <a:moveTo>
                    <a:pt x="2770" y="0"/>
                  </a:moveTo>
                  <a:cubicBezTo>
                    <a:pt x="1237" y="0"/>
                    <a:pt x="0" y="1247"/>
                    <a:pt x="0" y="2780"/>
                  </a:cubicBezTo>
                  <a:lnTo>
                    <a:pt x="0" y="5368"/>
                  </a:lnTo>
                  <a:cubicBezTo>
                    <a:pt x="0" y="6145"/>
                    <a:pt x="632" y="6748"/>
                    <a:pt x="1373" y="6748"/>
                  </a:cubicBezTo>
                  <a:cubicBezTo>
                    <a:pt x="1464" y="6748"/>
                    <a:pt x="1556" y="6739"/>
                    <a:pt x="1649" y="6720"/>
                  </a:cubicBezTo>
                  <a:lnTo>
                    <a:pt x="7017" y="5637"/>
                  </a:lnTo>
                  <a:cubicBezTo>
                    <a:pt x="7400" y="5560"/>
                    <a:pt x="7678" y="5224"/>
                    <a:pt x="7678" y="4831"/>
                  </a:cubicBezTo>
                  <a:lnTo>
                    <a:pt x="7678" y="671"/>
                  </a:lnTo>
                  <a:cubicBezTo>
                    <a:pt x="7678" y="298"/>
                    <a:pt x="7381" y="0"/>
                    <a:pt x="700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81"/>
            <p:cNvSpPr/>
            <p:nvPr/>
          </p:nvSpPr>
          <p:spPr>
            <a:xfrm>
              <a:off x="5769750" y="2069679"/>
              <a:ext cx="195662" cy="176562"/>
            </a:xfrm>
            <a:custGeom>
              <a:avLst/>
              <a:gdLst/>
              <a:ahLst/>
              <a:cxnLst/>
              <a:rect l="l" t="t" r="r" b="b"/>
              <a:pathLst>
                <a:path w="7468" h="6739" extrusionOk="0">
                  <a:moveTo>
                    <a:pt x="6250" y="0"/>
                  </a:moveTo>
                  <a:lnTo>
                    <a:pt x="6250" y="39"/>
                  </a:lnTo>
                  <a:lnTo>
                    <a:pt x="6250" y="4199"/>
                  </a:lnTo>
                  <a:cubicBezTo>
                    <a:pt x="6250" y="4592"/>
                    <a:pt x="5981" y="4927"/>
                    <a:pt x="5598" y="5004"/>
                  </a:cubicBezTo>
                  <a:lnTo>
                    <a:pt x="1342" y="5867"/>
                  </a:lnTo>
                  <a:lnTo>
                    <a:pt x="499" y="6030"/>
                  </a:lnTo>
                  <a:lnTo>
                    <a:pt x="221" y="6087"/>
                  </a:lnTo>
                  <a:cubicBezTo>
                    <a:pt x="144" y="6106"/>
                    <a:pt x="77" y="6116"/>
                    <a:pt x="0" y="6116"/>
                  </a:cubicBezTo>
                  <a:cubicBezTo>
                    <a:pt x="256" y="6507"/>
                    <a:pt x="691" y="6739"/>
                    <a:pt x="1150" y="6739"/>
                  </a:cubicBezTo>
                  <a:cubicBezTo>
                    <a:pt x="1242" y="6739"/>
                    <a:pt x="1335" y="6729"/>
                    <a:pt x="1428" y="6710"/>
                  </a:cubicBezTo>
                  <a:lnTo>
                    <a:pt x="1716" y="6653"/>
                  </a:lnTo>
                  <a:lnTo>
                    <a:pt x="2550" y="6490"/>
                  </a:lnTo>
                  <a:lnTo>
                    <a:pt x="6806" y="5627"/>
                  </a:lnTo>
                  <a:cubicBezTo>
                    <a:pt x="7189" y="5550"/>
                    <a:pt x="7467" y="5215"/>
                    <a:pt x="7467" y="4831"/>
                  </a:cubicBezTo>
                  <a:lnTo>
                    <a:pt x="7467" y="671"/>
                  </a:lnTo>
                  <a:cubicBezTo>
                    <a:pt x="7467" y="298"/>
                    <a:pt x="7170" y="0"/>
                    <a:pt x="6796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81"/>
            <p:cNvSpPr/>
            <p:nvPr/>
          </p:nvSpPr>
          <p:spPr>
            <a:xfrm>
              <a:off x="5987236" y="2069679"/>
              <a:ext cx="151279" cy="119289"/>
            </a:xfrm>
            <a:custGeom>
              <a:avLst/>
              <a:gdLst/>
              <a:ahLst/>
              <a:cxnLst/>
              <a:rect l="l" t="t" r="r" b="b"/>
              <a:pathLst>
                <a:path w="5774" h="4553" extrusionOk="0">
                  <a:moveTo>
                    <a:pt x="4124" y="0"/>
                  </a:moveTo>
                  <a:cubicBezTo>
                    <a:pt x="4117" y="0"/>
                    <a:pt x="4110" y="0"/>
                    <a:pt x="4103" y="0"/>
                  </a:cubicBezTo>
                  <a:lnTo>
                    <a:pt x="1227" y="0"/>
                  </a:lnTo>
                  <a:cubicBezTo>
                    <a:pt x="546" y="0"/>
                    <a:pt x="0" y="547"/>
                    <a:pt x="0" y="1218"/>
                  </a:cubicBezTo>
                  <a:lnTo>
                    <a:pt x="0" y="3940"/>
                  </a:lnTo>
                  <a:cubicBezTo>
                    <a:pt x="0" y="4295"/>
                    <a:pt x="291" y="4552"/>
                    <a:pt x="611" y="4552"/>
                  </a:cubicBezTo>
                  <a:cubicBezTo>
                    <a:pt x="714" y="4552"/>
                    <a:pt x="820" y="4525"/>
                    <a:pt x="920" y="4467"/>
                  </a:cubicBezTo>
                  <a:lnTo>
                    <a:pt x="4706" y="2234"/>
                  </a:lnTo>
                  <a:cubicBezTo>
                    <a:pt x="5774" y="1624"/>
                    <a:pt x="5335" y="0"/>
                    <a:pt x="412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81"/>
            <p:cNvSpPr/>
            <p:nvPr/>
          </p:nvSpPr>
          <p:spPr>
            <a:xfrm>
              <a:off x="5986974" y="2071434"/>
              <a:ext cx="146930" cy="117533"/>
            </a:xfrm>
            <a:custGeom>
              <a:avLst/>
              <a:gdLst/>
              <a:ahLst/>
              <a:cxnLst/>
              <a:rect l="l" t="t" r="r" b="b"/>
              <a:pathLst>
                <a:path w="5608" h="4486" extrusionOk="0">
                  <a:moveTo>
                    <a:pt x="4496" y="1"/>
                  </a:moveTo>
                  <a:cubicBezTo>
                    <a:pt x="4544" y="125"/>
                    <a:pt x="4563" y="250"/>
                    <a:pt x="4563" y="384"/>
                  </a:cubicBezTo>
                  <a:cubicBezTo>
                    <a:pt x="4563" y="815"/>
                    <a:pt x="4343" y="1208"/>
                    <a:pt x="3969" y="1419"/>
                  </a:cubicBezTo>
                  <a:lnTo>
                    <a:pt x="183" y="3653"/>
                  </a:lnTo>
                  <a:cubicBezTo>
                    <a:pt x="125" y="3681"/>
                    <a:pt x="68" y="3710"/>
                    <a:pt x="0" y="3729"/>
                  </a:cubicBezTo>
                  <a:lnTo>
                    <a:pt x="0" y="3873"/>
                  </a:lnTo>
                  <a:cubicBezTo>
                    <a:pt x="0" y="4228"/>
                    <a:pt x="297" y="4485"/>
                    <a:pt x="620" y="4485"/>
                  </a:cubicBezTo>
                  <a:cubicBezTo>
                    <a:pt x="723" y="4485"/>
                    <a:pt x="830" y="4458"/>
                    <a:pt x="930" y="4400"/>
                  </a:cubicBezTo>
                  <a:lnTo>
                    <a:pt x="4716" y="2167"/>
                  </a:lnTo>
                  <a:cubicBezTo>
                    <a:pt x="5608" y="1659"/>
                    <a:pt x="5474" y="326"/>
                    <a:pt x="4496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81"/>
            <p:cNvSpPr/>
            <p:nvPr/>
          </p:nvSpPr>
          <p:spPr>
            <a:xfrm>
              <a:off x="5958836" y="2073452"/>
              <a:ext cx="44985" cy="133122"/>
            </a:xfrm>
            <a:custGeom>
              <a:avLst/>
              <a:gdLst/>
              <a:ahLst/>
              <a:cxnLst/>
              <a:rect l="l" t="t" r="r" b="b"/>
              <a:pathLst>
                <a:path w="1717" h="5081" extrusionOk="0">
                  <a:moveTo>
                    <a:pt x="1" y="0"/>
                  </a:moveTo>
                  <a:cubicBezTo>
                    <a:pt x="164" y="125"/>
                    <a:pt x="250" y="317"/>
                    <a:pt x="250" y="518"/>
                  </a:cubicBezTo>
                  <a:lnTo>
                    <a:pt x="250" y="4687"/>
                  </a:lnTo>
                  <a:cubicBezTo>
                    <a:pt x="250" y="4822"/>
                    <a:pt x="221" y="4956"/>
                    <a:pt x="154" y="5080"/>
                  </a:cubicBezTo>
                  <a:cubicBezTo>
                    <a:pt x="509" y="4716"/>
                    <a:pt x="931" y="4381"/>
                    <a:pt x="1525" y="4381"/>
                  </a:cubicBezTo>
                  <a:cubicBezTo>
                    <a:pt x="1266" y="4304"/>
                    <a:pt x="1084" y="4064"/>
                    <a:pt x="1084" y="3796"/>
                  </a:cubicBezTo>
                  <a:lnTo>
                    <a:pt x="1084" y="1074"/>
                  </a:lnTo>
                  <a:cubicBezTo>
                    <a:pt x="1074" y="623"/>
                    <a:pt x="1324" y="211"/>
                    <a:pt x="171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6" name="Google Shape;8716;p81"/>
          <p:cNvGrpSpPr/>
          <p:nvPr/>
        </p:nvGrpSpPr>
        <p:grpSpPr>
          <a:xfrm>
            <a:off x="5325477" y="2016441"/>
            <a:ext cx="361927" cy="276515"/>
            <a:chOff x="5325477" y="2016441"/>
            <a:chExt cx="361927" cy="276515"/>
          </a:xfrm>
        </p:grpSpPr>
        <p:sp>
          <p:nvSpPr>
            <p:cNvPr id="8717" name="Google Shape;8717;p81"/>
            <p:cNvSpPr/>
            <p:nvPr/>
          </p:nvSpPr>
          <p:spPr>
            <a:xfrm>
              <a:off x="5514091" y="2232853"/>
              <a:ext cx="35449" cy="60103"/>
            </a:xfrm>
            <a:custGeom>
              <a:avLst/>
              <a:gdLst/>
              <a:ahLst/>
              <a:cxnLst/>
              <a:rect l="l" t="t" r="r" b="b"/>
              <a:pathLst>
                <a:path w="1353" h="2294" extrusionOk="0">
                  <a:moveTo>
                    <a:pt x="1058" y="0"/>
                  </a:moveTo>
                  <a:cubicBezTo>
                    <a:pt x="1007" y="0"/>
                    <a:pt x="955" y="21"/>
                    <a:pt x="911" y="70"/>
                  </a:cubicBezTo>
                  <a:lnTo>
                    <a:pt x="384" y="626"/>
                  </a:lnTo>
                  <a:cubicBezTo>
                    <a:pt x="144" y="894"/>
                    <a:pt x="0" y="1239"/>
                    <a:pt x="10" y="1594"/>
                  </a:cubicBezTo>
                  <a:lnTo>
                    <a:pt x="10" y="2083"/>
                  </a:lnTo>
                  <a:cubicBezTo>
                    <a:pt x="10" y="2198"/>
                    <a:pt x="96" y="2294"/>
                    <a:pt x="211" y="2294"/>
                  </a:cubicBezTo>
                  <a:cubicBezTo>
                    <a:pt x="336" y="2294"/>
                    <a:pt x="422" y="2198"/>
                    <a:pt x="422" y="2083"/>
                  </a:cubicBezTo>
                  <a:lnTo>
                    <a:pt x="422" y="1594"/>
                  </a:lnTo>
                  <a:cubicBezTo>
                    <a:pt x="422" y="1335"/>
                    <a:pt x="518" y="1096"/>
                    <a:pt x="690" y="913"/>
                  </a:cubicBezTo>
                  <a:lnTo>
                    <a:pt x="1208" y="348"/>
                  </a:lnTo>
                  <a:cubicBezTo>
                    <a:pt x="1353" y="196"/>
                    <a:pt x="1213" y="0"/>
                    <a:pt x="1058" y="0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81"/>
            <p:cNvSpPr/>
            <p:nvPr/>
          </p:nvSpPr>
          <p:spPr>
            <a:xfrm>
              <a:off x="5605633" y="2232879"/>
              <a:ext cx="35291" cy="60077"/>
            </a:xfrm>
            <a:custGeom>
              <a:avLst/>
              <a:gdLst/>
              <a:ahLst/>
              <a:cxnLst/>
              <a:rect l="l" t="t" r="r" b="b"/>
              <a:pathLst>
                <a:path w="1347" h="2293" extrusionOk="0">
                  <a:moveTo>
                    <a:pt x="302" y="1"/>
                  </a:moveTo>
                  <a:cubicBezTo>
                    <a:pt x="145" y="1"/>
                    <a:pt x="1" y="203"/>
                    <a:pt x="139" y="357"/>
                  </a:cubicBezTo>
                  <a:lnTo>
                    <a:pt x="666" y="912"/>
                  </a:lnTo>
                  <a:cubicBezTo>
                    <a:pt x="839" y="1095"/>
                    <a:pt x="935" y="1344"/>
                    <a:pt x="935" y="1593"/>
                  </a:cubicBezTo>
                  <a:lnTo>
                    <a:pt x="935" y="2082"/>
                  </a:lnTo>
                  <a:cubicBezTo>
                    <a:pt x="935" y="2197"/>
                    <a:pt x="1021" y="2293"/>
                    <a:pt x="1146" y="2293"/>
                  </a:cubicBezTo>
                  <a:cubicBezTo>
                    <a:pt x="1261" y="2293"/>
                    <a:pt x="1347" y="2207"/>
                    <a:pt x="1347" y="2091"/>
                  </a:cubicBezTo>
                  <a:lnTo>
                    <a:pt x="1347" y="1603"/>
                  </a:lnTo>
                  <a:cubicBezTo>
                    <a:pt x="1347" y="1238"/>
                    <a:pt x="1213" y="893"/>
                    <a:pt x="973" y="635"/>
                  </a:cubicBezTo>
                  <a:lnTo>
                    <a:pt x="446" y="69"/>
                  </a:lnTo>
                  <a:cubicBezTo>
                    <a:pt x="402" y="21"/>
                    <a:pt x="351" y="1"/>
                    <a:pt x="302" y="1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81"/>
            <p:cNvSpPr/>
            <p:nvPr/>
          </p:nvSpPr>
          <p:spPr>
            <a:xfrm>
              <a:off x="5466852" y="2264476"/>
              <a:ext cx="219530" cy="28479"/>
            </a:xfrm>
            <a:custGeom>
              <a:avLst/>
              <a:gdLst/>
              <a:ahLst/>
              <a:cxnLst/>
              <a:rect l="l" t="t" r="r" b="b"/>
              <a:pathLst>
                <a:path w="8379" h="1087" extrusionOk="0">
                  <a:moveTo>
                    <a:pt x="297" y="0"/>
                  </a:moveTo>
                  <a:cubicBezTo>
                    <a:pt x="132" y="0"/>
                    <a:pt x="0" y="219"/>
                    <a:pt x="164" y="368"/>
                  </a:cubicBezTo>
                  <a:lnTo>
                    <a:pt x="902" y="1029"/>
                  </a:lnTo>
                  <a:cubicBezTo>
                    <a:pt x="940" y="1068"/>
                    <a:pt x="988" y="1087"/>
                    <a:pt x="1036" y="1087"/>
                  </a:cubicBezTo>
                  <a:lnTo>
                    <a:pt x="7449" y="1087"/>
                  </a:lnTo>
                  <a:cubicBezTo>
                    <a:pt x="7497" y="1087"/>
                    <a:pt x="7545" y="1068"/>
                    <a:pt x="7583" y="1039"/>
                  </a:cubicBezTo>
                  <a:lnTo>
                    <a:pt x="8292" y="387"/>
                  </a:lnTo>
                  <a:cubicBezTo>
                    <a:pt x="8379" y="310"/>
                    <a:pt x="8379" y="186"/>
                    <a:pt x="8302" y="99"/>
                  </a:cubicBezTo>
                  <a:cubicBezTo>
                    <a:pt x="8260" y="53"/>
                    <a:pt x="8202" y="28"/>
                    <a:pt x="8144" y="28"/>
                  </a:cubicBezTo>
                  <a:cubicBezTo>
                    <a:pt x="8096" y="28"/>
                    <a:pt x="8049" y="45"/>
                    <a:pt x="8015" y="80"/>
                  </a:cubicBezTo>
                  <a:lnTo>
                    <a:pt x="7363" y="675"/>
                  </a:lnTo>
                  <a:lnTo>
                    <a:pt x="1113" y="675"/>
                  </a:lnTo>
                  <a:lnTo>
                    <a:pt x="442" y="61"/>
                  </a:lnTo>
                  <a:cubicBezTo>
                    <a:pt x="395" y="18"/>
                    <a:pt x="345" y="0"/>
                    <a:pt x="297" y="0"/>
                  </a:cubicBezTo>
                  <a:close/>
                </a:path>
              </a:pathLst>
            </a:custGeom>
            <a:solidFill>
              <a:srgbClr val="6E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81"/>
            <p:cNvSpPr/>
            <p:nvPr/>
          </p:nvSpPr>
          <p:spPr>
            <a:xfrm>
              <a:off x="5325477" y="2064413"/>
              <a:ext cx="361665" cy="177060"/>
            </a:xfrm>
            <a:custGeom>
              <a:avLst/>
              <a:gdLst/>
              <a:ahLst/>
              <a:cxnLst/>
              <a:rect l="l" t="t" r="r" b="b"/>
              <a:pathLst>
                <a:path w="13804" h="6758" extrusionOk="0">
                  <a:moveTo>
                    <a:pt x="259" y="0"/>
                  </a:moveTo>
                  <a:cubicBezTo>
                    <a:pt x="116" y="0"/>
                    <a:pt x="1" y="125"/>
                    <a:pt x="20" y="269"/>
                  </a:cubicBezTo>
                  <a:lnTo>
                    <a:pt x="317" y="3115"/>
                  </a:lnTo>
                  <a:cubicBezTo>
                    <a:pt x="326" y="3269"/>
                    <a:pt x="461" y="3393"/>
                    <a:pt x="624" y="3393"/>
                  </a:cubicBezTo>
                  <a:lnTo>
                    <a:pt x="1084" y="3393"/>
                  </a:lnTo>
                  <a:cubicBezTo>
                    <a:pt x="1208" y="3393"/>
                    <a:pt x="1314" y="3317"/>
                    <a:pt x="1371" y="3211"/>
                  </a:cubicBezTo>
                  <a:lnTo>
                    <a:pt x="1812" y="2272"/>
                  </a:lnTo>
                  <a:lnTo>
                    <a:pt x="5378" y="2272"/>
                  </a:lnTo>
                  <a:cubicBezTo>
                    <a:pt x="5627" y="2272"/>
                    <a:pt x="5838" y="2473"/>
                    <a:pt x="5838" y="2732"/>
                  </a:cubicBezTo>
                  <a:lnTo>
                    <a:pt x="5838" y="4572"/>
                  </a:lnTo>
                  <a:cubicBezTo>
                    <a:pt x="5838" y="4831"/>
                    <a:pt x="5886" y="5080"/>
                    <a:pt x="5963" y="5320"/>
                  </a:cubicBezTo>
                  <a:cubicBezTo>
                    <a:pt x="6049" y="5540"/>
                    <a:pt x="6164" y="5742"/>
                    <a:pt x="6308" y="5924"/>
                  </a:cubicBezTo>
                  <a:cubicBezTo>
                    <a:pt x="6739" y="6403"/>
                    <a:pt x="7324" y="6758"/>
                    <a:pt x="8024" y="6758"/>
                  </a:cubicBezTo>
                  <a:lnTo>
                    <a:pt x="12509" y="6758"/>
                  </a:lnTo>
                  <a:cubicBezTo>
                    <a:pt x="13228" y="6758"/>
                    <a:pt x="13804" y="6173"/>
                    <a:pt x="13804" y="5454"/>
                  </a:cubicBezTo>
                  <a:lnTo>
                    <a:pt x="10688" y="4141"/>
                  </a:lnTo>
                  <a:cubicBezTo>
                    <a:pt x="9826" y="3767"/>
                    <a:pt x="9270" y="2924"/>
                    <a:pt x="9270" y="1984"/>
                  </a:cubicBezTo>
                  <a:lnTo>
                    <a:pt x="9270" y="1610"/>
                  </a:lnTo>
                  <a:cubicBezTo>
                    <a:pt x="9270" y="1390"/>
                    <a:pt x="9097" y="1227"/>
                    <a:pt x="8886" y="1227"/>
                  </a:cubicBezTo>
                  <a:lnTo>
                    <a:pt x="1707" y="1227"/>
                  </a:lnTo>
                  <a:lnTo>
                    <a:pt x="1343" y="163"/>
                  </a:lnTo>
                  <a:cubicBezTo>
                    <a:pt x="1314" y="67"/>
                    <a:pt x="1218" y="0"/>
                    <a:pt x="11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81"/>
            <p:cNvSpPr/>
            <p:nvPr/>
          </p:nvSpPr>
          <p:spPr>
            <a:xfrm>
              <a:off x="5325477" y="2064413"/>
              <a:ext cx="361927" cy="171793"/>
            </a:xfrm>
            <a:custGeom>
              <a:avLst/>
              <a:gdLst/>
              <a:ahLst/>
              <a:cxnLst/>
              <a:rect l="l" t="t" r="r" b="b"/>
              <a:pathLst>
                <a:path w="13814" h="6557" extrusionOk="0">
                  <a:moveTo>
                    <a:pt x="259" y="0"/>
                  </a:moveTo>
                  <a:cubicBezTo>
                    <a:pt x="116" y="0"/>
                    <a:pt x="1" y="125"/>
                    <a:pt x="20" y="269"/>
                  </a:cubicBezTo>
                  <a:lnTo>
                    <a:pt x="48" y="546"/>
                  </a:lnTo>
                  <a:lnTo>
                    <a:pt x="499" y="546"/>
                  </a:lnTo>
                  <a:cubicBezTo>
                    <a:pt x="681" y="546"/>
                    <a:pt x="834" y="662"/>
                    <a:pt x="902" y="834"/>
                  </a:cubicBezTo>
                  <a:lnTo>
                    <a:pt x="1084" y="1371"/>
                  </a:lnTo>
                  <a:cubicBezTo>
                    <a:pt x="1160" y="1610"/>
                    <a:pt x="1390" y="1773"/>
                    <a:pt x="1649" y="1773"/>
                  </a:cubicBezTo>
                  <a:lnTo>
                    <a:pt x="8397" y="1773"/>
                  </a:lnTo>
                  <a:cubicBezTo>
                    <a:pt x="8608" y="1773"/>
                    <a:pt x="8781" y="1946"/>
                    <a:pt x="8781" y="2157"/>
                  </a:cubicBezTo>
                  <a:lnTo>
                    <a:pt x="8781" y="2531"/>
                  </a:lnTo>
                  <a:cubicBezTo>
                    <a:pt x="8781" y="3470"/>
                    <a:pt x="9337" y="4323"/>
                    <a:pt x="10199" y="4687"/>
                  </a:cubicBezTo>
                  <a:lnTo>
                    <a:pt x="13315" y="6010"/>
                  </a:lnTo>
                  <a:cubicBezTo>
                    <a:pt x="13315" y="6192"/>
                    <a:pt x="13276" y="6384"/>
                    <a:pt x="13200" y="6556"/>
                  </a:cubicBezTo>
                  <a:cubicBezTo>
                    <a:pt x="13573" y="6317"/>
                    <a:pt x="13804" y="5905"/>
                    <a:pt x="13813" y="5464"/>
                  </a:cubicBezTo>
                  <a:lnTo>
                    <a:pt x="10688" y="4141"/>
                  </a:lnTo>
                  <a:cubicBezTo>
                    <a:pt x="9816" y="3767"/>
                    <a:pt x="9260" y="2924"/>
                    <a:pt x="9260" y="1984"/>
                  </a:cubicBezTo>
                  <a:lnTo>
                    <a:pt x="9260" y="1610"/>
                  </a:lnTo>
                  <a:cubicBezTo>
                    <a:pt x="9260" y="1390"/>
                    <a:pt x="9087" y="1227"/>
                    <a:pt x="8877" y="1227"/>
                  </a:cubicBezTo>
                  <a:lnTo>
                    <a:pt x="1707" y="1227"/>
                  </a:lnTo>
                  <a:lnTo>
                    <a:pt x="1343" y="163"/>
                  </a:lnTo>
                  <a:cubicBezTo>
                    <a:pt x="1314" y="67"/>
                    <a:pt x="1218" y="0"/>
                    <a:pt x="1122" y="0"/>
                  </a:cubicBezTo>
                  <a:close/>
                </a:path>
              </a:pathLst>
            </a:custGeom>
            <a:solidFill>
              <a:srgbClr val="99A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81"/>
            <p:cNvSpPr/>
            <p:nvPr/>
          </p:nvSpPr>
          <p:spPr>
            <a:xfrm>
              <a:off x="5567329" y="2102062"/>
              <a:ext cx="111036" cy="101735"/>
            </a:xfrm>
            <a:custGeom>
              <a:avLst/>
              <a:gdLst/>
              <a:ahLst/>
              <a:cxnLst/>
              <a:rect l="l" t="t" r="r" b="b"/>
              <a:pathLst>
                <a:path w="4238" h="3883" extrusionOk="0">
                  <a:moveTo>
                    <a:pt x="29" y="1"/>
                  </a:moveTo>
                  <a:lnTo>
                    <a:pt x="0" y="30"/>
                  </a:lnTo>
                  <a:cubicBezTo>
                    <a:pt x="19" y="68"/>
                    <a:pt x="29" y="116"/>
                    <a:pt x="29" y="173"/>
                  </a:cubicBezTo>
                  <a:lnTo>
                    <a:pt x="29" y="547"/>
                  </a:lnTo>
                  <a:cubicBezTo>
                    <a:pt x="29" y="1487"/>
                    <a:pt x="585" y="2330"/>
                    <a:pt x="1457" y="2704"/>
                  </a:cubicBezTo>
                  <a:lnTo>
                    <a:pt x="4237" y="3883"/>
                  </a:lnTo>
                  <a:cubicBezTo>
                    <a:pt x="4237" y="3883"/>
                    <a:pt x="4112" y="308"/>
                    <a:pt x="355" y="1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81"/>
            <p:cNvSpPr/>
            <p:nvPr/>
          </p:nvSpPr>
          <p:spPr>
            <a:xfrm>
              <a:off x="5567329" y="2102062"/>
              <a:ext cx="111036" cy="101735"/>
            </a:xfrm>
            <a:custGeom>
              <a:avLst/>
              <a:gdLst/>
              <a:ahLst/>
              <a:cxnLst/>
              <a:rect l="l" t="t" r="r" b="b"/>
              <a:pathLst>
                <a:path w="4238" h="3883" extrusionOk="0">
                  <a:moveTo>
                    <a:pt x="29" y="1"/>
                  </a:moveTo>
                  <a:lnTo>
                    <a:pt x="0" y="30"/>
                  </a:lnTo>
                  <a:cubicBezTo>
                    <a:pt x="19" y="68"/>
                    <a:pt x="29" y="126"/>
                    <a:pt x="29" y="173"/>
                  </a:cubicBezTo>
                  <a:lnTo>
                    <a:pt x="29" y="442"/>
                  </a:lnTo>
                  <a:cubicBezTo>
                    <a:pt x="2684" y="701"/>
                    <a:pt x="3480" y="2627"/>
                    <a:pt x="3710" y="3653"/>
                  </a:cubicBezTo>
                  <a:lnTo>
                    <a:pt x="4237" y="3883"/>
                  </a:lnTo>
                  <a:cubicBezTo>
                    <a:pt x="4237" y="3883"/>
                    <a:pt x="4122" y="308"/>
                    <a:pt x="365" y="1"/>
                  </a:cubicBezTo>
                  <a:close/>
                </a:path>
              </a:pathLst>
            </a:custGeom>
            <a:solidFill>
              <a:srgbClr val="C7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81"/>
            <p:cNvSpPr/>
            <p:nvPr/>
          </p:nvSpPr>
          <p:spPr>
            <a:xfrm>
              <a:off x="5506309" y="2128943"/>
              <a:ext cx="37676" cy="63587"/>
            </a:xfrm>
            <a:custGeom>
              <a:avLst/>
              <a:gdLst/>
              <a:ahLst/>
              <a:cxnLst/>
              <a:rect l="l" t="t" r="r" b="b"/>
              <a:pathLst>
                <a:path w="1438" h="2427" extrusionOk="0">
                  <a:moveTo>
                    <a:pt x="173" y="1"/>
                  </a:moveTo>
                  <a:cubicBezTo>
                    <a:pt x="77" y="1"/>
                    <a:pt x="0" y="77"/>
                    <a:pt x="0" y="173"/>
                  </a:cubicBezTo>
                  <a:lnTo>
                    <a:pt x="0" y="2253"/>
                  </a:lnTo>
                  <a:cubicBezTo>
                    <a:pt x="0" y="2349"/>
                    <a:pt x="77" y="2426"/>
                    <a:pt x="173" y="2426"/>
                  </a:cubicBezTo>
                  <a:lnTo>
                    <a:pt x="1265" y="2426"/>
                  </a:lnTo>
                  <a:cubicBezTo>
                    <a:pt x="1271" y="2426"/>
                    <a:pt x="1276" y="2426"/>
                    <a:pt x="1281" y="2426"/>
                  </a:cubicBezTo>
                  <a:cubicBezTo>
                    <a:pt x="1370" y="2426"/>
                    <a:pt x="1438" y="2353"/>
                    <a:pt x="1438" y="2263"/>
                  </a:cubicBezTo>
                  <a:lnTo>
                    <a:pt x="1438" y="173"/>
                  </a:lnTo>
                  <a:cubicBezTo>
                    <a:pt x="1438" y="77"/>
                    <a:pt x="1361" y="1"/>
                    <a:pt x="1265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81"/>
            <p:cNvSpPr/>
            <p:nvPr/>
          </p:nvSpPr>
          <p:spPr>
            <a:xfrm>
              <a:off x="5530413" y="2128681"/>
              <a:ext cx="13572" cy="63823"/>
            </a:xfrm>
            <a:custGeom>
              <a:avLst/>
              <a:gdLst/>
              <a:ahLst/>
              <a:cxnLst/>
              <a:rect l="l" t="t" r="r" b="b"/>
              <a:pathLst>
                <a:path w="518" h="2436" extrusionOk="0">
                  <a:moveTo>
                    <a:pt x="0" y="1"/>
                  </a:moveTo>
                  <a:lnTo>
                    <a:pt x="0" y="2436"/>
                  </a:lnTo>
                  <a:lnTo>
                    <a:pt x="345" y="2436"/>
                  </a:lnTo>
                  <a:cubicBezTo>
                    <a:pt x="441" y="2436"/>
                    <a:pt x="518" y="2359"/>
                    <a:pt x="518" y="2263"/>
                  </a:cubicBezTo>
                  <a:lnTo>
                    <a:pt x="518" y="183"/>
                  </a:lnTo>
                  <a:cubicBezTo>
                    <a:pt x="518" y="78"/>
                    <a:pt x="441" y="1"/>
                    <a:pt x="345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81"/>
            <p:cNvSpPr/>
            <p:nvPr/>
          </p:nvSpPr>
          <p:spPr>
            <a:xfrm>
              <a:off x="5503532" y="2078718"/>
              <a:ext cx="17606" cy="17868"/>
            </a:xfrm>
            <a:custGeom>
              <a:avLst/>
              <a:gdLst/>
              <a:ahLst/>
              <a:cxnLst/>
              <a:rect l="l" t="t" r="r" b="b"/>
              <a:pathLst>
                <a:path w="672" h="682" extrusionOk="0">
                  <a:moveTo>
                    <a:pt x="1" y="0"/>
                  </a:moveTo>
                  <a:lnTo>
                    <a:pt x="1" y="681"/>
                  </a:lnTo>
                  <a:lnTo>
                    <a:pt x="672" y="681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C3CB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81"/>
            <p:cNvSpPr/>
            <p:nvPr/>
          </p:nvSpPr>
          <p:spPr>
            <a:xfrm>
              <a:off x="5489960" y="2060876"/>
              <a:ext cx="44226" cy="17868"/>
            </a:xfrm>
            <a:custGeom>
              <a:avLst/>
              <a:gdLst/>
              <a:ahLst/>
              <a:cxnLst/>
              <a:rect l="l" t="t" r="r" b="b"/>
              <a:pathLst>
                <a:path w="1688" h="682" extrusionOk="0">
                  <a:moveTo>
                    <a:pt x="212" y="1"/>
                  </a:moveTo>
                  <a:cubicBezTo>
                    <a:pt x="97" y="1"/>
                    <a:pt x="1" y="97"/>
                    <a:pt x="1" y="212"/>
                  </a:cubicBezTo>
                  <a:lnTo>
                    <a:pt x="1" y="471"/>
                  </a:lnTo>
                  <a:cubicBezTo>
                    <a:pt x="1" y="586"/>
                    <a:pt x="97" y="681"/>
                    <a:pt x="212" y="681"/>
                  </a:cubicBezTo>
                  <a:lnTo>
                    <a:pt x="1477" y="681"/>
                  </a:lnTo>
                  <a:cubicBezTo>
                    <a:pt x="1602" y="681"/>
                    <a:pt x="1688" y="586"/>
                    <a:pt x="1688" y="471"/>
                  </a:cubicBezTo>
                  <a:lnTo>
                    <a:pt x="1688" y="212"/>
                  </a:lnTo>
                  <a:cubicBezTo>
                    <a:pt x="1688" y="97"/>
                    <a:pt x="1592" y="1"/>
                    <a:pt x="1477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81"/>
            <p:cNvSpPr/>
            <p:nvPr/>
          </p:nvSpPr>
          <p:spPr>
            <a:xfrm>
              <a:off x="5518859" y="2060640"/>
              <a:ext cx="15589" cy="18104"/>
            </a:xfrm>
            <a:custGeom>
              <a:avLst/>
              <a:gdLst/>
              <a:ahLst/>
              <a:cxnLst/>
              <a:rect l="l" t="t" r="r" b="b"/>
              <a:pathLst>
                <a:path w="595" h="691" extrusionOk="0">
                  <a:moveTo>
                    <a:pt x="0" y="0"/>
                  </a:moveTo>
                  <a:lnTo>
                    <a:pt x="0" y="10"/>
                  </a:lnTo>
                  <a:lnTo>
                    <a:pt x="0" y="690"/>
                  </a:lnTo>
                  <a:lnTo>
                    <a:pt x="374" y="690"/>
                  </a:lnTo>
                  <a:cubicBezTo>
                    <a:pt x="489" y="690"/>
                    <a:pt x="595" y="595"/>
                    <a:pt x="595" y="470"/>
                  </a:cubicBezTo>
                  <a:lnTo>
                    <a:pt x="595" y="221"/>
                  </a:lnTo>
                  <a:cubicBezTo>
                    <a:pt x="595" y="96"/>
                    <a:pt x="489" y="0"/>
                    <a:pt x="374" y="0"/>
                  </a:cubicBezTo>
                  <a:close/>
                </a:path>
              </a:pathLst>
            </a:custGeom>
            <a:solidFill>
              <a:srgbClr val="99A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81"/>
            <p:cNvSpPr/>
            <p:nvPr/>
          </p:nvSpPr>
          <p:spPr>
            <a:xfrm>
              <a:off x="5496746" y="2016441"/>
              <a:ext cx="31178" cy="44461"/>
            </a:xfrm>
            <a:custGeom>
              <a:avLst/>
              <a:gdLst/>
              <a:ahLst/>
              <a:cxnLst/>
              <a:rect l="l" t="t" r="r" b="b"/>
              <a:pathLst>
                <a:path w="1190" h="1697" extrusionOk="0">
                  <a:moveTo>
                    <a:pt x="631" y="0"/>
                  </a:moveTo>
                  <a:cubicBezTo>
                    <a:pt x="626" y="0"/>
                    <a:pt x="620" y="0"/>
                    <a:pt x="614" y="0"/>
                  </a:cubicBezTo>
                  <a:lnTo>
                    <a:pt x="576" y="0"/>
                  </a:lnTo>
                  <a:cubicBezTo>
                    <a:pt x="260" y="0"/>
                    <a:pt x="1" y="250"/>
                    <a:pt x="1" y="566"/>
                  </a:cubicBezTo>
                  <a:lnTo>
                    <a:pt x="1" y="1697"/>
                  </a:lnTo>
                  <a:lnTo>
                    <a:pt x="1189" y="1697"/>
                  </a:lnTo>
                  <a:lnTo>
                    <a:pt x="1189" y="566"/>
                  </a:lnTo>
                  <a:cubicBezTo>
                    <a:pt x="1189" y="255"/>
                    <a:pt x="940" y="0"/>
                    <a:pt x="631" y="0"/>
                  </a:cubicBezTo>
                  <a:close/>
                </a:path>
              </a:pathLst>
            </a:custGeom>
            <a:solidFill>
              <a:srgbClr val="6E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81"/>
            <p:cNvSpPr/>
            <p:nvPr/>
          </p:nvSpPr>
          <p:spPr>
            <a:xfrm>
              <a:off x="5502039" y="2016441"/>
              <a:ext cx="25886" cy="44226"/>
            </a:xfrm>
            <a:custGeom>
              <a:avLst/>
              <a:gdLst/>
              <a:ahLst/>
              <a:cxnLst/>
              <a:rect l="l" t="t" r="r" b="b"/>
              <a:pathLst>
                <a:path w="988" h="1688" extrusionOk="0">
                  <a:moveTo>
                    <a:pt x="393" y="0"/>
                  </a:moveTo>
                  <a:cubicBezTo>
                    <a:pt x="249" y="0"/>
                    <a:pt x="115" y="48"/>
                    <a:pt x="0" y="144"/>
                  </a:cubicBezTo>
                  <a:cubicBezTo>
                    <a:pt x="230" y="230"/>
                    <a:pt x="383" y="451"/>
                    <a:pt x="393" y="690"/>
                  </a:cubicBezTo>
                  <a:lnTo>
                    <a:pt x="393" y="1687"/>
                  </a:lnTo>
                  <a:lnTo>
                    <a:pt x="987" y="1687"/>
                  </a:lnTo>
                  <a:lnTo>
                    <a:pt x="987" y="585"/>
                  </a:lnTo>
                  <a:cubicBezTo>
                    <a:pt x="978" y="259"/>
                    <a:pt x="719" y="0"/>
                    <a:pt x="393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81"/>
            <p:cNvSpPr/>
            <p:nvPr/>
          </p:nvSpPr>
          <p:spPr>
            <a:xfrm>
              <a:off x="5363676" y="2019165"/>
              <a:ext cx="133096" cy="34741"/>
            </a:xfrm>
            <a:custGeom>
              <a:avLst/>
              <a:gdLst/>
              <a:ahLst/>
              <a:cxnLst/>
              <a:rect l="l" t="t" r="r" b="b"/>
              <a:pathLst>
                <a:path w="5080" h="1326" extrusionOk="0">
                  <a:moveTo>
                    <a:pt x="904" y="1"/>
                  </a:moveTo>
                  <a:cubicBezTo>
                    <a:pt x="734" y="1"/>
                    <a:pt x="566" y="67"/>
                    <a:pt x="440" y="184"/>
                  </a:cubicBezTo>
                  <a:cubicBezTo>
                    <a:pt x="1" y="595"/>
                    <a:pt x="300" y="1326"/>
                    <a:pt x="894" y="1326"/>
                  </a:cubicBezTo>
                  <a:cubicBezTo>
                    <a:pt x="909" y="1326"/>
                    <a:pt x="924" y="1325"/>
                    <a:pt x="939" y="1325"/>
                  </a:cubicBezTo>
                  <a:lnTo>
                    <a:pt x="5080" y="1037"/>
                  </a:lnTo>
                  <a:lnTo>
                    <a:pt x="5080" y="289"/>
                  </a:lnTo>
                  <a:lnTo>
                    <a:pt x="939" y="2"/>
                  </a:lnTo>
                  <a:cubicBezTo>
                    <a:pt x="927" y="1"/>
                    <a:pt x="916" y="1"/>
                    <a:pt x="904" y="1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81"/>
            <p:cNvSpPr/>
            <p:nvPr/>
          </p:nvSpPr>
          <p:spPr>
            <a:xfrm>
              <a:off x="5482939" y="2025977"/>
              <a:ext cx="14331" cy="21379"/>
            </a:xfrm>
            <a:custGeom>
              <a:avLst/>
              <a:gdLst/>
              <a:ahLst/>
              <a:cxnLst/>
              <a:rect l="l" t="t" r="r" b="b"/>
              <a:pathLst>
                <a:path w="547" h="816" extrusionOk="0">
                  <a:moveTo>
                    <a:pt x="49" y="1"/>
                  </a:moveTo>
                  <a:cubicBezTo>
                    <a:pt x="20" y="68"/>
                    <a:pt x="1" y="144"/>
                    <a:pt x="1" y="221"/>
                  </a:cubicBezTo>
                  <a:lnTo>
                    <a:pt x="10" y="221"/>
                  </a:lnTo>
                  <a:lnTo>
                    <a:pt x="10" y="815"/>
                  </a:lnTo>
                  <a:lnTo>
                    <a:pt x="547" y="777"/>
                  </a:lnTo>
                  <a:lnTo>
                    <a:pt x="547" y="2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79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81"/>
            <p:cNvSpPr/>
            <p:nvPr/>
          </p:nvSpPr>
          <p:spPr>
            <a:xfrm>
              <a:off x="5584647" y="2123179"/>
              <a:ext cx="26645" cy="52007"/>
            </a:xfrm>
            <a:custGeom>
              <a:avLst/>
              <a:gdLst/>
              <a:ahLst/>
              <a:cxnLst/>
              <a:rect l="l" t="t" r="r" b="b"/>
              <a:pathLst>
                <a:path w="1017" h="1985" extrusionOk="0">
                  <a:moveTo>
                    <a:pt x="509" y="0"/>
                  </a:moveTo>
                  <a:cubicBezTo>
                    <a:pt x="255" y="0"/>
                    <a:pt x="1" y="173"/>
                    <a:pt x="20" y="518"/>
                  </a:cubicBezTo>
                  <a:lnTo>
                    <a:pt x="20" y="1361"/>
                  </a:lnTo>
                  <a:cubicBezTo>
                    <a:pt x="240" y="1582"/>
                    <a:pt x="499" y="1773"/>
                    <a:pt x="796" y="1898"/>
                  </a:cubicBezTo>
                  <a:lnTo>
                    <a:pt x="998" y="1984"/>
                  </a:lnTo>
                  <a:lnTo>
                    <a:pt x="998" y="518"/>
                  </a:lnTo>
                  <a:cubicBezTo>
                    <a:pt x="1017" y="173"/>
                    <a:pt x="763" y="0"/>
                    <a:pt x="509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81"/>
            <p:cNvSpPr/>
            <p:nvPr/>
          </p:nvSpPr>
          <p:spPr>
            <a:xfrm>
              <a:off x="5592429" y="2123913"/>
              <a:ext cx="18366" cy="51011"/>
            </a:xfrm>
            <a:custGeom>
              <a:avLst/>
              <a:gdLst/>
              <a:ahLst/>
              <a:cxnLst/>
              <a:rect l="l" t="t" r="r" b="b"/>
              <a:pathLst>
                <a:path w="701" h="1947" extrusionOk="0">
                  <a:moveTo>
                    <a:pt x="229" y="1"/>
                  </a:moveTo>
                  <a:cubicBezTo>
                    <a:pt x="223" y="1"/>
                    <a:pt x="217" y="1"/>
                    <a:pt x="212" y="1"/>
                  </a:cubicBezTo>
                  <a:cubicBezTo>
                    <a:pt x="135" y="1"/>
                    <a:pt x="68" y="20"/>
                    <a:pt x="1" y="49"/>
                  </a:cubicBezTo>
                  <a:cubicBezTo>
                    <a:pt x="173" y="125"/>
                    <a:pt x="279" y="298"/>
                    <a:pt x="279" y="490"/>
                  </a:cubicBezTo>
                  <a:lnTo>
                    <a:pt x="279" y="1765"/>
                  </a:lnTo>
                  <a:cubicBezTo>
                    <a:pt x="346" y="1793"/>
                    <a:pt x="423" y="1832"/>
                    <a:pt x="490" y="1860"/>
                  </a:cubicBezTo>
                  <a:lnTo>
                    <a:pt x="701" y="1947"/>
                  </a:lnTo>
                  <a:lnTo>
                    <a:pt x="701" y="490"/>
                  </a:lnTo>
                  <a:cubicBezTo>
                    <a:pt x="701" y="218"/>
                    <a:pt x="489" y="1"/>
                    <a:pt x="229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81"/>
            <p:cNvSpPr/>
            <p:nvPr/>
          </p:nvSpPr>
          <p:spPr>
            <a:xfrm>
              <a:off x="5526378" y="2019165"/>
              <a:ext cx="133096" cy="34558"/>
            </a:xfrm>
            <a:custGeom>
              <a:avLst/>
              <a:gdLst/>
              <a:ahLst/>
              <a:cxnLst/>
              <a:rect l="l" t="t" r="r" b="b"/>
              <a:pathLst>
                <a:path w="5080" h="1319" extrusionOk="0">
                  <a:moveTo>
                    <a:pt x="4186" y="0"/>
                  </a:moveTo>
                  <a:cubicBezTo>
                    <a:pt x="4172" y="0"/>
                    <a:pt x="4157" y="1"/>
                    <a:pt x="4142" y="2"/>
                  </a:cubicBezTo>
                  <a:lnTo>
                    <a:pt x="1" y="289"/>
                  </a:lnTo>
                  <a:lnTo>
                    <a:pt x="1" y="1037"/>
                  </a:lnTo>
                  <a:lnTo>
                    <a:pt x="4142" y="1315"/>
                  </a:lnTo>
                  <a:cubicBezTo>
                    <a:pt x="4162" y="1317"/>
                    <a:pt x="4183" y="1318"/>
                    <a:pt x="4204" y="1318"/>
                  </a:cubicBezTo>
                  <a:cubicBezTo>
                    <a:pt x="4365" y="1318"/>
                    <a:pt x="4521" y="1253"/>
                    <a:pt x="4640" y="1142"/>
                  </a:cubicBezTo>
                  <a:cubicBezTo>
                    <a:pt x="5080" y="731"/>
                    <a:pt x="4771" y="0"/>
                    <a:pt x="4186" y="0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81"/>
            <p:cNvSpPr/>
            <p:nvPr/>
          </p:nvSpPr>
          <p:spPr>
            <a:xfrm>
              <a:off x="5526143" y="2025977"/>
              <a:ext cx="14593" cy="21379"/>
            </a:xfrm>
            <a:custGeom>
              <a:avLst/>
              <a:gdLst/>
              <a:ahLst/>
              <a:cxnLst/>
              <a:rect l="l" t="t" r="r" b="b"/>
              <a:pathLst>
                <a:path w="557" h="816" extrusionOk="0">
                  <a:moveTo>
                    <a:pt x="508" y="1"/>
                  </a:moveTo>
                  <a:lnTo>
                    <a:pt x="0" y="29"/>
                  </a:lnTo>
                  <a:lnTo>
                    <a:pt x="0" y="777"/>
                  </a:lnTo>
                  <a:lnTo>
                    <a:pt x="547" y="815"/>
                  </a:lnTo>
                  <a:lnTo>
                    <a:pt x="547" y="221"/>
                  </a:lnTo>
                  <a:lnTo>
                    <a:pt x="556" y="221"/>
                  </a:lnTo>
                  <a:cubicBezTo>
                    <a:pt x="547" y="144"/>
                    <a:pt x="537" y="68"/>
                    <a:pt x="508" y="1"/>
                  </a:cubicBezTo>
                  <a:close/>
                </a:path>
              </a:pathLst>
            </a:custGeom>
            <a:solidFill>
              <a:srgbClr val="79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7" name="Google Shape;8737;p81"/>
          <p:cNvGrpSpPr/>
          <p:nvPr/>
        </p:nvGrpSpPr>
        <p:grpSpPr>
          <a:xfrm>
            <a:off x="4870671" y="2017200"/>
            <a:ext cx="364180" cy="274812"/>
            <a:chOff x="4870671" y="2017200"/>
            <a:chExt cx="364180" cy="274812"/>
          </a:xfrm>
        </p:grpSpPr>
        <p:sp>
          <p:nvSpPr>
            <p:cNvPr id="8738" name="Google Shape;8738;p81"/>
            <p:cNvSpPr/>
            <p:nvPr/>
          </p:nvSpPr>
          <p:spPr>
            <a:xfrm>
              <a:off x="5143151" y="2097294"/>
              <a:ext cx="91700" cy="115044"/>
            </a:xfrm>
            <a:custGeom>
              <a:avLst/>
              <a:gdLst/>
              <a:ahLst/>
              <a:cxnLst/>
              <a:rect l="l" t="t" r="r" b="b"/>
              <a:pathLst>
                <a:path w="3500" h="4391" extrusionOk="0">
                  <a:moveTo>
                    <a:pt x="1" y="1"/>
                  </a:moveTo>
                  <a:lnTo>
                    <a:pt x="1" y="4391"/>
                  </a:lnTo>
                  <a:cubicBezTo>
                    <a:pt x="1" y="4391"/>
                    <a:pt x="1457" y="3070"/>
                    <a:pt x="2833" y="3070"/>
                  </a:cubicBezTo>
                  <a:cubicBezTo>
                    <a:pt x="2922" y="3070"/>
                    <a:pt x="3009" y="3076"/>
                    <a:pt x="3097" y="3087"/>
                  </a:cubicBezTo>
                  <a:cubicBezTo>
                    <a:pt x="3113" y="3089"/>
                    <a:pt x="3129" y="3091"/>
                    <a:pt x="3145" y="3091"/>
                  </a:cubicBezTo>
                  <a:cubicBezTo>
                    <a:pt x="3336" y="3091"/>
                    <a:pt x="3499" y="2936"/>
                    <a:pt x="3499" y="2733"/>
                  </a:cubicBezTo>
                  <a:lnTo>
                    <a:pt x="3499" y="1659"/>
                  </a:lnTo>
                  <a:cubicBezTo>
                    <a:pt x="3499" y="1456"/>
                    <a:pt x="3336" y="1301"/>
                    <a:pt x="3145" y="1301"/>
                  </a:cubicBezTo>
                  <a:cubicBezTo>
                    <a:pt x="3129" y="1301"/>
                    <a:pt x="3113" y="1302"/>
                    <a:pt x="3097" y="1304"/>
                  </a:cubicBezTo>
                  <a:cubicBezTo>
                    <a:pt x="3009" y="1316"/>
                    <a:pt x="2922" y="1321"/>
                    <a:pt x="2833" y="1321"/>
                  </a:cubicBezTo>
                  <a:cubicBezTo>
                    <a:pt x="1457" y="132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81"/>
            <p:cNvSpPr/>
            <p:nvPr/>
          </p:nvSpPr>
          <p:spPr>
            <a:xfrm>
              <a:off x="5143151" y="2097058"/>
              <a:ext cx="33667" cy="115280"/>
            </a:xfrm>
            <a:custGeom>
              <a:avLst/>
              <a:gdLst/>
              <a:ahLst/>
              <a:cxnLst/>
              <a:rect l="l" t="t" r="r" b="b"/>
              <a:pathLst>
                <a:path w="1285" h="4400" extrusionOk="0">
                  <a:moveTo>
                    <a:pt x="1" y="0"/>
                  </a:moveTo>
                  <a:lnTo>
                    <a:pt x="1" y="4400"/>
                  </a:lnTo>
                  <a:cubicBezTo>
                    <a:pt x="336" y="4112"/>
                    <a:pt x="691" y="3854"/>
                    <a:pt x="1074" y="3633"/>
                  </a:cubicBezTo>
                  <a:cubicBezTo>
                    <a:pt x="1218" y="3173"/>
                    <a:pt x="1285" y="2684"/>
                    <a:pt x="1285" y="2195"/>
                  </a:cubicBezTo>
                  <a:cubicBezTo>
                    <a:pt x="1285" y="1706"/>
                    <a:pt x="1218" y="1227"/>
                    <a:pt x="1074" y="757"/>
                  </a:cubicBezTo>
                  <a:cubicBezTo>
                    <a:pt x="691" y="547"/>
                    <a:pt x="336" y="288"/>
                    <a:pt x="1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81"/>
            <p:cNvSpPr/>
            <p:nvPr/>
          </p:nvSpPr>
          <p:spPr>
            <a:xfrm>
              <a:off x="4870671" y="2017200"/>
              <a:ext cx="290584" cy="274471"/>
            </a:xfrm>
            <a:custGeom>
              <a:avLst/>
              <a:gdLst/>
              <a:ahLst/>
              <a:cxnLst/>
              <a:rect l="l" t="t" r="r" b="b"/>
              <a:pathLst>
                <a:path w="11091" h="10476" extrusionOk="0">
                  <a:moveTo>
                    <a:pt x="5694" y="0"/>
                  </a:moveTo>
                  <a:cubicBezTo>
                    <a:pt x="5474" y="0"/>
                    <a:pt x="5253" y="10"/>
                    <a:pt x="5042" y="38"/>
                  </a:cubicBezTo>
                  <a:cubicBezTo>
                    <a:pt x="4793" y="48"/>
                    <a:pt x="4553" y="96"/>
                    <a:pt x="4323" y="182"/>
                  </a:cubicBezTo>
                  <a:cubicBezTo>
                    <a:pt x="1649" y="901"/>
                    <a:pt x="0" y="3566"/>
                    <a:pt x="547" y="6269"/>
                  </a:cubicBezTo>
                  <a:cubicBezTo>
                    <a:pt x="1038" y="8741"/>
                    <a:pt x="3212" y="10475"/>
                    <a:pt x="5669" y="10475"/>
                  </a:cubicBezTo>
                  <a:cubicBezTo>
                    <a:pt x="5899" y="10475"/>
                    <a:pt x="6131" y="10460"/>
                    <a:pt x="6365" y="10429"/>
                  </a:cubicBezTo>
                  <a:cubicBezTo>
                    <a:pt x="9107" y="10074"/>
                    <a:pt x="11091" y="7659"/>
                    <a:pt x="10918" y="4898"/>
                  </a:cubicBezTo>
                  <a:cubicBezTo>
                    <a:pt x="10736" y="2147"/>
                    <a:pt x="8455" y="0"/>
                    <a:pt x="5694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81"/>
            <p:cNvSpPr/>
            <p:nvPr/>
          </p:nvSpPr>
          <p:spPr>
            <a:xfrm>
              <a:off x="4911595" y="2046309"/>
              <a:ext cx="263729" cy="245704"/>
            </a:xfrm>
            <a:custGeom>
              <a:avLst/>
              <a:gdLst/>
              <a:ahLst/>
              <a:cxnLst/>
              <a:rect l="l" t="t" r="r" b="b"/>
              <a:pathLst>
                <a:path w="10066" h="9378" extrusionOk="0">
                  <a:moveTo>
                    <a:pt x="7362" y="1"/>
                  </a:moveTo>
                  <a:lnTo>
                    <a:pt x="7362" y="1"/>
                  </a:lnTo>
                  <a:cubicBezTo>
                    <a:pt x="9002" y="2091"/>
                    <a:pt x="8819" y="5072"/>
                    <a:pt x="6941" y="6950"/>
                  </a:cubicBezTo>
                  <a:cubicBezTo>
                    <a:pt x="5927" y="7969"/>
                    <a:pt x="4586" y="8486"/>
                    <a:pt x="3238" y="8486"/>
                  </a:cubicBezTo>
                  <a:cubicBezTo>
                    <a:pt x="2100" y="8486"/>
                    <a:pt x="957" y="8118"/>
                    <a:pt x="1" y="7372"/>
                  </a:cubicBezTo>
                  <a:lnTo>
                    <a:pt x="1" y="7372"/>
                  </a:lnTo>
                  <a:cubicBezTo>
                    <a:pt x="1040" y="8699"/>
                    <a:pt x="2579" y="9378"/>
                    <a:pt x="4125" y="9378"/>
                  </a:cubicBezTo>
                  <a:cubicBezTo>
                    <a:pt x="5461" y="9378"/>
                    <a:pt x="6802" y="8872"/>
                    <a:pt x="7832" y="7842"/>
                  </a:cubicBezTo>
                  <a:cubicBezTo>
                    <a:pt x="10065" y="5618"/>
                    <a:pt x="9845" y="1947"/>
                    <a:pt x="7362" y="1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81"/>
            <p:cNvSpPr/>
            <p:nvPr/>
          </p:nvSpPr>
          <p:spPr>
            <a:xfrm>
              <a:off x="4872688" y="2101774"/>
              <a:ext cx="28899" cy="103045"/>
            </a:xfrm>
            <a:custGeom>
              <a:avLst/>
              <a:gdLst/>
              <a:ahLst/>
              <a:cxnLst/>
              <a:rect l="l" t="t" r="r" b="b"/>
              <a:pathLst>
                <a:path w="1103" h="3933" extrusionOk="0">
                  <a:moveTo>
                    <a:pt x="864" y="0"/>
                  </a:moveTo>
                  <a:cubicBezTo>
                    <a:pt x="827" y="0"/>
                    <a:pt x="790" y="10"/>
                    <a:pt x="757" y="31"/>
                  </a:cubicBezTo>
                  <a:cubicBezTo>
                    <a:pt x="297" y="328"/>
                    <a:pt x="0" y="1085"/>
                    <a:pt x="0" y="1967"/>
                  </a:cubicBezTo>
                  <a:cubicBezTo>
                    <a:pt x="0" y="2840"/>
                    <a:pt x="297" y="3606"/>
                    <a:pt x="757" y="3894"/>
                  </a:cubicBezTo>
                  <a:cubicBezTo>
                    <a:pt x="786" y="3913"/>
                    <a:pt x="824" y="3932"/>
                    <a:pt x="872" y="3932"/>
                  </a:cubicBezTo>
                  <a:cubicBezTo>
                    <a:pt x="920" y="3932"/>
                    <a:pt x="959" y="3913"/>
                    <a:pt x="1007" y="3884"/>
                  </a:cubicBezTo>
                  <a:cubicBezTo>
                    <a:pt x="1074" y="3836"/>
                    <a:pt x="1102" y="3741"/>
                    <a:pt x="1074" y="3654"/>
                  </a:cubicBezTo>
                  <a:cubicBezTo>
                    <a:pt x="872" y="3118"/>
                    <a:pt x="777" y="2542"/>
                    <a:pt x="777" y="1967"/>
                  </a:cubicBezTo>
                  <a:cubicBezTo>
                    <a:pt x="777" y="1392"/>
                    <a:pt x="872" y="817"/>
                    <a:pt x="1064" y="280"/>
                  </a:cubicBezTo>
                  <a:cubicBezTo>
                    <a:pt x="1093" y="194"/>
                    <a:pt x="1064" y="98"/>
                    <a:pt x="997" y="50"/>
                  </a:cubicBezTo>
                  <a:cubicBezTo>
                    <a:pt x="959" y="18"/>
                    <a:pt x="912" y="0"/>
                    <a:pt x="864" y="0"/>
                  </a:cubicBezTo>
                  <a:close/>
                </a:path>
              </a:pathLst>
            </a:custGeom>
            <a:solidFill>
              <a:srgbClr val="D6DD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81"/>
            <p:cNvSpPr/>
            <p:nvPr/>
          </p:nvSpPr>
          <p:spPr>
            <a:xfrm>
              <a:off x="4873946" y="2075024"/>
              <a:ext cx="73858" cy="159427"/>
            </a:xfrm>
            <a:custGeom>
              <a:avLst/>
              <a:gdLst/>
              <a:ahLst/>
              <a:cxnLst/>
              <a:rect l="l" t="t" r="r" b="b"/>
              <a:pathLst>
                <a:path w="2819" h="6085" extrusionOk="0">
                  <a:moveTo>
                    <a:pt x="1342" y="0"/>
                  </a:moveTo>
                  <a:cubicBezTo>
                    <a:pt x="1325" y="0"/>
                    <a:pt x="1308" y="2"/>
                    <a:pt x="1294" y="7"/>
                  </a:cubicBezTo>
                  <a:cubicBezTo>
                    <a:pt x="0" y="1829"/>
                    <a:pt x="0" y="4263"/>
                    <a:pt x="1294" y="6084"/>
                  </a:cubicBezTo>
                  <a:lnTo>
                    <a:pt x="1390" y="6084"/>
                  </a:lnTo>
                  <a:cubicBezTo>
                    <a:pt x="1572" y="6084"/>
                    <a:pt x="1812" y="5883"/>
                    <a:pt x="2003" y="5691"/>
                  </a:cubicBezTo>
                  <a:cubicBezTo>
                    <a:pt x="2291" y="5394"/>
                    <a:pt x="2502" y="5020"/>
                    <a:pt x="2598" y="4618"/>
                  </a:cubicBezTo>
                  <a:cubicBezTo>
                    <a:pt x="2607" y="4589"/>
                    <a:pt x="2617" y="4589"/>
                    <a:pt x="2617" y="4589"/>
                  </a:cubicBezTo>
                  <a:cubicBezTo>
                    <a:pt x="2751" y="4091"/>
                    <a:pt x="2818" y="3573"/>
                    <a:pt x="2818" y="3055"/>
                  </a:cubicBezTo>
                  <a:cubicBezTo>
                    <a:pt x="2818" y="1397"/>
                    <a:pt x="2176" y="17"/>
                    <a:pt x="1390" y="7"/>
                  </a:cubicBezTo>
                  <a:cubicBezTo>
                    <a:pt x="1376" y="2"/>
                    <a:pt x="1359" y="0"/>
                    <a:pt x="134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81"/>
            <p:cNvSpPr/>
            <p:nvPr/>
          </p:nvSpPr>
          <p:spPr>
            <a:xfrm>
              <a:off x="4904312" y="2074945"/>
              <a:ext cx="43492" cy="159244"/>
            </a:xfrm>
            <a:custGeom>
              <a:avLst/>
              <a:gdLst/>
              <a:ahLst/>
              <a:cxnLst/>
              <a:rect l="l" t="t" r="r" b="b"/>
              <a:pathLst>
                <a:path w="1660" h="6078" extrusionOk="0">
                  <a:moveTo>
                    <a:pt x="125" y="1"/>
                  </a:moveTo>
                  <a:cubicBezTo>
                    <a:pt x="97" y="39"/>
                    <a:pt x="58" y="87"/>
                    <a:pt x="30" y="135"/>
                  </a:cubicBezTo>
                  <a:cubicBezTo>
                    <a:pt x="605" y="547"/>
                    <a:pt x="1026" y="1697"/>
                    <a:pt x="1017" y="3030"/>
                  </a:cubicBezTo>
                  <a:cubicBezTo>
                    <a:pt x="1017" y="3547"/>
                    <a:pt x="950" y="4065"/>
                    <a:pt x="825" y="4573"/>
                  </a:cubicBezTo>
                  <a:cubicBezTo>
                    <a:pt x="816" y="4582"/>
                    <a:pt x="816" y="4602"/>
                    <a:pt x="806" y="4611"/>
                  </a:cubicBezTo>
                  <a:cubicBezTo>
                    <a:pt x="710" y="5023"/>
                    <a:pt x="499" y="5397"/>
                    <a:pt x="212" y="5694"/>
                  </a:cubicBezTo>
                  <a:cubicBezTo>
                    <a:pt x="145" y="5761"/>
                    <a:pt x="78" y="5819"/>
                    <a:pt x="1" y="5886"/>
                  </a:cubicBezTo>
                  <a:cubicBezTo>
                    <a:pt x="39" y="5944"/>
                    <a:pt x="87" y="6011"/>
                    <a:pt x="135" y="6078"/>
                  </a:cubicBezTo>
                  <a:lnTo>
                    <a:pt x="231" y="6078"/>
                  </a:lnTo>
                  <a:cubicBezTo>
                    <a:pt x="413" y="6078"/>
                    <a:pt x="653" y="5877"/>
                    <a:pt x="844" y="5685"/>
                  </a:cubicBezTo>
                  <a:cubicBezTo>
                    <a:pt x="1132" y="5388"/>
                    <a:pt x="1343" y="5014"/>
                    <a:pt x="1439" y="4602"/>
                  </a:cubicBezTo>
                  <a:cubicBezTo>
                    <a:pt x="1448" y="4592"/>
                    <a:pt x="1448" y="4573"/>
                    <a:pt x="1448" y="4563"/>
                  </a:cubicBezTo>
                  <a:cubicBezTo>
                    <a:pt x="1582" y="4065"/>
                    <a:pt x="1650" y="3547"/>
                    <a:pt x="1650" y="3030"/>
                  </a:cubicBezTo>
                  <a:cubicBezTo>
                    <a:pt x="1659" y="1391"/>
                    <a:pt x="1017" y="10"/>
                    <a:pt x="231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81"/>
            <p:cNvSpPr/>
            <p:nvPr/>
          </p:nvSpPr>
          <p:spPr>
            <a:xfrm>
              <a:off x="4877693" y="2119407"/>
              <a:ext cx="36706" cy="70583"/>
            </a:xfrm>
            <a:custGeom>
              <a:avLst/>
              <a:gdLst/>
              <a:ahLst/>
              <a:cxnLst/>
              <a:rect l="l" t="t" r="r" b="b"/>
              <a:pathLst>
                <a:path w="1401" h="2694" extrusionOk="0">
                  <a:moveTo>
                    <a:pt x="701" y="0"/>
                  </a:moveTo>
                  <a:cubicBezTo>
                    <a:pt x="308" y="0"/>
                    <a:pt x="1" y="595"/>
                    <a:pt x="1" y="1342"/>
                  </a:cubicBezTo>
                  <a:cubicBezTo>
                    <a:pt x="1" y="2099"/>
                    <a:pt x="308" y="2694"/>
                    <a:pt x="701" y="2694"/>
                  </a:cubicBezTo>
                  <a:cubicBezTo>
                    <a:pt x="1084" y="2694"/>
                    <a:pt x="1400" y="2090"/>
                    <a:pt x="1400" y="1342"/>
                  </a:cubicBezTo>
                  <a:cubicBezTo>
                    <a:pt x="1400" y="604"/>
                    <a:pt x="1084" y="0"/>
                    <a:pt x="701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81"/>
            <p:cNvSpPr/>
            <p:nvPr/>
          </p:nvSpPr>
          <p:spPr>
            <a:xfrm>
              <a:off x="5047888" y="2085504"/>
              <a:ext cx="106346" cy="54024"/>
            </a:xfrm>
            <a:custGeom>
              <a:avLst/>
              <a:gdLst/>
              <a:ahLst/>
              <a:cxnLst/>
              <a:rect l="l" t="t" r="r" b="b"/>
              <a:pathLst>
                <a:path w="4059" h="2062" extrusionOk="0">
                  <a:moveTo>
                    <a:pt x="2031" y="0"/>
                  </a:moveTo>
                  <a:cubicBezTo>
                    <a:pt x="1978" y="0"/>
                    <a:pt x="1926" y="19"/>
                    <a:pt x="1882" y="58"/>
                  </a:cubicBezTo>
                  <a:cubicBezTo>
                    <a:pt x="1652" y="317"/>
                    <a:pt x="1537" y="652"/>
                    <a:pt x="1576" y="988"/>
                  </a:cubicBezTo>
                  <a:cubicBezTo>
                    <a:pt x="1326" y="838"/>
                    <a:pt x="1039" y="731"/>
                    <a:pt x="521" y="731"/>
                  </a:cubicBezTo>
                  <a:cubicBezTo>
                    <a:pt x="444" y="731"/>
                    <a:pt x="361" y="733"/>
                    <a:pt x="272" y="738"/>
                  </a:cubicBezTo>
                  <a:cubicBezTo>
                    <a:pt x="0" y="757"/>
                    <a:pt x="22" y="1161"/>
                    <a:pt x="283" y="1161"/>
                  </a:cubicBezTo>
                  <a:cubicBezTo>
                    <a:pt x="289" y="1161"/>
                    <a:pt x="295" y="1161"/>
                    <a:pt x="301" y="1160"/>
                  </a:cubicBezTo>
                  <a:cubicBezTo>
                    <a:pt x="390" y="1154"/>
                    <a:pt x="472" y="1151"/>
                    <a:pt x="547" y="1151"/>
                  </a:cubicBezTo>
                  <a:cubicBezTo>
                    <a:pt x="1076" y="1151"/>
                    <a:pt x="1282" y="1293"/>
                    <a:pt x="1576" y="1486"/>
                  </a:cubicBezTo>
                  <a:cubicBezTo>
                    <a:pt x="1643" y="1534"/>
                    <a:pt x="1729" y="1591"/>
                    <a:pt x="1825" y="1649"/>
                  </a:cubicBezTo>
                  <a:cubicBezTo>
                    <a:pt x="2017" y="1774"/>
                    <a:pt x="2218" y="1869"/>
                    <a:pt x="2429" y="1956"/>
                  </a:cubicBezTo>
                  <a:cubicBezTo>
                    <a:pt x="2611" y="2023"/>
                    <a:pt x="2812" y="2061"/>
                    <a:pt x="3004" y="2061"/>
                  </a:cubicBezTo>
                  <a:cubicBezTo>
                    <a:pt x="3282" y="2061"/>
                    <a:pt x="3550" y="1975"/>
                    <a:pt x="3771" y="1812"/>
                  </a:cubicBezTo>
                  <a:cubicBezTo>
                    <a:pt x="3876" y="1735"/>
                    <a:pt x="3982" y="1639"/>
                    <a:pt x="4058" y="1524"/>
                  </a:cubicBezTo>
                  <a:cubicBezTo>
                    <a:pt x="4020" y="1361"/>
                    <a:pt x="3982" y="1198"/>
                    <a:pt x="3924" y="1045"/>
                  </a:cubicBezTo>
                  <a:cubicBezTo>
                    <a:pt x="3876" y="1055"/>
                    <a:pt x="3838" y="1093"/>
                    <a:pt x="3819" y="1141"/>
                  </a:cubicBezTo>
                  <a:cubicBezTo>
                    <a:pt x="3732" y="1275"/>
                    <a:pt x="3627" y="1390"/>
                    <a:pt x="3502" y="1486"/>
                  </a:cubicBezTo>
                  <a:cubicBezTo>
                    <a:pt x="3354" y="1596"/>
                    <a:pt x="3190" y="1649"/>
                    <a:pt x="3009" y="1649"/>
                  </a:cubicBezTo>
                  <a:cubicBezTo>
                    <a:pt x="2876" y="1649"/>
                    <a:pt x="2733" y="1620"/>
                    <a:pt x="2582" y="1563"/>
                  </a:cubicBezTo>
                  <a:cubicBezTo>
                    <a:pt x="2410" y="1496"/>
                    <a:pt x="2247" y="1419"/>
                    <a:pt x="2093" y="1323"/>
                  </a:cubicBezTo>
                  <a:cubicBezTo>
                    <a:pt x="1825" y="729"/>
                    <a:pt x="2160" y="374"/>
                    <a:pt x="2180" y="355"/>
                  </a:cubicBezTo>
                  <a:cubicBezTo>
                    <a:pt x="2256" y="278"/>
                    <a:pt x="2256" y="144"/>
                    <a:pt x="2180" y="58"/>
                  </a:cubicBezTo>
                  <a:cubicBezTo>
                    <a:pt x="2136" y="19"/>
                    <a:pt x="2084" y="0"/>
                    <a:pt x="203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81"/>
            <p:cNvSpPr/>
            <p:nvPr/>
          </p:nvSpPr>
          <p:spPr>
            <a:xfrm>
              <a:off x="5056508" y="2170313"/>
              <a:ext cx="99717" cy="68644"/>
            </a:xfrm>
            <a:custGeom>
              <a:avLst/>
              <a:gdLst/>
              <a:ahLst/>
              <a:cxnLst/>
              <a:rect l="l" t="t" r="r" b="b"/>
              <a:pathLst>
                <a:path w="3806" h="2620" extrusionOk="0">
                  <a:moveTo>
                    <a:pt x="3681" y="1"/>
                  </a:moveTo>
                  <a:cubicBezTo>
                    <a:pt x="3672" y="1"/>
                    <a:pt x="3662" y="2"/>
                    <a:pt x="3653" y="3"/>
                  </a:cubicBezTo>
                  <a:cubicBezTo>
                    <a:pt x="3202" y="61"/>
                    <a:pt x="2771" y="176"/>
                    <a:pt x="2349" y="339"/>
                  </a:cubicBezTo>
                  <a:cubicBezTo>
                    <a:pt x="2100" y="434"/>
                    <a:pt x="1851" y="559"/>
                    <a:pt x="1611" y="693"/>
                  </a:cubicBezTo>
                  <a:cubicBezTo>
                    <a:pt x="1601" y="703"/>
                    <a:pt x="1582" y="712"/>
                    <a:pt x="1573" y="722"/>
                  </a:cubicBezTo>
                  <a:cubicBezTo>
                    <a:pt x="1314" y="875"/>
                    <a:pt x="1065" y="1048"/>
                    <a:pt x="835" y="1259"/>
                  </a:cubicBezTo>
                  <a:cubicBezTo>
                    <a:pt x="451" y="942"/>
                    <a:pt x="528" y="415"/>
                    <a:pt x="537" y="387"/>
                  </a:cubicBezTo>
                  <a:cubicBezTo>
                    <a:pt x="548" y="241"/>
                    <a:pt x="435" y="160"/>
                    <a:pt x="324" y="160"/>
                  </a:cubicBezTo>
                  <a:cubicBezTo>
                    <a:pt x="237" y="160"/>
                    <a:pt x="150" y="210"/>
                    <a:pt x="125" y="319"/>
                  </a:cubicBezTo>
                  <a:cubicBezTo>
                    <a:pt x="125" y="358"/>
                    <a:pt x="1" y="1086"/>
                    <a:pt x="528" y="1556"/>
                  </a:cubicBezTo>
                  <a:cubicBezTo>
                    <a:pt x="394" y="1700"/>
                    <a:pt x="269" y="1863"/>
                    <a:pt x="154" y="2035"/>
                  </a:cubicBezTo>
                  <a:cubicBezTo>
                    <a:pt x="87" y="2131"/>
                    <a:pt x="116" y="2256"/>
                    <a:pt x="211" y="2323"/>
                  </a:cubicBezTo>
                  <a:cubicBezTo>
                    <a:pt x="250" y="2342"/>
                    <a:pt x="288" y="2361"/>
                    <a:pt x="336" y="2361"/>
                  </a:cubicBezTo>
                  <a:cubicBezTo>
                    <a:pt x="403" y="2361"/>
                    <a:pt x="470" y="2323"/>
                    <a:pt x="509" y="2265"/>
                  </a:cubicBezTo>
                  <a:cubicBezTo>
                    <a:pt x="720" y="1949"/>
                    <a:pt x="978" y="1671"/>
                    <a:pt x="1285" y="1431"/>
                  </a:cubicBezTo>
                  <a:lnTo>
                    <a:pt x="1285" y="1431"/>
                  </a:lnTo>
                  <a:cubicBezTo>
                    <a:pt x="1237" y="1815"/>
                    <a:pt x="1323" y="2189"/>
                    <a:pt x="1525" y="2524"/>
                  </a:cubicBezTo>
                  <a:cubicBezTo>
                    <a:pt x="1553" y="2582"/>
                    <a:pt x="1621" y="2620"/>
                    <a:pt x="1697" y="2620"/>
                  </a:cubicBezTo>
                  <a:cubicBezTo>
                    <a:pt x="1736" y="2610"/>
                    <a:pt x="1774" y="2601"/>
                    <a:pt x="1812" y="2582"/>
                  </a:cubicBezTo>
                  <a:cubicBezTo>
                    <a:pt x="1908" y="2524"/>
                    <a:pt x="1937" y="2390"/>
                    <a:pt x="1870" y="2294"/>
                  </a:cubicBezTo>
                  <a:cubicBezTo>
                    <a:pt x="1851" y="2275"/>
                    <a:pt x="1477" y="1652"/>
                    <a:pt x="1841" y="1058"/>
                  </a:cubicBezTo>
                  <a:cubicBezTo>
                    <a:pt x="2416" y="732"/>
                    <a:pt x="3039" y="521"/>
                    <a:pt x="3691" y="425"/>
                  </a:cubicBezTo>
                  <a:cubicBezTo>
                    <a:pt x="3710" y="425"/>
                    <a:pt x="3729" y="415"/>
                    <a:pt x="3748" y="406"/>
                  </a:cubicBezTo>
                  <a:cubicBezTo>
                    <a:pt x="3768" y="291"/>
                    <a:pt x="3787" y="176"/>
                    <a:pt x="3806" y="61"/>
                  </a:cubicBezTo>
                  <a:cubicBezTo>
                    <a:pt x="3774" y="21"/>
                    <a:pt x="3729" y="1"/>
                    <a:pt x="368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81"/>
            <p:cNvSpPr/>
            <p:nvPr/>
          </p:nvSpPr>
          <p:spPr>
            <a:xfrm>
              <a:off x="5064368" y="2140995"/>
              <a:ext cx="45405" cy="20567"/>
            </a:xfrm>
            <a:custGeom>
              <a:avLst/>
              <a:gdLst/>
              <a:ahLst/>
              <a:cxnLst/>
              <a:rect l="l" t="t" r="r" b="b"/>
              <a:pathLst>
                <a:path w="1733" h="785" extrusionOk="0">
                  <a:moveTo>
                    <a:pt x="706" y="1"/>
                  </a:moveTo>
                  <a:cubicBezTo>
                    <a:pt x="527" y="1"/>
                    <a:pt x="341" y="49"/>
                    <a:pt x="161" y="173"/>
                  </a:cubicBezTo>
                  <a:cubicBezTo>
                    <a:pt x="1" y="317"/>
                    <a:pt x="121" y="548"/>
                    <a:pt x="293" y="548"/>
                  </a:cubicBezTo>
                  <a:cubicBezTo>
                    <a:pt x="328" y="548"/>
                    <a:pt x="364" y="539"/>
                    <a:pt x="400" y="518"/>
                  </a:cubicBezTo>
                  <a:cubicBezTo>
                    <a:pt x="503" y="445"/>
                    <a:pt x="610" y="417"/>
                    <a:pt x="713" y="417"/>
                  </a:cubicBezTo>
                  <a:cubicBezTo>
                    <a:pt x="1046" y="417"/>
                    <a:pt x="1344" y="705"/>
                    <a:pt x="1359" y="720"/>
                  </a:cubicBezTo>
                  <a:cubicBezTo>
                    <a:pt x="1397" y="763"/>
                    <a:pt x="1450" y="784"/>
                    <a:pt x="1504" y="784"/>
                  </a:cubicBezTo>
                  <a:cubicBezTo>
                    <a:pt x="1558" y="784"/>
                    <a:pt x="1613" y="763"/>
                    <a:pt x="1656" y="720"/>
                  </a:cubicBezTo>
                  <a:cubicBezTo>
                    <a:pt x="1733" y="643"/>
                    <a:pt x="1733" y="509"/>
                    <a:pt x="1656" y="432"/>
                  </a:cubicBezTo>
                  <a:cubicBezTo>
                    <a:pt x="1477" y="246"/>
                    <a:pt x="1109" y="1"/>
                    <a:pt x="70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81"/>
            <p:cNvSpPr/>
            <p:nvPr/>
          </p:nvSpPr>
          <p:spPr>
            <a:xfrm>
              <a:off x="5039556" y="2037479"/>
              <a:ext cx="75482" cy="44016"/>
            </a:xfrm>
            <a:custGeom>
              <a:avLst/>
              <a:gdLst/>
              <a:ahLst/>
              <a:cxnLst/>
              <a:rect l="l" t="t" r="r" b="b"/>
              <a:pathLst>
                <a:path w="2881" h="1680" extrusionOk="0">
                  <a:moveTo>
                    <a:pt x="282" y="0"/>
                  </a:moveTo>
                  <a:cubicBezTo>
                    <a:pt x="140" y="0"/>
                    <a:pt x="0" y="146"/>
                    <a:pt x="92" y="309"/>
                  </a:cubicBezTo>
                  <a:cubicBezTo>
                    <a:pt x="379" y="769"/>
                    <a:pt x="868" y="1066"/>
                    <a:pt x="1405" y="1105"/>
                  </a:cubicBezTo>
                  <a:cubicBezTo>
                    <a:pt x="1817" y="1124"/>
                    <a:pt x="2200" y="1306"/>
                    <a:pt x="2488" y="1613"/>
                  </a:cubicBezTo>
                  <a:cubicBezTo>
                    <a:pt x="2526" y="1651"/>
                    <a:pt x="2584" y="1680"/>
                    <a:pt x="2651" y="1680"/>
                  </a:cubicBezTo>
                  <a:cubicBezTo>
                    <a:pt x="2699" y="1680"/>
                    <a:pt x="2737" y="1661"/>
                    <a:pt x="2776" y="1632"/>
                  </a:cubicBezTo>
                  <a:cubicBezTo>
                    <a:pt x="2862" y="1555"/>
                    <a:pt x="2881" y="1431"/>
                    <a:pt x="2804" y="1344"/>
                  </a:cubicBezTo>
                  <a:cubicBezTo>
                    <a:pt x="2450" y="951"/>
                    <a:pt x="1961" y="721"/>
                    <a:pt x="1434" y="693"/>
                  </a:cubicBezTo>
                  <a:cubicBezTo>
                    <a:pt x="1041" y="664"/>
                    <a:pt x="676" y="443"/>
                    <a:pt x="456" y="108"/>
                  </a:cubicBezTo>
                  <a:cubicBezTo>
                    <a:pt x="413" y="32"/>
                    <a:pt x="347" y="0"/>
                    <a:pt x="28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81"/>
            <p:cNvSpPr/>
            <p:nvPr/>
          </p:nvSpPr>
          <p:spPr>
            <a:xfrm>
              <a:off x="5016002" y="2240634"/>
              <a:ext cx="61884" cy="30995"/>
            </a:xfrm>
            <a:custGeom>
              <a:avLst/>
              <a:gdLst/>
              <a:ahLst/>
              <a:cxnLst/>
              <a:rect l="l" t="t" r="r" b="b"/>
              <a:pathLst>
                <a:path w="2362" h="1183" extrusionOk="0">
                  <a:moveTo>
                    <a:pt x="2136" y="1"/>
                  </a:moveTo>
                  <a:cubicBezTo>
                    <a:pt x="2048" y="1"/>
                    <a:pt x="1970" y="54"/>
                    <a:pt x="1940" y="137"/>
                  </a:cubicBezTo>
                  <a:cubicBezTo>
                    <a:pt x="1921" y="164"/>
                    <a:pt x="1646" y="776"/>
                    <a:pt x="502" y="776"/>
                  </a:cubicBezTo>
                  <a:cubicBezTo>
                    <a:pt x="438" y="776"/>
                    <a:pt x="370" y="774"/>
                    <a:pt x="300" y="770"/>
                  </a:cubicBezTo>
                  <a:cubicBezTo>
                    <a:pt x="294" y="769"/>
                    <a:pt x="288" y="769"/>
                    <a:pt x="282" y="769"/>
                  </a:cubicBezTo>
                  <a:cubicBezTo>
                    <a:pt x="21" y="769"/>
                    <a:pt x="0" y="1163"/>
                    <a:pt x="272" y="1182"/>
                  </a:cubicBezTo>
                  <a:lnTo>
                    <a:pt x="511" y="1182"/>
                  </a:lnTo>
                  <a:cubicBezTo>
                    <a:pt x="1949" y="1182"/>
                    <a:pt x="2313" y="319"/>
                    <a:pt x="2323" y="281"/>
                  </a:cubicBezTo>
                  <a:cubicBezTo>
                    <a:pt x="2361" y="176"/>
                    <a:pt x="2313" y="61"/>
                    <a:pt x="2208" y="13"/>
                  </a:cubicBezTo>
                  <a:cubicBezTo>
                    <a:pt x="2184" y="5"/>
                    <a:pt x="2159" y="1"/>
                    <a:pt x="213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1" name="Google Shape;8751;p81"/>
          <p:cNvGrpSpPr/>
          <p:nvPr/>
        </p:nvGrpSpPr>
        <p:grpSpPr>
          <a:xfrm>
            <a:off x="7144726" y="3355496"/>
            <a:ext cx="260690" cy="362032"/>
            <a:chOff x="7144726" y="3355496"/>
            <a:chExt cx="260690" cy="362032"/>
          </a:xfrm>
        </p:grpSpPr>
        <p:sp>
          <p:nvSpPr>
            <p:cNvPr id="8752" name="Google Shape;8752;p81"/>
            <p:cNvSpPr/>
            <p:nvPr/>
          </p:nvSpPr>
          <p:spPr>
            <a:xfrm>
              <a:off x="7144726" y="3355496"/>
              <a:ext cx="260690" cy="362032"/>
            </a:xfrm>
            <a:custGeom>
              <a:avLst/>
              <a:gdLst/>
              <a:ahLst/>
              <a:cxnLst/>
              <a:rect l="l" t="t" r="r" b="b"/>
              <a:pathLst>
                <a:path w="9950" h="13818" extrusionOk="0">
                  <a:moveTo>
                    <a:pt x="4975" y="0"/>
                  </a:moveTo>
                  <a:cubicBezTo>
                    <a:pt x="3940" y="20"/>
                    <a:pt x="3087" y="796"/>
                    <a:pt x="2972" y="1812"/>
                  </a:cubicBezTo>
                  <a:lnTo>
                    <a:pt x="2329" y="7391"/>
                  </a:lnTo>
                  <a:cubicBezTo>
                    <a:pt x="2301" y="7669"/>
                    <a:pt x="2118" y="7899"/>
                    <a:pt x="1860" y="8004"/>
                  </a:cubicBezTo>
                  <a:cubicBezTo>
                    <a:pt x="1294" y="8225"/>
                    <a:pt x="815" y="8627"/>
                    <a:pt x="508" y="9145"/>
                  </a:cubicBezTo>
                  <a:cubicBezTo>
                    <a:pt x="19" y="9931"/>
                    <a:pt x="0" y="10909"/>
                    <a:pt x="460" y="11704"/>
                  </a:cubicBezTo>
                  <a:cubicBezTo>
                    <a:pt x="844" y="12366"/>
                    <a:pt x="1476" y="12711"/>
                    <a:pt x="2291" y="12806"/>
                  </a:cubicBezTo>
                  <a:cubicBezTo>
                    <a:pt x="2521" y="12835"/>
                    <a:pt x="2742" y="12941"/>
                    <a:pt x="2895" y="13113"/>
                  </a:cubicBezTo>
                  <a:cubicBezTo>
                    <a:pt x="3331" y="13583"/>
                    <a:pt x="4153" y="13818"/>
                    <a:pt x="4975" y="13818"/>
                  </a:cubicBezTo>
                  <a:cubicBezTo>
                    <a:pt x="5797" y="13818"/>
                    <a:pt x="6619" y="13583"/>
                    <a:pt x="7055" y="13113"/>
                  </a:cubicBezTo>
                  <a:cubicBezTo>
                    <a:pt x="7218" y="12941"/>
                    <a:pt x="7429" y="12835"/>
                    <a:pt x="7668" y="12806"/>
                  </a:cubicBezTo>
                  <a:cubicBezTo>
                    <a:pt x="8483" y="12711"/>
                    <a:pt x="9106" y="12366"/>
                    <a:pt x="9490" y="11704"/>
                  </a:cubicBezTo>
                  <a:cubicBezTo>
                    <a:pt x="9950" y="10909"/>
                    <a:pt x="9931" y="9931"/>
                    <a:pt x="9442" y="9145"/>
                  </a:cubicBezTo>
                  <a:cubicBezTo>
                    <a:pt x="9135" y="8627"/>
                    <a:pt x="8656" y="8225"/>
                    <a:pt x="8090" y="8004"/>
                  </a:cubicBezTo>
                  <a:cubicBezTo>
                    <a:pt x="7831" y="7899"/>
                    <a:pt x="7649" y="7669"/>
                    <a:pt x="7630" y="7391"/>
                  </a:cubicBezTo>
                  <a:lnTo>
                    <a:pt x="6997" y="1822"/>
                  </a:lnTo>
                  <a:cubicBezTo>
                    <a:pt x="6882" y="825"/>
                    <a:pt x="6068" y="48"/>
                    <a:pt x="506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81"/>
            <p:cNvSpPr/>
            <p:nvPr/>
          </p:nvSpPr>
          <p:spPr>
            <a:xfrm>
              <a:off x="7232601" y="3355496"/>
              <a:ext cx="172579" cy="330277"/>
            </a:xfrm>
            <a:custGeom>
              <a:avLst/>
              <a:gdLst/>
              <a:ahLst/>
              <a:cxnLst/>
              <a:rect l="l" t="t" r="r" b="b"/>
              <a:pathLst>
                <a:path w="6587" h="12606" extrusionOk="0">
                  <a:moveTo>
                    <a:pt x="1611" y="0"/>
                  </a:moveTo>
                  <a:cubicBezTo>
                    <a:pt x="979" y="0"/>
                    <a:pt x="375" y="307"/>
                    <a:pt x="1" y="825"/>
                  </a:cubicBezTo>
                  <a:cubicBezTo>
                    <a:pt x="231" y="729"/>
                    <a:pt x="480" y="681"/>
                    <a:pt x="720" y="681"/>
                  </a:cubicBezTo>
                  <a:lnTo>
                    <a:pt x="816" y="681"/>
                  </a:lnTo>
                  <a:cubicBezTo>
                    <a:pt x="1813" y="729"/>
                    <a:pt x="2637" y="1496"/>
                    <a:pt x="2742" y="2502"/>
                  </a:cubicBezTo>
                  <a:lnTo>
                    <a:pt x="3375" y="8071"/>
                  </a:lnTo>
                  <a:cubicBezTo>
                    <a:pt x="3404" y="8340"/>
                    <a:pt x="3586" y="8579"/>
                    <a:pt x="3845" y="8685"/>
                  </a:cubicBezTo>
                  <a:cubicBezTo>
                    <a:pt x="4410" y="8896"/>
                    <a:pt x="4890" y="9308"/>
                    <a:pt x="5196" y="9825"/>
                  </a:cubicBezTo>
                  <a:cubicBezTo>
                    <a:pt x="5685" y="10602"/>
                    <a:pt x="5704" y="11589"/>
                    <a:pt x="5244" y="12385"/>
                  </a:cubicBezTo>
                  <a:cubicBezTo>
                    <a:pt x="5206" y="12461"/>
                    <a:pt x="5148" y="12528"/>
                    <a:pt x="5100" y="12605"/>
                  </a:cubicBezTo>
                  <a:cubicBezTo>
                    <a:pt x="5532" y="12423"/>
                    <a:pt x="5896" y="12107"/>
                    <a:pt x="6136" y="11695"/>
                  </a:cubicBezTo>
                  <a:cubicBezTo>
                    <a:pt x="6586" y="10909"/>
                    <a:pt x="6577" y="9921"/>
                    <a:pt x="6088" y="9145"/>
                  </a:cubicBezTo>
                  <a:cubicBezTo>
                    <a:pt x="5771" y="8627"/>
                    <a:pt x="5302" y="8215"/>
                    <a:pt x="4727" y="8004"/>
                  </a:cubicBezTo>
                  <a:cubicBezTo>
                    <a:pt x="4477" y="7899"/>
                    <a:pt x="4295" y="7659"/>
                    <a:pt x="4266" y="7391"/>
                  </a:cubicBezTo>
                  <a:lnTo>
                    <a:pt x="3634" y="1812"/>
                  </a:lnTo>
                  <a:cubicBezTo>
                    <a:pt x="3528" y="815"/>
                    <a:pt x="2704" y="39"/>
                    <a:pt x="1698" y="0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81"/>
            <p:cNvSpPr/>
            <p:nvPr/>
          </p:nvSpPr>
          <p:spPr>
            <a:xfrm>
              <a:off x="7302424" y="3660936"/>
              <a:ext cx="85910" cy="52950"/>
            </a:xfrm>
            <a:custGeom>
              <a:avLst/>
              <a:gdLst/>
              <a:ahLst/>
              <a:cxnLst/>
              <a:rect l="l" t="t" r="r" b="b"/>
              <a:pathLst>
                <a:path w="3279" h="2021" extrusionOk="0">
                  <a:moveTo>
                    <a:pt x="1951" y="1"/>
                  </a:moveTo>
                  <a:cubicBezTo>
                    <a:pt x="1467" y="1"/>
                    <a:pt x="757" y="177"/>
                    <a:pt x="269" y="1072"/>
                  </a:cubicBezTo>
                  <a:lnTo>
                    <a:pt x="1" y="2021"/>
                  </a:lnTo>
                  <a:cubicBezTo>
                    <a:pt x="394" y="1925"/>
                    <a:pt x="748" y="1733"/>
                    <a:pt x="1026" y="1455"/>
                  </a:cubicBezTo>
                  <a:cubicBezTo>
                    <a:pt x="1189" y="1283"/>
                    <a:pt x="1410" y="1168"/>
                    <a:pt x="1640" y="1148"/>
                  </a:cubicBezTo>
                  <a:cubicBezTo>
                    <a:pt x="2340" y="1072"/>
                    <a:pt x="2896" y="803"/>
                    <a:pt x="3279" y="315"/>
                  </a:cubicBezTo>
                  <a:lnTo>
                    <a:pt x="2483" y="75"/>
                  </a:lnTo>
                  <a:cubicBezTo>
                    <a:pt x="2483" y="75"/>
                    <a:pt x="2265" y="1"/>
                    <a:pt x="1951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81"/>
            <p:cNvSpPr/>
            <p:nvPr/>
          </p:nvSpPr>
          <p:spPr>
            <a:xfrm>
              <a:off x="7161285" y="3661198"/>
              <a:ext cx="84652" cy="52452"/>
            </a:xfrm>
            <a:custGeom>
              <a:avLst/>
              <a:gdLst/>
              <a:ahLst/>
              <a:cxnLst/>
              <a:rect l="l" t="t" r="r" b="b"/>
              <a:pathLst>
                <a:path w="3231" h="2002" extrusionOk="0">
                  <a:moveTo>
                    <a:pt x="1290" y="0"/>
                  </a:moveTo>
                  <a:cubicBezTo>
                    <a:pt x="976" y="0"/>
                    <a:pt x="758" y="74"/>
                    <a:pt x="758" y="74"/>
                  </a:cubicBezTo>
                  <a:lnTo>
                    <a:pt x="1" y="295"/>
                  </a:lnTo>
                  <a:cubicBezTo>
                    <a:pt x="394" y="793"/>
                    <a:pt x="950" y="1062"/>
                    <a:pt x="1649" y="1148"/>
                  </a:cubicBezTo>
                  <a:cubicBezTo>
                    <a:pt x="1889" y="1167"/>
                    <a:pt x="2100" y="1282"/>
                    <a:pt x="2263" y="1445"/>
                  </a:cubicBezTo>
                  <a:cubicBezTo>
                    <a:pt x="2531" y="1714"/>
                    <a:pt x="2867" y="1905"/>
                    <a:pt x="3231" y="2001"/>
                  </a:cubicBezTo>
                  <a:lnTo>
                    <a:pt x="2972" y="1071"/>
                  </a:lnTo>
                  <a:cubicBezTo>
                    <a:pt x="2484" y="176"/>
                    <a:pt x="1774" y="0"/>
                    <a:pt x="1290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81"/>
            <p:cNvSpPr/>
            <p:nvPr/>
          </p:nvSpPr>
          <p:spPr>
            <a:xfrm>
              <a:off x="7175066" y="3655617"/>
              <a:ext cx="71631" cy="39195"/>
            </a:xfrm>
            <a:custGeom>
              <a:avLst/>
              <a:gdLst/>
              <a:ahLst/>
              <a:cxnLst/>
              <a:rect l="l" t="t" r="r" b="b"/>
              <a:pathLst>
                <a:path w="2734" h="1496" extrusionOk="0">
                  <a:moveTo>
                    <a:pt x="825" y="0"/>
                  </a:moveTo>
                  <a:cubicBezTo>
                    <a:pt x="620" y="0"/>
                    <a:pt x="417" y="28"/>
                    <a:pt x="222" y="86"/>
                  </a:cubicBezTo>
                  <a:cubicBezTo>
                    <a:pt x="1" y="175"/>
                    <a:pt x="83" y="485"/>
                    <a:pt x="294" y="485"/>
                  </a:cubicBezTo>
                  <a:cubicBezTo>
                    <a:pt x="311" y="485"/>
                    <a:pt x="328" y="483"/>
                    <a:pt x="347" y="479"/>
                  </a:cubicBezTo>
                  <a:cubicBezTo>
                    <a:pt x="365" y="476"/>
                    <a:pt x="547" y="419"/>
                    <a:pt x="804" y="419"/>
                  </a:cubicBezTo>
                  <a:cubicBezTo>
                    <a:pt x="1230" y="419"/>
                    <a:pt x="1864" y="574"/>
                    <a:pt x="2312" y="1380"/>
                  </a:cubicBezTo>
                  <a:cubicBezTo>
                    <a:pt x="2350" y="1447"/>
                    <a:pt x="2417" y="1495"/>
                    <a:pt x="2494" y="1495"/>
                  </a:cubicBezTo>
                  <a:cubicBezTo>
                    <a:pt x="2532" y="1495"/>
                    <a:pt x="2561" y="1486"/>
                    <a:pt x="2590" y="1466"/>
                  </a:cubicBezTo>
                  <a:cubicBezTo>
                    <a:pt x="2695" y="1409"/>
                    <a:pt x="2734" y="1284"/>
                    <a:pt x="2676" y="1179"/>
                  </a:cubicBezTo>
                  <a:cubicBezTo>
                    <a:pt x="2226" y="345"/>
                    <a:pt x="1584" y="86"/>
                    <a:pt x="1123" y="19"/>
                  </a:cubicBezTo>
                  <a:cubicBezTo>
                    <a:pt x="1024" y="7"/>
                    <a:pt x="924" y="0"/>
                    <a:pt x="825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81"/>
            <p:cNvSpPr/>
            <p:nvPr/>
          </p:nvSpPr>
          <p:spPr>
            <a:xfrm>
              <a:off x="7302686" y="3655670"/>
              <a:ext cx="72784" cy="39143"/>
            </a:xfrm>
            <a:custGeom>
              <a:avLst/>
              <a:gdLst/>
              <a:ahLst/>
              <a:cxnLst/>
              <a:rect l="l" t="t" r="r" b="b"/>
              <a:pathLst>
                <a:path w="2778" h="1494" extrusionOk="0">
                  <a:moveTo>
                    <a:pt x="1958" y="1"/>
                  </a:moveTo>
                  <a:cubicBezTo>
                    <a:pt x="1849" y="1"/>
                    <a:pt x="1739" y="10"/>
                    <a:pt x="1630" y="27"/>
                  </a:cubicBezTo>
                  <a:cubicBezTo>
                    <a:pt x="1179" y="84"/>
                    <a:pt x="537" y="343"/>
                    <a:pt x="77" y="1177"/>
                  </a:cubicBezTo>
                  <a:cubicBezTo>
                    <a:pt x="0" y="1321"/>
                    <a:pt x="96" y="1493"/>
                    <a:pt x="259" y="1493"/>
                  </a:cubicBezTo>
                  <a:cubicBezTo>
                    <a:pt x="336" y="1484"/>
                    <a:pt x="403" y="1445"/>
                    <a:pt x="432" y="1378"/>
                  </a:cubicBezTo>
                  <a:cubicBezTo>
                    <a:pt x="880" y="571"/>
                    <a:pt x="1516" y="413"/>
                    <a:pt x="1942" y="413"/>
                  </a:cubicBezTo>
                  <a:cubicBezTo>
                    <a:pt x="2198" y="413"/>
                    <a:pt x="2379" y="470"/>
                    <a:pt x="2397" y="477"/>
                  </a:cubicBezTo>
                  <a:cubicBezTo>
                    <a:pt x="2427" y="489"/>
                    <a:pt x="2455" y="494"/>
                    <a:pt x="2482" y="494"/>
                  </a:cubicBezTo>
                  <a:cubicBezTo>
                    <a:pt x="2692" y="494"/>
                    <a:pt x="2778" y="161"/>
                    <a:pt x="2531" y="84"/>
                  </a:cubicBezTo>
                  <a:cubicBezTo>
                    <a:pt x="2346" y="29"/>
                    <a:pt x="2153" y="1"/>
                    <a:pt x="1958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8" name="Google Shape;8758;p81"/>
          <p:cNvGrpSpPr/>
          <p:nvPr/>
        </p:nvGrpSpPr>
        <p:grpSpPr>
          <a:xfrm>
            <a:off x="6705719" y="4278051"/>
            <a:ext cx="261712" cy="361770"/>
            <a:chOff x="6705719" y="4278051"/>
            <a:chExt cx="261712" cy="361770"/>
          </a:xfrm>
        </p:grpSpPr>
        <p:sp>
          <p:nvSpPr>
            <p:cNvPr id="8759" name="Google Shape;8759;p81"/>
            <p:cNvSpPr/>
            <p:nvPr/>
          </p:nvSpPr>
          <p:spPr>
            <a:xfrm>
              <a:off x="6863443" y="4340328"/>
              <a:ext cx="14331" cy="32802"/>
            </a:xfrm>
            <a:custGeom>
              <a:avLst/>
              <a:gdLst/>
              <a:ahLst/>
              <a:cxnLst/>
              <a:rect l="l" t="t" r="r" b="b"/>
              <a:pathLst>
                <a:path w="547" h="1252" extrusionOk="0">
                  <a:moveTo>
                    <a:pt x="274" y="0"/>
                  </a:moveTo>
                  <a:cubicBezTo>
                    <a:pt x="137" y="0"/>
                    <a:pt x="0" y="91"/>
                    <a:pt x="0" y="274"/>
                  </a:cubicBezTo>
                  <a:lnTo>
                    <a:pt x="0" y="973"/>
                  </a:lnTo>
                  <a:cubicBezTo>
                    <a:pt x="0" y="1127"/>
                    <a:pt x="125" y="1251"/>
                    <a:pt x="278" y="1251"/>
                  </a:cubicBezTo>
                  <a:cubicBezTo>
                    <a:pt x="422" y="1242"/>
                    <a:pt x="547" y="1127"/>
                    <a:pt x="547" y="973"/>
                  </a:cubicBezTo>
                  <a:lnTo>
                    <a:pt x="547" y="274"/>
                  </a:lnTo>
                  <a:cubicBezTo>
                    <a:pt x="547" y="91"/>
                    <a:pt x="410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81"/>
            <p:cNvSpPr/>
            <p:nvPr/>
          </p:nvSpPr>
          <p:spPr>
            <a:xfrm>
              <a:off x="6863443" y="4573875"/>
              <a:ext cx="14331" cy="65945"/>
            </a:xfrm>
            <a:custGeom>
              <a:avLst/>
              <a:gdLst/>
              <a:ahLst/>
              <a:cxnLst/>
              <a:rect l="l" t="t" r="r" b="b"/>
              <a:pathLst>
                <a:path w="547" h="2517" extrusionOk="0">
                  <a:moveTo>
                    <a:pt x="274" y="1"/>
                  </a:moveTo>
                  <a:cubicBezTo>
                    <a:pt x="137" y="1"/>
                    <a:pt x="0" y="92"/>
                    <a:pt x="0" y="274"/>
                  </a:cubicBezTo>
                  <a:lnTo>
                    <a:pt x="0" y="2248"/>
                  </a:lnTo>
                  <a:cubicBezTo>
                    <a:pt x="0" y="2392"/>
                    <a:pt x="125" y="2517"/>
                    <a:pt x="278" y="2517"/>
                  </a:cubicBezTo>
                  <a:cubicBezTo>
                    <a:pt x="422" y="2517"/>
                    <a:pt x="547" y="2392"/>
                    <a:pt x="547" y="2248"/>
                  </a:cubicBezTo>
                  <a:lnTo>
                    <a:pt x="547" y="274"/>
                  </a:lnTo>
                  <a:cubicBezTo>
                    <a:pt x="547" y="92"/>
                    <a:pt x="410" y="1"/>
                    <a:pt x="274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81"/>
            <p:cNvSpPr/>
            <p:nvPr/>
          </p:nvSpPr>
          <p:spPr>
            <a:xfrm>
              <a:off x="6773787" y="4364563"/>
              <a:ext cx="193644" cy="190133"/>
            </a:xfrm>
            <a:custGeom>
              <a:avLst/>
              <a:gdLst/>
              <a:ahLst/>
              <a:cxnLst/>
              <a:rect l="l" t="t" r="r" b="b"/>
              <a:pathLst>
                <a:path w="7391" h="7257" extrusionOk="0">
                  <a:moveTo>
                    <a:pt x="767" y="0"/>
                  </a:moveTo>
                  <a:cubicBezTo>
                    <a:pt x="336" y="0"/>
                    <a:pt x="0" y="365"/>
                    <a:pt x="48" y="796"/>
                  </a:cubicBezTo>
                  <a:lnTo>
                    <a:pt x="585" y="6288"/>
                  </a:lnTo>
                  <a:cubicBezTo>
                    <a:pt x="662" y="7036"/>
                    <a:pt x="1295" y="7256"/>
                    <a:pt x="2042" y="7256"/>
                  </a:cubicBezTo>
                  <a:lnTo>
                    <a:pt x="5340" y="7256"/>
                  </a:lnTo>
                  <a:cubicBezTo>
                    <a:pt x="6097" y="7256"/>
                    <a:pt x="6729" y="7036"/>
                    <a:pt x="6806" y="6288"/>
                  </a:cubicBezTo>
                  <a:lnTo>
                    <a:pt x="7343" y="796"/>
                  </a:lnTo>
                  <a:cubicBezTo>
                    <a:pt x="7391" y="365"/>
                    <a:pt x="7055" y="0"/>
                    <a:pt x="6624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81"/>
            <p:cNvSpPr/>
            <p:nvPr/>
          </p:nvSpPr>
          <p:spPr>
            <a:xfrm>
              <a:off x="6877512" y="4364563"/>
              <a:ext cx="89918" cy="190133"/>
            </a:xfrm>
            <a:custGeom>
              <a:avLst/>
              <a:gdLst/>
              <a:ahLst/>
              <a:cxnLst/>
              <a:rect l="l" t="t" r="r" b="b"/>
              <a:pathLst>
                <a:path w="3432" h="7257" extrusionOk="0">
                  <a:moveTo>
                    <a:pt x="2681" y="0"/>
                  </a:moveTo>
                  <a:cubicBezTo>
                    <a:pt x="2676" y="0"/>
                    <a:pt x="2670" y="0"/>
                    <a:pt x="2665" y="0"/>
                  </a:cubicBezTo>
                  <a:lnTo>
                    <a:pt x="1275" y="0"/>
                  </a:lnTo>
                  <a:cubicBezTo>
                    <a:pt x="1706" y="0"/>
                    <a:pt x="2042" y="365"/>
                    <a:pt x="1994" y="796"/>
                  </a:cubicBezTo>
                  <a:lnTo>
                    <a:pt x="1457" y="6288"/>
                  </a:lnTo>
                  <a:cubicBezTo>
                    <a:pt x="1381" y="7036"/>
                    <a:pt x="748" y="7256"/>
                    <a:pt x="0" y="7256"/>
                  </a:cubicBezTo>
                  <a:lnTo>
                    <a:pt x="1390" y="7256"/>
                  </a:lnTo>
                  <a:cubicBezTo>
                    <a:pt x="2138" y="7256"/>
                    <a:pt x="2770" y="7036"/>
                    <a:pt x="2847" y="6288"/>
                  </a:cubicBezTo>
                  <a:lnTo>
                    <a:pt x="3393" y="796"/>
                  </a:lnTo>
                  <a:cubicBezTo>
                    <a:pt x="3431" y="370"/>
                    <a:pt x="3105" y="0"/>
                    <a:pt x="2681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81"/>
            <p:cNvSpPr/>
            <p:nvPr/>
          </p:nvSpPr>
          <p:spPr>
            <a:xfrm>
              <a:off x="6779315" y="4427600"/>
              <a:ext cx="182850" cy="127096"/>
            </a:xfrm>
            <a:custGeom>
              <a:avLst/>
              <a:gdLst/>
              <a:ahLst/>
              <a:cxnLst/>
              <a:rect l="l" t="t" r="r" b="b"/>
              <a:pathLst>
                <a:path w="6979" h="4851" extrusionOk="0">
                  <a:moveTo>
                    <a:pt x="0" y="0"/>
                  </a:moveTo>
                  <a:lnTo>
                    <a:pt x="384" y="3882"/>
                  </a:lnTo>
                  <a:cubicBezTo>
                    <a:pt x="451" y="4630"/>
                    <a:pt x="1084" y="4850"/>
                    <a:pt x="1841" y="4850"/>
                  </a:cubicBezTo>
                  <a:lnTo>
                    <a:pt x="5138" y="4850"/>
                  </a:lnTo>
                  <a:cubicBezTo>
                    <a:pt x="5886" y="4850"/>
                    <a:pt x="6518" y="4630"/>
                    <a:pt x="6595" y="3882"/>
                  </a:cubicBezTo>
                  <a:lnTo>
                    <a:pt x="6979" y="10"/>
                  </a:lnTo>
                  <a:lnTo>
                    <a:pt x="6969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81"/>
            <p:cNvSpPr/>
            <p:nvPr/>
          </p:nvSpPr>
          <p:spPr>
            <a:xfrm>
              <a:off x="6877512" y="4427600"/>
              <a:ext cx="84652" cy="127096"/>
            </a:xfrm>
            <a:custGeom>
              <a:avLst/>
              <a:gdLst/>
              <a:ahLst/>
              <a:cxnLst/>
              <a:rect l="l" t="t" r="r" b="b"/>
              <a:pathLst>
                <a:path w="3231" h="4851" extrusionOk="0">
                  <a:moveTo>
                    <a:pt x="1841" y="0"/>
                  </a:moveTo>
                  <a:lnTo>
                    <a:pt x="1457" y="3882"/>
                  </a:lnTo>
                  <a:cubicBezTo>
                    <a:pt x="1381" y="4630"/>
                    <a:pt x="748" y="4850"/>
                    <a:pt x="0" y="4850"/>
                  </a:cubicBezTo>
                  <a:lnTo>
                    <a:pt x="1390" y="4850"/>
                  </a:lnTo>
                  <a:cubicBezTo>
                    <a:pt x="2138" y="4850"/>
                    <a:pt x="2770" y="4630"/>
                    <a:pt x="2847" y="3882"/>
                  </a:cubicBezTo>
                  <a:lnTo>
                    <a:pt x="3231" y="10"/>
                  </a:lnTo>
                  <a:lnTo>
                    <a:pt x="3221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81"/>
            <p:cNvSpPr/>
            <p:nvPr/>
          </p:nvSpPr>
          <p:spPr>
            <a:xfrm>
              <a:off x="6826029" y="4554670"/>
              <a:ext cx="89421" cy="29396"/>
            </a:xfrm>
            <a:custGeom>
              <a:avLst/>
              <a:gdLst/>
              <a:ahLst/>
              <a:cxnLst/>
              <a:rect l="l" t="t" r="r" b="b"/>
              <a:pathLst>
                <a:path w="3413" h="1122" extrusionOk="0">
                  <a:moveTo>
                    <a:pt x="0" y="0"/>
                  </a:moveTo>
                  <a:lnTo>
                    <a:pt x="0" y="537"/>
                  </a:lnTo>
                  <a:cubicBezTo>
                    <a:pt x="0" y="854"/>
                    <a:pt x="259" y="1122"/>
                    <a:pt x="585" y="1122"/>
                  </a:cubicBezTo>
                  <a:lnTo>
                    <a:pt x="2828" y="1122"/>
                  </a:lnTo>
                  <a:cubicBezTo>
                    <a:pt x="3144" y="1112"/>
                    <a:pt x="3403" y="854"/>
                    <a:pt x="3413" y="537"/>
                  </a:cubicBezTo>
                  <a:lnTo>
                    <a:pt x="3413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81"/>
            <p:cNvSpPr/>
            <p:nvPr/>
          </p:nvSpPr>
          <p:spPr>
            <a:xfrm>
              <a:off x="6871722" y="4554670"/>
              <a:ext cx="43728" cy="29396"/>
            </a:xfrm>
            <a:custGeom>
              <a:avLst/>
              <a:gdLst/>
              <a:ahLst/>
              <a:cxnLst/>
              <a:rect l="l" t="t" r="r" b="b"/>
              <a:pathLst>
                <a:path w="1669" h="1122" extrusionOk="0">
                  <a:moveTo>
                    <a:pt x="576" y="0"/>
                  </a:moveTo>
                  <a:lnTo>
                    <a:pt x="576" y="537"/>
                  </a:lnTo>
                  <a:cubicBezTo>
                    <a:pt x="576" y="854"/>
                    <a:pt x="317" y="1122"/>
                    <a:pt x="1" y="1122"/>
                  </a:cubicBezTo>
                  <a:lnTo>
                    <a:pt x="1084" y="1122"/>
                  </a:lnTo>
                  <a:cubicBezTo>
                    <a:pt x="1410" y="1122"/>
                    <a:pt x="1669" y="854"/>
                    <a:pt x="1669" y="537"/>
                  </a:cubicBezTo>
                  <a:lnTo>
                    <a:pt x="166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81"/>
            <p:cNvSpPr/>
            <p:nvPr/>
          </p:nvSpPr>
          <p:spPr>
            <a:xfrm>
              <a:off x="6863443" y="4278051"/>
              <a:ext cx="14331" cy="32540"/>
            </a:xfrm>
            <a:custGeom>
              <a:avLst/>
              <a:gdLst/>
              <a:ahLst/>
              <a:cxnLst/>
              <a:rect l="l" t="t" r="r" b="b"/>
              <a:pathLst>
                <a:path w="547" h="1242" extrusionOk="0">
                  <a:moveTo>
                    <a:pt x="274" y="0"/>
                  </a:moveTo>
                  <a:cubicBezTo>
                    <a:pt x="137" y="0"/>
                    <a:pt x="0" y="91"/>
                    <a:pt x="0" y="273"/>
                  </a:cubicBezTo>
                  <a:lnTo>
                    <a:pt x="0" y="973"/>
                  </a:lnTo>
                  <a:cubicBezTo>
                    <a:pt x="0" y="1117"/>
                    <a:pt x="125" y="1241"/>
                    <a:pt x="278" y="1241"/>
                  </a:cubicBezTo>
                  <a:cubicBezTo>
                    <a:pt x="422" y="1241"/>
                    <a:pt x="537" y="1117"/>
                    <a:pt x="547" y="973"/>
                  </a:cubicBezTo>
                  <a:lnTo>
                    <a:pt x="547" y="273"/>
                  </a:lnTo>
                  <a:cubicBezTo>
                    <a:pt x="547" y="91"/>
                    <a:pt x="410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81"/>
            <p:cNvSpPr/>
            <p:nvPr/>
          </p:nvSpPr>
          <p:spPr>
            <a:xfrm>
              <a:off x="6705719" y="4296312"/>
              <a:ext cx="200430" cy="343508"/>
            </a:xfrm>
            <a:custGeom>
              <a:avLst/>
              <a:gdLst/>
              <a:ahLst/>
              <a:cxnLst/>
              <a:rect l="l" t="t" r="r" b="b"/>
              <a:pathLst>
                <a:path w="7650" h="13111" extrusionOk="0">
                  <a:moveTo>
                    <a:pt x="6295" y="0"/>
                  </a:moveTo>
                  <a:cubicBezTo>
                    <a:pt x="5713" y="0"/>
                    <a:pt x="5184" y="374"/>
                    <a:pt x="5004" y="937"/>
                  </a:cubicBezTo>
                  <a:lnTo>
                    <a:pt x="1860" y="937"/>
                  </a:lnTo>
                  <a:cubicBezTo>
                    <a:pt x="835" y="937"/>
                    <a:pt x="1" y="1771"/>
                    <a:pt x="1" y="2797"/>
                  </a:cubicBezTo>
                  <a:lnTo>
                    <a:pt x="1" y="13111"/>
                  </a:lnTo>
                  <a:lnTo>
                    <a:pt x="892" y="13111"/>
                  </a:lnTo>
                  <a:lnTo>
                    <a:pt x="892" y="2797"/>
                  </a:lnTo>
                  <a:cubicBezTo>
                    <a:pt x="892" y="2270"/>
                    <a:pt x="1324" y="1829"/>
                    <a:pt x="1860" y="1829"/>
                  </a:cubicBezTo>
                  <a:lnTo>
                    <a:pt x="5378" y="1829"/>
                  </a:lnTo>
                  <a:cubicBezTo>
                    <a:pt x="5627" y="1829"/>
                    <a:pt x="5829" y="1637"/>
                    <a:pt x="5829" y="1388"/>
                  </a:cubicBezTo>
                  <a:lnTo>
                    <a:pt x="5829" y="1359"/>
                  </a:lnTo>
                  <a:cubicBezTo>
                    <a:pt x="5829" y="1048"/>
                    <a:pt x="6061" y="892"/>
                    <a:pt x="6294" y="892"/>
                  </a:cubicBezTo>
                  <a:cubicBezTo>
                    <a:pt x="6526" y="892"/>
                    <a:pt x="6759" y="1048"/>
                    <a:pt x="6759" y="1359"/>
                  </a:cubicBezTo>
                  <a:cubicBezTo>
                    <a:pt x="6759" y="1656"/>
                    <a:pt x="6981" y="1805"/>
                    <a:pt x="7204" y="1805"/>
                  </a:cubicBezTo>
                  <a:cubicBezTo>
                    <a:pt x="7427" y="1805"/>
                    <a:pt x="7650" y="1656"/>
                    <a:pt x="7650" y="1359"/>
                  </a:cubicBezTo>
                  <a:cubicBezTo>
                    <a:pt x="7650" y="688"/>
                    <a:pt x="7161" y="123"/>
                    <a:pt x="6509" y="17"/>
                  </a:cubicBezTo>
                  <a:cubicBezTo>
                    <a:pt x="6437" y="6"/>
                    <a:pt x="6366" y="0"/>
                    <a:pt x="6295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81"/>
            <p:cNvSpPr/>
            <p:nvPr/>
          </p:nvSpPr>
          <p:spPr>
            <a:xfrm>
              <a:off x="6922367" y="4395689"/>
              <a:ext cx="42811" cy="14358"/>
            </a:xfrm>
            <a:custGeom>
              <a:avLst/>
              <a:gdLst/>
              <a:ahLst/>
              <a:cxnLst/>
              <a:rect l="l" t="t" r="r" b="b"/>
              <a:pathLst>
                <a:path w="1634" h="548" extrusionOk="0">
                  <a:moveTo>
                    <a:pt x="360" y="0"/>
                  </a:moveTo>
                  <a:cubicBezTo>
                    <a:pt x="1" y="0"/>
                    <a:pt x="1" y="548"/>
                    <a:pt x="360" y="548"/>
                  </a:cubicBezTo>
                  <a:cubicBezTo>
                    <a:pt x="366" y="548"/>
                    <a:pt x="372" y="548"/>
                    <a:pt x="378" y="547"/>
                  </a:cubicBezTo>
                  <a:lnTo>
                    <a:pt x="1576" y="547"/>
                  </a:lnTo>
                  <a:lnTo>
                    <a:pt x="1634" y="1"/>
                  </a:lnTo>
                  <a:lnTo>
                    <a:pt x="378" y="1"/>
                  </a:lnTo>
                  <a:cubicBezTo>
                    <a:pt x="372" y="1"/>
                    <a:pt x="366" y="0"/>
                    <a:pt x="360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81"/>
            <p:cNvSpPr/>
            <p:nvPr/>
          </p:nvSpPr>
          <p:spPr>
            <a:xfrm>
              <a:off x="6901092" y="4445390"/>
              <a:ext cx="59317" cy="14148"/>
            </a:xfrm>
            <a:custGeom>
              <a:avLst/>
              <a:gdLst/>
              <a:ahLst/>
              <a:cxnLst/>
              <a:rect l="l" t="t" r="r" b="b"/>
              <a:pathLst>
                <a:path w="2264" h="540" extrusionOk="0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5" y="539"/>
                  </a:cubicBezTo>
                  <a:lnTo>
                    <a:pt x="2206" y="539"/>
                  </a:lnTo>
                  <a:lnTo>
                    <a:pt x="2263" y="2"/>
                  </a:lnTo>
                  <a:lnTo>
                    <a:pt x="385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81"/>
            <p:cNvSpPr/>
            <p:nvPr/>
          </p:nvSpPr>
          <p:spPr>
            <a:xfrm>
              <a:off x="6922445" y="4420526"/>
              <a:ext cx="40217" cy="14148"/>
            </a:xfrm>
            <a:custGeom>
              <a:avLst/>
              <a:gdLst/>
              <a:ahLst/>
              <a:cxnLst/>
              <a:rect l="l" t="t" r="r" b="b"/>
              <a:pathLst>
                <a:path w="1535" h="540" extrusionOk="0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4" y="539"/>
                  </a:cubicBezTo>
                  <a:lnTo>
                    <a:pt x="1487" y="539"/>
                  </a:lnTo>
                  <a:lnTo>
                    <a:pt x="1535" y="2"/>
                  </a:lnTo>
                  <a:lnTo>
                    <a:pt x="384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81"/>
            <p:cNvSpPr/>
            <p:nvPr/>
          </p:nvSpPr>
          <p:spPr>
            <a:xfrm>
              <a:off x="6922445" y="4470254"/>
              <a:ext cx="35449" cy="14148"/>
            </a:xfrm>
            <a:custGeom>
              <a:avLst/>
              <a:gdLst/>
              <a:ahLst/>
              <a:cxnLst/>
              <a:rect l="l" t="t" r="r" b="b"/>
              <a:pathLst>
                <a:path w="1353" h="540" extrusionOk="0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4" y="539"/>
                  </a:cubicBezTo>
                  <a:lnTo>
                    <a:pt x="1295" y="539"/>
                  </a:lnTo>
                  <a:lnTo>
                    <a:pt x="1353" y="2"/>
                  </a:lnTo>
                  <a:lnTo>
                    <a:pt x="384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81"/>
            <p:cNvSpPr/>
            <p:nvPr/>
          </p:nvSpPr>
          <p:spPr>
            <a:xfrm>
              <a:off x="6901014" y="4494882"/>
              <a:ext cx="54365" cy="14358"/>
            </a:xfrm>
            <a:custGeom>
              <a:avLst/>
              <a:gdLst/>
              <a:ahLst/>
              <a:cxnLst/>
              <a:rect l="l" t="t" r="r" b="b"/>
              <a:pathLst>
                <a:path w="2075" h="548" extrusionOk="0">
                  <a:moveTo>
                    <a:pt x="369" y="1"/>
                  </a:moveTo>
                  <a:cubicBezTo>
                    <a:pt x="1" y="1"/>
                    <a:pt x="1" y="548"/>
                    <a:pt x="369" y="548"/>
                  </a:cubicBezTo>
                  <a:cubicBezTo>
                    <a:pt x="375" y="548"/>
                    <a:pt x="381" y="548"/>
                    <a:pt x="388" y="548"/>
                  </a:cubicBezTo>
                  <a:lnTo>
                    <a:pt x="2017" y="548"/>
                  </a:lnTo>
                  <a:lnTo>
                    <a:pt x="2075" y="1"/>
                  </a:lnTo>
                  <a:lnTo>
                    <a:pt x="388" y="1"/>
                  </a:lnTo>
                  <a:cubicBezTo>
                    <a:pt x="381" y="1"/>
                    <a:pt x="375" y="1"/>
                    <a:pt x="369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4" name="Google Shape;8774;p81"/>
          <p:cNvGrpSpPr/>
          <p:nvPr/>
        </p:nvGrpSpPr>
        <p:grpSpPr>
          <a:xfrm>
            <a:off x="5750650" y="2891652"/>
            <a:ext cx="320216" cy="361403"/>
            <a:chOff x="5750650" y="2891652"/>
            <a:chExt cx="320216" cy="361403"/>
          </a:xfrm>
        </p:grpSpPr>
        <p:sp>
          <p:nvSpPr>
            <p:cNvPr id="8775" name="Google Shape;8775;p81"/>
            <p:cNvSpPr/>
            <p:nvPr/>
          </p:nvSpPr>
          <p:spPr>
            <a:xfrm>
              <a:off x="5750650" y="2891652"/>
              <a:ext cx="196919" cy="193644"/>
            </a:xfrm>
            <a:custGeom>
              <a:avLst/>
              <a:gdLst/>
              <a:ahLst/>
              <a:cxnLst/>
              <a:rect l="l" t="t" r="r" b="b"/>
              <a:pathLst>
                <a:path w="7516" h="7391" extrusionOk="0">
                  <a:moveTo>
                    <a:pt x="777" y="0"/>
                  </a:moveTo>
                  <a:cubicBezTo>
                    <a:pt x="346" y="0"/>
                    <a:pt x="1" y="384"/>
                    <a:pt x="49" y="815"/>
                  </a:cubicBezTo>
                  <a:lnTo>
                    <a:pt x="595" y="6403"/>
                  </a:lnTo>
                  <a:cubicBezTo>
                    <a:pt x="672" y="7170"/>
                    <a:pt x="1314" y="7391"/>
                    <a:pt x="2081" y="7391"/>
                  </a:cubicBezTo>
                  <a:lnTo>
                    <a:pt x="5436" y="7391"/>
                  </a:lnTo>
                  <a:cubicBezTo>
                    <a:pt x="6202" y="7391"/>
                    <a:pt x="6845" y="7161"/>
                    <a:pt x="6921" y="6403"/>
                  </a:cubicBezTo>
                  <a:lnTo>
                    <a:pt x="7468" y="815"/>
                  </a:lnTo>
                  <a:cubicBezTo>
                    <a:pt x="7516" y="384"/>
                    <a:pt x="7170" y="0"/>
                    <a:pt x="6739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81"/>
            <p:cNvSpPr/>
            <p:nvPr/>
          </p:nvSpPr>
          <p:spPr>
            <a:xfrm>
              <a:off x="5847590" y="2891652"/>
              <a:ext cx="99979" cy="193644"/>
            </a:xfrm>
            <a:custGeom>
              <a:avLst/>
              <a:gdLst/>
              <a:ahLst/>
              <a:cxnLst/>
              <a:rect l="l" t="t" r="r" b="b"/>
              <a:pathLst>
                <a:path w="3816" h="7391" extrusionOk="0">
                  <a:moveTo>
                    <a:pt x="1295" y="0"/>
                  </a:moveTo>
                  <a:cubicBezTo>
                    <a:pt x="1736" y="0"/>
                    <a:pt x="2071" y="384"/>
                    <a:pt x="2033" y="815"/>
                  </a:cubicBezTo>
                  <a:lnTo>
                    <a:pt x="1477" y="6403"/>
                  </a:lnTo>
                  <a:cubicBezTo>
                    <a:pt x="1400" y="7161"/>
                    <a:pt x="758" y="7391"/>
                    <a:pt x="1" y="7391"/>
                  </a:cubicBezTo>
                  <a:lnTo>
                    <a:pt x="1736" y="7391"/>
                  </a:lnTo>
                  <a:cubicBezTo>
                    <a:pt x="2502" y="7391"/>
                    <a:pt x="3145" y="7170"/>
                    <a:pt x="3221" y="6403"/>
                  </a:cubicBezTo>
                  <a:lnTo>
                    <a:pt x="3768" y="815"/>
                  </a:lnTo>
                  <a:cubicBezTo>
                    <a:pt x="3816" y="384"/>
                    <a:pt x="3470" y="0"/>
                    <a:pt x="3039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81"/>
            <p:cNvSpPr/>
            <p:nvPr/>
          </p:nvSpPr>
          <p:spPr>
            <a:xfrm>
              <a:off x="5753428" y="2930821"/>
              <a:ext cx="191129" cy="154475"/>
            </a:xfrm>
            <a:custGeom>
              <a:avLst/>
              <a:gdLst/>
              <a:ahLst/>
              <a:cxnLst/>
              <a:rect l="l" t="t" r="r" b="b"/>
              <a:pathLst>
                <a:path w="7295" h="5896" extrusionOk="0">
                  <a:moveTo>
                    <a:pt x="19" y="1"/>
                  </a:moveTo>
                  <a:lnTo>
                    <a:pt x="0" y="20"/>
                  </a:lnTo>
                  <a:lnTo>
                    <a:pt x="479" y="4908"/>
                  </a:lnTo>
                  <a:cubicBezTo>
                    <a:pt x="556" y="5675"/>
                    <a:pt x="1198" y="5896"/>
                    <a:pt x="1955" y="5896"/>
                  </a:cubicBezTo>
                  <a:lnTo>
                    <a:pt x="5330" y="5896"/>
                  </a:lnTo>
                  <a:cubicBezTo>
                    <a:pt x="6096" y="5896"/>
                    <a:pt x="6739" y="5675"/>
                    <a:pt x="6815" y="4908"/>
                  </a:cubicBezTo>
                  <a:lnTo>
                    <a:pt x="7295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81"/>
            <p:cNvSpPr/>
            <p:nvPr/>
          </p:nvSpPr>
          <p:spPr>
            <a:xfrm>
              <a:off x="5847852" y="2930821"/>
              <a:ext cx="96966" cy="154475"/>
            </a:xfrm>
            <a:custGeom>
              <a:avLst/>
              <a:gdLst/>
              <a:ahLst/>
              <a:cxnLst/>
              <a:rect l="l" t="t" r="r" b="b"/>
              <a:pathLst>
                <a:path w="3701" h="5896" extrusionOk="0">
                  <a:moveTo>
                    <a:pt x="1956" y="1"/>
                  </a:moveTo>
                  <a:lnTo>
                    <a:pt x="1476" y="4908"/>
                  </a:lnTo>
                  <a:cubicBezTo>
                    <a:pt x="1409" y="5675"/>
                    <a:pt x="757" y="5896"/>
                    <a:pt x="0" y="5896"/>
                  </a:cubicBezTo>
                  <a:lnTo>
                    <a:pt x="1735" y="5896"/>
                  </a:lnTo>
                  <a:cubicBezTo>
                    <a:pt x="2502" y="5896"/>
                    <a:pt x="3144" y="5675"/>
                    <a:pt x="3221" y="4908"/>
                  </a:cubicBezTo>
                  <a:lnTo>
                    <a:pt x="3700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81"/>
            <p:cNvSpPr/>
            <p:nvPr/>
          </p:nvSpPr>
          <p:spPr>
            <a:xfrm>
              <a:off x="5803653" y="3085270"/>
              <a:ext cx="90940" cy="29920"/>
            </a:xfrm>
            <a:custGeom>
              <a:avLst/>
              <a:gdLst/>
              <a:ahLst/>
              <a:cxnLst/>
              <a:rect l="l" t="t" r="r" b="b"/>
              <a:pathLst>
                <a:path w="3471" h="1142" extrusionOk="0">
                  <a:moveTo>
                    <a:pt x="0" y="1"/>
                  </a:moveTo>
                  <a:lnTo>
                    <a:pt x="0" y="557"/>
                  </a:lnTo>
                  <a:cubicBezTo>
                    <a:pt x="0" y="882"/>
                    <a:pt x="259" y="1141"/>
                    <a:pt x="585" y="1141"/>
                  </a:cubicBezTo>
                  <a:lnTo>
                    <a:pt x="2885" y="1141"/>
                  </a:lnTo>
                  <a:cubicBezTo>
                    <a:pt x="3211" y="1141"/>
                    <a:pt x="3470" y="882"/>
                    <a:pt x="3470" y="557"/>
                  </a:cubicBezTo>
                  <a:lnTo>
                    <a:pt x="347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81"/>
            <p:cNvSpPr/>
            <p:nvPr/>
          </p:nvSpPr>
          <p:spPr>
            <a:xfrm>
              <a:off x="5847093" y="3085270"/>
              <a:ext cx="47501" cy="29920"/>
            </a:xfrm>
            <a:custGeom>
              <a:avLst/>
              <a:gdLst/>
              <a:ahLst/>
              <a:cxnLst/>
              <a:rect l="l" t="t" r="r" b="b"/>
              <a:pathLst>
                <a:path w="1813" h="1142" extrusionOk="0">
                  <a:moveTo>
                    <a:pt x="595" y="1"/>
                  </a:moveTo>
                  <a:lnTo>
                    <a:pt x="595" y="547"/>
                  </a:lnTo>
                  <a:cubicBezTo>
                    <a:pt x="585" y="873"/>
                    <a:pt x="326" y="1141"/>
                    <a:pt x="0" y="1141"/>
                  </a:cubicBezTo>
                  <a:lnTo>
                    <a:pt x="1218" y="1141"/>
                  </a:lnTo>
                  <a:cubicBezTo>
                    <a:pt x="1544" y="1141"/>
                    <a:pt x="1812" y="873"/>
                    <a:pt x="1812" y="547"/>
                  </a:cubicBezTo>
                  <a:lnTo>
                    <a:pt x="1812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81"/>
            <p:cNvSpPr/>
            <p:nvPr/>
          </p:nvSpPr>
          <p:spPr>
            <a:xfrm>
              <a:off x="6041470" y="2936611"/>
              <a:ext cx="14331" cy="56016"/>
            </a:xfrm>
            <a:custGeom>
              <a:avLst/>
              <a:gdLst/>
              <a:ahLst/>
              <a:cxnLst/>
              <a:rect l="l" t="t" r="r" b="b"/>
              <a:pathLst>
                <a:path w="547" h="2138" extrusionOk="0">
                  <a:moveTo>
                    <a:pt x="274" y="0"/>
                  </a:moveTo>
                  <a:cubicBezTo>
                    <a:pt x="142" y="0"/>
                    <a:pt x="10" y="86"/>
                    <a:pt x="0" y="259"/>
                  </a:cubicBezTo>
                  <a:lnTo>
                    <a:pt x="0" y="1869"/>
                  </a:lnTo>
                  <a:cubicBezTo>
                    <a:pt x="0" y="2013"/>
                    <a:pt x="125" y="2138"/>
                    <a:pt x="278" y="2138"/>
                  </a:cubicBezTo>
                  <a:cubicBezTo>
                    <a:pt x="422" y="2138"/>
                    <a:pt x="547" y="2013"/>
                    <a:pt x="547" y="1869"/>
                  </a:cubicBezTo>
                  <a:lnTo>
                    <a:pt x="547" y="259"/>
                  </a:lnTo>
                  <a:cubicBezTo>
                    <a:pt x="537" y="86"/>
                    <a:pt x="405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81"/>
            <p:cNvSpPr/>
            <p:nvPr/>
          </p:nvSpPr>
          <p:spPr>
            <a:xfrm>
              <a:off x="6026405" y="2971247"/>
              <a:ext cx="44226" cy="94451"/>
            </a:xfrm>
            <a:custGeom>
              <a:avLst/>
              <a:gdLst/>
              <a:ahLst/>
              <a:cxnLst/>
              <a:rect l="l" t="t" r="r" b="b"/>
              <a:pathLst>
                <a:path w="1688" h="3605" extrusionOk="0">
                  <a:moveTo>
                    <a:pt x="355" y="1"/>
                  </a:moveTo>
                  <a:cubicBezTo>
                    <a:pt x="163" y="1"/>
                    <a:pt x="0" y="164"/>
                    <a:pt x="0" y="365"/>
                  </a:cubicBezTo>
                  <a:lnTo>
                    <a:pt x="0" y="2042"/>
                  </a:lnTo>
                  <a:lnTo>
                    <a:pt x="0" y="3241"/>
                  </a:lnTo>
                  <a:cubicBezTo>
                    <a:pt x="0" y="3442"/>
                    <a:pt x="163" y="3595"/>
                    <a:pt x="355" y="3605"/>
                  </a:cubicBezTo>
                  <a:lnTo>
                    <a:pt x="1323" y="3605"/>
                  </a:lnTo>
                  <a:cubicBezTo>
                    <a:pt x="1524" y="3595"/>
                    <a:pt x="1678" y="3442"/>
                    <a:pt x="1687" y="3241"/>
                  </a:cubicBezTo>
                  <a:lnTo>
                    <a:pt x="1687" y="365"/>
                  </a:lnTo>
                  <a:cubicBezTo>
                    <a:pt x="1678" y="164"/>
                    <a:pt x="1524" y="1"/>
                    <a:pt x="1323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81"/>
            <p:cNvSpPr/>
            <p:nvPr/>
          </p:nvSpPr>
          <p:spPr>
            <a:xfrm>
              <a:off x="6038955" y="2971247"/>
              <a:ext cx="31912" cy="94215"/>
            </a:xfrm>
            <a:custGeom>
              <a:avLst/>
              <a:gdLst/>
              <a:ahLst/>
              <a:cxnLst/>
              <a:rect l="l" t="t" r="r" b="b"/>
              <a:pathLst>
                <a:path w="1218" h="3596" extrusionOk="0">
                  <a:moveTo>
                    <a:pt x="870" y="0"/>
                  </a:moveTo>
                  <a:cubicBezTo>
                    <a:pt x="864" y="0"/>
                    <a:pt x="859" y="1"/>
                    <a:pt x="854" y="1"/>
                  </a:cubicBezTo>
                  <a:lnTo>
                    <a:pt x="1" y="1"/>
                  </a:lnTo>
                  <a:cubicBezTo>
                    <a:pt x="202" y="1"/>
                    <a:pt x="365" y="154"/>
                    <a:pt x="365" y="355"/>
                  </a:cubicBezTo>
                  <a:lnTo>
                    <a:pt x="365" y="3241"/>
                  </a:lnTo>
                  <a:cubicBezTo>
                    <a:pt x="365" y="3432"/>
                    <a:pt x="202" y="3595"/>
                    <a:pt x="1" y="3595"/>
                  </a:cubicBezTo>
                  <a:lnTo>
                    <a:pt x="854" y="3595"/>
                  </a:lnTo>
                  <a:cubicBezTo>
                    <a:pt x="1055" y="3595"/>
                    <a:pt x="1208" y="3432"/>
                    <a:pt x="1218" y="3241"/>
                  </a:cubicBezTo>
                  <a:lnTo>
                    <a:pt x="1218" y="365"/>
                  </a:lnTo>
                  <a:cubicBezTo>
                    <a:pt x="1218" y="169"/>
                    <a:pt x="1064" y="0"/>
                    <a:pt x="870" y="0"/>
                  </a:cubicBezTo>
                  <a:close/>
                </a:path>
              </a:pathLst>
            </a:custGeom>
            <a:solidFill>
              <a:srgbClr val="B7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81"/>
            <p:cNvSpPr/>
            <p:nvPr/>
          </p:nvSpPr>
          <p:spPr>
            <a:xfrm>
              <a:off x="5841826" y="3065934"/>
              <a:ext cx="212718" cy="187120"/>
            </a:xfrm>
            <a:custGeom>
              <a:avLst/>
              <a:gdLst/>
              <a:ahLst/>
              <a:cxnLst/>
              <a:rect l="l" t="t" r="r" b="b"/>
              <a:pathLst>
                <a:path w="8119" h="7142" extrusionOk="0">
                  <a:moveTo>
                    <a:pt x="7573" y="0"/>
                  </a:moveTo>
                  <a:lnTo>
                    <a:pt x="7573" y="4323"/>
                  </a:lnTo>
                  <a:cubicBezTo>
                    <a:pt x="7573" y="5579"/>
                    <a:pt x="6557" y="6586"/>
                    <a:pt x="5310" y="6595"/>
                  </a:cubicBezTo>
                  <a:lnTo>
                    <a:pt x="2818" y="6595"/>
                  </a:lnTo>
                  <a:cubicBezTo>
                    <a:pt x="1563" y="6586"/>
                    <a:pt x="556" y="5579"/>
                    <a:pt x="556" y="4323"/>
                  </a:cubicBezTo>
                  <a:lnTo>
                    <a:pt x="556" y="1879"/>
                  </a:lnTo>
                  <a:lnTo>
                    <a:pt x="0" y="1879"/>
                  </a:lnTo>
                  <a:lnTo>
                    <a:pt x="0" y="4323"/>
                  </a:lnTo>
                  <a:cubicBezTo>
                    <a:pt x="0" y="5876"/>
                    <a:pt x="1265" y="7142"/>
                    <a:pt x="2818" y="7142"/>
                  </a:cubicBezTo>
                  <a:lnTo>
                    <a:pt x="5301" y="7142"/>
                  </a:lnTo>
                  <a:cubicBezTo>
                    <a:pt x="6863" y="7142"/>
                    <a:pt x="8119" y="5876"/>
                    <a:pt x="8119" y="4323"/>
                  </a:cubicBezTo>
                  <a:lnTo>
                    <a:pt x="8119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81"/>
            <p:cNvSpPr/>
            <p:nvPr/>
          </p:nvSpPr>
          <p:spPr>
            <a:xfrm>
              <a:off x="5908610" y="2923511"/>
              <a:ext cx="36706" cy="14384"/>
            </a:xfrm>
            <a:custGeom>
              <a:avLst/>
              <a:gdLst/>
              <a:ahLst/>
              <a:cxnLst/>
              <a:rect l="l" t="t" r="r" b="b"/>
              <a:pathLst>
                <a:path w="140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375" y="549"/>
                    <a:pt x="384" y="549"/>
                    <a:pt x="394" y="548"/>
                  </a:cubicBezTo>
                  <a:lnTo>
                    <a:pt x="1352" y="548"/>
                  </a:lnTo>
                  <a:lnTo>
                    <a:pt x="1400" y="2"/>
                  </a:lnTo>
                  <a:lnTo>
                    <a:pt x="394" y="2"/>
                  </a:lnTo>
                  <a:cubicBezTo>
                    <a:pt x="384" y="1"/>
                    <a:pt x="375" y="1"/>
                    <a:pt x="366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81"/>
            <p:cNvSpPr/>
            <p:nvPr/>
          </p:nvSpPr>
          <p:spPr>
            <a:xfrm>
              <a:off x="5886917" y="2973998"/>
              <a:ext cx="53369" cy="14620"/>
            </a:xfrm>
            <a:custGeom>
              <a:avLst/>
              <a:gdLst/>
              <a:ahLst/>
              <a:cxnLst/>
              <a:rect l="l" t="t" r="r" b="b"/>
              <a:pathLst>
                <a:path w="2037" h="558" extrusionOk="0">
                  <a:moveTo>
                    <a:pt x="361" y="0"/>
                  </a:moveTo>
                  <a:cubicBezTo>
                    <a:pt x="1" y="0"/>
                    <a:pt x="4" y="558"/>
                    <a:pt x="370" y="558"/>
                  </a:cubicBezTo>
                  <a:cubicBezTo>
                    <a:pt x="376" y="558"/>
                    <a:pt x="382" y="558"/>
                    <a:pt x="388" y="557"/>
                  </a:cubicBezTo>
                  <a:lnTo>
                    <a:pt x="1989" y="557"/>
                  </a:lnTo>
                  <a:lnTo>
                    <a:pt x="1989" y="548"/>
                  </a:lnTo>
                  <a:lnTo>
                    <a:pt x="2037" y="1"/>
                  </a:lnTo>
                  <a:lnTo>
                    <a:pt x="388" y="1"/>
                  </a:lnTo>
                  <a:cubicBezTo>
                    <a:pt x="379" y="1"/>
                    <a:pt x="370" y="0"/>
                    <a:pt x="361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81"/>
            <p:cNvSpPr/>
            <p:nvPr/>
          </p:nvSpPr>
          <p:spPr>
            <a:xfrm>
              <a:off x="5908532" y="2948637"/>
              <a:ext cx="34270" cy="14646"/>
            </a:xfrm>
            <a:custGeom>
              <a:avLst/>
              <a:gdLst/>
              <a:ahLst/>
              <a:cxnLst/>
              <a:rect l="l" t="t" r="r" b="b"/>
              <a:pathLst>
                <a:path w="1308" h="559" extrusionOk="0">
                  <a:moveTo>
                    <a:pt x="378" y="1"/>
                  </a:moveTo>
                  <a:cubicBezTo>
                    <a:pt x="3" y="1"/>
                    <a:pt x="0" y="558"/>
                    <a:pt x="369" y="558"/>
                  </a:cubicBezTo>
                  <a:cubicBezTo>
                    <a:pt x="378" y="558"/>
                    <a:pt x="387" y="558"/>
                    <a:pt x="397" y="557"/>
                  </a:cubicBezTo>
                  <a:lnTo>
                    <a:pt x="1260" y="557"/>
                  </a:lnTo>
                  <a:lnTo>
                    <a:pt x="1307" y="1"/>
                  </a:lnTo>
                  <a:lnTo>
                    <a:pt x="397" y="1"/>
                  </a:lnTo>
                  <a:cubicBezTo>
                    <a:pt x="391" y="1"/>
                    <a:pt x="384" y="1"/>
                    <a:pt x="378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81"/>
            <p:cNvSpPr/>
            <p:nvPr/>
          </p:nvSpPr>
          <p:spPr>
            <a:xfrm>
              <a:off x="5908532" y="2999124"/>
              <a:ext cx="29501" cy="14620"/>
            </a:xfrm>
            <a:custGeom>
              <a:avLst/>
              <a:gdLst/>
              <a:ahLst/>
              <a:cxnLst/>
              <a:rect l="l" t="t" r="r" b="b"/>
              <a:pathLst>
                <a:path w="1126" h="558" extrusionOk="0">
                  <a:moveTo>
                    <a:pt x="378" y="0"/>
                  </a:moveTo>
                  <a:cubicBezTo>
                    <a:pt x="3" y="0"/>
                    <a:pt x="0" y="558"/>
                    <a:pt x="369" y="558"/>
                  </a:cubicBezTo>
                  <a:cubicBezTo>
                    <a:pt x="378" y="558"/>
                    <a:pt x="387" y="557"/>
                    <a:pt x="397" y="557"/>
                  </a:cubicBezTo>
                  <a:lnTo>
                    <a:pt x="1068" y="557"/>
                  </a:lnTo>
                  <a:lnTo>
                    <a:pt x="1125" y="1"/>
                  </a:lnTo>
                  <a:lnTo>
                    <a:pt x="397" y="1"/>
                  </a:lnTo>
                  <a:cubicBezTo>
                    <a:pt x="391" y="0"/>
                    <a:pt x="384" y="0"/>
                    <a:pt x="378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81"/>
            <p:cNvSpPr/>
            <p:nvPr/>
          </p:nvSpPr>
          <p:spPr>
            <a:xfrm>
              <a:off x="5886995" y="3024459"/>
              <a:ext cx="48522" cy="14410"/>
            </a:xfrm>
            <a:custGeom>
              <a:avLst/>
              <a:gdLst/>
              <a:ahLst/>
              <a:cxnLst/>
              <a:rect l="l" t="t" r="r" b="b"/>
              <a:pathLst>
                <a:path w="1852" h="550" extrusionOk="0">
                  <a:moveTo>
                    <a:pt x="358" y="1"/>
                  </a:moveTo>
                  <a:cubicBezTo>
                    <a:pt x="1" y="1"/>
                    <a:pt x="1" y="549"/>
                    <a:pt x="358" y="549"/>
                  </a:cubicBezTo>
                  <a:cubicBezTo>
                    <a:pt x="367" y="549"/>
                    <a:pt x="376" y="549"/>
                    <a:pt x="385" y="548"/>
                  </a:cubicBezTo>
                  <a:lnTo>
                    <a:pt x="1794" y="548"/>
                  </a:lnTo>
                  <a:lnTo>
                    <a:pt x="1851" y="2"/>
                  </a:lnTo>
                  <a:lnTo>
                    <a:pt x="385" y="2"/>
                  </a:lnTo>
                  <a:cubicBezTo>
                    <a:pt x="376" y="1"/>
                    <a:pt x="367" y="1"/>
                    <a:pt x="358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0" name="Google Shape;8790;p81"/>
          <p:cNvGrpSpPr/>
          <p:nvPr/>
        </p:nvGrpSpPr>
        <p:grpSpPr>
          <a:xfrm>
            <a:off x="6658009" y="2891390"/>
            <a:ext cx="315972" cy="361927"/>
            <a:chOff x="6658009" y="2891390"/>
            <a:chExt cx="315972" cy="361927"/>
          </a:xfrm>
        </p:grpSpPr>
        <p:sp>
          <p:nvSpPr>
            <p:cNvPr id="8791" name="Google Shape;8791;p81"/>
            <p:cNvSpPr/>
            <p:nvPr/>
          </p:nvSpPr>
          <p:spPr>
            <a:xfrm>
              <a:off x="6658009" y="2891390"/>
              <a:ext cx="315972" cy="361927"/>
            </a:xfrm>
            <a:custGeom>
              <a:avLst/>
              <a:gdLst/>
              <a:ahLst/>
              <a:cxnLst/>
              <a:rect l="l" t="t" r="r" b="b"/>
              <a:pathLst>
                <a:path w="12060" h="13814" extrusionOk="0">
                  <a:moveTo>
                    <a:pt x="3921" y="1"/>
                  </a:moveTo>
                  <a:cubicBezTo>
                    <a:pt x="3346" y="1"/>
                    <a:pt x="2790" y="250"/>
                    <a:pt x="2416" y="691"/>
                  </a:cubicBezTo>
                  <a:lnTo>
                    <a:pt x="2023" y="1141"/>
                  </a:lnTo>
                  <a:lnTo>
                    <a:pt x="844" y="1141"/>
                  </a:lnTo>
                  <a:cubicBezTo>
                    <a:pt x="374" y="1141"/>
                    <a:pt x="1" y="1515"/>
                    <a:pt x="1" y="1985"/>
                  </a:cubicBezTo>
                  <a:lnTo>
                    <a:pt x="1" y="12979"/>
                  </a:lnTo>
                  <a:lnTo>
                    <a:pt x="10" y="12979"/>
                  </a:lnTo>
                  <a:cubicBezTo>
                    <a:pt x="10" y="13439"/>
                    <a:pt x="384" y="13813"/>
                    <a:pt x="854" y="13813"/>
                  </a:cubicBezTo>
                  <a:lnTo>
                    <a:pt x="11216" y="13813"/>
                  </a:lnTo>
                  <a:cubicBezTo>
                    <a:pt x="11676" y="13813"/>
                    <a:pt x="12059" y="13439"/>
                    <a:pt x="12059" y="12979"/>
                  </a:cubicBezTo>
                  <a:lnTo>
                    <a:pt x="12059" y="1985"/>
                  </a:lnTo>
                  <a:cubicBezTo>
                    <a:pt x="12059" y="1515"/>
                    <a:pt x="11676" y="1141"/>
                    <a:pt x="11216" y="1141"/>
                  </a:cubicBezTo>
                  <a:lnTo>
                    <a:pt x="10037" y="1141"/>
                  </a:lnTo>
                  <a:lnTo>
                    <a:pt x="9644" y="691"/>
                  </a:lnTo>
                  <a:cubicBezTo>
                    <a:pt x="9260" y="250"/>
                    <a:pt x="8714" y="1"/>
                    <a:pt x="8139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81"/>
            <p:cNvSpPr/>
            <p:nvPr/>
          </p:nvSpPr>
          <p:spPr>
            <a:xfrm>
              <a:off x="6658507" y="2921284"/>
              <a:ext cx="315474" cy="332033"/>
            </a:xfrm>
            <a:custGeom>
              <a:avLst/>
              <a:gdLst/>
              <a:ahLst/>
              <a:cxnLst/>
              <a:rect l="l" t="t" r="r" b="b"/>
              <a:pathLst>
                <a:path w="12041" h="12673" extrusionOk="0">
                  <a:moveTo>
                    <a:pt x="11005" y="0"/>
                  </a:moveTo>
                  <a:lnTo>
                    <a:pt x="11005" y="10793"/>
                  </a:lnTo>
                  <a:cubicBezTo>
                    <a:pt x="11005" y="11254"/>
                    <a:pt x="10631" y="11637"/>
                    <a:pt x="10171" y="11637"/>
                  </a:cubicBezTo>
                  <a:lnTo>
                    <a:pt x="1" y="11637"/>
                  </a:lnTo>
                  <a:lnTo>
                    <a:pt x="1" y="11829"/>
                  </a:lnTo>
                  <a:cubicBezTo>
                    <a:pt x="1" y="12289"/>
                    <a:pt x="375" y="12672"/>
                    <a:pt x="835" y="12672"/>
                  </a:cubicBezTo>
                  <a:lnTo>
                    <a:pt x="11197" y="12672"/>
                  </a:lnTo>
                  <a:cubicBezTo>
                    <a:pt x="11666" y="12672"/>
                    <a:pt x="12040" y="12289"/>
                    <a:pt x="12040" y="11829"/>
                  </a:cubicBezTo>
                  <a:lnTo>
                    <a:pt x="12040" y="834"/>
                  </a:lnTo>
                  <a:cubicBezTo>
                    <a:pt x="12040" y="374"/>
                    <a:pt x="11666" y="0"/>
                    <a:pt x="11206" y="0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81"/>
            <p:cNvSpPr/>
            <p:nvPr/>
          </p:nvSpPr>
          <p:spPr>
            <a:xfrm>
              <a:off x="6742897" y="2928567"/>
              <a:ext cx="146432" cy="55780"/>
            </a:xfrm>
            <a:custGeom>
              <a:avLst/>
              <a:gdLst/>
              <a:ahLst/>
              <a:cxnLst/>
              <a:rect l="l" t="t" r="r" b="b"/>
              <a:pathLst>
                <a:path w="5589" h="2129" extrusionOk="0">
                  <a:moveTo>
                    <a:pt x="518" y="0"/>
                  </a:moveTo>
                  <a:cubicBezTo>
                    <a:pt x="231" y="0"/>
                    <a:pt x="0" y="230"/>
                    <a:pt x="0" y="508"/>
                  </a:cubicBezTo>
                  <a:lnTo>
                    <a:pt x="0" y="1611"/>
                  </a:lnTo>
                  <a:cubicBezTo>
                    <a:pt x="0" y="1898"/>
                    <a:pt x="231" y="2128"/>
                    <a:pt x="518" y="2128"/>
                  </a:cubicBezTo>
                  <a:lnTo>
                    <a:pt x="5071" y="2128"/>
                  </a:lnTo>
                  <a:cubicBezTo>
                    <a:pt x="5349" y="2128"/>
                    <a:pt x="5589" y="1898"/>
                    <a:pt x="5589" y="1611"/>
                  </a:cubicBezTo>
                  <a:lnTo>
                    <a:pt x="5589" y="508"/>
                  </a:lnTo>
                  <a:cubicBezTo>
                    <a:pt x="5589" y="230"/>
                    <a:pt x="5349" y="0"/>
                    <a:pt x="5071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81"/>
            <p:cNvSpPr/>
            <p:nvPr/>
          </p:nvSpPr>
          <p:spPr>
            <a:xfrm>
              <a:off x="6836562" y="2928567"/>
              <a:ext cx="52767" cy="55780"/>
            </a:xfrm>
            <a:custGeom>
              <a:avLst/>
              <a:gdLst/>
              <a:ahLst/>
              <a:cxnLst/>
              <a:rect l="l" t="t" r="r" b="b"/>
              <a:pathLst>
                <a:path w="2014" h="2129" extrusionOk="0">
                  <a:moveTo>
                    <a:pt x="1" y="0"/>
                  </a:moveTo>
                  <a:cubicBezTo>
                    <a:pt x="288" y="0"/>
                    <a:pt x="518" y="230"/>
                    <a:pt x="518" y="508"/>
                  </a:cubicBezTo>
                  <a:lnTo>
                    <a:pt x="518" y="1611"/>
                  </a:lnTo>
                  <a:cubicBezTo>
                    <a:pt x="518" y="1898"/>
                    <a:pt x="288" y="2128"/>
                    <a:pt x="1" y="2128"/>
                  </a:cubicBezTo>
                  <a:lnTo>
                    <a:pt x="1496" y="2128"/>
                  </a:lnTo>
                  <a:cubicBezTo>
                    <a:pt x="1784" y="2128"/>
                    <a:pt x="2014" y="1898"/>
                    <a:pt x="2014" y="1611"/>
                  </a:cubicBezTo>
                  <a:lnTo>
                    <a:pt x="2014" y="508"/>
                  </a:lnTo>
                  <a:cubicBezTo>
                    <a:pt x="2014" y="230"/>
                    <a:pt x="1784" y="0"/>
                    <a:pt x="1496" y="0"/>
                  </a:cubicBez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81"/>
            <p:cNvSpPr/>
            <p:nvPr/>
          </p:nvSpPr>
          <p:spPr>
            <a:xfrm>
              <a:off x="6810702" y="3035856"/>
              <a:ext cx="11083" cy="162702"/>
            </a:xfrm>
            <a:custGeom>
              <a:avLst/>
              <a:gdLst/>
              <a:ahLst/>
              <a:cxnLst/>
              <a:rect l="l" t="t" r="r" b="b"/>
              <a:pathLst>
                <a:path w="423" h="6210" extrusionOk="0">
                  <a:moveTo>
                    <a:pt x="208" y="1"/>
                  </a:moveTo>
                  <a:cubicBezTo>
                    <a:pt x="104" y="1"/>
                    <a:pt x="1" y="70"/>
                    <a:pt x="1" y="209"/>
                  </a:cubicBezTo>
                  <a:lnTo>
                    <a:pt x="1" y="5999"/>
                  </a:lnTo>
                  <a:cubicBezTo>
                    <a:pt x="1" y="6114"/>
                    <a:pt x="87" y="6210"/>
                    <a:pt x="211" y="6210"/>
                  </a:cubicBezTo>
                  <a:cubicBezTo>
                    <a:pt x="326" y="6210"/>
                    <a:pt x="422" y="6114"/>
                    <a:pt x="422" y="5999"/>
                  </a:cubicBezTo>
                  <a:lnTo>
                    <a:pt x="422" y="209"/>
                  </a:lnTo>
                  <a:cubicBezTo>
                    <a:pt x="417" y="70"/>
                    <a:pt x="312" y="1"/>
                    <a:pt x="20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81"/>
            <p:cNvSpPr/>
            <p:nvPr/>
          </p:nvSpPr>
          <p:spPr>
            <a:xfrm>
              <a:off x="6724059" y="3209091"/>
              <a:ext cx="11083" cy="44226"/>
            </a:xfrm>
            <a:custGeom>
              <a:avLst/>
              <a:gdLst/>
              <a:ahLst/>
              <a:cxnLst/>
              <a:rect l="l" t="t" r="r" b="b"/>
              <a:pathLst>
                <a:path w="423" h="1688" extrusionOk="0">
                  <a:moveTo>
                    <a:pt x="211" y="0"/>
                  </a:moveTo>
                  <a:cubicBezTo>
                    <a:pt x="96" y="0"/>
                    <a:pt x="1" y="96"/>
                    <a:pt x="1" y="211"/>
                  </a:cubicBezTo>
                  <a:lnTo>
                    <a:pt x="1" y="1687"/>
                  </a:lnTo>
                  <a:lnTo>
                    <a:pt x="422" y="1687"/>
                  </a:lnTo>
                  <a:lnTo>
                    <a:pt x="422" y="211"/>
                  </a:lnTo>
                  <a:cubicBezTo>
                    <a:pt x="422" y="96"/>
                    <a:pt x="326" y="0"/>
                    <a:pt x="211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81"/>
            <p:cNvSpPr/>
            <p:nvPr/>
          </p:nvSpPr>
          <p:spPr>
            <a:xfrm>
              <a:off x="6897346" y="3209091"/>
              <a:ext cx="11083" cy="44226"/>
            </a:xfrm>
            <a:custGeom>
              <a:avLst/>
              <a:gdLst/>
              <a:ahLst/>
              <a:cxnLst/>
              <a:rect l="l" t="t" r="r" b="b"/>
              <a:pathLst>
                <a:path w="423" h="1688" extrusionOk="0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1687"/>
                  </a:lnTo>
                  <a:lnTo>
                    <a:pt x="413" y="1687"/>
                  </a:lnTo>
                  <a:lnTo>
                    <a:pt x="413" y="211"/>
                  </a:lnTo>
                  <a:cubicBezTo>
                    <a:pt x="422" y="96"/>
                    <a:pt x="326" y="0"/>
                    <a:pt x="211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8" name="Google Shape;8798;p81"/>
          <p:cNvGrpSpPr/>
          <p:nvPr/>
        </p:nvGrpSpPr>
        <p:grpSpPr>
          <a:xfrm>
            <a:off x="6203465" y="2891206"/>
            <a:ext cx="320478" cy="362110"/>
            <a:chOff x="6203465" y="2891206"/>
            <a:chExt cx="320478" cy="362110"/>
          </a:xfrm>
        </p:grpSpPr>
        <p:sp>
          <p:nvSpPr>
            <p:cNvPr id="8799" name="Google Shape;8799;p81"/>
            <p:cNvSpPr/>
            <p:nvPr/>
          </p:nvSpPr>
          <p:spPr>
            <a:xfrm>
              <a:off x="6203465" y="2902158"/>
              <a:ext cx="320478" cy="351159"/>
            </a:xfrm>
            <a:custGeom>
              <a:avLst/>
              <a:gdLst/>
              <a:ahLst/>
              <a:cxnLst/>
              <a:rect l="l" t="t" r="r" b="b"/>
              <a:pathLst>
                <a:path w="12232" h="13403" extrusionOk="0">
                  <a:moveTo>
                    <a:pt x="6261" y="1"/>
                  </a:moveTo>
                  <a:cubicBezTo>
                    <a:pt x="4487" y="1"/>
                    <a:pt x="2747" y="875"/>
                    <a:pt x="1716" y="2484"/>
                  </a:cubicBezTo>
                  <a:lnTo>
                    <a:pt x="1400" y="3050"/>
                  </a:lnTo>
                  <a:cubicBezTo>
                    <a:pt x="1054" y="3778"/>
                    <a:pt x="872" y="4574"/>
                    <a:pt x="872" y="5389"/>
                  </a:cubicBezTo>
                  <a:cubicBezTo>
                    <a:pt x="882" y="5734"/>
                    <a:pt x="920" y="6079"/>
                    <a:pt x="968" y="6424"/>
                  </a:cubicBezTo>
                  <a:lnTo>
                    <a:pt x="173" y="7833"/>
                  </a:lnTo>
                  <a:cubicBezTo>
                    <a:pt x="0" y="8140"/>
                    <a:pt x="134" y="8542"/>
                    <a:pt x="470" y="8686"/>
                  </a:cubicBezTo>
                  <a:lnTo>
                    <a:pt x="1428" y="9079"/>
                  </a:lnTo>
                  <a:lnTo>
                    <a:pt x="1428" y="10680"/>
                  </a:lnTo>
                  <a:cubicBezTo>
                    <a:pt x="1428" y="11245"/>
                    <a:pt x="1879" y="11696"/>
                    <a:pt x="2444" y="11696"/>
                  </a:cubicBezTo>
                  <a:lnTo>
                    <a:pt x="3767" y="11696"/>
                  </a:lnTo>
                  <a:lnTo>
                    <a:pt x="3767" y="12894"/>
                  </a:lnTo>
                  <a:cubicBezTo>
                    <a:pt x="3758" y="13172"/>
                    <a:pt x="3997" y="13402"/>
                    <a:pt x="4275" y="13402"/>
                  </a:cubicBezTo>
                  <a:lnTo>
                    <a:pt x="8531" y="13402"/>
                  </a:lnTo>
                  <a:cubicBezTo>
                    <a:pt x="8537" y="13402"/>
                    <a:pt x="8543" y="13402"/>
                    <a:pt x="8548" y="13402"/>
                  </a:cubicBezTo>
                  <a:cubicBezTo>
                    <a:pt x="8837" y="13402"/>
                    <a:pt x="9068" y="13167"/>
                    <a:pt x="9068" y="12885"/>
                  </a:cubicBezTo>
                  <a:lnTo>
                    <a:pt x="9068" y="10862"/>
                  </a:lnTo>
                  <a:cubicBezTo>
                    <a:pt x="9068" y="10344"/>
                    <a:pt x="9298" y="9865"/>
                    <a:pt x="9691" y="9539"/>
                  </a:cubicBezTo>
                  <a:cubicBezTo>
                    <a:pt x="11704" y="7871"/>
                    <a:pt x="12231" y="4996"/>
                    <a:pt x="10947" y="2724"/>
                  </a:cubicBezTo>
                  <a:lnTo>
                    <a:pt x="10947" y="2724"/>
                  </a:lnTo>
                  <a:lnTo>
                    <a:pt x="8589" y="3510"/>
                  </a:lnTo>
                  <a:cubicBezTo>
                    <a:pt x="8584" y="3511"/>
                    <a:pt x="8580" y="3511"/>
                    <a:pt x="8576" y="3511"/>
                  </a:cubicBezTo>
                  <a:cubicBezTo>
                    <a:pt x="8507" y="3511"/>
                    <a:pt x="8467" y="3440"/>
                    <a:pt x="8512" y="3385"/>
                  </a:cubicBezTo>
                  <a:lnTo>
                    <a:pt x="10228" y="1890"/>
                  </a:lnTo>
                  <a:lnTo>
                    <a:pt x="8982" y="1095"/>
                  </a:lnTo>
                  <a:lnTo>
                    <a:pt x="9298" y="941"/>
                  </a:lnTo>
                  <a:cubicBezTo>
                    <a:pt x="8366" y="305"/>
                    <a:pt x="7308" y="1"/>
                    <a:pt x="6261" y="1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81"/>
            <p:cNvSpPr/>
            <p:nvPr/>
          </p:nvSpPr>
          <p:spPr>
            <a:xfrm>
              <a:off x="6286833" y="2902132"/>
              <a:ext cx="184867" cy="71159"/>
            </a:xfrm>
            <a:custGeom>
              <a:avLst/>
              <a:gdLst/>
              <a:ahLst/>
              <a:cxnLst/>
              <a:rect l="l" t="t" r="r" b="b"/>
              <a:pathLst>
                <a:path w="7056" h="2716" extrusionOk="0">
                  <a:moveTo>
                    <a:pt x="3083" y="0"/>
                  </a:moveTo>
                  <a:cubicBezTo>
                    <a:pt x="2005" y="0"/>
                    <a:pt x="928" y="324"/>
                    <a:pt x="0" y="971"/>
                  </a:cubicBezTo>
                  <a:cubicBezTo>
                    <a:pt x="467" y="854"/>
                    <a:pt x="951" y="788"/>
                    <a:pt x="1436" y="788"/>
                  </a:cubicBezTo>
                  <a:cubicBezTo>
                    <a:pt x="1469" y="788"/>
                    <a:pt x="1501" y="788"/>
                    <a:pt x="1534" y="789"/>
                  </a:cubicBezTo>
                  <a:cubicBezTo>
                    <a:pt x="1546" y="789"/>
                    <a:pt x="1557" y="789"/>
                    <a:pt x="1569" y="789"/>
                  </a:cubicBezTo>
                  <a:cubicBezTo>
                    <a:pt x="3282" y="789"/>
                    <a:pt x="4916" y="1487"/>
                    <a:pt x="6116" y="2715"/>
                  </a:cubicBezTo>
                  <a:lnTo>
                    <a:pt x="7055" y="1891"/>
                  </a:lnTo>
                  <a:lnTo>
                    <a:pt x="5819" y="1096"/>
                  </a:lnTo>
                  <a:lnTo>
                    <a:pt x="6125" y="942"/>
                  </a:lnTo>
                  <a:cubicBezTo>
                    <a:pt x="5207" y="314"/>
                    <a:pt x="4145" y="0"/>
                    <a:pt x="3083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81"/>
            <p:cNvSpPr/>
            <p:nvPr/>
          </p:nvSpPr>
          <p:spPr>
            <a:xfrm>
              <a:off x="6457107" y="2973265"/>
              <a:ext cx="57771" cy="131865"/>
            </a:xfrm>
            <a:custGeom>
              <a:avLst/>
              <a:gdLst/>
              <a:ahLst/>
              <a:cxnLst/>
              <a:rect l="l" t="t" r="r" b="b"/>
              <a:pathLst>
                <a:path w="2205" h="5033" extrusionOk="0">
                  <a:moveTo>
                    <a:pt x="1266" y="0"/>
                  </a:moveTo>
                  <a:lnTo>
                    <a:pt x="0" y="422"/>
                  </a:lnTo>
                  <a:cubicBezTo>
                    <a:pt x="940" y="1572"/>
                    <a:pt x="1448" y="3001"/>
                    <a:pt x="1448" y="4486"/>
                  </a:cubicBezTo>
                  <a:cubicBezTo>
                    <a:pt x="1448" y="4669"/>
                    <a:pt x="1438" y="4851"/>
                    <a:pt x="1419" y="5033"/>
                  </a:cubicBezTo>
                  <a:cubicBezTo>
                    <a:pt x="2205" y="3432"/>
                    <a:pt x="2147" y="1553"/>
                    <a:pt x="1266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81"/>
            <p:cNvSpPr/>
            <p:nvPr/>
          </p:nvSpPr>
          <p:spPr>
            <a:xfrm>
              <a:off x="6423807" y="2891206"/>
              <a:ext cx="97988" cy="103752"/>
            </a:xfrm>
            <a:custGeom>
              <a:avLst/>
              <a:gdLst/>
              <a:ahLst/>
              <a:cxnLst/>
              <a:rect l="l" t="t" r="r" b="b"/>
              <a:pathLst>
                <a:path w="3740" h="3960" extrusionOk="0">
                  <a:moveTo>
                    <a:pt x="3672" y="1"/>
                  </a:moveTo>
                  <a:cubicBezTo>
                    <a:pt x="3665" y="1"/>
                    <a:pt x="3657" y="3"/>
                    <a:pt x="3648" y="8"/>
                  </a:cubicBezTo>
                  <a:lnTo>
                    <a:pt x="648" y="1388"/>
                  </a:lnTo>
                  <a:cubicBezTo>
                    <a:pt x="485" y="1474"/>
                    <a:pt x="466" y="1695"/>
                    <a:pt x="619" y="1800"/>
                  </a:cubicBezTo>
                  <a:lnTo>
                    <a:pt x="1482" y="2366"/>
                  </a:lnTo>
                  <a:cubicBezTo>
                    <a:pt x="1559" y="2414"/>
                    <a:pt x="1568" y="2529"/>
                    <a:pt x="1501" y="2586"/>
                  </a:cubicBezTo>
                  <a:lnTo>
                    <a:pt x="35" y="3861"/>
                  </a:lnTo>
                  <a:cubicBezTo>
                    <a:pt x="1" y="3895"/>
                    <a:pt x="27" y="3960"/>
                    <a:pt x="74" y="3960"/>
                  </a:cubicBezTo>
                  <a:cubicBezTo>
                    <a:pt x="80" y="3960"/>
                    <a:pt x="86" y="3959"/>
                    <a:pt x="92" y="3957"/>
                  </a:cubicBezTo>
                  <a:lnTo>
                    <a:pt x="3505" y="2816"/>
                  </a:lnTo>
                  <a:cubicBezTo>
                    <a:pt x="3687" y="2749"/>
                    <a:pt x="3716" y="2519"/>
                    <a:pt x="3572" y="2404"/>
                  </a:cubicBezTo>
                  <a:lnTo>
                    <a:pt x="2652" y="1733"/>
                  </a:lnTo>
                  <a:cubicBezTo>
                    <a:pt x="2594" y="1685"/>
                    <a:pt x="2575" y="1599"/>
                    <a:pt x="2623" y="1541"/>
                  </a:cubicBezTo>
                  <a:lnTo>
                    <a:pt x="3716" y="84"/>
                  </a:lnTo>
                  <a:cubicBezTo>
                    <a:pt x="3739" y="52"/>
                    <a:pt x="3710" y="1"/>
                    <a:pt x="367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81"/>
            <p:cNvSpPr/>
            <p:nvPr/>
          </p:nvSpPr>
          <p:spPr>
            <a:xfrm>
              <a:off x="6396087" y="2978085"/>
              <a:ext cx="33405" cy="38907"/>
            </a:xfrm>
            <a:custGeom>
              <a:avLst/>
              <a:gdLst/>
              <a:ahLst/>
              <a:cxnLst/>
              <a:rect l="l" t="t" r="r" b="b"/>
              <a:pathLst>
                <a:path w="1275" h="1485" extrusionOk="0">
                  <a:moveTo>
                    <a:pt x="230" y="1"/>
                  </a:moveTo>
                  <a:cubicBezTo>
                    <a:pt x="129" y="1"/>
                    <a:pt x="28" y="66"/>
                    <a:pt x="19" y="200"/>
                  </a:cubicBezTo>
                  <a:cubicBezTo>
                    <a:pt x="0" y="967"/>
                    <a:pt x="355" y="1417"/>
                    <a:pt x="1035" y="1484"/>
                  </a:cubicBezTo>
                  <a:lnTo>
                    <a:pt x="1054" y="1484"/>
                  </a:lnTo>
                  <a:cubicBezTo>
                    <a:pt x="1160" y="1484"/>
                    <a:pt x="1246" y="1398"/>
                    <a:pt x="1256" y="1293"/>
                  </a:cubicBezTo>
                  <a:cubicBezTo>
                    <a:pt x="1275" y="1178"/>
                    <a:pt x="1189" y="1072"/>
                    <a:pt x="1074" y="1063"/>
                  </a:cubicBezTo>
                  <a:cubicBezTo>
                    <a:pt x="767" y="1043"/>
                    <a:pt x="422" y="919"/>
                    <a:pt x="441" y="219"/>
                  </a:cubicBezTo>
                  <a:cubicBezTo>
                    <a:pt x="446" y="75"/>
                    <a:pt x="338" y="1"/>
                    <a:pt x="230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4" name="Google Shape;8804;p81"/>
          <p:cNvGrpSpPr/>
          <p:nvPr/>
        </p:nvGrpSpPr>
        <p:grpSpPr>
          <a:xfrm>
            <a:off x="7567280" y="2891259"/>
            <a:ext cx="307116" cy="362294"/>
            <a:chOff x="7567280" y="2891259"/>
            <a:chExt cx="307116" cy="362294"/>
          </a:xfrm>
        </p:grpSpPr>
        <p:sp>
          <p:nvSpPr>
            <p:cNvPr id="8805" name="Google Shape;8805;p81"/>
            <p:cNvSpPr/>
            <p:nvPr/>
          </p:nvSpPr>
          <p:spPr>
            <a:xfrm>
              <a:off x="7612082" y="2891337"/>
              <a:ext cx="217250" cy="207006"/>
            </a:xfrm>
            <a:custGeom>
              <a:avLst/>
              <a:gdLst/>
              <a:ahLst/>
              <a:cxnLst/>
              <a:rect l="l" t="t" r="r" b="b"/>
              <a:pathLst>
                <a:path w="8292" h="7901" extrusionOk="0">
                  <a:moveTo>
                    <a:pt x="1727" y="0"/>
                  </a:moveTo>
                  <a:cubicBezTo>
                    <a:pt x="1363" y="0"/>
                    <a:pt x="1007" y="194"/>
                    <a:pt x="825" y="539"/>
                  </a:cubicBezTo>
                  <a:lnTo>
                    <a:pt x="269" y="1536"/>
                  </a:lnTo>
                  <a:cubicBezTo>
                    <a:pt x="1" y="2035"/>
                    <a:pt x="183" y="2667"/>
                    <a:pt x="681" y="2936"/>
                  </a:cubicBezTo>
                  <a:lnTo>
                    <a:pt x="1918" y="3616"/>
                  </a:lnTo>
                  <a:cubicBezTo>
                    <a:pt x="2282" y="3808"/>
                    <a:pt x="2502" y="4191"/>
                    <a:pt x="2502" y="4604"/>
                  </a:cubicBezTo>
                  <a:lnTo>
                    <a:pt x="2502" y="6981"/>
                  </a:lnTo>
                  <a:cubicBezTo>
                    <a:pt x="3049" y="7594"/>
                    <a:pt x="3595" y="7901"/>
                    <a:pt x="4141" y="7901"/>
                  </a:cubicBezTo>
                  <a:cubicBezTo>
                    <a:pt x="4688" y="7901"/>
                    <a:pt x="5234" y="7594"/>
                    <a:pt x="5781" y="6981"/>
                  </a:cubicBezTo>
                  <a:lnTo>
                    <a:pt x="5781" y="4604"/>
                  </a:lnTo>
                  <a:cubicBezTo>
                    <a:pt x="5781" y="4191"/>
                    <a:pt x="6011" y="3808"/>
                    <a:pt x="6375" y="3616"/>
                  </a:cubicBezTo>
                  <a:lnTo>
                    <a:pt x="7611" y="2936"/>
                  </a:lnTo>
                  <a:cubicBezTo>
                    <a:pt x="8110" y="2667"/>
                    <a:pt x="8292" y="2035"/>
                    <a:pt x="8014" y="1536"/>
                  </a:cubicBezTo>
                  <a:lnTo>
                    <a:pt x="7937" y="1393"/>
                  </a:lnTo>
                  <a:lnTo>
                    <a:pt x="7544" y="683"/>
                  </a:lnTo>
                  <a:lnTo>
                    <a:pt x="7458" y="539"/>
                  </a:lnTo>
                  <a:cubicBezTo>
                    <a:pt x="7269" y="194"/>
                    <a:pt x="6916" y="0"/>
                    <a:pt x="6554" y="0"/>
                  </a:cubicBezTo>
                  <a:cubicBezTo>
                    <a:pt x="6364" y="0"/>
                    <a:pt x="6172" y="54"/>
                    <a:pt x="6001" y="166"/>
                  </a:cubicBezTo>
                  <a:lnTo>
                    <a:pt x="5761" y="319"/>
                  </a:lnTo>
                  <a:cubicBezTo>
                    <a:pt x="5268" y="640"/>
                    <a:pt x="4705" y="801"/>
                    <a:pt x="4141" y="801"/>
                  </a:cubicBezTo>
                  <a:cubicBezTo>
                    <a:pt x="3578" y="801"/>
                    <a:pt x="3015" y="640"/>
                    <a:pt x="2521" y="319"/>
                  </a:cubicBezTo>
                  <a:lnTo>
                    <a:pt x="2282" y="166"/>
                  </a:lnTo>
                  <a:cubicBezTo>
                    <a:pt x="2110" y="54"/>
                    <a:pt x="1917" y="0"/>
                    <a:pt x="1727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81"/>
            <p:cNvSpPr/>
            <p:nvPr/>
          </p:nvSpPr>
          <p:spPr>
            <a:xfrm>
              <a:off x="7677870" y="3190698"/>
              <a:ext cx="85936" cy="62618"/>
            </a:xfrm>
            <a:custGeom>
              <a:avLst/>
              <a:gdLst/>
              <a:ahLst/>
              <a:cxnLst/>
              <a:rect l="l" t="t" r="r" b="b"/>
              <a:pathLst>
                <a:path w="3280" h="2390" extrusionOk="0">
                  <a:moveTo>
                    <a:pt x="1640" y="0"/>
                  </a:moveTo>
                  <a:cubicBezTo>
                    <a:pt x="1094" y="0"/>
                    <a:pt x="547" y="199"/>
                    <a:pt x="1" y="597"/>
                  </a:cubicBezTo>
                  <a:lnTo>
                    <a:pt x="1" y="1546"/>
                  </a:lnTo>
                  <a:cubicBezTo>
                    <a:pt x="1" y="2015"/>
                    <a:pt x="375" y="2389"/>
                    <a:pt x="844" y="2389"/>
                  </a:cubicBezTo>
                  <a:lnTo>
                    <a:pt x="2436" y="2389"/>
                  </a:lnTo>
                  <a:cubicBezTo>
                    <a:pt x="2896" y="2389"/>
                    <a:pt x="3279" y="2015"/>
                    <a:pt x="3279" y="1546"/>
                  </a:cubicBezTo>
                  <a:lnTo>
                    <a:pt x="3279" y="597"/>
                  </a:lnTo>
                  <a:cubicBezTo>
                    <a:pt x="2733" y="199"/>
                    <a:pt x="2186" y="0"/>
                    <a:pt x="16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81"/>
            <p:cNvSpPr/>
            <p:nvPr/>
          </p:nvSpPr>
          <p:spPr>
            <a:xfrm>
              <a:off x="7644229" y="2891285"/>
              <a:ext cx="63299" cy="21091"/>
            </a:xfrm>
            <a:custGeom>
              <a:avLst/>
              <a:gdLst/>
              <a:ahLst/>
              <a:cxnLst/>
              <a:rect l="l" t="t" r="r" b="b"/>
              <a:pathLst>
                <a:path w="2416" h="805" extrusionOk="0">
                  <a:moveTo>
                    <a:pt x="498" y="1"/>
                  </a:moveTo>
                  <a:cubicBezTo>
                    <a:pt x="325" y="1"/>
                    <a:pt x="153" y="44"/>
                    <a:pt x="0" y="129"/>
                  </a:cubicBezTo>
                  <a:cubicBezTo>
                    <a:pt x="20" y="148"/>
                    <a:pt x="48" y="158"/>
                    <a:pt x="58" y="168"/>
                  </a:cubicBezTo>
                  <a:lnTo>
                    <a:pt x="298" y="331"/>
                  </a:lnTo>
                  <a:cubicBezTo>
                    <a:pt x="779" y="642"/>
                    <a:pt x="1341" y="804"/>
                    <a:pt x="1913" y="804"/>
                  </a:cubicBezTo>
                  <a:cubicBezTo>
                    <a:pt x="2080" y="804"/>
                    <a:pt x="2249" y="790"/>
                    <a:pt x="2416" y="762"/>
                  </a:cubicBezTo>
                  <a:cubicBezTo>
                    <a:pt x="2013" y="695"/>
                    <a:pt x="1640" y="551"/>
                    <a:pt x="1294" y="331"/>
                  </a:cubicBezTo>
                  <a:lnTo>
                    <a:pt x="1055" y="168"/>
                  </a:lnTo>
                  <a:cubicBezTo>
                    <a:pt x="887" y="56"/>
                    <a:pt x="692" y="1"/>
                    <a:pt x="498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81"/>
            <p:cNvSpPr/>
            <p:nvPr/>
          </p:nvSpPr>
          <p:spPr>
            <a:xfrm>
              <a:off x="7707502" y="2891259"/>
              <a:ext cx="121830" cy="207268"/>
            </a:xfrm>
            <a:custGeom>
              <a:avLst/>
              <a:gdLst/>
              <a:ahLst/>
              <a:cxnLst/>
              <a:rect l="l" t="t" r="r" b="b"/>
              <a:pathLst>
                <a:path w="4650" h="7911" extrusionOk="0">
                  <a:moveTo>
                    <a:pt x="2926" y="0"/>
                  </a:moveTo>
                  <a:cubicBezTo>
                    <a:pt x="2757" y="0"/>
                    <a:pt x="2585" y="42"/>
                    <a:pt x="2426" y="130"/>
                  </a:cubicBezTo>
                  <a:cubicBezTo>
                    <a:pt x="2599" y="226"/>
                    <a:pt x="2733" y="370"/>
                    <a:pt x="2829" y="533"/>
                  </a:cubicBezTo>
                  <a:lnTo>
                    <a:pt x="2905" y="686"/>
                  </a:lnTo>
                  <a:lnTo>
                    <a:pt x="3298" y="1396"/>
                  </a:lnTo>
                  <a:lnTo>
                    <a:pt x="3375" y="1539"/>
                  </a:lnTo>
                  <a:cubicBezTo>
                    <a:pt x="3653" y="2038"/>
                    <a:pt x="3471" y="2670"/>
                    <a:pt x="2972" y="2939"/>
                  </a:cubicBezTo>
                  <a:lnTo>
                    <a:pt x="1726" y="3619"/>
                  </a:lnTo>
                  <a:cubicBezTo>
                    <a:pt x="1372" y="3811"/>
                    <a:pt x="1142" y="4194"/>
                    <a:pt x="1142" y="4607"/>
                  </a:cubicBezTo>
                  <a:lnTo>
                    <a:pt x="1142" y="6984"/>
                  </a:lnTo>
                  <a:cubicBezTo>
                    <a:pt x="758" y="7415"/>
                    <a:pt x="384" y="7693"/>
                    <a:pt x="1" y="7827"/>
                  </a:cubicBezTo>
                  <a:cubicBezTo>
                    <a:pt x="167" y="7883"/>
                    <a:pt x="333" y="7910"/>
                    <a:pt x="498" y="7910"/>
                  </a:cubicBezTo>
                  <a:cubicBezTo>
                    <a:pt x="1048" y="7910"/>
                    <a:pt x="1595" y="7603"/>
                    <a:pt x="2148" y="6984"/>
                  </a:cubicBezTo>
                  <a:lnTo>
                    <a:pt x="2148" y="4607"/>
                  </a:lnTo>
                  <a:cubicBezTo>
                    <a:pt x="2148" y="4194"/>
                    <a:pt x="2369" y="3811"/>
                    <a:pt x="2733" y="3619"/>
                  </a:cubicBezTo>
                  <a:lnTo>
                    <a:pt x="3969" y="2939"/>
                  </a:lnTo>
                  <a:cubicBezTo>
                    <a:pt x="4468" y="2670"/>
                    <a:pt x="4650" y="2038"/>
                    <a:pt x="4372" y="1539"/>
                  </a:cubicBezTo>
                  <a:lnTo>
                    <a:pt x="4295" y="1396"/>
                  </a:lnTo>
                  <a:lnTo>
                    <a:pt x="3912" y="686"/>
                  </a:lnTo>
                  <a:lnTo>
                    <a:pt x="3826" y="533"/>
                  </a:lnTo>
                  <a:cubicBezTo>
                    <a:pt x="3642" y="193"/>
                    <a:pt x="3290" y="0"/>
                    <a:pt x="2926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81"/>
            <p:cNvSpPr/>
            <p:nvPr/>
          </p:nvSpPr>
          <p:spPr>
            <a:xfrm>
              <a:off x="7707502" y="3190751"/>
              <a:ext cx="56304" cy="62801"/>
            </a:xfrm>
            <a:custGeom>
              <a:avLst/>
              <a:gdLst/>
              <a:ahLst/>
              <a:cxnLst/>
              <a:rect l="l" t="t" r="r" b="b"/>
              <a:pathLst>
                <a:path w="2149" h="2397" extrusionOk="0">
                  <a:moveTo>
                    <a:pt x="511" y="0"/>
                  </a:moveTo>
                  <a:cubicBezTo>
                    <a:pt x="341" y="0"/>
                    <a:pt x="171" y="19"/>
                    <a:pt x="1" y="58"/>
                  </a:cubicBezTo>
                  <a:cubicBezTo>
                    <a:pt x="413" y="154"/>
                    <a:pt x="806" y="336"/>
                    <a:pt x="1142" y="595"/>
                  </a:cubicBezTo>
                  <a:lnTo>
                    <a:pt x="1142" y="1544"/>
                  </a:lnTo>
                  <a:cubicBezTo>
                    <a:pt x="1142" y="2013"/>
                    <a:pt x="768" y="2397"/>
                    <a:pt x="298" y="2397"/>
                  </a:cubicBezTo>
                  <a:lnTo>
                    <a:pt x="1305" y="2397"/>
                  </a:lnTo>
                  <a:cubicBezTo>
                    <a:pt x="1765" y="2397"/>
                    <a:pt x="2148" y="2013"/>
                    <a:pt x="2148" y="1544"/>
                  </a:cubicBezTo>
                  <a:lnTo>
                    <a:pt x="2148" y="595"/>
                  </a:lnTo>
                  <a:cubicBezTo>
                    <a:pt x="1599" y="200"/>
                    <a:pt x="1056" y="0"/>
                    <a:pt x="511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81"/>
            <p:cNvSpPr/>
            <p:nvPr/>
          </p:nvSpPr>
          <p:spPr>
            <a:xfrm>
              <a:off x="7677870" y="3190698"/>
              <a:ext cx="85936" cy="28191"/>
            </a:xfrm>
            <a:custGeom>
              <a:avLst/>
              <a:gdLst/>
              <a:ahLst/>
              <a:cxnLst/>
              <a:rect l="l" t="t" r="r" b="b"/>
              <a:pathLst>
                <a:path w="3280" h="1076" extrusionOk="0">
                  <a:moveTo>
                    <a:pt x="1640" y="0"/>
                  </a:moveTo>
                  <a:cubicBezTo>
                    <a:pt x="1094" y="0"/>
                    <a:pt x="547" y="199"/>
                    <a:pt x="1" y="597"/>
                  </a:cubicBezTo>
                  <a:lnTo>
                    <a:pt x="1" y="1076"/>
                  </a:lnTo>
                  <a:cubicBezTo>
                    <a:pt x="547" y="678"/>
                    <a:pt x="1094" y="479"/>
                    <a:pt x="1640" y="479"/>
                  </a:cubicBezTo>
                  <a:cubicBezTo>
                    <a:pt x="2186" y="479"/>
                    <a:pt x="2733" y="678"/>
                    <a:pt x="3279" y="1076"/>
                  </a:cubicBezTo>
                  <a:lnTo>
                    <a:pt x="3279" y="597"/>
                  </a:lnTo>
                  <a:cubicBezTo>
                    <a:pt x="2733" y="199"/>
                    <a:pt x="2186" y="0"/>
                    <a:pt x="1640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81"/>
            <p:cNvSpPr/>
            <p:nvPr/>
          </p:nvSpPr>
          <p:spPr>
            <a:xfrm>
              <a:off x="7669958" y="3221588"/>
              <a:ext cx="99874" cy="17397"/>
            </a:xfrm>
            <a:custGeom>
              <a:avLst/>
              <a:gdLst/>
              <a:ahLst/>
              <a:cxnLst/>
              <a:rect l="l" t="t" r="r" b="b"/>
              <a:pathLst>
                <a:path w="3812" h="664" extrusionOk="0">
                  <a:moveTo>
                    <a:pt x="1942" y="0"/>
                  </a:moveTo>
                  <a:cubicBezTo>
                    <a:pt x="1369" y="0"/>
                    <a:pt x="797" y="84"/>
                    <a:pt x="245" y="252"/>
                  </a:cubicBezTo>
                  <a:cubicBezTo>
                    <a:pt x="0" y="322"/>
                    <a:pt x="75" y="664"/>
                    <a:pt x="295" y="664"/>
                  </a:cubicBezTo>
                  <a:cubicBezTo>
                    <a:pt x="315" y="664"/>
                    <a:pt x="337" y="661"/>
                    <a:pt x="360" y="654"/>
                  </a:cubicBezTo>
                  <a:cubicBezTo>
                    <a:pt x="878" y="496"/>
                    <a:pt x="1410" y="417"/>
                    <a:pt x="1942" y="417"/>
                  </a:cubicBezTo>
                  <a:cubicBezTo>
                    <a:pt x="2474" y="417"/>
                    <a:pt x="3006" y="496"/>
                    <a:pt x="3524" y="654"/>
                  </a:cubicBezTo>
                  <a:cubicBezTo>
                    <a:pt x="3543" y="654"/>
                    <a:pt x="3562" y="664"/>
                    <a:pt x="3581" y="664"/>
                  </a:cubicBezTo>
                  <a:cubicBezTo>
                    <a:pt x="3667" y="654"/>
                    <a:pt x="3754" y="597"/>
                    <a:pt x="3782" y="510"/>
                  </a:cubicBezTo>
                  <a:cubicBezTo>
                    <a:pt x="3811" y="395"/>
                    <a:pt x="3754" y="280"/>
                    <a:pt x="3639" y="252"/>
                  </a:cubicBezTo>
                  <a:cubicBezTo>
                    <a:pt x="3087" y="84"/>
                    <a:pt x="2515" y="0"/>
                    <a:pt x="1942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81"/>
            <p:cNvSpPr/>
            <p:nvPr/>
          </p:nvSpPr>
          <p:spPr>
            <a:xfrm>
              <a:off x="7669958" y="3012879"/>
              <a:ext cx="99874" cy="17423"/>
            </a:xfrm>
            <a:custGeom>
              <a:avLst/>
              <a:gdLst/>
              <a:ahLst/>
              <a:cxnLst/>
              <a:rect l="l" t="t" r="r" b="b"/>
              <a:pathLst>
                <a:path w="3812" h="665" extrusionOk="0">
                  <a:moveTo>
                    <a:pt x="1942" y="1"/>
                  </a:moveTo>
                  <a:cubicBezTo>
                    <a:pt x="1369" y="1"/>
                    <a:pt x="797" y="84"/>
                    <a:pt x="245" y="252"/>
                  </a:cubicBezTo>
                  <a:cubicBezTo>
                    <a:pt x="1" y="331"/>
                    <a:pt x="75" y="665"/>
                    <a:pt x="293" y="665"/>
                  </a:cubicBezTo>
                  <a:cubicBezTo>
                    <a:pt x="314" y="665"/>
                    <a:pt x="337" y="662"/>
                    <a:pt x="360" y="655"/>
                  </a:cubicBezTo>
                  <a:cubicBezTo>
                    <a:pt x="878" y="497"/>
                    <a:pt x="1410" y="418"/>
                    <a:pt x="1942" y="418"/>
                  </a:cubicBezTo>
                  <a:cubicBezTo>
                    <a:pt x="2474" y="418"/>
                    <a:pt x="3006" y="497"/>
                    <a:pt x="3524" y="655"/>
                  </a:cubicBezTo>
                  <a:cubicBezTo>
                    <a:pt x="3543" y="664"/>
                    <a:pt x="3562" y="664"/>
                    <a:pt x="3581" y="664"/>
                  </a:cubicBezTo>
                  <a:cubicBezTo>
                    <a:pt x="3667" y="664"/>
                    <a:pt x="3754" y="607"/>
                    <a:pt x="3782" y="511"/>
                  </a:cubicBezTo>
                  <a:cubicBezTo>
                    <a:pt x="3811" y="406"/>
                    <a:pt x="3754" y="291"/>
                    <a:pt x="3639" y="252"/>
                  </a:cubicBezTo>
                  <a:cubicBezTo>
                    <a:pt x="3087" y="84"/>
                    <a:pt x="2515" y="1"/>
                    <a:pt x="1942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81"/>
            <p:cNvSpPr/>
            <p:nvPr/>
          </p:nvSpPr>
          <p:spPr>
            <a:xfrm>
              <a:off x="7670010" y="3041070"/>
              <a:ext cx="99822" cy="17423"/>
            </a:xfrm>
            <a:custGeom>
              <a:avLst/>
              <a:gdLst/>
              <a:ahLst/>
              <a:cxnLst/>
              <a:rect l="l" t="t" r="r" b="b"/>
              <a:pathLst>
                <a:path w="3810" h="665" extrusionOk="0">
                  <a:moveTo>
                    <a:pt x="1940" y="1"/>
                  </a:moveTo>
                  <a:cubicBezTo>
                    <a:pt x="1367" y="1"/>
                    <a:pt x="795" y="87"/>
                    <a:pt x="243" y="259"/>
                  </a:cubicBezTo>
                  <a:cubicBezTo>
                    <a:pt x="1" y="329"/>
                    <a:pt x="71" y="664"/>
                    <a:pt x="286" y="664"/>
                  </a:cubicBezTo>
                  <a:cubicBezTo>
                    <a:pt x="308" y="664"/>
                    <a:pt x="333" y="661"/>
                    <a:pt x="358" y="652"/>
                  </a:cubicBezTo>
                  <a:cubicBezTo>
                    <a:pt x="876" y="499"/>
                    <a:pt x="1408" y="422"/>
                    <a:pt x="1940" y="422"/>
                  </a:cubicBezTo>
                  <a:cubicBezTo>
                    <a:pt x="2472" y="422"/>
                    <a:pt x="3004" y="499"/>
                    <a:pt x="3522" y="652"/>
                  </a:cubicBezTo>
                  <a:cubicBezTo>
                    <a:pt x="3541" y="662"/>
                    <a:pt x="3560" y="662"/>
                    <a:pt x="3579" y="662"/>
                  </a:cubicBezTo>
                  <a:cubicBezTo>
                    <a:pt x="3665" y="662"/>
                    <a:pt x="3752" y="604"/>
                    <a:pt x="3780" y="518"/>
                  </a:cubicBezTo>
                  <a:cubicBezTo>
                    <a:pt x="3809" y="403"/>
                    <a:pt x="3752" y="288"/>
                    <a:pt x="3637" y="259"/>
                  </a:cubicBezTo>
                  <a:cubicBezTo>
                    <a:pt x="3085" y="87"/>
                    <a:pt x="2513" y="1"/>
                    <a:pt x="1940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81"/>
            <p:cNvSpPr/>
            <p:nvPr/>
          </p:nvSpPr>
          <p:spPr>
            <a:xfrm>
              <a:off x="7669958" y="3066615"/>
              <a:ext cx="99874" cy="17423"/>
            </a:xfrm>
            <a:custGeom>
              <a:avLst/>
              <a:gdLst/>
              <a:ahLst/>
              <a:cxnLst/>
              <a:rect l="l" t="t" r="r" b="b"/>
              <a:pathLst>
                <a:path w="3812" h="665" extrusionOk="0">
                  <a:moveTo>
                    <a:pt x="1942" y="1"/>
                  </a:moveTo>
                  <a:cubicBezTo>
                    <a:pt x="1369" y="1"/>
                    <a:pt x="797" y="85"/>
                    <a:pt x="245" y="252"/>
                  </a:cubicBezTo>
                  <a:cubicBezTo>
                    <a:pt x="1" y="331"/>
                    <a:pt x="75" y="665"/>
                    <a:pt x="293" y="665"/>
                  </a:cubicBezTo>
                  <a:cubicBezTo>
                    <a:pt x="314" y="665"/>
                    <a:pt x="337" y="662"/>
                    <a:pt x="360" y="655"/>
                  </a:cubicBezTo>
                  <a:cubicBezTo>
                    <a:pt x="878" y="497"/>
                    <a:pt x="1410" y="418"/>
                    <a:pt x="1942" y="418"/>
                  </a:cubicBezTo>
                  <a:cubicBezTo>
                    <a:pt x="2474" y="418"/>
                    <a:pt x="3006" y="497"/>
                    <a:pt x="3524" y="655"/>
                  </a:cubicBezTo>
                  <a:cubicBezTo>
                    <a:pt x="3543" y="665"/>
                    <a:pt x="3562" y="665"/>
                    <a:pt x="3581" y="665"/>
                  </a:cubicBezTo>
                  <a:cubicBezTo>
                    <a:pt x="3667" y="665"/>
                    <a:pt x="3754" y="598"/>
                    <a:pt x="3782" y="511"/>
                  </a:cubicBezTo>
                  <a:cubicBezTo>
                    <a:pt x="3811" y="406"/>
                    <a:pt x="3754" y="291"/>
                    <a:pt x="3639" y="252"/>
                  </a:cubicBezTo>
                  <a:cubicBezTo>
                    <a:pt x="3087" y="85"/>
                    <a:pt x="2515" y="1"/>
                    <a:pt x="1942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81"/>
            <p:cNvSpPr/>
            <p:nvPr/>
          </p:nvSpPr>
          <p:spPr>
            <a:xfrm>
              <a:off x="7567280" y="2994880"/>
              <a:ext cx="307116" cy="226368"/>
            </a:xfrm>
            <a:custGeom>
              <a:avLst/>
              <a:gdLst/>
              <a:ahLst/>
              <a:cxnLst/>
              <a:rect l="l" t="t" r="r" b="b"/>
              <a:pathLst>
                <a:path w="11722" h="8640" extrusionOk="0">
                  <a:moveTo>
                    <a:pt x="1536" y="1"/>
                  </a:moveTo>
                  <a:cubicBezTo>
                    <a:pt x="766" y="1"/>
                    <a:pt x="1" y="579"/>
                    <a:pt x="52" y="1533"/>
                  </a:cubicBezTo>
                  <a:cubicBezTo>
                    <a:pt x="52" y="1581"/>
                    <a:pt x="52" y="1620"/>
                    <a:pt x="62" y="1668"/>
                  </a:cubicBezTo>
                  <a:cubicBezTo>
                    <a:pt x="148" y="2367"/>
                    <a:pt x="254" y="3163"/>
                    <a:pt x="397" y="3959"/>
                  </a:cubicBezTo>
                  <a:lnTo>
                    <a:pt x="541" y="4716"/>
                  </a:lnTo>
                  <a:cubicBezTo>
                    <a:pt x="771" y="5809"/>
                    <a:pt x="1068" y="6863"/>
                    <a:pt x="1423" y="7639"/>
                  </a:cubicBezTo>
                  <a:cubicBezTo>
                    <a:pt x="1442" y="7668"/>
                    <a:pt x="1461" y="7706"/>
                    <a:pt x="1480" y="7745"/>
                  </a:cubicBezTo>
                  <a:cubicBezTo>
                    <a:pt x="1797" y="8332"/>
                    <a:pt x="2339" y="8639"/>
                    <a:pt x="2908" y="8639"/>
                  </a:cubicBezTo>
                  <a:cubicBezTo>
                    <a:pt x="3286" y="8639"/>
                    <a:pt x="3676" y="8503"/>
                    <a:pt x="4021" y="8224"/>
                  </a:cubicBezTo>
                  <a:cubicBezTo>
                    <a:pt x="4631" y="7723"/>
                    <a:pt x="5242" y="7474"/>
                    <a:pt x="5852" y="7474"/>
                  </a:cubicBezTo>
                  <a:cubicBezTo>
                    <a:pt x="6469" y="7474"/>
                    <a:pt x="7085" y="7728"/>
                    <a:pt x="7701" y="8234"/>
                  </a:cubicBezTo>
                  <a:cubicBezTo>
                    <a:pt x="8017" y="8490"/>
                    <a:pt x="8394" y="8613"/>
                    <a:pt x="8767" y="8613"/>
                  </a:cubicBezTo>
                  <a:cubicBezTo>
                    <a:pt x="9354" y="8613"/>
                    <a:pt x="9931" y="8308"/>
                    <a:pt x="10242" y="7745"/>
                  </a:cubicBezTo>
                  <a:cubicBezTo>
                    <a:pt x="10261" y="7716"/>
                    <a:pt x="10270" y="7678"/>
                    <a:pt x="10289" y="7639"/>
                  </a:cubicBezTo>
                  <a:cubicBezTo>
                    <a:pt x="10999" y="6125"/>
                    <a:pt x="11430" y="3546"/>
                    <a:pt x="11660" y="1668"/>
                  </a:cubicBezTo>
                  <a:cubicBezTo>
                    <a:pt x="11660" y="1620"/>
                    <a:pt x="11660" y="1581"/>
                    <a:pt x="11670" y="1533"/>
                  </a:cubicBezTo>
                  <a:cubicBezTo>
                    <a:pt x="11721" y="579"/>
                    <a:pt x="10956" y="1"/>
                    <a:pt x="10186" y="1"/>
                  </a:cubicBezTo>
                  <a:cubicBezTo>
                    <a:pt x="9672" y="1"/>
                    <a:pt x="9157" y="258"/>
                    <a:pt x="8880" y="834"/>
                  </a:cubicBezTo>
                  <a:cubicBezTo>
                    <a:pt x="7874" y="2914"/>
                    <a:pt x="6867" y="3954"/>
                    <a:pt x="5861" y="3954"/>
                  </a:cubicBezTo>
                  <a:cubicBezTo>
                    <a:pt x="4855" y="3954"/>
                    <a:pt x="3848" y="2914"/>
                    <a:pt x="2842" y="834"/>
                  </a:cubicBezTo>
                  <a:cubicBezTo>
                    <a:pt x="2565" y="258"/>
                    <a:pt x="2050" y="1"/>
                    <a:pt x="1536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81"/>
            <p:cNvSpPr/>
            <p:nvPr/>
          </p:nvSpPr>
          <p:spPr>
            <a:xfrm>
              <a:off x="7568144" y="3019717"/>
              <a:ext cx="305151" cy="201530"/>
            </a:xfrm>
            <a:custGeom>
              <a:avLst/>
              <a:gdLst/>
              <a:ahLst/>
              <a:cxnLst/>
              <a:rect l="l" t="t" r="r" b="b"/>
              <a:pathLst>
                <a:path w="11647" h="7692" extrusionOk="0">
                  <a:moveTo>
                    <a:pt x="86" y="1"/>
                  </a:moveTo>
                  <a:cubicBezTo>
                    <a:pt x="29" y="192"/>
                    <a:pt x="0" y="384"/>
                    <a:pt x="10" y="585"/>
                  </a:cubicBezTo>
                  <a:cubicBezTo>
                    <a:pt x="10" y="624"/>
                    <a:pt x="10" y="672"/>
                    <a:pt x="19" y="720"/>
                  </a:cubicBezTo>
                  <a:cubicBezTo>
                    <a:pt x="106" y="1419"/>
                    <a:pt x="221" y="2205"/>
                    <a:pt x="364" y="3001"/>
                  </a:cubicBezTo>
                  <a:lnTo>
                    <a:pt x="508" y="3768"/>
                  </a:lnTo>
                  <a:cubicBezTo>
                    <a:pt x="738" y="4861"/>
                    <a:pt x="1026" y="5905"/>
                    <a:pt x="1390" y="6691"/>
                  </a:cubicBezTo>
                  <a:cubicBezTo>
                    <a:pt x="1400" y="6720"/>
                    <a:pt x="1419" y="6758"/>
                    <a:pt x="1438" y="6797"/>
                  </a:cubicBezTo>
                  <a:cubicBezTo>
                    <a:pt x="1755" y="7384"/>
                    <a:pt x="2296" y="7691"/>
                    <a:pt x="2867" y="7691"/>
                  </a:cubicBezTo>
                  <a:cubicBezTo>
                    <a:pt x="3247" y="7691"/>
                    <a:pt x="3639" y="7555"/>
                    <a:pt x="3988" y="7276"/>
                  </a:cubicBezTo>
                  <a:cubicBezTo>
                    <a:pt x="4598" y="6775"/>
                    <a:pt x="5209" y="6526"/>
                    <a:pt x="5819" y="6526"/>
                  </a:cubicBezTo>
                  <a:cubicBezTo>
                    <a:pt x="6436" y="6526"/>
                    <a:pt x="7052" y="6780"/>
                    <a:pt x="7668" y="7286"/>
                  </a:cubicBezTo>
                  <a:cubicBezTo>
                    <a:pt x="7984" y="7546"/>
                    <a:pt x="8359" y="7669"/>
                    <a:pt x="8729" y="7669"/>
                  </a:cubicBezTo>
                  <a:cubicBezTo>
                    <a:pt x="9314" y="7669"/>
                    <a:pt x="9888" y="7361"/>
                    <a:pt x="10199" y="6797"/>
                  </a:cubicBezTo>
                  <a:cubicBezTo>
                    <a:pt x="10218" y="6768"/>
                    <a:pt x="10237" y="6730"/>
                    <a:pt x="10256" y="6691"/>
                  </a:cubicBezTo>
                  <a:cubicBezTo>
                    <a:pt x="10956" y="5177"/>
                    <a:pt x="11397" y="2598"/>
                    <a:pt x="11618" y="720"/>
                  </a:cubicBezTo>
                  <a:cubicBezTo>
                    <a:pt x="11618" y="672"/>
                    <a:pt x="11627" y="633"/>
                    <a:pt x="11627" y="585"/>
                  </a:cubicBezTo>
                  <a:cubicBezTo>
                    <a:pt x="11646" y="394"/>
                    <a:pt x="11618" y="192"/>
                    <a:pt x="11550" y="10"/>
                  </a:cubicBezTo>
                  <a:cubicBezTo>
                    <a:pt x="11311" y="1822"/>
                    <a:pt x="10899" y="4065"/>
                    <a:pt x="10256" y="5436"/>
                  </a:cubicBezTo>
                  <a:cubicBezTo>
                    <a:pt x="10237" y="5474"/>
                    <a:pt x="10218" y="5512"/>
                    <a:pt x="10199" y="5551"/>
                  </a:cubicBezTo>
                  <a:cubicBezTo>
                    <a:pt x="9887" y="6110"/>
                    <a:pt x="9311" y="6416"/>
                    <a:pt x="8725" y="6416"/>
                  </a:cubicBezTo>
                  <a:cubicBezTo>
                    <a:pt x="8356" y="6416"/>
                    <a:pt x="7983" y="6295"/>
                    <a:pt x="7668" y="6040"/>
                  </a:cubicBezTo>
                  <a:cubicBezTo>
                    <a:pt x="7052" y="5529"/>
                    <a:pt x="6436" y="5275"/>
                    <a:pt x="5819" y="5275"/>
                  </a:cubicBezTo>
                  <a:cubicBezTo>
                    <a:pt x="5209" y="5275"/>
                    <a:pt x="4598" y="5524"/>
                    <a:pt x="3988" y="6020"/>
                  </a:cubicBezTo>
                  <a:cubicBezTo>
                    <a:pt x="3642" y="6304"/>
                    <a:pt x="3251" y="6442"/>
                    <a:pt x="2871" y="6442"/>
                  </a:cubicBezTo>
                  <a:cubicBezTo>
                    <a:pt x="2304" y="6442"/>
                    <a:pt x="1764" y="6133"/>
                    <a:pt x="1447" y="5541"/>
                  </a:cubicBezTo>
                  <a:cubicBezTo>
                    <a:pt x="1419" y="5512"/>
                    <a:pt x="1409" y="5474"/>
                    <a:pt x="1390" y="5436"/>
                  </a:cubicBezTo>
                  <a:cubicBezTo>
                    <a:pt x="1026" y="4659"/>
                    <a:pt x="738" y="3614"/>
                    <a:pt x="508" y="2522"/>
                  </a:cubicBezTo>
                  <a:lnTo>
                    <a:pt x="364" y="1755"/>
                  </a:lnTo>
                  <a:cubicBezTo>
                    <a:pt x="249" y="1161"/>
                    <a:pt x="163" y="557"/>
                    <a:pt x="86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7" name="Google Shape;8817;p81"/>
          <p:cNvGrpSpPr/>
          <p:nvPr/>
        </p:nvGrpSpPr>
        <p:grpSpPr>
          <a:xfrm>
            <a:off x="7112579" y="2891521"/>
            <a:ext cx="338556" cy="361534"/>
            <a:chOff x="7112579" y="2891521"/>
            <a:chExt cx="338556" cy="361534"/>
          </a:xfrm>
        </p:grpSpPr>
        <p:sp>
          <p:nvSpPr>
            <p:cNvPr id="8818" name="Google Shape;8818;p81"/>
            <p:cNvSpPr/>
            <p:nvPr/>
          </p:nvSpPr>
          <p:spPr>
            <a:xfrm>
              <a:off x="7112579" y="2891521"/>
              <a:ext cx="312671" cy="361534"/>
            </a:xfrm>
            <a:custGeom>
              <a:avLst/>
              <a:gdLst/>
              <a:ahLst/>
              <a:cxnLst/>
              <a:rect l="l" t="t" r="r" b="b"/>
              <a:pathLst>
                <a:path w="11934" h="13799" extrusionOk="0">
                  <a:moveTo>
                    <a:pt x="3454" y="1"/>
                  </a:moveTo>
                  <a:cubicBezTo>
                    <a:pt x="1665" y="1"/>
                    <a:pt x="0" y="1423"/>
                    <a:pt x="0" y="3446"/>
                  </a:cubicBezTo>
                  <a:cubicBezTo>
                    <a:pt x="0" y="3744"/>
                    <a:pt x="39" y="4031"/>
                    <a:pt x="106" y="4319"/>
                  </a:cubicBezTo>
                  <a:cubicBezTo>
                    <a:pt x="192" y="4597"/>
                    <a:pt x="297" y="4865"/>
                    <a:pt x="422" y="5124"/>
                  </a:cubicBezTo>
                  <a:cubicBezTo>
                    <a:pt x="547" y="5335"/>
                    <a:pt x="690" y="5536"/>
                    <a:pt x="844" y="5728"/>
                  </a:cubicBezTo>
                  <a:cubicBezTo>
                    <a:pt x="1639" y="6619"/>
                    <a:pt x="2071" y="7779"/>
                    <a:pt x="2071" y="8968"/>
                  </a:cubicBezTo>
                  <a:lnTo>
                    <a:pt x="2071" y="11747"/>
                  </a:lnTo>
                  <a:cubicBezTo>
                    <a:pt x="2071" y="12878"/>
                    <a:pt x="2991" y="13799"/>
                    <a:pt x="4131" y="13799"/>
                  </a:cubicBezTo>
                  <a:cubicBezTo>
                    <a:pt x="4409" y="13799"/>
                    <a:pt x="4639" y="13569"/>
                    <a:pt x="4639" y="13291"/>
                  </a:cubicBezTo>
                  <a:lnTo>
                    <a:pt x="4639" y="10722"/>
                  </a:lnTo>
                  <a:cubicBezTo>
                    <a:pt x="4639" y="10003"/>
                    <a:pt x="5224" y="9418"/>
                    <a:pt x="5943" y="9418"/>
                  </a:cubicBezTo>
                  <a:cubicBezTo>
                    <a:pt x="6662" y="9418"/>
                    <a:pt x="7247" y="10003"/>
                    <a:pt x="7247" y="10722"/>
                  </a:cubicBezTo>
                  <a:lnTo>
                    <a:pt x="7247" y="13291"/>
                  </a:lnTo>
                  <a:cubicBezTo>
                    <a:pt x="7247" y="13569"/>
                    <a:pt x="7477" y="13799"/>
                    <a:pt x="7755" y="13799"/>
                  </a:cubicBezTo>
                  <a:cubicBezTo>
                    <a:pt x="8895" y="13799"/>
                    <a:pt x="9816" y="12878"/>
                    <a:pt x="9816" y="11747"/>
                  </a:cubicBezTo>
                  <a:lnTo>
                    <a:pt x="9816" y="8968"/>
                  </a:lnTo>
                  <a:cubicBezTo>
                    <a:pt x="9825" y="7769"/>
                    <a:pt x="10257" y="6610"/>
                    <a:pt x="11052" y="5709"/>
                  </a:cubicBezTo>
                  <a:cubicBezTo>
                    <a:pt x="11637" y="5038"/>
                    <a:pt x="11934" y="4165"/>
                    <a:pt x="11896" y="3283"/>
                  </a:cubicBezTo>
                  <a:cubicBezTo>
                    <a:pt x="11809" y="1510"/>
                    <a:pt x="10257" y="24"/>
                    <a:pt x="8483" y="5"/>
                  </a:cubicBezTo>
                  <a:cubicBezTo>
                    <a:pt x="8468" y="5"/>
                    <a:pt x="8453" y="5"/>
                    <a:pt x="8438" y="5"/>
                  </a:cubicBezTo>
                  <a:cubicBezTo>
                    <a:pt x="7754" y="5"/>
                    <a:pt x="7091" y="215"/>
                    <a:pt x="6537" y="590"/>
                  </a:cubicBezTo>
                  <a:cubicBezTo>
                    <a:pt x="6360" y="710"/>
                    <a:pt x="6154" y="770"/>
                    <a:pt x="5948" y="770"/>
                  </a:cubicBezTo>
                  <a:cubicBezTo>
                    <a:pt x="5742" y="770"/>
                    <a:pt x="5536" y="710"/>
                    <a:pt x="5358" y="590"/>
                  </a:cubicBezTo>
                  <a:cubicBezTo>
                    <a:pt x="4755" y="184"/>
                    <a:pt x="4096" y="1"/>
                    <a:pt x="3454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81"/>
            <p:cNvSpPr/>
            <p:nvPr/>
          </p:nvSpPr>
          <p:spPr>
            <a:xfrm>
              <a:off x="7302424" y="2891783"/>
              <a:ext cx="148711" cy="361272"/>
            </a:xfrm>
            <a:custGeom>
              <a:avLst/>
              <a:gdLst/>
              <a:ahLst/>
              <a:cxnLst/>
              <a:rect l="l" t="t" r="r" b="b"/>
              <a:pathLst>
                <a:path w="5676" h="13789" extrusionOk="0">
                  <a:moveTo>
                    <a:pt x="1195" y="0"/>
                  </a:moveTo>
                  <a:cubicBezTo>
                    <a:pt x="886" y="0"/>
                    <a:pt x="584" y="40"/>
                    <a:pt x="288" y="120"/>
                  </a:cubicBezTo>
                  <a:cubicBezTo>
                    <a:pt x="2733" y="791"/>
                    <a:pt x="3643" y="3801"/>
                    <a:pt x="1966" y="5708"/>
                  </a:cubicBezTo>
                  <a:cubicBezTo>
                    <a:pt x="1170" y="6609"/>
                    <a:pt x="739" y="7759"/>
                    <a:pt x="739" y="8958"/>
                  </a:cubicBezTo>
                  <a:lnTo>
                    <a:pt x="739" y="11220"/>
                  </a:lnTo>
                  <a:cubicBezTo>
                    <a:pt x="739" y="11891"/>
                    <a:pt x="470" y="12542"/>
                    <a:pt x="1" y="13022"/>
                  </a:cubicBezTo>
                  <a:lnTo>
                    <a:pt x="1" y="13271"/>
                  </a:lnTo>
                  <a:cubicBezTo>
                    <a:pt x="1" y="13559"/>
                    <a:pt x="221" y="13789"/>
                    <a:pt x="509" y="13789"/>
                  </a:cubicBezTo>
                  <a:cubicBezTo>
                    <a:pt x="1649" y="13789"/>
                    <a:pt x="2570" y="12859"/>
                    <a:pt x="2560" y="11728"/>
                  </a:cubicBezTo>
                  <a:lnTo>
                    <a:pt x="2560" y="8938"/>
                  </a:lnTo>
                  <a:cubicBezTo>
                    <a:pt x="2570" y="7750"/>
                    <a:pt x="3011" y="6590"/>
                    <a:pt x="3797" y="5699"/>
                  </a:cubicBezTo>
                  <a:cubicBezTo>
                    <a:pt x="5675" y="3532"/>
                    <a:pt x="4237" y="149"/>
                    <a:pt x="1381" y="5"/>
                  </a:cubicBezTo>
                  <a:cubicBezTo>
                    <a:pt x="1319" y="2"/>
                    <a:pt x="1257" y="0"/>
                    <a:pt x="1195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0" name="Google Shape;8820;p81"/>
          <p:cNvGrpSpPr/>
          <p:nvPr/>
        </p:nvGrpSpPr>
        <p:grpSpPr>
          <a:xfrm>
            <a:off x="7155259" y="3805036"/>
            <a:ext cx="207478" cy="361272"/>
            <a:chOff x="7155259" y="3805036"/>
            <a:chExt cx="207478" cy="361272"/>
          </a:xfrm>
        </p:grpSpPr>
        <p:sp>
          <p:nvSpPr>
            <p:cNvPr id="8821" name="Google Shape;8821;p81"/>
            <p:cNvSpPr/>
            <p:nvPr/>
          </p:nvSpPr>
          <p:spPr>
            <a:xfrm>
              <a:off x="7178865" y="3839175"/>
              <a:ext cx="160265" cy="144179"/>
            </a:xfrm>
            <a:custGeom>
              <a:avLst/>
              <a:gdLst/>
              <a:ahLst/>
              <a:cxnLst/>
              <a:rect l="l" t="t" r="r" b="b"/>
              <a:pathLst>
                <a:path w="6117" h="5503" extrusionOk="0">
                  <a:moveTo>
                    <a:pt x="1304" y="1"/>
                  </a:moveTo>
                  <a:cubicBezTo>
                    <a:pt x="499" y="480"/>
                    <a:pt x="10" y="1333"/>
                    <a:pt x="1" y="2263"/>
                  </a:cubicBezTo>
                  <a:cubicBezTo>
                    <a:pt x="1" y="2761"/>
                    <a:pt x="20" y="3825"/>
                    <a:pt x="68" y="4314"/>
                  </a:cubicBezTo>
                  <a:cubicBezTo>
                    <a:pt x="135" y="4985"/>
                    <a:pt x="710" y="5503"/>
                    <a:pt x="1391" y="5503"/>
                  </a:cubicBezTo>
                  <a:lnTo>
                    <a:pt x="4726" y="5503"/>
                  </a:lnTo>
                  <a:cubicBezTo>
                    <a:pt x="5407" y="5503"/>
                    <a:pt x="5982" y="4985"/>
                    <a:pt x="6049" y="4314"/>
                  </a:cubicBezTo>
                  <a:cubicBezTo>
                    <a:pt x="6097" y="3825"/>
                    <a:pt x="6116" y="2761"/>
                    <a:pt x="6116" y="2273"/>
                  </a:cubicBezTo>
                  <a:cubicBezTo>
                    <a:pt x="6116" y="1333"/>
                    <a:pt x="5618" y="480"/>
                    <a:pt x="4813" y="1"/>
                  </a:cubicBezTo>
                  <a:lnTo>
                    <a:pt x="4468" y="662"/>
                  </a:lnTo>
                  <a:cubicBezTo>
                    <a:pt x="3968" y="469"/>
                    <a:pt x="3499" y="371"/>
                    <a:pt x="3027" y="371"/>
                  </a:cubicBezTo>
                  <a:cubicBezTo>
                    <a:pt x="2585" y="371"/>
                    <a:pt x="2142" y="457"/>
                    <a:pt x="1669" y="633"/>
                  </a:cubicBezTo>
                  <a:lnTo>
                    <a:pt x="1304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81"/>
            <p:cNvSpPr/>
            <p:nvPr/>
          </p:nvSpPr>
          <p:spPr>
            <a:xfrm>
              <a:off x="7281071" y="3839175"/>
              <a:ext cx="58059" cy="144179"/>
            </a:xfrm>
            <a:custGeom>
              <a:avLst/>
              <a:gdLst/>
              <a:ahLst/>
              <a:cxnLst/>
              <a:rect l="l" t="t" r="r" b="b"/>
              <a:pathLst>
                <a:path w="2216" h="5503" extrusionOk="0">
                  <a:moveTo>
                    <a:pt x="912" y="1"/>
                  </a:moveTo>
                  <a:lnTo>
                    <a:pt x="710" y="518"/>
                  </a:lnTo>
                  <a:cubicBezTo>
                    <a:pt x="1142" y="998"/>
                    <a:pt x="1391" y="1621"/>
                    <a:pt x="1391" y="2273"/>
                  </a:cubicBezTo>
                  <a:cubicBezTo>
                    <a:pt x="1391" y="2761"/>
                    <a:pt x="1372" y="3825"/>
                    <a:pt x="1324" y="4314"/>
                  </a:cubicBezTo>
                  <a:cubicBezTo>
                    <a:pt x="1257" y="4985"/>
                    <a:pt x="682" y="5503"/>
                    <a:pt x="1" y="5503"/>
                  </a:cubicBezTo>
                  <a:lnTo>
                    <a:pt x="825" y="5503"/>
                  </a:lnTo>
                  <a:cubicBezTo>
                    <a:pt x="1496" y="5503"/>
                    <a:pt x="2071" y="4985"/>
                    <a:pt x="2139" y="4314"/>
                  </a:cubicBezTo>
                  <a:cubicBezTo>
                    <a:pt x="2196" y="3825"/>
                    <a:pt x="2215" y="2761"/>
                    <a:pt x="2215" y="2273"/>
                  </a:cubicBezTo>
                  <a:cubicBezTo>
                    <a:pt x="2206" y="1333"/>
                    <a:pt x="1707" y="480"/>
                    <a:pt x="912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81"/>
            <p:cNvSpPr/>
            <p:nvPr/>
          </p:nvSpPr>
          <p:spPr>
            <a:xfrm>
              <a:off x="7204488" y="3805036"/>
              <a:ext cx="108756" cy="54417"/>
            </a:xfrm>
            <a:custGeom>
              <a:avLst/>
              <a:gdLst/>
              <a:ahLst/>
              <a:cxnLst/>
              <a:rect l="l" t="t" r="r" b="b"/>
              <a:pathLst>
                <a:path w="4151" h="2077" extrusionOk="0">
                  <a:moveTo>
                    <a:pt x="2077" y="0"/>
                  </a:moveTo>
                  <a:cubicBezTo>
                    <a:pt x="1414" y="0"/>
                    <a:pt x="753" y="115"/>
                    <a:pt x="125" y="345"/>
                  </a:cubicBezTo>
                  <a:cubicBezTo>
                    <a:pt x="39" y="374"/>
                    <a:pt x="0" y="460"/>
                    <a:pt x="29" y="537"/>
                  </a:cubicBezTo>
                  <a:lnTo>
                    <a:pt x="576" y="1984"/>
                  </a:lnTo>
                  <a:cubicBezTo>
                    <a:pt x="597" y="2040"/>
                    <a:pt x="648" y="2076"/>
                    <a:pt x="705" y="2076"/>
                  </a:cubicBezTo>
                  <a:cubicBezTo>
                    <a:pt x="725" y="2076"/>
                    <a:pt x="747" y="2071"/>
                    <a:pt x="767" y="2061"/>
                  </a:cubicBezTo>
                  <a:cubicBezTo>
                    <a:pt x="1189" y="1908"/>
                    <a:pt x="1632" y="1831"/>
                    <a:pt x="2076" y="1831"/>
                  </a:cubicBezTo>
                  <a:cubicBezTo>
                    <a:pt x="2519" y="1831"/>
                    <a:pt x="2962" y="1908"/>
                    <a:pt x="3384" y="2061"/>
                  </a:cubicBezTo>
                  <a:cubicBezTo>
                    <a:pt x="3401" y="2068"/>
                    <a:pt x="3419" y="2071"/>
                    <a:pt x="3437" y="2071"/>
                  </a:cubicBezTo>
                  <a:cubicBezTo>
                    <a:pt x="3497" y="2071"/>
                    <a:pt x="3553" y="2034"/>
                    <a:pt x="3576" y="1975"/>
                  </a:cubicBezTo>
                  <a:lnTo>
                    <a:pt x="4122" y="537"/>
                  </a:lnTo>
                  <a:cubicBezTo>
                    <a:pt x="4151" y="460"/>
                    <a:pt x="4113" y="374"/>
                    <a:pt x="4036" y="345"/>
                  </a:cubicBezTo>
                  <a:cubicBezTo>
                    <a:pt x="3403" y="115"/>
                    <a:pt x="2739" y="0"/>
                    <a:pt x="20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81"/>
            <p:cNvSpPr/>
            <p:nvPr/>
          </p:nvSpPr>
          <p:spPr>
            <a:xfrm>
              <a:off x="7275805" y="3809307"/>
              <a:ext cx="37440" cy="50252"/>
            </a:xfrm>
            <a:custGeom>
              <a:avLst/>
              <a:gdLst/>
              <a:ahLst/>
              <a:cxnLst/>
              <a:rect l="l" t="t" r="r" b="b"/>
              <a:pathLst>
                <a:path w="1429" h="1918" extrusionOk="0">
                  <a:moveTo>
                    <a:pt x="710" y="0"/>
                  </a:moveTo>
                  <a:lnTo>
                    <a:pt x="1" y="1735"/>
                  </a:lnTo>
                  <a:cubicBezTo>
                    <a:pt x="1" y="1735"/>
                    <a:pt x="2" y="1735"/>
                    <a:pt x="8" y="1735"/>
                  </a:cubicBezTo>
                  <a:cubicBezTo>
                    <a:pt x="35" y="1735"/>
                    <a:pt x="159" y="1748"/>
                    <a:pt x="662" y="1908"/>
                  </a:cubicBezTo>
                  <a:cubicBezTo>
                    <a:pt x="679" y="1914"/>
                    <a:pt x="697" y="1917"/>
                    <a:pt x="713" y="1917"/>
                  </a:cubicBezTo>
                  <a:cubicBezTo>
                    <a:pt x="771" y="1917"/>
                    <a:pt x="822" y="1881"/>
                    <a:pt x="844" y="1821"/>
                  </a:cubicBezTo>
                  <a:lnTo>
                    <a:pt x="1400" y="374"/>
                  </a:lnTo>
                  <a:cubicBezTo>
                    <a:pt x="1429" y="297"/>
                    <a:pt x="1391" y="211"/>
                    <a:pt x="1304" y="182"/>
                  </a:cubicBezTo>
                  <a:cubicBezTo>
                    <a:pt x="1113" y="115"/>
                    <a:pt x="911" y="48"/>
                    <a:pt x="710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81"/>
            <p:cNvSpPr/>
            <p:nvPr/>
          </p:nvSpPr>
          <p:spPr>
            <a:xfrm>
              <a:off x="7243815" y="3815568"/>
              <a:ext cx="30104" cy="24707"/>
            </a:xfrm>
            <a:custGeom>
              <a:avLst/>
              <a:gdLst/>
              <a:ahLst/>
              <a:cxnLst/>
              <a:rect l="l" t="t" r="r" b="b"/>
              <a:pathLst>
                <a:path w="1149" h="943" extrusionOk="0">
                  <a:moveTo>
                    <a:pt x="579" y="1"/>
                  </a:moveTo>
                  <a:cubicBezTo>
                    <a:pt x="479" y="1"/>
                    <a:pt x="378" y="68"/>
                    <a:pt x="369" y="202"/>
                  </a:cubicBezTo>
                  <a:lnTo>
                    <a:pt x="369" y="260"/>
                  </a:lnTo>
                  <a:lnTo>
                    <a:pt x="301" y="260"/>
                  </a:lnTo>
                  <a:cubicBezTo>
                    <a:pt x="295" y="259"/>
                    <a:pt x="289" y="259"/>
                    <a:pt x="283" y="259"/>
                  </a:cubicBezTo>
                  <a:cubicBezTo>
                    <a:pt x="1" y="259"/>
                    <a:pt x="1" y="691"/>
                    <a:pt x="283" y="691"/>
                  </a:cubicBezTo>
                  <a:cubicBezTo>
                    <a:pt x="289" y="691"/>
                    <a:pt x="295" y="691"/>
                    <a:pt x="301" y="691"/>
                  </a:cubicBezTo>
                  <a:lnTo>
                    <a:pt x="369" y="691"/>
                  </a:lnTo>
                  <a:lnTo>
                    <a:pt x="369" y="748"/>
                  </a:lnTo>
                  <a:cubicBezTo>
                    <a:pt x="378" y="878"/>
                    <a:pt x="479" y="943"/>
                    <a:pt x="579" y="943"/>
                  </a:cubicBezTo>
                  <a:cubicBezTo>
                    <a:pt x="680" y="943"/>
                    <a:pt x="781" y="878"/>
                    <a:pt x="790" y="748"/>
                  </a:cubicBezTo>
                  <a:lnTo>
                    <a:pt x="790" y="691"/>
                  </a:lnTo>
                  <a:lnTo>
                    <a:pt x="848" y="691"/>
                  </a:lnTo>
                  <a:cubicBezTo>
                    <a:pt x="854" y="691"/>
                    <a:pt x="860" y="691"/>
                    <a:pt x="866" y="691"/>
                  </a:cubicBezTo>
                  <a:cubicBezTo>
                    <a:pt x="1149" y="691"/>
                    <a:pt x="1149" y="259"/>
                    <a:pt x="866" y="259"/>
                  </a:cubicBezTo>
                  <a:cubicBezTo>
                    <a:pt x="860" y="259"/>
                    <a:pt x="854" y="259"/>
                    <a:pt x="848" y="260"/>
                  </a:cubicBezTo>
                  <a:lnTo>
                    <a:pt x="790" y="260"/>
                  </a:lnTo>
                  <a:lnTo>
                    <a:pt x="790" y="202"/>
                  </a:lnTo>
                  <a:cubicBezTo>
                    <a:pt x="781" y="68"/>
                    <a:pt x="680" y="1"/>
                    <a:pt x="57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81"/>
            <p:cNvSpPr/>
            <p:nvPr/>
          </p:nvSpPr>
          <p:spPr>
            <a:xfrm>
              <a:off x="7155259" y="3970515"/>
              <a:ext cx="207216" cy="195793"/>
            </a:xfrm>
            <a:custGeom>
              <a:avLst/>
              <a:gdLst/>
              <a:ahLst/>
              <a:cxnLst/>
              <a:rect l="l" t="t" r="r" b="b"/>
              <a:pathLst>
                <a:path w="7909" h="7473" extrusionOk="0">
                  <a:moveTo>
                    <a:pt x="3193" y="1"/>
                  </a:moveTo>
                  <a:lnTo>
                    <a:pt x="3193" y="1065"/>
                  </a:lnTo>
                  <a:lnTo>
                    <a:pt x="3010" y="1065"/>
                  </a:lnTo>
                  <a:cubicBezTo>
                    <a:pt x="1918" y="1065"/>
                    <a:pt x="969" y="1813"/>
                    <a:pt x="710" y="2877"/>
                  </a:cubicBezTo>
                  <a:lnTo>
                    <a:pt x="106" y="5350"/>
                  </a:lnTo>
                  <a:cubicBezTo>
                    <a:pt x="1" y="5800"/>
                    <a:pt x="202" y="6270"/>
                    <a:pt x="605" y="6509"/>
                  </a:cubicBezTo>
                  <a:cubicBezTo>
                    <a:pt x="1721" y="7152"/>
                    <a:pt x="2838" y="7473"/>
                    <a:pt x="3955" y="7473"/>
                  </a:cubicBezTo>
                  <a:cubicBezTo>
                    <a:pt x="5071" y="7473"/>
                    <a:pt x="6188" y="7152"/>
                    <a:pt x="7305" y="6509"/>
                  </a:cubicBezTo>
                  <a:cubicBezTo>
                    <a:pt x="7707" y="6270"/>
                    <a:pt x="7909" y="5800"/>
                    <a:pt x="7803" y="5350"/>
                  </a:cubicBezTo>
                  <a:lnTo>
                    <a:pt x="7209" y="2877"/>
                  </a:lnTo>
                  <a:cubicBezTo>
                    <a:pt x="6942" y="1819"/>
                    <a:pt x="5994" y="1065"/>
                    <a:pt x="4910" y="1065"/>
                  </a:cubicBezTo>
                  <a:cubicBezTo>
                    <a:pt x="4903" y="1065"/>
                    <a:pt x="4896" y="1065"/>
                    <a:pt x="4889" y="1065"/>
                  </a:cubicBezTo>
                  <a:lnTo>
                    <a:pt x="4707" y="1065"/>
                  </a:lnTo>
                  <a:lnTo>
                    <a:pt x="4707" y="1"/>
                  </a:lnTo>
                  <a:cubicBezTo>
                    <a:pt x="4467" y="121"/>
                    <a:pt x="4206" y="181"/>
                    <a:pt x="3946" y="181"/>
                  </a:cubicBezTo>
                  <a:cubicBezTo>
                    <a:pt x="3686" y="181"/>
                    <a:pt x="3427" y="121"/>
                    <a:pt x="3193" y="1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81"/>
            <p:cNvSpPr/>
            <p:nvPr/>
          </p:nvSpPr>
          <p:spPr>
            <a:xfrm>
              <a:off x="7239151" y="3970515"/>
              <a:ext cx="6550" cy="4297"/>
            </a:xfrm>
            <a:custGeom>
              <a:avLst/>
              <a:gdLst/>
              <a:ahLst/>
              <a:cxnLst/>
              <a:rect l="l" t="t" r="r" b="b"/>
              <a:pathLst>
                <a:path w="250" h="164" extrusionOk="0">
                  <a:moveTo>
                    <a:pt x="0" y="1"/>
                  </a:moveTo>
                  <a:lnTo>
                    <a:pt x="0" y="164"/>
                  </a:lnTo>
                  <a:cubicBezTo>
                    <a:pt x="86" y="154"/>
                    <a:pt x="173" y="126"/>
                    <a:pt x="249" y="106"/>
                  </a:cubicBezTo>
                  <a:cubicBezTo>
                    <a:pt x="163" y="78"/>
                    <a:pt x="77" y="39"/>
                    <a:pt x="0" y="1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81"/>
            <p:cNvSpPr/>
            <p:nvPr/>
          </p:nvSpPr>
          <p:spPr>
            <a:xfrm>
              <a:off x="7245675" y="3970515"/>
              <a:ext cx="117062" cy="195766"/>
            </a:xfrm>
            <a:custGeom>
              <a:avLst/>
              <a:gdLst/>
              <a:ahLst/>
              <a:cxnLst/>
              <a:rect l="l" t="t" r="r" b="b"/>
              <a:pathLst>
                <a:path w="4468" h="7472" extrusionOk="0">
                  <a:moveTo>
                    <a:pt x="1266" y="1"/>
                  </a:moveTo>
                  <a:cubicBezTo>
                    <a:pt x="1036" y="126"/>
                    <a:pt x="777" y="183"/>
                    <a:pt x="508" y="183"/>
                  </a:cubicBezTo>
                  <a:cubicBezTo>
                    <a:pt x="422" y="183"/>
                    <a:pt x="345" y="183"/>
                    <a:pt x="259" y="164"/>
                  </a:cubicBezTo>
                  <a:lnTo>
                    <a:pt x="259" y="1065"/>
                  </a:lnTo>
                  <a:lnTo>
                    <a:pt x="441" y="1065"/>
                  </a:lnTo>
                  <a:cubicBezTo>
                    <a:pt x="1534" y="1065"/>
                    <a:pt x="2493" y="1813"/>
                    <a:pt x="2751" y="2877"/>
                  </a:cubicBezTo>
                  <a:lnTo>
                    <a:pt x="2866" y="3394"/>
                  </a:lnTo>
                  <a:lnTo>
                    <a:pt x="3029" y="4056"/>
                  </a:lnTo>
                  <a:lnTo>
                    <a:pt x="3346" y="5350"/>
                  </a:lnTo>
                  <a:cubicBezTo>
                    <a:pt x="3461" y="5800"/>
                    <a:pt x="3250" y="6279"/>
                    <a:pt x="2847" y="6509"/>
                  </a:cubicBezTo>
                  <a:cubicBezTo>
                    <a:pt x="1985" y="7027"/>
                    <a:pt x="1007" y="7353"/>
                    <a:pt x="0" y="7449"/>
                  </a:cubicBezTo>
                  <a:cubicBezTo>
                    <a:pt x="172" y="7464"/>
                    <a:pt x="343" y="7472"/>
                    <a:pt x="515" y="7472"/>
                  </a:cubicBezTo>
                  <a:cubicBezTo>
                    <a:pt x="1628" y="7472"/>
                    <a:pt x="2741" y="7149"/>
                    <a:pt x="3854" y="6509"/>
                  </a:cubicBezTo>
                  <a:cubicBezTo>
                    <a:pt x="4256" y="6279"/>
                    <a:pt x="4467" y="5800"/>
                    <a:pt x="4352" y="5350"/>
                  </a:cubicBezTo>
                  <a:lnTo>
                    <a:pt x="4036" y="4056"/>
                  </a:lnTo>
                  <a:lnTo>
                    <a:pt x="3873" y="3394"/>
                  </a:lnTo>
                  <a:lnTo>
                    <a:pt x="3758" y="2877"/>
                  </a:lnTo>
                  <a:cubicBezTo>
                    <a:pt x="3499" y="1813"/>
                    <a:pt x="2541" y="1065"/>
                    <a:pt x="1448" y="1065"/>
                  </a:cubicBezTo>
                  <a:lnTo>
                    <a:pt x="1266" y="1065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81"/>
            <p:cNvSpPr/>
            <p:nvPr/>
          </p:nvSpPr>
          <p:spPr>
            <a:xfrm>
              <a:off x="7221571" y="3970515"/>
              <a:ext cx="73098" cy="84285"/>
            </a:xfrm>
            <a:custGeom>
              <a:avLst/>
              <a:gdLst/>
              <a:ahLst/>
              <a:cxnLst/>
              <a:rect l="l" t="t" r="r" b="b"/>
              <a:pathLst>
                <a:path w="2790" h="3217" extrusionOk="0">
                  <a:moveTo>
                    <a:pt x="671" y="1"/>
                  </a:moveTo>
                  <a:lnTo>
                    <a:pt x="671" y="1065"/>
                  </a:lnTo>
                  <a:lnTo>
                    <a:pt x="489" y="1065"/>
                  </a:lnTo>
                  <a:cubicBezTo>
                    <a:pt x="326" y="1065"/>
                    <a:pt x="163" y="1084"/>
                    <a:pt x="0" y="1113"/>
                  </a:cubicBezTo>
                  <a:lnTo>
                    <a:pt x="58" y="1170"/>
                  </a:lnTo>
                  <a:lnTo>
                    <a:pt x="1150" y="3059"/>
                  </a:lnTo>
                  <a:cubicBezTo>
                    <a:pt x="1213" y="3164"/>
                    <a:pt x="1321" y="3217"/>
                    <a:pt x="1427" y="3217"/>
                  </a:cubicBezTo>
                  <a:cubicBezTo>
                    <a:pt x="1534" y="3217"/>
                    <a:pt x="1639" y="3164"/>
                    <a:pt x="1697" y="3059"/>
                  </a:cubicBezTo>
                  <a:lnTo>
                    <a:pt x="2790" y="1170"/>
                  </a:lnTo>
                  <a:lnTo>
                    <a:pt x="2790" y="1103"/>
                  </a:lnTo>
                  <a:cubicBezTo>
                    <a:pt x="2646" y="1074"/>
                    <a:pt x="2512" y="1065"/>
                    <a:pt x="2368" y="1065"/>
                  </a:cubicBezTo>
                  <a:lnTo>
                    <a:pt x="2186" y="1065"/>
                  </a:lnTo>
                  <a:lnTo>
                    <a:pt x="2186" y="1"/>
                  </a:lnTo>
                  <a:cubicBezTo>
                    <a:pt x="1946" y="121"/>
                    <a:pt x="1687" y="181"/>
                    <a:pt x="1428" y="181"/>
                  </a:cubicBezTo>
                  <a:cubicBezTo>
                    <a:pt x="1170" y="181"/>
                    <a:pt x="911" y="121"/>
                    <a:pt x="671" y="1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81"/>
            <p:cNvSpPr/>
            <p:nvPr/>
          </p:nvSpPr>
          <p:spPr>
            <a:xfrm>
              <a:off x="7239151" y="3970515"/>
              <a:ext cx="39693" cy="19362"/>
            </a:xfrm>
            <a:custGeom>
              <a:avLst/>
              <a:gdLst/>
              <a:ahLst/>
              <a:cxnLst/>
              <a:rect l="l" t="t" r="r" b="b"/>
              <a:pathLst>
                <a:path w="1515" h="739" extrusionOk="0">
                  <a:moveTo>
                    <a:pt x="0" y="1"/>
                  </a:moveTo>
                  <a:lnTo>
                    <a:pt x="0" y="576"/>
                  </a:lnTo>
                  <a:cubicBezTo>
                    <a:pt x="240" y="681"/>
                    <a:pt x="499" y="739"/>
                    <a:pt x="757" y="739"/>
                  </a:cubicBezTo>
                  <a:cubicBezTo>
                    <a:pt x="1016" y="739"/>
                    <a:pt x="1275" y="681"/>
                    <a:pt x="1515" y="576"/>
                  </a:cubicBezTo>
                  <a:lnTo>
                    <a:pt x="1515" y="1"/>
                  </a:lnTo>
                  <a:cubicBezTo>
                    <a:pt x="1275" y="121"/>
                    <a:pt x="1014" y="181"/>
                    <a:pt x="754" y="181"/>
                  </a:cubicBezTo>
                  <a:cubicBezTo>
                    <a:pt x="494" y="181"/>
                    <a:pt x="235" y="121"/>
                    <a:pt x="0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81"/>
            <p:cNvSpPr/>
            <p:nvPr/>
          </p:nvSpPr>
          <p:spPr>
            <a:xfrm>
              <a:off x="7210017" y="3869069"/>
              <a:ext cx="97962" cy="110774"/>
            </a:xfrm>
            <a:custGeom>
              <a:avLst/>
              <a:gdLst/>
              <a:ahLst/>
              <a:cxnLst/>
              <a:rect l="l" t="t" r="r" b="b"/>
              <a:pathLst>
                <a:path w="3739" h="4228" extrusionOk="0">
                  <a:moveTo>
                    <a:pt x="2560" y="0"/>
                  </a:moveTo>
                  <a:cubicBezTo>
                    <a:pt x="1802" y="508"/>
                    <a:pt x="911" y="786"/>
                    <a:pt x="0" y="796"/>
                  </a:cubicBezTo>
                  <a:lnTo>
                    <a:pt x="0" y="2358"/>
                  </a:lnTo>
                  <a:lnTo>
                    <a:pt x="0" y="2416"/>
                  </a:lnTo>
                  <a:cubicBezTo>
                    <a:pt x="29" y="3422"/>
                    <a:pt x="853" y="4228"/>
                    <a:pt x="1869" y="4228"/>
                  </a:cubicBezTo>
                  <a:cubicBezTo>
                    <a:pt x="2876" y="4228"/>
                    <a:pt x="3710" y="3422"/>
                    <a:pt x="3739" y="2416"/>
                  </a:cubicBezTo>
                  <a:lnTo>
                    <a:pt x="3739" y="796"/>
                  </a:lnTo>
                  <a:cubicBezTo>
                    <a:pt x="3298" y="604"/>
                    <a:pt x="2905" y="326"/>
                    <a:pt x="2560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81"/>
            <p:cNvSpPr/>
            <p:nvPr/>
          </p:nvSpPr>
          <p:spPr>
            <a:xfrm>
              <a:off x="7261735" y="3869069"/>
              <a:ext cx="46243" cy="112031"/>
            </a:xfrm>
            <a:custGeom>
              <a:avLst/>
              <a:gdLst/>
              <a:ahLst/>
              <a:cxnLst/>
              <a:rect l="l" t="t" r="r" b="b"/>
              <a:pathLst>
                <a:path w="1765" h="4276" extrusionOk="0">
                  <a:moveTo>
                    <a:pt x="586" y="0"/>
                  </a:moveTo>
                  <a:cubicBezTo>
                    <a:pt x="403" y="125"/>
                    <a:pt x="212" y="240"/>
                    <a:pt x="1" y="336"/>
                  </a:cubicBezTo>
                  <a:cubicBezTo>
                    <a:pt x="308" y="604"/>
                    <a:pt x="653" y="834"/>
                    <a:pt x="1027" y="997"/>
                  </a:cubicBezTo>
                  <a:lnTo>
                    <a:pt x="1027" y="2608"/>
                  </a:lnTo>
                  <a:cubicBezTo>
                    <a:pt x="1027" y="3317"/>
                    <a:pt x="624" y="3959"/>
                    <a:pt x="1" y="4276"/>
                  </a:cubicBezTo>
                  <a:cubicBezTo>
                    <a:pt x="988" y="4218"/>
                    <a:pt x="1765" y="3403"/>
                    <a:pt x="1765" y="2406"/>
                  </a:cubicBezTo>
                  <a:lnTo>
                    <a:pt x="1765" y="796"/>
                  </a:lnTo>
                  <a:cubicBezTo>
                    <a:pt x="1324" y="604"/>
                    <a:pt x="931" y="336"/>
                    <a:pt x="586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3" name="Google Shape;8833;p81"/>
          <p:cNvGrpSpPr/>
          <p:nvPr/>
        </p:nvGrpSpPr>
        <p:grpSpPr>
          <a:xfrm>
            <a:off x="4915368" y="2891390"/>
            <a:ext cx="182850" cy="361927"/>
            <a:chOff x="4915368" y="2891390"/>
            <a:chExt cx="182850" cy="361927"/>
          </a:xfrm>
        </p:grpSpPr>
        <p:sp>
          <p:nvSpPr>
            <p:cNvPr id="8834" name="Google Shape;8834;p81"/>
            <p:cNvSpPr/>
            <p:nvPr/>
          </p:nvSpPr>
          <p:spPr>
            <a:xfrm>
              <a:off x="4940992" y="2925292"/>
              <a:ext cx="131367" cy="326504"/>
            </a:xfrm>
            <a:custGeom>
              <a:avLst/>
              <a:gdLst/>
              <a:ahLst/>
              <a:cxnLst/>
              <a:rect l="l" t="t" r="r" b="b"/>
              <a:pathLst>
                <a:path w="5014" h="12462" extrusionOk="0">
                  <a:moveTo>
                    <a:pt x="0" y="1"/>
                  </a:moveTo>
                  <a:lnTo>
                    <a:pt x="0" y="10017"/>
                  </a:lnTo>
                  <a:cubicBezTo>
                    <a:pt x="29" y="11379"/>
                    <a:pt x="1141" y="12462"/>
                    <a:pt x="2512" y="12462"/>
                  </a:cubicBezTo>
                  <a:cubicBezTo>
                    <a:pt x="3873" y="12462"/>
                    <a:pt x="4985" y="11379"/>
                    <a:pt x="5013" y="10017"/>
                  </a:cubicBezTo>
                  <a:lnTo>
                    <a:pt x="5013" y="1"/>
                  </a:lnTo>
                  <a:close/>
                </a:path>
              </a:pathLst>
            </a:custGeom>
            <a:solidFill>
              <a:srgbClr val="E9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81"/>
            <p:cNvSpPr/>
            <p:nvPr/>
          </p:nvSpPr>
          <p:spPr>
            <a:xfrm>
              <a:off x="4991977" y="2925292"/>
              <a:ext cx="80644" cy="328024"/>
            </a:xfrm>
            <a:custGeom>
              <a:avLst/>
              <a:gdLst/>
              <a:ahLst/>
              <a:cxnLst/>
              <a:rect l="l" t="t" r="r" b="b"/>
              <a:pathLst>
                <a:path w="3078" h="12520" extrusionOk="0">
                  <a:moveTo>
                    <a:pt x="1946" y="1"/>
                  </a:moveTo>
                  <a:lnTo>
                    <a:pt x="1946" y="10017"/>
                  </a:lnTo>
                  <a:cubicBezTo>
                    <a:pt x="1946" y="11187"/>
                    <a:pt x="1141" y="12193"/>
                    <a:pt x="0" y="12462"/>
                  </a:cubicBezTo>
                  <a:cubicBezTo>
                    <a:pt x="182" y="12500"/>
                    <a:pt x="374" y="12519"/>
                    <a:pt x="566" y="12519"/>
                  </a:cubicBezTo>
                  <a:cubicBezTo>
                    <a:pt x="1946" y="12519"/>
                    <a:pt x="3077" y="11398"/>
                    <a:pt x="3077" y="10017"/>
                  </a:cubicBezTo>
                  <a:lnTo>
                    <a:pt x="3077" y="1"/>
                  </a:lnTo>
                  <a:close/>
                </a:path>
              </a:pathLst>
            </a:custGeom>
            <a:solidFill>
              <a:srgbClr val="DCE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81"/>
            <p:cNvSpPr/>
            <p:nvPr/>
          </p:nvSpPr>
          <p:spPr>
            <a:xfrm>
              <a:off x="4940992" y="3044345"/>
              <a:ext cx="131367" cy="208971"/>
            </a:xfrm>
            <a:custGeom>
              <a:avLst/>
              <a:gdLst/>
              <a:ahLst/>
              <a:cxnLst/>
              <a:rect l="l" t="t" r="r" b="b"/>
              <a:pathLst>
                <a:path w="5014" h="7976" extrusionOk="0">
                  <a:moveTo>
                    <a:pt x="1277" y="0"/>
                  </a:moveTo>
                  <a:cubicBezTo>
                    <a:pt x="533" y="0"/>
                    <a:pt x="0" y="345"/>
                    <a:pt x="0" y="345"/>
                  </a:cubicBezTo>
                  <a:lnTo>
                    <a:pt x="0" y="5473"/>
                  </a:lnTo>
                  <a:cubicBezTo>
                    <a:pt x="0" y="6854"/>
                    <a:pt x="1122" y="7975"/>
                    <a:pt x="2512" y="7975"/>
                  </a:cubicBezTo>
                  <a:cubicBezTo>
                    <a:pt x="3892" y="7975"/>
                    <a:pt x="5013" y="6854"/>
                    <a:pt x="5013" y="5473"/>
                  </a:cubicBezTo>
                  <a:lnTo>
                    <a:pt x="5013" y="173"/>
                  </a:lnTo>
                  <a:cubicBezTo>
                    <a:pt x="5013" y="173"/>
                    <a:pt x="4410" y="651"/>
                    <a:pt x="3594" y="651"/>
                  </a:cubicBezTo>
                  <a:cubicBezTo>
                    <a:pt x="3260" y="651"/>
                    <a:pt x="2890" y="571"/>
                    <a:pt x="2512" y="345"/>
                  </a:cubicBezTo>
                  <a:cubicBezTo>
                    <a:pt x="2074" y="86"/>
                    <a:pt x="1649" y="0"/>
                    <a:pt x="1277" y="0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81"/>
            <p:cNvSpPr/>
            <p:nvPr/>
          </p:nvSpPr>
          <p:spPr>
            <a:xfrm>
              <a:off x="4991977" y="3048852"/>
              <a:ext cx="80382" cy="203443"/>
            </a:xfrm>
            <a:custGeom>
              <a:avLst/>
              <a:gdLst/>
              <a:ahLst/>
              <a:cxnLst/>
              <a:rect l="l" t="t" r="r" b="b"/>
              <a:pathLst>
                <a:path w="3068" h="7765" extrusionOk="0">
                  <a:moveTo>
                    <a:pt x="3067" y="1"/>
                  </a:moveTo>
                  <a:cubicBezTo>
                    <a:pt x="2732" y="250"/>
                    <a:pt x="2349" y="403"/>
                    <a:pt x="1946" y="461"/>
                  </a:cubicBezTo>
                  <a:lnTo>
                    <a:pt x="1946" y="5301"/>
                  </a:lnTo>
                  <a:cubicBezTo>
                    <a:pt x="1946" y="6461"/>
                    <a:pt x="1141" y="7477"/>
                    <a:pt x="0" y="7736"/>
                  </a:cubicBezTo>
                  <a:lnTo>
                    <a:pt x="67" y="7755"/>
                  </a:lnTo>
                  <a:lnTo>
                    <a:pt x="86" y="7755"/>
                  </a:lnTo>
                  <a:lnTo>
                    <a:pt x="134" y="7765"/>
                  </a:lnTo>
                  <a:lnTo>
                    <a:pt x="566" y="7765"/>
                  </a:lnTo>
                  <a:cubicBezTo>
                    <a:pt x="1946" y="7765"/>
                    <a:pt x="3067" y="6643"/>
                    <a:pt x="3067" y="5253"/>
                  </a:cubicBezTo>
                  <a:lnTo>
                    <a:pt x="3067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81"/>
            <p:cNvSpPr/>
            <p:nvPr/>
          </p:nvSpPr>
          <p:spPr>
            <a:xfrm>
              <a:off x="4963838" y="3076493"/>
              <a:ext cx="19624" cy="16558"/>
            </a:xfrm>
            <a:custGeom>
              <a:avLst/>
              <a:gdLst/>
              <a:ahLst/>
              <a:cxnLst/>
              <a:rect l="l" t="t" r="r" b="b"/>
              <a:pathLst>
                <a:path w="749" h="632" extrusionOk="0">
                  <a:moveTo>
                    <a:pt x="432" y="0"/>
                  </a:moveTo>
                  <a:cubicBezTo>
                    <a:pt x="144" y="0"/>
                    <a:pt x="1" y="336"/>
                    <a:pt x="202" y="537"/>
                  </a:cubicBezTo>
                  <a:cubicBezTo>
                    <a:pt x="267" y="602"/>
                    <a:pt x="347" y="631"/>
                    <a:pt x="426" y="631"/>
                  </a:cubicBezTo>
                  <a:cubicBezTo>
                    <a:pt x="590" y="631"/>
                    <a:pt x="748" y="504"/>
                    <a:pt x="748" y="316"/>
                  </a:cubicBezTo>
                  <a:cubicBezTo>
                    <a:pt x="739" y="134"/>
                    <a:pt x="604" y="0"/>
                    <a:pt x="432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81"/>
            <p:cNvSpPr/>
            <p:nvPr/>
          </p:nvSpPr>
          <p:spPr>
            <a:xfrm>
              <a:off x="5030386" y="3100099"/>
              <a:ext cx="16847" cy="14436"/>
            </a:xfrm>
            <a:custGeom>
              <a:avLst/>
              <a:gdLst/>
              <a:ahLst/>
              <a:cxnLst/>
              <a:rect l="l" t="t" r="r" b="b"/>
              <a:pathLst>
                <a:path w="643" h="551" extrusionOk="0">
                  <a:moveTo>
                    <a:pt x="365" y="0"/>
                  </a:moveTo>
                  <a:cubicBezTo>
                    <a:pt x="125" y="0"/>
                    <a:pt x="1" y="297"/>
                    <a:pt x="173" y="470"/>
                  </a:cubicBezTo>
                  <a:cubicBezTo>
                    <a:pt x="229" y="525"/>
                    <a:pt x="297" y="550"/>
                    <a:pt x="365" y="550"/>
                  </a:cubicBezTo>
                  <a:cubicBezTo>
                    <a:pt x="506" y="550"/>
                    <a:pt x="643" y="441"/>
                    <a:pt x="643" y="278"/>
                  </a:cubicBezTo>
                  <a:cubicBezTo>
                    <a:pt x="643" y="125"/>
                    <a:pt x="518" y="0"/>
                    <a:pt x="365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81"/>
            <p:cNvSpPr/>
            <p:nvPr/>
          </p:nvSpPr>
          <p:spPr>
            <a:xfrm>
              <a:off x="4980921" y="3202803"/>
              <a:ext cx="16847" cy="14436"/>
            </a:xfrm>
            <a:custGeom>
              <a:avLst/>
              <a:gdLst/>
              <a:ahLst/>
              <a:cxnLst/>
              <a:rect l="l" t="t" r="r" b="b"/>
              <a:pathLst>
                <a:path w="643" h="551" extrusionOk="0">
                  <a:moveTo>
                    <a:pt x="365" y="1"/>
                  </a:moveTo>
                  <a:cubicBezTo>
                    <a:pt x="125" y="1"/>
                    <a:pt x="0" y="298"/>
                    <a:pt x="173" y="470"/>
                  </a:cubicBezTo>
                  <a:cubicBezTo>
                    <a:pt x="229" y="526"/>
                    <a:pt x="297" y="551"/>
                    <a:pt x="364" y="551"/>
                  </a:cubicBezTo>
                  <a:cubicBezTo>
                    <a:pt x="506" y="551"/>
                    <a:pt x="643" y="441"/>
                    <a:pt x="643" y="278"/>
                  </a:cubicBezTo>
                  <a:cubicBezTo>
                    <a:pt x="643" y="125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81"/>
            <p:cNvSpPr/>
            <p:nvPr/>
          </p:nvSpPr>
          <p:spPr>
            <a:xfrm>
              <a:off x="5030386" y="3171651"/>
              <a:ext cx="16847" cy="14698"/>
            </a:xfrm>
            <a:custGeom>
              <a:avLst/>
              <a:gdLst/>
              <a:ahLst/>
              <a:cxnLst/>
              <a:rect l="l" t="t" r="r" b="b"/>
              <a:pathLst>
                <a:path w="643" h="561" extrusionOk="0">
                  <a:moveTo>
                    <a:pt x="365" y="1"/>
                  </a:moveTo>
                  <a:cubicBezTo>
                    <a:pt x="125" y="1"/>
                    <a:pt x="1" y="298"/>
                    <a:pt x="173" y="480"/>
                  </a:cubicBezTo>
                  <a:cubicBezTo>
                    <a:pt x="228" y="535"/>
                    <a:pt x="296" y="560"/>
                    <a:pt x="363" y="560"/>
                  </a:cubicBezTo>
                  <a:cubicBezTo>
                    <a:pt x="506" y="560"/>
                    <a:pt x="643" y="448"/>
                    <a:pt x="643" y="279"/>
                  </a:cubicBezTo>
                  <a:cubicBezTo>
                    <a:pt x="643" y="126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81"/>
            <p:cNvSpPr/>
            <p:nvPr/>
          </p:nvSpPr>
          <p:spPr>
            <a:xfrm>
              <a:off x="4974135" y="3132246"/>
              <a:ext cx="20357" cy="17397"/>
            </a:xfrm>
            <a:custGeom>
              <a:avLst/>
              <a:gdLst/>
              <a:ahLst/>
              <a:cxnLst/>
              <a:rect l="l" t="t" r="r" b="b"/>
              <a:pathLst>
                <a:path w="777" h="664" extrusionOk="0">
                  <a:moveTo>
                    <a:pt x="451" y="0"/>
                  </a:moveTo>
                  <a:cubicBezTo>
                    <a:pt x="154" y="0"/>
                    <a:pt x="1" y="355"/>
                    <a:pt x="211" y="566"/>
                  </a:cubicBezTo>
                  <a:cubicBezTo>
                    <a:pt x="279" y="634"/>
                    <a:pt x="362" y="664"/>
                    <a:pt x="443" y="664"/>
                  </a:cubicBezTo>
                  <a:cubicBezTo>
                    <a:pt x="614" y="664"/>
                    <a:pt x="777" y="530"/>
                    <a:pt x="777" y="336"/>
                  </a:cubicBezTo>
                  <a:cubicBezTo>
                    <a:pt x="777" y="144"/>
                    <a:pt x="633" y="0"/>
                    <a:pt x="451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81"/>
            <p:cNvSpPr/>
            <p:nvPr/>
          </p:nvSpPr>
          <p:spPr>
            <a:xfrm>
              <a:off x="4915368" y="2891390"/>
              <a:ext cx="182850" cy="33693"/>
            </a:xfrm>
            <a:custGeom>
              <a:avLst/>
              <a:gdLst/>
              <a:ahLst/>
              <a:cxnLst/>
              <a:rect l="l" t="t" r="r" b="b"/>
              <a:pathLst>
                <a:path w="6979" h="1286" extrusionOk="0">
                  <a:moveTo>
                    <a:pt x="442" y="1"/>
                  </a:moveTo>
                  <a:cubicBezTo>
                    <a:pt x="192" y="1"/>
                    <a:pt x="1" y="192"/>
                    <a:pt x="1" y="432"/>
                  </a:cubicBezTo>
                  <a:lnTo>
                    <a:pt x="1" y="854"/>
                  </a:lnTo>
                  <a:cubicBezTo>
                    <a:pt x="1" y="1093"/>
                    <a:pt x="192" y="1285"/>
                    <a:pt x="442" y="1285"/>
                  </a:cubicBezTo>
                  <a:lnTo>
                    <a:pt x="6538" y="1285"/>
                  </a:lnTo>
                  <a:cubicBezTo>
                    <a:pt x="6777" y="1285"/>
                    <a:pt x="6979" y="1093"/>
                    <a:pt x="6979" y="854"/>
                  </a:cubicBezTo>
                  <a:lnTo>
                    <a:pt x="6979" y="432"/>
                  </a:lnTo>
                  <a:cubicBezTo>
                    <a:pt x="6979" y="192"/>
                    <a:pt x="6777" y="1"/>
                    <a:pt x="6538" y="1"/>
                  </a:cubicBezTo>
                  <a:close/>
                </a:path>
              </a:pathLst>
            </a:custGeom>
            <a:solidFill>
              <a:srgbClr val="CD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81"/>
            <p:cNvSpPr/>
            <p:nvPr/>
          </p:nvSpPr>
          <p:spPr>
            <a:xfrm>
              <a:off x="5055250" y="2891390"/>
              <a:ext cx="42732" cy="33693"/>
            </a:xfrm>
            <a:custGeom>
              <a:avLst/>
              <a:gdLst/>
              <a:ahLst/>
              <a:cxnLst/>
              <a:rect l="l" t="t" r="r" b="b"/>
              <a:pathLst>
                <a:path w="1631" h="1286" extrusionOk="0">
                  <a:moveTo>
                    <a:pt x="1" y="1"/>
                  </a:moveTo>
                  <a:cubicBezTo>
                    <a:pt x="240" y="1"/>
                    <a:pt x="432" y="192"/>
                    <a:pt x="432" y="432"/>
                  </a:cubicBezTo>
                  <a:lnTo>
                    <a:pt x="432" y="854"/>
                  </a:lnTo>
                  <a:cubicBezTo>
                    <a:pt x="432" y="1093"/>
                    <a:pt x="240" y="1285"/>
                    <a:pt x="1" y="1285"/>
                  </a:cubicBezTo>
                  <a:lnTo>
                    <a:pt x="1199" y="1285"/>
                  </a:lnTo>
                  <a:cubicBezTo>
                    <a:pt x="1438" y="1285"/>
                    <a:pt x="1630" y="1093"/>
                    <a:pt x="1630" y="854"/>
                  </a:cubicBezTo>
                  <a:lnTo>
                    <a:pt x="1630" y="432"/>
                  </a:lnTo>
                  <a:cubicBezTo>
                    <a:pt x="1630" y="192"/>
                    <a:pt x="1438" y="1"/>
                    <a:pt x="1199" y="1"/>
                  </a:cubicBezTo>
                  <a:close/>
                </a:path>
              </a:pathLst>
            </a:custGeom>
            <a:solidFill>
              <a:srgbClr val="B8C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5" name="Google Shape;8845;p81"/>
          <p:cNvGrpSpPr/>
          <p:nvPr/>
        </p:nvGrpSpPr>
        <p:grpSpPr>
          <a:xfrm>
            <a:off x="8028714" y="2891652"/>
            <a:ext cx="289589" cy="361403"/>
            <a:chOff x="8028714" y="2891652"/>
            <a:chExt cx="289589" cy="361403"/>
          </a:xfrm>
        </p:grpSpPr>
        <p:sp>
          <p:nvSpPr>
            <p:cNvPr id="8846" name="Google Shape;8846;p81"/>
            <p:cNvSpPr/>
            <p:nvPr/>
          </p:nvSpPr>
          <p:spPr>
            <a:xfrm>
              <a:off x="8096520" y="3139006"/>
              <a:ext cx="167025" cy="83421"/>
            </a:xfrm>
            <a:custGeom>
              <a:avLst/>
              <a:gdLst/>
              <a:ahLst/>
              <a:cxnLst/>
              <a:rect l="l" t="t" r="r" b="b"/>
              <a:pathLst>
                <a:path w="6375" h="3184" extrusionOk="0">
                  <a:moveTo>
                    <a:pt x="3058" y="1"/>
                  </a:moveTo>
                  <a:cubicBezTo>
                    <a:pt x="1371" y="1"/>
                    <a:pt x="1" y="1362"/>
                    <a:pt x="1" y="3059"/>
                  </a:cubicBezTo>
                  <a:lnTo>
                    <a:pt x="1" y="3183"/>
                  </a:lnTo>
                  <a:lnTo>
                    <a:pt x="6375" y="3183"/>
                  </a:lnTo>
                  <a:lnTo>
                    <a:pt x="6375" y="3059"/>
                  </a:lnTo>
                  <a:cubicBezTo>
                    <a:pt x="6375" y="1362"/>
                    <a:pt x="5004" y="1"/>
                    <a:pt x="3317" y="1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81"/>
            <p:cNvSpPr/>
            <p:nvPr/>
          </p:nvSpPr>
          <p:spPr>
            <a:xfrm>
              <a:off x="8168360" y="3139006"/>
              <a:ext cx="95185" cy="83421"/>
            </a:xfrm>
            <a:custGeom>
              <a:avLst/>
              <a:gdLst/>
              <a:ahLst/>
              <a:cxnLst/>
              <a:rect l="l" t="t" r="r" b="b"/>
              <a:pathLst>
                <a:path w="3633" h="3184" extrusionOk="0">
                  <a:moveTo>
                    <a:pt x="441" y="1"/>
                  </a:moveTo>
                  <a:cubicBezTo>
                    <a:pt x="297" y="1"/>
                    <a:pt x="144" y="10"/>
                    <a:pt x="0" y="30"/>
                  </a:cubicBezTo>
                  <a:cubicBezTo>
                    <a:pt x="1563" y="250"/>
                    <a:pt x="2732" y="1602"/>
                    <a:pt x="2732" y="3183"/>
                  </a:cubicBezTo>
                  <a:lnTo>
                    <a:pt x="3633" y="3183"/>
                  </a:lnTo>
                  <a:cubicBezTo>
                    <a:pt x="3633" y="1429"/>
                    <a:pt x="2205" y="1"/>
                    <a:pt x="441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81"/>
            <p:cNvSpPr/>
            <p:nvPr/>
          </p:nvSpPr>
          <p:spPr>
            <a:xfrm>
              <a:off x="8028714" y="3109871"/>
              <a:ext cx="104748" cy="24392"/>
            </a:xfrm>
            <a:custGeom>
              <a:avLst/>
              <a:gdLst/>
              <a:ahLst/>
              <a:cxnLst/>
              <a:rect l="l" t="t" r="r" b="b"/>
              <a:pathLst>
                <a:path w="3998" h="931" extrusionOk="0">
                  <a:moveTo>
                    <a:pt x="298" y="1"/>
                  </a:moveTo>
                  <a:cubicBezTo>
                    <a:pt x="135" y="1"/>
                    <a:pt x="1" y="126"/>
                    <a:pt x="1" y="288"/>
                  </a:cubicBezTo>
                  <a:lnTo>
                    <a:pt x="1" y="634"/>
                  </a:lnTo>
                  <a:cubicBezTo>
                    <a:pt x="1" y="806"/>
                    <a:pt x="135" y="931"/>
                    <a:pt x="298" y="931"/>
                  </a:cubicBezTo>
                  <a:lnTo>
                    <a:pt x="3701" y="931"/>
                  </a:lnTo>
                  <a:cubicBezTo>
                    <a:pt x="3864" y="931"/>
                    <a:pt x="3998" y="806"/>
                    <a:pt x="3998" y="643"/>
                  </a:cubicBezTo>
                  <a:lnTo>
                    <a:pt x="3998" y="288"/>
                  </a:lnTo>
                  <a:cubicBezTo>
                    <a:pt x="3998" y="126"/>
                    <a:pt x="3864" y="1"/>
                    <a:pt x="3701" y="1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81"/>
            <p:cNvSpPr/>
            <p:nvPr/>
          </p:nvSpPr>
          <p:spPr>
            <a:xfrm>
              <a:off x="8101812" y="3109871"/>
              <a:ext cx="31650" cy="24392"/>
            </a:xfrm>
            <a:custGeom>
              <a:avLst/>
              <a:gdLst/>
              <a:ahLst/>
              <a:cxnLst/>
              <a:rect l="l" t="t" r="r" b="b"/>
              <a:pathLst>
                <a:path w="1208" h="931" extrusionOk="0">
                  <a:moveTo>
                    <a:pt x="0" y="1"/>
                  </a:moveTo>
                  <a:cubicBezTo>
                    <a:pt x="173" y="1"/>
                    <a:pt x="307" y="135"/>
                    <a:pt x="307" y="308"/>
                  </a:cubicBezTo>
                  <a:lnTo>
                    <a:pt x="307" y="624"/>
                  </a:lnTo>
                  <a:cubicBezTo>
                    <a:pt x="307" y="797"/>
                    <a:pt x="173" y="931"/>
                    <a:pt x="0" y="931"/>
                  </a:cubicBezTo>
                  <a:lnTo>
                    <a:pt x="901" y="931"/>
                  </a:lnTo>
                  <a:cubicBezTo>
                    <a:pt x="1074" y="931"/>
                    <a:pt x="1208" y="797"/>
                    <a:pt x="1208" y="624"/>
                  </a:cubicBezTo>
                  <a:lnTo>
                    <a:pt x="1208" y="308"/>
                  </a:lnTo>
                  <a:cubicBezTo>
                    <a:pt x="1208" y="135"/>
                    <a:pt x="1074" y="1"/>
                    <a:pt x="901" y="1"/>
                  </a:cubicBezTo>
                  <a:close/>
                </a:path>
              </a:pathLst>
            </a:custGeom>
            <a:solidFill>
              <a:srgbClr val="BD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81"/>
            <p:cNvSpPr/>
            <p:nvPr/>
          </p:nvSpPr>
          <p:spPr>
            <a:xfrm>
              <a:off x="8053342" y="3134237"/>
              <a:ext cx="67570" cy="53527"/>
            </a:xfrm>
            <a:custGeom>
              <a:avLst/>
              <a:gdLst/>
              <a:ahLst/>
              <a:cxnLst/>
              <a:rect l="l" t="t" r="r" b="b"/>
              <a:pathLst>
                <a:path w="2579" h="2043" extrusionOk="0">
                  <a:moveTo>
                    <a:pt x="0" y="1"/>
                  </a:moveTo>
                  <a:cubicBezTo>
                    <a:pt x="10" y="49"/>
                    <a:pt x="29" y="87"/>
                    <a:pt x="48" y="135"/>
                  </a:cubicBezTo>
                  <a:cubicBezTo>
                    <a:pt x="498" y="921"/>
                    <a:pt x="1150" y="1582"/>
                    <a:pt x="1936" y="2042"/>
                  </a:cubicBezTo>
                  <a:cubicBezTo>
                    <a:pt x="2090" y="1697"/>
                    <a:pt x="2310" y="1381"/>
                    <a:pt x="2579" y="1113"/>
                  </a:cubicBezTo>
                  <a:cubicBezTo>
                    <a:pt x="2080" y="835"/>
                    <a:pt x="1658" y="461"/>
                    <a:pt x="1313" y="1"/>
                  </a:cubicBezTo>
                  <a:close/>
                </a:path>
              </a:pathLst>
            </a:custGeom>
            <a:solidFill>
              <a:srgbClr val="B3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81"/>
            <p:cNvSpPr/>
            <p:nvPr/>
          </p:nvSpPr>
          <p:spPr>
            <a:xfrm>
              <a:off x="8159321" y="3165127"/>
              <a:ext cx="36182" cy="31099"/>
            </a:xfrm>
            <a:custGeom>
              <a:avLst/>
              <a:gdLst/>
              <a:ahLst/>
              <a:cxnLst/>
              <a:rect l="l" t="t" r="r" b="b"/>
              <a:pathLst>
                <a:path w="1381" h="1187" extrusionOk="0">
                  <a:moveTo>
                    <a:pt x="786" y="1"/>
                  </a:moveTo>
                  <a:cubicBezTo>
                    <a:pt x="259" y="1"/>
                    <a:pt x="0" y="643"/>
                    <a:pt x="364" y="1017"/>
                  </a:cubicBezTo>
                  <a:cubicBezTo>
                    <a:pt x="485" y="1134"/>
                    <a:pt x="633" y="1187"/>
                    <a:pt x="778" y="1187"/>
                  </a:cubicBezTo>
                  <a:cubicBezTo>
                    <a:pt x="1085" y="1187"/>
                    <a:pt x="1380" y="953"/>
                    <a:pt x="1380" y="595"/>
                  </a:cubicBezTo>
                  <a:cubicBezTo>
                    <a:pt x="1380" y="269"/>
                    <a:pt x="1112" y="1"/>
                    <a:pt x="786" y="1"/>
                  </a:cubicBezTo>
                  <a:close/>
                </a:path>
              </a:pathLst>
            </a:custGeom>
            <a:solidFill>
              <a:srgbClr val="5C7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81"/>
            <p:cNvSpPr/>
            <p:nvPr/>
          </p:nvSpPr>
          <p:spPr>
            <a:xfrm>
              <a:off x="8232655" y="2960453"/>
              <a:ext cx="74356" cy="219530"/>
            </a:xfrm>
            <a:custGeom>
              <a:avLst/>
              <a:gdLst/>
              <a:ahLst/>
              <a:cxnLst/>
              <a:rect l="l" t="t" r="r" b="b"/>
              <a:pathLst>
                <a:path w="2838" h="8379" extrusionOk="0">
                  <a:moveTo>
                    <a:pt x="566" y="1"/>
                  </a:moveTo>
                  <a:lnTo>
                    <a:pt x="86" y="998"/>
                  </a:lnTo>
                  <a:cubicBezTo>
                    <a:pt x="2300" y="2627"/>
                    <a:pt x="2253" y="5953"/>
                    <a:pt x="0" y="7525"/>
                  </a:cubicBezTo>
                  <a:cubicBezTo>
                    <a:pt x="297" y="7765"/>
                    <a:pt x="546" y="8052"/>
                    <a:pt x="738" y="8378"/>
                  </a:cubicBezTo>
                  <a:cubicBezTo>
                    <a:pt x="1984" y="7468"/>
                    <a:pt x="2751" y="6049"/>
                    <a:pt x="2837" y="4515"/>
                  </a:cubicBezTo>
                  <a:lnTo>
                    <a:pt x="2837" y="3864"/>
                  </a:lnTo>
                  <a:cubicBezTo>
                    <a:pt x="2732" y="2359"/>
                    <a:pt x="1975" y="988"/>
                    <a:pt x="767" y="87"/>
                  </a:cubicBezTo>
                  <a:cubicBezTo>
                    <a:pt x="709" y="49"/>
                    <a:pt x="642" y="20"/>
                    <a:pt x="566" y="1"/>
                  </a:cubicBezTo>
                  <a:close/>
                </a:path>
              </a:pathLst>
            </a:custGeom>
            <a:solidFill>
              <a:srgbClr val="B3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81"/>
            <p:cNvSpPr/>
            <p:nvPr/>
          </p:nvSpPr>
          <p:spPr>
            <a:xfrm>
              <a:off x="8243685" y="2960453"/>
              <a:ext cx="63063" cy="219766"/>
            </a:xfrm>
            <a:custGeom>
              <a:avLst/>
              <a:gdLst/>
              <a:ahLst/>
              <a:cxnLst/>
              <a:rect l="l" t="t" r="r" b="b"/>
              <a:pathLst>
                <a:path w="2407" h="8388" extrusionOk="0">
                  <a:moveTo>
                    <a:pt x="145" y="1"/>
                  </a:moveTo>
                  <a:lnTo>
                    <a:pt x="1" y="288"/>
                  </a:lnTo>
                  <a:cubicBezTo>
                    <a:pt x="528" y="729"/>
                    <a:pt x="959" y="1275"/>
                    <a:pt x="1276" y="1879"/>
                  </a:cubicBezTo>
                  <a:cubicBezTo>
                    <a:pt x="1592" y="2493"/>
                    <a:pt x="1774" y="3173"/>
                    <a:pt x="1832" y="3864"/>
                  </a:cubicBezTo>
                  <a:lnTo>
                    <a:pt x="1832" y="4515"/>
                  </a:lnTo>
                  <a:cubicBezTo>
                    <a:pt x="1755" y="5886"/>
                    <a:pt x="1132" y="7170"/>
                    <a:pt x="106" y="8081"/>
                  </a:cubicBezTo>
                  <a:cubicBezTo>
                    <a:pt x="173" y="8177"/>
                    <a:pt x="250" y="8282"/>
                    <a:pt x="307" y="8388"/>
                  </a:cubicBezTo>
                  <a:cubicBezTo>
                    <a:pt x="1554" y="7477"/>
                    <a:pt x="2320" y="6059"/>
                    <a:pt x="2407" y="4515"/>
                  </a:cubicBezTo>
                  <a:lnTo>
                    <a:pt x="2407" y="3864"/>
                  </a:lnTo>
                  <a:cubicBezTo>
                    <a:pt x="2301" y="2359"/>
                    <a:pt x="1544" y="988"/>
                    <a:pt x="336" y="96"/>
                  </a:cubicBezTo>
                  <a:cubicBezTo>
                    <a:pt x="279" y="49"/>
                    <a:pt x="212" y="20"/>
                    <a:pt x="145" y="1"/>
                  </a:cubicBezTo>
                  <a:close/>
                </a:path>
              </a:pathLst>
            </a:custGeom>
            <a:solidFill>
              <a:srgbClr val="80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81"/>
            <p:cNvSpPr/>
            <p:nvPr/>
          </p:nvSpPr>
          <p:spPr>
            <a:xfrm>
              <a:off x="8041788" y="3222400"/>
              <a:ext cx="276515" cy="30654"/>
            </a:xfrm>
            <a:custGeom>
              <a:avLst/>
              <a:gdLst/>
              <a:ahLst/>
              <a:cxnLst/>
              <a:rect l="l" t="t" r="r" b="b"/>
              <a:pathLst>
                <a:path w="10554" h="1170" extrusionOk="0">
                  <a:moveTo>
                    <a:pt x="882" y="0"/>
                  </a:moveTo>
                  <a:cubicBezTo>
                    <a:pt x="594" y="0"/>
                    <a:pt x="336" y="182"/>
                    <a:pt x="230" y="451"/>
                  </a:cubicBezTo>
                  <a:lnTo>
                    <a:pt x="58" y="882"/>
                  </a:lnTo>
                  <a:cubicBezTo>
                    <a:pt x="0" y="1016"/>
                    <a:pt x="96" y="1170"/>
                    <a:pt x="249" y="1170"/>
                  </a:cubicBezTo>
                  <a:lnTo>
                    <a:pt x="10304" y="1170"/>
                  </a:lnTo>
                  <a:cubicBezTo>
                    <a:pt x="10458" y="1170"/>
                    <a:pt x="10554" y="1016"/>
                    <a:pt x="10506" y="882"/>
                  </a:cubicBezTo>
                  <a:lnTo>
                    <a:pt x="10333" y="451"/>
                  </a:lnTo>
                  <a:cubicBezTo>
                    <a:pt x="10228" y="182"/>
                    <a:pt x="9969" y="0"/>
                    <a:pt x="9681" y="0"/>
                  </a:cubicBezTo>
                  <a:close/>
                </a:path>
              </a:pathLst>
            </a:custGeom>
            <a:solidFill>
              <a:srgbClr val="67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81"/>
            <p:cNvSpPr/>
            <p:nvPr/>
          </p:nvSpPr>
          <p:spPr>
            <a:xfrm>
              <a:off x="8286627" y="3222400"/>
              <a:ext cx="31676" cy="30654"/>
            </a:xfrm>
            <a:custGeom>
              <a:avLst/>
              <a:gdLst/>
              <a:ahLst/>
              <a:cxnLst/>
              <a:rect l="l" t="t" r="r" b="b"/>
              <a:pathLst>
                <a:path w="1209" h="1170" extrusionOk="0">
                  <a:moveTo>
                    <a:pt x="1" y="0"/>
                  </a:moveTo>
                  <a:lnTo>
                    <a:pt x="461" y="1170"/>
                  </a:lnTo>
                  <a:lnTo>
                    <a:pt x="959" y="1170"/>
                  </a:lnTo>
                  <a:cubicBezTo>
                    <a:pt x="1103" y="1170"/>
                    <a:pt x="1209" y="1016"/>
                    <a:pt x="1151" y="882"/>
                  </a:cubicBezTo>
                  <a:lnTo>
                    <a:pt x="979" y="441"/>
                  </a:lnTo>
                  <a:cubicBezTo>
                    <a:pt x="873" y="173"/>
                    <a:pt x="614" y="0"/>
                    <a:pt x="327" y="0"/>
                  </a:cubicBezTo>
                  <a:close/>
                </a:path>
              </a:pathLst>
            </a:custGeom>
            <a:solidFill>
              <a:srgbClr val="4A6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81"/>
            <p:cNvSpPr/>
            <p:nvPr/>
          </p:nvSpPr>
          <p:spPr>
            <a:xfrm>
              <a:off x="8235668" y="2891652"/>
              <a:ext cx="58531" cy="57037"/>
            </a:xfrm>
            <a:custGeom>
              <a:avLst/>
              <a:gdLst/>
              <a:ahLst/>
              <a:cxnLst/>
              <a:rect l="l" t="t" r="r" b="b"/>
              <a:pathLst>
                <a:path w="2234" h="2177" extrusionOk="0">
                  <a:moveTo>
                    <a:pt x="532" y="0"/>
                  </a:moveTo>
                  <a:cubicBezTo>
                    <a:pt x="455" y="0"/>
                    <a:pt x="379" y="29"/>
                    <a:pt x="316" y="87"/>
                  </a:cubicBezTo>
                  <a:lnTo>
                    <a:pt x="115" y="297"/>
                  </a:lnTo>
                  <a:cubicBezTo>
                    <a:pt x="0" y="412"/>
                    <a:pt x="0" y="604"/>
                    <a:pt x="115" y="719"/>
                  </a:cubicBezTo>
                  <a:lnTo>
                    <a:pt x="1495" y="2090"/>
                  </a:lnTo>
                  <a:cubicBezTo>
                    <a:pt x="1553" y="2147"/>
                    <a:pt x="1630" y="2176"/>
                    <a:pt x="1706" y="2176"/>
                  </a:cubicBezTo>
                  <a:cubicBezTo>
                    <a:pt x="1783" y="2176"/>
                    <a:pt x="1860" y="2147"/>
                    <a:pt x="1917" y="2090"/>
                  </a:cubicBezTo>
                  <a:lnTo>
                    <a:pt x="2118" y="1889"/>
                  </a:lnTo>
                  <a:cubicBezTo>
                    <a:pt x="2233" y="1764"/>
                    <a:pt x="2233" y="1572"/>
                    <a:pt x="2118" y="1457"/>
                  </a:cubicBezTo>
                  <a:lnTo>
                    <a:pt x="748" y="87"/>
                  </a:lnTo>
                  <a:cubicBezTo>
                    <a:pt x="685" y="29"/>
                    <a:pt x="609" y="0"/>
                    <a:pt x="53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81"/>
            <p:cNvSpPr/>
            <p:nvPr/>
          </p:nvSpPr>
          <p:spPr>
            <a:xfrm>
              <a:off x="8240698" y="2912507"/>
              <a:ext cx="53500" cy="36182"/>
            </a:xfrm>
            <a:custGeom>
              <a:avLst/>
              <a:gdLst/>
              <a:ahLst/>
              <a:cxnLst/>
              <a:rect l="l" t="t" r="r" b="b"/>
              <a:pathLst>
                <a:path w="2042" h="1381" extrusionOk="0">
                  <a:moveTo>
                    <a:pt x="1" y="1"/>
                  </a:moveTo>
                  <a:lnTo>
                    <a:pt x="73" y="73"/>
                  </a:lnTo>
                  <a:lnTo>
                    <a:pt x="1" y="1"/>
                  </a:lnTo>
                  <a:close/>
                  <a:moveTo>
                    <a:pt x="73" y="73"/>
                  </a:moveTo>
                  <a:lnTo>
                    <a:pt x="144" y="144"/>
                  </a:lnTo>
                  <a:lnTo>
                    <a:pt x="73" y="73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369" y="369"/>
                  </a:lnTo>
                  <a:lnTo>
                    <a:pt x="144" y="144"/>
                  </a:lnTo>
                  <a:close/>
                  <a:moveTo>
                    <a:pt x="369" y="369"/>
                  </a:moveTo>
                  <a:lnTo>
                    <a:pt x="776" y="776"/>
                  </a:lnTo>
                  <a:lnTo>
                    <a:pt x="776" y="776"/>
                  </a:lnTo>
                  <a:lnTo>
                    <a:pt x="369" y="369"/>
                  </a:lnTo>
                  <a:close/>
                  <a:moveTo>
                    <a:pt x="1409" y="144"/>
                  </a:moveTo>
                  <a:cubicBezTo>
                    <a:pt x="1533" y="268"/>
                    <a:pt x="1533" y="470"/>
                    <a:pt x="1409" y="594"/>
                  </a:cubicBezTo>
                  <a:lnTo>
                    <a:pt x="1227" y="776"/>
                  </a:lnTo>
                  <a:cubicBezTo>
                    <a:pt x="1164" y="839"/>
                    <a:pt x="1083" y="870"/>
                    <a:pt x="1001" y="870"/>
                  </a:cubicBezTo>
                  <a:cubicBezTo>
                    <a:pt x="920" y="870"/>
                    <a:pt x="839" y="839"/>
                    <a:pt x="776" y="776"/>
                  </a:cubicBezTo>
                  <a:lnTo>
                    <a:pt x="776" y="776"/>
                  </a:lnTo>
                  <a:lnTo>
                    <a:pt x="1294" y="1294"/>
                  </a:lnTo>
                  <a:cubicBezTo>
                    <a:pt x="1356" y="1351"/>
                    <a:pt x="1435" y="1380"/>
                    <a:pt x="1514" y="1380"/>
                  </a:cubicBezTo>
                  <a:cubicBezTo>
                    <a:pt x="1593" y="1380"/>
                    <a:pt x="1672" y="1351"/>
                    <a:pt x="1735" y="1294"/>
                  </a:cubicBezTo>
                  <a:lnTo>
                    <a:pt x="1926" y="1102"/>
                  </a:lnTo>
                  <a:cubicBezTo>
                    <a:pt x="2041" y="978"/>
                    <a:pt x="2041" y="776"/>
                    <a:pt x="1917" y="652"/>
                  </a:cubicBezTo>
                  <a:lnTo>
                    <a:pt x="1409" y="144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81"/>
            <p:cNvSpPr/>
            <p:nvPr/>
          </p:nvSpPr>
          <p:spPr>
            <a:xfrm>
              <a:off x="8094005" y="3011490"/>
              <a:ext cx="80408" cy="79281"/>
            </a:xfrm>
            <a:custGeom>
              <a:avLst/>
              <a:gdLst/>
              <a:ahLst/>
              <a:cxnLst/>
              <a:rect l="l" t="t" r="r" b="b"/>
              <a:pathLst>
                <a:path w="3069" h="3026" extrusionOk="0">
                  <a:moveTo>
                    <a:pt x="611" y="1"/>
                  </a:moveTo>
                  <a:cubicBezTo>
                    <a:pt x="552" y="1"/>
                    <a:pt x="495" y="22"/>
                    <a:pt x="451" y="66"/>
                  </a:cubicBezTo>
                  <a:lnTo>
                    <a:pt x="87" y="430"/>
                  </a:lnTo>
                  <a:cubicBezTo>
                    <a:pt x="1" y="526"/>
                    <a:pt x="1" y="669"/>
                    <a:pt x="87" y="756"/>
                  </a:cubicBezTo>
                  <a:lnTo>
                    <a:pt x="2292" y="2960"/>
                  </a:lnTo>
                  <a:cubicBezTo>
                    <a:pt x="2335" y="3003"/>
                    <a:pt x="2392" y="3025"/>
                    <a:pt x="2451" y="3025"/>
                  </a:cubicBezTo>
                  <a:cubicBezTo>
                    <a:pt x="2510" y="3025"/>
                    <a:pt x="2570" y="3003"/>
                    <a:pt x="2618" y="2960"/>
                  </a:cubicBezTo>
                  <a:lnTo>
                    <a:pt x="2982" y="2587"/>
                  </a:lnTo>
                  <a:cubicBezTo>
                    <a:pt x="3068" y="2500"/>
                    <a:pt x="3068" y="2356"/>
                    <a:pt x="2972" y="2270"/>
                  </a:cubicBezTo>
                  <a:lnTo>
                    <a:pt x="777" y="66"/>
                  </a:lnTo>
                  <a:cubicBezTo>
                    <a:pt x="729" y="22"/>
                    <a:pt x="669" y="1"/>
                    <a:pt x="61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81"/>
            <p:cNvSpPr/>
            <p:nvPr/>
          </p:nvSpPr>
          <p:spPr>
            <a:xfrm>
              <a:off x="8140221" y="3057157"/>
              <a:ext cx="34427" cy="33536"/>
            </a:xfrm>
            <a:custGeom>
              <a:avLst/>
              <a:gdLst/>
              <a:ahLst/>
              <a:cxnLst/>
              <a:rect l="l" t="t" r="r" b="b"/>
              <a:pathLst>
                <a:path w="1314" h="1280" extrusionOk="0">
                  <a:moveTo>
                    <a:pt x="700" y="0"/>
                  </a:moveTo>
                  <a:lnTo>
                    <a:pt x="700" y="0"/>
                  </a:lnTo>
                  <a:cubicBezTo>
                    <a:pt x="796" y="96"/>
                    <a:pt x="796" y="249"/>
                    <a:pt x="700" y="345"/>
                  </a:cubicBezTo>
                  <a:lnTo>
                    <a:pt x="346" y="700"/>
                  </a:lnTo>
                  <a:cubicBezTo>
                    <a:pt x="298" y="748"/>
                    <a:pt x="235" y="772"/>
                    <a:pt x="173" y="772"/>
                  </a:cubicBezTo>
                  <a:cubicBezTo>
                    <a:pt x="111" y="772"/>
                    <a:pt x="49" y="748"/>
                    <a:pt x="1" y="700"/>
                  </a:cubicBezTo>
                  <a:lnTo>
                    <a:pt x="1" y="700"/>
                  </a:lnTo>
                  <a:lnTo>
                    <a:pt x="509" y="1208"/>
                  </a:lnTo>
                  <a:cubicBezTo>
                    <a:pt x="557" y="1256"/>
                    <a:pt x="619" y="1280"/>
                    <a:pt x="681" y="1280"/>
                  </a:cubicBezTo>
                  <a:cubicBezTo>
                    <a:pt x="743" y="1280"/>
                    <a:pt x="806" y="1256"/>
                    <a:pt x="854" y="1208"/>
                  </a:cubicBezTo>
                  <a:lnTo>
                    <a:pt x="1218" y="853"/>
                  </a:lnTo>
                  <a:cubicBezTo>
                    <a:pt x="1314" y="757"/>
                    <a:pt x="1314" y="604"/>
                    <a:pt x="1218" y="508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81"/>
            <p:cNvSpPr/>
            <p:nvPr/>
          </p:nvSpPr>
          <p:spPr>
            <a:xfrm>
              <a:off x="8086485" y="3036564"/>
              <a:ext cx="32907" cy="31912"/>
            </a:xfrm>
            <a:custGeom>
              <a:avLst/>
              <a:gdLst/>
              <a:ahLst/>
              <a:cxnLst/>
              <a:rect l="l" t="t" r="r" b="b"/>
              <a:pathLst>
                <a:path w="1256" h="1218" extrusionOk="0">
                  <a:moveTo>
                    <a:pt x="575" y="0"/>
                  </a:moveTo>
                  <a:lnTo>
                    <a:pt x="125" y="451"/>
                  </a:lnTo>
                  <a:cubicBezTo>
                    <a:pt x="0" y="575"/>
                    <a:pt x="0" y="767"/>
                    <a:pt x="125" y="891"/>
                  </a:cubicBezTo>
                  <a:lnTo>
                    <a:pt x="365" y="1131"/>
                  </a:lnTo>
                  <a:cubicBezTo>
                    <a:pt x="422" y="1189"/>
                    <a:pt x="501" y="1217"/>
                    <a:pt x="581" y="1217"/>
                  </a:cubicBezTo>
                  <a:cubicBezTo>
                    <a:pt x="662" y="1217"/>
                    <a:pt x="743" y="1189"/>
                    <a:pt x="805" y="1131"/>
                  </a:cubicBezTo>
                  <a:lnTo>
                    <a:pt x="1256" y="671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81"/>
            <p:cNvSpPr/>
            <p:nvPr/>
          </p:nvSpPr>
          <p:spPr>
            <a:xfrm>
              <a:off x="8115855" y="3065934"/>
              <a:ext cx="32933" cy="31912"/>
            </a:xfrm>
            <a:custGeom>
              <a:avLst/>
              <a:gdLst/>
              <a:ahLst/>
              <a:cxnLst/>
              <a:rect l="l" t="t" r="r" b="b"/>
              <a:pathLst>
                <a:path w="1257" h="1218" extrusionOk="0">
                  <a:moveTo>
                    <a:pt x="576" y="0"/>
                  </a:moveTo>
                  <a:lnTo>
                    <a:pt x="116" y="451"/>
                  </a:lnTo>
                  <a:cubicBezTo>
                    <a:pt x="1" y="576"/>
                    <a:pt x="1" y="767"/>
                    <a:pt x="116" y="892"/>
                  </a:cubicBezTo>
                  <a:lnTo>
                    <a:pt x="355" y="1132"/>
                  </a:lnTo>
                  <a:cubicBezTo>
                    <a:pt x="418" y="1189"/>
                    <a:pt x="497" y="1218"/>
                    <a:pt x="576" y="1218"/>
                  </a:cubicBezTo>
                  <a:cubicBezTo>
                    <a:pt x="655" y="1218"/>
                    <a:pt x="734" y="1189"/>
                    <a:pt x="796" y="1132"/>
                  </a:cubicBezTo>
                  <a:lnTo>
                    <a:pt x="1256" y="671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81"/>
            <p:cNvSpPr/>
            <p:nvPr/>
          </p:nvSpPr>
          <p:spPr>
            <a:xfrm>
              <a:off x="8212062" y="2913738"/>
              <a:ext cx="61544" cy="61570"/>
            </a:xfrm>
            <a:custGeom>
              <a:avLst/>
              <a:gdLst/>
              <a:ahLst/>
              <a:cxnLst/>
              <a:rect l="l" t="t" r="r" b="b"/>
              <a:pathLst>
                <a:path w="2349" h="2350" extrusionOk="0">
                  <a:moveTo>
                    <a:pt x="1150" y="1"/>
                  </a:moveTo>
                  <a:lnTo>
                    <a:pt x="0" y="1151"/>
                  </a:lnTo>
                  <a:lnTo>
                    <a:pt x="1198" y="2349"/>
                  </a:lnTo>
                  <a:lnTo>
                    <a:pt x="2348" y="1199"/>
                  </a:lnTo>
                  <a:lnTo>
                    <a:pt x="1150" y="1"/>
                  </a:lnTo>
                  <a:close/>
                </a:path>
              </a:pathLst>
            </a:custGeom>
            <a:solidFill>
              <a:srgbClr val="B3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81"/>
            <p:cNvSpPr/>
            <p:nvPr/>
          </p:nvSpPr>
          <p:spPr>
            <a:xfrm>
              <a:off x="8212953" y="2932078"/>
              <a:ext cx="60653" cy="43466"/>
            </a:xfrm>
            <a:custGeom>
              <a:avLst/>
              <a:gdLst/>
              <a:ahLst/>
              <a:cxnLst/>
              <a:rect l="l" t="t" r="r" b="b"/>
              <a:pathLst>
                <a:path w="2315" h="1659" extrusionOk="0">
                  <a:moveTo>
                    <a:pt x="0" y="495"/>
                  </a:moveTo>
                  <a:lnTo>
                    <a:pt x="14" y="509"/>
                  </a:lnTo>
                  <a:lnTo>
                    <a:pt x="0" y="495"/>
                  </a:lnTo>
                  <a:close/>
                  <a:moveTo>
                    <a:pt x="1806" y="1"/>
                  </a:moveTo>
                  <a:lnTo>
                    <a:pt x="656" y="1151"/>
                  </a:lnTo>
                  <a:lnTo>
                    <a:pt x="14" y="509"/>
                  </a:lnTo>
                  <a:lnTo>
                    <a:pt x="1164" y="1659"/>
                  </a:lnTo>
                  <a:lnTo>
                    <a:pt x="2314" y="509"/>
                  </a:lnTo>
                  <a:lnTo>
                    <a:pt x="1806" y="1"/>
                  </a:lnTo>
                  <a:close/>
                </a:path>
              </a:pathLst>
            </a:custGeom>
            <a:solidFill>
              <a:srgbClr val="80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81"/>
            <p:cNvSpPr/>
            <p:nvPr/>
          </p:nvSpPr>
          <p:spPr>
            <a:xfrm>
              <a:off x="8119890" y="2937423"/>
              <a:ext cx="128354" cy="128039"/>
            </a:xfrm>
            <a:custGeom>
              <a:avLst/>
              <a:gdLst/>
              <a:ahLst/>
              <a:cxnLst/>
              <a:rect l="l" t="t" r="r" b="b"/>
              <a:pathLst>
                <a:path w="4899" h="4887" extrusionOk="0">
                  <a:moveTo>
                    <a:pt x="3178" y="0"/>
                  </a:moveTo>
                  <a:cubicBezTo>
                    <a:pt x="3120" y="0"/>
                    <a:pt x="3063" y="22"/>
                    <a:pt x="3020" y="65"/>
                  </a:cubicBezTo>
                  <a:lnTo>
                    <a:pt x="1831" y="1253"/>
                  </a:lnTo>
                  <a:lnTo>
                    <a:pt x="1218" y="1867"/>
                  </a:lnTo>
                  <a:lnTo>
                    <a:pt x="0" y="3084"/>
                  </a:lnTo>
                  <a:lnTo>
                    <a:pt x="1793" y="4886"/>
                  </a:lnTo>
                  <a:lnTo>
                    <a:pt x="4812" y="1867"/>
                  </a:lnTo>
                  <a:cubicBezTo>
                    <a:pt x="4898" y="1781"/>
                    <a:pt x="4898" y="1637"/>
                    <a:pt x="4812" y="1551"/>
                  </a:cubicBezTo>
                  <a:lnTo>
                    <a:pt x="3336" y="65"/>
                  </a:lnTo>
                  <a:cubicBezTo>
                    <a:pt x="3293" y="22"/>
                    <a:pt x="3235" y="0"/>
                    <a:pt x="3178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81"/>
            <p:cNvSpPr/>
            <p:nvPr/>
          </p:nvSpPr>
          <p:spPr>
            <a:xfrm>
              <a:off x="8153531" y="2968732"/>
              <a:ext cx="94713" cy="96730"/>
            </a:xfrm>
            <a:custGeom>
              <a:avLst/>
              <a:gdLst/>
              <a:ahLst/>
              <a:cxnLst/>
              <a:rect l="l" t="t" r="r" b="b"/>
              <a:pathLst>
                <a:path w="3615" h="3692" extrusionOk="0">
                  <a:moveTo>
                    <a:pt x="3173" y="1"/>
                  </a:moveTo>
                  <a:lnTo>
                    <a:pt x="1" y="3183"/>
                  </a:lnTo>
                  <a:lnTo>
                    <a:pt x="509" y="3691"/>
                  </a:lnTo>
                  <a:lnTo>
                    <a:pt x="3528" y="682"/>
                  </a:lnTo>
                  <a:cubicBezTo>
                    <a:pt x="3614" y="586"/>
                    <a:pt x="3614" y="451"/>
                    <a:pt x="3528" y="365"/>
                  </a:cubicBezTo>
                  <a:lnTo>
                    <a:pt x="3173" y="1"/>
                  </a:ln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6" name="Google Shape;8866;p81"/>
          <p:cNvGrpSpPr/>
          <p:nvPr/>
        </p:nvGrpSpPr>
        <p:grpSpPr>
          <a:xfrm>
            <a:off x="7551822" y="3804774"/>
            <a:ext cx="293335" cy="361927"/>
            <a:chOff x="7551822" y="3804774"/>
            <a:chExt cx="293335" cy="361927"/>
          </a:xfrm>
        </p:grpSpPr>
        <p:sp>
          <p:nvSpPr>
            <p:cNvPr id="8867" name="Google Shape;8867;p81"/>
            <p:cNvSpPr/>
            <p:nvPr/>
          </p:nvSpPr>
          <p:spPr>
            <a:xfrm>
              <a:off x="7647242" y="3804774"/>
              <a:ext cx="121070" cy="30916"/>
            </a:xfrm>
            <a:custGeom>
              <a:avLst/>
              <a:gdLst/>
              <a:ahLst/>
              <a:cxnLst/>
              <a:rect l="l" t="t" r="r" b="b"/>
              <a:pathLst>
                <a:path w="4621" h="1180" extrusionOk="0">
                  <a:moveTo>
                    <a:pt x="320" y="0"/>
                  </a:moveTo>
                  <a:cubicBezTo>
                    <a:pt x="145" y="0"/>
                    <a:pt x="0" y="150"/>
                    <a:pt x="0" y="336"/>
                  </a:cubicBezTo>
                  <a:lnTo>
                    <a:pt x="0" y="844"/>
                  </a:lnTo>
                  <a:cubicBezTo>
                    <a:pt x="0" y="1026"/>
                    <a:pt x="154" y="1180"/>
                    <a:pt x="336" y="1180"/>
                  </a:cubicBezTo>
                  <a:lnTo>
                    <a:pt x="4285" y="1180"/>
                  </a:lnTo>
                  <a:cubicBezTo>
                    <a:pt x="4467" y="1180"/>
                    <a:pt x="4621" y="1026"/>
                    <a:pt x="4621" y="844"/>
                  </a:cubicBezTo>
                  <a:lnTo>
                    <a:pt x="4621" y="336"/>
                  </a:lnTo>
                  <a:cubicBezTo>
                    <a:pt x="4621" y="150"/>
                    <a:pt x="4476" y="0"/>
                    <a:pt x="4301" y="0"/>
                  </a:cubicBezTo>
                  <a:cubicBezTo>
                    <a:pt x="4296" y="0"/>
                    <a:pt x="4291" y="0"/>
                    <a:pt x="4285" y="1"/>
                  </a:cubicBezTo>
                  <a:lnTo>
                    <a:pt x="336" y="1"/>
                  </a:lnTo>
                  <a:cubicBezTo>
                    <a:pt x="331" y="0"/>
                    <a:pt x="325" y="0"/>
                    <a:pt x="320" y="0"/>
                  </a:cubicBezTo>
                  <a:close/>
                </a:path>
              </a:pathLst>
            </a:custGeom>
            <a:solidFill>
              <a:srgbClr val="CD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81"/>
            <p:cNvSpPr/>
            <p:nvPr/>
          </p:nvSpPr>
          <p:spPr>
            <a:xfrm>
              <a:off x="7734148" y="3804774"/>
              <a:ext cx="34165" cy="31178"/>
            </a:xfrm>
            <a:custGeom>
              <a:avLst/>
              <a:gdLst/>
              <a:ahLst/>
              <a:cxnLst/>
              <a:rect l="l" t="t" r="r" b="b"/>
              <a:pathLst>
                <a:path w="1304" h="1190" extrusionOk="0">
                  <a:moveTo>
                    <a:pt x="0" y="1"/>
                  </a:moveTo>
                  <a:cubicBezTo>
                    <a:pt x="192" y="1"/>
                    <a:pt x="345" y="154"/>
                    <a:pt x="345" y="346"/>
                  </a:cubicBezTo>
                  <a:lnTo>
                    <a:pt x="345" y="844"/>
                  </a:lnTo>
                  <a:cubicBezTo>
                    <a:pt x="345" y="1026"/>
                    <a:pt x="192" y="1189"/>
                    <a:pt x="0" y="1189"/>
                  </a:cubicBezTo>
                  <a:lnTo>
                    <a:pt x="959" y="1189"/>
                  </a:lnTo>
                  <a:cubicBezTo>
                    <a:pt x="1150" y="1189"/>
                    <a:pt x="1304" y="1026"/>
                    <a:pt x="1304" y="844"/>
                  </a:cubicBezTo>
                  <a:lnTo>
                    <a:pt x="1304" y="346"/>
                  </a:lnTo>
                  <a:cubicBezTo>
                    <a:pt x="1304" y="154"/>
                    <a:pt x="1150" y="1"/>
                    <a:pt x="959" y="1"/>
                  </a:cubicBezTo>
                  <a:close/>
                </a:path>
              </a:pathLst>
            </a:custGeom>
            <a:solidFill>
              <a:srgbClr val="B8C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81"/>
            <p:cNvSpPr/>
            <p:nvPr/>
          </p:nvSpPr>
          <p:spPr>
            <a:xfrm>
              <a:off x="7551822" y="3835664"/>
              <a:ext cx="285056" cy="331037"/>
            </a:xfrm>
            <a:custGeom>
              <a:avLst/>
              <a:gdLst/>
              <a:ahLst/>
              <a:cxnLst/>
              <a:rect l="l" t="t" r="r" b="b"/>
              <a:pathLst>
                <a:path w="10880" h="12635" extrusionOk="0">
                  <a:moveTo>
                    <a:pt x="4486" y="1"/>
                  </a:moveTo>
                  <a:lnTo>
                    <a:pt x="4486" y="3681"/>
                  </a:lnTo>
                  <a:cubicBezTo>
                    <a:pt x="4486" y="3902"/>
                    <a:pt x="4352" y="4103"/>
                    <a:pt x="4141" y="4180"/>
                  </a:cubicBezTo>
                  <a:cubicBezTo>
                    <a:pt x="882" y="5474"/>
                    <a:pt x="0" y="9672"/>
                    <a:pt x="2454" y="12174"/>
                  </a:cubicBezTo>
                  <a:cubicBezTo>
                    <a:pt x="2741" y="12462"/>
                    <a:pt x="3134" y="12634"/>
                    <a:pt x="3547" y="12634"/>
                  </a:cubicBezTo>
                  <a:lnTo>
                    <a:pt x="8349" y="12634"/>
                  </a:lnTo>
                  <a:cubicBezTo>
                    <a:pt x="8771" y="12634"/>
                    <a:pt x="9164" y="12462"/>
                    <a:pt x="9451" y="12164"/>
                  </a:cubicBezTo>
                  <a:cubicBezTo>
                    <a:pt x="10381" y="11225"/>
                    <a:pt x="10879" y="9950"/>
                    <a:pt x="10851" y="8627"/>
                  </a:cubicBezTo>
                  <a:cubicBezTo>
                    <a:pt x="10803" y="6662"/>
                    <a:pt x="9585" y="4908"/>
                    <a:pt x="7755" y="4189"/>
                  </a:cubicBezTo>
                  <a:cubicBezTo>
                    <a:pt x="7544" y="4103"/>
                    <a:pt x="7410" y="3902"/>
                    <a:pt x="7410" y="3681"/>
                  </a:cubicBezTo>
                  <a:lnTo>
                    <a:pt x="7410" y="1"/>
                  </a:lnTo>
                  <a:close/>
                </a:path>
              </a:pathLst>
            </a:custGeom>
            <a:solidFill>
              <a:srgbClr val="E9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81"/>
            <p:cNvSpPr/>
            <p:nvPr/>
          </p:nvSpPr>
          <p:spPr>
            <a:xfrm>
              <a:off x="7669329" y="3835664"/>
              <a:ext cx="174833" cy="329020"/>
            </a:xfrm>
            <a:custGeom>
              <a:avLst/>
              <a:gdLst/>
              <a:ahLst/>
              <a:cxnLst/>
              <a:rect l="l" t="t" r="r" b="b"/>
              <a:pathLst>
                <a:path w="6673" h="12558" extrusionOk="0">
                  <a:moveTo>
                    <a:pt x="1" y="1"/>
                  </a:moveTo>
                  <a:lnTo>
                    <a:pt x="1" y="489"/>
                  </a:lnTo>
                  <a:lnTo>
                    <a:pt x="1506" y="489"/>
                  </a:lnTo>
                  <a:cubicBezTo>
                    <a:pt x="1889" y="489"/>
                    <a:pt x="2196" y="796"/>
                    <a:pt x="2196" y="1180"/>
                  </a:cubicBezTo>
                  <a:lnTo>
                    <a:pt x="2196" y="4180"/>
                  </a:lnTo>
                  <a:cubicBezTo>
                    <a:pt x="2196" y="4400"/>
                    <a:pt x="2340" y="4602"/>
                    <a:pt x="2541" y="4678"/>
                  </a:cubicBezTo>
                  <a:cubicBezTo>
                    <a:pt x="5743" y="5944"/>
                    <a:pt x="6672" y="10027"/>
                    <a:pt x="4343" y="12557"/>
                  </a:cubicBezTo>
                  <a:cubicBezTo>
                    <a:pt x="4573" y="12481"/>
                    <a:pt x="4794" y="12347"/>
                    <a:pt x="4966" y="12164"/>
                  </a:cubicBezTo>
                  <a:cubicBezTo>
                    <a:pt x="5896" y="11225"/>
                    <a:pt x="6394" y="9950"/>
                    <a:pt x="6366" y="8627"/>
                  </a:cubicBezTo>
                  <a:cubicBezTo>
                    <a:pt x="6318" y="6662"/>
                    <a:pt x="5100" y="4908"/>
                    <a:pt x="3270" y="4189"/>
                  </a:cubicBezTo>
                  <a:cubicBezTo>
                    <a:pt x="3059" y="4103"/>
                    <a:pt x="2925" y="3902"/>
                    <a:pt x="2925" y="3681"/>
                  </a:cubicBezTo>
                  <a:lnTo>
                    <a:pt x="2925" y="1"/>
                  </a:lnTo>
                  <a:close/>
                </a:path>
              </a:pathLst>
            </a:custGeom>
            <a:solidFill>
              <a:srgbClr val="DCE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81"/>
            <p:cNvSpPr/>
            <p:nvPr/>
          </p:nvSpPr>
          <p:spPr>
            <a:xfrm>
              <a:off x="7571655" y="4014007"/>
              <a:ext cx="273502" cy="152694"/>
            </a:xfrm>
            <a:custGeom>
              <a:avLst/>
              <a:gdLst/>
              <a:ahLst/>
              <a:cxnLst/>
              <a:rect l="l" t="t" r="r" b="b"/>
              <a:pathLst>
                <a:path w="10439" h="5828" extrusionOk="0">
                  <a:moveTo>
                    <a:pt x="2888" y="0"/>
                  </a:moveTo>
                  <a:cubicBezTo>
                    <a:pt x="1488" y="0"/>
                    <a:pt x="470" y="622"/>
                    <a:pt x="470" y="622"/>
                  </a:cubicBezTo>
                  <a:cubicBezTo>
                    <a:pt x="0" y="2309"/>
                    <a:pt x="470" y="4111"/>
                    <a:pt x="1697" y="5367"/>
                  </a:cubicBezTo>
                  <a:cubicBezTo>
                    <a:pt x="1984" y="5655"/>
                    <a:pt x="2377" y="5827"/>
                    <a:pt x="2790" y="5827"/>
                  </a:cubicBezTo>
                  <a:lnTo>
                    <a:pt x="7592" y="5827"/>
                  </a:lnTo>
                  <a:cubicBezTo>
                    <a:pt x="8014" y="5827"/>
                    <a:pt x="8407" y="5655"/>
                    <a:pt x="8694" y="5357"/>
                  </a:cubicBezTo>
                  <a:cubicBezTo>
                    <a:pt x="9998" y="4025"/>
                    <a:pt x="10439" y="2070"/>
                    <a:pt x="9816" y="316"/>
                  </a:cubicBezTo>
                  <a:lnTo>
                    <a:pt x="9816" y="316"/>
                  </a:lnTo>
                  <a:cubicBezTo>
                    <a:pt x="9816" y="316"/>
                    <a:pt x="8716" y="1174"/>
                    <a:pt x="7209" y="1174"/>
                  </a:cubicBezTo>
                  <a:cubicBezTo>
                    <a:pt x="6591" y="1174"/>
                    <a:pt x="5904" y="1029"/>
                    <a:pt x="5196" y="622"/>
                  </a:cubicBezTo>
                  <a:cubicBezTo>
                    <a:pt x="4384" y="156"/>
                    <a:pt x="3588" y="0"/>
                    <a:pt x="2888" y="0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81"/>
            <p:cNvSpPr/>
            <p:nvPr/>
          </p:nvSpPr>
          <p:spPr>
            <a:xfrm>
              <a:off x="7785369" y="4022260"/>
              <a:ext cx="52269" cy="142423"/>
            </a:xfrm>
            <a:custGeom>
              <a:avLst/>
              <a:gdLst/>
              <a:ahLst/>
              <a:cxnLst/>
              <a:rect l="l" t="t" r="r" b="b"/>
              <a:pathLst>
                <a:path w="1995" h="5436" extrusionOk="0">
                  <a:moveTo>
                    <a:pt x="1745" y="1"/>
                  </a:moveTo>
                  <a:cubicBezTo>
                    <a:pt x="1515" y="173"/>
                    <a:pt x="1266" y="317"/>
                    <a:pt x="997" y="432"/>
                  </a:cubicBezTo>
                  <a:cubicBezTo>
                    <a:pt x="1630" y="2157"/>
                    <a:pt x="1247" y="4093"/>
                    <a:pt x="0" y="5435"/>
                  </a:cubicBezTo>
                  <a:cubicBezTo>
                    <a:pt x="29" y="5426"/>
                    <a:pt x="58" y="5416"/>
                    <a:pt x="87" y="5407"/>
                  </a:cubicBezTo>
                  <a:cubicBezTo>
                    <a:pt x="173" y="5378"/>
                    <a:pt x="250" y="5330"/>
                    <a:pt x="326" y="5292"/>
                  </a:cubicBezTo>
                  <a:cubicBezTo>
                    <a:pt x="326" y="5292"/>
                    <a:pt x="374" y="5263"/>
                    <a:pt x="393" y="5244"/>
                  </a:cubicBezTo>
                  <a:lnTo>
                    <a:pt x="413" y="5234"/>
                  </a:lnTo>
                  <a:cubicBezTo>
                    <a:pt x="432" y="5225"/>
                    <a:pt x="441" y="5205"/>
                    <a:pt x="461" y="5196"/>
                  </a:cubicBezTo>
                  <a:lnTo>
                    <a:pt x="480" y="5177"/>
                  </a:lnTo>
                  <a:cubicBezTo>
                    <a:pt x="499" y="5167"/>
                    <a:pt x="508" y="5148"/>
                    <a:pt x="528" y="5138"/>
                  </a:cubicBezTo>
                  <a:cubicBezTo>
                    <a:pt x="537" y="5129"/>
                    <a:pt x="537" y="5129"/>
                    <a:pt x="547" y="5119"/>
                  </a:cubicBezTo>
                  <a:lnTo>
                    <a:pt x="614" y="5062"/>
                  </a:lnTo>
                  <a:cubicBezTo>
                    <a:pt x="1515" y="4103"/>
                    <a:pt x="1994" y="2819"/>
                    <a:pt x="1937" y="1505"/>
                  </a:cubicBezTo>
                  <a:lnTo>
                    <a:pt x="1937" y="1410"/>
                  </a:lnTo>
                  <a:lnTo>
                    <a:pt x="1937" y="1381"/>
                  </a:lnTo>
                  <a:cubicBezTo>
                    <a:pt x="1937" y="1352"/>
                    <a:pt x="1937" y="1333"/>
                    <a:pt x="1937" y="1314"/>
                  </a:cubicBezTo>
                  <a:lnTo>
                    <a:pt x="1937" y="1275"/>
                  </a:lnTo>
                  <a:lnTo>
                    <a:pt x="1937" y="1218"/>
                  </a:lnTo>
                  <a:cubicBezTo>
                    <a:pt x="1937" y="1199"/>
                    <a:pt x="1937" y="1189"/>
                    <a:pt x="1937" y="1180"/>
                  </a:cubicBezTo>
                  <a:lnTo>
                    <a:pt x="1937" y="1122"/>
                  </a:lnTo>
                  <a:cubicBezTo>
                    <a:pt x="1937" y="1103"/>
                    <a:pt x="1937" y="1093"/>
                    <a:pt x="1937" y="1084"/>
                  </a:cubicBezTo>
                  <a:lnTo>
                    <a:pt x="1937" y="1026"/>
                  </a:lnTo>
                  <a:cubicBezTo>
                    <a:pt x="1937" y="1017"/>
                    <a:pt x="1937" y="1007"/>
                    <a:pt x="1937" y="997"/>
                  </a:cubicBezTo>
                  <a:cubicBezTo>
                    <a:pt x="1937" y="969"/>
                    <a:pt x="1937" y="949"/>
                    <a:pt x="1927" y="930"/>
                  </a:cubicBezTo>
                  <a:cubicBezTo>
                    <a:pt x="1918" y="911"/>
                    <a:pt x="1927" y="911"/>
                    <a:pt x="1927" y="902"/>
                  </a:cubicBezTo>
                  <a:lnTo>
                    <a:pt x="1918" y="834"/>
                  </a:lnTo>
                  <a:lnTo>
                    <a:pt x="1918" y="806"/>
                  </a:lnTo>
                  <a:cubicBezTo>
                    <a:pt x="1918" y="787"/>
                    <a:pt x="1918" y="758"/>
                    <a:pt x="1908" y="739"/>
                  </a:cubicBezTo>
                  <a:lnTo>
                    <a:pt x="1908" y="710"/>
                  </a:lnTo>
                  <a:cubicBezTo>
                    <a:pt x="1908" y="700"/>
                    <a:pt x="1898" y="671"/>
                    <a:pt x="1898" y="643"/>
                  </a:cubicBezTo>
                  <a:cubicBezTo>
                    <a:pt x="1898" y="624"/>
                    <a:pt x="1898" y="624"/>
                    <a:pt x="1898" y="624"/>
                  </a:cubicBezTo>
                  <a:cubicBezTo>
                    <a:pt x="1898" y="614"/>
                    <a:pt x="1889" y="576"/>
                    <a:pt x="1879" y="556"/>
                  </a:cubicBezTo>
                  <a:cubicBezTo>
                    <a:pt x="1879" y="528"/>
                    <a:pt x="1879" y="537"/>
                    <a:pt x="1879" y="528"/>
                  </a:cubicBezTo>
                  <a:lnTo>
                    <a:pt x="1870" y="461"/>
                  </a:lnTo>
                  <a:lnTo>
                    <a:pt x="1870" y="441"/>
                  </a:lnTo>
                  <a:cubicBezTo>
                    <a:pt x="1860" y="422"/>
                    <a:pt x="1850" y="394"/>
                    <a:pt x="1850" y="365"/>
                  </a:cubicBezTo>
                  <a:cubicBezTo>
                    <a:pt x="1841" y="365"/>
                    <a:pt x="1841" y="355"/>
                    <a:pt x="1850" y="355"/>
                  </a:cubicBezTo>
                  <a:cubicBezTo>
                    <a:pt x="1850" y="326"/>
                    <a:pt x="1831" y="298"/>
                    <a:pt x="1822" y="278"/>
                  </a:cubicBezTo>
                  <a:cubicBezTo>
                    <a:pt x="1822" y="269"/>
                    <a:pt x="1822" y="269"/>
                    <a:pt x="1822" y="259"/>
                  </a:cubicBezTo>
                  <a:cubicBezTo>
                    <a:pt x="1822" y="240"/>
                    <a:pt x="1812" y="211"/>
                    <a:pt x="1802" y="183"/>
                  </a:cubicBezTo>
                  <a:cubicBezTo>
                    <a:pt x="1802" y="183"/>
                    <a:pt x="1802" y="173"/>
                    <a:pt x="1802" y="173"/>
                  </a:cubicBezTo>
                  <a:lnTo>
                    <a:pt x="1774" y="87"/>
                  </a:lnTo>
                  <a:cubicBezTo>
                    <a:pt x="1764" y="58"/>
                    <a:pt x="1755" y="29"/>
                    <a:pt x="1745" y="1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81"/>
            <p:cNvSpPr/>
            <p:nvPr/>
          </p:nvSpPr>
          <p:spPr>
            <a:xfrm>
              <a:off x="7785107" y="4061927"/>
              <a:ext cx="19362" cy="16558"/>
            </a:xfrm>
            <a:custGeom>
              <a:avLst/>
              <a:gdLst/>
              <a:ahLst/>
              <a:cxnLst/>
              <a:rect l="l" t="t" r="r" b="b"/>
              <a:pathLst>
                <a:path w="739" h="632" extrusionOk="0">
                  <a:moveTo>
                    <a:pt x="423" y="1"/>
                  </a:moveTo>
                  <a:cubicBezTo>
                    <a:pt x="145" y="1"/>
                    <a:pt x="1" y="336"/>
                    <a:pt x="202" y="538"/>
                  </a:cubicBezTo>
                  <a:cubicBezTo>
                    <a:pt x="267" y="603"/>
                    <a:pt x="347" y="632"/>
                    <a:pt x="424" y="632"/>
                  </a:cubicBezTo>
                  <a:cubicBezTo>
                    <a:pt x="585" y="632"/>
                    <a:pt x="739" y="505"/>
                    <a:pt x="739" y="317"/>
                  </a:cubicBezTo>
                  <a:cubicBezTo>
                    <a:pt x="739" y="135"/>
                    <a:pt x="595" y="1"/>
                    <a:pt x="423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81"/>
            <p:cNvSpPr/>
            <p:nvPr/>
          </p:nvSpPr>
          <p:spPr>
            <a:xfrm>
              <a:off x="7744680" y="4122711"/>
              <a:ext cx="17109" cy="14436"/>
            </a:xfrm>
            <a:custGeom>
              <a:avLst/>
              <a:gdLst/>
              <a:ahLst/>
              <a:cxnLst/>
              <a:rect l="l" t="t" r="r" b="b"/>
              <a:pathLst>
                <a:path w="653" h="551" extrusionOk="0">
                  <a:moveTo>
                    <a:pt x="374" y="1"/>
                  </a:moveTo>
                  <a:cubicBezTo>
                    <a:pt x="125" y="1"/>
                    <a:pt x="1" y="298"/>
                    <a:pt x="183" y="470"/>
                  </a:cubicBezTo>
                  <a:cubicBezTo>
                    <a:pt x="238" y="526"/>
                    <a:pt x="307" y="551"/>
                    <a:pt x="374" y="551"/>
                  </a:cubicBezTo>
                  <a:cubicBezTo>
                    <a:pt x="516" y="551"/>
                    <a:pt x="652" y="441"/>
                    <a:pt x="652" y="279"/>
                  </a:cubicBezTo>
                  <a:cubicBezTo>
                    <a:pt x="652" y="125"/>
                    <a:pt x="528" y="1"/>
                    <a:pt x="374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81"/>
            <p:cNvSpPr/>
            <p:nvPr/>
          </p:nvSpPr>
          <p:spPr>
            <a:xfrm>
              <a:off x="7627645" y="4051892"/>
              <a:ext cx="17109" cy="14436"/>
            </a:xfrm>
            <a:custGeom>
              <a:avLst/>
              <a:gdLst/>
              <a:ahLst/>
              <a:cxnLst/>
              <a:rect l="l" t="t" r="r" b="b"/>
              <a:pathLst>
                <a:path w="653" h="551" extrusionOk="0">
                  <a:moveTo>
                    <a:pt x="375" y="1"/>
                  </a:moveTo>
                  <a:cubicBezTo>
                    <a:pt x="125" y="1"/>
                    <a:pt x="1" y="298"/>
                    <a:pt x="173" y="470"/>
                  </a:cubicBezTo>
                  <a:cubicBezTo>
                    <a:pt x="232" y="526"/>
                    <a:pt x="303" y="551"/>
                    <a:pt x="371" y="551"/>
                  </a:cubicBezTo>
                  <a:cubicBezTo>
                    <a:pt x="516" y="551"/>
                    <a:pt x="653" y="441"/>
                    <a:pt x="653" y="279"/>
                  </a:cubicBezTo>
                  <a:cubicBezTo>
                    <a:pt x="653" y="125"/>
                    <a:pt x="528" y="1"/>
                    <a:pt x="37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81"/>
            <p:cNvSpPr/>
            <p:nvPr/>
          </p:nvSpPr>
          <p:spPr>
            <a:xfrm>
              <a:off x="7651513" y="4122711"/>
              <a:ext cx="16847" cy="14436"/>
            </a:xfrm>
            <a:custGeom>
              <a:avLst/>
              <a:gdLst/>
              <a:ahLst/>
              <a:cxnLst/>
              <a:rect l="l" t="t" r="r" b="b"/>
              <a:pathLst>
                <a:path w="643" h="551" extrusionOk="0">
                  <a:moveTo>
                    <a:pt x="365" y="1"/>
                  </a:moveTo>
                  <a:cubicBezTo>
                    <a:pt x="115" y="1"/>
                    <a:pt x="0" y="298"/>
                    <a:pt x="173" y="470"/>
                  </a:cubicBezTo>
                  <a:cubicBezTo>
                    <a:pt x="229" y="526"/>
                    <a:pt x="297" y="551"/>
                    <a:pt x="364" y="551"/>
                  </a:cubicBezTo>
                  <a:cubicBezTo>
                    <a:pt x="506" y="551"/>
                    <a:pt x="643" y="441"/>
                    <a:pt x="643" y="279"/>
                  </a:cubicBezTo>
                  <a:cubicBezTo>
                    <a:pt x="643" y="125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81"/>
            <p:cNvSpPr/>
            <p:nvPr/>
          </p:nvSpPr>
          <p:spPr>
            <a:xfrm>
              <a:off x="7693459" y="4066957"/>
              <a:ext cx="20095" cy="17423"/>
            </a:xfrm>
            <a:custGeom>
              <a:avLst/>
              <a:gdLst/>
              <a:ahLst/>
              <a:cxnLst/>
              <a:rect l="l" t="t" r="r" b="b"/>
              <a:pathLst>
                <a:path w="767" h="665" extrusionOk="0">
                  <a:moveTo>
                    <a:pt x="441" y="1"/>
                  </a:moveTo>
                  <a:cubicBezTo>
                    <a:pt x="144" y="1"/>
                    <a:pt x="0" y="355"/>
                    <a:pt x="201" y="566"/>
                  </a:cubicBezTo>
                  <a:cubicBezTo>
                    <a:pt x="269" y="634"/>
                    <a:pt x="352" y="664"/>
                    <a:pt x="433" y="664"/>
                  </a:cubicBezTo>
                  <a:cubicBezTo>
                    <a:pt x="604" y="664"/>
                    <a:pt x="767" y="531"/>
                    <a:pt x="767" y="336"/>
                  </a:cubicBezTo>
                  <a:cubicBezTo>
                    <a:pt x="767" y="154"/>
                    <a:pt x="623" y="1"/>
                    <a:pt x="441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8" name="Google Shape;8878;p81"/>
          <p:cNvGrpSpPr/>
          <p:nvPr/>
        </p:nvGrpSpPr>
        <p:grpSpPr>
          <a:xfrm>
            <a:off x="6263725" y="4277658"/>
            <a:ext cx="210491" cy="362163"/>
            <a:chOff x="6263725" y="4277658"/>
            <a:chExt cx="210491" cy="362163"/>
          </a:xfrm>
        </p:grpSpPr>
        <p:sp>
          <p:nvSpPr>
            <p:cNvPr id="8879" name="Google Shape;8879;p81"/>
            <p:cNvSpPr/>
            <p:nvPr/>
          </p:nvSpPr>
          <p:spPr>
            <a:xfrm>
              <a:off x="6265480" y="4277658"/>
              <a:ext cx="88189" cy="362163"/>
            </a:xfrm>
            <a:custGeom>
              <a:avLst/>
              <a:gdLst/>
              <a:ahLst/>
              <a:cxnLst/>
              <a:rect l="l" t="t" r="r" b="b"/>
              <a:pathLst>
                <a:path w="3366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81"/>
            <p:cNvSpPr/>
            <p:nvPr/>
          </p:nvSpPr>
          <p:spPr>
            <a:xfrm>
              <a:off x="6265480" y="4277658"/>
              <a:ext cx="88189" cy="155497"/>
            </a:xfrm>
            <a:custGeom>
              <a:avLst/>
              <a:gdLst/>
              <a:ahLst/>
              <a:cxnLst/>
              <a:rect l="l" t="t" r="r" b="b"/>
              <a:pathLst>
                <a:path w="3366" h="5935" extrusionOk="0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81"/>
            <p:cNvSpPr/>
            <p:nvPr/>
          </p:nvSpPr>
          <p:spPr>
            <a:xfrm>
              <a:off x="6265480" y="4433600"/>
              <a:ext cx="88189" cy="206220"/>
            </a:xfrm>
            <a:custGeom>
              <a:avLst/>
              <a:gdLst/>
              <a:ahLst/>
              <a:cxnLst/>
              <a:rect l="l" t="t" r="r" b="b"/>
              <a:pathLst>
                <a:path w="3366" h="7871" extrusionOk="0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81"/>
            <p:cNvSpPr/>
            <p:nvPr/>
          </p:nvSpPr>
          <p:spPr>
            <a:xfrm>
              <a:off x="6267996" y="4349498"/>
              <a:ext cx="83159" cy="10559"/>
            </a:xfrm>
            <a:custGeom>
              <a:avLst/>
              <a:gdLst/>
              <a:ahLst/>
              <a:cxnLst/>
              <a:rect l="l" t="t" r="r" b="b"/>
              <a:pathLst>
                <a:path w="3174" h="403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81"/>
            <p:cNvSpPr/>
            <p:nvPr/>
          </p:nvSpPr>
          <p:spPr>
            <a:xfrm>
              <a:off x="6263725" y="4453460"/>
              <a:ext cx="89945" cy="10585"/>
            </a:xfrm>
            <a:custGeom>
              <a:avLst/>
              <a:gdLst/>
              <a:ahLst/>
              <a:cxnLst/>
              <a:rect l="l" t="t" r="r" b="b"/>
              <a:pathLst>
                <a:path w="3433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81"/>
            <p:cNvSpPr/>
            <p:nvPr/>
          </p:nvSpPr>
          <p:spPr>
            <a:xfrm>
              <a:off x="6267996" y="4381881"/>
              <a:ext cx="83159" cy="10585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81"/>
            <p:cNvSpPr/>
            <p:nvPr/>
          </p:nvSpPr>
          <p:spPr>
            <a:xfrm>
              <a:off x="6267996" y="4525772"/>
              <a:ext cx="83159" cy="10585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81"/>
            <p:cNvSpPr/>
            <p:nvPr/>
          </p:nvSpPr>
          <p:spPr>
            <a:xfrm>
              <a:off x="6267996" y="4557683"/>
              <a:ext cx="83159" cy="10585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81"/>
            <p:cNvSpPr/>
            <p:nvPr/>
          </p:nvSpPr>
          <p:spPr>
            <a:xfrm>
              <a:off x="6384271" y="4277658"/>
              <a:ext cx="88163" cy="362163"/>
            </a:xfrm>
            <a:custGeom>
              <a:avLst/>
              <a:gdLst/>
              <a:ahLst/>
              <a:cxnLst/>
              <a:rect l="l" t="t" r="r" b="b"/>
              <a:pathLst>
                <a:path w="3365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81"/>
            <p:cNvSpPr/>
            <p:nvPr/>
          </p:nvSpPr>
          <p:spPr>
            <a:xfrm>
              <a:off x="6403371" y="4277920"/>
              <a:ext cx="69063" cy="66076"/>
            </a:xfrm>
            <a:custGeom>
              <a:avLst/>
              <a:gdLst/>
              <a:ahLst/>
              <a:cxnLst/>
              <a:rect l="l" t="t" r="r" b="b"/>
              <a:pathLst>
                <a:path w="2636" h="2522" extrusionOk="0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81"/>
            <p:cNvSpPr/>
            <p:nvPr/>
          </p:nvSpPr>
          <p:spPr>
            <a:xfrm>
              <a:off x="6384271" y="4344835"/>
              <a:ext cx="88425" cy="294986"/>
            </a:xfrm>
            <a:custGeom>
              <a:avLst/>
              <a:gdLst/>
              <a:ahLst/>
              <a:cxnLst/>
              <a:rect l="l" t="t" r="r" b="b"/>
              <a:pathLst>
                <a:path w="3375" h="11259" extrusionOk="0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81"/>
            <p:cNvSpPr/>
            <p:nvPr/>
          </p:nvSpPr>
          <p:spPr>
            <a:xfrm>
              <a:off x="6382516" y="4364563"/>
              <a:ext cx="91700" cy="10559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81"/>
            <p:cNvSpPr/>
            <p:nvPr/>
          </p:nvSpPr>
          <p:spPr>
            <a:xfrm>
              <a:off x="6382516" y="4541361"/>
              <a:ext cx="91700" cy="10559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rgbClr val="B8C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81"/>
            <p:cNvSpPr/>
            <p:nvPr/>
          </p:nvSpPr>
          <p:spPr>
            <a:xfrm>
              <a:off x="6386524" y="4437399"/>
              <a:ext cx="81665" cy="10585"/>
            </a:xfrm>
            <a:custGeom>
              <a:avLst/>
              <a:gdLst/>
              <a:ahLst/>
              <a:cxnLst/>
              <a:rect l="l" t="t" r="r" b="b"/>
              <a:pathLst>
                <a:path w="3117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81"/>
            <p:cNvSpPr/>
            <p:nvPr/>
          </p:nvSpPr>
          <p:spPr>
            <a:xfrm>
              <a:off x="6386524" y="4469782"/>
              <a:ext cx="83421" cy="10585"/>
            </a:xfrm>
            <a:custGeom>
              <a:avLst/>
              <a:gdLst/>
              <a:ahLst/>
              <a:cxnLst/>
              <a:rect l="l" t="t" r="r" b="b"/>
              <a:pathLst>
                <a:path w="318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4" name="Google Shape;8894;p81"/>
          <p:cNvGrpSpPr/>
          <p:nvPr/>
        </p:nvGrpSpPr>
        <p:grpSpPr>
          <a:xfrm>
            <a:off x="7987790" y="3804695"/>
            <a:ext cx="336303" cy="362005"/>
            <a:chOff x="7987790" y="3804695"/>
            <a:chExt cx="336303" cy="362005"/>
          </a:xfrm>
        </p:grpSpPr>
        <p:sp>
          <p:nvSpPr>
            <p:cNvPr id="8895" name="Google Shape;8895;p81"/>
            <p:cNvSpPr/>
            <p:nvPr/>
          </p:nvSpPr>
          <p:spPr>
            <a:xfrm>
              <a:off x="8053080" y="3851489"/>
              <a:ext cx="218010" cy="208080"/>
            </a:xfrm>
            <a:custGeom>
              <a:avLst/>
              <a:gdLst/>
              <a:ahLst/>
              <a:cxnLst/>
              <a:rect l="l" t="t" r="r" b="b"/>
              <a:pathLst>
                <a:path w="8321" h="7942" extrusionOk="0">
                  <a:moveTo>
                    <a:pt x="1247" y="0"/>
                  </a:moveTo>
                  <a:cubicBezTo>
                    <a:pt x="556" y="0"/>
                    <a:pt x="0" y="556"/>
                    <a:pt x="0" y="1237"/>
                  </a:cubicBezTo>
                  <a:cubicBezTo>
                    <a:pt x="0" y="1927"/>
                    <a:pt x="556" y="2483"/>
                    <a:pt x="1247" y="2483"/>
                  </a:cubicBezTo>
                  <a:cubicBezTo>
                    <a:pt x="796" y="2483"/>
                    <a:pt x="384" y="2723"/>
                    <a:pt x="163" y="3106"/>
                  </a:cubicBezTo>
                  <a:cubicBezTo>
                    <a:pt x="317" y="3624"/>
                    <a:pt x="422" y="4161"/>
                    <a:pt x="489" y="4707"/>
                  </a:cubicBezTo>
                  <a:cubicBezTo>
                    <a:pt x="689" y="4861"/>
                    <a:pt x="940" y="4955"/>
                    <a:pt x="1194" y="4965"/>
                  </a:cubicBezTo>
                  <a:lnTo>
                    <a:pt x="1194" y="4965"/>
                  </a:lnTo>
                  <a:cubicBezTo>
                    <a:pt x="959" y="4965"/>
                    <a:pt x="727" y="5041"/>
                    <a:pt x="537" y="5177"/>
                  </a:cubicBezTo>
                  <a:cubicBezTo>
                    <a:pt x="595" y="5867"/>
                    <a:pt x="604" y="6566"/>
                    <a:pt x="585" y="7257"/>
                  </a:cubicBezTo>
                  <a:cubicBezTo>
                    <a:pt x="590" y="7728"/>
                    <a:pt x="2579" y="7942"/>
                    <a:pt x="4497" y="7942"/>
                  </a:cubicBezTo>
                  <a:cubicBezTo>
                    <a:pt x="6248" y="7942"/>
                    <a:pt x="7941" y="7763"/>
                    <a:pt x="8014" y="7439"/>
                  </a:cubicBezTo>
                  <a:cubicBezTo>
                    <a:pt x="8138" y="7247"/>
                    <a:pt x="8234" y="6902"/>
                    <a:pt x="8321" y="6547"/>
                  </a:cubicBezTo>
                  <a:lnTo>
                    <a:pt x="8043" y="5570"/>
                  </a:lnTo>
                  <a:cubicBezTo>
                    <a:pt x="8158" y="5387"/>
                    <a:pt x="8206" y="5177"/>
                    <a:pt x="8206" y="4966"/>
                  </a:cubicBezTo>
                  <a:cubicBezTo>
                    <a:pt x="8206" y="4276"/>
                    <a:pt x="7650" y="3720"/>
                    <a:pt x="6969" y="3720"/>
                  </a:cubicBezTo>
                  <a:cubicBezTo>
                    <a:pt x="7650" y="3720"/>
                    <a:pt x="8206" y="3164"/>
                    <a:pt x="8206" y="2483"/>
                  </a:cubicBezTo>
                  <a:cubicBezTo>
                    <a:pt x="8206" y="1793"/>
                    <a:pt x="7650" y="1237"/>
                    <a:pt x="6969" y="1237"/>
                  </a:cubicBezTo>
                  <a:lnTo>
                    <a:pt x="5905" y="1333"/>
                  </a:lnTo>
                  <a:lnTo>
                    <a:pt x="3714" y="1370"/>
                  </a:lnTo>
                  <a:lnTo>
                    <a:pt x="3714" y="1370"/>
                  </a:lnTo>
                  <a:cubicBezTo>
                    <a:pt x="4302" y="1350"/>
                    <a:pt x="4868" y="910"/>
                    <a:pt x="5177" y="451"/>
                  </a:cubicBezTo>
                  <a:lnTo>
                    <a:pt x="124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81"/>
            <p:cNvSpPr/>
            <p:nvPr/>
          </p:nvSpPr>
          <p:spPr>
            <a:xfrm>
              <a:off x="8057534" y="3969939"/>
              <a:ext cx="179575" cy="21196"/>
            </a:xfrm>
            <a:custGeom>
              <a:avLst/>
              <a:gdLst/>
              <a:ahLst/>
              <a:cxnLst/>
              <a:rect l="l" t="t" r="r" b="b"/>
              <a:pathLst>
                <a:path w="6854" h="809" extrusionOk="0">
                  <a:moveTo>
                    <a:pt x="307" y="0"/>
                  </a:moveTo>
                  <a:cubicBezTo>
                    <a:pt x="130" y="0"/>
                    <a:pt x="1" y="249"/>
                    <a:pt x="185" y="387"/>
                  </a:cubicBezTo>
                  <a:cubicBezTo>
                    <a:pt x="434" y="579"/>
                    <a:pt x="741" y="684"/>
                    <a:pt x="1057" y="684"/>
                  </a:cubicBezTo>
                  <a:cubicBezTo>
                    <a:pt x="1958" y="771"/>
                    <a:pt x="2879" y="809"/>
                    <a:pt x="3799" y="809"/>
                  </a:cubicBezTo>
                  <a:cubicBezTo>
                    <a:pt x="4729" y="809"/>
                    <a:pt x="5658" y="771"/>
                    <a:pt x="6598" y="675"/>
                  </a:cubicBezTo>
                  <a:cubicBezTo>
                    <a:pt x="6853" y="637"/>
                    <a:pt x="6819" y="262"/>
                    <a:pt x="6569" y="262"/>
                  </a:cubicBezTo>
                  <a:cubicBezTo>
                    <a:pt x="6566" y="262"/>
                    <a:pt x="6563" y="262"/>
                    <a:pt x="6559" y="263"/>
                  </a:cubicBezTo>
                  <a:cubicBezTo>
                    <a:pt x="5649" y="344"/>
                    <a:pt x="4736" y="385"/>
                    <a:pt x="3823" y="385"/>
                  </a:cubicBezTo>
                  <a:cubicBezTo>
                    <a:pt x="2910" y="385"/>
                    <a:pt x="1997" y="344"/>
                    <a:pt x="1086" y="263"/>
                  </a:cubicBezTo>
                  <a:lnTo>
                    <a:pt x="1067" y="263"/>
                  </a:lnTo>
                  <a:cubicBezTo>
                    <a:pt x="847" y="263"/>
                    <a:pt x="626" y="186"/>
                    <a:pt x="444" y="52"/>
                  </a:cubicBezTo>
                  <a:cubicBezTo>
                    <a:pt x="398" y="15"/>
                    <a:pt x="351" y="0"/>
                    <a:pt x="307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81"/>
            <p:cNvSpPr/>
            <p:nvPr/>
          </p:nvSpPr>
          <p:spPr>
            <a:xfrm>
              <a:off x="8050329" y="3909312"/>
              <a:ext cx="187330" cy="27589"/>
            </a:xfrm>
            <a:custGeom>
              <a:avLst/>
              <a:gdLst/>
              <a:ahLst/>
              <a:cxnLst/>
              <a:rect l="l" t="t" r="r" b="b"/>
              <a:pathLst>
                <a:path w="7150" h="1053" extrusionOk="0">
                  <a:moveTo>
                    <a:pt x="6855" y="0"/>
                  </a:moveTo>
                  <a:cubicBezTo>
                    <a:pt x="6837" y="0"/>
                    <a:pt x="6817" y="3"/>
                    <a:pt x="6796" y="8"/>
                  </a:cubicBezTo>
                  <a:cubicBezTo>
                    <a:pt x="6015" y="195"/>
                    <a:pt x="5181" y="288"/>
                    <a:pt x="4282" y="288"/>
                  </a:cubicBezTo>
                  <a:cubicBezTo>
                    <a:pt x="3384" y="288"/>
                    <a:pt x="2420" y="195"/>
                    <a:pt x="1380" y="8"/>
                  </a:cubicBezTo>
                  <a:lnTo>
                    <a:pt x="1342" y="8"/>
                  </a:lnTo>
                  <a:cubicBezTo>
                    <a:pt x="824" y="8"/>
                    <a:pt x="345" y="286"/>
                    <a:pt x="86" y="736"/>
                  </a:cubicBezTo>
                  <a:cubicBezTo>
                    <a:pt x="0" y="870"/>
                    <a:pt x="105" y="1052"/>
                    <a:pt x="268" y="1052"/>
                  </a:cubicBezTo>
                  <a:cubicBezTo>
                    <a:pt x="345" y="1043"/>
                    <a:pt x="412" y="1005"/>
                    <a:pt x="451" y="928"/>
                  </a:cubicBezTo>
                  <a:cubicBezTo>
                    <a:pt x="623" y="621"/>
                    <a:pt x="959" y="420"/>
                    <a:pt x="1323" y="410"/>
                  </a:cubicBezTo>
                  <a:cubicBezTo>
                    <a:pt x="2375" y="606"/>
                    <a:pt x="3357" y="701"/>
                    <a:pt x="4277" y="701"/>
                  </a:cubicBezTo>
                  <a:cubicBezTo>
                    <a:pt x="5209" y="701"/>
                    <a:pt x="6077" y="603"/>
                    <a:pt x="6892" y="410"/>
                  </a:cubicBezTo>
                  <a:cubicBezTo>
                    <a:pt x="7149" y="357"/>
                    <a:pt x="7086" y="0"/>
                    <a:pt x="6855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81"/>
            <p:cNvSpPr/>
            <p:nvPr/>
          </p:nvSpPr>
          <p:spPr>
            <a:xfrm>
              <a:off x="8083367" y="3946568"/>
              <a:ext cx="178946" cy="18209"/>
            </a:xfrm>
            <a:custGeom>
              <a:avLst/>
              <a:gdLst/>
              <a:ahLst/>
              <a:cxnLst/>
              <a:rect l="l" t="t" r="r" b="b"/>
              <a:pathLst>
                <a:path w="6830" h="695" extrusionOk="0">
                  <a:moveTo>
                    <a:pt x="296" y="0"/>
                  </a:moveTo>
                  <a:cubicBezTo>
                    <a:pt x="54" y="0"/>
                    <a:pt x="0" y="371"/>
                    <a:pt x="263" y="416"/>
                  </a:cubicBezTo>
                  <a:cubicBezTo>
                    <a:pt x="1183" y="589"/>
                    <a:pt x="2115" y="675"/>
                    <a:pt x="3048" y="675"/>
                  </a:cubicBezTo>
                  <a:cubicBezTo>
                    <a:pt x="3980" y="675"/>
                    <a:pt x="4912" y="589"/>
                    <a:pt x="5832" y="416"/>
                  </a:cubicBezTo>
                  <a:cubicBezTo>
                    <a:pt x="6053" y="426"/>
                    <a:pt x="6273" y="503"/>
                    <a:pt x="6455" y="647"/>
                  </a:cubicBezTo>
                  <a:cubicBezTo>
                    <a:pt x="6494" y="675"/>
                    <a:pt x="6542" y="694"/>
                    <a:pt x="6589" y="694"/>
                  </a:cubicBezTo>
                  <a:cubicBezTo>
                    <a:pt x="6647" y="694"/>
                    <a:pt x="6714" y="666"/>
                    <a:pt x="6752" y="618"/>
                  </a:cubicBezTo>
                  <a:cubicBezTo>
                    <a:pt x="6829" y="522"/>
                    <a:pt x="6810" y="397"/>
                    <a:pt x="6714" y="321"/>
                  </a:cubicBezTo>
                  <a:cubicBezTo>
                    <a:pt x="6455" y="119"/>
                    <a:pt x="6139" y="4"/>
                    <a:pt x="5813" y="4"/>
                  </a:cubicBezTo>
                  <a:lnTo>
                    <a:pt x="5775" y="4"/>
                  </a:lnTo>
                  <a:cubicBezTo>
                    <a:pt x="4878" y="172"/>
                    <a:pt x="3970" y="256"/>
                    <a:pt x="3061" y="256"/>
                  </a:cubicBezTo>
                  <a:cubicBezTo>
                    <a:pt x="2151" y="256"/>
                    <a:pt x="1241" y="172"/>
                    <a:pt x="340" y="4"/>
                  </a:cubicBezTo>
                  <a:cubicBezTo>
                    <a:pt x="325" y="2"/>
                    <a:pt x="310" y="0"/>
                    <a:pt x="296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81"/>
            <p:cNvSpPr/>
            <p:nvPr/>
          </p:nvSpPr>
          <p:spPr>
            <a:xfrm>
              <a:off x="8082188" y="3881173"/>
              <a:ext cx="178867" cy="18052"/>
            </a:xfrm>
            <a:custGeom>
              <a:avLst/>
              <a:gdLst/>
              <a:ahLst/>
              <a:cxnLst/>
              <a:rect l="l" t="t" r="r" b="b"/>
              <a:pathLst>
                <a:path w="6827" h="689" extrusionOk="0">
                  <a:moveTo>
                    <a:pt x="5795" y="1"/>
                  </a:moveTo>
                  <a:cubicBezTo>
                    <a:pt x="5789" y="1"/>
                    <a:pt x="5781" y="3"/>
                    <a:pt x="5772" y="8"/>
                  </a:cubicBezTo>
                  <a:cubicBezTo>
                    <a:pt x="4876" y="176"/>
                    <a:pt x="3967" y="260"/>
                    <a:pt x="3059" y="260"/>
                  </a:cubicBezTo>
                  <a:cubicBezTo>
                    <a:pt x="2151" y="260"/>
                    <a:pt x="1243" y="176"/>
                    <a:pt x="346" y="8"/>
                  </a:cubicBezTo>
                  <a:cubicBezTo>
                    <a:pt x="328" y="4"/>
                    <a:pt x="311" y="3"/>
                    <a:pt x="295" y="3"/>
                  </a:cubicBezTo>
                  <a:cubicBezTo>
                    <a:pt x="59" y="3"/>
                    <a:pt x="0" y="367"/>
                    <a:pt x="260" y="420"/>
                  </a:cubicBezTo>
                  <a:cubicBezTo>
                    <a:pt x="1180" y="593"/>
                    <a:pt x="2113" y="679"/>
                    <a:pt x="3045" y="679"/>
                  </a:cubicBezTo>
                  <a:cubicBezTo>
                    <a:pt x="3977" y="679"/>
                    <a:pt x="4909" y="593"/>
                    <a:pt x="5829" y="420"/>
                  </a:cubicBezTo>
                  <a:cubicBezTo>
                    <a:pt x="6059" y="420"/>
                    <a:pt x="6280" y="497"/>
                    <a:pt x="6452" y="641"/>
                  </a:cubicBezTo>
                  <a:cubicBezTo>
                    <a:pt x="6491" y="670"/>
                    <a:pt x="6539" y="689"/>
                    <a:pt x="6587" y="689"/>
                  </a:cubicBezTo>
                  <a:cubicBezTo>
                    <a:pt x="6644" y="689"/>
                    <a:pt x="6711" y="660"/>
                    <a:pt x="6749" y="622"/>
                  </a:cubicBezTo>
                  <a:cubicBezTo>
                    <a:pt x="6826" y="526"/>
                    <a:pt x="6807" y="392"/>
                    <a:pt x="6721" y="324"/>
                  </a:cubicBezTo>
                  <a:cubicBezTo>
                    <a:pt x="6462" y="114"/>
                    <a:pt x="6136" y="8"/>
                    <a:pt x="5810" y="8"/>
                  </a:cubicBezTo>
                  <a:cubicBezTo>
                    <a:pt x="5805" y="3"/>
                    <a:pt x="5801" y="1"/>
                    <a:pt x="5795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81"/>
            <p:cNvSpPr/>
            <p:nvPr/>
          </p:nvSpPr>
          <p:spPr>
            <a:xfrm>
              <a:off x="8083970" y="3999492"/>
              <a:ext cx="183610" cy="28322"/>
            </a:xfrm>
            <a:custGeom>
              <a:avLst/>
              <a:gdLst/>
              <a:ahLst/>
              <a:cxnLst/>
              <a:rect l="l" t="t" r="r" b="b"/>
              <a:pathLst>
                <a:path w="7008" h="1081" extrusionOk="0">
                  <a:moveTo>
                    <a:pt x="6702" y="0"/>
                  </a:moveTo>
                  <a:cubicBezTo>
                    <a:pt x="6649" y="0"/>
                    <a:pt x="6595" y="22"/>
                    <a:pt x="6547" y="74"/>
                  </a:cubicBezTo>
                  <a:cubicBezTo>
                    <a:pt x="6356" y="285"/>
                    <a:pt x="6078" y="400"/>
                    <a:pt x="5790" y="400"/>
                  </a:cubicBezTo>
                  <a:lnTo>
                    <a:pt x="5752" y="400"/>
                  </a:lnTo>
                  <a:cubicBezTo>
                    <a:pt x="4894" y="568"/>
                    <a:pt x="4022" y="651"/>
                    <a:pt x="3121" y="651"/>
                  </a:cubicBezTo>
                  <a:cubicBezTo>
                    <a:pt x="2219" y="651"/>
                    <a:pt x="1290" y="568"/>
                    <a:pt x="317" y="400"/>
                  </a:cubicBezTo>
                  <a:cubicBezTo>
                    <a:pt x="307" y="399"/>
                    <a:pt x="298" y="398"/>
                    <a:pt x="290" y="398"/>
                  </a:cubicBezTo>
                  <a:cubicBezTo>
                    <a:pt x="54" y="398"/>
                    <a:pt x="0" y="757"/>
                    <a:pt x="250" y="822"/>
                  </a:cubicBezTo>
                  <a:cubicBezTo>
                    <a:pt x="1199" y="985"/>
                    <a:pt x="2157" y="1071"/>
                    <a:pt x="3125" y="1080"/>
                  </a:cubicBezTo>
                  <a:cubicBezTo>
                    <a:pt x="4026" y="1080"/>
                    <a:pt x="4927" y="994"/>
                    <a:pt x="5819" y="822"/>
                  </a:cubicBezTo>
                  <a:cubicBezTo>
                    <a:pt x="6212" y="822"/>
                    <a:pt x="6595" y="649"/>
                    <a:pt x="6864" y="361"/>
                  </a:cubicBezTo>
                  <a:cubicBezTo>
                    <a:pt x="7008" y="203"/>
                    <a:pt x="6864" y="0"/>
                    <a:pt x="670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81"/>
            <p:cNvSpPr/>
            <p:nvPr/>
          </p:nvSpPr>
          <p:spPr>
            <a:xfrm>
              <a:off x="8059106" y="3851489"/>
              <a:ext cx="129611" cy="29554"/>
            </a:xfrm>
            <a:custGeom>
              <a:avLst/>
              <a:gdLst/>
              <a:ahLst/>
              <a:cxnLst/>
              <a:rect l="l" t="t" r="r" b="b"/>
              <a:pathLst>
                <a:path w="4947" h="1128" extrusionOk="0">
                  <a:moveTo>
                    <a:pt x="1007" y="0"/>
                  </a:moveTo>
                  <a:cubicBezTo>
                    <a:pt x="604" y="0"/>
                    <a:pt x="231" y="192"/>
                    <a:pt x="1" y="518"/>
                  </a:cubicBezTo>
                  <a:cubicBezTo>
                    <a:pt x="166" y="459"/>
                    <a:pt x="340" y="429"/>
                    <a:pt x="513" y="429"/>
                  </a:cubicBezTo>
                  <a:cubicBezTo>
                    <a:pt x="731" y="429"/>
                    <a:pt x="948" y="475"/>
                    <a:pt x="1151" y="566"/>
                  </a:cubicBezTo>
                  <a:cubicBezTo>
                    <a:pt x="1959" y="939"/>
                    <a:pt x="2840" y="1128"/>
                    <a:pt x="3728" y="1128"/>
                  </a:cubicBezTo>
                  <a:cubicBezTo>
                    <a:pt x="3914" y="1128"/>
                    <a:pt x="4100" y="1119"/>
                    <a:pt x="4285" y="1103"/>
                  </a:cubicBezTo>
                  <a:cubicBezTo>
                    <a:pt x="4534" y="921"/>
                    <a:pt x="4764" y="700"/>
                    <a:pt x="4947" y="451"/>
                  </a:cubicBezTo>
                  <a:lnTo>
                    <a:pt x="1007" y="0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81"/>
            <p:cNvSpPr/>
            <p:nvPr/>
          </p:nvSpPr>
          <p:spPr>
            <a:xfrm>
              <a:off x="7987790" y="3804695"/>
              <a:ext cx="336041" cy="362005"/>
            </a:xfrm>
            <a:custGeom>
              <a:avLst/>
              <a:gdLst/>
              <a:ahLst/>
              <a:cxnLst/>
              <a:rect l="l" t="t" r="r" b="b"/>
              <a:pathLst>
                <a:path w="12826" h="13817" extrusionOk="0">
                  <a:moveTo>
                    <a:pt x="3227" y="0"/>
                  </a:moveTo>
                  <a:cubicBezTo>
                    <a:pt x="2827" y="0"/>
                    <a:pt x="2426" y="75"/>
                    <a:pt x="2042" y="224"/>
                  </a:cubicBezTo>
                  <a:cubicBezTo>
                    <a:pt x="1266" y="531"/>
                    <a:pt x="633" y="1144"/>
                    <a:pt x="307" y="1921"/>
                  </a:cubicBezTo>
                  <a:lnTo>
                    <a:pt x="259" y="2045"/>
                  </a:lnTo>
                  <a:cubicBezTo>
                    <a:pt x="0" y="2745"/>
                    <a:pt x="87" y="3512"/>
                    <a:pt x="480" y="4144"/>
                  </a:cubicBezTo>
                  <a:cubicBezTo>
                    <a:pt x="786" y="4643"/>
                    <a:pt x="1007" y="5199"/>
                    <a:pt x="1131" y="5774"/>
                  </a:cubicBezTo>
                  <a:lnTo>
                    <a:pt x="1313" y="6752"/>
                  </a:lnTo>
                  <a:cubicBezTo>
                    <a:pt x="1476" y="8170"/>
                    <a:pt x="1381" y="9761"/>
                    <a:pt x="1246" y="11151"/>
                  </a:cubicBezTo>
                  <a:cubicBezTo>
                    <a:pt x="1198" y="11611"/>
                    <a:pt x="1534" y="12024"/>
                    <a:pt x="2004" y="12072"/>
                  </a:cubicBezTo>
                  <a:cubicBezTo>
                    <a:pt x="2028" y="12074"/>
                    <a:pt x="2051" y="12075"/>
                    <a:pt x="2075" y="12075"/>
                  </a:cubicBezTo>
                  <a:cubicBezTo>
                    <a:pt x="2506" y="12075"/>
                    <a:pt x="2878" y="11750"/>
                    <a:pt x="2924" y="11314"/>
                  </a:cubicBezTo>
                  <a:cubicBezTo>
                    <a:pt x="3096" y="9531"/>
                    <a:pt x="3125" y="8132"/>
                    <a:pt x="3020" y="6924"/>
                  </a:cubicBezTo>
                  <a:cubicBezTo>
                    <a:pt x="2885" y="5391"/>
                    <a:pt x="2521" y="4192"/>
                    <a:pt x="1917" y="3234"/>
                  </a:cubicBezTo>
                  <a:cubicBezTo>
                    <a:pt x="1802" y="3052"/>
                    <a:pt x="1774" y="2831"/>
                    <a:pt x="1841" y="2630"/>
                  </a:cubicBezTo>
                  <a:cubicBezTo>
                    <a:pt x="1850" y="2611"/>
                    <a:pt x="1860" y="2582"/>
                    <a:pt x="1869" y="2563"/>
                  </a:cubicBezTo>
                  <a:cubicBezTo>
                    <a:pt x="2023" y="2208"/>
                    <a:pt x="2310" y="1930"/>
                    <a:pt x="2675" y="1786"/>
                  </a:cubicBezTo>
                  <a:cubicBezTo>
                    <a:pt x="2855" y="1714"/>
                    <a:pt x="3046" y="1678"/>
                    <a:pt x="3238" y="1678"/>
                  </a:cubicBezTo>
                  <a:cubicBezTo>
                    <a:pt x="3453" y="1678"/>
                    <a:pt x="3670" y="1724"/>
                    <a:pt x="3873" y="1815"/>
                  </a:cubicBezTo>
                  <a:cubicBezTo>
                    <a:pt x="4683" y="2194"/>
                    <a:pt x="5555" y="2383"/>
                    <a:pt x="6427" y="2383"/>
                  </a:cubicBezTo>
                  <a:cubicBezTo>
                    <a:pt x="7300" y="2383"/>
                    <a:pt x="8172" y="2194"/>
                    <a:pt x="8982" y="1815"/>
                  </a:cubicBezTo>
                  <a:cubicBezTo>
                    <a:pt x="9185" y="1724"/>
                    <a:pt x="9401" y="1678"/>
                    <a:pt x="9617" y="1678"/>
                  </a:cubicBezTo>
                  <a:cubicBezTo>
                    <a:pt x="9808" y="1678"/>
                    <a:pt x="10000" y="1714"/>
                    <a:pt x="10180" y="1786"/>
                  </a:cubicBezTo>
                  <a:cubicBezTo>
                    <a:pt x="10544" y="1930"/>
                    <a:pt x="10832" y="2208"/>
                    <a:pt x="10985" y="2563"/>
                  </a:cubicBezTo>
                  <a:cubicBezTo>
                    <a:pt x="10995" y="2582"/>
                    <a:pt x="10995" y="2601"/>
                    <a:pt x="11004" y="2611"/>
                  </a:cubicBezTo>
                  <a:cubicBezTo>
                    <a:pt x="11100" y="2870"/>
                    <a:pt x="11119" y="3148"/>
                    <a:pt x="11052" y="3416"/>
                  </a:cubicBezTo>
                  <a:cubicBezTo>
                    <a:pt x="10765" y="4729"/>
                    <a:pt x="10659" y="6224"/>
                    <a:pt x="10745" y="7998"/>
                  </a:cubicBezTo>
                  <a:cubicBezTo>
                    <a:pt x="10803" y="9071"/>
                    <a:pt x="10199" y="10078"/>
                    <a:pt x="9221" y="10528"/>
                  </a:cubicBezTo>
                  <a:cubicBezTo>
                    <a:pt x="9202" y="10528"/>
                    <a:pt x="9183" y="10547"/>
                    <a:pt x="9164" y="10547"/>
                  </a:cubicBezTo>
                  <a:cubicBezTo>
                    <a:pt x="8474" y="10912"/>
                    <a:pt x="8129" y="11698"/>
                    <a:pt x="8330" y="12455"/>
                  </a:cubicBezTo>
                  <a:lnTo>
                    <a:pt x="8483" y="13049"/>
                  </a:lnTo>
                  <a:cubicBezTo>
                    <a:pt x="8531" y="13241"/>
                    <a:pt x="8608" y="13423"/>
                    <a:pt x="8704" y="13596"/>
                  </a:cubicBezTo>
                  <a:cubicBezTo>
                    <a:pt x="8780" y="13739"/>
                    <a:pt x="8848" y="13816"/>
                    <a:pt x="9020" y="13816"/>
                  </a:cubicBezTo>
                  <a:lnTo>
                    <a:pt x="9030" y="13816"/>
                  </a:lnTo>
                  <a:cubicBezTo>
                    <a:pt x="9288" y="13816"/>
                    <a:pt x="9413" y="13548"/>
                    <a:pt x="9499" y="13366"/>
                  </a:cubicBezTo>
                  <a:lnTo>
                    <a:pt x="9902" y="12091"/>
                  </a:lnTo>
                  <a:cubicBezTo>
                    <a:pt x="9902" y="12081"/>
                    <a:pt x="9912" y="12062"/>
                    <a:pt x="9921" y="12062"/>
                  </a:cubicBezTo>
                  <a:cubicBezTo>
                    <a:pt x="11522" y="11314"/>
                    <a:pt x="12509" y="9675"/>
                    <a:pt x="12413" y="7912"/>
                  </a:cubicBezTo>
                  <a:cubicBezTo>
                    <a:pt x="12337" y="6301"/>
                    <a:pt x="12423" y="4950"/>
                    <a:pt x="12691" y="3790"/>
                  </a:cubicBezTo>
                  <a:cubicBezTo>
                    <a:pt x="12826" y="3196"/>
                    <a:pt x="12778" y="2572"/>
                    <a:pt x="12557" y="2007"/>
                  </a:cubicBezTo>
                  <a:cubicBezTo>
                    <a:pt x="12548" y="1978"/>
                    <a:pt x="12538" y="1940"/>
                    <a:pt x="12528" y="1911"/>
                  </a:cubicBezTo>
                  <a:cubicBezTo>
                    <a:pt x="12193" y="1135"/>
                    <a:pt x="11570" y="531"/>
                    <a:pt x="10784" y="224"/>
                  </a:cubicBezTo>
                  <a:cubicBezTo>
                    <a:pt x="10405" y="80"/>
                    <a:pt x="10005" y="8"/>
                    <a:pt x="9605" y="8"/>
                  </a:cubicBezTo>
                  <a:cubicBezTo>
                    <a:pt x="9156" y="8"/>
                    <a:pt x="8708" y="99"/>
                    <a:pt x="8292" y="282"/>
                  </a:cubicBezTo>
                  <a:cubicBezTo>
                    <a:pt x="7697" y="560"/>
                    <a:pt x="7057" y="699"/>
                    <a:pt x="6418" y="699"/>
                  </a:cubicBezTo>
                  <a:cubicBezTo>
                    <a:pt x="5778" y="699"/>
                    <a:pt x="5138" y="560"/>
                    <a:pt x="4544" y="282"/>
                  </a:cubicBezTo>
                  <a:cubicBezTo>
                    <a:pt x="4123" y="94"/>
                    <a:pt x="3676" y="0"/>
                    <a:pt x="322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81"/>
            <p:cNvSpPr/>
            <p:nvPr/>
          </p:nvSpPr>
          <p:spPr>
            <a:xfrm>
              <a:off x="8018680" y="3869331"/>
              <a:ext cx="51011" cy="251153"/>
            </a:xfrm>
            <a:custGeom>
              <a:avLst/>
              <a:gdLst/>
              <a:ahLst/>
              <a:cxnLst/>
              <a:rect l="l" t="t" r="r" b="b"/>
              <a:pathLst>
                <a:path w="1947" h="9586" extrusionOk="0">
                  <a:moveTo>
                    <a:pt x="748" y="0"/>
                  </a:moveTo>
                  <a:lnTo>
                    <a:pt x="748" y="0"/>
                  </a:lnTo>
                  <a:cubicBezTo>
                    <a:pt x="451" y="153"/>
                    <a:pt x="221" y="403"/>
                    <a:pt x="96" y="709"/>
                  </a:cubicBezTo>
                  <a:cubicBezTo>
                    <a:pt x="87" y="729"/>
                    <a:pt x="77" y="748"/>
                    <a:pt x="67" y="776"/>
                  </a:cubicBezTo>
                  <a:cubicBezTo>
                    <a:pt x="0" y="968"/>
                    <a:pt x="19" y="1198"/>
                    <a:pt x="144" y="1371"/>
                  </a:cubicBezTo>
                  <a:cubicBezTo>
                    <a:pt x="748" y="2329"/>
                    <a:pt x="1112" y="3537"/>
                    <a:pt x="1246" y="5061"/>
                  </a:cubicBezTo>
                  <a:cubicBezTo>
                    <a:pt x="1352" y="6269"/>
                    <a:pt x="1323" y="7668"/>
                    <a:pt x="1151" y="9451"/>
                  </a:cubicBezTo>
                  <a:cubicBezTo>
                    <a:pt x="1141" y="9499"/>
                    <a:pt x="1131" y="9547"/>
                    <a:pt x="1122" y="9585"/>
                  </a:cubicBezTo>
                  <a:cubicBezTo>
                    <a:pt x="1457" y="9499"/>
                    <a:pt x="1706" y="9202"/>
                    <a:pt x="1745" y="8857"/>
                  </a:cubicBezTo>
                  <a:cubicBezTo>
                    <a:pt x="1917" y="7074"/>
                    <a:pt x="1946" y="5675"/>
                    <a:pt x="1841" y="4467"/>
                  </a:cubicBezTo>
                  <a:cubicBezTo>
                    <a:pt x="1706" y="2933"/>
                    <a:pt x="1342" y="1735"/>
                    <a:pt x="738" y="776"/>
                  </a:cubicBezTo>
                  <a:cubicBezTo>
                    <a:pt x="623" y="594"/>
                    <a:pt x="595" y="374"/>
                    <a:pt x="671" y="173"/>
                  </a:cubicBezTo>
                  <a:cubicBezTo>
                    <a:pt x="681" y="153"/>
                    <a:pt x="681" y="125"/>
                    <a:pt x="690" y="105"/>
                  </a:cubicBezTo>
                  <a:lnTo>
                    <a:pt x="748" y="0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81"/>
            <p:cNvSpPr/>
            <p:nvPr/>
          </p:nvSpPr>
          <p:spPr>
            <a:xfrm>
              <a:off x="8006366" y="3804695"/>
              <a:ext cx="317727" cy="300724"/>
            </a:xfrm>
            <a:custGeom>
              <a:avLst/>
              <a:gdLst/>
              <a:ahLst/>
              <a:cxnLst/>
              <a:rect l="l" t="t" r="r" b="b"/>
              <a:pathLst>
                <a:path w="12127" h="11478" extrusionOk="0">
                  <a:moveTo>
                    <a:pt x="2533" y="0"/>
                  </a:moveTo>
                  <a:cubicBezTo>
                    <a:pt x="2133" y="0"/>
                    <a:pt x="1732" y="75"/>
                    <a:pt x="1352" y="224"/>
                  </a:cubicBezTo>
                  <a:cubicBezTo>
                    <a:pt x="815" y="435"/>
                    <a:pt x="346" y="790"/>
                    <a:pt x="1" y="1250"/>
                  </a:cubicBezTo>
                  <a:cubicBezTo>
                    <a:pt x="231" y="1077"/>
                    <a:pt x="480" y="933"/>
                    <a:pt x="748" y="828"/>
                  </a:cubicBezTo>
                  <a:cubicBezTo>
                    <a:pt x="1128" y="679"/>
                    <a:pt x="1529" y="604"/>
                    <a:pt x="1930" y="604"/>
                  </a:cubicBezTo>
                  <a:cubicBezTo>
                    <a:pt x="2380" y="604"/>
                    <a:pt x="2829" y="698"/>
                    <a:pt x="3250" y="885"/>
                  </a:cubicBezTo>
                  <a:cubicBezTo>
                    <a:pt x="3840" y="1163"/>
                    <a:pt x="4479" y="1302"/>
                    <a:pt x="5119" y="1302"/>
                  </a:cubicBezTo>
                  <a:cubicBezTo>
                    <a:pt x="5759" y="1302"/>
                    <a:pt x="6399" y="1163"/>
                    <a:pt x="6988" y="885"/>
                  </a:cubicBezTo>
                  <a:cubicBezTo>
                    <a:pt x="7409" y="698"/>
                    <a:pt x="7859" y="604"/>
                    <a:pt x="8309" y="604"/>
                  </a:cubicBezTo>
                  <a:cubicBezTo>
                    <a:pt x="8710" y="604"/>
                    <a:pt x="9111" y="679"/>
                    <a:pt x="9490" y="828"/>
                  </a:cubicBezTo>
                  <a:cubicBezTo>
                    <a:pt x="10276" y="1135"/>
                    <a:pt x="10899" y="1739"/>
                    <a:pt x="11225" y="2515"/>
                  </a:cubicBezTo>
                  <a:cubicBezTo>
                    <a:pt x="11235" y="2544"/>
                    <a:pt x="11254" y="2572"/>
                    <a:pt x="11263" y="2601"/>
                  </a:cubicBezTo>
                  <a:cubicBezTo>
                    <a:pt x="11484" y="3176"/>
                    <a:pt x="11532" y="3790"/>
                    <a:pt x="11388" y="4384"/>
                  </a:cubicBezTo>
                  <a:cubicBezTo>
                    <a:pt x="11129" y="5554"/>
                    <a:pt x="11043" y="6905"/>
                    <a:pt x="11120" y="8506"/>
                  </a:cubicBezTo>
                  <a:cubicBezTo>
                    <a:pt x="11177" y="9579"/>
                    <a:pt x="10832" y="10643"/>
                    <a:pt x="10142" y="11477"/>
                  </a:cubicBezTo>
                  <a:cubicBezTo>
                    <a:pt x="11206" y="10605"/>
                    <a:pt x="11781" y="9282"/>
                    <a:pt x="11714" y="7912"/>
                  </a:cubicBezTo>
                  <a:cubicBezTo>
                    <a:pt x="11637" y="6301"/>
                    <a:pt x="11724" y="4950"/>
                    <a:pt x="11992" y="3790"/>
                  </a:cubicBezTo>
                  <a:cubicBezTo>
                    <a:pt x="12126" y="3196"/>
                    <a:pt x="12078" y="2572"/>
                    <a:pt x="11867" y="2007"/>
                  </a:cubicBezTo>
                  <a:cubicBezTo>
                    <a:pt x="11848" y="1978"/>
                    <a:pt x="11839" y="1940"/>
                    <a:pt x="11829" y="1911"/>
                  </a:cubicBezTo>
                  <a:cubicBezTo>
                    <a:pt x="11493" y="1135"/>
                    <a:pt x="10870" y="531"/>
                    <a:pt x="10084" y="224"/>
                  </a:cubicBezTo>
                  <a:cubicBezTo>
                    <a:pt x="9705" y="80"/>
                    <a:pt x="9305" y="8"/>
                    <a:pt x="8906" y="8"/>
                  </a:cubicBezTo>
                  <a:cubicBezTo>
                    <a:pt x="8457" y="8"/>
                    <a:pt x="8008" y="99"/>
                    <a:pt x="7592" y="282"/>
                  </a:cubicBezTo>
                  <a:cubicBezTo>
                    <a:pt x="6998" y="560"/>
                    <a:pt x="6358" y="699"/>
                    <a:pt x="5718" y="699"/>
                  </a:cubicBezTo>
                  <a:cubicBezTo>
                    <a:pt x="5078" y="699"/>
                    <a:pt x="4439" y="560"/>
                    <a:pt x="3844" y="282"/>
                  </a:cubicBezTo>
                  <a:cubicBezTo>
                    <a:pt x="3429" y="94"/>
                    <a:pt x="2981" y="0"/>
                    <a:pt x="2533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5" name="Google Shape;8905;p81"/>
          <p:cNvGrpSpPr/>
          <p:nvPr/>
        </p:nvGrpSpPr>
        <p:grpSpPr>
          <a:xfrm>
            <a:off x="5273444" y="2891285"/>
            <a:ext cx="371123" cy="362267"/>
            <a:chOff x="5273444" y="2891285"/>
            <a:chExt cx="371123" cy="362267"/>
          </a:xfrm>
        </p:grpSpPr>
        <p:sp>
          <p:nvSpPr>
            <p:cNvPr id="8906" name="Google Shape;8906;p81"/>
            <p:cNvSpPr/>
            <p:nvPr/>
          </p:nvSpPr>
          <p:spPr>
            <a:xfrm>
              <a:off x="5301373" y="2914996"/>
              <a:ext cx="315186" cy="314452"/>
            </a:xfrm>
            <a:custGeom>
              <a:avLst/>
              <a:gdLst/>
              <a:ahLst/>
              <a:cxnLst/>
              <a:rect l="l" t="t" r="r" b="b"/>
              <a:pathLst>
                <a:path w="12030" h="12002" extrusionOk="0">
                  <a:moveTo>
                    <a:pt x="6161" y="1"/>
                  </a:moveTo>
                  <a:cubicBezTo>
                    <a:pt x="5782" y="1"/>
                    <a:pt x="5441" y="423"/>
                    <a:pt x="5071" y="480"/>
                  </a:cubicBezTo>
                  <a:cubicBezTo>
                    <a:pt x="5030" y="487"/>
                    <a:pt x="4988" y="490"/>
                    <a:pt x="4945" y="490"/>
                  </a:cubicBezTo>
                  <a:cubicBezTo>
                    <a:pt x="4666" y="490"/>
                    <a:pt x="4355" y="358"/>
                    <a:pt x="4081" y="358"/>
                  </a:cubicBezTo>
                  <a:cubicBezTo>
                    <a:pt x="4005" y="358"/>
                    <a:pt x="3932" y="368"/>
                    <a:pt x="3863" y="394"/>
                  </a:cubicBezTo>
                  <a:cubicBezTo>
                    <a:pt x="3499" y="528"/>
                    <a:pt x="3346" y="1065"/>
                    <a:pt x="3020" y="1266"/>
                  </a:cubicBezTo>
                  <a:cubicBezTo>
                    <a:pt x="2703" y="1467"/>
                    <a:pt x="2147" y="1391"/>
                    <a:pt x="1879" y="1649"/>
                  </a:cubicBezTo>
                  <a:cubicBezTo>
                    <a:pt x="1611" y="1908"/>
                    <a:pt x="1659" y="2464"/>
                    <a:pt x="1438" y="2771"/>
                  </a:cubicBezTo>
                  <a:cubicBezTo>
                    <a:pt x="1227" y="3068"/>
                    <a:pt x="690" y="3202"/>
                    <a:pt x="528" y="3557"/>
                  </a:cubicBezTo>
                  <a:cubicBezTo>
                    <a:pt x="374" y="3912"/>
                    <a:pt x="643" y="4391"/>
                    <a:pt x="556" y="4765"/>
                  </a:cubicBezTo>
                  <a:cubicBezTo>
                    <a:pt x="470" y="5138"/>
                    <a:pt x="20" y="5455"/>
                    <a:pt x="10" y="5838"/>
                  </a:cubicBezTo>
                  <a:cubicBezTo>
                    <a:pt x="0" y="6231"/>
                    <a:pt x="432" y="6567"/>
                    <a:pt x="499" y="6950"/>
                  </a:cubicBezTo>
                  <a:cubicBezTo>
                    <a:pt x="566" y="7324"/>
                    <a:pt x="278" y="7794"/>
                    <a:pt x="413" y="8148"/>
                  </a:cubicBezTo>
                  <a:cubicBezTo>
                    <a:pt x="547" y="8512"/>
                    <a:pt x="1083" y="8675"/>
                    <a:pt x="1285" y="8992"/>
                  </a:cubicBezTo>
                  <a:cubicBezTo>
                    <a:pt x="1486" y="9308"/>
                    <a:pt x="1400" y="9864"/>
                    <a:pt x="1659" y="10132"/>
                  </a:cubicBezTo>
                  <a:cubicBezTo>
                    <a:pt x="1917" y="10410"/>
                    <a:pt x="2483" y="10353"/>
                    <a:pt x="2790" y="10573"/>
                  </a:cubicBezTo>
                  <a:cubicBezTo>
                    <a:pt x="3087" y="10794"/>
                    <a:pt x="3221" y="11331"/>
                    <a:pt x="3576" y="11484"/>
                  </a:cubicBezTo>
                  <a:cubicBezTo>
                    <a:pt x="3662" y="11523"/>
                    <a:pt x="3755" y="11538"/>
                    <a:pt x="3852" y="11538"/>
                  </a:cubicBezTo>
                  <a:cubicBezTo>
                    <a:pt x="4098" y="11538"/>
                    <a:pt x="4370" y="11447"/>
                    <a:pt x="4615" y="11447"/>
                  </a:cubicBezTo>
                  <a:cubicBezTo>
                    <a:pt x="4673" y="11447"/>
                    <a:pt x="4729" y="11452"/>
                    <a:pt x="4783" y="11465"/>
                  </a:cubicBezTo>
                  <a:cubicBezTo>
                    <a:pt x="5157" y="11551"/>
                    <a:pt x="5474" y="11992"/>
                    <a:pt x="5857" y="12002"/>
                  </a:cubicBezTo>
                  <a:cubicBezTo>
                    <a:pt x="5861" y="12002"/>
                    <a:pt x="5865" y="12002"/>
                    <a:pt x="5870" y="12002"/>
                  </a:cubicBezTo>
                  <a:cubicBezTo>
                    <a:pt x="6248" y="12002"/>
                    <a:pt x="6590" y="11579"/>
                    <a:pt x="6959" y="11513"/>
                  </a:cubicBezTo>
                  <a:cubicBezTo>
                    <a:pt x="6995" y="11507"/>
                    <a:pt x="7031" y="11505"/>
                    <a:pt x="7068" y="11505"/>
                  </a:cubicBezTo>
                  <a:cubicBezTo>
                    <a:pt x="7348" y="11505"/>
                    <a:pt x="7661" y="11640"/>
                    <a:pt x="7937" y="11640"/>
                  </a:cubicBezTo>
                  <a:cubicBezTo>
                    <a:pt x="8017" y="11640"/>
                    <a:pt x="8095" y="11628"/>
                    <a:pt x="8167" y="11599"/>
                  </a:cubicBezTo>
                  <a:cubicBezTo>
                    <a:pt x="8531" y="11465"/>
                    <a:pt x="8685" y="10938"/>
                    <a:pt x="9011" y="10736"/>
                  </a:cubicBezTo>
                  <a:cubicBezTo>
                    <a:pt x="9327" y="10535"/>
                    <a:pt x="9883" y="10612"/>
                    <a:pt x="10151" y="10353"/>
                  </a:cubicBezTo>
                  <a:cubicBezTo>
                    <a:pt x="10420" y="10094"/>
                    <a:pt x="10372" y="9529"/>
                    <a:pt x="10592" y="9231"/>
                  </a:cubicBezTo>
                  <a:cubicBezTo>
                    <a:pt x="10803" y="8925"/>
                    <a:pt x="11340" y="8800"/>
                    <a:pt x="11503" y="8445"/>
                  </a:cubicBezTo>
                  <a:cubicBezTo>
                    <a:pt x="11656" y="8091"/>
                    <a:pt x="11388" y="7611"/>
                    <a:pt x="11474" y="7238"/>
                  </a:cubicBezTo>
                  <a:cubicBezTo>
                    <a:pt x="11560" y="6864"/>
                    <a:pt x="12011" y="6547"/>
                    <a:pt x="12020" y="6154"/>
                  </a:cubicBezTo>
                  <a:cubicBezTo>
                    <a:pt x="12030" y="5771"/>
                    <a:pt x="11599" y="5426"/>
                    <a:pt x="11532" y="5052"/>
                  </a:cubicBezTo>
                  <a:cubicBezTo>
                    <a:pt x="11464" y="4678"/>
                    <a:pt x="11752" y="4209"/>
                    <a:pt x="11618" y="3844"/>
                  </a:cubicBezTo>
                  <a:cubicBezTo>
                    <a:pt x="11484" y="3490"/>
                    <a:pt x="10947" y="3327"/>
                    <a:pt x="10746" y="3010"/>
                  </a:cubicBezTo>
                  <a:cubicBezTo>
                    <a:pt x="10544" y="2685"/>
                    <a:pt x="10631" y="2138"/>
                    <a:pt x="10372" y="1860"/>
                  </a:cubicBezTo>
                  <a:cubicBezTo>
                    <a:pt x="10113" y="1592"/>
                    <a:pt x="9547" y="1640"/>
                    <a:pt x="9241" y="1429"/>
                  </a:cubicBezTo>
                  <a:cubicBezTo>
                    <a:pt x="8944" y="1208"/>
                    <a:pt x="8809" y="672"/>
                    <a:pt x="8455" y="518"/>
                  </a:cubicBezTo>
                  <a:cubicBezTo>
                    <a:pt x="8369" y="479"/>
                    <a:pt x="8275" y="465"/>
                    <a:pt x="8178" y="465"/>
                  </a:cubicBezTo>
                  <a:cubicBezTo>
                    <a:pt x="7932" y="465"/>
                    <a:pt x="7660" y="555"/>
                    <a:pt x="7415" y="555"/>
                  </a:cubicBezTo>
                  <a:cubicBezTo>
                    <a:pt x="7357" y="555"/>
                    <a:pt x="7301" y="550"/>
                    <a:pt x="7247" y="537"/>
                  </a:cubicBezTo>
                  <a:cubicBezTo>
                    <a:pt x="6873" y="451"/>
                    <a:pt x="6557" y="1"/>
                    <a:pt x="6173" y="1"/>
                  </a:cubicBezTo>
                  <a:cubicBezTo>
                    <a:pt x="6169" y="1"/>
                    <a:pt x="6165" y="1"/>
                    <a:pt x="6161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81"/>
            <p:cNvSpPr/>
            <p:nvPr/>
          </p:nvSpPr>
          <p:spPr>
            <a:xfrm>
              <a:off x="5427945" y="2958200"/>
              <a:ext cx="188614" cy="271249"/>
            </a:xfrm>
            <a:custGeom>
              <a:avLst/>
              <a:gdLst/>
              <a:ahLst/>
              <a:cxnLst/>
              <a:rect l="l" t="t" r="r" b="b"/>
              <a:pathLst>
                <a:path w="7199" h="10353" extrusionOk="0">
                  <a:moveTo>
                    <a:pt x="5090" y="0"/>
                  </a:moveTo>
                  <a:lnTo>
                    <a:pt x="5090" y="0"/>
                  </a:lnTo>
                  <a:cubicBezTo>
                    <a:pt x="6653" y="4132"/>
                    <a:pt x="4275" y="8713"/>
                    <a:pt x="0" y="9825"/>
                  </a:cubicBezTo>
                  <a:cubicBezTo>
                    <a:pt x="355" y="9931"/>
                    <a:pt x="671" y="10343"/>
                    <a:pt x="1036" y="10353"/>
                  </a:cubicBezTo>
                  <a:cubicBezTo>
                    <a:pt x="1040" y="10353"/>
                    <a:pt x="1044" y="10353"/>
                    <a:pt x="1048" y="10353"/>
                  </a:cubicBezTo>
                  <a:cubicBezTo>
                    <a:pt x="1427" y="10353"/>
                    <a:pt x="1778" y="9930"/>
                    <a:pt x="2138" y="9864"/>
                  </a:cubicBezTo>
                  <a:cubicBezTo>
                    <a:pt x="2173" y="9858"/>
                    <a:pt x="2208" y="9856"/>
                    <a:pt x="2245" y="9856"/>
                  </a:cubicBezTo>
                  <a:cubicBezTo>
                    <a:pt x="2520" y="9856"/>
                    <a:pt x="2836" y="9991"/>
                    <a:pt x="3110" y="9991"/>
                  </a:cubicBezTo>
                  <a:cubicBezTo>
                    <a:pt x="3190" y="9991"/>
                    <a:pt x="3266" y="9979"/>
                    <a:pt x="3336" y="9950"/>
                  </a:cubicBezTo>
                  <a:cubicBezTo>
                    <a:pt x="3691" y="9816"/>
                    <a:pt x="3854" y="9289"/>
                    <a:pt x="4180" y="9087"/>
                  </a:cubicBezTo>
                  <a:cubicBezTo>
                    <a:pt x="4506" y="8886"/>
                    <a:pt x="5042" y="8963"/>
                    <a:pt x="5320" y="8704"/>
                  </a:cubicBezTo>
                  <a:cubicBezTo>
                    <a:pt x="5598" y="8445"/>
                    <a:pt x="5541" y="7899"/>
                    <a:pt x="5761" y="7582"/>
                  </a:cubicBezTo>
                  <a:cubicBezTo>
                    <a:pt x="5982" y="7266"/>
                    <a:pt x="6518" y="7141"/>
                    <a:pt x="6672" y="6796"/>
                  </a:cubicBezTo>
                  <a:cubicBezTo>
                    <a:pt x="6835" y="6442"/>
                    <a:pt x="6566" y="5953"/>
                    <a:pt x="6643" y="5589"/>
                  </a:cubicBezTo>
                  <a:cubicBezTo>
                    <a:pt x="6729" y="5215"/>
                    <a:pt x="7180" y="4889"/>
                    <a:pt x="7189" y="4505"/>
                  </a:cubicBezTo>
                  <a:cubicBezTo>
                    <a:pt x="7199" y="4132"/>
                    <a:pt x="6768" y="3777"/>
                    <a:pt x="6701" y="3403"/>
                  </a:cubicBezTo>
                  <a:cubicBezTo>
                    <a:pt x="6633" y="3029"/>
                    <a:pt x="6921" y="2560"/>
                    <a:pt x="6787" y="2195"/>
                  </a:cubicBezTo>
                  <a:cubicBezTo>
                    <a:pt x="6653" y="1841"/>
                    <a:pt x="6116" y="1687"/>
                    <a:pt x="5915" y="1361"/>
                  </a:cubicBezTo>
                  <a:cubicBezTo>
                    <a:pt x="5713" y="1036"/>
                    <a:pt x="5800" y="489"/>
                    <a:pt x="5541" y="211"/>
                  </a:cubicBezTo>
                  <a:cubicBezTo>
                    <a:pt x="5416" y="106"/>
                    <a:pt x="5253" y="29"/>
                    <a:pt x="5090" y="0"/>
                  </a:cubicBezTo>
                  <a:close/>
                </a:path>
              </a:pathLst>
            </a:custGeom>
            <a:solidFill>
              <a:srgbClr val="CCD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81"/>
            <p:cNvSpPr/>
            <p:nvPr/>
          </p:nvSpPr>
          <p:spPr>
            <a:xfrm>
              <a:off x="5430539" y="3027210"/>
              <a:ext cx="131786" cy="142318"/>
            </a:xfrm>
            <a:custGeom>
              <a:avLst/>
              <a:gdLst/>
              <a:ahLst/>
              <a:cxnLst/>
              <a:rect l="l" t="t" r="r" b="b"/>
              <a:pathLst>
                <a:path w="5030" h="5432" extrusionOk="0">
                  <a:moveTo>
                    <a:pt x="3592" y="0"/>
                  </a:moveTo>
                  <a:cubicBezTo>
                    <a:pt x="3355" y="0"/>
                    <a:pt x="3140" y="118"/>
                    <a:pt x="3084" y="376"/>
                  </a:cubicBezTo>
                  <a:cubicBezTo>
                    <a:pt x="2748" y="1910"/>
                    <a:pt x="1972" y="2840"/>
                    <a:pt x="841" y="4019"/>
                  </a:cubicBezTo>
                  <a:cubicBezTo>
                    <a:pt x="1" y="4893"/>
                    <a:pt x="539" y="5432"/>
                    <a:pt x="1462" y="5432"/>
                  </a:cubicBezTo>
                  <a:cubicBezTo>
                    <a:pt x="2330" y="5432"/>
                    <a:pt x="3538" y="4956"/>
                    <a:pt x="4263" y="3836"/>
                  </a:cubicBezTo>
                  <a:cubicBezTo>
                    <a:pt x="5030" y="2657"/>
                    <a:pt x="4589" y="1306"/>
                    <a:pt x="4311" y="482"/>
                  </a:cubicBezTo>
                  <a:cubicBezTo>
                    <a:pt x="4205" y="176"/>
                    <a:pt x="3882" y="0"/>
                    <a:pt x="359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81"/>
            <p:cNvSpPr/>
            <p:nvPr/>
          </p:nvSpPr>
          <p:spPr>
            <a:xfrm>
              <a:off x="5441752" y="3027761"/>
              <a:ext cx="120572" cy="141585"/>
            </a:xfrm>
            <a:custGeom>
              <a:avLst/>
              <a:gdLst/>
              <a:ahLst/>
              <a:cxnLst/>
              <a:rect l="l" t="t" r="r" b="b"/>
              <a:pathLst>
                <a:path w="4602" h="5404" extrusionOk="0">
                  <a:moveTo>
                    <a:pt x="3365" y="1"/>
                  </a:moveTo>
                  <a:lnTo>
                    <a:pt x="3365" y="1"/>
                  </a:lnTo>
                  <a:cubicBezTo>
                    <a:pt x="3643" y="834"/>
                    <a:pt x="4026" y="2119"/>
                    <a:pt x="3288" y="3260"/>
                  </a:cubicBezTo>
                  <a:cubicBezTo>
                    <a:pt x="2569" y="4375"/>
                    <a:pt x="1366" y="4857"/>
                    <a:pt x="499" y="4857"/>
                  </a:cubicBezTo>
                  <a:cubicBezTo>
                    <a:pt x="315" y="4857"/>
                    <a:pt x="146" y="4835"/>
                    <a:pt x="1" y="4793"/>
                  </a:cubicBezTo>
                  <a:lnTo>
                    <a:pt x="1" y="4793"/>
                  </a:lnTo>
                  <a:cubicBezTo>
                    <a:pt x="16" y="5182"/>
                    <a:pt x="450" y="5404"/>
                    <a:pt x="1041" y="5404"/>
                  </a:cubicBezTo>
                  <a:cubicBezTo>
                    <a:pt x="1907" y="5404"/>
                    <a:pt x="3111" y="4928"/>
                    <a:pt x="3835" y="3806"/>
                  </a:cubicBezTo>
                  <a:cubicBezTo>
                    <a:pt x="4602" y="2627"/>
                    <a:pt x="4161" y="1285"/>
                    <a:pt x="3883" y="451"/>
                  </a:cubicBezTo>
                  <a:cubicBezTo>
                    <a:pt x="3796" y="231"/>
                    <a:pt x="3605" y="58"/>
                    <a:pt x="3365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81"/>
            <p:cNvSpPr/>
            <p:nvPr/>
          </p:nvSpPr>
          <p:spPr>
            <a:xfrm>
              <a:off x="5382986" y="2999779"/>
              <a:ext cx="69640" cy="69587"/>
            </a:xfrm>
            <a:custGeom>
              <a:avLst/>
              <a:gdLst/>
              <a:ahLst/>
              <a:cxnLst/>
              <a:rect l="l" t="t" r="r" b="b"/>
              <a:pathLst>
                <a:path w="2658" h="2656" extrusionOk="0">
                  <a:moveTo>
                    <a:pt x="1473" y="1"/>
                  </a:moveTo>
                  <a:cubicBezTo>
                    <a:pt x="1003" y="1"/>
                    <a:pt x="495" y="370"/>
                    <a:pt x="288" y="838"/>
                  </a:cubicBezTo>
                  <a:cubicBezTo>
                    <a:pt x="1" y="1490"/>
                    <a:pt x="288" y="2248"/>
                    <a:pt x="940" y="2535"/>
                  </a:cubicBezTo>
                  <a:cubicBezTo>
                    <a:pt x="1123" y="2616"/>
                    <a:pt x="1339" y="2656"/>
                    <a:pt x="1555" y="2656"/>
                  </a:cubicBezTo>
                  <a:cubicBezTo>
                    <a:pt x="2108" y="2656"/>
                    <a:pt x="2657" y="2393"/>
                    <a:pt x="2637" y="1883"/>
                  </a:cubicBezTo>
                  <a:cubicBezTo>
                    <a:pt x="2608" y="1289"/>
                    <a:pt x="2368" y="522"/>
                    <a:pt x="1985" y="187"/>
                  </a:cubicBezTo>
                  <a:cubicBezTo>
                    <a:pt x="1834" y="57"/>
                    <a:pt x="1656" y="1"/>
                    <a:pt x="1473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81"/>
            <p:cNvSpPr/>
            <p:nvPr/>
          </p:nvSpPr>
          <p:spPr>
            <a:xfrm>
              <a:off x="5390767" y="3000644"/>
              <a:ext cx="61858" cy="68932"/>
            </a:xfrm>
            <a:custGeom>
              <a:avLst/>
              <a:gdLst/>
              <a:ahLst/>
              <a:cxnLst/>
              <a:rect l="l" t="t" r="r" b="b"/>
              <a:pathLst>
                <a:path w="2361" h="2631" extrusionOk="0">
                  <a:moveTo>
                    <a:pt x="1391" y="0"/>
                  </a:moveTo>
                  <a:cubicBezTo>
                    <a:pt x="1573" y="374"/>
                    <a:pt x="1678" y="786"/>
                    <a:pt x="1697" y="1208"/>
                  </a:cubicBezTo>
                  <a:cubicBezTo>
                    <a:pt x="1718" y="1718"/>
                    <a:pt x="1168" y="1981"/>
                    <a:pt x="616" y="1981"/>
                  </a:cubicBezTo>
                  <a:cubicBezTo>
                    <a:pt x="400" y="1981"/>
                    <a:pt x="184" y="1941"/>
                    <a:pt x="1" y="1860"/>
                  </a:cubicBezTo>
                  <a:lnTo>
                    <a:pt x="1" y="1860"/>
                  </a:lnTo>
                  <a:cubicBezTo>
                    <a:pt x="125" y="2147"/>
                    <a:pt x="365" y="2377"/>
                    <a:pt x="653" y="2512"/>
                  </a:cubicBezTo>
                  <a:cubicBezTo>
                    <a:pt x="830" y="2591"/>
                    <a:pt x="1041" y="2630"/>
                    <a:pt x="1253" y="2630"/>
                  </a:cubicBezTo>
                  <a:cubicBezTo>
                    <a:pt x="1805" y="2630"/>
                    <a:pt x="2360" y="2363"/>
                    <a:pt x="2340" y="1850"/>
                  </a:cubicBezTo>
                  <a:cubicBezTo>
                    <a:pt x="2311" y="1256"/>
                    <a:pt x="2071" y="489"/>
                    <a:pt x="1688" y="154"/>
                  </a:cubicBezTo>
                  <a:cubicBezTo>
                    <a:pt x="1602" y="77"/>
                    <a:pt x="1506" y="29"/>
                    <a:pt x="1391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81"/>
            <p:cNvSpPr/>
            <p:nvPr/>
          </p:nvSpPr>
          <p:spPr>
            <a:xfrm>
              <a:off x="5510554" y="2894429"/>
              <a:ext cx="37571" cy="42706"/>
            </a:xfrm>
            <a:custGeom>
              <a:avLst/>
              <a:gdLst/>
              <a:ahLst/>
              <a:cxnLst/>
              <a:rect l="l" t="t" r="r" b="b"/>
              <a:pathLst>
                <a:path w="1434" h="1630" extrusionOk="0">
                  <a:moveTo>
                    <a:pt x="831" y="1"/>
                  </a:moveTo>
                  <a:cubicBezTo>
                    <a:pt x="670" y="1"/>
                    <a:pt x="510" y="88"/>
                    <a:pt x="432" y="297"/>
                  </a:cubicBezTo>
                  <a:lnTo>
                    <a:pt x="1" y="1275"/>
                  </a:lnTo>
                  <a:cubicBezTo>
                    <a:pt x="58" y="1264"/>
                    <a:pt x="117" y="1258"/>
                    <a:pt x="177" y="1258"/>
                  </a:cubicBezTo>
                  <a:cubicBezTo>
                    <a:pt x="275" y="1258"/>
                    <a:pt x="375" y="1273"/>
                    <a:pt x="471" y="1303"/>
                  </a:cubicBezTo>
                  <a:cubicBezTo>
                    <a:pt x="614" y="1380"/>
                    <a:pt x="729" y="1495"/>
                    <a:pt x="816" y="1629"/>
                  </a:cubicBezTo>
                  <a:lnTo>
                    <a:pt x="1247" y="661"/>
                  </a:lnTo>
                  <a:cubicBezTo>
                    <a:pt x="1433" y="295"/>
                    <a:pt x="1129" y="1"/>
                    <a:pt x="83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81"/>
            <p:cNvSpPr/>
            <p:nvPr/>
          </p:nvSpPr>
          <p:spPr>
            <a:xfrm>
              <a:off x="5597721" y="2995928"/>
              <a:ext cx="46846" cy="32619"/>
            </a:xfrm>
            <a:custGeom>
              <a:avLst/>
              <a:gdLst/>
              <a:ahLst/>
              <a:cxnLst/>
              <a:rect l="l" t="t" r="r" b="b"/>
              <a:pathLst>
                <a:path w="1788" h="1245" extrusionOk="0">
                  <a:moveTo>
                    <a:pt x="1152" y="0"/>
                  </a:moveTo>
                  <a:cubicBezTo>
                    <a:pt x="1103" y="0"/>
                    <a:pt x="1051" y="8"/>
                    <a:pt x="997" y="27"/>
                  </a:cubicBezTo>
                  <a:lnTo>
                    <a:pt x="0" y="410"/>
                  </a:lnTo>
                  <a:cubicBezTo>
                    <a:pt x="134" y="497"/>
                    <a:pt x="240" y="621"/>
                    <a:pt x="307" y="765"/>
                  </a:cubicBezTo>
                  <a:cubicBezTo>
                    <a:pt x="355" y="918"/>
                    <a:pt x="355" y="1081"/>
                    <a:pt x="316" y="1244"/>
                  </a:cubicBezTo>
                  <a:lnTo>
                    <a:pt x="1313" y="861"/>
                  </a:lnTo>
                  <a:cubicBezTo>
                    <a:pt x="1787" y="663"/>
                    <a:pt x="1587" y="0"/>
                    <a:pt x="115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81"/>
            <p:cNvSpPr/>
            <p:nvPr/>
          </p:nvSpPr>
          <p:spPr>
            <a:xfrm>
              <a:off x="5594184" y="3123941"/>
              <a:ext cx="47448" cy="33824"/>
            </a:xfrm>
            <a:custGeom>
              <a:avLst/>
              <a:gdLst/>
              <a:ahLst/>
              <a:cxnLst/>
              <a:rect l="l" t="t" r="r" b="b"/>
              <a:pathLst>
                <a:path w="1811" h="1291" extrusionOk="0">
                  <a:moveTo>
                    <a:pt x="365" y="1"/>
                  </a:moveTo>
                  <a:lnTo>
                    <a:pt x="365" y="1"/>
                  </a:lnTo>
                  <a:cubicBezTo>
                    <a:pt x="394" y="154"/>
                    <a:pt x="384" y="317"/>
                    <a:pt x="327" y="470"/>
                  </a:cubicBezTo>
                  <a:cubicBezTo>
                    <a:pt x="250" y="614"/>
                    <a:pt x="135" y="729"/>
                    <a:pt x="1" y="815"/>
                  </a:cubicBezTo>
                  <a:lnTo>
                    <a:pt x="979" y="1247"/>
                  </a:lnTo>
                  <a:cubicBezTo>
                    <a:pt x="1046" y="1277"/>
                    <a:pt x="1111" y="1290"/>
                    <a:pt x="1172" y="1290"/>
                  </a:cubicBezTo>
                  <a:cubicBezTo>
                    <a:pt x="1593" y="1290"/>
                    <a:pt x="1811" y="642"/>
                    <a:pt x="1333" y="432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81"/>
            <p:cNvSpPr/>
            <p:nvPr/>
          </p:nvSpPr>
          <p:spPr>
            <a:xfrm>
              <a:off x="5503034" y="3211082"/>
              <a:ext cx="35894" cy="42470"/>
            </a:xfrm>
            <a:custGeom>
              <a:avLst/>
              <a:gdLst/>
              <a:ahLst/>
              <a:cxnLst/>
              <a:rect l="l" t="t" r="r" b="b"/>
              <a:pathLst>
                <a:path w="1370" h="1621" extrusionOk="0">
                  <a:moveTo>
                    <a:pt x="834" y="1"/>
                  </a:moveTo>
                  <a:cubicBezTo>
                    <a:pt x="710" y="221"/>
                    <a:pt x="472" y="357"/>
                    <a:pt x="226" y="357"/>
                  </a:cubicBezTo>
                  <a:cubicBezTo>
                    <a:pt x="151" y="357"/>
                    <a:pt x="75" y="344"/>
                    <a:pt x="0" y="317"/>
                  </a:cubicBezTo>
                  <a:lnTo>
                    <a:pt x="0" y="317"/>
                  </a:lnTo>
                  <a:lnTo>
                    <a:pt x="384" y="1314"/>
                  </a:lnTo>
                  <a:cubicBezTo>
                    <a:pt x="458" y="1530"/>
                    <a:pt x="623" y="1620"/>
                    <a:pt x="791" y="1620"/>
                  </a:cubicBezTo>
                  <a:cubicBezTo>
                    <a:pt x="1077" y="1620"/>
                    <a:pt x="1369" y="1355"/>
                    <a:pt x="1218" y="998"/>
                  </a:cubicBezTo>
                  <a:lnTo>
                    <a:pt x="834" y="1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81"/>
            <p:cNvSpPr/>
            <p:nvPr/>
          </p:nvSpPr>
          <p:spPr>
            <a:xfrm>
              <a:off x="5369912" y="3207571"/>
              <a:ext cx="37466" cy="42706"/>
            </a:xfrm>
            <a:custGeom>
              <a:avLst/>
              <a:gdLst/>
              <a:ahLst/>
              <a:cxnLst/>
              <a:rect l="l" t="t" r="r" b="b"/>
              <a:pathLst>
                <a:path w="1430" h="1630" extrusionOk="0">
                  <a:moveTo>
                    <a:pt x="624" y="1"/>
                  </a:moveTo>
                  <a:lnTo>
                    <a:pt x="193" y="978"/>
                  </a:lnTo>
                  <a:cubicBezTo>
                    <a:pt x="1" y="1338"/>
                    <a:pt x="302" y="1630"/>
                    <a:pt x="598" y="1630"/>
                  </a:cubicBezTo>
                  <a:cubicBezTo>
                    <a:pt x="760" y="1630"/>
                    <a:pt x="920" y="1543"/>
                    <a:pt x="998" y="1333"/>
                  </a:cubicBezTo>
                  <a:lnTo>
                    <a:pt x="1429" y="365"/>
                  </a:lnTo>
                  <a:lnTo>
                    <a:pt x="1429" y="365"/>
                  </a:lnTo>
                  <a:cubicBezTo>
                    <a:pt x="1380" y="374"/>
                    <a:pt x="1330" y="378"/>
                    <a:pt x="1280" y="378"/>
                  </a:cubicBezTo>
                  <a:cubicBezTo>
                    <a:pt x="1173" y="378"/>
                    <a:pt x="1064" y="359"/>
                    <a:pt x="960" y="327"/>
                  </a:cubicBezTo>
                  <a:cubicBezTo>
                    <a:pt x="826" y="250"/>
                    <a:pt x="701" y="135"/>
                    <a:pt x="62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81"/>
            <p:cNvSpPr/>
            <p:nvPr/>
          </p:nvSpPr>
          <p:spPr>
            <a:xfrm>
              <a:off x="5273444" y="3116159"/>
              <a:ext cx="47029" cy="32698"/>
            </a:xfrm>
            <a:custGeom>
              <a:avLst/>
              <a:gdLst/>
              <a:ahLst/>
              <a:cxnLst/>
              <a:rect l="l" t="t" r="r" b="b"/>
              <a:pathLst>
                <a:path w="1795" h="1248" extrusionOk="0">
                  <a:moveTo>
                    <a:pt x="1469" y="1"/>
                  </a:moveTo>
                  <a:lnTo>
                    <a:pt x="472" y="384"/>
                  </a:lnTo>
                  <a:cubicBezTo>
                    <a:pt x="1" y="590"/>
                    <a:pt x="196" y="1247"/>
                    <a:pt x="633" y="1247"/>
                  </a:cubicBezTo>
                  <a:cubicBezTo>
                    <a:pt x="685" y="1247"/>
                    <a:pt x="740" y="1238"/>
                    <a:pt x="798" y="1218"/>
                  </a:cubicBezTo>
                  <a:lnTo>
                    <a:pt x="1795" y="834"/>
                  </a:lnTo>
                  <a:cubicBezTo>
                    <a:pt x="1661" y="748"/>
                    <a:pt x="1546" y="624"/>
                    <a:pt x="1479" y="480"/>
                  </a:cubicBezTo>
                  <a:cubicBezTo>
                    <a:pt x="1431" y="326"/>
                    <a:pt x="1431" y="164"/>
                    <a:pt x="1469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81"/>
            <p:cNvSpPr/>
            <p:nvPr/>
          </p:nvSpPr>
          <p:spPr>
            <a:xfrm>
              <a:off x="5277452" y="2987517"/>
              <a:ext cx="46295" cy="33248"/>
            </a:xfrm>
            <a:custGeom>
              <a:avLst/>
              <a:gdLst/>
              <a:ahLst/>
              <a:cxnLst/>
              <a:rect l="l" t="t" r="r" b="b"/>
              <a:pathLst>
                <a:path w="1767" h="1269" extrusionOk="0">
                  <a:moveTo>
                    <a:pt x="629" y="0"/>
                  </a:moveTo>
                  <a:cubicBezTo>
                    <a:pt x="208" y="0"/>
                    <a:pt x="0" y="607"/>
                    <a:pt x="434" y="837"/>
                  </a:cubicBezTo>
                  <a:lnTo>
                    <a:pt x="1412" y="1268"/>
                  </a:lnTo>
                  <a:cubicBezTo>
                    <a:pt x="1383" y="1115"/>
                    <a:pt x="1393" y="952"/>
                    <a:pt x="1450" y="798"/>
                  </a:cubicBezTo>
                  <a:cubicBezTo>
                    <a:pt x="1517" y="664"/>
                    <a:pt x="1632" y="540"/>
                    <a:pt x="1766" y="463"/>
                  </a:cubicBezTo>
                  <a:lnTo>
                    <a:pt x="798" y="32"/>
                  </a:lnTo>
                  <a:cubicBezTo>
                    <a:pt x="739" y="10"/>
                    <a:pt x="682" y="0"/>
                    <a:pt x="629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81"/>
            <p:cNvSpPr/>
            <p:nvPr/>
          </p:nvSpPr>
          <p:spPr>
            <a:xfrm>
              <a:off x="5379265" y="2891285"/>
              <a:ext cx="35632" cy="42575"/>
            </a:xfrm>
            <a:custGeom>
              <a:avLst/>
              <a:gdLst/>
              <a:ahLst/>
              <a:cxnLst/>
              <a:rect l="l" t="t" r="r" b="b"/>
              <a:pathLst>
                <a:path w="1360" h="1625" extrusionOk="0">
                  <a:moveTo>
                    <a:pt x="576" y="0"/>
                  </a:moveTo>
                  <a:cubicBezTo>
                    <a:pt x="289" y="0"/>
                    <a:pt x="1" y="264"/>
                    <a:pt x="152" y="628"/>
                  </a:cubicBezTo>
                  <a:lnTo>
                    <a:pt x="536" y="1625"/>
                  </a:lnTo>
                  <a:cubicBezTo>
                    <a:pt x="661" y="1395"/>
                    <a:pt x="896" y="1263"/>
                    <a:pt x="1141" y="1263"/>
                  </a:cubicBezTo>
                  <a:cubicBezTo>
                    <a:pt x="1214" y="1263"/>
                    <a:pt x="1288" y="1275"/>
                    <a:pt x="1360" y="1299"/>
                  </a:cubicBezTo>
                  <a:lnTo>
                    <a:pt x="986" y="302"/>
                  </a:lnTo>
                  <a:cubicBezTo>
                    <a:pt x="908" y="90"/>
                    <a:pt x="742" y="0"/>
                    <a:pt x="576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0" name="Google Shape;8920;p81"/>
          <p:cNvGrpSpPr/>
          <p:nvPr/>
        </p:nvGrpSpPr>
        <p:grpSpPr>
          <a:xfrm>
            <a:off x="7630397" y="3358399"/>
            <a:ext cx="214759" cy="357030"/>
            <a:chOff x="2235125" y="238075"/>
            <a:chExt cx="3144350" cy="5227375"/>
          </a:xfrm>
        </p:grpSpPr>
        <p:sp>
          <p:nvSpPr>
            <p:cNvPr id="8921" name="Google Shape;8921;p81"/>
            <p:cNvSpPr/>
            <p:nvPr/>
          </p:nvSpPr>
          <p:spPr>
            <a:xfrm>
              <a:off x="2650075" y="593150"/>
              <a:ext cx="2312675" cy="2882350"/>
            </a:xfrm>
            <a:custGeom>
              <a:avLst/>
              <a:gdLst/>
              <a:ahLst/>
              <a:cxnLst/>
              <a:rect l="l" t="t" r="r" b="b"/>
              <a:pathLst>
                <a:path w="92507" h="115294" extrusionOk="0">
                  <a:moveTo>
                    <a:pt x="53000" y="6675"/>
                  </a:moveTo>
                  <a:lnTo>
                    <a:pt x="53000" y="27022"/>
                  </a:lnTo>
                  <a:lnTo>
                    <a:pt x="6325" y="27022"/>
                  </a:lnTo>
                  <a:lnTo>
                    <a:pt x="6325" y="6675"/>
                  </a:lnTo>
                  <a:cubicBezTo>
                    <a:pt x="14088" y="7462"/>
                    <a:pt x="21879" y="7856"/>
                    <a:pt x="29668" y="7856"/>
                  </a:cubicBezTo>
                  <a:cubicBezTo>
                    <a:pt x="37457" y="7856"/>
                    <a:pt x="45245" y="7462"/>
                    <a:pt x="53000" y="6675"/>
                  </a:cubicBezTo>
                  <a:close/>
                  <a:moveTo>
                    <a:pt x="86182" y="6675"/>
                  </a:moveTo>
                  <a:lnTo>
                    <a:pt x="86182" y="27022"/>
                  </a:lnTo>
                  <a:lnTo>
                    <a:pt x="59324" y="27022"/>
                  </a:lnTo>
                  <a:lnTo>
                    <a:pt x="59324" y="7863"/>
                  </a:lnTo>
                  <a:cubicBezTo>
                    <a:pt x="60136" y="7871"/>
                    <a:pt x="60949" y="7875"/>
                    <a:pt x="61761" y="7875"/>
                  </a:cubicBezTo>
                  <a:cubicBezTo>
                    <a:pt x="69908" y="7875"/>
                    <a:pt x="78063" y="7482"/>
                    <a:pt x="86182" y="6675"/>
                  </a:cubicBezTo>
                  <a:close/>
                  <a:moveTo>
                    <a:pt x="86182" y="33289"/>
                  </a:moveTo>
                  <a:lnTo>
                    <a:pt x="86182" y="43821"/>
                  </a:lnTo>
                  <a:lnTo>
                    <a:pt x="59324" y="43821"/>
                  </a:lnTo>
                  <a:lnTo>
                    <a:pt x="59324" y="33289"/>
                  </a:lnTo>
                  <a:close/>
                  <a:moveTo>
                    <a:pt x="52957" y="33332"/>
                  </a:moveTo>
                  <a:lnTo>
                    <a:pt x="52957" y="43863"/>
                  </a:lnTo>
                  <a:lnTo>
                    <a:pt x="6282" y="43863"/>
                  </a:lnTo>
                  <a:lnTo>
                    <a:pt x="6282" y="33332"/>
                  </a:lnTo>
                  <a:close/>
                  <a:moveTo>
                    <a:pt x="86182" y="50188"/>
                  </a:moveTo>
                  <a:lnTo>
                    <a:pt x="86182" y="85587"/>
                  </a:lnTo>
                  <a:cubicBezTo>
                    <a:pt x="86182" y="99146"/>
                    <a:pt x="74983" y="108967"/>
                    <a:pt x="62781" y="108967"/>
                  </a:cubicBezTo>
                  <a:cubicBezTo>
                    <a:pt x="58952" y="108967"/>
                    <a:pt x="55023" y="108000"/>
                    <a:pt x="51312" y="105877"/>
                  </a:cubicBezTo>
                  <a:cubicBezTo>
                    <a:pt x="56448" y="100368"/>
                    <a:pt x="59324" y="93128"/>
                    <a:pt x="59324" y="85587"/>
                  </a:cubicBezTo>
                  <a:lnTo>
                    <a:pt x="59324" y="50188"/>
                  </a:lnTo>
                  <a:close/>
                  <a:moveTo>
                    <a:pt x="53000" y="50145"/>
                  </a:moveTo>
                  <a:cubicBezTo>
                    <a:pt x="52957" y="88235"/>
                    <a:pt x="53272" y="87419"/>
                    <a:pt x="52313" y="91154"/>
                  </a:cubicBezTo>
                  <a:cubicBezTo>
                    <a:pt x="49687" y="101959"/>
                    <a:pt x="39927" y="108973"/>
                    <a:pt x="29584" y="108973"/>
                  </a:cubicBezTo>
                  <a:cubicBezTo>
                    <a:pt x="25163" y="108973"/>
                    <a:pt x="20635" y="107691"/>
                    <a:pt x="16513" y="104875"/>
                  </a:cubicBezTo>
                  <a:cubicBezTo>
                    <a:pt x="5495" y="97335"/>
                    <a:pt x="6368" y="84800"/>
                    <a:pt x="6325" y="84629"/>
                  </a:cubicBezTo>
                  <a:lnTo>
                    <a:pt x="6325" y="50145"/>
                  </a:lnTo>
                  <a:close/>
                  <a:moveTo>
                    <a:pt x="89327" y="1"/>
                  </a:moveTo>
                  <a:cubicBezTo>
                    <a:pt x="89210" y="1"/>
                    <a:pt x="89091" y="8"/>
                    <a:pt x="88972" y="22"/>
                  </a:cubicBezTo>
                  <a:cubicBezTo>
                    <a:pt x="80273" y="1030"/>
                    <a:pt x="71531" y="1529"/>
                    <a:pt x="62773" y="1529"/>
                  </a:cubicBezTo>
                  <a:cubicBezTo>
                    <a:pt x="61462" y="1529"/>
                    <a:pt x="60150" y="1518"/>
                    <a:pt x="58838" y="1496"/>
                  </a:cubicBezTo>
                  <a:cubicBezTo>
                    <a:pt x="58162" y="418"/>
                    <a:pt x="57448" y="57"/>
                    <a:pt x="55903" y="57"/>
                  </a:cubicBezTo>
                  <a:cubicBezTo>
                    <a:pt x="52772" y="57"/>
                    <a:pt x="46227" y="1539"/>
                    <a:pt x="29663" y="1539"/>
                  </a:cubicBezTo>
                  <a:cubicBezTo>
                    <a:pt x="11961" y="1539"/>
                    <a:pt x="6138" y="19"/>
                    <a:pt x="3358" y="19"/>
                  </a:cubicBezTo>
                  <a:cubicBezTo>
                    <a:pt x="2322" y="19"/>
                    <a:pt x="1708" y="230"/>
                    <a:pt x="1060" y="809"/>
                  </a:cubicBezTo>
                  <a:cubicBezTo>
                    <a:pt x="387" y="1395"/>
                    <a:pt x="1" y="2254"/>
                    <a:pt x="15" y="3155"/>
                  </a:cubicBezTo>
                  <a:lnTo>
                    <a:pt x="15" y="85587"/>
                  </a:lnTo>
                  <a:cubicBezTo>
                    <a:pt x="15" y="102909"/>
                    <a:pt x="14288" y="115293"/>
                    <a:pt x="29739" y="115293"/>
                  </a:cubicBezTo>
                  <a:cubicBezTo>
                    <a:pt x="35297" y="115293"/>
                    <a:pt x="41007" y="113691"/>
                    <a:pt x="46261" y="110141"/>
                  </a:cubicBezTo>
                  <a:cubicBezTo>
                    <a:pt x="51502" y="113674"/>
                    <a:pt x="57200" y="115268"/>
                    <a:pt x="62748" y="115268"/>
                  </a:cubicBezTo>
                  <a:cubicBezTo>
                    <a:pt x="78209" y="115268"/>
                    <a:pt x="92506" y="102888"/>
                    <a:pt x="92506" y="85587"/>
                  </a:cubicBezTo>
                  <a:lnTo>
                    <a:pt x="92506" y="3155"/>
                  </a:lnTo>
                  <a:cubicBezTo>
                    <a:pt x="92466" y="1403"/>
                    <a:pt x="91013" y="1"/>
                    <a:pt x="89327" y="1"/>
                  </a:cubicBez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81"/>
            <p:cNvSpPr/>
            <p:nvPr/>
          </p:nvSpPr>
          <p:spPr>
            <a:xfrm>
              <a:off x="3257850" y="3360975"/>
              <a:ext cx="269025" cy="1808275"/>
            </a:xfrm>
            <a:custGeom>
              <a:avLst/>
              <a:gdLst/>
              <a:ahLst/>
              <a:cxnLst/>
              <a:rect l="l" t="t" r="r" b="b"/>
              <a:pathLst>
                <a:path w="10761" h="72331" extrusionOk="0">
                  <a:moveTo>
                    <a:pt x="0" y="0"/>
                  </a:moveTo>
                  <a:lnTo>
                    <a:pt x="0" y="72331"/>
                  </a:lnTo>
                  <a:lnTo>
                    <a:pt x="10760" y="72331"/>
                  </a:lnTo>
                  <a:lnTo>
                    <a:pt x="10760" y="0"/>
                  </a:lnTo>
                  <a:cubicBezTo>
                    <a:pt x="8979" y="351"/>
                    <a:pt x="7176" y="526"/>
                    <a:pt x="5375" y="526"/>
                  </a:cubicBezTo>
                  <a:cubicBezTo>
                    <a:pt x="3574" y="526"/>
                    <a:pt x="1774" y="351"/>
                    <a:pt x="0" y="0"/>
                  </a:cubicBez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81"/>
            <p:cNvSpPr/>
            <p:nvPr/>
          </p:nvSpPr>
          <p:spPr>
            <a:xfrm>
              <a:off x="3093300" y="5170300"/>
              <a:ext cx="596675" cy="295150"/>
            </a:xfrm>
            <a:custGeom>
              <a:avLst/>
              <a:gdLst/>
              <a:ahLst/>
              <a:cxnLst/>
              <a:rect l="l" t="t" r="r" b="b"/>
              <a:pathLst>
                <a:path w="23867" h="11806" extrusionOk="0">
                  <a:moveTo>
                    <a:pt x="17762" y="0"/>
                  </a:moveTo>
                  <a:cubicBezTo>
                    <a:pt x="17751" y="0"/>
                    <a:pt x="17740" y="0"/>
                    <a:pt x="17729" y="1"/>
                  </a:cubicBezTo>
                  <a:lnTo>
                    <a:pt x="6196" y="1"/>
                  </a:lnTo>
                  <a:cubicBezTo>
                    <a:pt x="4536" y="1"/>
                    <a:pt x="3062" y="1045"/>
                    <a:pt x="2519" y="2605"/>
                  </a:cubicBezTo>
                  <a:lnTo>
                    <a:pt x="701" y="7827"/>
                  </a:lnTo>
                  <a:cubicBezTo>
                    <a:pt x="0" y="9759"/>
                    <a:pt x="1488" y="11805"/>
                    <a:pt x="3534" y="11805"/>
                  </a:cubicBezTo>
                  <a:lnTo>
                    <a:pt x="20347" y="11805"/>
                  </a:lnTo>
                  <a:cubicBezTo>
                    <a:pt x="22393" y="11805"/>
                    <a:pt x="23867" y="9759"/>
                    <a:pt x="23223" y="7827"/>
                  </a:cubicBezTo>
                  <a:lnTo>
                    <a:pt x="21392" y="2605"/>
                  </a:lnTo>
                  <a:cubicBezTo>
                    <a:pt x="20866" y="1055"/>
                    <a:pt x="19408" y="0"/>
                    <a:pt x="17762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81"/>
            <p:cNvSpPr/>
            <p:nvPr/>
          </p:nvSpPr>
          <p:spPr>
            <a:xfrm>
              <a:off x="3921750" y="5170300"/>
              <a:ext cx="596700" cy="295150"/>
            </a:xfrm>
            <a:custGeom>
              <a:avLst/>
              <a:gdLst/>
              <a:ahLst/>
              <a:cxnLst/>
              <a:rect l="l" t="t" r="r" b="b"/>
              <a:pathLst>
                <a:path w="23868" h="11806" extrusionOk="0">
                  <a:moveTo>
                    <a:pt x="17762" y="0"/>
                  </a:moveTo>
                  <a:cubicBezTo>
                    <a:pt x="17751" y="0"/>
                    <a:pt x="17740" y="0"/>
                    <a:pt x="17729" y="1"/>
                  </a:cubicBezTo>
                  <a:lnTo>
                    <a:pt x="6182" y="1"/>
                  </a:lnTo>
                  <a:cubicBezTo>
                    <a:pt x="4537" y="1"/>
                    <a:pt x="3063" y="1045"/>
                    <a:pt x="2534" y="2605"/>
                  </a:cubicBezTo>
                  <a:lnTo>
                    <a:pt x="702" y="7827"/>
                  </a:lnTo>
                  <a:cubicBezTo>
                    <a:pt x="1" y="9759"/>
                    <a:pt x="1489" y="11805"/>
                    <a:pt x="3535" y="11805"/>
                  </a:cubicBezTo>
                  <a:lnTo>
                    <a:pt x="20348" y="11805"/>
                  </a:lnTo>
                  <a:cubicBezTo>
                    <a:pt x="22408" y="11805"/>
                    <a:pt x="23868" y="9788"/>
                    <a:pt x="23210" y="7827"/>
                  </a:cubicBezTo>
                  <a:lnTo>
                    <a:pt x="21378" y="2605"/>
                  </a:lnTo>
                  <a:cubicBezTo>
                    <a:pt x="20852" y="1055"/>
                    <a:pt x="19394" y="0"/>
                    <a:pt x="17762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81"/>
            <p:cNvSpPr/>
            <p:nvPr/>
          </p:nvSpPr>
          <p:spPr>
            <a:xfrm>
              <a:off x="2235125" y="238575"/>
              <a:ext cx="2312300" cy="451450"/>
            </a:xfrm>
            <a:custGeom>
              <a:avLst/>
              <a:gdLst/>
              <a:ahLst/>
              <a:cxnLst/>
              <a:rect l="l" t="t" r="r" b="b"/>
              <a:pathLst>
                <a:path w="92492" h="18058" extrusionOk="0">
                  <a:moveTo>
                    <a:pt x="7935" y="1"/>
                  </a:moveTo>
                  <a:cubicBezTo>
                    <a:pt x="4432" y="1"/>
                    <a:pt x="1333" y="2523"/>
                    <a:pt x="702" y="6077"/>
                  </a:cubicBezTo>
                  <a:cubicBezTo>
                    <a:pt x="1" y="10041"/>
                    <a:pt x="2605" y="13833"/>
                    <a:pt x="6554" y="14591"/>
                  </a:cubicBezTo>
                  <a:cubicBezTo>
                    <a:pt x="19689" y="16902"/>
                    <a:pt x="32975" y="18057"/>
                    <a:pt x="46261" y="18057"/>
                  </a:cubicBezTo>
                  <a:cubicBezTo>
                    <a:pt x="59546" y="18057"/>
                    <a:pt x="72832" y="16902"/>
                    <a:pt x="85967" y="14591"/>
                  </a:cubicBezTo>
                  <a:cubicBezTo>
                    <a:pt x="89902" y="13818"/>
                    <a:pt x="92492" y="10041"/>
                    <a:pt x="91791" y="6092"/>
                  </a:cubicBezTo>
                  <a:cubicBezTo>
                    <a:pt x="91157" y="2525"/>
                    <a:pt x="88061" y="8"/>
                    <a:pt x="84547" y="8"/>
                  </a:cubicBezTo>
                  <a:cubicBezTo>
                    <a:pt x="84170" y="8"/>
                    <a:pt x="83789" y="37"/>
                    <a:pt x="83406" y="96"/>
                  </a:cubicBezTo>
                  <a:cubicBezTo>
                    <a:pt x="71122" y="2250"/>
                    <a:pt x="58695" y="3327"/>
                    <a:pt x="46266" y="3327"/>
                  </a:cubicBezTo>
                  <a:cubicBezTo>
                    <a:pt x="33837" y="3327"/>
                    <a:pt x="21407" y="2250"/>
                    <a:pt x="9115" y="96"/>
                  </a:cubicBezTo>
                  <a:cubicBezTo>
                    <a:pt x="8719" y="32"/>
                    <a:pt x="8324" y="1"/>
                    <a:pt x="793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81"/>
            <p:cNvSpPr/>
            <p:nvPr/>
          </p:nvSpPr>
          <p:spPr>
            <a:xfrm>
              <a:off x="2251950" y="243125"/>
              <a:ext cx="2337325" cy="448250"/>
            </a:xfrm>
            <a:custGeom>
              <a:avLst/>
              <a:gdLst/>
              <a:ahLst/>
              <a:cxnLst/>
              <a:rect l="l" t="t" r="r" b="b"/>
              <a:pathLst>
                <a:path w="93493" h="17930" extrusionOk="0">
                  <a:moveTo>
                    <a:pt x="85738" y="0"/>
                  </a:moveTo>
                  <a:lnTo>
                    <a:pt x="85738" y="0"/>
                  </a:lnTo>
                  <a:cubicBezTo>
                    <a:pt x="86768" y="4136"/>
                    <a:pt x="84063" y="8285"/>
                    <a:pt x="79857" y="9015"/>
                  </a:cubicBezTo>
                  <a:cubicBezTo>
                    <a:pt x="66729" y="11333"/>
                    <a:pt x="53447" y="12492"/>
                    <a:pt x="40165" y="12492"/>
                  </a:cubicBezTo>
                  <a:cubicBezTo>
                    <a:pt x="26883" y="12492"/>
                    <a:pt x="13601" y="11333"/>
                    <a:pt x="473" y="9015"/>
                  </a:cubicBezTo>
                  <a:cubicBezTo>
                    <a:pt x="315" y="8958"/>
                    <a:pt x="158" y="8929"/>
                    <a:pt x="0" y="8929"/>
                  </a:cubicBezTo>
                  <a:cubicBezTo>
                    <a:pt x="716" y="11748"/>
                    <a:pt x="3005" y="13908"/>
                    <a:pt x="5881" y="14452"/>
                  </a:cubicBezTo>
                  <a:cubicBezTo>
                    <a:pt x="19009" y="16770"/>
                    <a:pt x="32291" y="17929"/>
                    <a:pt x="45573" y="17929"/>
                  </a:cubicBezTo>
                  <a:cubicBezTo>
                    <a:pt x="58855" y="17929"/>
                    <a:pt x="72137" y="16770"/>
                    <a:pt x="85265" y="14452"/>
                  </a:cubicBezTo>
                  <a:cubicBezTo>
                    <a:pt x="93092" y="13021"/>
                    <a:pt x="93493" y="1875"/>
                    <a:pt x="85738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81"/>
            <p:cNvSpPr/>
            <p:nvPr/>
          </p:nvSpPr>
          <p:spPr>
            <a:xfrm>
              <a:off x="3807650" y="238075"/>
              <a:ext cx="1571825" cy="453150"/>
            </a:xfrm>
            <a:custGeom>
              <a:avLst/>
              <a:gdLst/>
              <a:ahLst/>
              <a:cxnLst/>
              <a:rect l="l" t="t" r="r" b="b"/>
              <a:pathLst>
                <a:path w="62873" h="18126" extrusionOk="0">
                  <a:moveTo>
                    <a:pt x="54987" y="1"/>
                  </a:moveTo>
                  <a:cubicBezTo>
                    <a:pt x="54558" y="1"/>
                    <a:pt x="54124" y="38"/>
                    <a:pt x="53686" y="116"/>
                  </a:cubicBezTo>
                  <a:cubicBezTo>
                    <a:pt x="45116" y="1619"/>
                    <a:pt x="36473" y="2606"/>
                    <a:pt x="27774" y="3078"/>
                  </a:cubicBezTo>
                  <a:cubicBezTo>
                    <a:pt x="30964" y="7471"/>
                    <a:pt x="28432" y="13695"/>
                    <a:pt x="23123" y="14654"/>
                  </a:cubicBezTo>
                  <a:cubicBezTo>
                    <a:pt x="15468" y="15999"/>
                    <a:pt x="7741" y="16958"/>
                    <a:pt x="1" y="17530"/>
                  </a:cubicBezTo>
                  <a:cubicBezTo>
                    <a:pt x="5490" y="17927"/>
                    <a:pt x="10989" y="18125"/>
                    <a:pt x="16487" y="18125"/>
                  </a:cubicBezTo>
                  <a:cubicBezTo>
                    <a:pt x="29806" y="18125"/>
                    <a:pt x="43116" y="16963"/>
                    <a:pt x="56262" y="14654"/>
                  </a:cubicBezTo>
                  <a:cubicBezTo>
                    <a:pt x="60225" y="13924"/>
                    <a:pt x="62873" y="10090"/>
                    <a:pt x="62229" y="6083"/>
                  </a:cubicBezTo>
                  <a:cubicBezTo>
                    <a:pt x="61591" y="2514"/>
                    <a:pt x="58490" y="1"/>
                    <a:pt x="54987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81"/>
            <p:cNvSpPr/>
            <p:nvPr/>
          </p:nvSpPr>
          <p:spPr>
            <a:xfrm>
              <a:off x="3805500" y="298575"/>
              <a:ext cx="1011300" cy="385275"/>
            </a:xfrm>
            <a:custGeom>
              <a:avLst/>
              <a:gdLst/>
              <a:ahLst/>
              <a:cxnLst/>
              <a:rect l="l" t="t" r="r" b="b"/>
              <a:pathLst>
                <a:path w="40452" h="15411" extrusionOk="0">
                  <a:moveTo>
                    <a:pt x="36531" y="0"/>
                  </a:moveTo>
                  <a:lnTo>
                    <a:pt x="36531" y="0"/>
                  </a:lnTo>
                  <a:cubicBezTo>
                    <a:pt x="33612" y="258"/>
                    <a:pt x="30736" y="487"/>
                    <a:pt x="27774" y="658"/>
                  </a:cubicBezTo>
                  <a:cubicBezTo>
                    <a:pt x="30950" y="5051"/>
                    <a:pt x="28432" y="11275"/>
                    <a:pt x="23109" y="12234"/>
                  </a:cubicBezTo>
                  <a:cubicBezTo>
                    <a:pt x="15468" y="13579"/>
                    <a:pt x="7742" y="14538"/>
                    <a:pt x="1" y="15110"/>
                  </a:cubicBezTo>
                  <a:cubicBezTo>
                    <a:pt x="1560" y="15196"/>
                    <a:pt x="3091" y="15325"/>
                    <a:pt x="4651" y="15411"/>
                  </a:cubicBezTo>
                  <a:cubicBezTo>
                    <a:pt x="13937" y="14938"/>
                    <a:pt x="23195" y="13880"/>
                    <a:pt x="32352" y="12277"/>
                  </a:cubicBezTo>
                  <a:cubicBezTo>
                    <a:pt x="38090" y="11190"/>
                    <a:pt x="40451" y="4221"/>
                    <a:pt x="36531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81"/>
            <p:cNvSpPr/>
            <p:nvPr/>
          </p:nvSpPr>
          <p:spPr>
            <a:xfrm>
              <a:off x="4086300" y="3360975"/>
              <a:ext cx="269025" cy="1808275"/>
            </a:xfrm>
            <a:custGeom>
              <a:avLst/>
              <a:gdLst/>
              <a:ahLst/>
              <a:cxnLst/>
              <a:rect l="l" t="t" r="r" b="b"/>
              <a:pathLst>
                <a:path w="10761" h="72331" extrusionOk="0">
                  <a:moveTo>
                    <a:pt x="1" y="0"/>
                  </a:moveTo>
                  <a:lnTo>
                    <a:pt x="1" y="72331"/>
                  </a:lnTo>
                  <a:lnTo>
                    <a:pt x="10761" y="72331"/>
                  </a:lnTo>
                  <a:lnTo>
                    <a:pt x="10747" y="0"/>
                  </a:lnTo>
                  <a:cubicBezTo>
                    <a:pt x="8980" y="372"/>
                    <a:pt x="7180" y="558"/>
                    <a:pt x="5379" y="558"/>
                  </a:cubicBezTo>
                  <a:cubicBezTo>
                    <a:pt x="3578" y="558"/>
                    <a:pt x="1775" y="372"/>
                    <a:pt x="1" y="0"/>
                  </a:cubicBez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0" name="Google Shape;8930;p81"/>
          <p:cNvGrpSpPr/>
          <p:nvPr/>
        </p:nvGrpSpPr>
        <p:grpSpPr>
          <a:xfrm>
            <a:off x="2810729" y="4267107"/>
            <a:ext cx="342496" cy="351944"/>
            <a:chOff x="2810729" y="4267107"/>
            <a:chExt cx="342496" cy="351944"/>
          </a:xfrm>
        </p:grpSpPr>
        <p:sp>
          <p:nvSpPr>
            <p:cNvPr id="8931" name="Google Shape;8931;p81"/>
            <p:cNvSpPr/>
            <p:nvPr/>
          </p:nvSpPr>
          <p:spPr>
            <a:xfrm>
              <a:off x="2890682" y="4267422"/>
              <a:ext cx="35575" cy="23627"/>
            </a:xfrm>
            <a:custGeom>
              <a:avLst/>
              <a:gdLst/>
              <a:ahLst/>
              <a:cxnLst/>
              <a:rect l="l" t="t" r="r" b="b"/>
              <a:pathLst>
                <a:path w="2376" h="1578" extrusionOk="0">
                  <a:moveTo>
                    <a:pt x="484" y="0"/>
                  </a:moveTo>
                  <a:cubicBezTo>
                    <a:pt x="210" y="0"/>
                    <a:pt x="0" y="231"/>
                    <a:pt x="0" y="505"/>
                  </a:cubicBezTo>
                  <a:lnTo>
                    <a:pt x="0" y="1577"/>
                  </a:lnTo>
                  <a:lnTo>
                    <a:pt x="2376" y="1577"/>
                  </a:lnTo>
                  <a:lnTo>
                    <a:pt x="2376" y="505"/>
                  </a:lnTo>
                  <a:cubicBezTo>
                    <a:pt x="2376" y="231"/>
                    <a:pt x="2166" y="0"/>
                    <a:pt x="1871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81"/>
            <p:cNvSpPr/>
            <p:nvPr/>
          </p:nvSpPr>
          <p:spPr>
            <a:xfrm>
              <a:off x="2890996" y="4390181"/>
              <a:ext cx="34946" cy="36533"/>
            </a:xfrm>
            <a:custGeom>
              <a:avLst/>
              <a:gdLst/>
              <a:ahLst/>
              <a:cxnLst/>
              <a:rect l="l" t="t" r="r" b="b"/>
              <a:pathLst>
                <a:path w="2334" h="2440" extrusionOk="0">
                  <a:moveTo>
                    <a:pt x="0" y="1"/>
                  </a:moveTo>
                  <a:lnTo>
                    <a:pt x="883" y="2250"/>
                  </a:lnTo>
                  <a:cubicBezTo>
                    <a:pt x="936" y="2376"/>
                    <a:pt x="1051" y="2440"/>
                    <a:pt x="1167" y="2440"/>
                  </a:cubicBezTo>
                  <a:cubicBezTo>
                    <a:pt x="1283" y="2440"/>
                    <a:pt x="1398" y="2376"/>
                    <a:pt x="1451" y="2250"/>
                  </a:cubicBezTo>
                  <a:lnTo>
                    <a:pt x="2334" y="1"/>
                  </a:ln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81"/>
            <p:cNvSpPr/>
            <p:nvPr/>
          </p:nvSpPr>
          <p:spPr>
            <a:xfrm>
              <a:off x="2886579" y="4287245"/>
              <a:ext cx="43780" cy="105466"/>
            </a:xfrm>
            <a:custGeom>
              <a:avLst/>
              <a:gdLst/>
              <a:ahLst/>
              <a:cxnLst/>
              <a:rect l="l" t="t" r="r" b="b"/>
              <a:pathLst>
                <a:path w="2924" h="7044" extrusionOk="0">
                  <a:moveTo>
                    <a:pt x="506" y="1"/>
                  </a:moveTo>
                  <a:cubicBezTo>
                    <a:pt x="232" y="1"/>
                    <a:pt x="22" y="211"/>
                    <a:pt x="22" y="505"/>
                  </a:cubicBezTo>
                  <a:lnTo>
                    <a:pt x="22" y="6539"/>
                  </a:lnTo>
                  <a:cubicBezTo>
                    <a:pt x="1" y="6813"/>
                    <a:pt x="232" y="7044"/>
                    <a:pt x="527" y="7044"/>
                  </a:cubicBezTo>
                  <a:lnTo>
                    <a:pt x="2419" y="7044"/>
                  </a:lnTo>
                  <a:cubicBezTo>
                    <a:pt x="2692" y="7044"/>
                    <a:pt x="2923" y="6813"/>
                    <a:pt x="2902" y="6539"/>
                  </a:cubicBezTo>
                  <a:lnTo>
                    <a:pt x="2902" y="505"/>
                  </a:lnTo>
                  <a:cubicBezTo>
                    <a:pt x="2902" y="211"/>
                    <a:pt x="2692" y="1"/>
                    <a:pt x="241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81"/>
            <p:cNvSpPr/>
            <p:nvPr/>
          </p:nvSpPr>
          <p:spPr>
            <a:xfrm>
              <a:off x="2909248" y="4287245"/>
              <a:ext cx="20797" cy="105466"/>
            </a:xfrm>
            <a:custGeom>
              <a:avLst/>
              <a:gdLst/>
              <a:ahLst/>
              <a:cxnLst/>
              <a:rect l="l" t="t" r="r" b="b"/>
              <a:pathLst>
                <a:path w="1389" h="7044" extrusionOk="0">
                  <a:moveTo>
                    <a:pt x="1" y="1"/>
                  </a:moveTo>
                  <a:cubicBezTo>
                    <a:pt x="274" y="1"/>
                    <a:pt x="505" y="211"/>
                    <a:pt x="505" y="505"/>
                  </a:cubicBezTo>
                  <a:lnTo>
                    <a:pt x="505" y="6539"/>
                  </a:lnTo>
                  <a:cubicBezTo>
                    <a:pt x="505" y="6813"/>
                    <a:pt x="274" y="7044"/>
                    <a:pt x="1" y="7044"/>
                  </a:cubicBezTo>
                  <a:lnTo>
                    <a:pt x="905" y="7044"/>
                  </a:lnTo>
                  <a:cubicBezTo>
                    <a:pt x="1178" y="7044"/>
                    <a:pt x="1388" y="6813"/>
                    <a:pt x="1388" y="6539"/>
                  </a:cubicBezTo>
                  <a:lnTo>
                    <a:pt x="1388" y="505"/>
                  </a:lnTo>
                  <a:cubicBezTo>
                    <a:pt x="1388" y="211"/>
                    <a:pt x="1178" y="1"/>
                    <a:pt x="905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81"/>
            <p:cNvSpPr/>
            <p:nvPr/>
          </p:nvSpPr>
          <p:spPr>
            <a:xfrm>
              <a:off x="2819532" y="4267496"/>
              <a:ext cx="38419" cy="39917"/>
            </a:xfrm>
            <a:custGeom>
              <a:avLst/>
              <a:gdLst/>
              <a:ahLst/>
              <a:cxnLst/>
              <a:rect l="l" t="t" r="r" b="b"/>
              <a:pathLst>
                <a:path w="2566" h="2666" extrusionOk="0">
                  <a:moveTo>
                    <a:pt x="1273" y="0"/>
                  </a:moveTo>
                  <a:cubicBezTo>
                    <a:pt x="1147" y="0"/>
                    <a:pt x="1020" y="69"/>
                    <a:pt x="968" y="205"/>
                  </a:cubicBezTo>
                  <a:lnTo>
                    <a:pt x="1" y="2665"/>
                  </a:lnTo>
                  <a:lnTo>
                    <a:pt x="2566" y="2665"/>
                  </a:lnTo>
                  <a:lnTo>
                    <a:pt x="1578" y="205"/>
                  </a:lnTo>
                  <a:cubicBezTo>
                    <a:pt x="1525" y="69"/>
                    <a:pt x="1399" y="0"/>
                    <a:pt x="1273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81"/>
            <p:cNvSpPr/>
            <p:nvPr/>
          </p:nvSpPr>
          <p:spPr>
            <a:xfrm>
              <a:off x="2815130" y="4306140"/>
              <a:ext cx="46924" cy="230442"/>
            </a:xfrm>
            <a:custGeom>
              <a:avLst/>
              <a:gdLst/>
              <a:ahLst/>
              <a:cxnLst/>
              <a:rect l="l" t="t" r="r" b="b"/>
              <a:pathLst>
                <a:path w="3134" h="15391" extrusionOk="0">
                  <a:moveTo>
                    <a:pt x="547" y="0"/>
                  </a:moveTo>
                  <a:cubicBezTo>
                    <a:pt x="253" y="0"/>
                    <a:pt x="0" y="252"/>
                    <a:pt x="0" y="547"/>
                  </a:cubicBezTo>
                  <a:lnTo>
                    <a:pt x="0" y="14843"/>
                  </a:lnTo>
                  <a:cubicBezTo>
                    <a:pt x="0" y="15138"/>
                    <a:pt x="253" y="15390"/>
                    <a:pt x="547" y="15390"/>
                  </a:cubicBezTo>
                  <a:lnTo>
                    <a:pt x="2586" y="15390"/>
                  </a:lnTo>
                  <a:cubicBezTo>
                    <a:pt x="2902" y="15390"/>
                    <a:pt x="3133" y="15138"/>
                    <a:pt x="3133" y="14843"/>
                  </a:cubicBezTo>
                  <a:lnTo>
                    <a:pt x="3133" y="547"/>
                  </a:lnTo>
                  <a:cubicBezTo>
                    <a:pt x="3133" y="252"/>
                    <a:pt x="2902" y="0"/>
                    <a:pt x="2586" y="0"/>
                  </a:cubicBez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81"/>
            <p:cNvSpPr/>
            <p:nvPr/>
          </p:nvSpPr>
          <p:spPr>
            <a:xfrm>
              <a:off x="2838742" y="4306140"/>
              <a:ext cx="23312" cy="230442"/>
            </a:xfrm>
            <a:custGeom>
              <a:avLst/>
              <a:gdLst/>
              <a:ahLst/>
              <a:cxnLst/>
              <a:rect l="l" t="t" r="r" b="b"/>
              <a:pathLst>
                <a:path w="1557" h="15391" extrusionOk="0">
                  <a:moveTo>
                    <a:pt x="0" y="0"/>
                  </a:moveTo>
                  <a:lnTo>
                    <a:pt x="0" y="15390"/>
                  </a:lnTo>
                  <a:lnTo>
                    <a:pt x="1009" y="15390"/>
                  </a:lnTo>
                  <a:cubicBezTo>
                    <a:pt x="1325" y="15390"/>
                    <a:pt x="1556" y="15138"/>
                    <a:pt x="1556" y="14843"/>
                  </a:cubicBezTo>
                  <a:lnTo>
                    <a:pt x="1556" y="547"/>
                  </a:lnTo>
                  <a:cubicBezTo>
                    <a:pt x="1556" y="231"/>
                    <a:pt x="1325" y="0"/>
                    <a:pt x="1009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81"/>
            <p:cNvSpPr/>
            <p:nvPr/>
          </p:nvSpPr>
          <p:spPr>
            <a:xfrm>
              <a:off x="2815130" y="4505080"/>
              <a:ext cx="46924" cy="31502"/>
            </a:xfrm>
            <a:custGeom>
              <a:avLst/>
              <a:gdLst/>
              <a:ahLst/>
              <a:cxnLst/>
              <a:rect l="l" t="t" r="r" b="b"/>
              <a:pathLst>
                <a:path w="3134" h="2104" extrusionOk="0">
                  <a:moveTo>
                    <a:pt x="0" y="1"/>
                  </a:moveTo>
                  <a:lnTo>
                    <a:pt x="0" y="1556"/>
                  </a:lnTo>
                  <a:cubicBezTo>
                    <a:pt x="0" y="1851"/>
                    <a:pt x="253" y="2103"/>
                    <a:pt x="547" y="2103"/>
                  </a:cubicBezTo>
                  <a:lnTo>
                    <a:pt x="2586" y="2103"/>
                  </a:lnTo>
                  <a:cubicBezTo>
                    <a:pt x="2902" y="2103"/>
                    <a:pt x="3133" y="1851"/>
                    <a:pt x="3133" y="1556"/>
                  </a:cubicBezTo>
                  <a:lnTo>
                    <a:pt x="3133" y="1"/>
                  </a:ln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81"/>
            <p:cNvSpPr/>
            <p:nvPr/>
          </p:nvSpPr>
          <p:spPr>
            <a:xfrm>
              <a:off x="2888795" y="4455970"/>
              <a:ext cx="39677" cy="54799"/>
            </a:xfrm>
            <a:custGeom>
              <a:avLst/>
              <a:gdLst/>
              <a:ahLst/>
              <a:cxnLst/>
              <a:rect l="l" t="t" r="r" b="b"/>
              <a:pathLst>
                <a:path w="2650" h="3660" extrusionOk="0">
                  <a:moveTo>
                    <a:pt x="547" y="1"/>
                  </a:moveTo>
                  <a:cubicBezTo>
                    <a:pt x="252" y="1"/>
                    <a:pt x="0" y="232"/>
                    <a:pt x="0" y="547"/>
                  </a:cubicBezTo>
                  <a:lnTo>
                    <a:pt x="0" y="3659"/>
                  </a:lnTo>
                  <a:lnTo>
                    <a:pt x="2649" y="3659"/>
                  </a:lnTo>
                  <a:lnTo>
                    <a:pt x="2649" y="547"/>
                  </a:lnTo>
                  <a:cubicBezTo>
                    <a:pt x="2649" y="232"/>
                    <a:pt x="2397" y="1"/>
                    <a:pt x="2103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81"/>
            <p:cNvSpPr/>
            <p:nvPr/>
          </p:nvSpPr>
          <p:spPr>
            <a:xfrm>
              <a:off x="2883435" y="4475180"/>
              <a:ext cx="50068" cy="61402"/>
            </a:xfrm>
            <a:custGeom>
              <a:avLst/>
              <a:gdLst/>
              <a:ahLst/>
              <a:cxnLst/>
              <a:rect l="l" t="t" r="r" b="b"/>
              <a:pathLst>
                <a:path w="3344" h="4101" extrusionOk="0">
                  <a:moveTo>
                    <a:pt x="547" y="0"/>
                  </a:moveTo>
                  <a:cubicBezTo>
                    <a:pt x="253" y="0"/>
                    <a:pt x="1" y="232"/>
                    <a:pt x="1" y="547"/>
                  </a:cubicBezTo>
                  <a:lnTo>
                    <a:pt x="1" y="3553"/>
                  </a:lnTo>
                  <a:cubicBezTo>
                    <a:pt x="1" y="3848"/>
                    <a:pt x="253" y="4100"/>
                    <a:pt x="547" y="4100"/>
                  </a:cubicBezTo>
                  <a:lnTo>
                    <a:pt x="2797" y="4100"/>
                  </a:lnTo>
                  <a:cubicBezTo>
                    <a:pt x="3091" y="4100"/>
                    <a:pt x="3344" y="3848"/>
                    <a:pt x="3344" y="3553"/>
                  </a:cubicBezTo>
                  <a:lnTo>
                    <a:pt x="3344" y="547"/>
                  </a:lnTo>
                  <a:cubicBezTo>
                    <a:pt x="3344" y="232"/>
                    <a:pt x="3091" y="0"/>
                    <a:pt x="2797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81"/>
            <p:cNvSpPr/>
            <p:nvPr/>
          </p:nvSpPr>
          <p:spPr>
            <a:xfrm>
              <a:off x="2912077" y="4475180"/>
              <a:ext cx="21426" cy="61402"/>
            </a:xfrm>
            <a:custGeom>
              <a:avLst/>
              <a:gdLst/>
              <a:ahLst/>
              <a:cxnLst/>
              <a:rect l="l" t="t" r="r" b="b"/>
              <a:pathLst>
                <a:path w="1431" h="4101" extrusionOk="0">
                  <a:moveTo>
                    <a:pt x="1" y="0"/>
                  </a:moveTo>
                  <a:cubicBezTo>
                    <a:pt x="295" y="0"/>
                    <a:pt x="548" y="232"/>
                    <a:pt x="548" y="547"/>
                  </a:cubicBezTo>
                  <a:lnTo>
                    <a:pt x="548" y="3553"/>
                  </a:lnTo>
                  <a:cubicBezTo>
                    <a:pt x="548" y="3848"/>
                    <a:pt x="295" y="4100"/>
                    <a:pt x="1" y="4100"/>
                  </a:cubicBezTo>
                  <a:lnTo>
                    <a:pt x="884" y="4100"/>
                  </a:lnTo>
                  <a:cubicBezTo>
                    <a:pt x="1178" y="4100"/>
                    <a:pt x="1431" y="3848"/>
                    <a:pt x="1431" y="3553"/>
                  </a:cubicBezTo>
                  <a:lnTo>
                    <a:pt x="1431" y="547"/>
                  </a:lnTo>
                  <a:cubicBezTo>
                    <a:pt x="1431" y="232"/>
                    <a:pt x="1178" y="0"/>
                    <a:pt x="884" y="0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81"/>
            <p:cNvSpPr/>
            <p:nvPr/>
          </p:nvSpPr>
          <p:spPr>
            <a:xfrm>
              <a:off x="2955842" y="4272767"/>
              <a:ext cx="192666" cy="259399"/>
            </a:xfrm>
            <a:custGeom>
              <a:avLst/>
              <a:gdLst/>
              <a:ahLst/>
              <a:cxnLst/>
              <a:rect l="l" t="t" r="r" b="b"/>
              <a:pathLst>
                <a:path w="12868" h="17325" extrusionOk="0">
                  <a:moveTo>
                    <a:pt x="547" y="1"/>
                  </a:moveTo>
                  <a:cubicBezTo>
                    <a:pt x="253" y="1"/>
                    <a:pt x="0" y="253"/>
                    <a:pt x="0" y="568"/>
                  </a:cubicBezTo>
                  <a:lnTo>
                    <a:pt x="0" y="16778"/>
                  </a:lnTo>
                  <a:cubicBezTo>
                    <a:pt x="0" y="17072"/>
                    <a:pt x="253" y="17325"/>
                    <a:pt x="547" y="17325"/>
                  </a:cubicBezTo>
                  <a:lnTo>
                    <a:pt x="11774" y="17325"/>
                  </a:lnTo>
                  <a:cubicBezTo>
                    <a:pt x="12384" y="17325"/>
                    <a:pt x="12867" y="16820"/>
                    <a:pt x="12867" y="16231"/>
                  </a:cubicBezTo>
                  <a:lnTo>
                    <a:pt x="12867" y="1094"/>
                  </a:lnTo>
                  <a:cubicBezTo>
                    <a:pt x="12867" y="505"/>
                    <a:pt x="12384" y="22"/>
                    <a:pt x="117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81"/>
            <p:cNvSpPr/>
            <p:nvPr/>
          </p:nvSpPr>
          <p:spPr>
            <a:xfrm>
              <a:off x="3116063" y="4273081"/>
              <a:ext cx="32445" cy="259084"/>
            </a:xfrm>
            <a:custGeom>
              <a:avLst/>
              <a:gdLst/>
              <a:ahLst/>
              <a:cxnLst/>
              <a:rect l="l" t="t" r="r" b="b"/>
              <a:pathLst>
                <a:path w="2167" h="17304" extrusionOk="0">
                  <a:moveTo>
                    <a:pt x="1" y="1"/>
                  </a:moveTo>
                  <a:cubicBezTo>
                    <a:pt x="610" y="1"/>
                    <a:pt x="1094" y="484"/>
                    <a:pt x="1094" y="1094"/>
                  </a:cubicBezTo>
                  <a:lnTo>
                    <a:pt x="1094" y="16210"/>
                  </a:lnTo>
                  <a:cubicBezTo>
                    <a:pt x="1094" y="16820"/>
                    <a:pt x="610" y="17304"/>
                    <a:pt x="1" y="17304"/>
                  </a:cubicBezTo>
                  <a:lnTo>
                    <a:pt x="1073" y="17304"/>
                  </a:lnTo>
                  <a:cubicBezTo>
                    <a:pt x="1683" y="17304"/>
                    <a:pt x="2166" y="16820"/>
                    <a:pt x="2166" y="16210"/>
                  </a:cubicBezTo>
                  <a:lnTo>
                    <a:pt x="2166" y="1094"/>
                  </a:lnTo>
                  <a:cubicBezTo>
                    <a:pt x="2166" y="484"/>
                    <a:pt x="1683" y="1"/>
                    <a:pt x="1073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81"/>
            <p:cNvSpPr/>
            <p:nvPr/>
          </p:nvSpPr>
          <p:spPr>
            <a:xfrm>
              <a:off x="2984484" y="4267107"/>
              <a:ext cx="18266" cy="270733"/>
            </a:xfrm>
            <a:custGeom>
              <a:avLst/>
              <a:gdLst/>
              <a:ahLst/>
              <a:cxnLst/>
              <a:rect l="l" t="t" r="r" b="b"/>
              <a:pathLst>
                <a:path w="1220" h="18082" extrusionOk="0">
                  <a:moveTo>
                    <a:pt x="316" y="0"/>
                  </a:moveTo>
                  <a:cubicBezTo>
                    <a:pt x="127" y="0"/>
                    <a:pt x="0" y="147"/>
                    <a:pt x="0" y="337"/>
                  </a:cubicBezTo>
                  <a:lnTo>
                    <a:pt x="0" y="17745"/>
                  </a:lnTo>
                  <a:cubicBezTo>
                    <a:pt x="0" y="17934"/>
                    <a:pt x="127" y="18081"/>
                    <a:pt x="316" y="18081"/>
                  </a:cubicBezTo>
                  <a:lnTo>
                    <a:pt x="884" y="18081"/>
                  </a:lnTo>
                  <a:cubicBezTo>
                    <a:pt x="1073" y="18081"/>
                    <a:pt x="1220" y="17934"/>
                    <a:pt x="1220" y="17745"/>
                  </a:cubicBezTo>
                  <a:lnTo>
                    <a:pt x="1220" y="337"/>
                  </a:lnTo>
                  <a:cubicBezTo>
                    <a:pt x="1220" y="147"/>
                    <a:pt x="1073" y="0"/>
                    <a:pt x="884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81"/>
            <p:cNvSpPr/>
            <p:nvPr/>
          </p:nvSpPr>
          <p:spPr>
            <a:xfrm>
              <a:off x="3091193" y="4499106"/>
              <a:ext cx="32445" cy="10705"/>
            </a:xfrm>
            <a:custGeom>
              <a:avLst/>
              <a:gdLst/>
              <a:ahLst/>
              <a:cxnLst/>
              <a:rect l="l" t="t" r="r" b="b"/>
              <a:pathLst>
                <a:path w="2167" h="715" extrusionOk="0">
                  <a:moveTo>
                    <a:pt x="484" y="0"/>
                  </a:moveTo>
                  <a:cubicBezTo>
                    <a:pt x="1" y="0"/>
                    <a:pt x="1" y="715"/>
                    <a:pt x="484" y="715"/>
                  </a:cubicBezTo>
                  <a:lnTo>
                    <a:pt x="1704" y="715"/>
                  </a:lnTo>
                  <a:cubicBezTo>
                    <a:pt x="2166" y="715"/>
                    <a:pt x="2166" y="0"/>
                    <a:pt x="1704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81"/>
            <p:cNvSpPr/>
            <p:nvPr/>
          </p:nvSpPr>
          <p:spPr>
            <a:xfrm>
              <a:off x="3110718" y="4485571"/>
              <a:ext cx="12292" cy="10705"/>
            </a:xfrm>
            <a:custGeom>
              <a:avLst/>
              <a:gdLst/>
              <a:ahLst/>
              <a:cxnLst/>
              <a:rect l="l" t="t" r="r" b="b"/>
              <a:pathLst>
                <a:path w="821" h="715" extrusionOk="0">
                  <a:moveTo>
                    <a:pt x="358" y="0"/>
                  </a:moveTo>
                  <a:cubicBezTo>
                    <a:pt x="147" y="0"/>
                    <a:pt x="0" y="168"/>
                    <a:pt x="0" y="357"/>
                  </a:cubicBezTo>
                  <a:cubicBezTo>
                    <a:pt x="0" y="547"/>
                    <a:pt x="168" y="715"/>
                    <a:pt x="358" y="715"/>
                  </a:cubicBezTo>
                  <a:cubicBezTo>
                    <a:pt x="820" y="715"/>
                    <a:pt x="820" y="0"/>
                    <a:pt x="358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81"/>
            <p:cNvSpPr/>
            <p:nvPr/>
          </p:nvSpPr>
          <p:spPr>
            <a:xfrm>
              <a:off x="2810729" y="4557334"/>
              <a:ext cx="342496" cy="61717"/>
            </a:xfrm>
            <a:custGeom>
              <a:avLst/>
              <a:gdLst/>
              <a:ahLst/>
              <a:cxnLst/>
              <a:rect l="l" t="t" r="r" b="b"/>
              <a:pathLst>
                <a:path w="22875" h="4122" extrusionOk="0">
                  <a:moveTo>
                    <a:pt x="547" y="1"/>
                  </a:moveTo>
                  <a:cubicBezTo>
                    <a:pt x="231" y="1"/>
                    <a:pt x="0" y="232"/>
                    <a:pt x="0" y="547"/>
                  </a:cubicBezTo>
                  <a:lnTo>
                    <a:pt x="0" y="3575"/>
                  </a:lnTo>
                  <a:cubicBezTo>
                    <a:pt x="0" y="3869"/>
                    <a:pt x="231" y="4121"/>
                    <a:pt x="547" y="4121"/>
                  </a:cubicBezTo>
                  <a:lnTo>
                    <a:pt x="22328" y="4121"/>
                  </a:lnTo>
                  <a:cubicBezTo>
                    <a:pt x="22622" y="4121"/>
                    <a:pt x="22875" y="3869"/>
                    <a:pt x="22875" y="3575"/>
                  </a:cubicBezTo>
                  <a:lnTo>
                    <a:pt x="22875" y="547"/>
                  </a:lnTo>
                  <a:cubicBezTo>
                    <a:pt x="22875" y="232"/>
                    <a:pt x="22622" y="1"/>
                    <a:pt x="22328" y="1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81"/>
            <p:cNvSpPr/>
            <p:nvPr/>
          </p:nvSpPr>
          <p:spPr>
            <a:xfrm>
              <a:off x="3129598" y="4557334"/>
              <a:ext cx="23627" cy="61717"/>
            </a:xfrm>
            <a:custGeom>
              <a:avLst/>
              <a:gdLst/>
              <a:ahLst/>
              <a:cxnLst/>
              <a:rect l="l" t="t" r="r" b="b"/>
              <a:pathLst>
                <a:path w="1578" h="4122" extrusionOk="0">
                  <a:moveTo>
                    <a:pt x="1" y="1"/>
                  </a:moveTo>
                  <a:cubicBezTo>
                    <a:pt x="295" y="1"/>
                    <a:pt x="547" y="232"/>
                    <a:pt x="547" y="547"/>
                  </a:cubicBezTo>
                  <a:lnTo>
                    <a:pt x="547" y="3575"/>
                  </a:lnTo>
                  <a:cubicBezTo>
                    <a:pt x="547" y="3869"/>
                    <a:pt x="295" y="4121"/>
                    <a:pt x="1" y="4121"/>
                  </a:cubicBezTo>
                  <a:lnTo>
                    <a:pt x="1031" y="4121"/>
                  </a:lnTo>
                  <a:cubicBezTo>
                    <a:pt x="1325" y="4121"/>
                    <a:pt x="1578" y="3869"/>
                    <a:pt x="1578" y="3575"/>
                  </a:cubicBezTo>
                  <a:lnTo>
                    <a:pt x="1578" y="547"/>
                  </a:lnTo>
                  <a:cubicBezTo>
                    <a:pt x="1578" y="232"/>
                    <a:pt x="1325" y="1"/>
                    <a:pt x="1031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81"/>
            <p:cNvSpPr/>
            <p:nvPr/>
          </p:nvSpPr>
          <p:spPr>
            <a:xfrm>
              <a:off x="2838428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68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6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81"/>
            <p:cNvSpPr/>
            <p:nvPr/>
          </p:nvSpPr>
          <p:spPr>
            <a:xfrm>
              <a:off x="2863611" y="4553711"/>
              <a:ext cx="10705" cy="22219"/>
            </a:xfrm>
            <a:custGeom>
              <a:avLst/>
              <a:gdLst/>
              <a:ahLst/>
              <a:cxnLst/>
              <a:rect l="l" t="t" r="r" b="b"/>
              <a:pathLst>
                <a:path w="715" h="1484" extrusionOk="0">
                  <a:moveTo>
                    <a:pt x="358" y="1"/>
                  </a:moveTo>
                  <a:cubicBezTo>
                    <a:pt x="179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68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6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81"/>
            <p:cNvSpPr/>
            <p:nvPr/>
          </p:nvSpPr>
          <p:spPr>
            <a:xfrm>
              <a:off x="2888795" y="4553711"/>
              <a:ext cx="10705" cy="22219"/>
            </a:xfrm>
            <a:custGeom>
              <a:avLst/>
              <a:gdLst/>
              <a:ahLst/>
              <a:cxnLst/>
              <a:rect l="l" t="t" r="r" b="b"/>
              <a:pathLst>
                <a:path w="715" h="1484" extrusionOk="0">
                  <a:moveTo>
                    <a:pt x="350" y="1"/>
                  </a:moveTo>
                  <a:cubicBezTo>
                    <a:pt x="174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47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04" y="116"/>
                    <a:pt x="526" y="1"/>
                    <a:pt x="350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81"/>
            <p:cNvSpPr/>
            <p:nvPr/>
          </p:nvSpPr>
          <p:spPr>
            <a:xfrm>
              <a:off x="2913664" y="4553711"/>
              <a:ext cx="10705" cy="22219"/>
            </a:xfrm>
            <a:custGeom>
              <a:avLst/>
              <a:gdLst/>
              <a:ahLst/>
              <a:cxnLst/>
              <a:rect l="l" t="t" r="r" b="b"/>
              <a:pathLst>
                <a:path w="715" h="1484" extrusionOk="0">
                  <a:moveTo>
                    <a:pt x="357" y="1"/>
                  </a:moveTo>
                  <a:cubicBezTo>
                    <a:pt x="179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68" y="1483"/>
                    <a:pt x="357" y="1483"/>
                  </a:cubicBezTo>
                  <a:cubicBezTo>
                    <a:pt x="568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6" y="1"/>
                    <a:pt x="357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81"/>
            <p:cNvSpPr/>
            <p:nvPr/>
          </p:nvSpPr>
          <p:spPr>
            <a:xfrm>
              <a:off x="2938833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80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8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81"/>
            <p:cNvSpPr/>
            <p:nvPr/>
          </p:nvSpPr>
          <p:spPr>
            <a:xfrm>
              <a:off x="2964017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80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48" y="1483"/>
                    <a:pt x="358" y="1483"/>
                  </a:cubicBezTo>
                  <a:cubicBezTo>
                    <a:pt x="548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81"/>
            <p:cNvSpPr/>
            <p:nvPr/>
          </p:nvSpPr>
          <p:spPr>
            <a:xfrm>
              <a:off x="2989201" y="4553711"/>
              <a:ext cx="10406" cy="22219"/>
            </a:xfrm>
            <a:custGeom>
              <a:avLst/>
              <a:gdLst/>
              <a:ahLst/>
              <a:cxnLst/>
              <a:rect l="l" t="t" r="r" b="b"/>
              <a:pathLst>
                <a:path w="695" h="1484" extrusionOk="0">
                  <a:moveTo>
                    <a:pt x="348" y="1"/>
                  </a:moveTo>
                  <a:cubicBezTo>
                    <a:pt x="174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48" y="1483"/>
                    <a:pt x="358" y="1483"/>
                  </a:cubicBezTo>
                  <a:cubicBezTo>
                    <a:pt x="547" y="1483"/>
                    <a:pt x="695" y="1315"/>
                    <a:pt x="695" y="1126"/>
                  </a:cubicBezTo>
                  <a:lnTo>
                    <a:pt x="695" y="348"/>
                  </a:lnTo>
                  <a:cubicBezTo>
                    <a:pt x="695" y="116"/>
                    <a:pt x="521" y="1"/>
                    <a:pt x="34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81"/>
            <p:cNvSpPr/>
            <p:nvPr/>
          </p:nvSpPr>
          <p:spPr>
            <a:xfrm>
              <a:off x="3014070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68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81"/>
            <p:cNvSpPr/>
            <p:nvPr/>
          </p:nvSpPr>
          <p:spPr>
            <a:xfrm>
              <a:off x="3039254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7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81"/>
            <p:cNvSpPr/>
            <p:nvPr/>
          </p:nvSpPr>
          <p:spPr>
            <a:xfrm>
              <a:off x="3064438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81"/>
            <p:cNvSpPr/>
            <p:nvPr/>
          </p:nvSpPr>
          <p:spPr>
            <a:xfrm>
              <a:off x="3089472" y="4553711"/>
              <a:ext cx="10556" cy="22219"/>
            </a:xfrm>
            <a:custGeom>
              <a:avLst/>
              <a:gdLst/>
              <a:ahLst/>
              <a:cxnLst/>
              <a:rect l="l" t="t" r="r" b="b"/>
              <a:pathLst>
                <a:path w="705" h="1484" extrusionOk="0">
                  <a:moveTo>
                    <a:pt x="350" y="1"/>
                  </a:moveTo>
                  <a:cubicBezTo>
                    <a:pt x="174" y="1"/>
                    <a:pt x="0" y="116"/>
                    <a:pt x="11" y="348"/>
                  </a:cubicBezTo>
                  <a:lnTo>
                    <a:pt x="11" y="1126"/>
                  </a:lnTo>
                  <a:cubicBezTo>
                    <a:pt x="11" y="1315"/>
                    <a:pt x="158" y="1483"/>
                    <a:pt x="347" y="1483"/>
                  </a:cubicBezTo>
                  <a:cubicBezTo>
                    <a:pt x="557" y="1483"/>
                    <a:pt x="704" y="1315"/>
                    <a:pt x="704" y="1126"/>
                  </a:cubicBezTo>
                  <a:lnTo>
                    <a:pt x="704" y="348"/>
                  </a:lnTo>
                  <a:cubicBezTo>
                    <a:pt x="704" y="116"/>
                    <a:pt x="526" y="1"/>
                    <a:pt x="350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81"/>
            <p:cNvSpPr/>
            <p:nvPr/>
          </p:nvSpPr>
          <p:spPr>
            <a:xfrm>
              <a:off x="3114491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1" name="Google Shape;8961;p81"/>
          <p:cNvGrpSpPr/>
          <p:nvPr/>
        </p:nvGrpSpPr>
        <p:grpSpPr>
          <a:xfrm>
            <a:off x="1779168" y="3805625"/>
            <a:ext cx="282381" cy="343454"/>
            <a:chOff x="1779168" y="3805625"/>
            <a:chExt cx="282381" cy="343454"/>
          </a:xfrm>
        </p:grpSpPr>
        <p:sp>
          <p:nvSpPr>
            <p:cNvPr id="8962" name="Google Shape;8962;p81"/>
            <p:cNvSpPr/>
            <p:nvPr/>
          </p:nvSpPr>
          <p:spPr>
            <a:xfrm>
              <a:off x="1798048" y="3814758"/>
              <a:ext cx="243662" cy="314797"/>
            </a:xfrm>
            <a:custGeom>
              <a:avLst/>
              <a:gdLst/>
              <a:ahLst/>
              <a:cxnLst/>
              <a:rect l="l" t="t" r="r" b="b"/>
              <a:pathLst>
                <a:path w="16274" h="21025" extrusionOk="0">
                  <a:moveTo>
                    <a:pt x="1" y="0"/>
                  </a:moveTo>
                  <a:lnTo>
                    <a:pt x="1" y="21025"/>
                  </a:lnTo>
                  <a:lnTo>
                    <a:pt x="16274" y="21025"/>
                  </a:lnTo>
                  <a:lnTo>
                    <a:pt x="16274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81"/>
            <p:cNvSpPr/>
            <p:nvPr/>
          </p:nvSpPr>
          <p:spPr>
            <a:xfrm>
              <a:off x="1798048" y="3814758"/>
              <a:ext cx="54485" cy="314797"/>
            </a:xfrm>
            <a:custGeom>
              <a:avLst/>
              <a:gdLst/>
              <a:ahLst/>
              <a:cxnLst/>
              <a:rect l="l" t="t" r="r" b="b"/>
              <a:pathLst>
                <a:path w="3639" h="21025" extrusionOk="0">
                  <a:moveTo>
                    <a:pt x="1" y="0"/>
                  </a:moveTo>
                  <a:lnTo>
                    <a:pt x="1" y="21025"/>
                  </a:lnTo>
                  <a:lnTo>
                    <a:pt x="3638" y="21025"/>
                  </a:lnTo>
                  <a:lnTo>
                    <a:pt x="3638" y="0"/>
                  </a:ln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81"/>
            <p:cNvSpPr/>
            <p:nvPr/>
          </p:nvSpPr>
          <p:spPr>
            <a:xfrm>
              <a:off x="1779168" y="4116319"/>
              <a:ext cx="282381" cy="32760"/>
            </a:xfrm>
            <a:custGeom>
              <a:avLst/>
              <a:gdLst/>
              <a:ahLst/>
              <a:cxnLst/>
              <a:rect l="l" t="t" r="r" b="b"/>
              <a:pathLst>
                <a:path w="18860" h="2188" extrusionOk="0">
                  <a:moveTo>
                    <a:pt x="694" y="0"/>
                  </a:moveTo>
                  <a:cubicBezTo>
                    <a:pt x="316" y="0"/>
                    <a:pt x="0" y="295"/>
                    <a:pt x="0" y="673"/>
                  </a:cubicBezTo>
                  <a:lnTo>
                    <a:pt x="0" y="1703"/>
                  </a:lnTo>
                  <a:cubicBezTo>
                    <a:pt x="0" y="1977"/>
                    <a:pt x="232" y="2187"/>
                    <a:pt x="484" y="2187"/>
                  </a:cubicBezTo>
                  <a:lnTo>
                    <a:pt x="18376" y="2187"/>
                  </a:lnTo>
                  <a:cubicBezTo>
                    <a:pt x="18649" y="2187"/>
                    <a:pt x="18859" y="1977"/>
                    <a:pt x="18859" y="1703"/>
                  </a:cubicBezTo>
                  <a:lnTo>
                    <a:pt x="18859" y="673"/>
                  </a:lnTo>
                  <a:cubicBezTo>
                    <a:pt x="18859" y="295"/>
                    <a:pt x="18565" y="0"/>
                    <a:pt x="18186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81"/>
            <p:cNvSpPr/>
            <p:nvPr/>
          </p:nvSpPr>
          <p:spPr>
            <a:xfrm>
              <a:off x="1930585" y="3847488"/>
              <a:ext cx="90359" cy="247750"/>
            </a:xfrm>
            <a:custGeom>
              <a:avLst/>
              <a:gdLst/>
              <a:ahLst/>
              <a:cxnLst/>
              <a:rect l="l" t="t" r="r" b="b"/>
              <a:pathLst>
                <a:path w="6035" h="16547" extrusionOk="0">
                  <a:moveTo>
                    <a:pt x="168" y="1"/>
                  </a:moveTo>
                  <a:cubicBezTo>
                    <a:pt x="84" y="1"/>
                    <a:pt x="0" y="85"/>
                    <a:pt x="0" y="169"/>
                  </a:cubicBezTo>
                  <a:lnTo>
                    <a:pt x="0" y="16400"/>
                  </a:lnTo>
                  <a:cubicBezTo>
                    <a:pt x="0" y="16484"/>
                    <a:pt x="84" y="16547"/>
                    <a:pt x="168" y="16547"/>
                  </a:cubicBezTo>
                  <a:lnTo>
                    <a:pt x="5866" y="16547"/>
                  </a:lnTo>
                  <a:cubicBezTo>
                    <a:pt x="5950" y="16547"/>
                    <a:pt x="6034" y="16484"/>
                    <a:pt x="6034" y="16400"/>
                  </a:cubicBezTo>
                  <a:lnTo>
                    <a:pt x="6034" y="169"/>
                  </a:lnTo>
                  <a:cubicBezTo>
                    <a:pt x="6034" y="85"/>
                    <a:pt x="5950" y="1"/>
                    <a:pt x="5866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81"/>
            <p:cNvSpPr/>
            <p:nvPr/>
          </p:nvSpPr>
          <p:spPr>
            <a:xfrm>
              <a:off x="1818830" y="3847488"/>
              <a:ext cx="90988" cy="147659"/>
            </a:xfrm>
            <a:custGeom>
              <a:avLst/>
              <a:gdLst/>
              <a:ahLst/>
              <a:cxnLst/>
              <a:rect l="l" t="t" r="r" b="b"/>
              <a:pathLst>
                <a:path w="6077" h="9862" extrusionOk="0">
                  <a:moveTo>
                    <a:pt x="169" y="1"/>
                  </a:moveTo>
                  <a:cubicBezTo>
                    <a:pt x="85" y="1"/>
                    <a:pt x="0" y="85"/>
                    <a:pt x="0" y="169"/>
                  </a:cubicBezTo>
                  <a:lnTo>
                    <a:pt x="0" y="9693"/>
                  </a:lnTo>
                  <a:cubicBezTo>
                    <a:pt x="0" y="9777"/>
                    <a:pt x="85" y="9861"/>
                    <a:pt x="169" y="9861"/>
                  </a:cubicBezTo>
                  <a:lnTo>
                    <a:pt x="5908" y="9861"/>
                  </a:lnTo>
                  <a:cubicBezTo>
                    <a:pt x="6013" y="9861"/>
                    <a:pt x="6076" y="9777"/>
                    <a:pt x="6076" y="9693"/>
                  </a:cubicBezTo>
                  <a:lnTo>
                    <a:pt x="6076" y="169"/>
                  </a:lnTo>
                  <a:cubicBezTo>
                    <a:pt x="6076" y="85"/>
                    <a:pt x="6013" y="1"/>
                    <a:pt x="5908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81"/>
            <p:cNvSpPr/>
            <p:nvPr/>
          </p:nvSpPr>
          <p:spPr>
            <a:xfrm>
              <a:off x="1818830" y="3847802"/>
              <a:ext cx="33703" cy="147344"/>
            </a:xfrm>
            <a:custGeom>
              <a:avLst/>
              <a:gdLst/>
              <a:ahLst/>
              <a:cxnLst/>
              <a:rect l="l" t="t" r="r" b="b"/>
              <a:pathLst>
                <a:path w="2251" h="9841" extrusionOk="0">
                  <a:moveTo>
                    <a:pt x="169" y="1"/>
                  </a:moveTo>
                  <a:cubicBezTo>
                    <a:pt x="85" y="1"/>
                    <a:pt x="0" y="64"/>
                    <a:pt x="0" y="148"/>
                  </a:cubicBezTo>
                  <a:lnTo>
                    <a:pt x="0" y="9693"/>
                  </a:lnTo>
                  <a:cubicBezTo>
                    <a:pt x="0" y="9777"/>
                    <a:pt x="85" y="9840"/>
                    <a:pt x="169" y="9840"/>
                  </a:cubicBezTo>
                  <a:lnTo>
                    <a:pt x="2250" y="9840"/>
                  </a:lnTo>
                  <a:lnTo>
                    <a:pt x="2250" y="1"/>
                  </a:lnTo>
                  <a:close/>
                </a:path>
              </a:pathLst>
            </a:custGeom>
            <a:solidFill>
              <a:srgbClr val="E7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81"/>
            <p:cNvSpPr/>
            <p:nvPr/>
          </p:nvSpPr>
          <p:spPr>
            <a:xfrm>
              <a:off x="1831737" y="3916107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3785" y="695"/>
                  </a:lnTo>
                  <a:cubicBezTo>
                    <a:pt x="4247" y="695"/>
                    <a:pt x="4247" y="1"/>
                    <a:pt x="378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81"/>
            <p:cNvSpPr/>
            <p:nvPr/>
          </p:nvSpPr>
          <p:spPr>
            <a:xfrm>
              <a:off x="1831737" y="3916107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1388" y="695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81"/>
            <p:cNvSpPr/>
            <p:nvPr/>
          </p:nvSpPr>
          <p:spPr>
            <a:xfrm>
              <a:off x="1831737" y="3892510"/>
              <a:ext cx="63603" cy="10391"/>
            </a:xfrm>
            <a:custGeom>
              <a:avLst/>
              <a:gdLst/>
              <a:ahLst/>
              <a:cxnLst/>
              <a:rect l="l" t="t" r="r" b="b"/>
              <a:pathLst>
                <a:path w="4248" h="694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3785" y="694"/>
                  </a:lnTo>
                  <a:cubicBezTo>
                    <a:pt x="4247" y="694"/>
                    <a:pt x="4247" y="0"/>
                    <a:pt x="3785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81"/>
            <p:cNvSpPr/>
            <p:nvPr/>
          </p:nvSpPr>
          <p:spPr>
            <a:xfrm>
              <a:off x="1831737" y="3892510"/>
              <a:ext cx="20797" cy="10391"/>
            </a:xfrm>
            <a:custGeom>
              <a:avLst/>
              <a:gdLst/>
              <a:ahLst/>
              <a:cxnLst/>
              <a:rect l="l" t="t" r="r" b="b"/>
              <a:pathLst>
                <a:path w="1389" h="694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1388" y="694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81"/>
            <p:cNvSpPr/>
            <p:nvPr/>
          </p:nvSpPr>
          <p:spPr>
            <a:xfrm>
              <a:off x="1831737" y="3868584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3785" y="694"/>
                  </a:lnTo>
                  <a:cubicBezTo>
                    <a:pt x="4247" y="694"/>
                    <a:pt x="4247" y="0"/>
                    <a:pt x="3785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81"/>
            <p:cNvSpPr/>
            <p:nvPr/>
          </p:nvSpPr>
          <p:spPr>
            <a:xfrm>
              <a:off x="1831737" y="3868584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1388" y="694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81"/>
            <p:cNvSpPr/>
            <p:nvPr/>
          </p:nvSpPr>
          <p:spPr>
            <a:xfrm>
              <a:off x="1831737" y="3940033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3785" y="695"/>
                  </a:lnTo>
                  <a:cubicBezTo>
                    <a:pt x="4247" y="695"/>
                    <a:pt x="4247" y="1"/>
                    <a:pt x="378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81"/>
            <p:cNvSpPr/>
            <p:nvPr/>
          </p:nvSpPr>
          <p:spPr>
            <a:xfrm>
              <a:off x="1831737" y="3940033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1388" y="695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81"/>
            <p:cNvSpPr/>
            <p:nvPr/>
          </p:nvSpPr>
          <p:spPr>
            <a:xfrm>
              <a:off x="1831737" y="3963644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1"/>
                  </a:moveTo>
                  <a:cubicBezTo>
                    <a:pt x="0" y="1"/>
                    <a:pt x="0" y="694"/>
                    <a:pt x="463" y="694"/>
                  </a:cubicBezTo>
                  <a:lnTo>
                    <a:pt x="3785" y="694"/>
                  </a:lnTo>
                  <a:cubicBezTo>
                    <a:pt x="4247" y="694"/>
                    <a:pt x="4247" y="1"/>
                    <a:pt x="378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81"/>
            <p:cNvSpPr/>
            <p:nvPr/>
          </p:nvSpPr>
          <p:spPr>
            <a:xfrm>
              <a:off x="1831737" y="3963644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1"/>
                  </a:moveTo>
                  <a:cubicBezTo>
                    <a:pt x="0" y="1"/>
                    <a:pt x="0" y="694"/>
                    <a:pt x="463" y="694"/>
                  </a:cubicBezTo>
                  <a:lnTo>
                    <a:pt x="1388" y="694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81"/>
            <p:cNvSpPr/>
            <p:nvPr/>
          </p:nvSpPr>
          <p:spPr>
            <a:xfrm>
              <a:off x="1818830" y="4022202"/>
              <a:ext cx="22369" cy="58557"/>
            </a:xfrm>
            <a:custGeom>
              <a:avLst/>
              <a:gdLst/>
              <a:ahLst/>
              <a:cxnLst/>
              <a:rect l="l" t="t" r="r" b="b"/>
              <a:pathLst>
                <a:path w="1494" h="3911" extrusionOk="0">
                  <a:moveTo>
                    <a:pt x="0" y="0"/>
                  </a:moveTo>
                  <a:lnTo>
                    <a:pt x="0" y="3911"/>
                  </a:lnTo>
                  <a:lnTo>
                    <a:pt x="841" y="3911"/>
                  </a:lnTo>
                  <a:cubicBezTo>
                    <a:pt x="1199" y="3911"/>
                    <a:pt x="1493" y="3616"/>
                    <a:pt x="1493" y="3259"/>
                  </a:cubicBezTo>
                  <a:lnTo>
                    <a:pt x="1493" y="631"/>
                  </a:lnTo>
                  <a:cubicBezTo>
                    <a:pt x="1493" y="274"/>
                    <a:pt x="1199" y="0"/>
                    <a:pt x="841" y="0"/>
                  </a:cubicBezTo>
                  <a:close/>
                </a:path>
              </a:pathLst>
            </a:custGeom>
            <a:solidFill>
              <a:srgbClr val="9D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81"/>
            <p:cNvSpPr/>
            <p:nvPr/>
          </p:nvSpPr>
          <p:spPr>
            <a:xfrm>
              <a:off x="1865739" y="4039510"/>
              <a:ext cx="19839" cy="20168"/>
            </a:xfrm>
            <a:custGeom>
              <a:avLst/>
              <a:gdLst/>
              <a:ahLst/>
              <a:cxnLst/>
              <a:rect l="l" t="t" r="r" b="b"/>
              <a:pathLst>
                <a:path w="1325" h="1347" extrusionOk="0">
                  <a:moveTo>
                    <a:pt x="652" y="1"/>
                  </a:moveTo>
                  <a:cubicBezTo>
                    <a:pt x="294" y="1"/>
                    <a:pt x="0" y="295"/>
                    <a:pt x="0" y="673"/>
                  </a:cubicBezTo>
                  <a:cubicBezTo>
                    <a:pt x="0" y="1031"/>
                    <a:pt x="294" y="1346"/>
                    <a:pt x="652" y="1346"/>
                  </a:cubicBezTo>
                  <a:cubicBezTo>
                    <a:pt x="1030" y="1346"/>
                    <a:pt x="1325" y="1031"/>
                    <a:pt x="1325" y="673"/>
                  </a:cubicBezTo>
                  <a:cubicBezTo>
                    <a:pt x="1325" y="295"/>
                    <a:pt x="1030" y="1"/>
                    <a:pt x="652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81"/>
            <p:cNvSpPr/>
            <p:nvPr/>
          </p:nvSpPr>
          <p:spPr>
            <a:xfrm>
              <a:off x="1813800" y="4009760"/>
              <a:ext cx="10391" cy="83277"/>
            </a:xfrm>
            <a:custGeom>
              <a:avLst/>
              <a:gdLst/>
              <a:ahLst/>
              <a:cxnLst/>
              <a:rect l="l" t="t" r="r" b="b"/>
              <a:pathLst>
                <a:path w="694" h="5562" extrusionOk="0">
                  <a:moveTo>
                    <a:pt x="347" y="1"/>
                  </a:moveTo>
                  <a:cubicBezTo>
                    <a:pt x="173" y="1"/>
                    <a:pt x="0" y="116"/>
                    <a:pt x="0" y="348"/>
                  </a:cubicBezTo>
                  <a:lnTo>
                    <a:pt x="0" y="5225"/>
                  </a:lnTo>
                  <a:cubicBezTo>
                    <a:pt x="0" y="5415"/>
                    <a:pt x="147" y="5562"/>
                    <a:pt x="336" y="5562"/>
                  </a:cubicBezTo>
                  <a:cubicBezTo>
                    <a:pt x="526" y="5562"/>
                    <a:pt x="694" y="5415"/>
                    <a:pt x="694" y="5225"/>
                  </a:cubicBezTo>
                  <a:lnTo>
                    <a:pt x="694" y="348"/>
                  </a:lnTo>
                  <a:cubicBezTo>
                    <a:pt x="694" y="116"/>
                    <a:pt x="520" y="1"/>
                    <a:pt x="347" y="1"/>
                  </a:cubicBezTo>
                  <a:close/>
                </a:path>
              </a:pathLst>
            </a:custGeom>
            <a:solidFill>
              <a:srgbClr val="E7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81"/>
            <p:cNvSpPr/>
            <p:nvPr/>
          </p:nvSpPr>
          <p:spPr>
            <a:xfrm>
              <a:off x="1930585" y="3967732"/>
              <a:ext cx="90359" cy="20797"/>
            </a:xfrm>
            <a:custGeom>
              <a:avLst/>
              <a:gdLst/>
              <a:ahLst/>
              <a:cxnLst/>
              <a:rect l="l" t="t" r="r" b="b"/>
              <a:pathLst>
                <a:path w="6035" h="1389" extrusionOk="0">
                  <a:moveTo>
                    <a:pt x="0" y="1"/>
                  </a:moveTo>
                  <a:lnTo>
                    <a:pt x="0" y="1389"/>
                  </a:lnTo>
                  <a:lnTo>
                    <a:pt x="6034" y="1389"/>
                  </a:lnTo>
                  <a:lnTo>
                    <a:pt x="6034" y="1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81"/>
            <p:cNvSpPr/>
            <p:nvPr/>
          </p:nvSpPr>
          <p:spPr>
            <a:xfrm>
              <a:off x="1992901" y="3889351"/>
              <a:ext cx="28043" cy="78396"/>
            </a:xfrm>
            <a:custGeom>
              <a:avLst/>
              <a:gdLst/>
              <a:ahLst/>
              <a:cxnLst/>
              <a:rect l="l" t="t" r="r" b="b"/>
              <a:pathLst>
                <a:path w="1873" h="5236" extrusionOk="0">
                  <a:moveTo>
                    <a:pt x="337" y="1"/>
                  </a:moveTo>
                  <a:cubicBezTo>
                    <a:pt x="148" y="1"/>
                    <a:pt x="1" y="148"/>
                    <a:pt x="1" y="337"/>
                  </a:cubicBezTo>
                  <a:lnTo>
                    <a:pt x="1" y="5236"/>
                  </a:lnTo>
                  <a:lnTo>
                    <a:pt x="1872" y="5236"/>
                  </a:lnTo>
                  <a:lnTo>
                    <a:pt x="1872" y="337"/>
                  </a:lnTo>
                  <a:cubicBezTo>
                    <a:pt x="1872" y="148"/>
                    <a:pt x="1725" y="1"/>
                    <a:pt x="1536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81"/>
            <p:cNvSpPr/>
            <p:nvPr/>
          </p:nvSpPr>
          <p:spPr>
            <a:xfrm>
              <a:off x="1972134" y="3913591"/>
              <a:ext cx="20782" cy="54156"/>
            </a:xfrm>
            <a:custGeom>
              <a:avLst/>
              <a:gdLst/>
              <a:ahLst/>
              <a:cxnLst/>
              <a:rect l="l" t="t" r="r" b="b"/>
              <a:pathLst>
                <a:path w="1388" h="3617" extrusionOk="0">
                  <a:moveTo>
                    <a:pt x="337" y="1"/>
                  </a:moveTo>
                  <a:cubicBezTo>
                    <a:pt x="147" y="1"/>
                    <a:pt x="0" y="148"/>
                    <a:pt x="0" y="337"/>
                  </a:cubicBezTo>
                  <a:lnTo>
                    <a:pt x="0" y="3617"/>
                  </a:lnTo>
                  <a:lnTo>
                    <a:pt x="1388" y="3617"/>
                  </a:lnTo>
                  <a:lnTo>
                    <a:pt x="1388" y="337"/>
                  </a:lnTo>
                  <a:lnTo>
                    <a:pt x="1367" y="337"/>
                  </a:lnTo>
                  <a:cubicBezTo>
                    <a:pt x="1367" y="148"/>
                    <a:pt x="1220" y="1"/>
                    <a:pt x="1051" y="1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81"/>
            <p:cNvSpPr/>
            <p:nvPr/>
          </p:nvSpPr>
          <p:spPr>
            <a:xfrm>
              <a:off x="1930585" y="3889980"/>
              <a:ext cx="20782" cy="77767"/>
            </a:xfrm>
            <a:custGeom>
              <a:avLst/>
              <a:gdLst/>
              <a:ahLst/>
              <a:cxnLst/>
              <a:rect l="l" t="t" r="r" b="b"/>
              <a:pathLst>
                <a:path w="1388" h="5194" extrusionOk="0">
                  <a:moveTo>
                    <a:pt x="336" y="1"/>
                  </a:moveTo>
                  <a:cubicBezTo>
                    <a:pt x="147" y="1"/>
                    <a:pt x="0" y="148"/>
                    <a:pt x="0" y="337"/>
                  </a:cubicBezTo>
                  <a:lnTo>
                    <a:pt x="0" y="5194"/>
                  </a:lnTo>
                  <a:lnTo>
                    <a:pt x="1388" y="5194"/>
                  </a:lnTo>
                  <a:lnTo>
                    <a:pt x="1388" y="2440"/>
                  </a:lnTo>
                  <a:lnTo>
                    <a:pt x="1388" y="337"/>
                  </a:lnTo>
                  <a:cubicBezTo>
                    <a:pt x="1388" y="148"/>
                    <a:pt x="1240" y="1"/>
                    <a:pt x="1051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81"/>
            <p:cNvSpPr/>
            <p:nvPr/>
          </p:nvSpPr>
          <p:spPr>
            <a:xfrm>
              <a:off x="1951352" y="3921467"/>
              <a:ext cx="20797" cy="46280"/>
            </a:xfrm>
            <a:custGeom>
              <a:avLst/>
              <a:gdLst/>
              <a:ahLst/>
              <a:cxnLst/>
              <a:rect l="l" t="t" r="r" b="b"/>
              <a:pathLst>
                <a:path w="1389" h="3091" extrusionOk="0">
                  <a:moveTo>
                    <a:pt x="337" y="0"/>
                  </a:moveTo>
                  <a:cubicBezTo>
                    <a:pt x="148" y="0"/>
                    <a:pt x="1" y="148"/>
                    <a:pt x="1" y="337"/>
                  </a:cubicBezTo>
                  <a:lnTo>
                    <a:pt x="1" y="3091"/>
                  </a:lnTo>
                  <a:lnTo>
                    <a:pt x="1388" y="3091"/>
                  </a:lnTo>
                  <a:lnTo>
                    <a:pt x="1388" y="337"/>
                  </a:lnTo>
                  <a:cubicBezTo>
                    <a:pt x="1388" y="148"/>
                    <a:pt x="1241" y="0"/>
                    <a:pt x="1052" y="0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81"/>
            <p:cNvSpPr/>
            <p:nvPr/>
          </p:nvSpPr>
          <p:spPr>
            <a:xfrm>
              <a:off x="1974964" y="4026289"/>
              <a:ext cx="44393" cy="68948"/>
            </a:xfrm>
            <a:custGeom>
              <a:avLst/>
              <a:gdLst/>
              <a:ahLst/>
              <a:cxnLst/>
              <a:rect l="l" t="t" r="r" b="b"/>
              <a:pathLst>
                <a:path w="2965" h="4605" extrusionOk="0">
                  <a:moveTo>
                    <a:pt x="1040" y="0"/>
                  </a:moveTo>
                  <a:cubicBezTo>
                    <a:pt x="1003" y="0"/>
                    <a:pt x="964" y="7"/>
                    <a:pt x="926" y="22"/>
                  </a:cubicBezTo>
                  <a:lnTo>
                    <a:pt x="232" y="316"/>
                  </a:lnTo>
                  <a:cubicBezTo>
                    <a:pt x="64" y="379"/>
                    <a:pt x="0" y="568"/>
                    <a:pt x="64" y="736"/>
                  </a:cubicBezTo>
                  <a:lnTo>
                    <a:pt x="1682" y="4605"/>
                  </a:lnTo>
                  <a:lnTo>
                    <a:pt x="2965" y="4079"/>
                  </a:lnTo>
                  <a:lnTo>
                    <a:pt x="1346" y="190"/>
                  </a:lnTo>
                  <a:cubicBezTo>
                    <a:pt x="1281" y="76"/>
                    <a:pt x="1166" y="0"/>
                    <a:pt x="1040" y="0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81"/>
            <p:cNvSpPr/>
            <p:nvPr/>
          </p:nvSpPr>
          <p:spPr>
            <a:xfrm>
              <a:off x="1930585" y="4017770"/>
              <a:ext cx="20782" cy="77782"/>
            </a:xfrm>
            <a:custGeom>
              <a:avLst/>
              <a:gdLst/>
              <a:ahLst/>
              <a:cxnLst/>
              <a:rect l="l" t="t" r="r" b="b"/>
              <a:pathLst>
                <a:path w="1388" h="5195" extrusionOk="0">
                  <a:moveTo>
                    <a:pt x="1083" y="0"/>
                  </a:moveTo>
                  <a:cubicBezTo>
                    <a:pt x="1073" y="0"/>
                    <a:pt x="1062" y="1"/>
                    <a:pt x="1051" y="2"/>
                  </a:cubicBezTo>
                  <a:lnTo>
                    <a:pt x="336" y="2"/>
                  </a:lnTo>
                  <a:cubicBezTo>
                    <a:pt x="147" y="2"/>
                    <a:pt x="0" y="149"/>
                    <a:pt x="0" y="338"/>
                  </a:cubicBezTo>
                  <a:lnTo>
                    <a:pt x="0" y="4880"/>
                  </a:lnTo>
                  <a:cubicBezTo>
                    <a:pt x="0" y="5048"/>
                    <a:pt x="147" y="5195"/>
                    <a:pt x="315" y="5195"/>
                  </a:cubicBezTo>
                  <a:lnTo>
                    <a:pt x="1388" y="5195"/>
                  </a:lnTo>
                  <a:lnTo>
                    <a:pt x="1388" y="2125"/>
                  </a:lnTo>
                  <a:lnTo>
                    <a:pt x="1388" y="338"/>
                  </a:lnTo>
                  <a:cubicBezTo>
                    <a:pt x="1388" y="160"/>
                    <a:pt x="1257" y="0"/>
                    <a:pt x="1083" y="0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81"/>
            <p:cNvSpPr/>
            <p:nvPr/>
          </p:nvSpPr>
          <p:spPr>
            <a:xfrm>
              <a:off x="1951352" y="4044855"/>
              <a:ext cx="20797" cy="50697"/>
            </a:xfrm>
            <a:custGeom>
              <a:avLst/>
              <a:gdLst/>
              <a:ahLst/>
              <a:cxnLst/>
              <a:rect l="l" t="t" r="r" b="b"/>
              <a:pathLst>
                <a:path w="1389" h="3386" extrusionOk="0">
                  <a:moveTo>
                    <a:pt x="316" y="1"/>
                  </a:moveTo>
                  <a:cubicBezTo>
                    <a:pt x="148" y="1"/>
                    <a:pt x="1" y="148"/>
                    <a:pt x="1" y="316"/>
                  </a:cubicBezTo>
                  <a:lnTo>
                    <a:pt x="1" y="3386"/>
                  </a:lnTo>
                  <a:lnTo>
                    <a:pt x="1388" y="3386"/>
                  </a:lnTo>
                  <a:lnTo>
                    <a:pt x="1388" y="316"/>
                  </a:lnTo>
                  <a:cubicBezTo>
                    <a:pt x="1388" y="148"/>
                    <a:pt x="1241" y="1"/>
                    <a:pt x="1073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81"/>
            <p:cNvSpPr/>
            <p:nvPr/>
          </p:nvSpPr>
          <p:spPr>
            <a:xfrm>
              <a:off x="1789245" y="3805625"/>
              <a:ext cx="261914" cy="21426"/>
            </a:xfrm>
            <a:custGeom>
              <a:avLst/>
              <a:gdLst/>
              <a:ahLst/>
              <a:cxnLst/>
              <a:rect l="l" t="t" r="r" b="b"/>
              <a:pathLst>
                <a:path w="17493" h="1431" extrusionOk="0">
                  <a:moveTo>
                    <a:pt x="463" y="0"/>
                  </a:moveTo>
                  <a:cubicBezTo>
                    <a:pt x="210" y="0"/>
                    <a:pt x="0" y="211"/>
                    <a:pt x="0" y="484"/>
                  </a:cubicBezTo>
                  <a:lnTo>
                    <a:pt x="0" y="947"/>
                  </a:lnTo>
                  <a:cubicBezTo>
                    <a:pt x="0" y="1220"/>
                    <a:pt x="210" y="1430"/>
                    <a:pt x="463" y="1430"/>
                  </a:cubicBezTo>
                  <a:lnTo>
                    <a:pt x="17030" y="1430"/>
                  </a:lnTo>
                  <a:cubicBezTo>
                    <a:pt x="17282" y="1430"/>
                    <a:pt x="17492" y="1220"/>
                    <a:pt x="17492" y="947"/>
                  </a:cubicBezTo>
                  <a:lnTo>
                    <a:pt x="17492" y="484"/>
                  </a:lnTo>
                  <a:cubicBezTo>
                    <a:pt x="17492" y="211"/>
                    <a:pt x="17282" y="0"/>
                    <a:pt x="17030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0" name="Google Shape;8990;p81"/>
          <p:cNvGrpSpPr/>
          <p:nvPr/>
        </p:nvGrpSpPr>
        <p:grpSpPr>
          <a:xfrm>
            <a:off x="2593522" y="2407029"/>
            <a:ext cx="391606" cy="364535"/>
            <a:chOff x="2593522" y="2407029"/>
            <a:chExt cx="391606" cy="364535"/>
          </a:xfrm>
        </p:grpSpPr>
        <p:sp>
          <p:nvSpPr>
            <p:cNvPr id="8991" name="Google Shape;8991;p81"/>
            <p:cNvSpPr/>
            <p:nvPr/>
          </p:nvSpPr>
          <p:spPr>
            <a:xfrm>
              <a:off x="2602641" y="2573867"/>
              <a:ext cx="97291" cy="197697"/>
            </a:xfrm>
            <a:custGeom>
              <a:avLst/>
              <a:gdLst/>
              <a:ahLst/>
              <a:cxnLst/>
              <a:rect l="l" t="t" r="r" b="b"/>
              <a:pathLst>
                <a:path w="6498" h="13204" extrusionOk="0">
                  <a:moveTo>
                    <a:pt x="1" y="0"/>
                  </a:moveTo>
                  <a:lnTo>
                    <a:pt x="1" y="12678"/>
                  </a:lnTo>
                  <a:cubicBezTo>
                    <a:pt x="1" y="12972"/>
                    <a:pt x="232" y="13203"/>
                    <a:pt x="527" y="13203"/>
                  </a:cubicBezTo>
                  <a:lnTo>
                    <a:pt x="6497" y="13203"/>
                  </a:lnTo>
                  <a:lnTo>
                    <a:pt x="6497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81"/>
            <p:cNvSpPr/>
            <p:nvPr/>
          </p:nvSpPr>
          <p:spPr>
            <a:xfrm>
              <a:off x="2680078" y="2573867"/>
              <a:ext cx="19854" cy="156148"/>
            </a:xfrm>
            <a:custGeom>
              <a:avLst/>
              <a:gdLst/>
              <a:ahLst/>
              <a:cxnLst/>
              <a:rect l="l" t="t" r="r" b="b"/>
              <a:pathLst>
                <a:path w="1326" h="10429" extrusionOk="0">
                  <a:moveTo>
                    <a:pt x="548" y="0"/>
                  </a:moveTo>
                  <a:lnTo>
                    <a:pt x="548" y="6581"/>
                  </a:lnTo>
                  <a:cubicBezTo>
                    <a:pt x="548" y="6707"/>
                    <a:pt x="485" y="6854"/>
                    <a:pt x="379" y="6959"/>
                  </a:cubicBezTo>
                  <a:lnTo>
                    <a:pt x="169" y="7169"/>
                  </a:lnTo>
                  <a:cubicBezTo>
                    <a:pt x="64" y="7274"/>
                    <a:pt x="1" y="7401"/>
                    <a:pt x="22" y="7548"/>
                  </a:cubicBezTo>
                  <a:lnTo>
                    <a:pt x="22" y="10428"/>
                  </a:lnTo>
                  <a:lnTo>
                    <a:pt x="1325" y="10428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81"/>
            <p:cNvSpPr/>
            <p:nvPr/>
          </p:nvSpPr>
          <p:spPr>
            <a:xfrm>
              <a:off x="2602641" y="2742907"/>
              <a:ext cx="57629" cy="28657"/>
            </a:xfrm>
            <a:custGeom>
              <a:avLst/>
              <a:gdLst/>
              <a:ahLst/>
              <a:cxnLst/>
              <a:rect l="l" t="t" r="r" b="b"/>
              <a:pathLst>
                <a:path w="3849" h="1914" extrusionOk="0">
                  <a:moveTo>
                    <a:pt x="1" y="0"/>
                  </a:moveTo>
                  <a:lnTo>
                    <a:pt x="1" y="1388"/>
                  </a:lnTo>
                  <a:cubicBezTo>
                    <a:pt x="1" y="1682"/>
                    <a:pt x="232" y="1913"/>
                    <a:pt x="548" y="1913"/>
                  </a:cubicBezTo>
                  <a:lnTo>
                    <a:pt x="3848" y="1913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81"/>
            <p:cNvSpPr/>
            <p:nvPr/>
          </p:nvSpPr>
          <p:spPr>
            <a:xfrm>
              <a:off x="2593522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783" y="0"/>
                  </a:moveTo>
                  <a:cubicBezTo>
                    <a:pt x="526" y="0"/>
                    <a:pt x="315" y="203"/>
                    <a:pt x="295" y="464"/>
                  </a:cubicBezTo>
                  <a:lnTo>
                    <a:pt x="42" y="3239"/>
                  </a:lnTo>
                  <a:cubicBezTo>
                    <a:pt x="0" y="3555"/>
                    <a:pt x="253" y="3828"/>
                    <a:pt x="568" y="3828"/>
                  </a:cubicBezTo>
                  <a:lnTo>
                    <a:pt x="7106" y="3828"/>
                  </a:lnTo>
                  <a:lnTo>
                    <a:pt x="7106" y="2"/>
                  </a:lnTo>
                  <a:lnTo>
                    <a:pt x="820" y="2"/>
                  </a:lnTo>
                  <a:cubicBezTo>
                    <a:pt x="808" y="1"/>
                    <a:pt x="795" y="0"/>
                    <a:pt x="783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81"/>
            <p:cNvSpPr/>
            <p:nvPr/>
          </p:nvSpPr>
          <p:spPr>
            <a:xfrm>
              <a:off x="2593522" y="2516567"/>
              <a:ext cx="106410" cy="56985"/>
            </a:xfrm>
            <a:custGeom>
              <a:avLst/>
              <a:gdLst/>
              <a:ahLst/>
              <a:cxnLst/>
              <a:rect l="l" t="t" r="r" b="b"/>
              <a:pathLst>
                <a:path w="7107" h="3806" extrusionOk="0">
                  <a:moveTo>
                    <a:pt x="5719" y="1"/>
                  </a:moveTo>
                  <a:lnTo>
                    <a:pt x="5719" y="1809"/>
                  </a:lnTo>
                  <a:cubicBezTo>
                    <a:pt x="5719" y="1956"/>
                    <a:pt x="5782" y="2082"/>
                    <a:pt x="5887" y="2187"/>
                  </a:cubicBezTo>
                  <a:lnTo>
                    <a:pt x="6097" y="2397"/>
                  </a:lnTo>
                  <a:cubicBezTo>
                    <a:pt x="6181" y="2481"/>
                    <a:pt x="6244" y="2587"/>
                    <a:pt x="6244" y="2713"/>
                  </a:cubicBezTo>
                  <a:lnTo>
                    <a:pt x="84" y="2713"/>
                  </a:lnTo>
                  <a:lnTo>
                    <a:pt x="21" y="3238"/>
                  </a:lnTo>
                  <a:cubicBezTo>
                    <a:pt x="0" y="3533"/>
                    <a:pt x="232" y="3806"/>
                    <a:pt x="547" y="3806"/>
                  </a:cubicBezTo>
                  <a:lnTo>
                    <a:pt x="7106" y="3806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81"/>
            <p:cNvSpPr/>
            <p:nvPr/>
          </p:nvSpPr>
          <p:spPr>
            <a:xfrm>
              <a:off x="2629726" y="2602794"/>
              <a:ext cx="43136" cy="61432"/>
            </a:xfrm>
            <a:custGeom>
              <a:avLst/>
              <a:gdLst/>
              <a:ahLst/>
              <a:cxnLst/>
              <a:rect l="l" t="t" r="r" b="b"/>
              <a:pathLst>
                <a:path w="2881" h="4103" extrusionOk="0">
                  <a:moveTo>
                    <a:pt x="1482" y="0"/>
                  </a:moveTo>
                  <a:cubicBezTo>
                    <a:pt x="1458" y="0"/>
                    <a:pt x="1433" y="1"/>
                    <a:pt x="1409" y="2"/>
                  </a:cubicBezTo>
                  <a:cubicBezTo>
                    <a:pt x="631" y="23"/>
                    <a:pt x="0" y="675"/>
                    <a:pt x="0" y="1453"/>
                  </a:cubicBezTo>
                  <a:lnTo>
                    <a:pt x="0" y="3766"/>
                  </a:lnTo>
                  <a:cubicBezTo>
                    <a:pt x="0" y="3955"/>
                    <a:pt x="147" y="4102"/>
                    <a:pt x="336" y="4102"/>
                  </a:cubicBezTo>
                  <a:lnTo>
                    <a:pt x="2565" y="4102"/>
                  </a:lnTo>
                  <a:cubicBezTo>
                    <a:pt x="2733" y="4102"/>
                    <a:pt x="2880" y="3955"/>
                    <a:pt x="2880" y="3766"/>
                  </a:cubicBezTo>
                  <a:lnTo>
                    <a:pt x="2880" y="1432"/>
                  </a:lnTo>
                  <a:cubicBezTo>
                    <a:pt x="2880" y="637"/>
                    <a:pt x="2248" y="0"/>
                    <a:pt x="1482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81"/>
            <p:cNvSpPr/>
            <p:nvPr/>
          </p:nvSpPr>
          <p:spPr>
            <a:xfrm>
              <a:off x="2646091" y="2602704"/>
              <a:ext cx="26771" cy="61522"/>
            </a:xfrm>
            <a:custGeom>
              <a:avLst/>
              <a:gdLst/>
              <a:ahLst/>
              <a:cxnLst/>
              <a:rect l="l" t="t" r="r" b="b"/>
              <a:pathLst>
                <a:path w="1788" h="4109" extrusionOk="0">
                  <a:moveTo>
                    <a:pt x="260" y="0"/>
                  </a:moveTo>
                  <a:cubicBezTo>
                    <a:pt x="174" y="0"/>
                    <a:pt x="93" y="20"/>
                    <a:pt x="0" y="50"/>
                  </a:cubicBezTo>
                  <a:cubicBezTo>
                    <a:pt x="652" y="197"/>
                    <a:pt x="1094" y="765"/>
                    <a:pt x="1094" y="1438"/>
                  </a:cubicBezTo>
                  <a:lnTo>
                    <a:pt x="1094" y="4108"/>
                  </a:lnTo>
                  <a:lnTo>
                    <a:pt x="1472" y="4108"/>
                  </a:lnTo>
                  <a:cubicBezTo>
                    <a:pt x="1640" y="4108"/>
                    <a:pt x="1787" y="3961"/>
                    <a:pt x="1787" y="3772"/>
                  </a:cubicBezTo>
                  <a:lnTo>
                    <a:pt x="1787" y="1459"/>
                  </a:lnTo>
                  <a:cubicBezTo>
                    <a:pt x="1787" y="660"/>
                    <a:pt x="1157" y="8"/>
                    <a:pt x="358" y="8"/>
                  </a:cubicBezTo>
                  <a:cubicBezTo>
                    <a:pt x="324" y="3"/>
                    <a:pt x="292" y="0"/>
                    <a:pt x="26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81"/>
            <p:cNvSpPr/>
            <p:nvPr/>
          </p:nvSpPr>
          <p:spPr>
            <a:xfrm>
              <a:off x="2878719" y="2573867"/>
              <a:ext cx="97276" cy="197697"/>
            </a:xfrm>
            <a:custGeom>
              <a:avLst/>
              <a:gdLst/>
              <a:ahLst/>
              <a:cxnLst/>
              <a:rect l="l" t="t" r="r" b="b"/>
              <a:pathLst>
                <a:path w="6497" h="13204" extrusionOk="0">
                  <a:moveTo>
                    <a:pt x="0" y="0"/>
                  </a:moveTo>
                  <a:lnTo>
                    <a:pt x="0" y="13203"/>
                  </a:lnTo>
                  <a:lnTo>
                    <a:pt x="5971" y="13203"/>
                  </a:lnTo>
                  <a:cubicBezTo>
                    <a:pt x="6245" y="13203"/>
                    <a:pt x="6497" y="12972"/>
                    <a:pt x="6497" y="12678"/>
                  </a:cubicBezTo>
                  <a:lnTo>
                    <a:pt x="6497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81"/>
            <p:cNvSpPr/>
            <p:nvPr/>
          </p:nvSpPr>
          <p:spPr>
            <a:xfrm>
              <a:off x="2959929" y="2573867"/>
              <a:ext cx="15751" cy="197697"/>
            </a:xfrm>
            <a:custGeom>
              <a:avLst/>
              <a:gdLst/>
              <a:ahLst/>
              <a:cxnLst/>
              <a:rect l="l" t="t" r="r" b="b"/>
              <a:pathLst>
                <a:path w="1052" h="13204" extrusionOk="0">
                  <a:moveTo>
                    <a:pt x="1" y="0"/>
                  </a:moveTo>
                  <a:lnTo>
                    <a:pt x="1" y="13203"/>
                  </a:lnTo>
                  <a:lnTo>
                    <a:pt x="526" y="13203"/>
                  </a:lnTo>
                  <a:cubicBezTo>
                    <a:pt x="821" y="13203"/>
                    <a:pt x="1052" y="12972"/>
                    <a:pt x="1052" y="12678"/>
                  </a:cubicBezTo>
                  <a:lnTo>
                    <a:pt x="1052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81"/>
            <p:cNvSpPr/>
            <p:nvPr/>
          </p:nvSpPr>
          <p:spPr>
            <a:xfrm>
              <a:off x="2878719" y="2573867"/>
              <a:ext cx="20782" cy="156148"/>
            </a:xfrm>
            <a:custGeom>
              <a:avLst/>
              <a:gdLst/>
              <a:ahLst/>
              <a:cxnLst/>
              <a:rect l="l" t="t" r="r" b="b"/>
              <a:pathLst>
                <a:path w="1388" h="10429" extrusionOk="0">
                  <a:moveTo>
                    <a:pt x="0" y="0"/>
                  </a:moveTo>
                  <a:lnTo>
                    <a:pt x="0" y="10428"/>
                  </a:lnTo>
                  <a:lnTo>
                    <a:pt x="1388" y="10428"/>
                  </a:lnTo>
                  <a:lnTo>
                    <a:pt x="1388" y="7548"/>
                  </a:lnTo>
                  <a:cubicBezTo>
                    <a:pt x="1388" y="7401"/>
                    <a:pt x="1325" y="7274"/>
                    <a:pt x="1220" y="7169"/>
                  </a:cubicBezTo>
                  <a:lnTo>
                    <a:pt x="1009" y="6959"/>
                  </a:lnTo>
                  <a:cubicBezTo>
                    <a:pt x="904" y="6854"/>
                    <a:pt x="841" y="6707"/>
                    <a:pt x="841" y="6581"/>
                  </a:cubicBezTo>
                  <a:lnTo>
                    <a:pt x="841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81"/>
            <p:cNvSpPr/>
            <p:nvPr/>
          </p:nvSpPr>
          <p:spPr>
            <a:xfrm>
              <a:off x="2918381" y="2742907"/>
              <a:ext cx="57614" cy="28657"/>
            </a:xfrm>
            <a:custGeom>
              <a:avLst/>
              <a:gdLst/>
              <a:ahLst/>
              <a:cxnLst/>
              <a:rect l="l" t="t" r="r" b="b"/>
              <a:pathLst>
                <a:path w="3848" h="1914" extrusionOk="0">
                  <a:moveTo>
                    <a:pt x="0" y="0"/>
                  </a:moveTo>
                  <a:lnTo>
                    <a:pt x="0" y="1913"/>
                  </a:lnTo>
                  <a:lnTo>
                    <a:pt x="3322" y="1913"/>
                  </a:lnTo>
                  <a:cubicBezTo>
                    <a:pt x="3617" y="1913"/>
                    <a:pt x="3848" y="1682"/>
                    <a:pt x="3848" y="1388"/>
                  </a:cubicBezTo>
                  <a:lnTo>
                    <a:pt x="3848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81"/>
            <p:cNvSpPr/>
            <p:nvPr/>
          </p:nvSpPr>
          <p:spPr>
            <a:xfrm>
              <a:off x="2959929" y="2742907"/>
              <a:ext cx="15751" cy="28657"/>
            </a:xfrm>
            <a:custGeom>
              <a:avLst/>
              <a:gdLst/>
              <a:ahLst/>
              <a:cxnLst/>
              <a:rect l="l" t="t" r="r" b="b"/>
              <a:pathLst>
                <a:path w="1052" h="1914" extrusionOk="0">
                  <a:moveTo>
                    <a:pt x="1" y="0"/>
                  </a:moveTo>
                  <a:lnTo>
                    <a:pt x="1" y="1913"/>
                  </a:lnTo>
                  <a:lnTo>
                    <a:pt x="526" y="1913"/>
                  </a:lnTo>
                  <a:cubicBezTo>
                    <a:pt x="821" y="1913"/>
                    <a:pt x="1052" y="1682"/>
                    <a:pt x="1052" y="1388"/>
                  </a:cubicBezTo>
                  <a:lnTo>
                    <a:pt x="1052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81"/>
            <p:cNvSpPr/>
            <p:nvPr/>
          </p:nvSpPr>
          <p:spPr>
            <a:xfrm>
              <a:off x="2878719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6306" y="0"/>
                  </a:moveTo>
                  <a:cubicBezTo>
                    <a:pt x="6293" y="0"/>
                    <a:pt x="6279" y="1"/>
                    <a:pt x="6266" y="2"/>
                  </a:cubicBezTo>
                  <a:lnTo>
                    <a:pt x="0" y="2"/>
                  </a:lnTo>
                  <a:lnTo>
                    <a:pt x="0" y="3828"/>
                  </a:lnTo>
                  <a:lnTo>
                    <a:pt x="6539" y="3828"/>
                  </a:lnTo>
                  <a:cubicBezTo>
                    <a:pt x="6854" y="3828"/>
                    <a:pt x="7107" y="3555"/>
                    <a:pt x="7064" y="3239"/>
                  </a:cubicBezTo>
                  <a:lnTo>
                    <a:pt x="6791" y="464"/>
                  </a:lnTo>
                  <a:cubicBezTo>
                    <a:pt x="6771" y="203"/>
                    <a:pt x="6579" y="0"/>
                    <a:pt x="6306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81"/>
            <p:cNvSpPr/>
            <p:nvPr/>
          </p:nvSpPr>
          <p:spPr>
            <a:xfrm>
              <a:off x="2878719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6324" y="0"/>
                  </a:moveTo>
                  <a:cubicBezTo>
                    <a:pt x="6312" y="0"/>
                    <a:pt x="6299" y="1"/>
                    <a:pt x="6287" y="2"/>
                  </a:cubicBezTo>
                  <a:lnTo>
                    <a:pt x="5635" y="2"/>
                  </a:lnTo>
                  <a:lnTo>
                    <a:pt x="5845" y="2125"/>
                  </a:lnTo>
                  <a:cubicBezTo>
                    <a:pt x="5887" y="2440"/>
                    <a:pt x="5635" y="2714"/>
                    <a:pt x="5319" y="2714"/>
                  </a:cubicBezTo>
                  <a:lnTo>
                    <a:pt x="0" y="2714"/>
                  </a:lnTo>
                  <a:lnTo>
                    <a:pt x="0" y="3828"/>
                  </a:lnTo>
                  <a:lnTo>
                    <a:pt x="6539" y="3828"/>
                  </a:lnTo>
                  <a:cubicBezTo>
                    <a:pt x="6854" y="3828"/>
                    <a:pt x="7107" y="3555"/>
                    <a:pt x="7064" y="3239"/>
                  </a:cubicBezTo>
                  <a:lnTo>
                    <a:pt x="6812" y="464"/>
                  </a:lnTo>
                  <a:cubicBezTo>
                    <a:pt x="6792" y="203"/>
                    <a:pt x="6581" y="0"/>
                    <a:pt x="632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81"/>
            <p:cNvSpPr/>
            <p:nvPr/>
          </p:nvSpPr>
          <p:spPr>
            <a:xfrm>
              <a:off x="2675991" y="2714249"/>
              <a:ext cx="226669" cy="28672"/>
            </a:xfrm>
            <a:custGeom>
              <a:avLst/>
              <a:gdLst/>
              <a:ahLst/>
              <a:cxnLst/>
              <a:rect l="l" t="t" r="r" b="b"/>
              <a:pathLst>
                <a:path w="15139" h="1915" extrusionOk="0">
                  <a:moveTo>
                    <a:pt x="526" y="1"/>
                  </a:moveTo>
                  <a:cubicBezTo>
                    <a:pt x="232" y="1"/>
                    <a:pt x="1" y="232"/>
                    <a:pt x="1" y="527"/>
                  </a:cubicBezTo>
                  <a:lnTo>
                    <a:pt x="1" y="1914"/>
                  </a:lnTo>
                  <a:lnTo>
                    <a:pt x="15138" y="1914"/>
                  </a:lnTo>
                  <a:lnTo>
                    <a:pt x="15117" y="527"/>
                  </a:lnTo>
                  <a:cubicBezTo>
                    <a:pt x="15117" y="232"/>
                    <a:pt x="14886" y="1"/>
                    <a:pt x="14592" y="1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81"/>
            <p:cNvSpPr/>
            <p:nvPr/>
          </p:nvSpPr>
          <p:spPr>
            <a:xfrm>
              <a:off x="2676305" y="2714249"/>
              <a:ext cx="226354" cy="28672"/>
            </a:xfrm>
            <a:custGeom>
              <a:avLst/>
              <a:gdLst/>
              <a:ahLst/>
              <a:cxnLst/>
              <a:rect l="l" t="t" r="r" b="b"/>
              <a:pathLst>
                <a:path w="15118" h="1915" extrusionOk="0">
                  <a:moveTo>
                    <a:pt x="14465" y="1"/>
                  </a:moveTo>
                  <a:lnTo>
                    <a:pt x="14465" y="737"/>
                  </a:lnTo>
                  <a:cubicBezTo>
                    <a:pt x="14465" y="1031"/>
                    <a:pt x="14234" y="1262"/>
                    <a:pt x="13940" y="1262"/>
                  </a:cubicBezTo>
                  <a:lnTo>
                    <a:pt x="1" y="1262"/>
                  </a:lnTo>
                  <a:lnTo>
                    <a:pt x="1" y="1914"/>
                  </a:lnTo>
                  <a:lnTo>
                    <a:pt x="15117" y="1914"/>
                  </a:lnTo>
                  <a:lnTo>
                    <a:pt x="15117" y="527"/>
                  </a:lnTo>
                  <a:cubicBezTo>
                    <a:pt x="15117" y="232"/>
                    <a:pt x="14886" y="1"/>
                    <a:pt x="14592" y="1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81"/>
            <p:cNvSpPr/>
            <p:nvPr/>
          </p:nvSpPr>
          <p:spPr>
            <a:xfrm>
              <a:off x="2660255" y="2742907"/>
              <a:ext cx="258141" cy="28657"/>
            </a:xfrm>
            <a:custGeom>
              <a:avLst/>
              <a:gdLst/>
              <a:ahLst/>
              <a:cxnLst/>
              <a:rect l="l" t="t" r="r" b="b"/>
              <a:pathLst>
                <a:path w="17241" h="1914" extrusionOk="0">
                  <a:moveTo>
                    <a:pt x="0" y="0"/>
                  </a:moveTo>
                  <a:lnTo>
                    <a:pt x="0" y="1913"/>
                  </a:lnTo>
                  <a:lnTo>
                    <a:pt x="17240" y="1913"/>
                  </a:lnTo>
                  <a:lnTo>
                    <a:pt x="17240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81"/>
            <p:cNvSpPr/>
            <p:nvPr/>
          </p:nvSpPr>
          <p:spPr>
            <a:xfrm>
              <a:off x="2660255" y="2742907"/>
              <a:ext cx="258141" cy="28657"/>
            </a:xfrm>
            <a:custGeom>
              <a:avLst/>
              <a:gdLst/>
              <a:ahLst/>
              <a:cxnLst/>
              <a:rect l="l" t="t" r="r" b="b"/>
              <a:pathLst>
                <a:path w="17241" h="1914" extrusionOk="0">
                  <a:moveTo>
                    <a:pt x="16610" y="0"/>
                  </a:moveTo>
                  <a:lnTo>
                    <a:pt x="16610" y="736"/>
                  </a:lnTo>
                  <a:cubicBezTo>
                    <a:pt x="16610" y="1030"/>
                    <a:pt x="16378" y="1262"/>
                    <a:pt x="16084" y="1262"/>
                  </a:cubicBezTo>
                  <a:lnTo>
                    <a:pt x="0" y="1262"/>
                  </a:lnTo>
                  <a:lnTo>
                    <a:pt x="0" y="1913"/>
                  </a:lnTo>
                  <a:lnTo>
                    <a:pt x="17240" y="1913"/>
                  </a:lnTo>
                  <a:lnTo>
                    <a:pt x="17240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81"/>
            <p:cNvSpPr/>
            <p:nvPr/>
          </p:nvSpPr>
          <p:spPr>
            <a:xfrm>
              <a:off x="2715968" y="2516567"/>
              <a:ext cx="147344" cy="197697"/>
            </a:xfrm>
            <a:custGeom>
              <a:avLst/>
              <a:gdLst/>
              <a:ahLst/>
              <a:cxnLst/>
              <a:rect l="l" t="t" r="r" b="b"/>
              <a:pathLst>
                <a:path w="9841" h="13204" extrusionOk="0">
                  <a:moveTo>
                    <a:pt x="1" y="1"/>
                  </a:moveTo>
                  <a:lnTo>
                    <a:pt x="1" y="13204"/>
                  </a:lnTo>
                  <a:lnTo>
                    <a:pt x="9840" y="13204"/>
                  </a:lnTo>
                  <a:lnTo>
                    <a:pt x="9840" y="1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81"/>
            <p:cNvSpPr/>
            <p:nvPr/>
          </p:nvSpPr>
          <p:spPr>
            <a:xfrm>
              <a:off x="2763191" y="2618560"/>
              <a:ext cx="52583" cy="95704"/>
            </a:xfrm>
            <a:custGeom>
              <a:avLst/>
              <a:gdLst/>
              <a:ahLst/>
              <a:cxnLst/>
              <a:rect l="l" t="t" r="r" b="b"/>
              <a:pathLst>
                <a:path w="3512" h="6392" extrusionOk="0">
                  <a:moveTo>
                    <a:pt x="1748" y="0"/>
                  </a:moveTo>
                  <a:cubicBezTo>
                    <a:pt x="1540" y="0"/>
                    <a:pt x="1335" y="64"/>
                    <a:pt x="1157" y="190"/>
                  </a:cubicBezTo>
                  <a:lnTo>
                    <a:pt x="463" y="652"/>
                  </a:lnTo>
                  <a:cubicBezTo>
                    <a:pt x="169" y="841"/>
                    <a:pt x="0" y="1178"/>
                    <a:pt x="0" y="1535"/>
                  </a:cubicBezTo>
                  <a:lnTo>
                    <a:pt x="0" y="6392"/>
                  </a:lnTo>
                  <a:lnTo>
                    <a:pt x="3511" y="6392"/>
                  </a:lnTo>
                  <a:lnTo>
                    <a:pt x="3511" y="1535"/>
                  </a:lnTo>
                  <a:cubicBezTo>
                    <a:pt x="3511" y="1178"/>
                    <a:pt x="3322" y="841"/>
                    <a:pt x="3028" y="652"/>
                  </a:cubicBezTo>
                  <a:lnTo>
                    <a:pt x="2355" y="190"/>
                  </a:lnTo>
                  <a:cubicBezTo>
                    <a:pt x="2166" y="64"/>
                    <a:pt x="1956" y="0"/>
                    <a:pt x="174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81"/>
            <p:cNvSpPr/>
            <p:nvPr/>
          </p:nvSpPr>
          <p:spPr>
            <a:xfrm>
              <a:off x="2783329" y="2618515"/>
              <a:ext cx="32445" cy="95749"/>
            </a:xfrm>
            <a:custGeom>
              <a:avLst/>
              <a:gdLst/>
              <a:ahLst/>
              <a:cxnLst/>
              <a:rect l="l" t="t" r="r" b="b"/>
              <a:pathLst>
                <a:path w="2167" h="6395" extrusionOk="0">
                  <a:moveTo>
                    <a:pt x="414" y="0"/>
                  </a:moveTo>
                  <a:cubicBezTo>
                    <a:pt x="275" y="0"/>
                    <a:pt x="135" y="29"/>
                    <a:pt x="1" y="88"/>
                  </a:cubicBezTo>
                  <a:cubicBezTo>
                    <a:pt x="64" y="109"/>
                    <a:pt x="148" y="151"/>
                    <a:pt x="211" y="193"/>
                  </a:cubicBezTo>
                  <a:lnTo>
                    <a:pt x="905" y="655"/>
                  </a:lnTo>
                  <a:cubicBezTo>
                    <a:pt x="1199" y="844"/>
                    <a:pt x="1368" y="1181"/>
                    <a:pt x="1368" y="1538"/>
                  </a:cubicBezTo>
                  <a:lnTo>
                    <a:pt x="1368" y="6395"/>
                  </a:lnTo>
                  <a:lnTo>
                    <a:pt x="2166" y="6395"/>
                  </a:lnTo>
                  <a:lnTo>
                    <a:pt x="2166" y="1538"/>
                  </a:lnTo>
                  <a:cubicBezTo>
                    <a:pt x="2166" y="1181"/>
                    <a:pt x="1977" y="844"/>
                    <a:pt x="1683" y="655"/>
                  </a:cubicBezTo>
                  <a:lnTo>
                    <a:pt x="1010" y="193"/>
                  </a:lnTo>
                  <a:cubicBezTo>
                    <a:pt x="833" y="66"/>
                    <a:pt x="625" y="0"/>
                    <a:pt x="41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81"/>
            <p:cNvSpPr/>
            <p:nvPr/>
          </p:nvSpPr>
          <p:spPr>
            <a:xfrm>
              <a:off x="2692041" y="2516253"/>
              <a:ext cx="47867" cy="32131"/>
            </a:xfrm>
            <a:custGeom>
              <a:avLst/>
              <a:gdLst/>
              <a:ahLst/>
              <a:cxnLst/>
              <a:rect l="l" t="t" r="r" b="b"/>
              <a:pathLst>
                <a:path w="3197" h="2146" extrusionOk="0">
                  <a:moveTo>
                    <a:pt x="1" y="1"/>
                  </a:moveTo>
                  <a:lnTo>
                    <a:pt x="1" y="1472"/>
                  </a:lnTo>
                  <a:cubicBezTo>
                    <a:pt x="1" y="1556"/>
                    <a:pt x="43" y="1640"/>
                    <a:pt x="106" y="1704"/>
                  </a:cubicBezTo>
                  <a:lnTo>
                    <a:pt x="526" y="2145"/>
                  </a:lnTo>
                  <a:lnTo>
                    <a:pt x="2671" y="2145"/>
                  </a:lnTo>
                  <a:lnTo>
                    <a:pt x="3112" y="1704"/>
                  </a:lnTo>
                  <a:cubicBezTo>
                    <a:pt x="3155" y="1640"/>
                    <a:pt x="3197" y="1556"/>
                    <a:pt x="3197" y="1472"/>
                  </a:cubicBezTo>
                  <a:lnTo>
                    <a:pt x="3197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81"/>
            <p:cNvSpPr/>
            <p:nvPr/>
          </p:nvSpPr>
          <p:spPr>
            <a:xfrm>
              <a:off x="2719112" y="2516253"/>
              <a:ext cx="20797" cy="31817"/>
            </a:xfrm>
            <a:custGeom>
              <a:avLst/>
              <a:gdLst/>
              <a:ahLst/>
              <a:cxnLst/>
              <a:rect l="l" t="t" r="r" b="b"/>
              <a:pathLst>
                <a:path w="1389" h="2125" extrusionOk="0">
                  <a:moveTo>
                    <a:pt x="1389" y="1"/>
                  </a:moveTo>
                  <a:lnTo>
                    <a:pt x="527" y="22"/>
                  </a:lnTo>
                  <a:lnTo>
                    <a:pt x="527" y="1598"/>
                  </a:lnTo>
                  <a:lnTo>
                    <a:pt x="1" y="2124"/>
                  </a:lnTo>
                  <a:lnTo>
                    <a:pt x="863" y="2124"/>
                  </a:lnTo>
                  <a:lnTo>
                    <a:pt x="1304" y="1704"/>
                  </a:lnTo>
                  <a:cubicBezTo>
                    <a:pt x="1368" y="1640"/>
                    <a:pt x="1389" y="1556"/>
                    <a:pt x="1389" y="1472"/>
                  </a:cubicBezTo>
                  <a:lnTo>
                    <a:pt x="1389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81"/>
            <p:cNvSpPr/>
            <p:nvPr/>
          </p:nvSpPr>
          <p:spPr>
            <a:xfrm>
              <a:off x="2692041" y="2682148"/>
              <a:ext cx="47867" cy="32116"/>
            </a:xfrm>
            <a:custGeom>
              <a:avLst/>
              <a:gdLst/>
              <a:ahLst/>
              <a:cxnLst/>
              <a:rect l="l" t="t" r="r" b="b"/>
              <a:pathLst>
                <a:path w="3197" h="2145" extrusionOk="0">
                  <a:moveTo>
                    <a:pt x="526" y="0"/>
                  </a:moveTo>
                  <a:lnTo>
                    <a:pt x="85" y="442"/>
                  </a:lnTo>
                  <a:cubicBezTo>
                    <a:pt x="22" y="505"/>
                    <a:pt x="1" y="589"/>
                    <a:pt x="1" y="673"/>
                  </a:cubicBezTo>
                  <a:lnTo>
                    <a:pt x="1" y="2145"/>
                  </a:lnTo>
                  <a:lnTo>
                    <a:pt x="3197" y="2145"/>
                  </a:lnTo>
                  <a:lnTo>
                    <a:pt x="3197" y="673"/>
                  </a:lnTo>
                  <a:cubicBezTo>
                    <a:pt x="3197" y="589"/>
                    <a:pt x="3155" y="505"/>
                    <a:pt x="3091" y="442"/>
                  </a:cubicBezTo>
                  <a:lnTo>
                    <a:pt x="265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81"/>
            <p:cNvSpPr/>
            <p:nvPr/>
          </p:nvSpPr>
          <p:spPr>
            <a:xfrm>
              <a:off x="2719112" y="2682148"/>
              <a:ext cx="20797" cy="31802"/>
            </a:xfrm>
            <a:custGeom>
              <a:avLst/>
              <a:gdLst/>
              <a:ahLst/>
              <a:cxnLst/>
              <a:rect l="l" t="t" r="r" b="b"/>
              <a:pathLst>
                <a:path w="1389" h="2124" extrusionOk="0">
                  <a:moveTo>
                    <a:pt x="1" y="0"/>
                  </a:moveTo>
                  <a:lnTo>
                    <a:pt x="527" y="526"/>
                  </a:lnTo>
                  <a:lnTo>
                    <a:pt x="527" y="2124"/>
                  </a:lnTo>
                  <a:lnTo>
                    <a:pt x="1389" y="2124"/>
                  </a:lnTo>
                  <a:lnTo>
                    <a:pt x="1389" y="673"/>
                  </a:lnTo>
                  <a:cubicBezTo>
                    <a:pt x="1389" y="589"/>
                    <a:pt x="1347" y="505"/>
                    <a:pt x="1283" y="442"/>
                  </a:cubicBezTo>
                  <a:lnTo>
                    <a:pt x="863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81"/>
            <p:cNvSpPr/>
            <p:nvPr/>
          </p:nvSpPr>
          <p:spPr>
            <a:xfrm>
              <a:off x="2699917" y="2548369"/>
              <a:ext cx="31802" cy="133794"/>
            </a:xfrm>
            <a:custGeom>
              <a:avLst/>
              <a:gdLst/>
              <a:ahLst/>
              <a:cxnLst/>
              <a:rect l="l" t="t" r="r" b="b"/>
              <a:pathLst>
                <a:path w="2124" h="8936" extrusionOk="0">
                  <a:moveTo>
                    <a:pt x="0" y="0"/>
                  </a:moveTo>
                  <a:lnTo>
                    <a:pt x="0" y="8935"/>
                  </a:lnTo>
                  <a:lnTo>
                    <a:pt x="2124" y="8935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81"/>
            <p:cNvSpPr/>
            <p:nvPr/>
          </p:nvSpPr>
          <p:spPr>
            <a:xfrm>
              <a:off x="2838742" y="2516253"/>
              <a:ext cx="47852" cy="32131"/>
            </a:xfrm>
            <a:custGeom>
              <a:avLst/>
              <a:gdLst/>
              <a:ahLst/>
              <a:cxnLst/>
              <a:rect l="l" t="t" r="r" b="b"/>
              <a:pathLst>
                <a:path w="3196" h="2146" extrusionOk="0">
                  <a:moveTo>
                    <a:pt x="0" y="1"/>
                  </a:moveTo>
                  <a:lnTo>
                    <a:pt x="0" y="1472"/>
                  </a:lnTo>
                  <a:cubicBezTo>
                    <a:pt x="0" y="1556"/>
                    <a:pt x="42" y="1640"/>
                    <a:pt x="105" y="1704"/>
                  </a:cubicBezTo>
                  <a:lnTo>
                    <a:pt x="526" y="2145"/>
                  </a:lnTo>
                  <a:lnTo>
                    <a:pt x="2670" y="2145"/>
                  </a:lnTo>
                  <a:lnTo>
                    <a:pt x="3091" y="1704"/>
                  </a:lnTo>
                  <a:cubicBezTo>
                    <a:pt x="3154" y="1640"/>
                    <a:pt x="3196" y="1556"/>
                    <a:pt x="3196" y="1472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81"/>
            <p:cNvSpPr/>
            <p:nvPr/>
          </p:nvSpPr>
          <p:spPr>
            <a:xfrm>
              <a:off x="2838742" y="2682148"/>
              <a:ext cx="47852" cy="32116"/>
            </a:xfrm>
            <a:custGeom>
              <a:avLst/>
              <a:gdLst/>
              <a:ahLst/>
              <a:cxnLst/>
              <a:rect l="l" t="t" r="r" b="b"/>
              <a:pathLst>
                <a:path w="3196" h="2145" extrusionOk="0">
                  <a:moveTo>
                    <a:pt x="526" y="0"/>
                  </a:moveTo>
                  <a:lnTo>
                    <a:pt x="105" y="442"/>
                  </a:lnTo>
                  <a:cubicBezTo>
                    <a:pt x="42" y="505"/>
                    <a:pt x="0" y="589"/>
                    <a:pt x="0" y="673"/>
                  </a:cubicBezTo>
                  <a:lnTo>
                    <a:pt x="0" y="2145"/>
                  </a:lnTo>
                  <a:lnTo>
                    <a:pt x="3196" y="2145"/>
                  </a:lnTo>
                  <a:lnTo>
                    <a:pt x="3196" y="673"/>
                  </a:lnTo>
                  <a:cubicBezTo>
                    <a:pt x="3196" y="589"/>
                    <a:pt x="3154" y="505"/>
                    <a:pt x="3112" y="442"/>
                  </a:cubicBezTo>
                  <a:lnTo>
                    <a:pt x="267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81"/>
            <p:cNvSpPr/>
            <p:nvPr/>
          </p:nvSpPr>
          <p:spPr>
            <a:xfrm>
              <a:off x="2866127" y="2516253"/>
              <a:ext cx="20467" cy="31817"/>
            </a:xfrm>
            <a:custGeom>
              <a:avLst/>
              <a:gdLst/>
              <a:ahLst/>
              <a:cxnLst/>
              <a:rect l="l" t="t" r="r" b="b"/>
              <a:pathLst>
                <a:path w="1367" h="2125" extrusionOk="0">
                  <a:moveTo>
                    <a:pt x="1367" y="1"/>
                  </a:moveTo>
                  <a:lnTo>
                    <a:pt x="526" y="22"/>
                  </a:lnTo>
                  <a:lnTo>
                    <a:pt x="526" y="1598"/>
                  </a:lnTo>
                  <a:lnTo>
                    <a:pt x="0" y="2124"/>
                  </a:lnTo>
                  <a:lnTo>
                    <a:pt x="841" y="2124"/>
                  </a:lnTo>
                  <a:lnTo>
                    <a:pt x="1283" y="1704"/>
                  </a:lnTo>
                  <a:cubicBezTo>
                    <a:pt x="1346" y="1640"/>
                    <a:pt x="1367" y="1556"/>
                    <a:pt x="1367" y="1472"/>
                  </a:cubicBezTo>
                  <a:lnTo>
                    <a:pt x="1367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81"/>
            <p:cNvSpPr/>
            <p:nvPr/>
          </p:nvSpPr>
          <p:spPr>
            <a:xfrm>
              <a:off x="2865812" y="2682148"/>
              <a:ext cx="20782" cy="31802"/>
            </a:xfrm>
            <a:custGeom>
              <a:avLst/>
              <a:gdLst/>
              <a:ahLst/>
              <a:cxnLst/>
              <a:rect l="l" t="t" r="r" b="b"/>
              <a:pathLst>
                <a:path w="1388" h="2124" extrusionOk="0">
                  <a:moveTo>
                    <a:pt x="0" y="0"/>
                  </a:moveTo>
                  <a:lnTo>
                    <a:pt x="526" y="526"/>
                  </a:lnTo>
                  <a:lnTo>
                    <a:pt x="526" y="2124"/>
                  </a:lnTo>
                  <a:lnTo>
                    <a:pt x="1388" y="2124"/>
                  </a:lnTo>
                  <a:lnTo>
                    <a:pt x="1388" y="673"/>
                  </a:lnTo>
                  <a:cubicBezTo>
                    <a:pt x="1388" y="589"/>
                    <a:pt x="1346" y="505"/>
                    <a:pt x="1283" y="442"/>
                  </a:cubicBezTo>
                  <a:lnTo>
                    <a:pt x="862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81"/>
            <p:cNvSpPr/>
            <p:nvPr/>
          </p:nvSpPr>
          <p:spPr>
            <a:xfrm>
              <a:off x="2846603" y="2548369"/>
              <a:ext cx="32131" cy="133794"/>
            </a:xfrm>
            <a:custGeom>
              <a:avLst/>
              <a:gdLst/>
              <a:ahLst/>
              <a:cxnLst/>
              <a:rect l="l" t="t" r="r" b="b"/>
              <a:pathLst>
                <a:path w="2146" h="8936" extrusionOk="0">
                  <a:moveTo>
                    <a:pt x="1" y="0"/>
                  </a:moveTo>
                  <a:lnTo>
                    <a:pt x="1" y="8935"/>
                  </a:lnTo>
                  <a:lnTo>
                    <a:pt x="2145" y="8935"/>
                  </a:lnTo>
                  <a:lnTo>
                    <a:pt x="2145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81"/>
            <p:cNvSpPr/>
            <p:nvPr/>
          </p:nvSpPr>
          <p:spPr>
            <a:xfrm>
              <a:off x="2683238" y="2407029"/>
              <a:ext cx="212175" cy="80597"/>
            </a:xfrm>
            <a:custGeom>
              <a:avLst/>
              <a:gdLst/>
              <a:ahLst/>
              <a:cxnLst/>
              <a:rect l="l" t="t" r="r" b="b"/>
              <a:pathLst>
                <a:path w="14171" h="5383" extrusionOk="0">
                  <a:moveTo>
                    <a:pt x="7093" y="0"/>
                  </a:moveTo>
                  <a:cubicBezTo>
                    <a:pt x="6975" y="0"/>
                    <a:pt x="6854" y="42"/>
                    <a:pt x="6749" y="126"/>
                  </a:cubicBezTo>
                  <a:lnTo>
                    <a:pt x="0" y="5382"/>
                  </a:lnTo>
                  <a:lnTo>
                    <a:pt x="14171" y="5382"/>
                  </a:lnTo>
                  <a:lnTo>
                    <a:pt x="7422" y="126"/>
                  </a:lnTo>
                  <a:cubicBezTo>
                    <a:pt x="7327" y="42"/>
                    <a:pt x="7212" y="0"/>
                    <a:pt x="7093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81"/>
            <p:cNvSpPr/>
            <p:nvPr/>
          </p:nvSpPr>
          <p:spPr>
            <a:xfrm>
              <a:off x="2683238" y="2407029"/>
              <a:ext cx="212175" cy="80597"/>
            </a:xfrm>
            <a:custGeom>
              <a:avLst/>
              <a:gdLst/>
              <a:ahLst/>
              <a:cxnLst/>
              <a:rect l="l" t="t" r="r" b="b"/>
              <a:pathLst>
                <a:path w="14171" h="5383" extrusionOk="0">
                  <a:moveTo>
                    <a:pt x="7093" y="0"/>
                  </a:moveTo>
                  <a:cubicBezTo>
                    <a:pt x="6975" y="0"/>
                    <a:pt x="6854" y="42"/>
                    <a:pt x="6749" y="126"/>
                  </a:cubicBezTo>
                  <a:lnTo>
                    <a:pt x="6497" y="336"/>
                  </a:lnTo>
                  <a:lnTo>
                    <a:pt x="10723" y="3637"/>
                  </a:lnTo>
                  <a:cubicBezTo>
                    <a:pt x="11137" y="3927"/>
                    <a:pt x="10919" y="4584"/>
                    <a:pt x="10410" y="4584"/>
                  </a:cubicBezTo>
                  <a:cubicBezTo>
                    <a:pt x="10402" y="4584"/>
                    <a:pt x="10394" y="4584"/>
                    <a:pt x="10386" y="4583"/>
                  </a:cubicBezTo>
                  <a:lnTo>
                    <a:pt x="1030" y="4583"/>
                  </a:lnTo>
                  <a:lnTo>
                    <a:pt x="0" y="5382"/>
                  </a:lnTo>
                  <a:lnTo>
                    <a:pt x="14171" y="5382"/>
                  </a:lnTo>
                  <a:lnTo>
                    <a:pt x="7422" y="126"/>
                  </a:lnTo>
                  <a:cubicBezTo>
                    <a:pt x="7327" y="42"/>
                    <a:pt x="7212" y="0"/>
                    <a:pt x="709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81"/>
            <p:cNvSpPr/>
            <p:nvPr/>
          </p:nvSpPr>
          <p:spPr>
            <a:xfrm>
              <a:off x="2668130" y="2487925"/>
              <a:ext cx="242390" cy="28657"/>
            </a:xfrm>
            <a:custGeom>
              <a:avLst/>
              <a:gdLst/>
              <a:ahLst/>
              <a:cxnLst/>
              <a:rect l="l" t="t" r="r" b="b"/>
              <a:pathLst>
                <a:path w="16189" h="1914" extrusionOk="0">
                  <a:moveTo>
                    <a:pt x="526" y="0"/>
                  </a:moveTo>
                  <a:cubicBezTo>
                    <a:pt x="231" y="0"/>
                    <a:pt x="0" y="232"/>
                    <a:pt x="0" y="526"/>
                  </a:cubicBezTo>
                  <a:lnTo>
                    <a:pt x="0" y="1388"/>
                  </a:lnTo>
                  <a:cubicBezTo>
                    <a:pt x="0" y="1661"/>
                    <a:pt x="231" y="1914"/>
                    <a:pt x="526" y="1914"/>
                  </a:cubicBezTo>
                  <a:lnTo>
                    <a:pt x="15663" y="1914"/>
                  </a:lnTo>
                  <a:cubicBezTo>
                    <a:pt x="15957" y="1914"/>
                    <a:pt x="16189" y="1661"/>
                    <a:pt x="16189" y="1388"/>
                  </a:cubicBezTo>
                  <a:lnTo>
                    <a:pt x="16189" y="526"/>
                  </a:lnTo>
                  <a:cubicBezTo>
                    <a:pt x="16189" y="232"/>
                    <a:pt x="15957" y="0"/>
                    <a:pt x="15663" y="0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81"/>
            <p:cNvSpPr/>
            <p:nvPr/>
          </p:nvSpPr>
          <p:spPr>
            <a:xfrm>
              <a:off x="2668130" y="2487611"/>
              <a:ext cx="242390" cy="28657"/>
            </a:xfrm>
            <a:custGeom>
              <a:avLst/>
              <a:gdLst/>
              <a:ahLst/>
              <a:cxnLst/>
              <a:rect l="l" t="t" r="r" b="b"/>
              <a:pathLst>
                <a:path w="16189" h="1914" extrusionOk="0">
                  <a:moveTo>
                    <a:pt x="15558" y="0"/>
                  </a:moveTo>
                  <a:lnTo>
                    <a:pt x="15558" y="757"/>
                  </a:lnTo>
                  <a:cubicBezTo>
                    <a:pt x="15558" y="1052"/>
                    <a:pt x="15306" y="1283"/>
                    <a:pt x="15032" y="1283"/>
                  </a:cubicBezTo>
                  <a:lnTo>
                    <a:pt x="0" y="1283"/>
                  </a:lnTo>
                  <a:lnTo>
                    <a:pt x="0" y="1388"/>
                  </a:lnTo>
                  <a:cubicBezTo>
                    <a:pt x="0" y="1682"/>
                    <a:pt x="231" y="1914"/>
                    <a:pt x="526" y="1914"/>
                  </a:cubicBezTo>
                  <a:lnTo>
                    <a:pt x="15663" y="1914"/>
                  </a:lnTo>
                  <a:cubicBezTo>
                    <a:pt x="15957" y="1914"/>
                    <a:pt x="16189" y="1682"/>
                    <a:pt x="16189" y="1388"/>
                  </a:cubicBezTo>
                  <a:lnTo>
                    <a:pt x="16189" y="526"/>
                  </a:lnTo>
                  <a:cubicBezTo>
                    <a:pt x="16189" y="253"/>
                    <a:pt x="15957" y="0"/>
                    <a:pt x="15663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81"/>
            <p:cNvSpPr/>
            <p:nvPr/>
          </p:nvSpPr>
          <p:spPr>
            <a:xfrm>
              <a:off x="2905789" y="2602495"/>
              <a:ext cx="43136" cy="61432"/>
            </a:xfrm>
            <a:custGeom>
              <a:avLst/>
              <a:gdLst/>
              <a:ahLst/>
              <a:cxnLst/>
              <a:rect l="l" t="t" r="r" b="b"/>
              <a:pathLst>
                <a:path w="2881" h="4103" extrusionOk="0">
                  <a:moveTo>
                    <a:pt x="1435" y="1"/>
                  </a:moveTo>
                  <a:cubicBezTo>
                    <a:pt x="652" y="1"/>
                    <a:pt x="0" y="645"/>
                    <a:pt x="0" y="1452"/>
                  </a:cubicBezTo>
                  <a:lnTo>
                    <a:pt x="0" y="3786"/>
                  </a:lnTo>
                  <a:cubicBezTo>
                    <a:pt x="0" y="3975"/>
                    <a:pt x="148" y="4101"/>
                    <a:pt x="316" y="4101"/>
                  </a:cubicBezTo>
                  <a:lnTo>
                    <a:pt x="2544" y="4101"/>
                  </a:lnTo>
                  <a:cubicBezTo>
                    <a:pt x="2556" y="4102"/>
                    <a:pt x="2568" y="4103"/>
                    <a:pt x="2580" y="4103"/>
                  </a:cubicBezTo>
                  <a:cubicBezTo>
                    <a:pt x="2752" y="4103"/>
                    <a:pt x="2881" y="3963"/>
                    <a:pt x="2881" y="3786"/>
                  </a:cubicBezTo>
                  <a:lnTo>
                    <a:pt x="2881" y="1473"/>
                  </a:lnTo>
                  <a:cubicBezTo>
                    <a:pt x="2881" y="695"/>
                    <a:pt x="2250" y="43"/>
                    <a:pt x="1472" y="1"/>
                  </a:cubicBezTo>
                  <a:cubicBezTo>
                    <a:pt x="1460" y="1"/>
                    <a:pt x="1447" y="1"/>
                    <a:pt x="1435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81"/>
            <p:cNvSpPr/>
            <p:nvPr/>
          </p:nvSpPr>
          <p:spPr>
            <a:xfrm>
              <a:off x="2922154" y="2602704"/>
              <a:ext cx="26456" cy="61522"/>
            </a:xfrm>
            <a:custGeom>
              <a:avLst/>
              <a:gdLst/>
              <a:ahLst/>
              <a:cxnLst/>
              <a:rect l="l" t="t" r="r" b="b"/>
              <a:pathLst>
                <a:path w="1767" h="4109" extrusionOk="0">
                  <a:moveTo>
                    <a:pt x="257" y="0"/>
                  </a:moveTo>
                  <a:cubicBezTo>
                    <a:pt x="166" y="0"/>
                    <a:pt x="78" y="20"/>
                    <a:pt x="1" y="50"/>
                  </a:cubicBezTo>
                  <a:cubicBezTo>
                    <a:pt x="631" y="197"/>
                    <a:pt x="1094" y="765"/>
                    <a:pt x="1094" y="1438"/>
                  </a:cubicBezTo>
                  <a:lnTo>
                    <a:pt x="1094" y="4108"/>
                  </a:lnTo>
                  <a:lnTo>
                    <a:pt x="1451" y="4108"/>
                  </a:lnTo>
                  <a:cubicBezTo>
                    <a:pt x="1620" y="4108"/>
                    <a:pt x="1767" y="3961"/>
                    <a:pt x="1767" y="3772"/>
                  </a:cubicBezTo>
                  <a:lnTo>
                    <a:pt x="1767" y="1459"/>
                  </a:lnTo>
                  <a:cubicBezTo>
                    <a:pt x="1767" y="660"/>
                    <a:pt x="1136" y="8"/>
                    <a:pt x="358" y="8"/>
                  </a:cubicBezTo>
                  <a:cubicBezTo>
                    <a:pt x="324" y="3"/>
                    <a:pt x="290" y="0"/>
                    <a:pt x="257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81"/>
            <p:cNvSpPr/>
            <p:nvPr/>
          </p:nvSpPr>
          <p:spPr>
            <a:xfrm>
              <a:off x="2758789" y="2542066"/>
              <a:ext cx="54156" cy="46115"/>
            </a:xfrm>
            <a:custGeom>
              <a:avLst/>
              <a:gdLst/>
              <a:ahLst/>
              <a:cxnLst/>
              <a:rect l="l" t="t" r="r" b="b"/>
              <a:pathLst>
                <a:path w="3617" h="3080" extrusionOk="0">
                  <a:moveTo>
                    <a:pt x="2060" y="1"/>
                  </a:moveTo>
                  <a:cubicBezTo>
                    <a:pt x="694" y="1"/>
                    <a:pt x="0" y="1661"/>
                    <a:pt x="967" y="2629"/>
                  </a:cubicBezTo>
                  <a:cubicBezTo>
                    <a:pt x="1285" y="2940"/>
                    <a:pt x="1673" y="3079"/>
                    <a:pt x="2053" y="3079"/>
                  </a:cubicBezTo>
                  <a:cubicBezTo>
                    <a:pt x="2853" y="3079"/>
                    <a:pt x="3616" y="2462"/>
                    <a:pt x="3616" y="1535"/>
                  </a:cubicBezTo>
                  <a:cubicBezTo>
                    <a:pt x="3616" y="673"/>
                    <a:pt x="2922" y="1"/>
                    <a:pt x="2060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81"/>
            <p:cNvSpPr/>
            <p:nvPr/>
          </p:nvSpPr>
          <p:spPr>
            <a:xfrm>
              <a:off x="2769794" y="2545210"/>
              <a:ext cx="46924" cy="43046"/>
            </a:xfrm>
            <a:custGeom>
              <a:avLst/>
              <a:gdLst/>
              <a:ahLst/>
              <a:cxnLst/>
              <a:rect l="l" t="t" r="r" b="b"/>
              <a:pathLst>
                <a:path w="3134" h="2875" extrusionOk="0">
                  <a:moveTo>
                    <a:pt x="2124" y="1"/>
                  </a:moveTo>
                  <a:cubicBezTo>
                    <a:pt x="2802" y="1119"/>
                    <a:pt x="1910" y="2360"/>
                    <a:pt x="812" y="2360"/>
                  </a:cubicBezTo>
                  <a:cubicBezTo>
                    <a:pt x="547" y="2360"/>
                    <a:pt x="270" y="2288"/>
                    <a:pt x="1" y="2124"/>
                  </a:cubicBezTo>
                  <a:lnTo>
                    <a:pt x="1" y="2124"/>
                  </a:lnTo>
                  <a:cubicBezTo>
                    <a:pt x="300" y="2615"/>
                    <a:pt x="811" y="2874"/>
                    <a:pt x="1327" y="2874"/>
                  </a:cubicBezTo>
                  <a:cubicBezTo>
                    <a:pt x="1718" y="2874"/>
                    <a:pt x="2111" y="2726"/>
                    <a:pt x="2419" y="2419"/>
                  </a:cubicBezTo>
                  <a:cubicBezTo>
                    <a:pt x="3134" y="1704"/>
                    <a:pt x="2986" y="526"/>
                    <a:pt x="2124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0" name="Google Shape;9030;p81"/>
          <p:cNvGrpSpPr/>
          <p:nvPr/>
        </p:nvGrpSpPr>
        <p:grpSpPr>
          <a:xfrm>
            <a:off x="3955047" y="2432242"/>
            <a:ext cx="322912" cy="334396"/>
            <a:chOff x="3955047" y="2432242"/>
            <a:chExt cx="322912" cy="334396"/>
          </a:xfrm>
        </p:grpSpPr>
        <p:sp>
          <p:nvSpPr>
            <p:cNvPr id="9031" name="Google Shape;9031;p81"/>
            <p:cNvSpPr/>
            <p:nvPr/>
          </p:nvSpPr>
          <p:spPr>
            <a:xfrm>
              <a:off x="3955047" y="2432242"/>
              <a:ext cx="322912" cy="334291"/>
            </a:xfrm>
            <a:custGeom>
              <a:avLst/>
              <a:gdLst/>
              <a:ahLst/>
              <a:cxnLst/>
              <a:rect l="l" t="t" r="r" b="b"/>
              <a:pathLst>
                <a:path w="21567" h="22327" extrusionOk="0">
                  <a:moveTo>
                    <a:pt x="20464" y="0"/>
                  </a:moveTo>
                  <a:cubicBezTo>
                    <a:pt x="20398" y="0"/>
                    <a:pt x="20331" y="6"/>
                    <a:pt x="20263" y="19"/>
                  </a:cubicBezTo>
                  <a:lnTo>
                    <a:pt x="6912" y="2395"/>
                  </a:lnTo>
                  <a:cubicBezTo>
                    <a:pt x="6387" y="2479"/>
                    <a:pt x="5987" y="2920"/>
                    <a:pt x="5987" y="3467"/>
                  </a:cubicBezTo>
                  <a:lnTo>
                    <a:pt x="5987" y="15030"/>
                  </a:lnTo>
                  <a:cubicBezTo>
                    <a:pt x="5434" y="14754"/>
                    <a:pt x="4853" y="14625"/>
                    <a:pt x="4284" y="14625"/>
                  </a:cubicBezTo>
                  <a:cubicBezTo>
                    <a:pt x="2563" y="14625"/>
                    <a:pt x="953" y="15805"/>
                    <a:pt x="542" y="17638"/>
                  </a:cubicBezTo>
                  <a:cubicBezTo>
                    <a:pt x="0" y="20034"/>
                    <a:pt x="1833" y="22327"/>
                    <a:pt x="4281" y="22327"/>
                  </a:cubicBezTo>
                  <a:cubicBezTo>
                    <a:pt x="4303" y="22327"/>
                    <a:pt x="4325" y="22326"/>
                    <a:pt x="4347" y="22326"/>
                  </a:cubicBezTo>
                  <a:cubicBezTo>
                    <a:pt x="6471" y="22284"/>
                    <a:pt x="8153" y="20539"/>
                    <a:pt x="8132" y="18415"/>
                  </a:cubicBezTo>
                  <a:lnTo>
                    <a:pt x="8132" y="5570"/>
                  </a:lnTo>
                  <a:lnTo>
                    <a:pt x="19401" y="3572"/>
                  </a:lnTo>
                  <a:lnTo>
                    <a:pt x="19401" y="12276"/>
                  </a:lnTo>
                  <a:cubicBezTo>
                    <a:pt x="18853" y="12007"/>
                    <a:pt x="18278" y="11882"/>
                    <a:pt x="17715" y="11882"/>
                  </a:cubicBezTo>
                  <a:cubicBezTo>
                    <a:pt x="15988" y="11882"/>
                    <a:pt x="14368" y="13060"/>
                    <a:pt x="13956" y="14883"/>
                  </a:cubicBezTo>
                  <a:cubicBezTo>
                    <a:pt x="13414" y="17300"/>
                    <a:pt x="15226" y="19572"/>
                    <a:pt x="17693" y="19572"/>
                  </a:cubicBezTo>
                  <a:cubicBezTo>
                    <a:pt x="17716" y="19572"/>
                    <a:pt x="17738" y="19572"/>
                    <a:pt x="17761" y="19572"/>
                  </a:cubicBezTo>
                  <a:cubicBezTo>
                    <a:pt x="19884" y="19530"/>
                    <a:pt x="21566" y="17806"/>
                    <a:pt x="21566" y="15682"/>
                  </a:cubicBezTo>
                  <a:lnTo>
                    <a:pt x="21566" y="1112"/>
                  </a:lnTo>
                  <a:cubicBezTo>
                    <a:pt x="21566" y="488"/>
                    <a:pt x="21056" y="0"/>
                    <a:pt x="20464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81"/>
            <p:cNvSpPr/>
            <p:nvPr/>
          </p:nvSpPr>
          <p:spPr>
            <a:xfrm>
              <a:off x="4009741" y="2515624"/>
              <a:ext cx="67361" cy="251014"/>
            </a:xfrm>
            <a:custGeom>
              <a:avLst/>
              <a:gdLst/>
              <a:ahLst/>
              <a:cxnLst/>
              <a:rect l="l" t="t" r="r" b="b"/>
              <a:pathLst>
                <a:path w="4499" h="16765" extrusionOk="0">
                  <a:moveTo>
                    <a:pt x="4479" y="1"/>
                  </a:moveTo>
                  <a:lnTo>
                    <a:pt x="3995" y="148"/>
                  </a:lnTo>
                  <a:cubicBezTo>
                    <a:pt x="3533" y="274"/>
                    <a:pt x="3217" y="715"/>
                    <a:pt x="3217" y="1199"/>
                  </a:cubicBezTo>
                  <a:lnTo>
                    <a:pt x="3217" y="12867"/>
                  </a:lnTo>
                  <a:cubicBezTo>
                    <a:pt x="3217" y="14760"/>
                    <a:pt x="1872" y="16379"/>
                    <a:pt x="1" y="16715"/>
                  </a:cubicBezTo>
                  <a:cubicBezTo>
                    <a:pt x="208" y="16748"/>
                    <a:pt x="413" y="16764"/>
                    <a:pt x="615" y="16764"/>
                  </a:cubicBezTo>
                  <a:cubicBezTo>
                    <a:pt x="2716" y="16764"/>
                    <a:pt x="4498" y="15034"/>
                    <a:pt x="4479" y="12867"/>
                  </a:cubicBezTo>
                  <a:lnTo>
                    <a:pt x="4479" y="1"/>
                  </a:ln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81"/>
            <p:cNvSpPr/>
            <p:nvPr/>
          </p:nvSpPr>
          <p:spPr>
            <a:xfrm>
              <a:off x="4210582" y="2432317"/>
              <a:ext cx="67346" cy="293087"/>
            </a:xfrm>
            <a:custGeom>
              <a:avLst/>
              <a:gdLst/>
              <a:ahLst/>
              <a:cxnLst/>
              <a:rect l="l" t="t" r="r" b="b"/>
              <a:pathLst>
                <a:path w="4498" h="19575" extrusionOk="0">
                  <a:moveTo>
                    <a:pt x="3374" y="0"/>
                  </a:moveTo>
                  <a:cubicBezTo>
                    <a:pt x="3315" y="0"/>
                    <a:pt x="3256" y="5"/>
                    <a:pt x="3196" y="14"/>
                  </a:cubicBezTo>
                  <a:lnTo>
                    <a:pt x="2607" y="119"/>
                  </a:lnTo>
                  <a:cubicBezTo>
                    <a:pt x="2986" y="308"/>
                    <a:pt x="3217" y="687"/>
                    <a:pt x="3217" y="1107"/>
                  </a:cubicBezTo>
                  <a:lnTo>
                    <a:pt x="3217" y="15677"/>
                  </a:lnTo>
                  <a:cubicBezTo>
                    <a:pt x="3217" y="17569"/>
                    <a:pt x="1871" y="19188"/>
                    <a:pt x="0" y="19525"/>
                  </a:cubicBezTo>
                  <a:cubicBezTo>
                    <a:pt x="209" y="19558"/>
                    <a:pt x="416" y="19574"/>
                    <a:pt x="620" y="19574"/>
                  </a:cubicBezTo>
                  <a:cubicBezTo>
                    <a:pt x="2718" y="19574"/>
                    <a:pt x="4498" y="17862"/>
                    <a:pt x="4478" y="15677"/>
                  </a:cubicBezTo>
                  <a:lnTo>
                    <a:pt x="4478" y="1107"/>
                  </a:lnTo>
                  <a:cubicBezTo>
                    <a:pt x="4478" y="475"/>
                    <a:pt x="3972" y="0"/>
                    <a:pt x="3374" y="0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4" name="Google Shape;9034;p81"/>
          <p:cNvGrpSpPr/>
          <p:nvPr/>
        </p:nvGrpSpPr>
        <p:grpSpPr>
          <a:xfrm>
            <a:off x="1802465" y="1962854"/>
            <a:ext cx="265373" cy="351944"/>
            <a:chOff x="1802465" y="1962854"/>
            <a:chExt cx="265373" cy="351944"/>
          </a:xfrm>
        </p:grpSpPr>
        <p:sp>
          <p:nvSpPr>
            <p:cNvPr id="9035" name="Google Shape;9035;p81"/>
            <p:cNvSpPr/>
            <p:nvPr/>
          </p:nvSpPr>
          <p:spPr>
            <a:xfrm>
              <a:off x="1802465" y="2243020"/>
              <a:ext cx="265373" cy="71778"/>
            </a:xfrm>
            <a:custGeom>
              <a:avLst/>
              <a:gdLst/>
              <a:ahLst/>
              <a:cxnLst/>
              <a:rect l="l" t="t" r="r" b="b"/>
              <a:pathLst>
                <a:path w="17724" h="4794" extrusionOk="0">
                  <a:moveTo>
                    <a:pt x="2397" y="0"/>
                  </a:moveTo>
                  <a:cubicBezTo>
                    <a:pt x="1072" y="0"/>
                    <a:pt x="0" y="1073"/>
                    <a:pt x="0" y="2397"/>
                  </a:cubicBezTo>
                  <a:cubicBezTo>
                    <a:pt x="0" y="3722"/>
                    <a:pt x="1072" y="4794"/>
                    <a:pt x="2397" y="4794"/>
                  </a:cubicBezTo>
                  <a:lnTo>
                    <a:pt x="17724" y="4794"/>
                  </a:lnTo>
                  <a:lnTo>
                    <a:pt x="17724" y="0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81"/>
            <p:cNvSpPr/>
            <p:nvPr/>
          </p:nvSpPr>
          <p:spPr>
            <a:xfrm>
              <a:off x="1802465" y="2208074"/>
              <a:ext cx="265373" cy="83442"/>
            </a:xfrm>
            <a:custGeom>
              <a:avLst/>
              <a:gdLst/>
              <a:ahLst/>
              <a:cxnLst/>
              <a:rect l="l" t="t" r="r" b="b"/>
              <a:pathLst>
                <a:path w="17724" h="5573" extrusionOk="0">
                  <a:moveTo>
                    <a:pt x="2397" y="1"/>
                  </a:moveTo>
                  <a:cubicBezTo>
                    <a:pt x="1724" y="1"/>
                    <a:pt x="1135" y="568"/>
                    <a:pt x="694" y="1010"/>
                  </a:cubicBezTo>
                  <a:cubicBezTo>
                    <a:pt x="252" y="1451"/>
                    <a:pt x="0" y="4079"/>
                    <a:pt x="0" y="4731"/>
                  </a:cubicBezTo>
                  <a:cubicBezTo>
                    <a:pt x="0" y="5026"/>
                    <a:pt x="42" y="5299"/>
                    <a:pt x="147" y="5572"/>
                  </a:cubicBezTo>
                  <a:cubicBezTo>
                    <a:pt x="484" y="4647"/>
                    <a:pt x="1388" y="4016"/>
                    <a:pt x="2397" y="4016"/>
                  </a:cubicBezTo>
                  <a:lnTo>
                    <a:pt x="17724" y="4016"/>
                  </a:lnTo>
                  <a:lnTo>
                    <a:pt x="17724" y="947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81"/>
            <p:cNvSpPr/>
            <p:nvPr/>
          </p:nvSpPr>
          <p:spPr>
            <a:xfrm>
              <a:off x="1802465" y="1962854"/>
              <a:ext cx="35889" cy="316069"/>
            </a:xfrm>
            <a:custGeom>
              <a:avLst/>
              <a:gdLst/>
              <a:ahLst/>
              <a:cxnLst/>
              <a:rect l="l" t="t" r="r" b="b"/>
              <a:pathLst>
                <a:path w="2397" h="21110" extrusionOk="0">
                  <a:moveTo>
                    <a:pt x="2397" y="1"/>
                  </a:moveTo>
                  <a:cubicBezTo>
                    <a:pt x="1072" y="1"/>
                    <a:pt x="0" y="1073"/>
                    <a:pt x="0" y="2397"/>
                  </a:cubicBezTo>
                  <a:lnTo>
                    <a:pt x="0" y="21109"/>
                  </a:lnTo>
                  <a:cubicBezTo>
                    <a:pt x="0" y="19785"/>
                    <a:pt x="1072" y="18712"/>
                    <a:pt x="2397" y="18712"/>
                  </a:cubicBezTo>
                  <a:lnTo>
                    <a:pt x="2397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81"/>
            <p:cNvSpPr/>
            <p:nvPr/>
          </p:nvSpPr>
          <p:spPr>
            <a:xfrm>
              <a:off x="1837082" y="2286141"/>
              <a:ext cx="230756" cy="8834"/>
            </a:xfrm>
            <a:custGeom>
              <a:avLst/>
              <a:gdLst/>
              <a:ahLst/>
              <a:cxnLst/>
              <a:rect l="l" t="t" r="r" b="b"/>
              <a:pathLst>
                <a:path w="15412" h="590" extrusionOk="0">
                  <a:moveTo>
                    <a:pt x="1" y="1"/>
                  </a:moveTo>
                  <a:lnTo>
                    <a:pt x="1" y="589"/>
                  </a:lnTo>
                  <a:lnTo>
                    <a:pt x="15412" y="589"/>
                  </a:lnTo>
                  <a:lnTo>
                    <a:pt x="15412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81"/>
            <p:cNvSpPr/>
            <p:nvPr/>
          </p:nvSpPr>
          <p:spPr>
            <a:xfrm>
              <a:off x="1900041" y="2262843"/>
              <a:ext cx="167797" cy="9148"/>
            </a:xfrm>
            <a:custGeom>
              <a:avLst/>
              <a:gdLst/>
              <a:ahLst/>
              <a:cxnLst/>
              <a:rect l="l" t="t" r="r" b="b"/>
              <a:pathLst>
                <a:path w="11207" h="611" extrusionOk="0">
                  <a:moveTo>
                    <a:pt x="1" y="1"/>
                  </a:moveTo>
                  <a:lnTo>
                    <a:pt x="1" y="611"/>
                  </a:lnTo>
                  <a:lnTo>
                    <a:pt x="11207" y="611"/>
                  </a:lnTo>
                  <a:lnTo>
                    <a:pt x="11207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81"/>
            <p:cNvSpPr/>
            <p:nvPr/>
          </p:nvSpPr>
          <p:spPr>
            <a:xfrm>
              <a:off x="1838339" y="1962854"/>
              <a:ext cx="229498" cy="280180"/>
            </a:xfrm>
            <a:custGeom>
              <a:avLst/>
              <a:gdLst/>
              <a:ahLst/>
              <a:cxnLst/>
              <a:rect l="l" t="t" r="r" b="b"/>
              <a:pathLst>
                <a:path w="15328" h="18713" extrusionOk="0">
                  <a:moveTo>
                    <a:pt x="1" y="1"/>
                  </a:moveTo>
                  <a:lnTo>
                    <a:pt x="1" y="18712"/>
                  </a:lnTo>
                  <a:lnTo>
                    <a:pt x="15328" y="18712"/>
                  </a:lnTo>
                  <a:lnTo>
                    <a:pt x="15328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81"/>
            <p:cNvSpPr/>
            <p:nvPr/>
          </p:nvSpPr>
          <p:spPr>
            <a:xfrm>
              <a:off x="1854091" y="1978905"/>
              <a:ext cx="197697" cy="248394"/>
            </a:xfrm>
            <a:custGeom>
              <a:avLst/>
              <a:gdLst/>
              <a:ahLst/>
              <a:cxnLst/>
              <a:rect l="l" t="t" r="r" b="b"/>
              <a:pathLst>
                <a:path w="13204" h="16590" extrusionOk="0">
                  <a:moveTo>
                    <a:pt x="0" y="1"/>
                  </a:moveTo>
                  <a:lnTo>
                    <a:pt x="0" y="16589"/>
                  </a:lnTo>
                  <a:lnTo>
                    <a:pt x="13203" y="16589"/>
                  </a:lnTo>
                  <a:lnTo>
                    <a:pt x="13203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2" name="Google Shape;9042;p81"/>
          <p:cNvGrpSpPr/>
          <p:nvPr/>
        </p:nvGrpSpPr>
        <p:grpSpPr>
          <a:xfrm>
            <a:off x="3512070" y="1956222"/>
            <a:ext cx="373983" cy="363622"/>
            <a:chOff x="3512070" y="1956222"/>
            <a:chExt cx="373983" cy="363622"/>
          </a:xfrm>
        </p:grpSpPr>
        <p:sp>
          <p:nvSpPr>
            <p:cNvPr id="9043" name="Google Shape;9043;p81"/>
            <p:cNvSpPr/>
            <p:nvPr/>
          </p:nvSpPr>
          <p:spPr>
            <a:xfrm>
              <a:off x="3547316" y="2232314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81"/>
            <p:cNvSpPr/>
            <p:nvPr/>
          </p:nvSpPr>
          <p:spPr>
            <a:xfrm>
              <a:off x="3548903" y="2232314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81"/>
            <p:cNvSpPr/>
            <p:nvPr/>
          </p:nvSpPr>
          <p:spPr>
            <a:xfrm>
              <a:off x="3515215" y="2198312"/>
              <a:ext cx="370524" cy="121217"/>
            </a:xfrm>
            <a:custGeom>
              <a:avLst/>
              <a:gdLst/>
              <a:ahLst/>
              <a:cxnLst/>
              <a:rect l="l" t="t" r="r" b="b"/>
              <a:pathLst>
                <a:path w="24747" h="8096" extrusionOk="0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81"/>
            <p:cNvSpPr/>
            <p:nvPr/>
          </p:nvSpPr>
          <p:spPr>
            <a:xfrm>
              <a:off x="3864628" y="2198626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81"/>
            <p:cNvSpPr/>
            <p:nvPr/>
          </p:nvSpPr>
          <p:spPr>
            <a:xfrm>
              <a:off x="3864628" y="2286141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81"/>
            <p:cNvSpPr/>
            <p:nvPr/>
          </p:nvSpPr>
          <p:spPr>
            <a:xfrm>
              <a:off x="3574401" y="2259070"/>
              <a:ext cx="52583" cy="52838"/>
            </a:xfrm>
            <a:custGeom>
              <a:avLst/>
              <a:gdLst/>
              <a:ahLst/>
              <a:cxnLst/>
              <a:rect l="l" t="t" r="r" b="b"/>
              <a:pathLst>
                <a:path w="3512" h="3529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81"/>
            <p:cNvSpPr/>
            <p:nvPr/>
          </p:nvSpPr>
          <p:spPr>
            <a:xfrm>
              <a:off x="3547316" y="1990239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81"/>
            <p:cNvSpPr/>
            <p:nvPr/>
          </p:nvSpPr>
          <p:spPr>
            <a:xfrm>
              <a:off x="3548903" y="1990239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81"/>
            <p:cNvSpPr/>
            <p:nvPr/>
          </p:nvSpPr>
          <p:spPr>
            <a:xfrm>
              <a:off x="3512070" y="1956222"/>
              <a:ext cx="373669" cy="121247"/>
            </a:xfrm>
            <a:custGeom>
              <a:avLst/>
              <a:gdLst/>
              <a:ahLst/>
              <a:cxnLst/>
              <a:rect l="l" t="t" r="r" b="b"/>
              <a:pathLst>
                <a:path w="24957" h="8098" extrusionOk="0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81"/>
            <p:cNvSpPr/>
            <p:nvPr/>
          </p:nvSpPr>
          <p:spPr>
            <a:xfrm>
              <a:off x="3864628" y="1956566"/>
              <a:ext cx="21426" cy="33688"/>
            </a:xfrm>
            <a:custGeom>
              <a:avLst/>
              <a:gdLst/>
              <a:ahLst/>
              <a:cxnLst/>
              <a:rect l="l" t="t" r="r" b="b"/>
              <a:pathLst>
                <a:path w="1431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81"/>
            <p:cNvSpPr/>
            <p:nvPr/>
          </p:nvSpPr>
          <p:spPr>
            <a:xfrm>
              <a:off x="3864628" y="2044065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81"/>
            <p:cNvSpPr/>
            <p:nvPr/>
          </p:nvSpPr>
          <p:spPr>
            <a:xfrm>
              <a:off x="3574401" y="2016995"/>
              <a:ext cx="52583" cy="52733"/>
            </a:xfrm>
            <a:custGeom>
              <a:avLst/>
              <a:gdLst/>
              <a:ahLst/>
              <a:cxnLst/>
              <a:rect l="l" t="t" r="r" b="b"/>
              <a:pathLst>
                <a:path w="3512" h="3522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81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81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81"/>
            <p:cNvSpPr/>
            <p:nvPr/>
          </p:nvSpPr>
          <p:spPr>
            <a:xfrm>
              <a:off x="3513642" y="2077439"/>
              <a:ext cx="370509" cy="120888"/>
            </a:xfrm>
            <a:custGeom>
              <a:avLst/>
              <a:gdLst/>
              <a:ahLst/>
              <a:cxnLst/>
              <a:rect l="l" t="t" r="r" b="b"/>
              <a:pathLst>
                <a:path w="24746" h="8074" extrusionOk="0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81"/>
            <p:cNvSpPr/>
            <p:nvPr/>
          </p:nvSpPr>
          <p:spPr>
            <a:xfrm>
              <a:off x="3806385" y="2077753"/>
              <a:ext cx="77767" cy="120888"/>
            </a:xfrm>
            <a:custGeom>
              <a:avLst/>
              <a:gdLst/>
              <a:ahLst/>
              <a:cxnLst/>
              <a:rect l="l" t="t" r="r" b="b"/>
              <a:pathLst>
                <a:path w="5194" h="8074" extrusionOk="0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81"/>
            <p:cNvSpPr/>
            <p:nvPr/>
          </p:nvSpPr>
          <p:spPr>
            <a:xfrm>
              <a:off x="3772397" y="2138182"/>
              <a:ext cx="52898" cy="52568"/>
            </a:xfrm>
            <a:custGeom>
              <a:avLst/>
              <a:gdLst/>
              <a:ahLst/>
              <a:cxnLst/>
              <a:rect l="l" t="t" r="r" b="b"/>
              <a:pathLst>
                <a:path w="3533" h="3511" extrusionOk="0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0" name="Google Shape;9060;p81"/>
          <p:cNvGrpSpPr/>
          <p:nvPr/>
        </p:nvGrpSpPr>
        <p:grpSpPr>
          <a:xfrm>
            <a:off x="842683" y="2394751"/>
            <a:ext cx="345640" cy="356660"/>
            <a:chOff x="842683" y="2394751"/>
            <a:chExt cx="345640" cy="356660"/>
          </a:xfrm>
        </p:grpSpPr>
        <p:sp>
          <p:nvSpPr>
            <p:cNvPr id="9061" name="Google Shape;9061;p81"/>
            <p:cNvSpPr/>
            <p:nvPr/>
          </p:nvSpPr>
          <p:spPr>
            <a:xfrm>
              <a:off x="1099042" y="2499888"/>
              <a:ext cx="89266" cy="107353"/>
            </a:xfrm>
            <a:custGeom>
              <a:avLst/>
              <a:gdLst/>
              <a:ahLst/>
              <a:cxnLst/>
              <a:rect l="l" t="t" r="r" b="b"/>
              <a:pathLst>
                <a:path w="5962" h="7170" extrusionOk="0">
                  <a:moveTo>
                    <a:pt x="2977" y="0"/>
                  </a:moveTo>
                  <a:cubicBezTo>
                    <a:pt x="2909" y="0"/>
                    <a:pt x="2841" y="42"/>
                    <a:pt x="2809" y="126"/>
                  </a:cubicBezTo>
                  <a:lnTo>
                    <a:pt x="55" y="6896"/>
                  </a:lnTo>
                  <a:cubicBezTo>
                    <a:pt x="1" y="7045"/>
                    <a:pt x="112" y="7151"/>
                    <a:pt x="227" y="7151"/>
                  </a:cubicBezTo>
                  <a:cubicBezTo>
                    <a:pt x="290" y="7151"/>
                    <a:pt x="354" y="7118"/>
                    <a:pt x="391" y="7043"/>
                  </a:cubicBezTo>
                  <a:lnTo>
                    <a:pt x="2977" y="694"/>
                  </a:lnTo>
                  <a:lnTo>
                    <a:pt x="5563" y="7043"/>
                  </a:lnTo>
                  <a:cubicBezTo>
                    <a:pt x="5603" y="7124"/>
                    <a:pt x="5663" y="7166"/>
                    <a:pt x="5742" y="7169"/>
                  </a:cubicBezTo>
                  <a:lnTo>
                    <a:pt x="5742" y="7169"/>
                  </a:lnTo>
                  <a:cubicBezTo>
                    <a:pt x="5882" y="7163"/>
                    <a:pt x="5961" y="7019"/>
                    <a:pt x="5900" y="6896"/>
                  </a:cubicBezTo>
                  <a:lnTo>
                    <a:pt x="3145" y="126"/>
                  </a:lnTo>
                  <a:cubicBezTo>
                    <a:pt x="3114" y="42"/>
                    <a:pt x="3046" y="0"/>
                    <a:pt x="2977" y="0"/>
                  </a:cubicBezTo>
                  <a:close/>
                  <a:moveTo>
                    <a:pt x="5742" y="7169"/>
                  </a:moveTo>
                  <a:lnTo>
                    <a:pt x="5742" y="7169"/>
                  </a:lnTo>
                  <a:cubicBezTo>
                    <a:pt x="5738" y="7170"/>
                    <a:pt x="5735" y="7170"/>
                    <a:pt x="5731" y="7170"/>
                  </a:cubicBezTo>
                  <a:lnTo>
                    <a:pt x="5752" y="7170"/>
                  </a:lnTo>
                  <a:cubicBezTo>
                    <a:pt x="5749" y="7170"/>
                    <a:pt x="5745" y="7170"/>
                    <a:pt x="5742" y="7169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81"/>
            <p:cNvSpPr/>
            <p:nvPr/>
          </p:nvSpPr>
          <p:spPr>
            <a:xfrm>
              <a:off x="1098908" y="2603138"/>
              <a:ext cx="89416" cy="47852"/>
            </a:xfrm>
            <a:custGeom>
              <a:avLst/>
              <a:gdLst/>
              <a:ahLst/>
              <a:cxnLst/>
              <a:rect l="l" t="t" r="r" b="b"/>
              <a:pathLst>
                <a:path w="5972" h="3196" extrusionOk="0">
                  <a:moveTo>
                    <a:pt x="43" y="0"/>
                  </a:moveTo>
                  <a:cubicBezTo>
                    <a:pt x="22" y="0"/>
                    <a:pt x="1" y="21"/>
                    <a:pt x="1" y="42"/>
                  </a:cubicBezTo>
                  <a:lnTo>
                    <a:pt x="1" y="358"/>
                  </a:lnTo>
                  <a:cubicBezTo>
                    <a:pt x="1" y="1935"/>
                    <a:pt x="1283" y="3196"/>
                    <a:pt x="2860" y="3196"/>
                  </a:cubicBezTo>
                  <a:lnTo>
                    <a:pt x="3133" y="3196"/>
                  </a:lnTo>
                  <a:cubicBezTo>
                    <a:pt x="4689" y="3196"/>
                    <a:pt x="5972" y="1935"/>
                    <a:pt x="5972" y="358"/>
                  </a:cubicBezTo>
                  <a:lnTo>
                    <a:pt x="5972" y="42"/>
                  </a:lnTo>
                  <a:cubicBezTo>
                    <a:pt x="5972" y="21"/>
                    <a:pt x="5951" y="0"/>
                    <a:pt x="5930" y="0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81"/>
            <p:cNvSpPr/>
            <p:nvPr/>
          </p:nvSpPr>
          <p:spPr>
            <a:xfrm>
              <a:off x="1127236" y="2603138"/>
              <a:ext cx="61088" cy="48182"/>
            </a:xfrm>
            <a:custGeom>
              <a:avLst/>
              <a:gdLst/>
              <a:ahLst/>
              <a:cxnLst/>
              <a:rect l="l" t="t" r="r" b="b"/>
              <a:pathLst>
                <a:path w="4080" h="3218" extrusionOk="0">
                  <a:moveTo>
                    <a:pt x="1830" y="0"/>
                  </a:moveTo>
                  <a:cubicBezTo>
                    <a:pt x="1851" y="0"/>
                    <a:pt x="1872" y="21"/>
                    <a:pt x="1872" y="42"/>
                  </a:cubicBezTo>
                  <a:lnTo>
                    <a:pt x="1872" y="358"/>
                  </a:lnTo>
                  <a:cubicBezTo>
                    <a:pt x="1872" y="1556"/>
                    <a:pt x="1115" y="2628"/>
                    <a:pt x="1" y="3049"/>
                  </a:cubicBezTo>
                  <a:cubicBezTo>
                    <a:pt x="295" y="3154"/>
                    <a:pt x="632" y="3217"/>
                    <a:pt x="947" y="3217"/>
                  </a:cubicBezTo>
                  <a:lnTo>
                    <a:pt x="1220" y="3217"/>
                  </a:lnTo>
                  <a:cubicBezTo>
                    <a:pt x="2797" y="3217"/>
                    <a:pt x="4080" y="1935"/>
                    <a:pt x="4080" y="358"/>
                  </a:cubicBezTo>
                  <a:lnTo>
                    <a:pt x="4080" y="42"/>
                  </a:lnTo>
                  <a:cubicBezTo>
                    <a:pt x="4080" y="21"/>
                    <a:pt x="4059" y="0"/>
                    <a:pt x="4038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81"/>
            <p:cNvSpPr/>
            <p:nvPr/>
          </p:nvSpPr>
          <p:spPr>
            <a:xfrm>
              <a:off x="842803" y="2499888"/>
              <a:ext cx="89281" cy="107353"/>
            </a:xfrm>
            <a:custGeom>
              <a:avLst/>
              <a:gdLst/>
              <a:ahLst/>
              <a:cxnLst/>
              <a:rect l="l" t="t" r="r" b="b"/>
              <a:pathLst>
                <a:path w="5963" h="7170" extrusionOk="0">
                  <a:moveTo>
                    <a:pt x="2980" y="0"/>
                  </a:moveTo>
                  <a:cubicBezTo>
                    <a:pt x="2909" y="0"/>
                    <a:pt x="2841" y="42"/>
                    <a:pt x="2809" y="126"/>
                  </a:cubicBezTo>
                  <a:lnTo>
                    <a:pt x="55" y="6896"/>
                  </a:lnTo>
                  <a:cubicBezTo>
                    <a:pt x="1" y="7045"/>
                    <a:pt x="112" y="7151"/>
                    <a:pt x="227" y="7151"/>
                  </a:cubicBezTo>
                  <a:cubicBezTo>
                    <a:pt x="290" y="7151"/>
                    <a:pt x="354" y="7118"/>
                    <a:pt x="391" y="7043"/>
                  </a:cubicBezTo>
                  <a:lnTo>
                    <a:pt x="2977" y="694"/>
                  </a:lnTo>
                  <a:lnTo>
                    <a:pt x="5563" y="7043"/>
                  </a:lnTo>
                  <a:cubicBezTo>
                    <a:pt x="5584" y="7128"/>
                    <a:pt x="5669" y="7170"/>
                    <a:pt x="5732" y="7170"/>
                  </a:cubicBezTo>
                  <a:cubicBezTo>
                    <a:pt x="5879" y="7170"/>
                    <a:pt x="5963" y="7022"/>
                    <a:pt x="5921" y="6896"/>
                  </a:cubicBezTo>
                  <a:lnTo>
                    <a:pt x="3167" y="126"/>
                  </a:lnTo>
                  <a:cubicBezTo>
                    <a:pt x="3125" y="42"/>
                    <a:pt x="3051" y="0"/>
                    <a:pt x="298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81"/>
            <p:cNvSpPr/>
            <p:nvPr/>
          </p:nvSpPr>
          <p:spPr>
            <a:xfrm>
              <a:off x="842683" y="2603138"/>
              <a:ext cx="89715" cy="47867"/>
            </a:xfrm>
            <a:custGeom>
              <a:avLst/>
              <a:gdLst/>
              <a:ahLst/>
              <a:cxnLst/>
              <a:rect l="l" t="t" r="r" b="b"/>
              <a:pathLst>
                <a:path w="5992" h="3197" extrusionOk="0">
                  <a:moveTo>
                    <a:pt x="42" y="0"/>
                  </a:moveTo>
                  <a:cubicBezTo>
                    <a:pt x="21" y="0"/>
                    <a:pt x="0" y="21"/>
                    <a:pt x="0" y="42"/>
                  </a:cubicBezTo>
                  <a:lnTo>
                    <a:pt x="0" y="358"/>
                  </a:lnTo>
                  <a:cubicBezTo>
                    <a:pt x="0" y="1922"/>
                    <a:pt x="1262" y="3196"/>
                    <a:pt x="2821" y="3196"/>
                  </a:cubicBezTo>
                  <a:cubicBezTo>
                    <a:pt x="2834" y="3196"/>
                    <a:pt x="2847" y="3196"/>
                    <a:pt x="2859" y="3196"/>
                  </a:cubicBezTo>
                  <a:lnTo>
                    <a:pt x="3133" y="3196"/>
                  </a:lnTo>
                  <a:cubicBezTo>
                    <a:pt x="4709" y="3196"/>
                    <a:pt x="5992" y="1935"/>
                    <a:pt x="5992" y="358"/>
                  </a:cubicBezTo>
                  <a:lnTo>
                    <a:pt x="5992" y="42"/>
                  </a:lnTo>
                  <a:cubicBezTo>
                    <a:pt x="5992" y="21"/>
                    <a:pt x="5971" y="0"/>
                    <a:pt x="5950" y="0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81"/>
            <p:cNvSpPr/>
            <p:nvPr/>
          </p:nvSpPr>
          <p:spPr>
            <a:xfrm>
              <a:off x="871011" y="2603138"/>
              <a:ext cx="61073" cy="48182"/>
            </a:xfrm>
            <a:custGeom>
              <a:avLst/>
              <a:gdLst/>
              <a:ahLst/>
              <a:cxnLst/>
              <a:rect l="l" t="t" r="r" b="b"/>
              <a:pathLst>
                <a:path w="4079" h="3218" extrusionOk="0">
                  <a:moveTo>
                    <a:pt x="1829" y="0"/>
                  </a:moveTo>
                  <a:cubicBezTo>
                    <a:pt x="1850" y="0"/>
                    <a:pt x="1871" y="21"/>
                    <a:pt x="1871" y="42"/>
                  </a:cubicBezTo>
                  <a:lnTo>
                    <a:pt x="1871" y="358"/>
                  </a:lnTo>
                  <a:cubicBezTo>
                    <a:pt x="1871" y="1556"/>
                    <a:pt x="1114" y="2628"/>
                    <a:pt x="0" y="3028"/>
                  </a:cubicBezTo>
                  <a:cubicBezTo>
                    <a:pt x="295" y="3154"/>
                    <a:pt x="631" y="3217"/>
                    <a:pt x="967" y="3217"/>
                  </a:cubicBezTo>
                  <a:lnTo>
                    <a:pt x="1220" y="3217"/>
                  </a:lnTo>
                  <a:cubicBezTo>
                    <a:pt x="2796" y="3217"/>
                    <a:pt x="4079" y="1935"/>
                    <a:pt x="4079" y="358"/>
                  </a:cubicBezTo>
                  <a:lnTo>
                    <a:pt x="4079" y="42"/>
                  </a:lnTo>
                  <a:cubicBezTo>
                    <a:pt x="4079" y="21"/>
                    <a:pt x="4058" y="0"/>
                    <a:pt x="4058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81"/>
            <p:cNvSpPr/>
            <p:nvPr/>
          </p:nvSpPr>
          <p:spPr>
            <a:xfrm>
              <a:off x="1003533" y="2433470"/>
              <a:ext cx="23941" cy="274506"/>
            </a:xfrm>
            <a:custGeom>
              <a:avLst/>
              <a:gdLst/>
              <a:ahLst/>
              <a:cxnLst/>
              <a:rect l="l" t="t" r="r" b="b"/>
              <a:pathLst>
                <a:path w="1599" h="18334" extrusionOk="0">
                  <a:moveTo>
                    <a:pt x="0" y="0"/>
                  </a:moveTo>
                  <a:lnTo>
                    <a:pt x="0" y="18333"/>
                  </a:lnTo>
                  <a:lnTo>
                    <a:pt x="1598" y="18333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81"/>
            <p:cNvSpPr/>
            <p:nvPr/>
          </p:nvSpPr>
          <p:spPr>
            <a:xfrm>
              <a:off x="1015496" y="2433470"/>
              <a:ext cx="11978" cy="274506"/>
            </a:xfrm>
            <a:custGeom>
              <a:avLst/>
              <a:gdLst/>
              <a:ahLst/>
              <a:cxnLst/>
              <a:rect l="l" t="t" r="r" b="b"/>
              <a:pathLst>
                <a:path w="800" h="18334" extrusionOk="0">
                  <a:moveTo>
                    <a:pt x="0" y="0"/>
                  </a:moveTo>
                  <a:lnTo>
                    <a:pt x="0" y="18333"/>
                  </a:lnTo>
                  <a:lnTo>
                    <a:pt x="799" y="18333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81"/>
            <p:cNvSpPr/>
            <p:nvPr/>
          </p:nvSpPr>
          <p:spPr>
            <a:xfrm>
              <a:off x="932698" y="2697570"/>
              <a:ext cx="165910" cy="34646"/>
            </a:xfrm>
            <a:custGeom>
              <a:avLst/>
              <a:gdLst/>
              <a:ahLst/>
              <a:cxnLst/>
              <a:rect l="l" t="t" r="r" b="b"/>
              <a:pathLst>
                <a:path w="11081" h="2314" extrusionOk="0">
                  <a:moveTo>
                    <a:pt x="737" y="1"/>
                  </a:moveTo>
                  <a:cubicBezTo>
                    <a:pt x="337" y="1"/>
                    <a:pt x="1" y="337"/>
                    <a:pt x="1" y="736"/>
                  </a:cubicBezTo>
                  <a:lnTo>
                    <a:pt x="1" y="2313"/>
                  </a:lnTo>
                  <a:lnTo>
                    <a:pt x="11081" y="2313"/>
                  </a:lnTo>
                  <a:lnTo>
                    <a:pt x="11081" y="736"/>
                  </a:lnTo>
                  <a:cubicBezTo>
                    <a:pt x="11060" y="316"/>
                    <a:pt x="10723" y="1"/>
                    <a:pt x="1032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81"/>
            <p:cNvSpPr/>
            <p:nvPr/>
          </p:nvSpPr>
          <p:spPr>
            <a:xfrm>
              <a:off x="993771" y="2394751"/>
              <a:ext cx="43465" cy="43450"/>
            </a:xfrm>
            <a:custGeom>
              <a:avLst/>
              <a:gdLst/>
              <a:ahLst/>
              <a:cxnLst/>
              <a:rect l="l" t="t" r="r" b="b"/>
              <a:pathLst>
                <a:path w="2903" h="2902" extrusionOk="0">
                  <a:moveTo>
                    <a:pt x="1451" y="0"/>
                  </a:moveTo>
                  <a:cubicBezTo>
                    <a:pt x="652" y="0"/>
                    <a:pt x="1" y="652"/>
                    <a:pt x="1" y="1451"/>
                  </a:cubicBezTo>
                  <a:cubicBezTo>
                    <a:pt x="1" y="2250"/>
                    <a:pt x="652" y="2902"/>
                    <a:pt x="1451" y="2902"/>
                  </a:cubicBezTo>
                  <a:cubicBezTo>
                    <a:pt x="2250" y="2902"/>
                    <a:pt x="2902" y="2250"/>
                    <a:pt x="2902" y="1451"/>
                  </a:cubicBezTo>
                  <a:cubicBezTo>
                    <a:pt x="2902" y="652"/>
                    <a:pt x="2250" y="0"/>
                    <a:pt x="145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81"/>
            <p:cNvSpPr/>
            <p:nvPr/>
          </p:nvSpPr>
          <p:spPr>
            <a:xfrm>
              <a:off x="996286" y="2397266"/>
              <a:ext cx="45037" cy="40950"/>
            </a:xfrm>
            <a:custGeom>
              <a:avLst/>
              <a:gdLst/>
              <a:ahLst/>
              <a:cxnLst/>
              <a:rect l="l" t="t" r="r" b="b"/>
              <a:pathLst>
                <a:path w="3008" h="2735" extrusionOk="0">
                  <a:moveTo>
                    <a:pt x="1935" y="0"/>
                  </a:moveTo>
                  <a:cubicBezTo>
                    <a:pt x="2452" y="1017"/>
                    <a:pt x="1655" y="2105"/>
                    <a:pt x="668" y="2105"/>
                  </a:cubicBezTo>
                  <a:cubicBezTo>
                    <a:pt x="451" y="2105"/>
                    <a:pt x="224" y="2052"/>
                    <a:pt x="1" y="1935"/>
                  </a:cubicBezTo>
                  <a:lnTo>
                    <a:pt x="1" y="1935"/>
                  </a:lnTo>
                  <a:cubicBezTo>
                    <a:pt x="261" y="2455"/>
                    <a:pt x="769" y="2734"/>
                    <a:pt x="1289" y="2734"/>
                  </a:cubicBezTo>
                  <a:cubicBezTo>
                    <a:pt x="1651" y="2734"/>
                    <a:pt x="2020" y="2598"/>
                    <a:pt x="2314" y="2313"/>
                  </a:cubicBezTo>
                  <a:cubicBezTo>
                    <a:pt x="3007" y="1619"/>
                    <a:pt x="2818" y="442"/>
                    <a:pt x="193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81"/>
            <p:cNvSpPr/>
            <p:nvPr/>
          </p:nvSpPr>
          <p:spPr>
            <a:xfrm>
              <a:off x="844570" y="2454237"/>
              <a:ext cx="341867" cy="50068"/>
            </a:xfrm>
            <a:custGeom>
              <a:avLst/>
              <a:gdLst/>
              <a:ahLst/>
              <a:cxnLst/>
              <a:rect l="l" t="t" r="r" b="b"/>
              <a:pathLst>
                <a:path w="22833" h="3344" extrusionOk="0">
                  <a:moveTo>
                    <a:pt x="8031" y="1"/>
                  </a:moveTo>
                  <a:cubicBezTo>
                    <a:pt x="7043" y="1"/>
                    <a:pt x="6097" y="400"/>
                    <a:pt x="5403" y="1115"/>
                  </a:cubicBezTo>
                  <a:cubicBezTo>
                    <a:pt x="4920" y="1620"/>
                    <a:pt x="4247" y="1914"/>
                    <a:pt x="3532" y="1914"/>
                  </a:cubicBezTo>
                  <a:lnTo>
                    <a:pt x="294" y="1914"/>
                  </a:lnTo>
                  <a:cubicBezTo>
                    <a:pt x="126" y="1914"/>
                    <a:pt x="0" y="2040"/>
                    <a:pt x="0" y="2208"/>
                  </a:cubicBezTo>
                  <a:lnTo>
                    <a:pt x="0" y="3049"/>
                  </a:lnTo>
                  <a:cubicBezTo>
                    <a:pt x="0" y="3217"/>
                    <a:pt x="126" y="3344"/>
                    <a:pt x="294" y="3344"/>
                  </a:cubicBezTo>
                  <a:lnTo>
                    <a:pt x="3658" y="3344"/>
                  </a:lnTo>
                  <a:cubicBezTo>
                    <a:pt x="4647" y="3344"/>
                    <a:pt x="5593" y="2944"/>
                    <a:pt x="6286" y="2229"/>
                  </a:cubicBezTo>
                  <a:cubicBezTo>
                    <a:pt x="6754" y="1721"/>
                    <a:pt x="7398" y="1429"/>
                    <a:pt x="8086" y="1429"/>
                  </a:cubicBezTo>
                  <a:cubicBezTo>
                    <a:pt x="8110" y="1429"/>
                    <a:pt x="8134" y="1430"/>
                    <a:pt x="8158" y="1430"/>
                  </a:cubicBezTo>
                  <a:lnTo>
                    <a:pt x="14822" y="1430"/>
                  </a:lnTo>
                  <a:cubicBezTo>
                    <a:pt x="15432" y="1430"/>
                    <a:pt x="16000" y="1683"/>
                    <a:pt x="16441" y="2124"/>
                  </a:cubicBezTo>
                  <a:cubicBezTo>
                    <a:pt x="17177" y="2902"/>
                    <a:pt x="18207" y="3344"/>
                    <a:pt x="19300" y="3344"/>
                  </a:cubicBezTo>
                  <a:lnTo>
                    <a:pt x="22559" y="3344"/>
                  </a:lnTo>
                  <a:cubicBezTo>
                    <a:pt x="22706" y="3344"/>
                    <a:pt x="22833" y="3217"/>
                    <a:pt x="22833" y="3049"/>
                  </a:cubicBezTo>
                  <a:lnTo>
                    <a:pt x="22833" y="2208"/>
                  </a:lnTo>
                  <a:cubicBezTo>
                    <a:pt x="22833" y="2040"/>
                    <a:pt x="22706" y="1914"/>
                    <a:pt x="22559" y="1914"/>
                  </a:cubicBezTo>
                  <a:lnTo>
                    <a:pt x="19321" y="1914"/>
                  </a:lnTo>
                  <a:cubicBezTo>
                    <a:pt x="18607" y="1914"/>
                    <a:pt x="17913" y="1620"/>
                    <a:pt x="17450" y="1115"/>
                  </a:cubicBezTo>
                  <a:cubicBezTo>
                    <a:pt x="16757" y="400"/>
                    <a:pt x="15810" y="1"/>
                    <a:pt x="1482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81"/>
            <p:cNvSpPr/>
            <p:nvPr/>
          </p:nvSpPr>
          <p:spPr>
            <a:xfrm>
              <a:off x="844570" y="2466499"/>
              <a:ext cx="341867" cy="37821"/>
            </a:xfrm>
            <a:custGeom>
              <a:avLst/>
              <a:gdLst/>
              <a:ahLst/>
              <a:cxnLst/>
              <a:rect l="l" t="t" r="r" b="b"/>
              <a:pathLst>
                <a:path w="22833" h="2526" extrusionOk="0">
                  <a:moveTo>
                    <a:pt x="8086" y="1"/>
                  </a:moveTo>
                  <a:cubicBezTo>
                    <a:pt x="7398" y="1"/>
                    <a:pt x="6754" y="293"/>
                    <a:pt x="6286" y="801"/>
                  </a:cubicBezTo>
                  <a:cubicBezTo>
                    <a:pt x="5593" y="1515"/>
                    <a:pt x="4647" y="1915"/>
                    <a:pt x="3658" y="1915"/>
                  </a:cubicBezTo>
                  <a:lnTo>
                    <a:pt x="294" y="1915"/>
                  </a:lnTo>
                  <a:cubicBezTo>
                    <a:pt x="126" y="1915"/>
                    <a:pt x="21" y="1789"/>
                    <a:pt x="0" y="1642"/>
                  </a:cubicBezTo>
                  <a:lnTo>
                    <a:pt x="0" y="2230"/>
                  </a:lnTo>
                  <a:cubicBezTo>
                    <a:pt x="0" y="2398"/>
                    <a:pt x="126" y="2525"/>
                    <a:pt x="294" y="2525"/>
                  </a:cubicBezTo>
                  <a:lnTo>
                    <a:pt x="3679" y="2525"/>
                  </a:lnTo>
                  <a:cubicBezTo>
                    <a:pt x="3704" y="2525"/>
                    <a:pt x="3729" y="2525"/>
                    <a:pt x="3754" y="2525"/>
                  </a:cubicBezTo>
                  <a:cubicBezTo>
                    <a:pt x="4715" y="2525"/>
                    <a:pt x="5631" y="2128"/>
                    <a:pt x="6307" y="1431"/>
                  </a:cubicBezTo>
                  <a:cubicBezTo>
                    <a:pt x="6791" y="906"/>
                    <a:pt x="7464" y="611"/>
                    <a:pt x="8179" y="611"/>
                  </a:cubicBezTo>
                  <a:lnTo>
                    <a:pt x="14822" y="611"/>
                  </a:lnTo>
                  <a:cubicBezTo>
                    <a:pt x="15432" y="611"/>
                    <a:pt x="16000" y="864"/>
                    <a:pt x="16441" y="1305"/>
                  </a:cubicBezTo>
                  <a:cubicBezTo>
                    <a:pt x="17177" y="2083"/>
                    <a:pt x="18207" y="2525"/>
                    <a:pt x="19300" y="2525"/>
                  </a:cubicBezTo>
                  <a:lnTo>
                    <a:pt x="22559" y="2525"/>
                  </a:lnTo>
                  <a:cubicBezTo>
                    <a:pt x="22706" y="2525"/>
                    <a:pt x="22833" y="2398"/>
                    <a:pt x="22833" y="2251"/>
                  </a:cubicBezTo>
                  <a:lnTo>
                    <a:pt x="22833" y="1642"/>
                  </a:lnTo>
                  <a:cubicBezTo>
                    <a:pt x="22833" y="1789"/>
                    <a:pt x="22706" y="1915"/>
                    <a:pt x="22559" y="1915"/>
                  </a:cubicBezTo>
                  <a:lnTo>
                    <a:pt x="19300" y="1915"/>
                  </a:lnTo>
                  <a:cubicBezTo>
                    <a:pt x="18207" y="1915"/>
                    <a:pt x="17177" y="1473"/>
                    <a:pt x="16441" y="696"/>
                  </a:cubicBezTo>
                  <a:cubicBezTo>
                    <a:pt x="16000" y="254"/>
                    <a:pt x="15432" y="2"/>
                    <a:pt x="14822" y="2"/>
                  </a:cubicBezTo>
                  <a:lnTo>
                    <a:pt x="8158" y="2"/>
                  </a:lnTo>
                  <a:cubicBezTo>
                    <a:pt x="8134" y="1"/>
                    <a:pt x="8110" y="1"/>
                    <a:pt x="8086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81"/>
            <p:cNvSpPr/>
            <p:nvPr/>
          </p:nvSpPr>
          <p:spPr>
            <a:xfrm>
              <a:off x="932698" y="2697555"/>
              <a:ext cx="165910" cy="34661"/>
            </a:xfrm>
            <a:custGeom>
              <a:avLst/>
              <a:gdLst/>
              <a:ahLst/>
              <a:cxnLst/>
              <a:rect l="l" t="t" r="r" b="b"/>
              <a:pathLst>
                <a:path w="11081" h="2315" extrusionOk="0">
                  <a:moveTo>
                    <a:pt x="10359" y="1"/>
                  </a:moveTo>
                  <a:cubicBezTo>
                    <a:pt x="10347" y="1"/>
                    <a:pt x="10336" y="1"/>
                    <a:pt x="10324" y="2"/>
                  </a:cubicBezTo>
                  <a:lnTo>
                    <a:pt x="8873" y="2"/>
                  </a:lnTo>
                  <a:lnTo>
                    <a:pt x="8873" y="527"/>
                  </a:lnTo>
                  <a:cubicBezTo>
                    <a:pt x="8873" y="969"/>
                    <a:pt x="8495" y="1326"/>
                    <a:pt x="8053" y="1326"/>
                  </a:cubicBezTo>
                  <a:lnTo>
                    <a:pt x="1" y="1326"/>
                  </a:lnTo>
                  <a:lnTo>
                    <a:pt x="1" y="2314"/>
                  </a:lnTo>
                  <a:lnTo>
                    <a:pt x="11081" y="2314"/>
                  </a:lnTo>
                  <a:lnTo>
                    <a:pt x="11081" y="737"/>
                  </a:lnTo>
                  <a:cubicBezTo>
                    <a:pt x="11081" y="349"/>
                    <a:pt x="10763" y="1"/>
                    <a:pt x="10359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81"/>
            <p:cNvSpPr/>
            <p:nvPr/>
          </p:nvSpPr>
          <p:spPr>
            <a:xfrm>
              <a:off x="906885" y="2723068"/>
              <a:ext cx="217221" cy="28343"/>
            </a:xfrm>
            <a:custGeom>
              <a:avLst/>
              <a:gdLst/>
              <a:ahLst/>
              <a:cxnLst/>
              <a:rect l="l" t="t" r="r" b="b"/>
              <a:pathLst>
                <a:path w="14508" h="1893" extrusionOk="0">
                  <a:moveTo>
                    <a:pt x="758" y="1"/>
                  </a:moveTo>
                  <a:cubicBezTo>
                    <a:pt x="337" y="1"/>
                    <a:pt x="1" y="337"/>
                    <a:pt x="22" y="757"/>
                  </a:cubicBezTo>
                  <a:lnTo>
                    <a:pt x="22" y="1893"/>
                  </a:lnTo>
                  <a:lnTo>
                    <a:pt x="14508" y="1893"/>
                  </a:lnTo>
                  <a:lnTo>
                    <a:pt x="14508" y="757"/>
                  </a:lnTo>
                  <a:cubicBezTo>
                    <a:pt x="14508" y="337"/>
                    <a:pt x="14171" y="1"/>
                    <a:pt x="1375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81"/>
            <p:cNvSpPr/>
            <p:nvPr/>
          </p:nvSpPr>
          <p:spPr>
            <a:xfrm>
              <a:off x="907200" y="2723068"/>
              <a:ext cx="216907" cy="28029"/>
            </a:xfrm>
            <a:custGeom>
              <a:avLst/>
              <a:gdLst/>
              <a:ahLst/>
              <a:cxnLst/>
              <a:rect l="l" t="t" r="r" b="b"/>
              <a:pathLst>
                <a:path w="14487" h="1872" extrusionOk="0">
                  <a:moveTo>
                    <a:pt x="12258" y="1"/>
                  </a:moveTo>
                  <a:lnTo>
                    <a:pt x="12258" y="694"/>
                  </a:lnTo>
                  <a:cubicBezTo>
                    <a:pt x="12237" y="1115"/>
                    <a:pt x="11922" y="1451"/>
                    <a:pt x="11501" y="1451"/>
                  </a:cubicBezTo>
                  <a:lnTo>
                    <a:pt x="1" y="1451"/>
                  </a:lnTo>
                  <a:lnTo>
                    <a:pt x="1" y="1872"/>
                  </a:lnTo>
                  <a:lnTo>
                    <a:pt x="14487" y="1872"/>
                  </a:lnTo>
                  <a:lnTo>
                    <a:pt x="14487" y="1451"/>
                  </a:lnTo>
                  <a:lnTo>
                    <a:pt x="14487" y="736"/>
                  </a:lnTo>
                  <a:cubicBezTo>
                    <a:pt x="14466" y="316"/>
                    <a:pt x="14129" y="1"/>
                    <a:pt x="13730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7" name="Google Shape;9077;p81"/>
          <p:cNvGrpSpPr/>
          <p:nvPr/>
        </p:nvGrpSpPr>
        <p:grpSpPr>
          <a:xfrm>
            <a:off x="1290615" y="2399467"/>
            <a:ext cx="336836" cy="342511"/>
            <a:chOff x="1290615" y="2399467"/>
            <a:chExt cx="336836" cy="342511"/>
          </a:xfrm>
        </p:grpSpPr>
        <p:sp>
          <p:nvSpPr>
            <p:cNvPr id="9078" name="Google Shape;9078;p81"/>
            <p:cNvSpPr/>
            <p:nvPr/>
          </p:nvSpPr>
          <p:spPr>
            <a:xfrm>
              <a:off x="1399226" y="2683720"/>
              <a:ext cx="119316" cy="39363"/>
            </a:xfrm>
            <a:custGeom>
              <a:avLst/>
              <a:gdLst/>
              <a:ahLst/>
              <a:cxnLst/>
              <a:rect l="l" t="t" r="r" b="b"/>
              <a:pathLst>
                <a:path w="7969" h="2629" extrusionOk="0">
                  <a:moveTo>
                    <a:pt x="4100" y="1"/>
                  </a:moveTo>
                  <a:lnTo>
                    <a:pt x="0" y="1640"/>
                  </a:lnTo>
                  <a:cubicBezTo>
                    <a:pt x="0" y="2187"/>
                    <a:pt x="442" y="2629"/>
                    <a:pt x="988" y="2629"/>
                  </a:cubicBezTo>
                  <a:lnTo>
                    <a:pt x="6980" y="2629"/>
                  </a:lnTo>
                  <a:cubicBezTo>
                    <a:pt x="7527" y="2629"/>
                    <a:pt x="7968" y="2187"/>
                    <a:pt x="7968" y="1640"/>
                  </a:cubicBezTo>
                  <a:lnTo>
                    <a:pt x="4100" y="1"/>
                  </a:ln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81"/>
            <p:cNvSpPr/>
            <p:nvPr/>
          </p:nvSpPr>
          <p:spPr>
            <a:xfrm>
              <a:off x="1321788" y="2662624"/>
              <a:ext cx="58872" cy="79354"/>
            </a:xfrm>
            <a:custGeom>
              <a:avLst/>
              <a:gdLst/>
              <a:ahLst/>
              <a:cxnLst/>
              <a:rect l="l" t="t" r="r" b="b"/>
              <a:pathLst>
                <a:path w="3932" h="5300" extrusionOk="0">
                  <a:moveTo>
                    <a:pt x="0" y="1"/>
                  </a:moveTo>
                  <a:lnTo>
                    <a:pt x="0" y="4626"/>
                  </a:lnTo>
                  <a:cubicBezTo>
                    <a:pt x="0" y="5005"/>
                    <a:pt x="294" y="5299"/>
                    <a:pt x="673" y="5299"/>
                  </a:cubicBezTo>
                  <a:lnTo>
                    <a:pt x="3259" y="5299"/>
                  </a:lnTo>
                  <a:cubicBezTo>
                    <a:pt x="3637" y="5299"/>
                    <a:pt x="3932" y="5005"/>
                    <a:pt x="3932" y="4626"/>
                  </a:cubicBezTo>
                  <a:lnTo>
                    <a:pt x="3932" y="30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81"/>
            <p:cNvSpPr/>
            <p:nvPr/>
          </p:nvSpPr>
          <p:spPr>
            <a:xfrm>
              <a:off x="1540866" y="2676159"/>
              <a:ext cx="58887" cy="65819"/>
            </a:xfrm>
            <a:custGeom>
              <a:avLst/>
              <a:gdLst/>
              <a:ahLst/>
              <a:cxnLst/>
              <a:rect l="l" t="t" r="r" b="b"/>
              <a:pathLst>
                <a:path w="3933" h="4396" extrusionOk="0">
                  <a:moveTo>
                    <a:pt x="3932" y="1"/>
                  </a:moveTo>
                  <a:lnTo>
                    <a:pt x="1" y="2145"/>
                  </a:lnTo>
                  <a:lnTo>
                    <a:pt x="1" y="3722"/>
                  </a:lnTo>
                  <a:cubicBezTo>
                    <a:pt x="1" y="4101"/>
                    <a:pt x="295" y="4395"/>
                    <a:pt x="674" y="4395"/>
                  </a:cubicBezTo>
                  <a:lnTo>
                    <a:pt x="3260" y="4395"/>
                  </a:lnTo>
                  <a:cubicBezTo>
                    <a:pt x="3638" y="4395"/>
                    <a:pt x="3932" y="4101"/>
                    <a:pt x="3932" y="3722"/>
                  </a:cubicBezTo>
                  <a:lnTo>
                    <a:pt x="393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81"/>
            <p:cNvSpPr/>
            <p:nvPr/>
          </p:nvSpPr>
          <p:spPr>
            <a:xfrm>
              <a:off x="1290615" y="2471560"/>
              <a:ext cx="115857" cy="80283"/>
            </a:xfrm>
            <a:custGeom>
              <a:avLst/>
              <a:gdLst/>
              <a:ahLst/>
              <a:cxnLst/>
              <a:rect l="l" t="t" r="r" b="b"/>
              <a:pathLst>
                <a:path w="7738" h="5362" extrusionOk="0">
                  <a:moveTo>
                    <a:pt x="863" y="0"/>
                  </a:moveTo>
                  <a:cubicBezTo>
                    <a:pt x="379" y="0"/>
                    <a:pt x="1" y="400"/>
                    <a:pt x="1" y="883"/>
                  </a:cubicBezTo>
                  <a:lnTo>
                    <a:pt x="1" y="4499"/>
                  </a:lnTo>
                  <a:cubicBezTo>
                    <a:pt x="1" y="4962"/>
                    <a:pt x="379" y="5361"/>
                    <a:pt x="863" y="5361"/>
                  </a:cubicBezTo>
                  <a:lnTo>
                    <a:pt x="7738" y="5361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81"/>
            <p:cNvSpPr/>
            <p:nvPr/>
          </p:nvSpPr>
          <p:spPr>
            <a:xfrm>
              <a:off x="1555045" y="2471859"/>
              <a:ext cx="72407" cy="79983"/>
            </a:xfrm>
            <a:custGeom>
              <a:avLst/>
              <a:gdLst/>
              <a:ahLst/>
              <a:cxnLst/>
              <a:rect l="l" t="t" r="r" b="b"/>
              <a:pathLst>
                <a:path w="4836" h="5342" extrusionOk="0">
                  <a:moveTo>
                    <a:pt x="4010" y="0"/>
                  </a:moveTo>
                  <a:cubicBezTo>
                    <a:pt x="3998" y="0"/>
                    <a:pt x="3986" y="1"/>
                    <a:pt x="3974" y="1"/>
                  </a:cubicBezTo>
                  <a:lnTo>
                    <a:pt x="3301" y="1"/>
                  </a:lnTo>
                  <a:lnTo>
                    <a:pt x="0" y="5341"/>
                  </a:lnTo>
                  <a:lnTo>
                    <a:pt x="3974" y="5341"/>
                  </a:lnTo>
                  <a:cubicBezTo>
                    <a:pt x="4457" y="5341"/>
                    <a:pt x="4836" y="4942"/>
                    <a:pt x="4836" y="4479"/>
                  </a:cubicBezTo>
                  <a:lnTo>
                    <a:pt x="4836" y="863"/>
                  </a:lnTo>
                  <a:cubicBezTo>
                    <a:pt x="4836" y="392"/>
                    <a:pt x="4476" y="0"/>
                    <a:pt x="4010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81"/>
            <p:cNvSpPr/>
            <p:nvPr/>
          </p:nvSpPr>
          <p:spPr>
            <a:xfrm>
              <a:off x="1313598" y="2399467"/>
              <a:ext cx="290871" cy="263172"/>
            </a:xfrm>
            <a:custGeom>
              <a:avLst/>
              <a:gdLst/>
              <a:ahLst/>
              <a:cxnLst/>
              <a:rect l="l" t="t" r="r" b="b"/>
              <a:pathLst>
                <a:path w="19427" h="17577" extrusionOk="0">
                  <a:moveTo>
                    <a:pt x="2986" y="1"/>
                  </a:moveTo>
                  <a:cubicBezTo>
                    <a:pt x="1346" y="1"/>
                    <a:pt x="0" y="1346"/>
                    <a:pt x="0" y="2986"/>
                  </a:cubicBezTo>
                  <a:lnTo>
                    <a:pt x="0" y="17577"/>
                  </a:lnTo>
                  <a:lnTo>
                    <a:pt x="19427" y="17577"/>
                  </a:lnTo>
                  <a:lnTo>
                    <a:pt x="19427" y="2986"/>
                  </a:lnTo>
                  <a:cubicBezTo>
                    <a:pt x="19427" y="1346"/>
                    <a:pt x="18081" y="1"/>
                    <a:pt x="16420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81"/>
            <p:cNvSpPr/>
            <p:nvPr/>
          </p:nvSpPr>
          <p:spPr>
            <a:xfrm>
              <a:off x="1313598" y="2399467"/>
              <a:ext cx="77138" cy="263172"/>
            </a:xfrm>
            <a:custGeom>
              <a:avLst/>
              <a:gdLst/>
              <a:ahLst/>
              <a:cxnLst/>
              <a:rect l="l" t="t" r="r" b="b"/>
              <a:pathLst>
                <a:path w="5152" h="17577" extrusionOk="0">
                  <a:moveTo>
                    <a:pt x="2986" y="1"/>
                  </a:moveTo>
                  <a:cubicBezTo>
                    <a:pt x="1346" y="1"/>
                    <a:pt x="0" y="1346"/>
                    <a:pt x="0" y="2986"/>
                  </a:cubicBezTo>
                  <a:lnTo>
                    <a:pt x="0" y="17577"/>
                  </a:lnTo>
                  <a:lnTo>
                    <a:pt x="2166" y="17577"/>
                  </a:lnTo>
                  <a:lnTo>
                    <a:pt x="2166" y="2986"/>
                  </a:lnTo>
                  <a:cubicBezTo>
                    <a:pt x="2166" y="1346"/>
                    <a:pt x="3490" y="1"/>
                    <a:pt x="5151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81"/>
            <p:cNvSpPr/>
            <p:nvPr/>
          </p:nvSpPr>
          <p:spPr>
            <a:xfrm>
              <a:off x="1332793" y="2446376"/>
              <a:ext cx="252481" cy="129392"/>
            </a:xfrm>
            <a:custGeom>
              <a:avLst/>
              <a:gdLst/>
              <a:ahLst/>
              <a:cxnLst/>
              <a:rect l="l" t="t" r="r" b="b"/>
              <a:pathLst>
                <a:path w="16863" h="8642" extrusionOk="0">
                  <a:moveTo>
                    <a:pt x="1325" y="0"/>
                  </a:moveTo>
                  <a:cubicBezTo>
                    <a:pt x="590" y="0"/>
                    <a:pt x="1" y="610"/>
                    <a:pt x="1" y="1346"/>
                  </a:cubicBezTo>
                  <a:lnTo>
                    <a:pt x="1" y="7317"/>
                  </a:lnTo>
                  <a:cubicBezTo>
                    <a:pt x="1" y="8052"/>
                    <a:pt x="590" y="8641"/>
                    <a:pt x="1325" y="8641"/>
                  </a:cubicBezTo>
                  <a:lnTo>
                    <a:pt x="15538" y="8641"/>
                  </a:lnTo>
                  <a:cubicBezTo>
                    <a:pt x="16274" y="8641"/>
                    <a:pt x="16862" y="8052"/>
                    <a:pt x="16862" y="7317"/>
                  </a:cubicBezTo>
                  <a:lnTo>
                    <a:pt x="16862" y="1346"/>
                  </a:lnTo>
                  <a:cubicBezTo>
                    <a:pt x="16862" y="610"/>
                    <a:pt x="16274" y="0"/>
                    <a:pt x="15538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81"/>
            <p:cNvSpPr/>
            <p:nvPr/>
          </p:nvSpPr>
          <p:spPr>
            <a:xfrm>
              <a:off x="1332479" y="2446376"/>
              <a:ext cx="44094" cy="129392"/>
            </a:xfrm>
            <a:custGeom>
              <a:avLst/>
              <a:gdLst/>
              <a:ahLst/>
              <a:cxnLst/>
              <a:rect l="l" t="t" r="r" b="b"/>
              <a:pathLst>
                <a:path w="2945" h="8642" extrusionOk="0">
                  <a:moveTo>
                    <a:pt x="1346" y="0"/>
                  </a:moveTo>
                  <a:cubicBezTo>
                    <a:pt x="611" y="0"/>
                    <a:pt x="1" y="610"/>
                    <a:pt x="1" y="1346"/>
                  </a:cubicBezTo>
                  <a:lnTo>
                    <a:pt x="1" y="7317"/>
                  </a:lnTo>
                  <a:cubicBezTo>
                    <a:pt x="1" y="8052"/>
                    <a:pt x="611" y="8641"/>
                    <a:pt x="1346" y="8641"/>
                  </a:cubicBezTo>
                  <a:lnTo>
                    <a:pt x="2944" y="8641"/>
                  </a:lnTo>
                  <a:cubicBezTo>
                    <a:pt x="2208" y="8641"/>
                    <a:pt x="1599" y="8052"/>
                    <a:pt x="1599" y="7317"/>
                  </a:cubicBezTo>
                  <a:lnTo>
                    <a:pt x="1599" y="1346"/>
                  </a:lnTo>
                  <a:cubicBezTo>
                    <a:pt x="1599" y="610"/>
                    <a:pt x="2208" y="0"/>
                    <a:pt x="2944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81"/>
            <p:cNvSpPr/>
            <p:nvPr/>
          </p:nvSpPr>
          <p:spPr>
            <a:xfrm>
              <a:off x="1332479" y="2446376"/>
              <a:ext cx="252796" cy="38105"/>
            </a:xfrm>
            <a:custGeom>
              <a:avLst/>
              <a:gdLst/>
              <a:ahLst/>
              <a:cxnLst/>
              <a:rect l="l" t="t" r="r" b="b"/>
              <a:pathLst>
                <a:path w="16884" h="2545" extrusionOk="0">
                  <a:moveTo>
                    <a:pt x="1346" y="0"/>
                  </a:moveTo>
                  <a:cubicBezTo>
                    <a:pt x="611" y="0"/>
                    <a:pt x="1" y="610"/>
                    <a:pt x="1" y="1346"/>
                  </a:cubicBezTo>
                  <a:lnTo>
                    <a:pt x="1" y="2544"/>
                  </a:lnTo>
                  <a:lnTo>
                    <a:pt x="16883" y="2544"/>
                  </a:lnTo>
                  <a:lnTo>
                    <a:pt x="16883" y="1346"/>
                  </a:lnTo>
                  <a:cubicBezTo>
                    <a:pt x="16883" y="610"/>
                    <a:pt x="16295" y="0"/>
                    <a:pt x="15559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81"/>
            <p:cNvSpPr/>
            <p:nvPr/>
          </p:nvSpPr>
          <p:spPr>
            <a:xfrm>
              <a:off x="1335323" y="2597464"/>
              <a:ext cx="40935" cy="40620"/>
            </a:xfrm>
            <a:custGeom>
              <a:avLst/>
              <a:gdLst/>
              <a:ahLst/>
              <a:cxnLst/>
              <a:rect l="l" t="t" r="r" b="b"/>
              <a:pathLst>
                <a:path w="2734" h="2713" extrusionOk="0">
                  <a:moveTo>
                    <a:pt x="1367" y="1"/>
                  </a:moveTo>
                  <a:cubicBezTo>
                    <a:pt x="610" y="1"/>
                    <a:pt x="0" y="611"/>
                    <a:pt x="0" y="1346"/>
                  </a:cubicBezTo>
                  <a:cubicBezTo>
                    <a:pt x="0" y="2103"/>
                    <a:pt x="610" y="2713"/>
                    <a:pt x="1367" y="2713"/>
                  </a:cubicBezTo>
                  <a:cubicBezTo>
                    <a:pt x="2124" y="2713"/>
                    <a:pt x="2733" y="2103"/>
                    <a:pt x="2733" y="1346"/>
                  </a:cubicBezTo>
                  <a:cubicBezTo>
                    <a:pt x="2733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81"/>
            <p:cNvSpPr/>
            <p:nvPr/>
          </p:nvSpPr>
          <p:spPr>
            <a:xfrm>
              <a:off x="1541824" y="2597464"/>
              <a:ext cx="40620" cy="40620"/>
            </a:xfrm>
            <a:custGeom>
              <a:avLst/>
              <a:gdLst/>
              <a:ahLst/>
              <a:cxnLst/>
              <a:rect l="l" t="t" r="r" b="b"/>
              <a:pathLst>
                <a:path w="2713" h="2713" extrusionOk="0">
                  <a:moveTo>
                    <a:pt x="1367" y="1"/>
                  </a:moveTo>
                  <a:cubicBezTo>
                    <a:pt x="610" y="1"/>
                    <a:pt x="0" y="611"/>
                    <a:pt x="0" y="1346"/>
                  </a:cubicBezTo>
                  <a:cubicBezTo>
                    <a:pt x="0" y="2103"/>
                    <a:pt x="610" y="2713"/>
                    <a:pt x="1367" y="2713"/>
                  </a:cubicBezTo>
                  <a:cubicBezTo>
                    <a:pt x="2102" y="2713"/>
                    <a:pt x="2712" y="2103"/>
                    <a:pt x="2712" y="1346"/>
                  </a:cubicBezTo>
                  <a:cubicBezTo>
                    <a:pt x="2712" y="611"/>
                    <a:pt x="2102" y="1"/>
                    <a:pt x="1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81"/>
            <p:cNvSpPr/>
            <p:nvPr/>
          </p:nvSpPr>
          <p:spPr>
            <a:xfrm>
              <a:off x="1327448" y="2441331"/>
              <a:ext cx="263172" cy="139783"/>
            </a:xfrm>
            <a:custGeom>
              <a:avLst/>
              <a:gdLst/>
              <a:ahLst/>
              <a:cxnLst/>
              <a:rect l="l" t="t" r="r" b="b"/>
              <a:pathLst>
                <a:path w="17577" h="9336" extrusionOk="0">
                  <a:moveTo>
                    <a:pt x="15895" y="695"/>
                  </a:moveTo>
                  <a:cubicBezTo>
                    <a:pt x="16441" y="695"/>
                    <a:pt x="16862" y="1136"/>
                    <a:pt x="16883" y="1683"/>
                  </a:cubicBezTo>
                  <a:lnTo>
                    <a:pt x="16883" y="7654"/>
                  </a:lnTo>
                  <a:cubicBezTo>
                    <a:pt x="16862" y="8179"/>
                    <a:pt x="16441" y="8621"/>
                    <a:pt x="15895" y="8621"/>
                  </a:cubicBezTo>
                  <a:lnTo>
                    <a:pt x="1682" y="8621"/>
                  </a:lnTo>
                  <a:cubicBezTo>
                    <a:pt x="1136" y="8621"/>
                    <a:pt x="694" y="8179"/>
                    <a:pt x="694" y="7654"/>
                  </a:cubicBezTo>
                  <a:lnTo>
                    <a:pt x="694" y="1662"/>
                  </a:lnTo>
                  <a:cubicBezTo>
                    <a:pt x="694" y="1136"/>
                    <a:pt x="1136" y="695"/>
                    <a:pt x="1682" y="695"/>
                  </a:cubicBezTo>
                  <a:close/>
                  <a:moveTo>
                    <a:pt x="1682" y="1"/>
                  </a:moveTo>
                  <a:cubicBezTo>
                    <a:pt x="757" y="1"/>
                    <a:pt x="0" y="737"/>
                    <a:pt x="0" y="1683"/>
                  </a:cubicBezTo>
                  <a:lnTo>
                    <a:pt x="0" y="7654"/>
                  </a:lnTo>
                  <a:cubicBezTo>
                    <a:pt x="0" y="8579"/>
                    <a:pt x="757" y="9336"/>
                    <a:pt x="1682" y="9336"/>
                  </a:cubicBezTo>
                  <a:lnTo>
                    <a:pt x="15895" y="9336"/>
                  </a:lnTo>
                  <a:cubicBezTo>
                    <a:pt x="16820" y="9336"/>
                    <a:pt x="17577" y="8579"/>
                    <a:pt x="17577" y="7654"/>
                  </a:cubicBezTo>
                  <a:lnTo>
                    <a:pt x="17577" y="1683"/>
                  </a:lnTo>
                  <a:cubicBezTo>
                    <a:pt x="17577" y="737"/>
                    <a:pt x="16820" y="1"/>
                    <a:pt x="15895" y="1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81"/>
            <p:cNvSpPr/>
            <p:nvPr/>
          </p:nvSpPr>
          <p:spPr>
            <a:xfrm>
              <a:off x="1321459" y="2592149"/>
              <a:ext cx="59830" cy="51296"/>
            </a:xfrm>
            <a:custGeom>
              <a:avLst/>
              <a:gdLst/>
              <a:ahLst/>
              <a:cxnLst/>
              <a:rect l="l" t="t" r="r" b="b"/>
              <a:pathLst>
                <a:path w="3996" h="3426" extrusionOk="0">
                  <a:moveTo>
                    <a:pt x="2293" y="692"/>
                  </a:moveTo>
                  <a:lnTo>
                    <a:pt x="2293" y="713"/>
                  </a:lnTo>
                  <a:cubicBezTo>
                    <a:pt x="2305" y="713"/>
                    <a:pt x="2317" y="713"/>
                    <a:pt x="2328" y="713"/>
                  </a:cubicBezTo>
                  <a:cubicBezTo>
                    <a:pt x="2859" y="713"/>
                    <a:pt x="3302" y="1167"/>
                    <a:pt x="3302" y="1701"/>
                  </a:cubicBezTo>
                  <a:cubicBezTo>
                    <a:pt x="3302" y="2312"/>
                    <a:pt x="2802" y="2722"/>
                    <a:pt x="2284" y="2722"/>
                  </a:cubicBezTo>
                  <a:cubicBezTo>
                    <a:pt x="2035" y="2722"/>
                    <a:pt x="1782" y="2628"/>
                    <a:pt x="1578" y="2416"/>
                  </a:cubicBezTo>
                  <a:cubicBezTo>
                    <a:pt x="947" y="1786"/>
                    <a:pt x="1389" y="692"/>
                    <a:pt x="2293" y="692"/>
                  </a:cubicBezTo>
                  <a:close/>
                  <a:moveTo>
                    <a:pt x="2280" y="0"/>
                  </a:moveTo>
                  <a:cubicBezTo>
                    <a:pt x="1858" y="0"/>
                    <a:pt x="1427" y="156"/>
                    <a:pt x="1073" y="503"/>
                  </a:cubicBezTo>
                  <a:cubicBezTo>
                    <a:pt x="1" y="1575"/>
                    <a:pt x="758" y="3425"/>
                    <a:pt x="2293" y="3425"/>
                  </a:cubicBezTo>
                  <a:cubicBezTo>
                    <a:pt x="3239" y="3425"/>
                    <a:pt x="3996" y="2648"/>
                    <a:pt x="3996" y="1701"/>
                  </a:cubicBezTo>
                  <a:cubicBezTo>
                    <a:pt x="3996" y="678"/>
                    <a:pt x="3159" y="0"/>
                    <a:pt x="2280" y="0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81"/>
            <p:cNvSpPr/>
            <p:nvPr/>
          </p:nvSpPr>
          <p:spPr>
            <a:xfrm>
              <a:off x="1527960" y="2592149"/>
              <a:ext cx="59830" cy="51296"/>
            </a:xfrm>
            <a:custGeom>
              <a:avLst/>
              <a:gdLst/>
              <a:ahLst/>
              <a:cxnLst/>
              <a:rect l="l" t="t" r="r" b="b"/>
              <a:pathLst>
                <a:path w="3996" h="3426" extrusionOk="0">
                  <a:moveTo>
                    <a:pt x="2293" y="692"/>
                  </a:moveTo>
                  <a:lnTo>
                    <a:pt x="2293" y="713"/>
                  </a:lnTo>
                  <a:cubicBezTo>
                    <a:pt x="2305" y="713"/>
                    <a:pt x="2317" y="713"/>
                    <a:pt x="2328" y="713"/>
                  </a:cubicBezTo>
                  <a:cubicBezTo>
                    <a:pt x="2859" y="713"/>
                    <a:pt x="3302" y="1167"/>
                    <a:pt x="3302" y="1701"/>
                  </a:cubicBezTo>
                  <a:cubicBezTo>
                    <a:pt x="3302" y="2312"/>
                    <a:pt x="2802" y="2722"/>
                    <a:pt x="2284" y="2722"/>
                  </a:cubicBezTo>
                  <a:cubicBezTo>
                    <a:pt x="2035" y="2722"/>
                    <a:pt x="1782" y="2628"/>
                    <a:pt x="1578" y="2416"/>
                  </a:cubicBezTo>
                  <a:cubicBezTo>
                    <a:pt x="926" y="1786"/>
                    <a:pt x="1389" y="692"/>
                    <a:pt x="2293" y="692"/>
                  </a:cubicBezTo>
                  <a:close/>
                  <a:moveTo>
                    <a:pt x="2270" y="0"/>
                  </a:moveTo>
                  <a:cubicBezTo>
                    <a:pt x="1849" y="0"/>
                    <a:pt x="1420" y="156"/>
                    <a:pt x="1073" y="503"/>
                  </a:cubicBezTo>
                  <a:cubicBezTo>
                    <a:pt x="1" y="1575"/>
                    <a:pt x="758" y="3425"/>
                    <a:pt x="2293" y="3425"/>
                  </a:cubicBezTo>
                  <a:cubicBezTo>
                    <a:pt x="3239" y="3425"/>
                    <a:pt x="3996" y="2648"/>
                    <a:pt x="3996" y="1701"/>
                  </a:cubicBezTo>
                  <a:cubicBezTo>
                    <a:pt x="3996" y="678"/>
                    <a:pt x="3150" y="0"/>
                    <a:pt x="2270" y="0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81"/>
            <p:cNvSpPr/>
            <p:nvPr/>
          </p:nvSpPr>
          <p:spPr>
            <a:xfrm>
              <a:off x="1401427" y="2594005"/>
              <a:ext cx="115228" cy="84385"/>
            </a:xfrm>
            <a:custGeom>
              <a:avLst/>
              <a:gdLst/>
              <a:ahLst/>
              <a:cxnLst/>
              <a:rect l="l" t="t" r="r" b="b"/>
              <a:pathLst>
                <a:path w="7696" h="5636" extrusionOk="0">
                  <a:moveTo>
                    <a:pt x="1430" y="1"/>
                  </a:moveTo>
                  <a:cubicBezTo>
                    <a:pt x="631" y="1"/>
                    <a:pt x="0" y="631"/>
                    <a:pt x="0" y="1409"/>
                  </a:cubicBezTo>
                  <a:lnTo>
                    <a:pt x="0" y="4353"/>
                  </a:lnTo>
                  <a:lnTo>
                    <a:pt x="7695" y="5635"/>
                  </a:lnTo>
                  <a:lnTo>
                    <a:pt x="7695" y="1409"/>
                  </a:lnTo>
                  <a:cubicBezTo>
                    <a:pt x="7695" y="631"/>
                    <a:pt x="7043" y="1"/>
                    <a:pt x="6265" y="1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81"/>
            <p:cNvSpPr/>
            <p:nvPr/>
          </p:nvSpPr>
          <p:spPr>
            <a:xfrm>
              <a:off x="1396067" y="2588660"/>
              <a:ext cx="125619" cy="70520"/>
            </a:xfrm>
            <a:custGeom>
              <a:avLst/>
              <a:gdLst/>
              <a:ahLst/>
              <a:cxnLst/>
              <a:rect l="l" t="t" r="r" b="b"/>
              <a:pathLst>
                <a:path w="8390" h="4710" extrusionOk="0">
                  <a:moveTo>
                    <a:pt x="1788" y="0"/>
                  </a:moveTo>
                  <a:cubicBezTo>
                    <a:pt x="800" y="0"/>
                    <a:pt x="1" y="799"/>
                    <a:pt x="1" y="1766"/>
                  </a:cubicBezTo>
                  <a:lnTo>
                    <a:pt x="1" y="4710"/>
                  </a:lnTo>
                  <a:lnTo>
                    <a:pt x="716" y="4710"/>
                  </a:lnTo>
                  <a:lnTo>
                    <a:pt x="716" y="1766"/>
                  </a:lnTo>
                  <a:cubicBezTo>
                    <a:pt x="716" y="1178"/>
                    <a:pt x="1199" y="694"/>
                    <a:pt x="1788" y="694"/>
                  </a:cubicBezTo>
                  <a:lnTo>
                    <a:pt x="6623" y="694"/>
                  </a:lnTo>
                  <a:cubicBezTo>
                    <a:pt x="7212" y="694"/>
                    <a:pt x="7696" y="1178"/>
                    <a:pt x="7696" y="1766"/>
                  </a:cubicBezTo>
                  <a:lnTo>
                    <a:pt x="7696" y="4710"/>
                  </a:lnTo>
                  <a:lnTo>
                    <a:pt x="8389" y="4710"/>
                  </a:lnTo>
                  <a:lnTo>
                    <a:pt x="8389" y="1766"/>
                  </a:lnTo>
                  <a:cubicBezTo>
                    <a:pt x="8389" y="799"/>
                    <a:pt x="7591" y="0"/>
                    <a:pt x="6623" y="0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81"/>
            <p:cNvSpPr/>
            <p:nvPr/>
          </p:nvSpPr>
          <p:spPr>
            <a:xfrm>
              <a:off x="1301950" y="2659165"/>
              <a:ext cx="317956" cy="49125"/>
            </a:xfrm>
            <a:custGeom>
              <a:avLst/>
              <a:gdLst/>
              <a:ahLst/>
              <a:cxnLst/>
              <a:rect l="l" t="t" r="r" b="b"/>
              <a:pathLst>
                <a:path w="21236" h="3281" extrusionOk="0">
                  <a:moveTo>
                    <a:pt x="610" y="1"/>
                  </a:moveTo>
                  <a:cubicBezTo>
                    <a:pt x="274" y="1"/>
                    <a:pt x="0" y="274"/>
                    <a:pt x="0" y="610"/>
                  </a:cubicBezTo>
                  <a:lnTo>
                    <a:pt x="0" y="2671"/>
                  </a:lnTo>
                  <a:cubicBezTo>
                    <a:pt x="0" y="3007"/>
                    <a:pt x="274" y="3280"/>
                    <a:pt x="610" y="3280"/>
                  </a:cubicBezTo>
                  <a:lnTo>
                    <a:pt x="20625" y="3280"/>
                  </a:lnTo>
                  <a:cubicBezTo>
                    <a:pt x="20962" y="3280"/>
                    <a:pt x="21235" y="3007"/>
                    <a:pt x="21235" y="2671"/>
                  </a:cubicBezTo>
                  <a:lnTo>
                    <a:pt x="21235" y="610"/>
                  </a:lnTo>
                  <a:cubicBezTo>
                    <a:pt x="21235" y="274"/>
                    <a:pt x="20962" y="1"/>
                    <a:pt x="20625" y="1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81"/>
            <p:cNvSpPr/>
            <p:nvPr/>
          </p:nvSpPr>
          <p:spPr>
            <a:xfrm>
              <a:off x="1301950" y="2659165"/>
              <a:ext cx="45666" cy="49125"/>
            </a:xfrm>
            <a:custGeom>
              <a:avLst/>
              <a:gdLst/>
              <a:ahLst/>
              <a:cxnLst/>
              <a:rect l="l" t="t" r="r" b="b"/>
              <a:pathLst>
                <a:path w="3050" h="3281" extrusionOk="0">
                  <a:moveTo>
                    <a:pt x="610" y="1"/>
                  </a:moveTo>
                  <a:cubicBezTo>
                    <a:pt x="274" y="1"/>
                    <a:pt x="0" y="274"/>
                    <a:pt x="0" y="610"/>
                  </a:cubicBezTo>
                  <a:lnTo>
                    <a:pt x="0" y="2671"/>
                  </a:lnTo>
                  <a:cubicBezTo>
                    <a:pt x="0" y="3007"/>
                    <a:pt x="274" y="3280"/>
                    <a:pt x="610" y="3280"/>
                  </a:cubicBezTo>
                  <a:lnTo>
                    <a:pt x="3049" y="3280"/>
                  </a:lnTo>
                  <a:cubicBezTo>
                    <a:pt x="2692" y="3280"/>
                    <a:pt x="2418" y="3007"/>
                    <a:pt x="2418" y="2671"/>
                  </a:cubicBezTo>
                  <a:lnTo>
                    <a:pt x="2418" y="610"/>
                  </a:lnTo>
                  <a:cubicBezTo>
                    <a:pt x="2418" y="274"/>
                    <a:pt x="2692" y="1"/>
                    <a:pt x="3028" y="1"/>
                  </a:cubicBez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7" name="Google Shape;9097;p81"/>
          <p:cNvGrpSpPr/>
          <p:nvPr/>
        </p:nvGrpSpPr>
        <p:grpSpPr>
          <a:xfrm>
            <a:off x="1748310" y="2408601"/>
            <a:ext cx="308508" cy="333378"/>
            <a:chOff x="1748310" y="2408601"/>
            <a:chExt cx="308508" cy="333378"/>
          </a:xfrm>
        </p:grpSpPr>
        <p:sp>
          <p:nvSpPr>
            <p:cNvPr id="9098" name="Google Shape;9098;p81"/>
            <p:cNvSpPr/>
            <p:nvPr/>
          </p:nvSpPr>
          <p:spPr>
            <a:xfrm>
              <a:off x="1748310" y="2433470"/>
              <a:ext cx="308508" cy="308508"/>
            </a:xfrm>
            <a:custGeom>
              <a:avLst/>
              <a:gdLst/>
              <a:ahLst/>
              <a:cxnLst/>
              <a:rect l="l" t="t" r="r" b="b"/>
              <a:pathLst>
                <a:path w="20605" h="20605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19700"/>
                  </a:lnTo>
                  <a:cubicBezTo>
                    <a:pt x="1" y="20205"/>
                    <a:pt x="400" y="20604"/>
                    <a:pt x="905" y="20604"/>
                  </a:cubicBezTo>
                  <a:lnTo>
                    <a:pt x="19701" y="20604"/>
                  </a:lnTo>
                  <a:cubicBezTo>
                    <a:pt x="20184" y="20604"/>
                    <a:pt x="20584" y="20205"/>
                    <a:pt x="20605" y="19721"/>
                  </a:cubicBez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81"/>
            <p:cNvSpPr/>
            <p:nvPr/>
          </p:nvSpPr>
          <p:spPr>
            <a:xfrm>
              <a:off x="2022187" y="2433470"/>
              <a:ext cx="34631" cy="308508"/>
            </a:xfrm>
            <a:custGeom>
              <a:avLst/>
              <a:gdLst/>
              <a:ahLst/>
              <a:cxnLst/>
              <a:rect l="l" t="t" r="r" b="b"/>
              <a:pathLst>
                <a:path w="2313" h="20605" extrusionOk="0">
                  <a:moveTo>
                    <a:pt x="0" y="0"/>
                  </a:moveTo>
                  <a:lnTo>
                    <a:pt x="0" y="20604"/>
                  </a:lnTo>
                  <a:lnTo>
                    <a:pt x="1409" y="20604"/>
                  </a:lnTo>
                  <a:cubicBezTo>
                    <a:pt x="1892" y="20604"/>
                    <a:pt x="2313" y="20205"/>
                    <a:pt x="2313" y="19700"/>
                  </a:cubicBez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81"/>
            <p:cNvSpPr/>
            <p:nvPr/>
          </p:nvSpPr>
          <p:spPr>
            <a:xfrm>
              <a:off x="1748310" y="2433470"/>
              <a:ext cx="308508" cy="55728"/>
            </a:xfrm>
            <a:custGeom>
              <a:avLst/>
              <a:gdLst/>
              <a:ahLst/>
              <a:cxnLst/>
              <a:rect l="l" t="t" r="r" b="b"/>
              <a:pathLst>
                <a:path w="20605" h="3722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3721"/>
                  </a:lnTo>
                  <a:lnTo>
                    <a:pt x="20605" y="3721"/>
                  </a:ln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81"/>
            <p:cNvSpPr/>
            <p:nvPr/>
          </p:nvSpPr>
          <p:spPr>
            <a:xfrm>
              <a:off x="2022187" y="2433470"/>
              <a:ext cx="34631" cy="55728"/>
            </a:xfrm>
            <a:custGeom>
              <a:avLst/>
              <a:gdLst/>
              <a:ahLst/>
              <a:cxnLst/>
              <a:rect l="l" t="t" r="r" b="b"/>
              <a:pathLst>
                <a:path w="2313" h="3722" extrusionOk="0">
                  <a:moveTo>
                    <a:pt x="0" y="0"/>
                  </a:moveTo>
                  <a:lnTo>
                    <a:pt x="0" y="3721"/>
                  </a:lnTo>
                  <a:lnTo>
                    <a:pt x="2313" y="3721"/>
                  </a:ln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AFB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81"/>
            <p:cNvSpPr/>
            <p:nvPr/>
          </p:nvSpPr>
          <p:spPr>
            <a:xfrm>
              <a:off x="1780111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8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8" y="3322"/>
                  </a:cubicBezTo>
                  <a:cubicBezTo>
                    <a:pt x="1472" y="3322"/>
                    <a:pt x="1914" y="2902"/>
                    <a:pt x="1914" y="2376"/>
                  </a:cubicBezTo>
                  <a:lnTo>
                    <a:pt x="1914" y="967"/>
                  </a:lnTo>
                  <a:cubicBezTo>
                    <a:pt x="1914" y="442"/>
                    <a:pt x="1472" y="0"/>
                    <a:pt x="968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81"/>
            <p:cNvSpPr/>
            <p:nvPr/>
          </p:nvSpPr>
          <p:spPr>
            <a:xfrm>
              <a:off x="1852189" y="2408601"/>
              <a:ext cx="28358" cy="49754"/>
            </a:xfrm>
            <a:custGeom>
              <a:avLst/>
              <a:gdLst/>
              <a:ahLst/>
              <a:cxnLst/>
              <a:rect l="l" t="t" r="r" b="b"/>
              <a:pathLst>
                <a:path w="1894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3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3" y="0"/>
                    <a:pt x="94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81"/>
            <p:cNvSpPr/>
            <p:nvPr/>
          </p:nvSpPr>
          <p:spPr>
            <a:xfrm>
              <a:off x="1924282" y="2408601"/>
              <a:ext cx="28343" cy="49754"/>
            </a:xfrm>
            <a:custGeom>
              <a:avLst/>
              <a:gdLst/>
              <a:ahLst/>
              <a:cxnLst/>
              <a:rect l="l" t="t" r="r" b="b"/>
              <a:pathLst>
                <a:path w="1893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2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2" y="0"/>
                    <a:pt x="94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81"/>
            <p:cNvSpPr/>
            <p:nvPr/>
          </p:nvSpPr>
          <p:spPr>
            <a:xfrm>
              <a:off x="1996060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7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7" y="3322"/>
                  </a:cubicBezTo>
                  <a:cubicBezTo>
                    <a:pt x="1493" y="3322"/>
                    <a:pt x="1913" y="2902"/>
                    <a:pt x="1913" y="2376"/>
                  </a:cubicBezTo>
                  <a:lnTo>
                    <a:pt x="1913" y="967"/>
                  </a:lnTo>
                  <a:cubicBezTo>
                    <a:pt x="1913" y="442"/>
                    <a:pt x="1493" y="0"/>
                    <a:pt x="96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6" name="Google Shape;9106;p81"/>
          <p:cNvGrpSpPr/>
          <p:nvPr/>
        </p:nvGrpSpPr>
        <p:grpSpPr>
          <a:xfrm>
            <a:off x="3044614" y="2418033"/>
            <a:ext cx="376184" cy="315141"/>
            <a:chOff x="3044614" y="2418033"/>
            <a:chExt cx="376184" cy="315141"/>
          </a:xfrm>
        </p:grpSpPr>
        <p:sp>
          <p:nvSpPr>
            <p:cNvPr id="9107" name="Google Shape;9107;p81"/>
            <p:cNvSpPr/>
            <p:nvPr/>
          </p:nvSpPr>
          <p:spPr>
            <a:xfrm>
              <a:off x="3326965" y="2418033"/>
              <a:ext cx="93833" cy="233601"/>
            </a:xfrm>
            <a:custGeom>
              <a:avLst/>
              <a:gdLst/>
              <a:ahLst/>
              <a:cxnLst/>
              <a:rect l="l" t="t" r="r" b="b"/>
              <a:pathLst>
                <a:path w="6267" h="15602" extrusionOk="0">
                  <a:moveTo>
                    <a:pt x="548" y="1"/>
                  </a:moveTo>
                  <a:cubicBezTo>
                    <a:pt x="1" y="1"/>
                    <a:pt x="1" y="821"/>
                    <a:pt x="548" y="821"/>
                  </a:cubicBezTo>
                  <a:cubicBezTo>
                    <a:pt x="1241" y="821"/>
                    <a:pt x="1851" y="1304"/>
                    <a:pt x="2019" y="1977"/>
                  </a:cubicBezTo>
                  <a:lnTo>
                    <a:pt x="5383" y="15517"/>
                  </a:lnTo>
                  <a:lnTo>
                    <a:pt x="6266" y="15601"/>
                  </a:lnTo>
                  <a:lnTo>
                    <a:pt x="6266" y="15601"/>
                  </a:lnTo>
                  <a:lnTo>
                    <a:pt x="2818" y="1767"/>
                  </a:lnTo>
                  <a:cubicBezTo>
                    <a:pt x="2566" y="716"/>
                    <a:pt x="1620" y="1"/>
                    <a:pt x="548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81"/>
            <p:cNvSpPr/>
            <p:nvPr/>
          </p:nvSpPr>
          <p:spPr>
            <a:xfrm>
              <a:off x="3393398" y="2639656"/>
              <a:ext cx="27400" cy="29286"/>
            </a:xfrm>
            <a:custGeom>
              <a:avLst/>
              <a:gdLst/>
              <a:ahLst/>
              <a:cxnLst/>
              <a:rect l="l" t="t" r="r" b="b"/>
              <a:pathLst>
                <a:path w="1830" h="1956" extrusionOk="0">
                  <a:moveTo>
                    <a:pt x="0" y="0"/>
                  </a:moveTo>
                  <a:lnTo>
                    <a:pt x="168" y="1955"/>
                  </a:lnTo>
                  <a:lnTo>
                    <a:pt x="988" y="1955"/>
                  </a:lnTo>
                  <a:cubicBezTo>
                    <a:pt x="1451" y="1955"/>
                    <a:pt x="1829" y="1577"/>
                    <a:pt x="1829" y="1114"/>
                  </a:cubicBezTo>
                  <a:lnTo>
                    <a:pt x="1829" y="820"/>
                  </a:lnTo>
                  <a:cubicBezTo>
                    <a:pt x="1829" y="358"/>
                    <a:pt x="1451" y="0"/>
                    <a:pt x="988" y="0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81"/>
            <p:cNvSpPr/>
            <p:nvPr/>
          </p:nvSpPr>
          <p:spPr>
            <a:xfrm>
              <a:off x="3044928" y="2418033"/>
              <a:ext cx="93503" cy="233601"/>
            </a:xfrm>
            <a:custGeom>
              <a:avLst/>
              <a:gdLst/>
              <a:ahLst/>
              <a:cxnLst/>
              <a:rect l="l" t="t" r="r" b="b"/>
              <a:pathLst>
                <a:path w="6245" h="15602" extrusionOk="0">
                  <a:moveTo>
                    <a:pt x="5698" y="1"/>
                  </a:moveTo>
                  <a:cubicBezTo>
                    <a:pt x="4626" y="1"/>
                    <a:pt x="3679" y="716"/>
                    <a:pt x="3427" y="1767"/>
                  </a:cubicBezTo>
                  <a:lnTo>
                    <a:pt x="0" y="15601"/>
                  </a:lnTo>
                  <a:lnTo>
                    <a:pt x="862" y="15517"/>
                  </a:lnTo>
                  <a:lnTo>
                    <a:pt x="4226" y="1956"/>
                  </a:lnTo>
                  <a:cubicBezTo>
                    <a:pt x="4394" y="1283"/>
                    <a:pt x="5004" y="821"/>
                    <a:pt x="5698" y="821"/>
                  </a:cubicBezTo>
                  <a:cubicBezTo>
                    <a:pt x="6244" y="821"/>
                    <a:pt x="6244" y="1"/>
                    <a:pt x="5698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81"/>
            <p:cNvSpPr/>
            <p:nvPr/>
          </p:nvSpPr>
          <p:spPr>
            <a:xfrm>
              <a:off x="3044614" y="2639641"/>
              <a:ext cx="27400" cy="29301"/>
            </a:xfrm>
            <a:custGeom>
              <a:avLst/>
              <a:gdLst/>
              <a:ahLst/>
              <a:cxnLst/>
              <a:rect l="l" t="t" r="r" b="b"/>
              <a:pathLst>
                <a:path w="1830" h="1957" extrusionOk="0">
                  <a:moveTo>
                    <a:pt x="804" y="0"/>
                  </a:moveTo>
                  <a:cubicBezTo>
                    <a:pt x="359" y="0"/>
                    <a:pt x="0" y="371"/>
                    <a:pt x="0" y="821"/>
                  </a:cubicBezTo>
                  <a:lnTo>
                    <a:pt x="0" y="1115"/>
                  </a:lnTo>
                  <a:cubicBezTo>
                    <a:pt x="0" y="1578"/>
                    <a:pt x="379" y="1956"/>
                    <a:pt x="841" y="1956"/>
                  </a:cubicBezTo>
                  <a:lnTo>
                    <a:pt x="1682" y="1956"/>
                  </a:lnTo>
                  <a:lnTo>
                    <a:pt x="1829" y="1"/>
                  </a:lnTo>
                  <a:lnTo>
                    <a:pt x="841" y="1"/>
                  </a:lnTo>
                  <a:cubicBezTo>
                    <a:pt x="829" y="1"/>
                    <a:pt x="817" y="0"/>
                    <a:pt x="804" y="0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81"/>
            <p:cNvSpPr/>
            <p:nvPr/>
          </p:nvSpPr>
          <p:spPr>
            <a:xfrm>
              <a:off x="3061922" y="2599275"/>
              <a:ext cx="341238" cy="133899"/>
            </a:xfrm>
            <a:custGeom>
              <a:avLst/>
              <a:gdLst/>
              <a:ahLst/>
              <a:cxnLst/>
              <a:rect l="l" t="t" r="r" b="b"/>
              <a:pathLst>
                <a:path w="22791" h="8943" extrusionOk="0">
                  <a:moveTo>
                    <a:pt x="5186" y="1"/>
                  </a:moveTo>
                  <a:cubicBezTo>
                    <a:pt x="3937" y="1"/>
                    <a:pt x="2692" y="353"/>
                    <a:pt x="1598" y="1057"/>
                  </a:cubicBezTo>
                  <a:cubicBezTo>
                    <a:pt x="568" y="1751"/>
                    <a:pt x="21" y="2718"/>
                    <a:pt x="21" y="3748"/>
                  </a:cubicBezTo>
                  <a:cubicBezTo>
                    <a:pt x="0" y="6587"/>
                    <a:pt x="2250" y="8899"/>
                    <a:pt x="5067" y="8941"/>
                  </a:cubicBezTo>
                  <a:cubicBezTo>
                    <a:pt x="5107" y="8942"/>
                    <a:pt x="5146" y="8943"/>
                    <a:pt x="5185" y="8943"/>
                  </a:cubicBezTo>
                  <a:cubicBezTo>
                    <a:pt x="7970" y="8943"/>
                    <a:pt x="10240" y="6737"/>
                    <a:pt x="10323" y="3959"/>
                  </a:cubicBezTo>
                  <a:cubicBezTo>
                    <a:pt x="10639" y="3717"/>
                    <a:pt x="11017" y="3596"/>
                    <a:pt x="11396" y="3596"/>
                  </a:cubicBezTo>
                  <a:cubicBezTo>
                    <a:pt x="11774" y="3596"/>
                    <a:pt x="12153" y="3717"/>
                    <a:pt x="12468" y="3959"/>
                  </a:cubicBezTo>
                  <a:cubicBezTo>
                    <a:pt x="12551" y="6737"/>
                    <a:pt x="14822" y="8943"/>
                    <a:pt x="17606" y="8943"/>
                  </a:cubicBezTo>
                  <a:cubicBezTo>
                    <a:pt x="17646" y="8943"/>
                    <a:pt x="17685" y="8942"/>
                    <a:pt x="17724" y="8941"/>
                  </a:cubicBezTo>
                  <a:cubicBezTo>
                    <a:pt x="20541" y="8899"/>
                    <a:pt x="22791" y="6587"/>
                    <a:pt x="22770" y="3748"/>
                  </a:cubicBezTo>
                  <a:cubicBezTo>
                    <a:pt x="22791" y="2718"/>
                    <a:pt x="22244" y="1751"/>
                    <a:pt x="21235" y="1057"/>
                  </a:cubicBezTo>
                  <a:cubicBezTo>
                    <a:pt x="20131" y="353"/>
                    <a:pt x="18880" y="1"/>
                    <a:pt x="17632" y="1"/>
                  </a:cubicBezTo>
                  <a:cubicBezTo>
                    <a:pt x="16384" y="1"/>
                    <a:pt x="15138" y="353"/>
                    <a:pt x="14045" y="1057"/>
                  </a:cubicBezTo>
                  <a:cubicBezTo>
                    <a:pt x="13330" y="1520"/>
                    <a:pt x="12804" y="2214"/>
                    <a:pt x="12552" y="3034"/>
                  </a:cubicBezTo>
                  <a:cubicBezTo>
                    <a:pt x="12195" y="2855"/>
                    <a:pt x="11800" y="2765"/>
                    <a:pt x="11406" y="2765"/>
                  </a:cubicBezTo>
                  <a:cubicBezTo>
                    <a:pt x="11012" y="2765"/>
                    <a:pt x="10618" y="2855"/>
                    <a:pt x="10260" y="3034"/>
                  </a:cubicBezTo>
                  <a:cubicBezTo>
                    <a:pt x="10008" y="2214"/>
                    <a:pt x="9482" y="1520"/>
                    <a:pt x="8789" y="1057"/>
                  </a:cubicBezTo>
                  <a:cubicBezTo>
                    <a:pt x="7685" y="353"/>
                    <a:pt x="6434" y="1"/>
                    <a:pt x="5186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81"/>
            <p:cNvSpPr/>
            <p:nvPr/>
          </p:nvSpPr>
          <p:spPr>
            <a:xfrm>
              <a:off x="3261176" y="2611628"/>
              <a:ext cx="129707" cy="108625"/>
            </a:xfrm>
            <a:custGeom>
              <a:avLst/>
              <a:gdLst/>
              <a:ahLst/>
              <a:cxnLst/>
              <a:rect l="l" t="t" r="r" b="b"/>
              <a:pathLst>
                <a:path w="8663" h="7255" extrusionOk="0">
                  <a:moveTo>
                    <a:pt x="4332" y="1"/>
                  </a:moveTo>
                  <a:cubicBezTo>
                    <a:pt x="1935" y="1"/>
                    <a:pt x="1" y="1304"/>
                    <a:pt x="1" y="2923"/>
                  </a:cubicBezTo>
                  <a:cubicBezTo>
                    <a:pt x="1" y="5320"/>
                    <a:pt x="1935" y="7254"/>
                    <a:pt x="4332" y="7254"/>
                  </a:cubicBezTo>
                  <a:cubicBezTo>
                    <a:pt x="6708" y="7254"/>
                    <a:pt x="8663" y="5320"/>
                    <a:pt x="8663" y="2923"/>
                  </a:cubicBezTo>
                  <a:cubicBezTo>
                    <a:pt x="8663" y="1304"/>
                    <a:pt x="6708" y="1"/>
                    <a:pt x="4332" y="1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81"/>
            <p:cNvSpPr/>
            <p:nvPr/>
          </p:nvSpPr>
          <p:spPr>
            <a:xfrm>
              <a:off x="3074828" y="2611628"/>
              <a:ext cx="129707" cy="108625"/>
            </a:xfrm>
            <a:custGeom>
              <a:avLst/>
              <a:gdLst/>
              <a:ahLst/>
              <a:cxnLst/>
              <a:rect l="l" t="t" r="r" b="b"/>
              <a:pathLst>
                <a:path w="8663" h="7255" extrusionOk="0">
                  <a:moveTo>
                    <a:pt x="4331" y="1"/>
                  </a:moveTo>
                  <a:cubicBezTo>
                    <a:pt x="1935" y="1"/>
                    <a:pt x="0" y="1304"/>
                    <a:pt x="0" y="2923"/>
                  </a:cubicBezTo>
                  <a:cubicBezTo>
                    <a:pt x="0" y="5320"/>
                    <a:pt x="1935" y="7254"/>
                    <a:pt x="4331" y="7254"/>
                  </a:cubicBezTo>
                  <a:cubicBezTo>
                    <a:pt x="6728" y="7254"/>
                    <a:pt x="8662" y="5320"/>
                    <a:pt x="8662" y="2923"/>
                  </a:cubicBezTo>
                  <a:cubicBezTo>
                    <a:pt x="8662" y="1304"/>
                    <a:pt x="6707" y="1"/>
                    <a:pt x="4331" y="1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81"/>
            <p:cNvSpPr/>
            <p:nvPr/>
          </p:nvSpPr>
          <p:spPr>
            <a:xfrm>
              <a:off x="3090250" y="2617302"/>
              <a:ext cx="102322" cy="95704"/>
            </a:xfrm>
            <a:custGeom>
              <a:avLst/>
              <a:gdLst/>
              <a:ahLst/>
              <a:cxnLst/>
              <a:rect l="l" t="t" r="r" b="b"/>
              <a:pathLst>
                <a:path w="6834" h="6392" extrusionOk="0">
                  <a:moveTo>
                    <a:pt x="5383" y="0"/>
                  </a:moveTo>
                  <a:lnTo>
                    <a:pt x="1" y="5362"/>
                  </a:lnTo>
                  <a:cubicBezTo>
                    <a:pt x="379" y="5803"/>
                    <a:pt x="821" y="6140"/>
                    <a:pt x="1325" y="6392"/>
                  </a:cubicBezTo>
                  <a:lnTo>
                    <a:pt x="6834" y="883"/>
                  </a:lnTo>
                  <a:cubicBezTo>
                    <a:pt x="6413" y="484"/>
                    <a:pt x="5930" y="190"/>
                    <a:pt x="5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81"/>
            <p:cNvSpPr/>
            <p:nvPr/>
          </p:nvSpPr>
          <p:spPr>
            <a:xfrm>
              <a:off x="3276613" y="2617302"/>
              <a:ext cx="102307" cy="95704"/>
            </a:xfrm>
            <a:custGeom>
              <a:avLst/>
              <a:gdLst/>
              <a:ahLst/>
              <a:cxnLst/>
              <a:rect l="l" t="t" r="r" b="b"/>
              <a:pathLst>
                <a:path w="6833" h="6392" extrusionOk="0">
                  <a:moveTo>
                    <a:pt x="5382" y="0"/>
                  </a:moveTo>
                  <a:lnTo>
                    <a:pt x="0" y="5362"/>
                  </a:lnTo>
                  <a:cubicBezTo>
                    <a:pt x="378" y="5803"/>
                    <a:pt x="820" y="6140"/>
                    <a:pt x="1325" y="6392"/>
                  </a:cubicBezTo>
                  <a:lnTo>
                    <a:pt x="6833" y="883"/>
                  </a:lnTo>
                  <a:cubicBezTo>
                    <a:pt x="6412" y="484"/>
                    <a:pt x="5929" y="190"/>
                    <a:pt x="5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6" name="Google Shape;9116;p81"/>
          <p:cNvGrpSpPr/>
          <p:nvPr/>
        </p:nvGrpSpPr>
        <p:grpSpPr>
          <a:xfrm>
            <a:off x="3943638" y="3815072"/>
            <a:ext cx="357933" cy="342676"/>
            <a:chOff x="3943638" y="3815072"/>
            <a:chExt cx="357933" cy="342676"/>
          </a:xfrm>
        </p:grpSpPr>
        <p:sp>
          <p:nvSpPr>
            <p:cNvPr id="9117" name="Google Shape;9117;p81"/>
            <p:cNvSpPr/>
            <p:nvPr/>
          </p:nvSpPr>
          <p:spPr>
            <a:xfrm>
              <a:off x="4136918" y="3996389"/>
              <a:ext cx="87215" cy="87514"/>
            </a:xfrm>
            <a:custGeom>
              <a:avLst/>
              <a:gdLst/>
              <a:ahLst/>
              <a:cxnLst/>
              <a:rect l="l" t="t" r="r" b="b"/>
              <a:pathLst>
                <a:path w="5825" h="5845" extrusionOk="0">
                  <a:moveTo>
                    <a:pt x="1073" y="0"/>
                  </a:moveTo>
                  <a:lnTo>
                    <a:pt x="1" y="1072"/>
                  </a:lnTo>
                  <a:lnTo>
                    <a:pt x="4752" y="5845"/>
                  </a:lnTo>
                  <a:lnTo>
                    <a:pt x="5824" y="4752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81"/>
            <p:cNvSpPr/>
            <p:nvPr/>
          </p:nvSpPr>
          <p:spPr>
            <a:xfrm>
              <a:off x="4173750" y="4034240"/>
              <a:ext cx="127820" cy="123508"/>
            </a:xfrm>
            <a:custGeom>
              <a:avLst/>
              <a:gdLst/>
              <a:ahLst/>
              <a:cxnLst/>
              <a:rect l="l" t="t" r="r" b="b"/>
              <a:pathLst>
                <a:path w="8537" h="8249" extrusionOk="0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61"/>
                  </a:cubicBezTo>
                  <a:lnTo>
                    <a:pt x="4983" y="7606"/>
                  </a:lnTo>
                  <a:cubicBezTo>
                    <a:pt x="5355" y="8032"/>
                    <a:pt x="5874" y="8248"/>
                    <a:pt x="6396" y="8248"/>
                  </a:cubicBezTo>
                  <a:cubicBezTo>
                    <a:pt x="6879" y="8248"/>
                    <a:pt x="7364" y="8064"/>
                    <a:pt x="7737" y="7690"/>
                  </a:cubicBezTo>
                  <a:lnTo>
                    <a:pt x="7758" y="7690"/>
                  </a:lnTo>
                  <a:cubicBezTo>
                    <a:pt x="8536" y="6912"/>
                    <a:pt x="8494" y="5651"/>
                    <a:pt x="7653" y="4936"/>
                  </a:cubicBez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81"/>
            <p:cNvSpPr/>
            <p:nvPr/>
          </p:nvSpPr>
          <p:spPr>
            <a:xfrm>
              <a:off x="4173750" y="4042969"/>
              <a:ext cx="122460" cy="114779"/>
            </a:xfrm>
            <a:custGeom>
              <a:avLst/>
              <a:gdLst/>
              <a:ahLst/>
              <a:cxnLst/>
              <a:rect l="l" t="t" r="r" b="b"/>
              <a:pathLst>
                <a:path w="8179" h="7666" extrusionOk="0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4983" y="7023"/>
                  </a:lnTo>
                  <a:cubicBezTo>
                    <a:pt x="5366" y="7449"/>
                    <a:pt x="5884" y="7665"/>
                    <a:pt x="6404" y="7665"/>
                  </a:cubicBezTo>
                  <a:cubicBezTo>
                    <a:pt x="6883" y="7665"/>
                    <a:pt x="7364" y="7481"/>
                    <a:pt x="7737" y="7107"/>
                  </a:cubicBezTo>
                  <a:cubicBezTo>
                    <a:pt x="7927" y="6918"/>
                    <a:pt x="8095" y="6666"/>
                    <a:pt x="8179" y="6413"/>
                  </a:cubicBezTo>
                  <a:lnTo>
                    <a:pt x="8179" y="6413"/>
                  </a:lnTo>
                  <a:cubicBezTo>
                    <a:pt x="7964" y="6493"/>
                    <a:pt x="7742" y="6532"/>
                    <a:pt x="7523" y="6532"/>
                  </a:cubicBezTo>
                  <a:cubicBezTo>
                    <a:pt x="6991" y="6532"/>
                    <a:pt x="6476" y="6304"/>
                    <a:pt x="6118" y="5888"/>
                  </a:cubicBezTo>
                  <a:lnTo>
                    <a:pt x="967" y="1"/>
                  </a:lnTo>
                  <a:close/>
                </a:path>
              </a:pathLst>
            </a:custGeom>
            <a:solidFill>
              <a:srgbClr val="95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81"/>
            <p:cNvSpPr/>
            <p:nvPr/>
          </p:nvSpPr>
          <p:spPr>
            <a:xfrm>
              <a:off x="3943638" y="3815072"/>
              <a:ext cx="268846" cy="245235"/>
            </a:xfrm>
            <a:custGeom>
              <a:avLst/>
              <a:gdLst/>
              <a:ahLst/>
              <a:cxnLst/>
              <a:rect l="l" t="t" r="r" b="b"/>
              <a:pathLst>
                <a:path w="17956" h="16379" extrusionOk="0">
                  <a:moveTo>
                    <a:pt x="8978" y="0"/>
                  </a:moveTo>
                  <a:cubicBezTo>
                    <a:pt x="6886" y="0"/>
                    <a:pt x="4794" y="799"/>
                    <a:pt x="3196" y="2397"/>
                  </a:cubicBezTo>
                  <a:cubicBezTo>
                    <a:pt x="1" y="5593"/>
                    <a:pt x="1" y="10786"/>
                    <a:pt x="3196" y="13981"/>
                  </a:cubicBezTo>
                  <a:cubicBezTo>
                    <a:pt x="4794" y="15579"/>
                    <a:pt x="6886" y="16378"/>
                    <a:pt x="8978" y="16378"/>
                  </a:cubicBezTo>
                  <a:cubicBezTo>
                    <a:pt x="11070" y="16378"/>
                    <a:pt x="13162" y="15579"/>
                    <a:pt x="14760" y="13981"/>
                  </a:cubicBezTo>
                  <a:cubicBezTo>
                    <a:pt x="17955" y="10786"/>
                    <a:pt x="17955" y="5593"/>
                    <a:pt x="14760" y="2397"/>
                  </a:cubicBezTo>
                  <a:cubicBezTo>
                    <a:pt x="13162" y="799"/>
                    <a:pt x="11070" y="0"/>
                    <a:pt x="8978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81"/>
            <p:cNvSpPr/>
            <p:nvPr/>
          </p:nvSpPr>
          <p:spPr>
            <a:xfrm>
              <a:off x="3974795" y="3843715"/>
              <a:ext cx="206516" cy="187860"/>
            </a:xfrm>
            <a:custGeom>
              <a:avLst/>
              <a:gdLst/>
              <a:ahLst/>
              <a:cxnLst/>
              <a:rect l="l" t="t" r="r" b="b"/>
              <a:pathLst>
                <a:path w="13793" h="12547" extrusionOk="0">
                  <a:moveTo>
                    <a:pt x="6897" y="0"/>
                  </a:moveTo>
                  <a:cubicBezTo>
                    <a:pt x="5294" y="0"/>
                    <a:pt x="3691" y="610"/>
                    <a:pt x="2461" y="1829"/>
                  </a:cubicBezTo>
                  <a:cubicBezTo>
                    <a:pt x="1" y="4289"/>
                    <a:pt x="1" y="8263"/>
                    <a:pt x="2461" y="10702"/>
                  </a:cubicBezTo>
                  <a:cubicBezTo>
                    <a:pt x="3691" y="11932"/>
                    <a:pt x="5294" y="12547"/>
                    <a:pt x="6897" y="12547"/>
                  </a:cubicBezTo>
                  <a:cubicBezTo>
                    <a:pt x="8500" y="12547"/>
                    <a:pt x="10103" y="11932"/>
                    <a:pt x="11333" y="10702"/>
                  </a:cubicBezTo>
                  <a:cubicBezTo>
                    <a:pt x="13793" y="8263"/>
                    <a:pt x="13793" y="4289"/>
                    <a:pt x="11333" y="1829"/>
                  </a:cubicBezTo>
                  <a:cubicBezTo>
                    <a:pt x="10103" y="610"/>
                    <a:pt x="8500" y="0"/>
                    <a:pt x="6897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81"/>
            <p:cNvSpPr/>
            <p:nvPr/>
          </p:nvSpPr>
          <p:spPr>
            <a:xfrm>
              <a:off x="3973538" y="3863538"/>
              <a:ext cx="178817" cy="167857"/>
            </a:xfrm>
            <a:custGeom>
              <a:avLst/>
              <a:gdLst/>
              <a:ahLst/>
              <a:cxnLst/>
              <a:rect l="l" t="t" r="r" b="b"/>
              <a:pathLst>
                <a:path w="11943" h="11211" extrusionOk="0">
                  <a:moveTo>
                    <a:pt x="3134" y="1"/>
                  </a:moveTo>
                  <a:cubicBezTo>
                    <a:pt x="2923" y="148"/>
                    <a:pt x="2734" y="337"/>
                    <a:pt x="2545" y="527"/>
                  </a:cubicBezTo>
                  <a:cubicBezTo>
                    <a:pt x="1" y="3070"/>
                    <a:pt x="148" y="7254"/>
                    <a:pt x="2860" y="9651"/>
                  </a:cubicBezTo>
                  <a:cubicBezTo>
                    <a:pt x="4056" y="10699"/>
                    <a:pt x="5530" y="11211"/>
                    <a:pt x="6995" y="11211"/>
                  </a:cubicBezTo>
                  <a:cubicBezTo>
                    <a:pt x="8853" y="11211"/>
                    <a:pt x="10697" y="10388"/>
                    <a:pt x="11943" y="8789"/>
                  </a:cubicBezTo>
                  <a:lnTo>
                    <a:pt x="11943" y="8789"/>
                  </a:lnTo>
                  <a:cubicBezTo>
                    <a:pt x="10805" y="9668"/>
                    <a:pt x="9455" y="10100"/>
                    <a:pt x="8111" y="10100"/>
                  </a:cubicBezTo>
                  <a:cubicBezTo>
                    <a:pt x="6499" y="10100"/>
                    <a:pt x="4896" y="9479"/>
                    <a:pt x="3680" y="8263"/>
                  </a:cubicBezTo>
                  <a:cubicBezTo>
                    <a:pt x="1452" y="6035"/>
                    <a:pt x="1220" y="2482"/>
                    <a:pt x="3134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81"/>
            <p:cNvSpPr/>
            <p:nvPr/>
          </p:nvSpPr>
          <p:spPr>
            <a:xfrm>
              <a:off x="4028008" y="3869842"/>
              <a:ext cx="102202" cy="29017"/>
            </a:xfrm>
            <a:custGeom>
              <a:avLst/>
              <a:gdLst/>
              <a:ahLst/>
              <a:cxnLst/>
              <a:rect l="l" t="t" r="r" b="b"/>
              <a:pathLst>
                <a:path w="6826" h="1938" extrusionOk="0">
                  <a:moveTo>
                    <a:pt x="3332" y="0"/>
                  </a:moveTo>
                  <a:cubicBezTo>
                    <a:pt x="2171" y="0"/>
                    <a:pt x="1009" y="442"/>
                    <a:pt x="126" y="1325"/>
                  </a:cubicBezTo>
                  <a:cubicBezTo>
                    <a:pt x="0" y="1451"/>
                    <a:pt x="0" y="1661"/>
                    <a:pt x="126" y="1808"/>
                  </a:cubicBezTo>
                  <a:cubicBezTo>
                    <a:pt x="189" y="1872"/>
                    <a:pt x="273" y="1903"/>
                    <a:pt x="360" y="1903"/>
                  </a:cubicBezTo>
                  <a:cubicBezTo>
                    <a:pt x="447" y="1903"/>
                    <a:pt x="536" y="1872"/>
                    <a:pt x="610" y="1808"/>
                  </a:cubicBezTo>
                  <a:cubicBezTo>
                    <a:pt x="1356" y="1052"/>
                    <a:pt x="2344" y="673"/>
                    <a:pt x="3332" y="673"/>
                  </a:cubicBezTo>
                  <a:cubicBezTo>
                    <a:pt x="4321" y="673"/>
                    <a:pt x="5309" y="1052"/>
                    <a:pt x="6055" y="1808"/>
                  </a:cubicBezTo>
                  <a:cubicBezTo>
                    <a:pt x="6131" y="1900"/>
                    <a:pt x="6220" y="1937"/>
                    <a:pt x="6307" y="1937"/>
                  </a:cubicBezTo>
                  <a:cubicBezTo>
                    <a:pt x="6580" y="1937"/>
                    <a:pt x="6826" y="1564"/>
                    <a:pt x="6539" y="1325"/>
                  </a:cubicBezTo>
                  <a:cubicBezTo>
                    <a:pt x="5656" y="442"/>
                    <a:pt x="4494" y="0"/>
                    <a:pt x="3332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81"/>
            <p:cNvSpPr/>
            <p:nvPr/>
          </p:nvSpPr>
          <p:spPr>
            <a:xfrm>
              <a:off x="4173750" y="4034240"/>
              <a:ext cx="51640" cy="50936"/>
            </a:xfrm>
            <a:custGeom>
              <a:avLst/>
              <a:gdLst/>
              <a:ahLst/>
              <a:cxnLst/>
              <a:rect l="l" t="t" r="r" b="b"/>
              <a:pathLst>
                <a:path w="3449" h="3402" extrusionOk="0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40"/>
                  </a:cubicBezTo>
                  <a:lnTo>
                    <a:pt x="1304" y="3401"/>
                  </a:lnTo>
                  <a:lnTo>
                    <a:pt x="3448" y="1257"/>
                  </a:ln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81"/>
            <p:cNvSpPr/>
            <p:nvPr/>
          </p:nvSpPr>
          <p:spPr>
            <a:xfrm>
              <a:off x="4173750" y="4042969"/>
              <a:ext cx="36533" cy="42207"/>
            </a:xfrm>
            <a:custGeom>
              <a:avLst/>
              <a:gdLst/>
              <a:ahLst/>
              <a:cxnLst/>
              <a:rect l="l" t="t" r="r" b="b"/>
              <a:pathLst>
                <a:path w="2440" h="2819" extrusionOk="0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1304" y="2818"/>
                  </a:lnTo>
                  <a:lnTo>
                    <a:pt x="2439" y="1662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6" name="Google Shape;9126;p81"/>
          <p:cNvGrpSpPr/>
          <p:nvPr/>
        </p:nvGrpSpPr>
        <p:grpSpPr>
          <a:xfrm>
            <a:off x="3508282" y="3810341"/>
            <a:ext cx="351644" cy="351959"/>
            <a:chOff x="3508282" y="3810341"/>
            <a:chExt cx="351644" cy="351959"/>
          </a:xfrm>
        </p:grpSpPr>
        <p:sp>
          <p:nvSpPr>
            <p:cNvPr id="9127" name="Google Shape;9127;p81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81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81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81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81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81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81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81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81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81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81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81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81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0" name="Google Shape;9140;p81"/>
          <p:cNvGrpSpPr/>
          <p:nvPr/>
        </p:nvGrpSpPr>
        <p:grpSpPr>
          <a:xfrm>
            <a:off x="2224585" y="1962854"/>
            <a:ext cx="303163" cy="351809"/>
            <a:chOff x="2224585" y="1962854"/>
            <a:chExt cx="303163" cy="351809"/>
          </a:xfrm>
        </p:grpSpPr>
        <p:sp>
          <p:nvSpPr>
            <p:cNvPr id="9141" name="Google Shape;9141;p81"/>
            <p:cNvSpPr/>
            <p:nvPr/>
          </p:nvSpPr>
          <p:spPr>
            <a:xfrm>
              <a:off x="2283143" y="1962854"/>
              <a:ext cx="181018" cy="81870"/>
            </a:xfrm>
            <a:custGeom>
              <a:avLst/>
              <a:gdLst/>
              <a:ahLst/>
              <a:cxnLst/>
              <a:rect l="l" t="t" r="r" b="b"/>
              <a:pathLst>
                <a:path w="12090" h="5468" extrusionOk="0">
                  <a:moveTo>
                    <a:pt x="652" y="1"/>
                  </a:moveTo>
                  <a:lnTo>
                    <a:pt x="0" y="5467"/>
                  </a:lnTo>
                  <a:lnTo>
                    <a:pt x="12089" y="5467"/>
                  </a:lnTo>
                  <a:lnTo>
                    <a:pt x="11774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81"/>
            <p:cNvSpPr/>
            <p:nvPr/>
          </p:nvSpPr>
          <p:spPr>
            <a:xfrm>
              <a:off x="2224899" y="1962854"/>
              <a:ext cx="141355" cy="186378"/>
            </a:xfrm>
            <a:custGeom>
              <a:avLst/>
              <a:gdLst/>
              <a:ahLst/>
              <a:cxnLst/>
              <a:rect l="l" t="t" r="r" b="b"/>
              <a:pathLst>
                <a:path w="9441" h="12448" extrusionOk="0">
                  <a:moveTo>
                    <a:pt x="4563" y="1"/>
                  </a:moveTo>
                  <a:lnTo>
                    <a:pt x="1494" y="1514"/>
                  </a:lnTo>
                  <a:cubicBezTo>
                    <a:pt x="421" y="2040"/>
                    <a:pt x="1" y="3323"/>
                    <a:pt x="505" y="4395"/>
                  </a:cubicBezTo>
                  <a:lnTo>
                    <a:pt x="3659" y="10828"/>
                  </a:lnTo>
                  <a:lnTo>
                    <a:pt x="4458" y="12447"/>
                  </a:lnTo>
                  <a:lnTo>
                    <a:pt x="9441" y="10008"/>
                  </a:lnTo>
                  <a:lnTo>
                    <a:pt x="8221" y="7464"/>
                  </a:lnTo>
                  <a:lnTo>
                    <a:pt x="4563" y="1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81"/>
            <p:cNvSpPr/>
            <p:nvPr/>
          </p:nvSpPr>
          <p:spPr>
            <a:xfrm>
              <a:off x="2386393" y="1962854"/>
              <a:ext cx="141355" cy="186378"/>
            </a:xfrm>
            <a:custGeom>
              <a:avLst/>
              <a:gdLst/>
              <a:ahLst/>
              <a:cxnLst/>
              <a:rect l="l" t="t" r="r" b="b"/>
              <a:pathLst>
                <a:path w="9441" h="12448" extrusionOk="0">
                  <a:moveTo>
                    <a:pt x="4878" y="1"/>
                  </a:moveTo>
                  <a:lnTo>
                    <a:pt x="1241" y="7464"/>
                  </a:lnTo>
                  <a:lnTo>
                    <a:pt x="0" y="10008"/>
                  </a:lnTo>
                  <a:lnTo>
                    <a:pt x="4983" y="12447"/>
                  </a:lnTo>
                  <a:lnTo>
                    <a:pt x="5782" y="10828"/>
                  </a:lnTo>
                  <a:lnTo>
                    <a:pt x="8936" y="4395"/>
                  </a:lnTo>
                  <a:cubicBezTo>
                    <a:pt x="9440" y="3323"/>
                    <a:pt x="9020" y="2040"/>
                    <a:pt x="7947" y="1514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81"/>
            <p:cNvSpPr/>
            <p:nvPr/>
          </p:nvSpPr>
          <p:spPr>
            <a:xfrm>
              <a:off x="2279684" y="2074609"/>
              <a:ext cx="86571" cy="74623"/>
            </a:xfrm>
            <a:custGeom>
              <a:avLst/>
              <a:gdLst/>
              <a:ahLst/>
              <a:cxnLst/>
              <a:rect l="l" t="t" r="r" b="b"/>
              <a:pathLst>
                <a:path w="5782" h="4984" extrusionOk="0">
                  <a:moveTo>
                    <a:pt x="4541" y="0"/>
                  </a:moveTo>
                  <a:cubicBezTo>
                    <a:pt x="2649" y="484"/>
                    <a:pt x="1030" y="1682"/>
                    <a:pt x="0" y="3364"/>
                  </a:cubicBezTo>
                  <a:lnTo>
                    <a:pt x="799" y="4983"/>
                  </a:lnTo>
                  <a:lnTo>
                    <a:pt x="5782" y="2544"/>
                  </a:lnTo>
                  <a:lnTo>
                    <a:pt x="4541" y="0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81"/>
            <p:cNvSpPr/>
            <p:nvPr/>
          </p:nvSpPr>
          <p:spPr>
            <a:xfrm>
              <a:off x="2386393" y="2074609"/>
              <a:ext cx="86571" cy="74623"/>
            </a:xfrm>
            <a:custGeom>
              <a:avLst/>
              <a:gdLst/>
              <a:ahLst/>
              <a:cxnLst/>
              <a:rect l="l" t="t" r="r" b="b"/>
              <a:pathLst>
                <a:path w="5782" h="4984" extrusionOk="0">
                  <a:moveTo>
                    <a:pt x="1241" y="0"/>
                  </a:moveTo>
                  <a:lnTo>
                    <a:pt x="0" y="2544"/>
                  </a:lnTo>
                  <a:lnTo>
                    <a:pt x="4983" y="4983"/>
                  </a:lnTo>
                  <a:lnTo>
                    <a:pt x="5782" y="3364"/>
                  </a:lnTo>
                  <a:cubicBezTo>
                    <a:pt x="4752" y="1682"/>
                    <a:pt x="3133" y="484"/>
                    <a:pt x="1241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81"/>
            <p:cNvSpPr/>
            <p:nvPr/>
          </p:nvSpPr>
          <p:spPr>
            <a:xfrm>
              <a:off x="2224585" y="2087830"/>
              <a:ext cx="265073" cy="226833"/>
            </a:xfrm>
            <a:custGeom>
              <a:avLst/>
              <a:gdLst/>
              <a:ahLst/>
              <a:cxnLst/>
              <a:rect l="l" t="t" r="r" b="b"/>
              <a:pathLst>
                <a:path w="17704" h="15150" extrusionOk="0">
                  <a:moveTo>
                    <a:pt x="10134" y="0"/>
                  </a:moveTo>
                  <a:cubicBezTo>
                    <a:pt x="3386" y="0"/>
                    <a:pt x="1" y="8158"/>
                    <a:pt x="4773" y="12930"/>
                  </a:cubicBezTo>
                  <a:cubicBezTo>
                    <a:pt x="6221" y="14378"/>
                    <a:pt x="8158" y="15150"/>
                    <a:pt x="10125" y="15150"/>
                  </a:cubicBezTo>
                  <a:cubicBezTo>
                    <a:pt x="11100" y="15150"/>
                    <a:pt x="12081" y="14960"/>
                    <a:pt x="13015" y="14570"/>
                  </a:cubicBezTo>
                  <a:cubicBezTo>
                    <a:pt x="15853" y="13414"/>
                    <a:pt x="17703" y="10639"/>
                    <a:pt x="17703" y="7590"/>
                  </a:cubicBezTo>
                  <a:cubicBezTo>
                    <a:pt x="17703" y="3406"/>
                    <a:pt x="14318" y="0"/>
                    <a:pt x="10134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81"/>
            <p:cNvSpPr/>
            <p:nvPr/>
          </p:nvSpPr>
          <p:spPr>
            <a:xfrm>
              <a:off x="2274953" y="2125605"/>
              <a:ext cx="177244" cy="151627"/>
            </a:xfrm>
            <a:custGeom>
              <a:avLst/>
              <a:gdLst/>
              <a:ahLst/>
              <a:cxnLst/>
              <a:rect l="l" t="t" r="r" b="b"/>
              <a:pathLst>
                <a:path w="11838" h="10127" extrusionOk="0">
                  <a:moveTo>
                    <a:pt x="6770" y="0"/>
                  </a:moveTo>
                  <a:cubicBezTo>
                    <a:pt x="2250" y="0"/>
                    <a:pt x="1" y="5446"/>
                    <a:pt x="3196" y="8641"/>
                  </a:cubicBezTo>
                  <a:cubicBezTo>
                    <a:pt x="4222" y="9667"/>
                    <a:pt x="5488" y="10127"/>
                    <a:pt x="6731" y="10127"/>
                  </a:cubicBezTo>
                  <a:cubicBezTo>
                    <a:pt x="9333" y="10127"/>
                    <a:pt x="11837" y="8112"/>
                    <a:pt x="11837" y="5067"/>
                  </a:cubicBezTo>
                  <a:cubicBezTo>
                    <a:pt x="11837" y="2271"/>
                    <a:pt x="9567" y="0"/>
                    <a:pt x="677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81"/>
            <p:cNvSpPr/>
            <p:nvPr/>
          </p:nvSpPr>
          <p:spPr>
            <a:xfrm>
              <a:off x="2326263" y="2154053"/>
              <a:ext cx="99492" cy="89191"/>
            </a:xfrm>
            <a:custGeom>
              <a:avLst/>
              <a:gdLst/>
              <a:ahLst/>
              <a:cxnLst/>
              <a:rect l="l" t="t" r="r" b="b"/>
              <a:pathLst>
                <a:path w="6645" h="5957" extrusionOk="0">
                  <a:moveTo>
                    <a:pt x="3343" y="0"/>
                  </a:moveTo>
                  <a:cubicBezTo>
                    <a:pt x="3054" y="0"/>
                    <a:pt x="2766" y="158"/>
                    <a:pt x="2629" y="476"/>
                  </a:cubicBezTo>
                  <a:lnTo>
                    <a:pt x="2292" y="1149"/>
                  </a:lnTo>
                  <a:cubicBezTo>
                    <a:pt x="2166" y="1380"/>
                    <a:pt x="1956" y="1548"/>
                    <a:pt x="1683" y="1590"/>
                  </a:cubicBezTo>
                  <a:lnTo>
                    <a:pt x="947" y="1695"/>
                  </a:lnTo>
                  <a:cubicBezTo>
                    <a:pt x="274" y="1759"/>
                    <a:pt x="1" y="2600"/>
                    <a:pt x="505" y="3062"/>
                  </a:cubicBezTo>
                  <a:lnTo>
                    <a:pt x="1031" y="3588"/>
                  </a:lnTo>
                  <a:cubicBezTo>
                    <a:pt x="1220" y="3756"/>
                    <a:pt x="1304" y="4029"/>
                    <a:pt x="1262" y="4281"/>
                  </a:cubicBezTo>
                  <a:lnTo>
                    <a:pt x="1136" y="5017"/>
                  </a:lnTo>
                  <a:cubicBezTo>
                    <a:pt x="1053" y="5532"/>
                    <a:pt x="1455" y="5955"/>
                    <a:pt x="1917" y="5955"/>
                  </a:cubicBezTo>
                  <a:cubicBezTo>
                    <a:pt x="2041" y="5955"/>
                    <a:pt x="2168" y="5925"/>
                    <a:pt x="2292" y="5858"/>
                  </a:cubicBezTo>
                  <a:lnTo>
                    <a:pt x="2965" y="5522"/>
                  </a:lnTo>
                  <a:cubicBezTo>
                    <a:pt x="3081" y="5459"/>
                    <a:pt x="3207" y="5427"/>
                    <a:pt x="3333" y="5427"/>
                  </a:cubicBezTo>
                  <a:cubicBezTo>
                    <a:pt x="3459" y="5427"/>
                    <a:pt x="3585" y="5459"/>
                    <a:pt x="3701" y="5522"/>
                  </a:cubicBezTo>
                  <a:lnTo>
                    <a:pt x="4374" y="5858"/>
                  </a:lnTo>
                  <a:cubicBezTo>
                    <a:pt x="4500" y="5926"/>
                    <a:pt x="4632" y="5957"/>
                    <a:pt x="4759" y="5957"/>
                  </a:cubicBezTo>
                  <a:cubicBezTo>
                    <a:pt x="5223" y="5957"/>
                    <a:pt x="5629" y="5545"/>
                    <a:pt x="5530" y="5017"/>
                  </a:cubicBezTo>
                  <a:lnTo>
                    <a:pt x="5404" y="4281"/>
                  </a:lnTo>
                  <a:cubicBezTo>
                    <a:pt x="5362" y="4029"/>
                    <a:pt x="5446" y="3756"/>
                    <a:pt x="5635" y="3588"/>
                  </a:cubicBezTo>
                  <a:lnTo>
                    <a:pt x="6161" y="3062"/>
                  </a:lnTo>
                  <a:cubicBezTo>
                    <a:pt x="6644" y="2578"/>
                    <a:pt x="6371" y="1780"/>
                    <a:pt x="5719" y="1695"/>
                  </a:cubicBezTo>
                  <a:lnTo>
                    <a:pt x="4983" y="1590"/>
                  </a:lnTo>
                  <a:cubicBezTo>
                    <a:pt x="4731" y="1527"/>
                    <a:pt x="4500" y="1380"/>
                    <a:pt x="4395" y="1128"/>
                  </a:cubicBezTo>
                  <a:lnTo>
                    <a:pt x="4058" y="455"/>
                  </a:lnTo>
                  <a:cubicBezTo>
                    <a:pt x="3912" y="153"/>
                    <a:pt x="3627" y="0"/>
                    <a:pt x="3343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9" name="Google Shape;9149;p81"/>
          <p:cNvGrpSpPr/>
          <p:nvPr/>
        </p:nvGrpSpPr>
        <p:grpSpPr>
          <a:xfrm>
            <a:off x="2622794" y="1990868"/>
            <a:ext cx="389090" cy="296231"/>
            <a:chOff x="2622794" y="1990868"/>
            <a:chExt cx="389090" cy="296231"/>
          </a:xfrm>
        </p:grpSpPr>
        <p:sp>
          <p:nvSpPr>
            <p:cNvPr id="9150" name="Google Shape;9150;p81"/>
            <p:cNvSpPr/>
            <p:nvPr/>
          </p:nvSpPr>
          <p:spPr>
            <a:xfrm>
              <a:off x="2654910" y="1990868"/>
              <a:ext cx="324873" cy="224468"/>
            </a:xfrm>
            <a:custGeom>
              <a:avLst/>
              <a:gdLst/>
              <a:ahLst/>
              <a:cxnLst/>
              <a:rect l="l" t="t" r="r" b="b"/>
              <a:pathLst>
                <a:path w="21698" h="14992" extrusionOk="0">
                  <a:moveTo>
                    <a:pt x="378" y="1"/>
                  </a:moveTo>
                  <a:cubicBezTo>
                    <a:pt x="168" y="1"/>
                    <a:pt x="0" y="148"/>
                    <a:pt x="0" y="358"/>
                  </a:cubicBezTo>
                  <a:lnTo>
                    <a:pt x="0" y="14991"/>
                  </a:lnTo>
                  <a:lnTo>
                    <a:pt x="21697" y="14991"/>
                  </a:lnTo>
                  <a:lnTo>
                    <a:pt x="21697" y="358"/>
                  </a:lnTo>
                  <a:cubicBezTo>
                    <a:pt x="21697" y="148"/>
                    <a:pt x="21529" y="1"/>
                    <a:pt x="21340" y="1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81"/>
            <p:cNvSpPr/>
            <p:nvPr/>
          </p:nvSpPr>
          <p:spPr>
            <a:xfrm>
              <a:off x="2654910" y="1990868"/>
              <a:ext cx="324873" cy="224468"/>
            </a:xfrm>
            <a:custGeom>
              <a:avLst/>
              <a:gdLst/>
              <a:ahLst/>
              <a:cxnLst/>
              <a:rect l="l" t="t" r="r" b="b"/>
              <a:pathLst>
                <a:path w="21698" h="14992" extrusionOk="0">
                  <a:moveTo>
                    <a:pt x="18607" y="1"/>
                  </a:moveTo>
                  <a:cubicBezTo>
                    <a:pt x="18817" y="1"/>
                    <a:pt x="18964" y="169"/>
                    <a:pt x="18964" y="358"/>
                  </a:cubicBezTo>
                  <a:lnTo>
                    <a:pt x="18964" y="12826"/>
                  </a:lnTo>
                  <a:cubicBezTo>
                    <a:pt x="18964" y="13057"/>
                    <a:pt x="18775" y="13267"/>
                    <a:pt x="18543" y="13267"/>
                  </a:cubicBezTo>
                  <a:lnTo>
                    <a:pt x="0" y="13267"/>
                  </a:lnTo>
                  <a:lnTo>
                    <a:pt x="0" y="14991"/>
                  </a:lnTo>
                  <a:lnTo>
                    <a:pt x="21697" y="14991"/>
                  </a:lnTo>
                  <a:lnTo>
                    <a:pt x="21697" y="358"/>
                  </a:lnTo>
                  <a:cubicBezTo>
                    <a:pt x="21697" y="169"/>
                    <a:pt x="21529" y="1"/>
                    <a:pt x="21340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81"/>
            <p:cNvSpPr/>
            <p:nvPr/>
          </p:nvSpPr>
          <p:spPr>
            <a:xfrm>
              <a:off x="2679135" y="2015108"/>
              <a:ext cx="276407" cy="162137"/>
            </a:xfrm>
            <a:custGeom>
              <a:avLst/>
              <a:gdLst/>
              <a:ahLst/>
              <a:cxnLst/>
              <a:rect l="l" t="t" r="r" b="b"/>
              <a:pathLst>
                <a:path w="18461" h="10829" extrusionOk="0">
                  <a:moveTo>
                    <a:pt x="232" y="1"/>
                  </a:moveTo>
                  <a:cubicBezTo>
                    <a:pt x="106" y="1"/>
                    <a:pt x="1" y="106"/>
                    <a:pt x="1" y="211"/>
                  </a:cubicBezTo>
                  <a:lnTo>
                    <a:pt x="1" y="10597"/>
                  </a:lnTo>
                  <a:cubicBezTo>
                    <a:pt x="1" y="10723"/>
                    <a:pt x="106" y="10828"/>
                    <a:pt x="232" y="10828"/>
                  </a:cubicBezTo>
                  <a:lnTo>
                    <a:pt x="18250" y="10828"/>
                  </a:lnTo>
                  <a:cubicBezTo>
                    <a:pt x="18355" y="10828"/>
                    <a:pt x="18460" y="10723"/>
                    <a:pt x="18460" y="10597"/>
                  </a:cubicBezTo>
                  <a:lnTo>
                    <a:pt x="18460" y="211"/>
                  </a:lnTo>
                  <a:cubicBezTo>
                    <a:pt x="18460" y="106"/>
                    <a:pt x="18355" y="1"/>
                    <a:pt x="18250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81"/>
            <p:cNvSpPr/>
            <p:nvPr/>
          </p:nvSpPr>
          <p:spPr>
            <a:xfrm>
              <a:off x="2679135" y="2015108"/>
              <a:ext cx="276722" cy="162137"/>
            </a:xfrm>
            <a:custGeom>
              <a:avLst/>
              <a:gdLst/>
              <a:ahLst/>
              <a:cxnLst/>
              <a:rect l="l" t="t" r="r" b="b"/>
              <a:pathLst>
                <a:path w="18482" h="10829" extrusionOk="0">
                  <a:moveTo>
                    <a:pt x="17346" y="1"/>
                  </a:moveTo>
                  <a:lnTo>
                    <a:pt x="17346" y="9546"/>
                  </a:lnTo>
                  <a:cubicBezTo>
                    <a:pt x="17346" y="9672"/>
                    <a:pt x="17262" y="9777"/>
                    <a:pt x="17136" y="9777"/>
                  </a:cubicBezTo>
                  <a:lnTo>
                    <a:pt x="1" y="9777"/>
                  </a:lnTo>
                  <a:lnTo>
                    <a:pt x="1" y="10597"/>
                  </a:lnTo>
                  <a:cubicBezTo>
                    <a:pt x="1" y="10723"/>
                    <a:pt x="106" y="10828"/>
                    <a:pt x="232" y="10828"/>
                  </a:cubicBezTo>
                  <a:lnTo>
                    <a:pt x="18250" y="10828"/>
                  </a:lnTo>
                  <a:cubicBezTo>
                    <a:pt x="18376" y="10828"/>
                    <a:pt x="18481" y="10723"/>
                    <a:pt x="18481" y="10597"/>
                  </a:cubicBezTo>
                  <a:lnTo>
                    <a:pt x="18481" y="211"/>
                  </a:lnTo>
                  <a:cubicBezTo>
                    <a:pt x="18481" y="85"/>
                    <a:pt x="18376" y="1"/>
                    <a:pt x="18250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81"/>
            <p:cNvSpPr/>
            <p:nvPr/>
          </p:nvSpPr>
          <p:spPr>
            <a:xfrm>
              <a:off x="2622794" y="2264430"/>
              <a:ext cx="388776" cy="22668"/>
            </a:xfrm>
            <a:custGeom>
              <a:avLst/>
              <a:gdLst/>
              <a:ahLst/>
              <a:cxnLst/>
              <a:rect l="l" t="t" r="r" b="b"/>
              <a:pathLst>
                <a:path w="25966" h="1514" extrusionOk="0">
                  <a:moveTo>
                    <a:pt x="1" y="0"/>
                  </a:moveTo>
                  <a:lnTo>
                    <a:pt x="1" y="1009"/>
                  </a:lnTo>
                  <a:cubicBezTo>
                    <a:pt x="1" y="1283"/>
                    <a:pt x="232" y="1514"/>
                    <a:pt x="505" y="1514"/>
                  </a:cubicBezTo>
                  <a:lnTo>
                    <a:pt x="25482" y="1514"/>
                  </a:lnTo>
                  <a:cubicBezTo>
                    <a:pt x="25755" y="1493"/>
                    <a:pt x="25966" y="1283"/>
                    <a:pt x="25966" y="1009"/>
                  </a:cubicBezTo>
                  <a:lnTo>
                    <a:pt x="25966" y="0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81"/>
            <p:cNvSpPr/>
            <p:nvPr/>
          </p:nvSpPr>
          <p:spPr>
            <a:xfrm>
              <a:off x="2623108" y="2201471"/>
              <a:ext cx="388776" cy="62974"/>
            </a:xfrm>
            <a:custGeom>
              <a:avLst/>
              <a:gdLst/>
              <a:ahLst/>
              <a:cxnLst/>
              <a:rect l="l" t="t" r="r" b="b"/>
              <a:pathLst>
                <a:path w="25966" h="4206" extrusionOk="0">
                  <a:moveTo>
                    <a:pt x="2124" y="0"/>
                  </a:moveTo>
                  <a:lnTo>
                    <a:pt x="1" y="4205"/>
                  </a:lnTo>
                  <a:lnTo>
                    <a:pt x="25966" y="4205"/>
                  </a:lnTo>
                  <a:lnTo>
                    <a:pt x="23821" y="0"/>
                  </a:lnTo>
                  <a:close/>
                </a:path>
              </a:pathLst>
            </a:custGeom>
            <a:solidFill>
              <a:srgbClr val="A1B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81"/>
            <p:cNvSpPr/>
            <p:nvPr/>
          </p:nvSpPr>
          <p:spPr>
            <a:xfrm>
              <a:off x="2623108" y="2201471"/>
              <a:ext cx="388776" cy="62974"/>
            </a:xfrm>
            <a:custGeom>
              <a:avLst/>
              <a:gdLst/>
              <a:ahLst/>
              <a:cxnLst/>
              <a:rect l="l" t="t" r="r" b="b"/>
              <a:pathLst>
                <a:path w="25966" h="4206" extrusionOk="0">
                  <a:moveTo>
                    <a:pt x="20752" y="0"/>
                  </a:moveTo>
                  <a:lnTo>
                    <a:pt x="22160" y="2754"/>
                  </a:lnTo>
                  <a:cubicBezTo>
                    <a:pt x="22328" y="3070"/>
                    <a:pt x="22097" y="3448"/>
                    <a:pt x="21740" y="3448"/>
                  </a:cubicBezTo>
                  <a:lnTo>
                    <a:pt x="379" y="3448"/>
                  </a:lnTo>
                  <a:lnTo>
                    <a:pt x="1" y="4205"/>
                  </a:lnTo>
                  <a:lnTo>
                    <a:pt x="25966" y="4205"/>
                  </a:lnTo>
                  <a:lnTo>
                    <a:pt x="23821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81"/>
            <p:cNvSpPr/>
            <p:nvPr/>
          </p:nvSpPr>
          <p:spPr>
            <a:xfrm>
              <a:off x="2766021" y="2232943"/>
              <a:ext cx="102951" cy="31502"/>
            </a:xfrm>
            <a:custGeom>
              <a:avLst/>
              <a:gdLst/>
              <a:ahLst/>
              <a:cxnLst/>
              <a:rect l="l" t="t" r="r" b="b"/>
              <a:pathLst>
                <a:path w="6876" h="2104" extrusionOk="0">
                  <a:moveTo>
                    <a:pt x="842" y="1"/>
                  </a:moveTo>
                  <a:cubicBezTo>
                    <a:pt x="673" y="1"/>
                    <a:pt x="547" y="106"/>
                    <a:pt x="505" y="253"/>
                  </a:cubicBezTo>
                  <a:lnTo>
                    <a:pt x="1" y="2103"/>
                  </a:lnTo>
                  <a:lnTo>
                    <a:pt x="6876" y="2103"/>
                  </a:lnTo>
                  <a:lnTo>
                    <a:pt x="6371" y="253"/>
                  </a:lnTo>
                  <a:cubicBezTo>
                    <a:pt x="6329" y="106"/>
                    <a:pt x="6182" y="1"/>
                    <a:pt x="6035" y="1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81"/>
            <p:cNvSpPr/>
            <p:nvPr/>
          </p:nvSpPr>
          <p:spPr>
            <a:xfrm>
              <a:off x="2766021" y="2253096"/>
              <a:ext cx="102951" cy="11349"/>
            </a:xfrm>
            <a:custGeom>
              <a:avLst/>
              <a:gdLst/>
              <a:ahLst/>
              <a:cxnLst/>
              <a:rect l="l" t="t" r="r" b="b"/>
              <a:pathLst>
                <a:path w="6876" h="758" extrusionOk="0">
                  <a:moveTo>
                    <a:pt x="211" y="0"/>
                  </a:moveTo>
                  <a:lnTo>
                    <a:pt x="1" y="757"/>
                  </a:lnTo>
                  <a:lnTo>
                    <a:pt x="6876" y="757"/>
                  </a:lnTo>
                  <a:lnTo>
                    <a:pt x="6665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9" name="Google Shape;9159;p81"/>
          <p:cNvGrpSpPr/>
          <p:nvPr/>
        </p:nvGrpSpPr>
        <p:grpSpPr>
          <a:xfrm>
            <a:off x="3977326" y="1952149"/>
            <a:ext cx="327074" cy="375241"/>
            <a:chOff x="3977326" y="1952149"/>
            <a:chExt cx="327074" cy="375241"/>
          </a:xfrm>
        </p:grpSpPr>
        <p:sp>
          <p:nvSpPr>
            <p:cNvPr id="9160" name="Google Shape;9160;p81"/>
            <p:cNvSpPr/>
            <p:nvPr/>
          </p:nvSpPr>
          <p:spPr>
            <a:xfrm>
              <a:off x="4035868" y="2103566"/>
              <a:ext cx="209974" cy="49754"/>
            </a:xfrm>
            <a:custGeom>
              <a:avLst/>
              <a:gdLst/>
              <a:ahLst/>
              <a:cxnLst/>
              <a:rect l="l" t="t" r="r" b="b"/>
              <a:pathLst>
                <a:path w="14024" h="3323" extrusionOk="0">
                  <a:moveTo>
                    <a:pt x="379" y="1"/>
                  </a:moveTo>
                  <a:cubicBezTo>
                    <a:pt x="169" y="1"/>
                    <a:pt x="1" y="169"/>
                    <a:pt x="1" y="358"/>
                  </a:cubicBezTo>
                  <a:lnTo>
                    <a:pt x="1" y="3322"/>
                  </a:lnTo>
                  <a:lnTo>
                    <a:pt x="14024" y="3322"/>
                  </a:lnTo>
                  <a:lnTo>
                    <a:pt x="14024" y="358"/>
                  </a:lnTo>
                  <a:cubicBezTo>
                    <a:pt x="14024" y="169"/>
                    <a:pt x="13877" y="1"/>
                    <a:pt x="13667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81"/>
            <p:cNvSpPr/>
            <p:nvPr/>
          </p:nvSpPr>
          <p:spPr>
            <a:xfrm>
              <a:off x="4035868" y="2142285"/>
              <a:ext cx="209974" cy="185105"/>
            </a:xfrm>
            <a:custGeom>
              <a:avLst/>
              <a:gdLst/>
              <a:ahLst/>
              <a:cxnLst/>
              <a:rect l="l" t="t" r="r" b="b"/>
              <a:pathLst>
                <a:path w="14024" h="12363" extrusionOk="0">
                  <a:moveTo>
                    <a:pt x="1" y="1"/>
                  </a:moveTo>
                  <a:lnTo>
                    <a:pt x="1" y="11984"/>
                  </a:lnTo>
                  <a:cubicBezTo>
                    <a:pt x="1" y="12195"/>
                    <a:pt x="169" y="12363"/>
                    <a:pt x="379" y="12363"/>
                  </a:cubicBezTo>
                  <a:lnTo>
                    <a:pt x="13667" y="12363"/>
                  </a:lnTo>
                  <a:cubicBezTo>
                    <a:pt x="13877" y="12363"/>
                    <a:pt x="14024" y="12195"/>
                    <a:pt x="14024" y="11984"/>
                  </a:cubicBezTo>
                  <a:lnTo>
                    <a:pt x="14024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81"/>
            <p:cNvSpPr/>
            <p:nvPr/>
          </p:nvSpPr>
          <p:spPr>
            <a:xfrm>
              <a:off x="4064825" y="2171242"/>
              <a:ext cx="41264" cy="156148"/>
            </a:xfrm>
            <a:custGeom>
              <a:avLst/>
              <a:gdLst/>
              <a:ahLst/>
              <a:cxnLst/>
              <a:rect l="l" t="t" r="r" b="b"/>
              <a:pathLst>
                <a:path w="2756" h="10429" extrusionOk="0">
                  <a:moveTo>
                    <a:pt x="1368" y="1"/>
                  </a:moveTo>
                  <a:cubicBezTo>
                    <a:pt x="611" y="1"/>
                    <a:pt x="1" y="611"/>
                    <a:pt x="1" y="1367"/>
                  </a:cubicBezTo>
                  <a:lnTo>
                    <a:pt x="1" y="10072"/>
                  </a:lnTo>
                  <a:cubicBezTo>
                    <a:pt x="1" y="10282"/>
                    <a:pt x="169" y="10429"/>
                    <a:pt x="379" y="10429"/>
                  </a:cubicBezTo>
                  <a:lnTo>
                    <a:pt x="2377" y="10429"/>
                  </a:lnTo>
                  <a:cubicBezTo>
                    <a:pt x="2587" y="10429"/>
                    <a:pt x="2755" y="10282"/>
                    <a:pt x="2755" y="10072"/>
                  </a:cubicBezTo>
                  <a:lnTo>
                    <a:pt x="2755" y="1367"/>
                  </a:lnTo>
                  <a:cubicBezTo>
                    <a:pt x="2755" y="611"/>
                    <a:pt x="2124" y="1"/>
                    <a:pt x="1368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81"/>
            <p:cNvSpPr/>
            <p:nvPr/>
          </p:nvSpPr>
          <p:spPr>
            <a:xfrm>
              <a:off x="4120553" y="2171242"/>
              <a:ext cx="40935" cy="156148"/>
            </a:xfrm>
            <a:custGeom>
              <a:avLst/>
              <a:gdLst/>
              <a:ahLst/>
              <a:cxnLst/>
              <a:rect l="l" t="t" r="r" b="b"/>
              <a:pathLst>
                <a:path w="2734" h="10429" extrusionOk="0">
                  <a:moveTo>
                    <a:pt x="1367" y="1"/>
                  </a:moveTo>
                  <a:cubicBezTo>
                    <a:pt x="610" y="1"/>
                    <a:pt x="0" y="611"/>
                    <a:pt x="0" y="1367"/>
                  </a:cubicBezTo>
                  <a:lnTo>
                    <a:pt x="0" y="10072"/>
                  </a:lnTo>
                  <a:cubicBezTo>
                    <a:pt x="0" y="10282"/>
                    <a:pt x="147" y="10429"/>
                    <a:pt x="358" y="10429"/>
                  </a:cubicBezTo>
                  <a:lnTo>
                    <a:pt x="2355" y="10429"/>
                  </a:lnTo>
                  <a:cubicBezTo>
                    <a:pt x="2565" y="10429"/>
                    <a:pt x="2733" y="10282"/>
                    <a:pt x="2733" y="10072"/>
                  </a:cubicBezTo>
                  <a:lnTo>
                    <a:pt x="2733" y="1367"/>
                  </a:lnTo>
                  <a:cubicBezTo>
                    <a:pt x="2712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81"/>
            <p:cNvSpPr/>
            <p:nvPr/>
          </p:nvSpPr>
          <p:spPr>
            <a:xfrm>
              <a:off x="4175951" y="2171242"/>
              <a:ext cx="41249" cy="156148"/>
            </a:xfrm>
            <a:custGeom>
              <a:avLst/>
              <a:gdLst/>
              <a:ahLst/>
              <a:cxnLst/>
              <a:rect l="l" t="t" r="r" b="b"/>
              <a:pathLst>
                <a:path w="2755" h="10429" extrusionOk="0">
                  <a:moveTo>
                    <a:pt x="1367" y="1"/>
                  </a:moveTo>
                  <a:cubicBezTo>
                    <a:pt x="610" y="1"/>
                    <a:pt x="1" y="611"/>
                    <a:pt x="1" y="1367"/>
                  </a:cubicBezTo>
                  <a:lnTo>
                    <a:pt x="1" y="10072"/>
                  </a:lnTo>
                  <a:cubicBezTo>
                    <a:pt x="1" y="10282"/>
                    <a:pt x="169" y="10429"/>
                    <a:pt x="379" y="10429"/>
                  </a:cubicBezTo>
                  <a:lnTo>
                    <a:pt x="2376" y="10429"/>
                  </a:lnTo>
                  <a:cubicBezTo>
                    <a:pt x="2587" y="10429"/>
                    <a:pt x="2755" y="10282"/>
                    <a:pt x="2755" y="10072"/>
                  </a:cubicBezTo>
                  <a:lnTo>
                    <a:pt x="2755" y="1367"/>
                  </a:lnTo>
                  <a:cubicBezTo>
                    <a:pt x="2734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81"/>
            <p:cNvSpPr/>
            <p:nvPr/>
          </p:nvSpPr>
          <p:spPr>
            <a:xfrm>
              <a:off x="3977326" y="1952149"/>
              <a:ext cx="327074" cy="64232"/>
            </a:xfrm>
            <a:custGeom>
              <a:avLst/>
              <a:gdLst/>
              <a:ahLst/>
              <a:cxnLst/>
              <a:rect l="l" t="t" r="r" b="b"/>
              <a:pathLst>
                <a:path w="21845" h="4290" extrusionOk="0">
                  <a:moveTo>
                    <a:pt x="2145" y="1"/>
                  </a:moveTo>
                  <a:cubicBezTo>
                    <a:pt x="967" y="1"/>
                    <a:pt x="0" y="968"/>
                    <a:pt x="0" y="2145"/>
                  </a:cubicBezTo>
                  <a:cubicBezTo>
                    <a:pt x="0" y="3323"/>
                    <a:pt x="967" y="4290"/>
                    <a:pt x="2145" y="4290"/>
                  </a:cubicBezTo>
                  <a:lnTo>
                    <a:pt x="19700" y="4290"/>
                  </a:lnTo>
                  <a:cubicBezTo>
                    <a:pt x="20877" y="4290"/>
                    <a:pt x="21844" y="3323"/>
                    <a:pt x="21844" y="2145"/>
                  </a:cubicBezTo>
                  <a:cubicBezTo>
                    <a:pt x="21844" y="968"/>
                    <a:pt x="20877" y="1"/>
                    <a:pt x="19700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81"/>
            <p:cNvSpPr/>
            <p:nvPr/>
          </p:nvSpPr>
          <p:spPr>
            <a:xfrm>
              <a:off x="4223489" y="2103566"/>
              <a:ext cx="22354" cy="49754"/>
            </a:xfrm>
            <a:custGeom>
              <a:avLst/>
              <a:gdLst/>
              <a:ahLst/>
              <a:cxnLst/>
              <a:rect l="l" t="t" r="r" b="b"/>
              <a:pathLst>
                <a:path w="1493" h="3323" extrusionOk="0">
                  <a:moveTo>
                    <a:pt x="0" y="1"/>
                  </a:moveTo>
                  <a:cubicBezTo>
                    <a:pt x="210" y="1"/>
                    <a:pt x="379" y="169"/>
                    <a:pt x="379" y="358"/>
                  </a:cubicBezTo>
                  <a:lnTo>
                    <a:pt x="379" y="3322"/>
                  </a:lnTo>
                  <a:lnTo>
                    <a:pt x="1493" y="3322"/>
                  </a:lnTo>
                  <a:lnTo>
                    <a:pt x="1493" y="358"/>
                  </a:lnTo>
                  <a:cubicBezTo>
                    <a:pt x="1493" y="169"/>
                    <a:pt x="1346" y="1"/>
                    <a:pt x="1136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81"/>
            <p:cNvSpPr/>
            <p:nvPr/>
          </p:nvSpPr>
          <p:spPr>
            <a:xfrm>
              <a:off x="4223489" y="2142285"/>
              <a:ext cx="22354" cy="185105"/>
            </a:xfrm>
            <a:custGeom>
              <a:avLst/>
              <a:gdLst/>
              <a:ahLst/>
              <a:cxnLst/>
              <a:rect l="l" t="t" r="r" b="b"/>
              <a:pathLst>
                <a:path w="1493" h="12363" extrusionOk="0">
                  <a:moveTo>
                    <a:pt x="379" y="1"/>
                  </a:moveTo>
                  <a:lnTo>
                    <a:pt x="379" y="11984"/>
                  </a:lnTo>
                  <a:cubicBezTo>
                    <a:pt x="379" y="12195"/>
                    <a:pt x="210" y="12363"/>
                    <a:pt x="0" y="12363"/>
                  </a:cubicBezTo>
                  <a:lnTo>
                    <a:pt x="1136" y="12363"/>
                  </a:lnTo>
                  <a:cubicBezTo>
                    <a:pt x="1325" y="12363"/>
                    <a:pt x="1493" y="12195"/>
                    <a:pt x="1493" y="11984"/>
                  </a:cubicBezTo>
                  <a:lnTo>
                    <a:pt x="1493" y="1"/>
                  </a:ln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81"/>
            <p:cNvSpPr/>
            <p:nvPr/>
          </p:nvSpPr>
          <p:spPr>
            <a:xfrm>
              <a:off x="4077103" y="2171242"/>
              <a:ext cx="28987" cy="156148"/>
            </a:xfrm>
            <a:custGeom>
              <a:avLst/>
              <a:gdLst/>
              <a:ahLst/>
              <a:cxnLst/>
              <a:rect l="l" t="t" r="r" b="b"/>
              <a:pathLst>
                <a:path w="1936" h="10429" extrusionOk="0">
                  <a:moveTo>
                    <a:pt x="548" y="1"/>
                  </a:moveTo>
                  <a:cubicBezTo>
                    <a:pt x="358" y="1"/>
                    <a:pt x="169" y="43"/>
                    <a:pt x="1" y="106"/>
                  </a:cubicBezTo>
                  <a:cubicBezTo>
                    <a:pt x="484" y="337"/>
                    <a:pt x="800" y="821"/>
                    <a:pt x="800" y="1367"/>
                  </a:cubicBezTo>
                  <a:lnTo>
                    <a:pt x="800" y="10072"/>
                  </a:lnTo>
                  <a:cubicBezTo>
                    <a:pt x="800" y="10282"/>
                    <a:pt x="632" y="10429"/>
                    <a:pt x="442" y="10429"/>
                  </a:cubicBezTo>
                  <a:lnTo>
                    <a:pt x="1557" y="10429"/>
                  </a:lnTo>
                  <a:cubicBezTo>
                    <a:pt x="1767" y="10429"/>
                    <a:pt x="1935" y="10282"/>
                    <a:pt x="1935" y="10072"/>
                  </a:cubicBezTo>
                  <a:lnTo>
                    <a:pt x="1935" y="1367"/>
                  </a:lnTo>
                  <a:cubicBezTo>
                    <a:pt x="1914" y="611"/>
                    <a:pt x="1304" y="1"/>
                    <a:pt x="548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81"/>
            <p:cNvSpPr/>
            <p:nvPr/>
          </p:nvSpPr>
          <p:spPr>
            <a:xfrm>
              <a:off x="4132516" y="2171242"/>
              <a:ext cx="28972" cy="156148"/>
            </a:xfrm>
            <a:custGeom>
              <a:avLst/>
              <a:gdLst/>
              <a:ahLst/>
              <a:cxnLst/>
              <a:rect l="l" t="t" r="r" b="b"/>
              <a:pathLst>
                <a:path w="1935" h="10429" extrusionOk="0">
                  <a:moveTo>
                    <a:pt x="568" y="1"/>
                  </a:moveTo>
                  <a:cubicBezTo>
                    <a:pt x="379" y="1"/>
                    <a:pt x="168" y="43"/>
                    <a:pt x="0" y="106"/>
                  </a:cubicBezTo>
                  <a:cubicBezTo>
                    <a:pt x="484" y="337"/>
                    <a:pt x="799" y="821"/>
                    <a:pt x="799" y="1367"/>
                  </a:cubicBezTo>
                  <a:lnTo>
                    <a:pt x="799" y="10072"/>
                  </a:lnTo>
                  <a:cubicBezTo>
                    <a:pt x="799" y="10282"/>
                    <a:pt x="652" y="10429"/>
                    <a:pt x="442" y="10429"/>
                  </a:cubicBezTo>
                  <a:lnTo>
                    <a:pt x="1556" y="10429"/>
                  </a:lnTo>
                  <a:cubicBezTo>
                    <a:pt x="1766" y="10429"/>
                    <a:pt x="1934" y="10282"/>
                    <a:pt x="1934" y="10072"/>
                  </a:cubicBezTo>
                  <a:lnTo>
                    <a:pt x="1934" y="1367"/>
                  </a:lnTo>
                  <a:cubicBezTo>
                    <a:pt x="1913" y="611"/>
                    <a:pt x="1325" y="1"/>
                    <a:pt x="568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81"/>
            <p:cNvSpPr/>
            <p:nvPr/>
          </p:nvSpPr>
          <p:spPr>
            <a:xfrm>
              <a:off x="4188228" y="2171242"/>
              <a:ext cx="28657" cy="156148"/>
            </a:xfrm>
            <a:custGeom>
              <a:avLst/>
              <a:gdLst/>
              <a:ahLst/>
              <a:cxnLst/>
              <a:rect l="l" t="t" r="r" b="b"/>
              <a:pathLst>
                <a:path w="1914" h="10429" extrusionOk="0">
                  <a:moveTo>
                    <a:pt x="547" y="1"/>
                  </a:moveTo>
                  <a:cubicBezTo>
                    <a:pt x="358" y="1"/>
                    <a:pt x="169" y="43"/>
                    <a:pt x="0" y="106"/>
                  </a:cubicBezTo>
                  <a:cubicBezTo>
                    <a:pt x="484" y="337"/>
                    <a:pt x="799" y="821"/>
                    <a:pt x="799" y="1367"/>
                  </a:cubicBezTo>
                  <a:lnTo>
                    <a:pt x="799" y="10072"/>
                  </a:lnTo>
                  <a:cubicBezTo>
                    <a:pt x="799" y="10282"/>
                    <a:pt x="631" y="10429"/>
                    <a:pt x="421" y="10429"/>
                  </a:cubicBezTo>
                  <a:lnTo>
                    <a:pt x="1556" y="10429"/>
                  </a:lnTo>
                  <a:cubicBezTo>
                    <a:pt x="1767" y="10429"/>
                    <a:pt x="1914" y="10282"/>
                    <a:pt x="1914" y="10072"/>
                  </a:cubicBezTo>
                  <a:lnTo>
                    <a:pt x="1914" y="1367"/>
                  </a:lnTo>
                  <a:cubicBezTo>
                    <a:pt x="1914" y="611"/>
                    <a:pt x="1304" y="1"/>
                    <a:pt x="547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81"/>
            <p:cNvSpPr/>
            <p:nvPr/>
          </p:nvSpPr>
          <p:spPr>
            <a:xfrm>
              <a:off x="4255590" y="1952149"/>
              <a:ext cx="48810" cy="64232"/>
            </a:xfrm>
            <a:custGeom>
              <a:avLst/>
              <a:gdLst/>
              <a:ahLst/>
              <a:cxnLst/>
              <a:rect l="l" t="t" r="r" b="b"/>
              <a:pathLst>
                <a:path w="3260" h="4290" extrusionOk="0">
                  <a:moveTo>
                    <a:pt x="1" y="1"/>
                  </a:moveTo>
                  <a:cubicBezTo>
                    <a:pt x="1178" y="1"/>
                    <a:pt x="2145" y="968"/>
                    <a:pt x="2145" y="2145"/>
                  </a:cubicBezTo>
                  <a:cubicBezTo>
                    <a:pt x="2145" y="3323"/>
                    <a:pt x="1178" y="4290"/>
                    <a:pt x="1" y="4290"/>
                  </a:cubicBezTo>
                  <a:lnTo>
                    <a:pt x="1115" y="4290"/>
                  </a:lnTo>
                  <a:cubicBezTo>
                    <a:pt x="2292" y="4290"/>
                    <a:pt x="3259" y="3323"/>
                    <a:pt x="3259" y="2145"/>
                  </a:cubicBezTo>
                  <a:cubicBezTo>
                    <a:pt x="3259" y="968"/>
                    <a:pt x="2292" y="1"/>
                    <a:pt x="1115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81"/>
            <p:cNvSpPr/>
            <p:nvPr/>
          </p:nvSpPr>
          <p:spPr>
            <a:xfrm>
              <a:off x="3988346" y="2010706"/>
              <a:ext cx="307865" cy="98235"/>
            </a:xfrm>
            <a:custGeom>
              <a:avLst/>
              <a:gdLst/>
              <a:ahLst/>
              <a:cxnLst/>
              <a:rect l="l" t="t" r="r" b="b"/>
              <a:pathLst>
                <a:path w="20562" h="6561" extrusionOk="0">
                  <a:moveTo>
                    <a:pt x="3280" y="0"/>
                  </a:moveTo>
                  <a:cubicBezTo>
                    <a:pt x="1472" y="0"/>
                    <a:pt x="0" y="1472"/>
                    <a:pt x="0" y="3280"/>
                  </a:cubicBezTo>
                  <a:cubicBezTo>
                    <a:pt x="0" y="5088"/>
                    <a:pt x="1472" y="6560"/>
                    <a:pt x="3280" y="6560"/>
                  </a:cubicBezTo>
                  <a:lnTo>
                    <a:pt x="17282" y="6560"/>
                  </a:lnTo>
                  <a:cubicBezTo>
                    <a:pt x="19090" y="6560"/>
                    <a:pt x="20562" y="5088"/>
                    <a:pt x="20562" y="3280"/>
                  </a:cubicBezTo>
                  <a:cubicBezTo>
                    <a:pt x="20562" y="1472"/>
                    <a:pt x="19090" y="0"/>
                    <a:pt x="17282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81"/>
            <p:cNvSpPr/>
            <p:nvPr/>
          </p:nvSpPr>
          <p:spPr>
            <a:xfrm>
              <a:off x="4230092" y="2010706"/>
              <a:ext cx="66119" cy="98549"/>
            </a:xfrm>
            <a:custGeom>
              <a:avLst/>
              <a:gdLst/>
              <a:ahLst/>
              <a:cxnLst/>
              <a:rect l="l" t="t" r="r" b="b"/>
              <a:pathLst>
                <a:path w="4416" h="6582" extrusionOk="0">
                  <a:moveTo>
                    <a:pt x="1" y="0"/>
                  </a:moveTo>
                  <a:cubicBezTo>
                    <a:pt x="1830" y="0"/>
                    <a:pt x="3281" y="1472"/>
                    <a:pt x="3281" y="3301"/>
                  </a:cubicBezTo>
                  <a:cubicBezTo>
                    <a:pt x="3281" y="5109"/>
                    <a:pt x="1830" y="6581"/>
                    <a:pt x="1" y="6581"/>
                  </a:cubicBezTo>
                  <a:lnTo>
                    <a:pt x="1136" y="6581"/>
                  </a:lnTo>
                  <a:cubicBezTo>
                    <a:pt x="2944" y="6581"/>
                    <a:pt x="4416" y="5109"/>
                    <a:pt x="4416" y="3301"/>
                  </a:cubicBezTo>
                  <a:cubicBezTo>
                    <a:pt x="4416" y="1472"/>
                    <a:pt x="2944" y="0"/>
                    <a:pt x="1136" y="0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81"/>
            <p:cNvSpPr/>
            <p:nvPr/>
          </p:nvSpPr>
          <p:spPr>
            <a:xfrm>
              <a:off x="3982671" y="2005346"/>
              <a:ext cx="318899" cy="109254"/>
            </a:xfrm>
            <a:custGeom>
              <a:avLst/>
              <a:gdLst/>
              <a:ahLst/>
              <a:cxnLst/>
              <a:rect l="l" t="t" r="r" b="b"/>
              <a:pathLst>
                <a:path w="21299" h="7297" extrusionOk="0">
                  <a:moveTo>
                    <a:pt x="3659" y="1"/>
                  </a:moveTo>
                  <a:cubicBezTo>
                    <a:pt x="1640" y="1"/>
                    <a:pt x="1" y="1641"/>
                    <a:pt x="1" y="3638"/>
                  </a:cubicBezTo>
                  <a:cubicBezTo>
                    <a:pt x="1" y="5657"/>
                    <a:pt x="1640" y="7296"/>
                    <a:pt x="3659" y="7296"/>
                  </a:cubicBezTo>
                  <a:lnTo>
                    <a:pt x="3911" y="7296"/>
                  </a:lnTo>
                  <a:lnTo>
                    <a:pt x="3911" y="6561"/>
                  </a:lnTo>
                  <a:lnTo>
                    <a:pt x="3659" y="6561"/>
                  </a:lnTo>
                  <a:cubicBezTo>
                    <a:pt x="3633" y="6561"/>
                    <a:pt x="3607" y="6562"/>
                    <a:pt x="3582" y="6562"/>
                  </a:cubicBezTo>
                  <a:cubicBezTo>
                    <a:pt x="1976" y="6562"/>
                    <a:pt x="652" y="5273"/>
                    <a:pt x="652" y="3638"/>
                  </a:cubicBezTo>
                  <a:cubicBezTo>
                    <a:pt x="652" y="2024"/>
                    <a:pt x="1976" y="736"/>
                    <a:pt x="3582" y="736"/>
                  </a:cubicBezTo>
                  <a:cubicBezTo>
                    <a:pt x="3607" y="736"/>
                    <a:pt x="3633" y="736"/>
                    <a:pt x="3659" y="737"/>
                  </a:cubicBezTo>
                  <a:lnTo>
                    <a:pt x="17661" y="737"/>
                  </a:lnTo>
                  <a:cubicBezTo>
                    <a:pt x="17687" y="736"/>
                    <a:pt x="17713" y="736"/>
                    <a:pt x="17738" y="736"/>
                  </a:cubicBezTo>
                  <a:cubicBezTo>
                    <a:pt x="19344" y="736"/>
                    <a:pt x="20668" y="2024"/>
                    <a:pt x="20668" y="3638"/>
                  </a:cubicBezTo>
                  <a:cubicBezTo>
                    <a:pt x="20668" y="5273"/>
                    <a:pt x="19344" y="6562"/>
                    <a:pt x="17738" y="6562"/>
                  </a:cubicBezTo>
                  <a:cubicBezTo>
                    <a:pt x="17713" y="6562"/>
                    <a:pt x="17687" y="6561"/>
                    <a:pt x="17661" y="6561"/>
                  </a:cubicBezTo>
                  <a:lnTo>
                    <a:pt x="17409" y="6561"/>
                  </a:lnTo>
                  <a:lnTo>
                    <a:pt x="17409" y="7296"/>
                  </a:lnTo>
                  <a:lnTo>
                    <a:pt x="17661" y="7296"/>
                  </a:lnTo>
                  <a:cubicBezTo>
                    <a:pt x="19679" y="7296"/>
                    <a:pt x="21298" y="5657"/>
                    <a:pt x="21298" y="3638"/>
                  </a:cubicBezTo>
                  <a:cubicBezTo>
                    <a:pt x="21298" y="1641"/>
                    <a:pt x="19679" y="1"/>
                    <a:pt x="17661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81"/>
            <p:cNvSpPr/>
            <p:nvPr/>
          </p:nvSpPr>
          <p:spPr>
            <a:xfrm>
              <a:off x="4014158" y="2043871"/>
              <a:ext cx="65175" cy="71045"/>
            </a:xfrm>
            <a:custGeom>
              <a:avLst/>
              <a:gdLst/>
              <a:ahLst/>
              <a:cxnLst/>
              <a:rect l="l" t="t" r="r" b="b"/>
              <a:pathLst>
                <a:path w="4353" h="4745" extrusionOk="0">
                  <a:moveTo>
                    <a:pt x="2040" y="1"/>
                  </a:moveTo>
                  <a:cubicBezTo>
                    <a:pt x="1575" y="1"/>
                    <a:pt x="1108" y="165"/>
                    <a:pt x="736" y="498"/>
                  </a:cubicBezTo>
                  <a:cubicBezTo>
                    <a:pt x="63" y="1086"/>
                    <a:pt x="0" y="2137"/>
                    <a:pt x="610" y="2810"/>
                  </a:cubicBezTo>
                  <a:cubicBezTo>
                    <a:pt x="687" y="2892"/>
                    <a:pt x="776" y="2927"/>
                    <a:pt x="863" y="2927"/>
                  </a:cubicBezTo>
                  <a:cubicBezTo>
                    <a:pt x="1133" y="2927"/>
                    <a:pt x="1379" y="2597"/>
                    <a:pt x="1156" y="2327"/>
                  </a:cubicBezTo>
                  <a:cubicBezTo>
                    <a:pt x="820" y="1948"/>
                    <a:pt x="841" y="1381"/>
                    <a:pt x="1219" y="1044"/>
                  </a:cubicBezTo>
                  <a:cubicBezTo>
                    <a:pt x="1452" y="841"/>
                    <a:pt x="1743" y="740"/>
                    <a:pt x="2032" y="740"/>
                  </a:cubicBezTo>
                  <a:cubicBezTo>
                    <a:pt x="2370" y="740"/>
                    <a:pt x="2706" y="877"/>
                    <a:pt x="2943" y="1149"/>
                  </a:cubicBezTo>
                  <a:cubicBezTo>
                    <a:pt x="3532" y="1822"/>
                    <a:pt x="3490" y="2852"/>
                    <a:pt x="2817" y="3483"/>
                  </a:cubicBezTo>
                  <a:cubicBezTo>
                    <a:pt x="2460" y="3798"/>
                    <a:pt x="1997" y="3967"/>
                    <a:pt x="1535" y="4009"/>
                  </a:cubicBezTo>
                  <a:cubicBezTo>
                    <a:pt x="1072" y="4051"/>
                    <a:pt x="1093" y="4702"/>
                    <a:pt x="1556" y="4744"/>
                  </a:cubicBezTo>
                  <a:lnTo>
                    <a:pt x="1577" y="4744"/>
                  </a:lnTo>
                  <a:cubicBezTo>
                    <a:pt x="2208" y="4702"/>
                    <a:pt x="2817" y="4450"/>
                    <a:pt x="3301" y="4030"/>
                  </a:cubicBezTo>
                  <a:cubicBezTo>
                    <a:pt x="4268" y="3147"/>
                    <a:pt x="4352" y="1633"/>
                    <a:pt x="3490" y="645"/>
                  </a:cubicBezTo>
                  <a:cubicBezTo>
                    <a:pt x="3108" y="218"/>
                    <a:pt x="2575" y="1"/>
                    <a:pt x="2040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81"/>
            <p:cNvSpPr/>
            <p:nvPr/>
          </p:nvSpPr>
          <p:spPr>
            <a:xfrm>
              <a:off x="4204908" y="2043751"/>
              <a:ext cx="65490" cy="71164"/>
            </a:xfrm>
            <a:custGeom>
              <a:avLst/>
              <a:gdLst/>
              <a:ahLst/>
              <a:cxnLst/>
              <a:rect l="l" t="t" r="r" b="b"/>
              <a:pathLst>
                <a:path w="4374" h="4753" extrusionOk="0">
                  <a:moveTo>
                    <a:pt x="2332" y="0"/>
                  </a:moveTo>
                  <a:cubicBezTo>
                    <a:pt x="1794" y="0"/>
                    <a:pt x="1258" y="223"/>
                    <a:pt x="863" y="653"/>
                  </a:cubicBezTo>
                  <a:cubicBezTo>
                    <a:pt x="1" y="1641"/>
                    <a:pt x="85" y="3134"/>
                    <a:pt x="1073" y="4017"/>
                  </a:cubicBezTo>
                  <a:cubicBezTo>
                    <a:pt x="1536" y="4458"/>
                    <a:pt x="2145" y="4710"/>
                    <a:pt x="2797" y="4752"/>
                  </a:cubicBezTo>
                  <a:lnTo>
                    <a:pt x="2818" y="4752"/>
                  </a:lnTo>
                  <a:lnTo>
                    <a:pt x="2818" y="4731"/>
                  </a:lnTo>
                  <a:cubicBezTo>
                    <a:pt x="3260" y="4710"/>
                    <a:pt x="3281" y="4059"/>
                    <a:pt x="2839" y="3996"/>
                  </a:cubicBezTo>
                  <a:cubicBezTo>
                    <a:pt x="2356" y="3975"/>
                    <a:pt x="1914" y="3785"/>
                    <a:pt x="1557" y="3470"/>
                  </a:cubicBezTo>
                  <a:cubicBezTo>
                    <a:pt x="884" y="2860"/>
                    <a:pt x="821" y="1830"/>
                    <a:pt x="1409" y="1136"/>
                  </a:cubicBezTo>
                  <a:cubicBezTo>
                    <a:pt x="1656" y="868"/>
                    <a:pt x="1986" y="730"/>
                    <a:pt x="2316" y="730"/>
                  </a:cubicBezTo>
                  <a:cubicBezTo>
                    <a:pt x="2607" y="730"/>
                    <a:pt x="2898" y="836"/>
                    <a:pt x="3133" y="1052"/>
                  </a:cubicBezTo>
                  <a:cubicBezTo>
                    <a:pt x="3512" y="1368"/>
                    <a:pt x="3554" y="1956"/>
                    <a:pt x="3217" y="2314"/>
                  </a:cubicBezTo>
                  <a:cubicBezTo>
                    <a:pt x="2949" y="2597"/>
                    <a:pt x="3214" y="2952"/>
                    <a:pt x="3495" y="2952"/>
                  </a:cubicBezTo>
                  <a:cubicBezTo>
                    <a:pt x="3589" y="2952"/>
                    <a:pt x="3685" y="2913"/>
                    <a:pt x="3764" y="2818"/>
                  </a:cubicBezTo>
                  <a:cubicBezTo>
                    <a:pt x="4374" y="2124"/>
                    <a:pt x="4311" y="1094"/>
                    <a:pt x="3638" y="506"/>
                  </a:cubicBezTo>
                  <a:cubicBezTo>
                    <a:pt x="3259" y="165"/>
                    <a:pt x="2794" y="0"/>
                    <a:pt x="2332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7" name="Google Shape;9177;p81"/>
          <p:cNvGrpSpPr/>
          <p:nvPr/>
        </p:nvGrpSpPr>
        <p:grpSpPr>
          <a:xfrm>
            <a:off x="1341612" y="3340055"/>
            <a:ext cx="259399" cy="370524"/>
            <a:chOff x="1341612" y="3340055"/>
            <a:chExt cx="259399" cy="370524"/>
          </a:xfrm>
        </p:grpSpPr>
        <p:sp>
          <p:nvSpPr>
            <p:cNvPr id="9178" name="Google Shape;9178;p81"/>
            <p:cNvSpPr/>
            <p:nvPr/>
          </p:nvSpPr>
          <p:spPr>
            <a:xfrm>
              <a:off x="1383954" y="3340055"/>
              <a:ext cx="43615" cy="35664"/>
            </a:xfrm>
            <a:custGeom>
              <a:avLst/>
              <a:gdLst/>
              <a:ahLst/>
              <a:cxnLst/>
              <a:rect l="l" t="t" r="r" b="b"/>
              <a:pathLst>
                <a:path w="2913" h="2382" extrusionOk="0">
                  <a:moveTo>
                    <a:pt x="999" y="0"/>
                  </a:moveTo>
                  <a:cubicBezTo>
                    <a:pt x="452" y="0"/>
                    <a:pt x="11" y="442"/>
                    <a:pt x="11" y="989"/>
                  </a:cubicBezTo>
                  <a:lnTo>
                    <a:pt x="11" y="2019"/>
                  </a:lnTo>
                  <a:cubicBezTo>
                    <a:pt x="0" y="2260"/>
                    <a:pt x="179" y="2381"/>
                    <a:pt x="360" y="2381"/>
                  </a:cubicBezTo>
                  <a:cubicBezTo>
                    <a:pt x="542" y="2381"/>
                    <a:pt x="726" y="2260"/>
                    <a:pt x="726" y="2019"/>
                  </a:cubicBezTo>
                  <a:lnTo>
                    <a:pt x="726" y="989"/>
                  </a:lnTo>
                  <a:cubicBezTo>
                    <a:pt x="726" y="841"/>
                    <a:pt x="852" y="736"/>
                    <a:pt x="999" y="736"/>
                  </a:cubicBezTo>
                  <a:lnTo>
                    <a:pt x="1924" y="736"/>
                  </a:lnTo>
                  <a:cubicBezTo>
                    <a:pt x="2071" y="736"/>
                    <a:pt x="2197" y="841"/>
                    <a:pt x="2197" y="989"/>
                  </a:cubicBezTo>
                  <a:lnTo>
                    <a:pt x="2197" y="2019"/>
                  </a:lnTo>
                  <a:cubicBezTo>
                    <a:pt x="2197" y="2260"/>
                    <a:pt x="2376" y="2381"/>
                    <a:pt x="2555" y="2381"/>
                  </a:cubicBezTo>
                  <a:cubicBezTo>
                    <a:pt x="2733" y="2381"/>
                    <a:pt x="2912" y="2260"/>
                    <a:pt x="2912" y="2019"/>
                  </a:cubicBezTo>
                  <a:lnTo>
                    <a:pt x="2912" y="989"/>
                  </a:lnTo>
                  <a:cubicBezTo>
                    <a:pt x="2912" y="442"/>
                    <a:pt x="2471" y="0"/>
                    <a:pt x="192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81"/>
            <p:cNvSpPr/>
            <p:nvPr/>
          </p:nvSpPr>
          <p:spPr>
            <a:xfrm>
              <a:off x="1363966" y="3403329"/>
              <a:ext cx="237045" cy="307251"/>
            </a:xfrm>
            <a:custGeom>
              <a:avLst/>
              <a:gdLst/>
              <a:ahLst/>
              <a:cxnLst/>
              <a:rect l="l" t="t" r="r" b="b"/>
              <a:pathLst>
                <a:path w="15832" h="20521" extrusionOk="0">
                  <a:moveTo>
                    <a:pt x="736" y="0"/>
                  </a:moveTo>
                  <a:cubicBezTo>
                    <a:pt x="337" y="0"/>
                    <a:pt x="0" y="337"/>
                    <a:pt x="0" y="757"/>
                  </a:cubicBezTo>
                  <a:lnTo>
                    <a:pt x="0" y="19763"/>
                  </a:lnTo>
                  <a:cubicBezTo>
                    <a:pt x="0" y="20184"/>
                    <a:pt x="337" y="20520"/>
                    <a:pt x="736" y="20520"/>
                  </a:cubicBezTo>
                  <a:lnTo>
                    <a:pt x="15075" y="20520"/>
                  </a:lnTo>
                  <a:cubicBezTo>
                    <a:pt x="15495" y="20520"/>
                    <a:pt x="15832" y="20184"/>
                    <a:pt x="15832" y="19763"/>
                  </a:cubicBezTo>
                  <a:lnTo>
                    <a:pt x="15832" y="757"/>
                  </a:lnTo>
                  <a:cubicBezTo>
                    <a:pt x="15832" y="337"/>
                    <a:pt x="15495" y="0"/>
                    <a:pt x="15075" y="0"/>
                  </a:cubicBez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81"/>
            <p:cNvSpPr/>
            <p:nvPr/>
          </p:nvSpPr>
          <p:spPr>
            <a:xfrm>
              <a:off x="1341612" y="3371841"/>
              <a:ext cx="237045" cy="306936"/>
            </a:xfrm>
            <a:custGeom>
              <a:avLst/>
              <a:gdLst/>
              <a:ahLst/>
              <a:cxnLst/>
              <a:rect l="l" t="t" r="r" b="b"/>
              <a:pathLst>
                <a:path w="15832" h="20500" extrusionOk="0">
                  <a:moveTo>
                    <a:pt x="736" y="1"/>
                  </a:moveTo>
                  <a:cubicBezTo>
                    <a:pt x="337" y="1"/>
                    <a:pt x="1" y="337"/>
                    <a:pt x="1" y="737"/>
                  </a:cubicBezTo>
                  <a:lnTo>
                    <a:pt x="1" y="19764"/>
                  </a:lnTo>
                  <a:cubicBezTo>
                    <a:pt x="1" y="20163"/>
                    <a:pt x="337" y="20500"/>
                    <a:pt x="736" y="20500"/>
                  </a:cubicBezTo>
                  <a:lnTo>
                    <a:pt x="15075" y="20500"/>
                  </a:lnTo>
                  <a:cubicBezTo>
                    <a:pt x="15495" y="20500"/>
                    <a:pt x="15832" y="20163"/>
                    <a:pt x="15832" y="19743"/>
                  </a:cubicBezTo>
                  <a:lnTo>
                    <a:pt x="15832" y="737"/>
                  </a:lnTo>
                  <a:cubicBezTo>
                    <a:pt x="15832" y="337"/>
                    <a:pt x="15495" y="1"/>
                    <a:pt x="15075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81"/>
            <p:cNvSpPr/>
            <p:nvPr/>
          </p:nvSpPr>
          <p:spPr>
            <a:xfrm>
              <a:off x="1556303" y="3371841"/>
              <a:ext cx="22354" cy="306936"/>
            </a:xfrm>
            <a:custGeom>
              <a:avLst/>
              <a:gdLst/>
              <a:ahLst/>
              <a:cxnLst/>
              <a:rect l="l" t="t" r="r" b="b"/>
              <a:pathLst>
                <a:path w="1493" h="20500" extrusionOk="0">
                  <a:moveTo>
                    <a:pt x="0" y="1"/>
                  </a:moveTo>
                  <a:lnTo>
                    <a:pt x="0" y="20500"/>
                  </a:lnTo>
                  <a:lnTo>
                    <a:pt x="736" y="20500"/>
                  </a:lnTo>
                  <a:cubicBezTo>
                    <a:pt x="1156" y="20500"/>
                    <a:pt x="1493" y="20163"/>
                    <a:pt x="1493" y="19743"/>
                  </a:cubicBezTo>
                  <a:lnTo>
                    <a:pt x="1493" y="737"/>
                  </a:lnTo>
                  <a:cubicBezTo>
                    <a:pt x="1493" y="337"/>
                    <a:pt x="1156" y="1"/>
                    <a:pt x="736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81"/>
            <p:cNvSpPr/>
            <p:nvPr/>
          </p:nvSpPr>
          <p:spPr>
            <a:xfrm>
              <a:off x="1379387" y="3455583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0"/>
                  </a:moveTo>
                  <a:cubicBezTo>
                    <a:pt x="85" y="0"/>
                    <a:pt x="0" y="84"/>
                    <a:pt x="0" y="190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190"/>
                  </a:lnTo>
                  <a:cubicBezTo>
                    <a:pt x="2986" y="84"/>
                    <a:pt x="2902" y="0"/>
                    <a:pt x="279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81"/>
            <p:cNvSpPr/>
            <p:nvPr/>
          </p:nvSpPr>
          <p:spPr>
            <a:xfrm>
              <a:off x="1379387" y="3527975"/>
              <a:ext cx="44708" cy="44723"/>
            </a:xfrm>
            <a:custGeom>
              <a:avLst/>
              <a:gdLst/>
              <a:ahLst/>
              <a:cxnLst/>
              <a:rect l="l" t="t" r="r" b="b"/>
              <a:pathLst>
                <a:path w="2986" h="2987" extrusionOk="0">
                  <a:moveTo>
                    <a:pt x="190" y="1"/>
                  </a:moveTo>
                  <a:cubicBezTo>
                    <a:pt x="85" y="1"/>
                    <a:pt x="0" y="85"/>
                    <a:pt x="0" y="190"/>
                  </a:cubicBezTo>
                  <a:lnTo>
                    <a:pt x="0" y="2776"/>
                  </a:lnTo>
                  <a:cubicBezTo>
                    <a:pt x="0" y="2881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881"/>
                    <a:pt x="2986" y="2776"/>
                  </a:cubicBezTo>
                  <a:lnTo>
                    <a:pt x="2986" y="190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81"/>
            <p:cNvSpPr/>
            <p:nvPr/>
          </p:nvSpPr>
          <p:spPr>
            <a:xfrm>
              <a:off x="1379387" y="3600067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1"/>
                  </a:moveTo>
                  <a:cubicBezTo>
                    <a:pt x="85" y="1"/>
                    <a:pt x="0" y="85"/>
                    <a:pt x="0" y="211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211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81"/>
            <p:cNvSpPr/>
            <p:nvPr/>
          </p:nvSpPr>
          <p:spPr>
            <a:xfrm>
              <a:off x="1444233" y="3459041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81"/>
            <p:cNvSpPr/>
            <p:nvPr/>
          </p:nvSpPr>
          <p:spPr>
            <a:xfrm>
              <a:off x="1444233" y="3482967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84" y="0"/>
                  </a:moveTo>
                  <a:cubicBezTo>
                    <a:pt x="0" y="0"/>
                    <a:pt x="0" y="715"/>
                    <a:pt x="484" y="715"/>
                  </a:cubicBezTo>
                  <a:lnTo>
                    <a:pt x="6455" y="715"/>
                  </a:lnTo>
                  <a:cubicBezTo>
                    <a:pt x="6939" y="715"/>
                    <a:pt x="6939" y="0"/>
                    <a:pt x="6455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81"/>
            <p:cNvSpPr/>
            <p:nvPr/>
          </p:nvSpPr>
          <p:spPr>
            <a:xfrm>
              <a:off x="1444233" y="3531433"/>
              <a:ext cx="103894" cy="10735"/>
            </a:xfrm>
            <a:custGeom>
              <a:avLst/>
              <a:gdLst/>
              <a:ahLst/>
              <a:cxnLst/>
              <a:rect l="l" t="t" r="r" b="b"/>
              <a:pathLst>
                <a:path w="6939" h="717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81"/>
            <p:cNvSpPr/>
            <p:nvPr/>
          </p:nvSpPr>
          <p:spPr>
            <a:xfrm>
              <a:off x="1444233" y="3555359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81"/>
            <p:cNvSpPr/>
            <p:nvPr/>
          </p:nvSpPr>
          <p:spPr>
            <a:xfrm>
              <a:off x="1444233" y="3603526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7"/>
                    <a:pt x="484" y="737"/>
                  </a:cubicBezTo>
                  <a:lnTo>
                    <a:pt x="6455" y="737"/>
                  </a:lnTo>
                  <a:cubicBezTo>
                    <a:pt x="6939" y="737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81"/>
            <p:cNvSpPr/>
            <p:nvPr/>
          </p:nvSpPr>
          <p:spPr>
            <a:xfrm>
              <a:off x="1444233" y="3627452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81"/>
            <p:cNvSpPr/>
            <p:nvPr/>
          </p:nvSpPr>
          <p:spPr>
            <a:xfrm>
              <a:off x="1390183" y="3448845"/>
              <a:ext cx="55413" cy="37087"/>
            </a:xfrm>
            <a:custGeom>
              <a:avLst/>
              <a:gdLst/>
              <a:ahLst/>
              <a:cxnLst/>
              <a:rect l="l" t="t" r="r" b="b"/>
              <a:pathLst>
                <a:path w="3701" h="2477" extrusionOk="0">
                  <a:moveTo>
                    <a:pt x="3156" y="0"/>
                  </a:moveTo>
                  <a:cubicBezTo>
                    <a:pt x="3077" y="0"/>
                    <a:pt x="2995" y="28"/>
                    <a:pt x="2917" y="93"/>
                  </a:cubicBezTo>
                  <a:lnTo>
                    <a:pt x="1130" y="1607"/>
                  </a:lnTo>
                  <a:lnTo>
                    <a:pt x="772" y="1228"/>
                  </a:lnTo>
                  <a:cubicBezTo>
                    <a:pt x="722" y="1155"/>
                    <a:pt x="653" y="1124"/>
                    <a:pt x="580" y="1124"/>
                  </a:cubicBezTo>
                  <a:cubicBezTo>
                    <a:pt x="319" y="1124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2" y="2440"/>
                    <a:pt x="1010" y="2477"/>
                    <a:pt x="1103" y="2477"/>
                  </a:cubicBezTo>
                  <a:cubicBezTo>
                    <a:pt x="1189" y="2477"/>
                    <a:pt x="1280" y="2445"/>
                    <a:pt x="1361" y="2385"/>
                  </a:cubicBezTo>
                  <a:lnTo>
                    <a:pt x="3400" y="640"/>
                  </a:lnTo>
                  <a:cubicBezTo>
                    <a:pt x="3701" y="406"/>
                    <a:pt x="3458" y="0"/>
                    <a:pt x="3156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81"/>
            <p:cNvSpPr/>
            <p:nvPr/>
          </p:nvSpPr>
          <p:spPr>
            <a:xfrm>
              <a:off x="1390183" y="3521686"/>
              <a:ext cx="54874" cy="37147"/>
            </a:xfrm>
            <a:custGeom>
              <a:avLst/>
              <a:gdLst/>
              <a:ahLst/>
              <a:cxnLst/>
              <a:rect l="l" t="t" r="r" b="b"/>
              <a:pathLst>
                <a:path w="3665" h="2481" extrusionOk="0">
                  <a:moveTo>
                    <a:pt x="3137" y="0"/>
                  </a:moveTo>
                  <a:cubicBezTo>
                    <a:pt x="3064" y="0"/>
                    <a:pt x="2988" y="25"/>
                    <a:pt x="2917" y="85"/>
                  </a:cubicBezTo>
                  <a:lnTo>
                    <a:pt x="2917" y="106"/>
                  </a:lnTo>
                  <a:lnTo>
                    <a:pt x="1130" y="1619"/>
                  </a:lnTo>
                  <a:lnTo>
                    <a:pt x="772" y="1220"/>
                  </a:lnTo>
                  <a:cubicBezTo>
                    <a:pt x="722" y="1146"/>
                    <a:pt x="653" y="1116"/>
                    <a:pt x="580" y="1116"/>
                  </a:cubicBezTo>
                  <a:cubicBezTo>
                    <a:pt x="319" y="1116"/>
                    <a:pt x="0" y="1506"/>
                    <a:pt x="247" y="1703"/>
                  </a:cubicBezTo>
                  <a:lnTo>
                    <a:pt x="856" y="2355"/>
                  </a:lnTo>
                  <a:cubicBezTo>
                    <a:pt x="927" y="2437"/>
                    <a:pt x="1023" y="2480"/>
                    <a:pt x="1124" y="2480"/>
                  </a:cubicBezTo>
                  <a:cubicBezTo>
                    <a:pt x="1204" y="2480"/>
                    <a:pt x="1286" y="2453"/>
                    <a:pt x="1361" y="2397"/>
                  </a:cubicBezTo>
                  <a:lnTo>
                    <a:pt x="3379" y="652"/>
                  </a:lnTo>
                  <a:cubicBezTo>
                    <a:pt x="3665" y="400"/>
                    <a:pt x="3427" y="0"/>
                    <a:pt x="3137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81"/>
            <p:cNvSpPr/>
            <p:nvPr/>
          </p:nvSpPr>
          <p:spPr>
            <a:xfrm>
              <a:off x="1390183" y="3595216"/>
              <a:ext cx="55413" cy="37267"/>
            </a:xfrm>
            <a:custGeom>
              <a:avLst/>
              <a:gdLst/>
              <a:ahLst/>
              <a:cxnLst/>
              <a:rect l="l" t="t" r="r" b="b"/>
              <a:pathLst>
                <a:path w="3701" h="2489" extrusionOk="0">
                  <a:moveTo>
                    <a:pt x="3155" y="1"/>
                  </a:moveTo>
                  <a:cubicBezTo>
                    <a:pt x="3077" y="1"/>
                    <a:pt x="2995" y="28"/>
                    <a:pt x="2917" y="93"/>
                  </a:cubicBezTo>
                  <a:lnTo>
                    <a:pt x="2917" y="114"/>
                  </a:lnTo>
                  <a:lnTo>
                    <a:pt x="1130" y="1628"/>
                  </a:lnTo>
                  <a:lnTo>
                    <a:pt x="772" y="1229"/>
                  </a:lnTo>
                  <a:cubicBezTo>
                    <a:pt x="722" y="1155"/>
                    <a:pt x="653" y="1125"/>
                    <a:pt x="580" y="1125"/>
                  </a:cubicBezTo>
                  <a:cubicBezTo>
                    <a:pt x="319" y="1125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7" y="2446"/>
                    <a:pt x="1023" y="2489"/>
                    <a:pt x="1124" y="2489"/>
                  </a:cubicBezTo>
                  <a:cubicBezTo>
                    <a:pt x="1204" y="2489"/>
                    <a:pt x="1286" y="2462"/>
                    <a:pt x="1361" y="2406"/>
                  </a:cubicBezTo>
                  <a:lnTo>
                    <a:pt x="3400" y="661"/>
                  </a:lnTo>
                  <a:cubicBezTo>
                    <a:pt x="3701" y="410"/>
                    <a:pt x="3458" y="1"/>
                    <a:pt x="31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81"/>
            <p:cNvSpPr/>
            <p:nvPr/>
          </p:nvSpPr>
          <p:spPr>
            <a:xfrm>
              <a:off x="1368682" y="3362409"/>
              <a:ext cx="74309" cy="38734"/>
            </a:xfrm>
            <a:custGeom>
              <a:avLst/>
              <a:gdLst/>
              <a:ahLst/>
              <a:cxnLst/>
              <a:rect l="l" t="t" r="r" b="b"/>
              <a:pathLst>
                <a:path w="4963" h="2587" extrusionOk="0">
                  <a:moveTo>
                    <a:pt x="736" y="0"/>
                  </a:moveTo>
                  <a:cubicBezTo>
                    <a:pt x="316" y="0"/>
                    <a:pt x="1" y="336"/>
                    <a:pt x="1" y="736"/>
                  </a:cubicBezTo>
                  <a:lnTo>
                    <a:pt x="1" y="2250"/>
                  </a:lnTo>
                  <a:cubicBezTo>
                    <a:pt x="1" y="2439"/>
                    <a:pt x="148" y="2586"/>
                    <a:pt x="337" y="2586"/>
                  </a:cubicBezTo>
                  <a:lnTo>
                    <a:pt x="4626" y="2586"/>
                  </a:lnTo>
                  <a:cubicBezTo>
                    <a:pt x="4815" y="2586"/>
                    <a:pt x="4962" y="2439"/>
                    <a:pt x="4962" y="2250"/>
                  </a:cubicBezTo>
                  <a:lnTo>
                    <a:pt x="4962" y="736"/>
                  </a:lnTo>
                  <a:cubicBezTo>
                    <a:pt x="4962" y="336"/>
                    <a:pt x="4647" y="0"/>
                    <a:pt x="4227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81"/>
            <p:cNvSpPr/>
            <p:nvPr/>
          </p:nvSpPr>
          <p:spPr>
            <a:xfrm>
              <a:off x="1409602" y="3362409"/>
              <a:ext cx="33389" cy="38734"/>
            </a:xfrm>
            <a:custGeom>
              <a:avLst/>
              <a:gdLst/>
              <a:ahLst/>
              <a:cxnLst/>
              <a:rect l="l" t="t" r="r" b="b"/>
              <a:pathLst>
                <a:path w="2230" h="2587" extrusionOk="0">
                  <a:moveTo>
                    <a:pt x="1" y="0"/>
                  </a:moveTo>
                  <a:cubicBezTo>
                    <a:pt x="400" y="0"/>
                    <a:pt x="737" y="336"/>
                    <a:pt x="737" y="736"/>
                  </a:cubicBezTo>
                  <a:lnTo>
                    <a:pt x="737" y="2250"/>
                  </a:lnTo>
                  <a:cubicBezTo>
                    <a:pt x="737" y="2439"/>
                    <a:pt x="589" y="2586"/>
                    <a:pt x="400" y="2586"/>
                  </a:cubicBezTo>
                  <a:lnTo>
                    <a:pt x="1893" y="2586"/>
                  </a:lnTo>
                  <a:cubicBezTo>
                    <a:pt x="2082" y="2586"/>
                    <a:pt x="2229" y="2439"/>
                    <a:pt x="2229" y="2250"/>
                  </a:cubicBezTo>
                  <a:lnTo>
                    <a:pt x="2229" y="736"/>
                  </a:lnTo>
                  <a:cubicBezTo>
                    <a:pt x="2229" y="336"/>
                    <a:pt x="1893" y="0"/>
                    <a:pt x="1494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6" name="Google Shape;9196;p81"/>
          <p:cNvGrpSpPr/>
          <p:nvPr/>
        </p:nvGrpSpPr>
        <p:grpSpPr>
          <a:xfrm>
            <a:off x="2179892" y="3844972"/>
            <a:ext cx="351629" cy="282381"/>
            <a:chOff x="2179892" y="3844972"/>
            <a:chExt cx="351629" cy="282381"/>
          </a:xfrm>
        </p:grpSpPr>
        <p:sp>
          <p:nvSpPr>
            <p:cNvPr id="9197" name="Google Shape;9197;p81"/>
            <p:cNvSpPr/>
            <p:nvPr/>
          </p:nvSpPr>
          <p:spPr>
            <a:xfrm>
              <a:off x="2179892" y="3844972"/>
              <a:ext cx="70206" cy="282381"/>
            </a:xfrm>
            <a:custGeom>
              <a:avLst/>
              <a:gdLst/>
              <a:ahLst/>
              <a:cxnLst/>
              <a:rect l="l" t="t" r="r" b="b"/>
              <a:pathLst>
                <a:path w="4689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4689" y="18859"/>
                  </a:lnTo>
                  <a:lnTo>
                    <a:pt x="4689" y="11732"/>
                  </a:lnTo>
                  <a:lnTo>
                    <a:pt x="4689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81"/>
            <p:cNvSpPr/>
            <p:nvPr/>
          </p:nvSpPr>
          <p:spPr>
            <a:xfrm>
              <a:off x="2179892" y="3844972"/>
              <a:ext cx="15751" cy="282381"/>
            </a:xfrm>
            <a:custGeom>
              <a:avLst/>
              <a:gdLst/>
              <a:ahLst/>
              <a:cxnLst/>
              <a:rect l="l" t="t" r="r" b="b"/>
              <a:pathLst>
                <a:path w="1052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1052" y="1885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81"/>
            <p:cNvSpPr/>
            <p:nvPr/>
          </p:nvSpPr>
          <p:spPr>
            <a:xfrm>
              <a:off x="2250083" y="3844972"/>
              <a:ext cx="70535" cy="282381"/>
            </a:xfrm>
            <a:custGeom>
              <a:avLst/>
              <a:gdLst/>
              <a:ahLst/>
              <a:cxnLst/>
              <a:rect l="l" t="t" r="r" b="b"/>
              <a:pathLst>
                <a:path w="4711" h="18860" extrusionOk="0">
                  <a:moveTo>
                    <a:pt x="1" y="0"/>
                  </a:moveTo>
                  <a:lnTo>
                    <a:pt x="1" y="11732"/>
                  </a:lnTo>
                  <a:lnTo>
                    <a:pt x="1" y="18859"/>
                  </a:lnTo>
                  <a:lnTo>
                    <a:pt x="4710" y="18859"/>
                  </a:lnTo>
                  <a:lnTo>
                    <a:pt x="4710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81"/>
            <p:cNvSpPr/>
            <p:nvPr/>
          </p:nvSpPr>
          <p:spPr>
            <a:xfrm>
              <a:off x="2250083" y="3844972"/>
              <a:ext cx="16065" cy="282381"/>
            </a:xfrm>
            <a:custGeom>
              <a:avLst/>
              <a:gdLst/>
              <a:ahLst/>
              <a:cxnLst/>
              <a:rect l="l" t="t" r="r" b="b"/>
              <a:pathLst>
                <a:path w="1073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1073" y="1885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81"/>
            <p:cNvSpPr/>
            <p:nvPr/>
          </p:nvSpPr>
          <p:spPr>
            <a:xfrm>
              <a:off x="2320604" y="3844972"/>
              <a:ext cx="70206" cy="282381"/>
            </a:xfrm>
            <a:custGeom>
              <a:avLst/>
              <a:gdLst/>
              <a:ahLst/>
              <a:cxnLst/>
              <a:rect l="l" t="t" r="r" b="b"/>
              <a:pathLst>
                <a:path w="4689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4689" y="18859"/>
                  </a:lnTo>
                  <a:lnTo>
                    <a:pt x="4689" y="11732"/>
                  </a:lnTo>
                  <a:lnTo>
                    <a:pt x="4689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81"/>
            <p:cNvSpPr/>
            <p:nvPr/>
          </p:nvSpPr>
          <p:spPr>
            <a:xfrm>
              <a:off x="2390795" y="3844972"/>
              <a:ext cx="70535" cy="282381"/>
            </a:xfrm>
            <a:custGeom>
              <a:avLst/>
              <a:gdLst/>
              <a:ahLst/>
              <a:cxnLst/>
              <a:rect l="l" t="t" r="r" b="b"/>
              <a:pathLst>
                <a:path w="4711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4710" y="18859"/>
                  </a:lnTo>
                  <a:lnTo>
                    <a:pt x="4710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81"/>
            <p:cNvSpPr/>
            <p:nvPr/>
          </p:nvSpPr>
          <p:spPr>
            <a:xfrm>
              <a:off x="2461315" y="3844972"/>
              <a:ext cx="70206" cy="282381"/>
            </a:xfrm>
            <a:custGeom>
              <a:avLst/>
              <a:gdLst/>
              <a:ahLst/>
              <a:cxnLst/>
              <a:rect l="l" t="t" r="r" b="b"/>
              <a:pathLst>
                <a:path w="4689" h="18860" extrusionOk="0">
                  <a:moveTo>
                    <a:pt x="0" y="0"/>
                  </a:moveTo>
                  <a:lnTo>
                    <a:pt x="0" y="11732"/>
                  </a:lnTo>
                  <a:lnTo>
                    <a:pt x="0" y="18859"/>
                  </a:lnTo>
                  <a:lnTo>
                    <a:pt x="4688" y="18859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81"/>
            <p:cNvSpPr/>
            <p:nvPr/>
          </p:nvSpPr>
          <p:spPr>
            <a:xfrm>
              <a:off x="2320604" y="3844972"/>
              <a:ext cx="15751" cy="282381"/>
            </a:xfrm>
            <a:custGeom>
              <a:avLst/>
              <a:gdLst/>
              <a:ahLst/>
              <a:cxnLst/>
              <a:rect l="l" t="t" r="r" b="b"/>
              <a:pathLst>
                <a:path w="1052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1051" y="18859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81"/>
            <p:cNvSpPr/>
            <p:nvPr/>
          </p:nvSpPr>
          <p:spPr>
            <a:xfrm>
              <a:off x="2390795" y="3844972"/>
              <a:ext cx="16065" cy="282381"/>
            </a:xfrm>
            <a:custGeom>
              <a:avLst/>
              <a:gdLst/>
              <a:ahLst/>
              <a:cxnLst/>
              <a:rect l="l" t="t" r="r" b="b"/>
              <a:pathLst>
                <a:path w="1073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1073" y="1885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81"/>
            <p:cNvSpPr/>
            <p:nvPr/>
          </p:nvSpPr>
          <p:spPr>
            <a:xfrm>
              <a:off x="2461315" y="3844972"/>
              <a:ext cx="15751" cy="282381"/>
            </a:xfrm>
            <a:custGeom>
              <a:avLst/>
              <a:gdLst/>
              <a:ahLst/>
              <a:cxnLst/>
              <a:rect l="l" t="t" r="r" b="b"/>
              <a:pathLst>
                <a:path w="1052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1051" y="18859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81"/>
            <p:cNvSpPr/>
            <p:nvPr/>
          </p:nvSpPr>
          <p:spPr>
            <a:xfrm>
              <a:off x="2229631" y="3844972"/>
              <a:ext cx="41249" cy="175672"/>
            </a:xfrm>
            <a:custGeom>
              <a:avLst/>
              <a:gdLst/>
              <a:ahLst/>
              <a:cxnLst/>
              <a:rect l="l" t="t" r="r" b="b"/>
              <a:pathLst>
                <a:path w="275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2754" y="11732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81"/>
            <p:cNvSpPr/>
            <p:nvPr/>
          </p:nvSpPr>
          <p:spPr>
            <a:xfrm>
              <a:off x="2229631" y="3844972"/>
              <a:ext cx="13550" cy="175672"/>
            </a:xfrm>
            <a:custGeom>
              <a:avLst/>
              <a:gdLst/>
              <a:ahLst/>
              <a:cxnLst/>
              <a:rect l="l" t="t" r="r" b="b"/>
              <a:pathLst>
                <a:path w="90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904" y="11732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81"/>
            <p:cNvSpPr/>
            <p:nvPr/>
          </p:nvSpPr>
          <p:spPr>
            <a:xfrm>
              <a:off x="2370342" y="3844972"/>
              <a:ext cx="41249" cy="175672"/>
            </a:xfrm>
            <a:custGeom>
              <a:avLst/>
              <a:gdLst/>
              <a:ahLst/>
              <a:cxnLst/>
              <a:rect l="l" t="t" r="r" b="b"/>
              <a:pathLst>
                <a:path w="275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2754" y="11732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81"/>
            <p:cNvSpPr/>
            <p:nvPr/>
          </p:nvSpPr>
          <p:spPr>
            <a:xfrm>
              <a:off x="2370342" y="3844972"/>
              <a:ext cx="13550" cy="175672"/>
            </a:xfrm>
            <a:custGeom>
              <a:avLst/>
              <a:gdLst/>
              <a:ahLst/>
              <a:cxnLst/>
              <a:rect l="l" t="t" r="r" b="b"/>
              <a:pathLst>
                <a:path w="90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904" y="11732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81"/>
            <p:cNvSpPr/>
            <p:nvPr/>
          </p:nvSpPr>
          <p:spPr>
            <a:xfrm>
              <a:off x="2440533" y="3844972"/>
              <a:ext cx="41249" cy="175672"/>
            </a:xfrm>
            <a:custGeom>
              <a:avLst/>
              <a:gdLst/>
              <a:ahLst/>
              <a:cxnLst/>
              <a:rect l="l" t="t" r="r" b="b"/>
              <a:pathLst>
                <a:path w="275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2755" y="11732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81"/>
            <p:cNvSpPr/>
            <p:nvPr/>
          </p:nvSpPr>
          <p:spPr>
            <a:xfrm>
              <a:off x="2440533" y="3844972"/>
              <a:ext cx="13550" cy="175672"/>
            </a:xfrm>
            <a:custGeom>
              <a:avLst/>
              <a:gdLst/>
              <a:ahLst/>
              <a:cxnLst/>
              <a:rect l="l" t="t" r="r" b="b"/>
              <a:pathLst>
                <a:path w="90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905" y="11732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81"/>
            <p:cNvSpPr/>
            <p:nvPr/>
          </p:nvSpPr>
          <p:spPr>
            <a:xfrm>
              <a:off x="2244738" y="3985684"/>
              <a:ext cx="10720" cy="141670"/>
            </a:xfrm>
            <a:custGeom>
              <a:avLst/>
              <a:gdLst/>
              <a:ahLst/>
              <a:cxnLst/>
              <a:rect l="l" t="t" r="r" b="b"/>
              <a:pathLst>
                <a:path w="716" h="9462" extrusionOk="0">
                  <a:moveTo>
                    <a:pt x="0" y="0"/>
                  </a:moveTo>
                  <a:lnTo>
                    <a:pt x="0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81"/>
            <p:cNvSpPr/>
            <p:nvPr/>
          </p:nvSpPr>
          <p:spPr>
            <a:xfrm>
              <a:off x="2315244" y="3844972"/>
              <a:ext cx="10720" cy="282381"/>
            </a:xfrm>
            <a:custGeom>
              <a:avLst/>
              <a:gdLst/>
              <a:ahLst/>
              <a:cxnLst/>
              <a:rect l="l" t="t" r="r" b="b"/>
              <a:pathLst>
                <a:path w="716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716" y="18859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81"/>
            <p:cNvSpPr/>
            <p:nvPr/>
          </p:nvSpPr>
          <p:spPr>
            <a:xfrm>
              <a:off x="2385450" y="3985684"/>
              <a:ext cx="10720" cy="141670"/>
            </a:xfrm>
            <a:custGeom>
              <a:avLst/>
              <a:gdLst/>
              <a:ahLst/>
              <a:cxnLst/>
              <a:rect l="l" t="t" r="r" b="b"/>
              <a:pathLst>
                <a:path w="716" h="9462" extrusionOk="0">
                  <a:moveTo>
                    <a:pt x="0" y="0"/>
                  </a:moveTo>
                  <a:lnTo>
                    <a:pt x="0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81"/>
            <p:cNvSpPr/>
            <p:nvPr/>
          </p:nvSpPr>
          <p:spPr>
            <a:xfrm>
              <a:off x="2455955" y="3985684"/>
              <a:ext cx="10720" cy="141670"/>
            </a:xfrm>
            <a:custGeom>
              <a:avLst/>
              <a:gdLst/>
              <a:ahLst/>
              <a:cxnLst/>
              <a:rect l="l" t="t" r="r" b="b"/>
              <a:pathLst>
                <a:path w="716" h="9462" extrusionOk="0">
                  <a:moveTo>
                    <a:pt x="1" y="0"/>
                  </a:moveTo>
                  <a:lnTo>
                    <a:pt x="1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7" name="Google Shape;9217;p81"/>
          <p:cNvGrpSpPr/>
          <p:nvPr/>
        </p:nvGrpSpPr>
        <p:grpSpPr>
          <a:xfrm>
            <a:off x="3131170" y="3816884"/>
            <a:ext cx="220051" cy="338169"/>
            <a:chOff x="3131170" y="3816884"/>
            <a:chExt cx="220051" cy="338169"/>
          </a:xfrm>
        </p:grpSpPr>
        <p:sp>
          <p:nvSpPr>
            <p:cNvPr id="9218" name="Google Shape;9218;p81"/>
            <p:cNvSpPr/>
            <p:nvPr/>
          </p:nvSpPr>
          <p:spPr>
            <a:xfrm>
              <a:off x="3131170" y="3816884"/>
              <a:ext cx="220051" cy="258530"/>
            </a:xfrm>
            <a:custGeom>
              <a:avLst/>
              <a:gdLst/>
              <a:ahLst/>
              <a:cxnLst/>
              <a:rect l="l" t="t" r="r" b="b"/>
              <a:pathLst>
                <a:path w="14697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10765" y="17266"/>
                  </a:lnTo>
                  <a:lnTo>
                    <a:pt x="10765" y="15437"/>
                  </a:lnTo>
                  <a:cubicBezTo>
                    <a:pt x="10765" y="15164"/>
                    <a:pt x="10870" y="14912"/>
                    <a:pt x="11060" y="14701"/>
                  </a:cubicBezTo>
                  <a:lnTo>
                    <a:pt x="14276" y="11464"/>
                  </a:lnTo>
                  <a:cubicBezTo>
                    <a:pt x="14655" y="11085"/>
                    <a:pt x="14697" y="10496"/>
                    <a:pt x="14402" y="10055"/>
                  </a:cubicBez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81"/>
            <p:cNvSpPr/>
            <p:nvPr/>
          </p:nvSpPr>
          <p:spPr>
            <a:xfrm>
              <a:off x="3131170" y="3816884"/>
              <a:ext cx="118373" cy="258530"/>
            </a:xfrm>
            <a:custGeom>
              <a:avLst/>
              <a:gdLst/>
              <a:ahLst/>
              <a:cxnLst/>
              <a:rect l="l" t="t" r="r" b="b"/>
              <a:pathLst>
                <a:path w="7906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5026" y="17266"/>
                  </a:lnTo>
                  <a:lnTo>
                    <a:pt x="5026" y="15437"/>
                  </a:lnTo>
                  <a:cubicBezTo>
                    <a:pt x="5026" y="15164"/>
                    <a:pt x="4921" y="14912"/>
                    <a:pt x="4731" y="14701"/>
                  </a:cubicBezTo>
                  <a:lnTo>
                    <a:pt x="1515" y="11464"/>
                  </a:lnTo>
                  <a:cubicBezTo>
                    <a:pt x="1157" y="11085"/>
                    <a:pt x="1094" y="10496"/>
                    <a:pt x="1388" y="10055"/>
                  </a:cubicBezTo>
                  <a:lnTo>
                    <a:pt x="7906" y="510"/>
                  </a:ln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81"/>
            <p:cNvSpPr/>
            <p:nvPr/>
          </p:nvSpPr>
          <p:spPr>
            <a:xfrm>
              <a:off x="3235049" y="3816884"/>
              <a:ext cx="12292" cy="179041"/>
            </a:xfrm>
            <a:custGeom>
              <a:avLst/>
              <a:gdLst/>
              <a:ahLst/>
              <a:cxnLst/>
              <a:rect l="l" t="t" r="r" b="b"/>
              <a:pathLst>
                <a:path w="821" h="11958" extrusionOk="0">
                  <a:moveTo>
                    <a:pt x="419" y="0"/>
                  </a:moveTo>
                  <a:cubicBezTo>
                    <a:pt x="295" y="0"/>
                    <a:pt x="169" y="58"/>
                    <a:pt x="85" y="173"/>
                  </a:cubicBezTo>
                  <a:lnTo>
                    <a:pt x="1" y="321"/>
                  </a:lnTo>
                  <a:lnTo>
                    <a:pt x="1" y="11548"/>
                  </a:lnTo>
                  <a:cubicBezTo>
                    <a:pt x="1" y="11821"/>
                    <a:pt x="206" y="11958"/>
                    <a:pt x="411" y="11958"/>
                  </a:cubicBezTo>
                  <a:cubicBezTo>
                    <a:pt x="616" y="11958"/>
                    <a:pt x="821" y="11821"/>
                    <a:pt x="821" y="11548"/>
                  </a:cubicBezTo>
                  <a:lnTo>
                    <a:pt x="821" y="321"/>
                  </a:lnTo>
                  <a:lnTo>
                    <a:pt x="737" y="173"/>
                  </a:lnTo>
                  <a:cubicBezTo>
                    <a:pt x="663" y="58"/>
                    <a:pt x="542" y="0"/>
                    <a:pt x="419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81"/>
            <p:cNvSpPr/>
            <p:nvPr/>
          </p:nvSpPr>
          <p:spPr>
            <a:xfrm>
              <a:off x="3212396" y="3974350"/>
              <a:ext cx="57929" cy="30858"/>
            </a:xfrm>
            <a:custGeom>
              <a:avLst/>
              <a:gdLst/>
              <a:ahLst/>
              <a:cxnLst/>
              <a:rect l="l" t="t" r="r" b="b"/>
              <a:pathLst>
                <a:path w="3869" h="2061" extrusionOk="0">
                  <a:moveTo>
                    <a:pt x="1367" y="0"/>
                  </a:moveTo>
                  <a:cubicBezTo>
                    <a:pt x="0" y="0"/>
                    <a:pt x="0" y="2061"/>
                    <a:pt x="1367" y="2061"/>
                  </a:cubicBezTo>
                  <a:lnTo>
                    <a:pt x="2502" y="2061"/>
                  </a:lnTo>
                  <a:cubicBezTo>
                    <a:pt x="3869" y="2061"/>
                    <a:pt x="3869" y="0"/>
                    <a:pt x="2502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81"/>
            <p:cNvSpPr/>
            <p:nvPr/>
          </p:nvSpPr>
          <p:spPr>
            <a:xfrm>
              <a:off x="3213339" y="3981597"/>
              <a:ext cx="56042" cy="23612"/>
            </a:xfrm>
            <a:custGeom>
              <a:avLst/>
              <a:gdLst/>
              <a:ahLst/>
              <a:cxnLst/>
              <a:rect l="l" t="t" r="r" b="b"/>
              <a:pathLst>
                <a:path w="3743" h="1577" extrusionOk="0">
                  <a:moveTo>
                    <a:pt x="442" y="0"/>
                  </a:moveTo>
                  <a:lnTo>
                    <a:pt x="442" y="0"/>
                  </a:lnTo>
                  <a:cubicBezTo>
                    <a:pt x="0" y="694"/>
                    <a:pt x="484" y="1577"/>
                    <a:pt x="1304" y="1577"/>
                  </a:cubicBezTo>
                  <a:lnTo>
                    <a:pt x="2439" y="1577"/>
                  </a:lnTo>
                  <a:cubicBezTo>
                    <a:pt x="3238" y="1577"/>
                    <a:pt x="3742" y="694"/>
                    <a:pt x="3301" y="0"/>
                  </a:cubicBezTo>
                  <a:lnTo>
                    <a:pt x="3301" y="0"/>
                  </a:lnTo>
                  <a:cubicBezTo>
                    <a:pt x="3112" y="294"/>
                    <a:pt x="2775" y="484"/>
                    <a:pt x="2439" y="484"/>
                  </a:cubicBezTo>
                  <a:lnTo>
                    <a:pt x="1304" y="484"/>
                  </a:lnTo>
                  <a:cubicBezTo>
                    <a:pt x="946" y="484"/>
                    <a:pt x="610" y="294"/>
                    <a:pt x="442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81"/>
            <p:cNvSpPr/>
            <p:nvPr/>
          </p:nvSpPr>
          <p:spPr>
            <a:xfrm>
              <a:off x="3199804" y="4118834"/>
              <a:ext cx="83112" cy="36218"/>
            </a:xfrm>
            <a:custGeom>
              <a:avLst/>
              <a:gdLst/>
              <a:ahLst/>
              <a:cxnLst/>
              <a:rect l="l" t="t" r="r" b="b"/>
              <a:pathLst>
                <a:path w="5551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4962" y="2418"/>
                  </a:lnTo>
                  <a:cubicBezTo>
                    <a:pt x="5277" y="2418"/>
                    <a:pt x="5551" y="2145"/>
                    <a:pt x="5551" y="1830"/>
                  </a:cubicBezTo>
                  <a:lnTo>
                    <a:pt x="5551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81"/>
            <p:cNvSpPr/>
            <p:nvPr/>
          </p:nvSpPr>
          <p:spPr>
            <a:xfrm>
              <a:off x="3199804" y="4118834"/>
              <a:ext cx="25199" cy="36218"/>
            </a:xfrm>
            <a:custGeom>
              <a:avLst/>
              <a:gdLst/>
              <a:ahLst/>
              <a:cxnLst/>
              <a:rect l="l" t="t" r="r" b="b"/>
              <a:pathLst>
                <a:path w="1683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1682" y="2418"/>
                  </a:lnTo>
                  <a:cubicBezTo>
                    <a:pt x="1346" y="2418"/>
                    <a:pt x="1072" y="2145"/>
                    <a:pt x="1093" y="1830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81"/>
            <p:cNvSpPr/>
            <p:nvPr/>
          </p:nvSpPr>
          <p:spPr>
            <a:xfrm>
              <a:off x="3176192" y="4074770"/>
              <a:ext cx="130021" cy="44708"/>
            </a:xfrm>
            <a:custGeom>
              <a:avLst/>
              <a:gdLst/>
              <a:ahLst/>
              <a:cxnLst/>
              <a:rect l="l" t="t" r="r" b="b"/>
              <a:pathLst>
                <a:path w="8684" h="2986" extrusionOk="0">
                  <a:moveTo>
                    <a:pt x="652" y="0"/>
                  </a:moveTo>
                  <a:cubicBezTo>
                    <a:pt x="295" y="0"/>
                    <a:pt x="0" y="295"/>
                    <a:pt x="0" y="652"/>
                  </a:cubicBezTo>
                  <a:lnTo>
                    <a:pt x="0" y="2334"/>
                  </a:lnTo>
                  <a:cubicBezTo>
                    <a:pt x="0" y="2691"/>
                    <a:pt x="295" y="2986"/>
                    <a:pt x="652" y="2986"/>
                  </a:cubicBezTo>
                  <a:lnTo>
                    <a:pt x="8011" y="2986"/>
                  </a:lnTo>
                  <a:cubicBezTo>
                    <a:pt x="8389" y="2986"/>
                    <a:pt x="8683" y="2691"/>
                    <a:pt x="8683" y="2334"/>
                  </a:cubicBezTo>
                  <a:lnTo>
                    <a:pt x="8683" y="673"/>
                  </a:lnTo>
                  <a:cubicBezTo>
                    <a:pt x="8683" y="295"/>
                    <a:pt x="8389" y="0"/>
                    <a:pt x="8011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81"/>
            <p:cNvSpPr/>
            <p:nvPr/>
          </p:nvSpPr>
          <p:spPr>
            <a:xfrm>
              <a:off x="3176192" y="4093336"/>
              <a:ext cx="130021" cy="26142"/>
            </a:xfrm>
            <a:custGeom>
              <a:avLst/>
              <a:gdLst/>
              <a:ahLst/>
              <a:cxnLst/>
              <a:rect l="l" t="t" r="r" b="b"/>
              <a:pathLst>
                <a:path w="8684" h="1746" extrusionOk="0">
                  <a:moveTo>
                    <a:pt x="0" y="1"/>
                  </a:moveTo>
                  <a:lnTo>
                    <a:pt x="0" y="1094"/>
                  </a:lnTo>
                  <a:cubicBezTo>
                    <a:pt x="0" y="1451"/>
                    <a:pt x="295" y="1746"/>
                    <a:pt x="652" y="1746"/>
                  </a:cubicBezTo>
                  <a:lnTo>
                    <a:pt x="8011" y="1746"/>
                  </a:lnTo>
                  <a:cubicBezTo>
                    <a:pt x="8389" y="1746"/>
                    <a:pt x="8683" y="1451"/>
                    <a:pt x="8683" y="1094"/>
                  </a:cubicBezTo>
                  <a:lnTo>
                    <a:pt x="8683" y="1"/>
                  </a:lnTo>
                  <a:cubicBezTo>
                    <a:pt x="8683" y="358"/>
                    <a:pt x="8389" y="652"/>
                    <a:pt x="8011" y="652"/>
                  </a:cubicBezTo>
                  <a:lnTo>
                    <a:pt x="652" y="652"/>
                  </a:lnTo>
                  <a:cubicBezTo>
                    <a:pt x="295" y="652"/>
                    <a:pt x="0" y="358"/>
                    <a:pt x="0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7" name="Google Shape;9227;p81"/>
          <p:cNvGrpSpPr/>
          <p:nvPr/>
        </p:nvGrpSpPr>
        <p:grpSpPr>
          <a:xfrm>
            <a:off x="903502" y="3359564"/>
            <a:ext cx="247990" cy="333393"/>
            <a:chOff x="903502" y="3359564"/>
            <a:chExt cx="247990" cy="333393"/>
          </a:xfrm>
        </p:grpSpPr>
        <p:sp>
          <p:nvSpPr>
            <p:cNvPr id="9228" name="Google Shape;9228;p81"/>
            <p:cNvSpPr/>
            <p:nvPr/>
          </p:nvSpPr>
          <p:spPr>
            <a:xfrm>
              <a:off x="903502" y="3364610"/>
              <a:ext cx="247930" cy="328347"/>
            </a:xfrm>
            <a:custGeom>
              <a:avLst/>
              <a:gdLst/>
              <a:ahLst/>
              <a:cxnLst/>
              <a:rect l="l" t="t" r="r" b="b"/>
              <a:pathLst>
                <a:path w="16559" h="21930" extrusionOk="0">
                  <a:moveTo>
                    <a:pt x="6135" y="0"/>
                  </a:moveTo>
                  <a:lnTo>
                    <a:pt x="6135" y="9272"/>
                  </a:lnTo>
                  <a:cubicBezTo>
                    <a:pt x="6135" y="9503"/>
                    <a:pt x="6072" y="9735"/>
                    <a:pt x="5967" y="9945"/>
                  </a:cubicBezTo>
                  <a:lnTo>
                    <a:pt x="416" y="20352"/>
                  </a:lnTo>
                  <a:cubicBezTo>
                    <a:pt x="1" y="21058"/>
                    <a:pt x="509" y="21929"/>
                    <a:pt x="1313" y="21929"/>
                  </a:cubicBezTo>
                  <a:cubicBezTo>
                    <a:pt x="1322" y="21929"/>
                    <a:pt x="1332" y="21929"/>
                    <a:pt x="1341" y="21929"/>
                  </a:cubicBezTo>
                  <a:lnTo>
                    <a:pt x="15217" y="21929"/>
                  </a:lnTo>
                  <a:cubicBezTo>
                    <a:pt x="15227" y="21929"/>
                    <a:pt x="15236" y="21929"/>
                    <a:pt x="15246" y="21929"/>
                  </a:cubicBezTo>
                  <a:cubicBezTo>
                    <a:pt x="16049" y="21929"/>
                    <a:pt x="16558" y="21058"/>
                    <a:pt x="16163" y="20352"/>
                  </a:cubicBezTo>
                  <a:lnTo>
                    <a:pt x="10592" y="9945"/>
                  </a:lnTo>
                  <a:cubicBezTo>
                    <a:pt x="10487" y="9735"/>
                    <a:pt x="10424" y="9503"/>
                    <a:pt x="10424" y="9272"/>
                  </a:cubicBezTo>
                  <a:lnTo>
                    <a:pt x="10424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81"/>
            <p:cNvSpPr/>
            <p:nvPr/>
          </p:nvSpPr>
          <p:spPr>
            <a:xfrm>
              <a:off x="1032175" y="3364610"/>
              <a:ext cx="119316" cy="328347"/>
            </a:xfrm>
            <a:custGeom>
              <a:avLst/>
              <a:gdLst/>
              <a:ahLst/>
              <a:cxnLst/>
              <a:rect l="l" t="t" r="r" b="b"/>
              <a:pathLst>
                <a:path w="7969" h="21930" extrusionOk="0">
                  <a:moveTo>
                    <a:pt x="1" y="0"/>
                  </a:moveTo>
                  <a:lnTo>
                    <a:pt x="1" y="9398"/>
                  </a:lnTo>
                  <a:cubicBezTo>
                    <a:pt x="1" y="9545"/>
                    <a:pt x="43" y="9693"/>
                    <a:pt x="106" y="9840"/>
                  </a:cubicBezTo>
                  <a:lnTo>
                    <a:pt x="5740" y="20352"/>
                  </a:lnTo>
                  <a:cubicBezTo>
                    <a:pt x="6151" y="21050"/>
                    <a:pt x="5639" y="21908"/>
                    <a:pt x="4851" y="21929"/>
                  </a:cubicBezTo>
                  <a:lnTo>
                    <a:pt x="6644" y="21929"/>
                  </a:lnTo>
                  <a:cubicBezTo>
                    <a:pt x="7464" y="21929"/>
                    <a:pt x="7969" y="21067"/>
                    <a:pt x="7569" y="20352"/>
                  </a:cubicBezTo>
                  <a:lnTo>
                    <a:pt x="1998" y="9945"/>
                  </a:lnTo>
                  <a:cubicBezTo>
                    <a:pt x="1893" y="9735"/>
                    <a:pt x="1830" y="9503"/>
                    <a:pt x="1830" y="9272"/>
                  </a:cubicBezTo>
                  <a:lnTo>
                    <a:pt x="1830" y="0"/>
                  </a:lnTo>
                  <a:close/>
                  <a:moveTo>
                    <a:pt x="4794" y="21929"/>
                  </a:moveTo>
                  <a:cubicBezTo>
                    <a:pt x="4804" y="21929"/>
                    <a:pt x="4813" y="21929"/>
                    <a:pt x="4823" y="21929"/>
                  </a:cubicBezTo>
                  <a:cubicBezTo>
                    <a:pt x="4832" y="21929"/>
                    <a:pt x="4842" y="21929"/>
                    <a:pt x="4851" y="21929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81"/>
            <p:cNvSpPr/>
            <p:nvPr/>
          </p:nvSpPr>
          <p:spPr>
            <a:xfrm>
              <a:off x="953480" y="3587460"/>
              <a:ext cx="147958" cy="77782"/>
            </a:xfrm>
            <a:custGeom>
              <a:avLst/>
              <a:gdLst/>
              <a:ahLst/>
              <a:cxnLst/>
              <a:rect l="l" t="t" r="r" b="b"/>
              <a:pathLst>
                <a:path w="9882" h="5195" extrusionOk="0">
                  <a:moveTo>
                    <a:pt x="4928" y="0"/>
                  </a:moveTo>
                  <a:cubicBezTo>
                    <a:pt x="4207" y="0"/>
                    <a:pt x="3485" y="85"/>
                    <a:pt x="2776" y="254"/>
                  </a:cubicBezTo>
                  <a:cubicBezTo>
                    <a:pt x="2523" y="296"/>
                    <a:pt x="2313" y="464"/>
                    <a:pt x="2187" y="695"/>
                  </a:cubicBezTo>
                  <a:lnTo>
                    <a:pt x="169" y="4501"/>
                  </a:lnTo>
                  <a:cubicBezTo>
                    <a:pt x="1" y="4816"/>
                    <a:pt x="211" y="5195"/>
                    <a:pt x="568" y="5195"/>
                  </a:cubicBezTo>
                  <a:lnTo>
                    <a:pt x="9314" y="5195"/>
                  </a:lnTo>
                  <a:cubicBezTo>
                    <a:pt x="9672" y="5195"/>
                    <a:pt x="9882" y="4816"/>
                    <a:pt x="9735" y="4522"/>
                  </a:cubicBezTo>
                  <a:lnTo>
                    <a:pt x="7716" y="716"/>
                  </a:lnTo>
                  <a:cubicBezTo>
                    <a:pt x="7590" y="464"/>
                    <a:pt x="7359" y="296"/>
                    <a:pt x="7086" y="254"/>
                  </a:cubicBezTo>
                  <a:lnTo>
                    <a:pt x="6791" y="191"/>
                  </a:lnTo>
                  <a:cubicBezTo>
                    <a:pt x="6176" y="64"/>
                    <a:pt x="5552" y="0"/>
                    <a:pt x="4928" y="0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81"/>
            <p:cNvSpPr/>
            <p:nvPr/>
          </p:nvSpPr>
          <p:spPr>
            <a:xfrm>
              <a:off x="1013295" y="3587490"/>
              <a:ext cx="88473" cy="77752"/>
            </a:xfrm>
            <a:custGeom>
              <a:avLst/>
              <a:gdLst/>
              <a:ahLst/>
              <a:cxnLst/>
              <a:rect l="l" t="t" r="r" b="b"/>
              <a:pathLst>
                <a:path w="5909" h="5193" extrusionOk="0">
                  <a:moveTo>
                    <a:pt x="906" y="0"/>
                  </a:moveTo>
                  <a:cubicBezTo>
                    <a:pt x="603" y="0"/>
                    <a:pt x="300" y="14"/>
                    <a:pt x="0" y="42"/>
                  </a:cubicBezTo>
                  <a:cubicBezTo>
                    <a:pt x="316" y="84"/>
                    <a:pt x="631" y="126"/>
                    <a:pt x="967" y="189"/>
                  </a:cubicBezTo>
                  <a:lnTo>
                    <a:pt x="1262" y="252"/>
                  </a:lnTo>
                  <a:cubicBezTo>
                    <a:pt x="1535" y="294"/>
                    <a:pt x="1766" y="462"/>
                    <a:pt x="1892" y="714"/>
                  </a:cubicBezTo>
                  <a:lnTo>
                    <a:pt x="3911" y="4499"/>
                  </a:lnTo>
                  <a:cubicBezTo>
                    <a:pt x="4079" y="4814"/>
                    <a:pt x="3848" y="5193"/>
                    <a:pt x="3490" y="5193"/>
                  </a:cubicBezTo>
                  <a:lnTo>
                    <a:pt x="5340" y="5193"/>
                  </a:lnTo>
                  <a:cubicBezTo>
                    <a:pt x="5677" y="5172"/>
                    <a:pt x="5908" y="4793"/>
                    <a:pt x="5740" y="4499"/>
                  </a:cubicBezTo>
                  <a:lnTo>
                    <a:pt x="3721" y="714"/>
                  </a:lnTo>
                  <a:cubicBezTo>
                    <a:pt x="3595" y="462"/>
                    <a:pt x="3364" y="294"/>
                    <a:pt x="3091" y="252"/>
                  </a:cubicBezTo>
                  <a:lnTo>
                    <a:pt x="2796" y="189"/>
                  </a:lnTo>
                  <a:cubicBezTo>
                    <a:pt x="2172" y="61"/>
                    <a:pt x="1537" y="0"/>
                    <a:pt x="906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81"/>
            <p:cNvSpPr/>
            <p:nvPr/>
          </p:nvSpPr>
          <p:spPr>
            <a:xfrm>
              <a:off x="1048226" y="3630282"/>
              <a:ext cx="19854" cy="17323"/>
            </a:xfrm>
            <a:custGeom>
              <a:avLst/>
              <a:gdLst/>
              <a:ahLst/>
              <a:cxnLst/>
              <a:rect l="l" t="t" r="r" b="b"/>
              <a:pathLst>
                <a:path w="1326" h="1157" extrusionOk="0">
                  <a:moveTo>
                    <a:pt x="758" y="1"/>
                  </a:moveTo>
                  <a:cubicBezTo>
                    <a:pt x="253" y="1"/>
                    <a:pt x="1" y="632"/>
                    <a:pt x="358" y="989"/>
                  </a:cubicBezTo>
                  <a:cubicBezTo>
                    <a:pt x="474" y="1105"/>
                    <a:pt x="616" y="1157"/>
                    <a:pt x="756" y="1157"/>
                  </a:cubicBezTo>
                  <a:cubicBezTo>
                    <a:pt x="1047" y="1157"/>
                    <a:pt x="1325" y="931"/>
                    <a:pt x="1325" y="590"/>
                  </a:cubicBezTo>
                  <a:cubicBezTo>
                    <a:pt x="1325" y="274"/>
                    <a:pt x="1073" y="1"/>
                    <a:pt x="758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81"/>
            <p:cNvSpPr/>
            <p:nvPr/>
          </p:nvSpPr>
          <p:spPr>
            <a:xfrm>
              <a:off x="1056101" y="3630282"/>
              <a:ext cx="12682" cy="17173"/>
            </a:xfrm>
            <a:custGeom>
              <a:avLst/>
              <a:gdLst/>
              <a:ahLst/>
              <a:cxnLst/>
              <a:rect l="l" t="t" r="r" b="b"/>
              <a:pathLst>
                <a:path w="847" h="1147" extrusionOk="0">
                  <a:moveTo>
                    <a:pt x="232" y="1"/>
                  </a:moveTo>
                  <a:cubicBezTo>
                    <a:pt x="169" y="1"/>
                    <a:pt x="85" y="22"/>
                    <a:pt x="0" y="64"/>
                  </a:cubicBezTo>
                  <a:cubicBezTo>
                    <a:pt x="484" y="253"/>
                    <a:pt x="484" y="905"/>
                    <a:pt x="0" y="1115"/>
                  </a:cubicBezTo>
                  <a:cubicBezTo>
                    <a:pt x="55" y="1137"/>
                    <a:pt x="106" y="1147"/>
                    <a:pt x="154" y="1147"/>
                  </a:cubicBezTo>
                  <a:cubicBezTo>
                    <a:pt x="671" y="1147"/>
                    <a:pt x="847" y="22"/>
                    <a:pt x="232" y="22"/>
                  </a:cubicBezTo>
                  <a:lnTo>
                    <a:pt x="232" y="1"/>
                  </a:ln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81"/>
            <p:cNvSpPr/>
            <p:nvPr/>
          </p:nvSpPr>
          <p:spPr>
            <a:xfrm>
              <a:off x="981493" y="3635013"/>
              <a:ext cx="19854" cy="16994"/>
            </a:xfrm>
            <a:custGeom>
              <a:avLst/>
              <a:gdLst/>
              <a:ahLst/>
              <a:cxnLst/>
              <a:rect l="l" t="t" r="r" b="b"/>
              <a:pathLst>
                <a:path w="1326" h="1135" extrusionOk="0">
                  <a:moveTo>
                    <a:pt x="758" y="0"/>
                  </a:moveTo>
                  <a:cubicBezTo>
                    <a:pt x="253" y="0"/>
                    <a:pt x="1" y="610"/>
                    <a:pt x="358" y="967"/>
                  </a:cubicBezTo>
                  <a:cubicBezTo>
                    <a:pt x="474" y="1083"/>
                    <a:pt x="616" y="1135"/>
                    <a:pt x="755" y="1135"/>
                  </a:cubicBezTo>
                  <a:cubicBezTo>
                    <a:pt x="1047" y="1135"/>
                    <a:pt x="1325" y="909"/>
                    <a:pt x="1325" y="568"/>
                  </a:cubicBezTo>
                  <a:cubicBezTo>
                    <a:pt x="1325" y="253"/>
                    <a:pt x="1073" y="0"/>
                    <a:pt x="758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81"/>
            <p:cNvSpPr/>
            <p:nvPr/>
          </p:nvSpPr>
          <p:spPr>
            <a:xfrm>
              <a:off x="989369" y="3635013"/>
              <a:ext cx="12682" cy="16844"/>
            </a:xfrm>
            <a:custGeom>
              <a:avLst/>
              <a:gdLst/>
              <a:ahLst/>
              <a:cxnLst/>
              <a:rect l="l" t="t" r="r" b="b"/>
              <a:pathLst>
                <a:path w="847" h="1125" extrusionOk="0">
                  <a:moveTo>
                    <a:pt x="232" y="0"/>
                  </a:moveTo>
                  <a:cubicBezTo>
                    <a:pt x="169" y="0"/>
                    <a:pt x="84" y="0"/>
                    <a:pt x="0" y="42"/>
                  </a:cubicBezTo>
                  <a:cubicBezTo>
                    <a:pt x="484" y="231"/>
                    <a:pt x="484" y="904"/>
                    <a:pt x="0" y="1093"/>
                  </a:cubicBezTo>
                  <a:cubicBezTo>
                    <a:pt x="54" y="1115"/>
                    <a:pt x="106" y="1125"/>
                    <a:pt x="154" y="1125"/>
                  </a:cubicBezTo>
                  <a:cubicBezTo>
                    <a:pt x="671" y="1125"/>
                    <a:pt x="847" y="0"/>
                    <a:pt x="232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81"/>
            <p:cNvSpPr/>
            <p:nvPr/>
          </p:nvSpPr>
          <p:spPr>
            <a:xfrm>
              <a:off x="1008249" y="3606041"/>
              <a:ext cx="24255" cy="20602"/>
            </a:xfrm>
            <a:custGeom>
              <a:avLst/>
              <a:gdLst/>
              <a:ahLst/>
              <a:cxnLst/>
              <a:rect l="l" t="t" r="r" b="b"/>
              <a:pathLst>
                <a:path w="1620" h="1376" extrusionOk="0">
                  <a:moveTo>
                    <a:pt x="926" y="1"/>
                  </a:moveTo>
                  <a:cubicBezTo>
                    <a:pt x="316" y="1"/>
                    <a:pt x="1" y="737"/>
                    <a:pt x="421" y="1178"/>
                  </a:cubicBezTo>
                  <a:cubicBezTo>
                    <a:pt x="564" y="1314"/>
                    <a:pt x="738" y="1376"/>
                    <a:pt x="907" y="1376"/>
                  </a:cubicBezTo>
                  <a:cubicBezTo>
                    <a:pt x="1262" y="1376"/>
                    <a:pt x="1599" y="1107"/>
                    <a:pt x="1599" y="695"/>
                  </a:cubicBezTo>
                  <a:cubicBezTo>
                    <a:pt x="1620" y="316"/>
                    <a:pt x="1304" y="1"/>
                    <a:pt x="926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81"/>
            <p:cNvSpPr/>
            <p:nvPr/>
          </p:nvSpPr>
          <p:spPr>
            <a:xfrm>
              <a:off x="1018011" y="3606041"/>
              <a:ext cx="14179" cy="20662"/>
            </a:xfrm>
            <a:custGeom>
              <a:avLst/>
              <a:gdLst/>
              <a:ahLst/>
              <a:cxnLst/>
              <a:rect l="l" t="t" r="r" b="b"/>
              <a:pathLst>
                <a:path w="947" h="1380" extrusionOk="0">
                  <a:moveTo>
                    <a:pt x="278" y="0"/>
                  </a:moveTo>
                  <a:cubicBezTo>
                    <a:pt x="186" y="0"/>
                    <a:pt x="92" y="20"/>
                    <a:pt x="1" y="64"/>
                  </a:cubicBezTo>
                  <a:cubicBezTo>
                    <a:pt x="547" y="295"/>
                    <a:pt x="547" y="1073"/>
                    <a:pt x="1" y="1326"/>
                  </a:cubicBezTo>
                  <a:cubicBezTo>
                    <a:pt x="86" y="1362"/>
                    <a:pt x="174" y="1379"/>
                    <a:pt x="260" y="1379"/>
                  </a:cubicBezTo>
                  <a:cubicBezTo>
                    <a:pt x="618" y="1379"/>
                    <a:pt x="947" y="1085"/>
                    <a:pt x="947" y="695"/>
                  </a:cubicBezTo>
                  <a:cubicBezTo>
                    <a:pt x="947" y="295"/>
                    <a:pt x="629" y="0"/>
                    <a:pt x="278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81"/>
            <p:cNvSpPr/>
            <p:nvPr/>
          </p:nvSpPr>
          <p:spPr>
            <a:xfrm>
              <a:off x="995657" y="3550329"/>
              <a:ext cx="24255" cy="20602"/>
            </a:xfrm>
            <a:custGeom>
              <a:avLst/>
              <a:gdLst/>
              <a:ahLst/>
              <a:cxnLst/>
              <a:rect l="l" t="t" r="r" b="b"/>
              <a:pathLst>
                <a:path w="1620" h="1376" extrusionOk="0">
                  <a:moveTo>
                    <a:pt x="926" y="1"/>
                  </a:moveTo>
                  <a:cubicBezTo>
                    <a:pt x="316" y="1"/>
                    <a:pt x="1" y="737"/>
                    <a:pt x="442" y="1178"/>
                  </a:cubicBezTo>
                  <a:cubicBezTo>
                    <a:pt x="578" y="1314"/>
                    <a:pt x="747" y="1375"/>
                    <a:pt x="914" y="1375"/>
                  </a:cubicBezTo>
                  <a:cubicBezTo>
                    <a:pt x="1264" y="1375"/>
                    <a:pt x="1605" y="1107"/>
                    <a:pt x="1620" y="694"/>
                  </a:cubicBezTo>
                  <a:cubicBezTo>
                    <a:pt x="1620" y="316"/>
                    <a:pt x="1304" y="1"/>
                    <a:pt x="926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81"/>
            <p:cNvSpPr/>
            <p:nvPr/>
          </p:nvSpPr>
          <p:spPr>
            <a:xfrm>
              <a:off x="1004790" y="3550329"/>
              <a:ext cx="15751" cy="20363"/>
            </a:xfrm>
            <a:custGeom>
              <a:avLst/>
              <a:gdLst/>
              <a:ahLst/>
              <a:cxnLst/>
              <a:rect l="l" t="t" r="r" b="b"/>
              <a:pathLst>
                <a:path w="1052" h="1360" extrusionOk="0">
                  <a:moveTo>
                    <a:pt x="316" y="1"/>
                  </a:moveTo>
                  <a:cubicBezTo>
                    <a:pt x="211" y="1"/>
                    <a:pt x="106" y="22"/>
                    <a:pt x="1" y="64"/>
                  </a:cubicBezTo>
                  <a:cubicBezTo>
                    <a:pt x="526" y="316"/>
                    <a:pt x="526" y="1052"/>
                    <a:pt x="1" y="1304"/>
                  </a:cubicBezTo>
                  <a:cubicBezTo>
                    <a:pt x="90" y="1342"/>
                    <a:pt x="182" y="1359"/>
                    <a:pt x="273" y="1359"/>
                  </a:cubicBezTo>
                  <a:cubicBezTo>
                    <a:pt x="588" y="1359"/>
                    <a:pt x="881" y="1147"/>
                    <a:pt x="947" y="821"/>
                  </a:cubicBezTo>
                  <a:cubicBezTo>
                    <a:pt x="1052" y="400"/>
                    <a:pt x="736" y="1"/>
                    <a:pt x="316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81"/>
            <p:cNvSpPr/>
            <p:nvPr/>
          </p:nvSpPr>
          <p:spPr>
            <a:xfrm>
              <a:off x="1026830" y="3523558"/>
              <a:ext cx="23941" cy="20437"/>
            </a:xfrm>
            <a:custGeom>
              <a:avLst/>
              <a:gdLst/>
              <a:ahLst/>
              <a:cxnLst/>
              <a:rect l="l" t="t" r="r" b="b"/>
              <a:pathLst>
                <a:path w="1599" h="1365" extrusionOk="0">
                  <a:moveTo>
                    <a:pt x="940" y="1"/>
                  </a:moveTo>
                  <a:cubicBezTo>
                    <a:pt x="928" y="1"/>
                    <a:pt x="916" y="1"/>
                    <a:pt x="904" y="2"/>
                  </a:cubicBezTo>
                  <a:cubicBezTo>
                    <a:pt x="295" y="2"/>
                    <a:pt x="0" y="737"/>
                    <a:pt x="421" y="1158"/>
                  </a:cubicBezTo>
                  <a:cubicBezTo>
                    <a:pt x="564" y="1301"/>
                    <a:pt x="737" y="1364"/>
                    <a:pt x="907" y="1364"/>
                  </a:cubicBezTo>
                  <a:cubicBezTo>
                    <a:pt x="1261" y="1364"/>
                    <a:pt x="1598" y="1087"/>
                    <a:pt x="1598" y="674"/>
                  </a:cubicBezTo>
                  <a:cubicBezTo>
                    <a:pt x="1598" y="308"/>
                    <a:pt x="1302" y="1"/>
                    <a:pt x="940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81"/>
            <p:cNvSpPr/>
            <p:nvPr/>
          </p:nvSpPr>
          <p:spPr>
            <a:xfrm>
              <a:off x="1035948" y="3523258"/>
              <a:ext cx="15766" cy="20677"/>
            </a:xfrm>
            <a:custGeom>
              <a:avLst/>
              <a:gdLst/>
              <a:ahLst/>
              <a:cxnLst/>
              <a:rect l="l" t="t" r="r" b="b"/>
              <a:pathLst>
                <a:path w="1053" h="1381" extrusionOk="0">
                  <a:moveTo>
                    <a:pt x="295" y="1"/>
                  </a:moveTo>
                  <a:lnTo>
                    <a:pt x="295" y="22"/>
                  </a:lnTo>
                  <a:cubicBezTo>
                    <a:pt x="190" y="22"/>
                    <a:pt x="106" y="43"/>
                    <a:pt x="1" y="85"/>
                  </a:cubicBezTo>
                  <a:cubicBezTo>
                    <a:pt x="527" y="316"/>
                    <a:pt x="527" y="1073"/>
                    <a:pt x="1" y="1325"/>
                  </a:cubicBezTo>
                  <a:cubicBezTo>
                    <a:pt x="90" y="1363"/>
                    <a:pt x="183" y="1380"/>
                    <a:pt x="274" y="1380"/>
                  </a:cubicBezTo>
                  <a:cubicBezTo>
                    <a:pt x="588" y="1380"/>
                    <a:pt x="882" y="1168"/>
                    <a:pt x="947" y="842"/>
                  </a:cubicBezTo>
                  <a:cubicBezTo>
                    <a:pt x="1052" y="421"/>
                    <a:pt x="737" y="22"/>
                    <a:pt x="29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81"/>
            <p:cNvSpPr/>
            <p:nvPr/>
          </p:nvSpPr>
          <p:spPr>
            <a:xfrm>
              <a:off x="1012666" y="3484854"/>
              <a:ext cx="19839" cy="17144"/>
            </a:xfrm>
            <a:custGeom>
              <a:avLst/>
              <a:gdLst/>
              <a:ahLst/>
              <a:cxnLst/>
              <a:rect l="l" t="t" r="r" b="b"/>
              <a:pathLst>
                <a:path w="1325" h="1145" extrusionOk="0">
                  <a:moveTo>
                    <a:pt x="757" y="1"/>
                  </a:moveTo>
                  <a:cubicBezTo>
                    <a:pt x="252" y="1"/>
                    <a:pt x="0" y="610"/>
                    <a:pt x="358" y="968"/>
                  </a:cubicBezTo>
                  <a:cubicBezTo>
                    <a:pt x="473" y="1090"/>
                    <a:pt x="616" y="1145"/>
                    <a:pt x="755" y="1145"/>
                  </a:cubicBezTo>
                  <a:cubicBezTo>
                    <a:pt x="1046" y="1145"/>
                    <a:pt x="1325" y="909"/>
                    <a:pt x="1325" y="568"/>
                  </a:cubicBezTo>
                  <a:cubicBezTo>
                    <a:pt x="1325" y="253"/>
                    <a:pt x="1072" y="1"/>
                    <a:pt x="757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81"/>
            <p:cNvSpPr/>
            <p:nvPr/>
          </p:nvSpPr>
          <p:spPr>
            <a:xfrm>
              <a:off x="1020527" y="3484854"/>
              <a:ext cx="12622" cy="16934"/>
            </a:xfrm>
            <a:custGeom>
              <a:avLst/>
              <a:gdLst/>
              <a:ahLst/>
              <a:cxnLst/>
              <a:rect l="l" t="t" r="r" b="b"/>
              <a:pathLst>
                <a:path w="843" h="1131" extrusionOk="0">
                  <a:moveTo>
                    <a:pt x="232" y="1"/>
                  </a:moveTo>
                  <a:cubicBezTo>
                    <a:pt x="169" y="1"/>
                    <a:pt x="85" y="22"/>
                    <a:pt x="1" y="43"/>
                  </a:cubicBezTo>
                  <a:cubicBezTo>
                    <a:pt x="484" y="253"/>
                    <a:pt x="484" y="905"/>
                    <a:pt x="1" y="1094"/>
                  </a:cubicBezTo>
                  <a:cubicBezTo>
                    <a:pt x="59" y="1119"/>
                    <a:pt x="114" y="1130"/>
                    <a:pt x="166" y="1130"/>
                  </a:cubicBezTo>
                  <a:cubicBezTo>
                    <a:pt x="674" y="1130"/>
                    <a:pt x="843" y="20"/>
                    <a:pt x="232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81"/>
            <p:cNvSpPr/>
            <p:nvPr/>
          </p:nvSpPr>
          <p:spPr>
            <a:xfrm>
              <a:off x="918534" y="3642559"/>
              <a:ext cx="24884" cy="10091"/>
            </a:xfrm>
            <a:custGeom>
              <a:avLst/>
              <a:gdLst/>
              <a:ahLst/>
              <a:cxnLst/>
              <a:rect l="l" t="t" r="r" b="b"/>
              <a:pathLst>
                <a:path w="1662" h="674" extrusionOk="0">
                  <a:moveTo>
                    <a:pt x="358" y="1"/>
                  </a:moveTo>
                  <a:lnTo>
                    <a:pt x="1" y="674"/>
                  </a:lnTo>
                  <a:lnTo>
                    <a:pt x="1325" y="674"/>
                  </a:lnTo>
                  <a:cubicBezTo>
                    <a:pt x="1515" y="674"/>
                    <a:pt x="1662" y="526"/>
                    <a:pt x="1662" y="337"/>
                  </a:cubicBezTo>
                  <a:cubicBezTo>
                    <a:pt x="1662" y="148"/>
                    <a:pt x="1494" y="1"/>
                    <a:pt x="1304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81"/>
            <p:cNvSpPr/>
            <p:nvPr/>
          </p:nvSpPr>
          <p:spPr>
            <a:xfrm>
              <a:off x="933342" y="3615175"/>
              <a:ext cx="24555" cy="10091"/>
            </a:xfrm>
            <a:custGeom>
              <a:avLst/>
              <a:gdLst/>
              <a:ahLst/>
              <a:cxnLst/>
              <a:rect l="l" t="t" r="r" b="b"/>
              <a:pathLst>
                <a:path w="1640" h="674" extrusionOk="0">
                  <a:moveTo>
                    <a:pt x="357" y="1"/>
                  </a:moveTo>
                  <a:lnTo>
                    <a:pt x="0" y="673"/>
                  </a:lnTo>
                  <a:lnTo>
                    <a:pt x="1304" y="673"/>
                  </a:lnTo>
                  <a:cubicBezTo>
                    <a:pt x="1493" y="673"/>
                    <a:pt x="1640" y="526"/>
                    <a:pt x="1640" y="337"/>
                  </a:cubicBezTo>
                  <a:cubicBezTo>
                    <a:pt x="1640" y="148"/>
                    <a:pt x="1493" y="1"/>
                    <a:pt x="1304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81"/>
            <p:cNvSpPr/>
            <p:nvPr/>
          </p:nvSpPr>
          <p:spPr>
            <a:xfrm>
              <a:off x="947820" y="3587790"/>
              <a:ext cx="24884" cy="10091"/>
            </a:xfrm>
            <a:custGeom>
              <a:avLst/>
              <a:gdLst/>
              <a:ahLst/>
              <a:cxnLst/>
              <a:rect l="l" t="t" r="r" b="b"/>
              <a:pathLst>
                <a:path w="1662" h="674" extrusionOk="0">
                  <a:moveTo>
                    <a:pt x="358" y="1"/>
                  </a:moveTo>
                  <a:lnTo>
                    <a:pt x="0" y="673"/>
                  </a:lnTo>
                  <a:lnTo>
                    <a:pt x="1304" y="673"/>
                  </a:lnTo>
                  <a:cubicBezTo>
                    <a:pt x="1493" y="673"/>
                    <a:pt x="1661" y="526"/>
                    <a:pt x="1661" y="337"/>
                  </a:cubicBezTo>
                  <a:cubicBezTo>
                    <a:pt x="1661" y="148"/>
                    <a:pt x="1493" y="1"/>
                    <a:pt x="1304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81"/>
            <p:cNvSpPr/>
            <p:nvPr/>
          </p:nvSpPr>
          <p:spPr>
            <a:xfrm>
              <a:off x="962299" y="3560405"/>
              <a:ext cx="24884" cy="10406"/>
            </a:xfrm>
            <a:custGeom>
              <a:avLst/>
              <a:gdLst/>
              <a:ahLst/>
              <a:cxnLst/>
              <a:rect l="l" t="t" r="r" b="b"/>
              <a:pathLst>
                <a:path w="1662" h="695" extrusionOk="0">
                  <a:moveTo>
                    <a:pt x="379" y="0"/>
                  </a:moveTo>
                  <a:lnTo>
                    <a:pt x="0" y="694"/>
                  </a:lnTo>
                  <a:lnTo>
                    <a:pt x="1325" y="694"/>
                  </a:lnTo>
                  <a:cubicBezTo>
                    <a:pt x="1514" y="694"/>
                    <a:pt x="1661" y="526"/>
                    <a:pt x="1661" y="337"/>
                  </a:cubicBezTo>
                  <a:cubicBezTo>
                    <a:pt x="1640" y="148"/>
                    <a:pt x="1493" y="0"/>
                    <a:pt x="1304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81"/>
            <p:cNvSpPr/>
            <p:nvPr/>
          </p:nvSpPr>
          <p:spPr>
            <a:xfrm>
              <a:off x="984637" y="3359564"/>
              <a:ext cx="85957" cy="26456"/>
            </a:xfrm>
            <a:custGeom>
              <a:avLst/>
              <a:gdLst/>
              <a:ahLst/>
              <a:cxnLst/>
              <a:rect l="l" t="t" r="r" b="b"/>
              <a:pathLst>
                <a:path w="5741" h="1767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lnTo>
                    <a:pt x="1" y="1325"/>
                  </a:lnTo>
                  <a:cubicBezTo>
                    <a:pt x="1" y="1557"/>
                    <a:pt x="190" y="1767"/>
                    <a:pt x="442" y="1767"/>
                  </a:cubicBezTo>
                  <a:lnTo>
                    <a:pt x="5299" y="1767"/>
                  </a:lnTo>
                  <a:cubicBezTo>
                    <a:pt x="5530" y="1767"/>
                    <a:pt x="5741" y="1557"/>
                    <a:pt x="5741" y="1325"/>
                  </a:cubicBezTo>
                  <a:lnTo>
                    <a:pt x="5741" y="442"/>
                  </a:lnTo>
                  <a:cubicBezTo>
                    <a:pt x="5720" y="190"/>
                    <a:pt x="5530" y="1"/>
                    <a:pt x="5299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81"/>
            <p:cNvSpPr/>
            <p:nvPr/>
          </p:nvSpPr>
          <p:spPr>
            <a:xfrm>
              <a:off x="1037535" y="3359564"/>
              <a:ext cx="33059" cy="26456"/>
            </a:xfrm>
            <a:custGeom>
              <a:avLst/>
              <a:gdLst/>
              <a:ahLst/>
              <a:cxnLst/>
              <a:rect l="l" t="t" r="r" b="b"/>
              <a:pathLst>
                <a:path w="2208" h="1767" extrusionOk="0">
                  <a:moveTo>
                    <a:pt x="0" y="1"/>
                  </a:moveTo>
                  <a:cubicBezTo>
                    <a:pt x="231" y="1"/>
                    <a:pt x="421" y="190"/>
                    <a:pt x="442" y="442"/>
                  </a:cubicBezTo>
                  <a:lnTo>
                    <a:pt x="442" y="1325"/>
                  </a:lnTo>
                  <a:cubicBezTo>
                    <a:pt x="442" y="1557"/>
                    <a:pt x="231" y="1767"/>
                    <a:pt x="0" y="1767"/>
                  </a:cubicBezTo>
                  <a:lnTo>
                    <a:pt x="1766" y="1767"/>
                  </a:lnTo>
                  <a:cubicBezTo>
                    <a:pt x="1997" y="1767"/>
                    <a:pt x="2208" y="1557"/>
                    <a:pt x="2208" y="1325"/>
                  </a:cubicBezTo>
                  <a:lnTo>
                    <a:pt x="2208" y="442"/>
                  </a:lnTo>
                  <a:cubicBezTo>
                    <a:pt x="2187" y="190"/>
                    <a:pt x="1997" y="1"/>
                    <a:pt x="1766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0" name="Google Shape;9250;p81"/>
          <p:cNvGrpSpPr/>
          <p:nvPr/>
        </p:nvGrpSpPr>
        <p:grpSpPr>
          <a:xfrm>
            <a:off x="2616191" y="2890461"/>
            <a:ext cx="365793" cy="361152"/>
            <a:chOff x="2616191" y="2890461"/>
            <a:chExt cx="365793" cy="361152"/>
          </a:xfrm>
        </p:grpSpPr>
        <p:sp>
          <p:nvSpPr>
            <p:cNvPr id="9251" name="Google Shape;9251;p81"/>
            <p:cNvSpPr/>
            <p:nvPr/>
          </p:nvSpPr>
          <p:spPr>
            <a:xfrm>
              <a:off x="2616191" y="3225545"/>
              <a:ext cx="30604" cy="26067"/>
            </a:xfrm>
            <a:custGeom>
              <a:avLst/>
              <a:gdLst/>
              <a:ahLst/>
              <a:cxnLst/>
              <a:rect l="l" t="t" r="r" b="b"/>
              <a:pathLst>
                <a:path w="2044" h="1741" extrusionOk="0">
                  <a:moveTo>
                    <a:pt x="1460" y="0"/>
                  </a:moveTo>
                  <a:cubicBezTo>
                    <a:pt x="1363" y="0"/>
                    <a:pt x="1263" y="42"/>
                    <a:pt x="1177" y="143"/>
                  </a:cubicBezTo>
                  <a:lnTo>
                    <a:pt x="252" y="1089"/>
                  </a:lnTo>
                  <a:cubicBezTo>
                    <a:pt x="0" y="1320"/>
                    <a:pt x="189" y="1741"/>
                    <a:pt x="526" y="1741"/>
                  </a:cubicBezTo>
                  <a:cubicBezTo>
                    <a:pt x="610" y="1741"/>
                    <a:pt x="715" y="1698"/>
                    <a:pt x="778" y="1614"/>
                  </a:cubicBezTo>
                  <a:lnTo>
                    <a:pt x="1724" y="689"/>
                  </a:lnTo>
                  <a:cubicBezTo>
                    <a:pt x="2044" y="418"/>
                    <a:pt x="1768" y="0"/>
                    <a:pt x="1460" y="0"/>
                  </a:cubicBez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81"/>
            <p:cNvSpPr/>
            <p:nvPr/>
          </p:nvSpPr>
          <p:spPr>
            <a:xfrm>
              <a:off x="2627196" y="3189506"/>
              <a:ext cx="53527" cy="51326"/>
            </a:xfrm>
            <a:custGeom>
              <a:avLst/>
              <a:gdLst/>
              <a:ahLst/>
              <a:cxnLst/>
              <a:rect l="l" t="t" r="r" b="b"/>
              <a:pathLst>
                <a:path w="3575" h="3428" extrusionOk="0">
                  <a:moveTo>
                    <a:pt x="2074" y="0"/>
                  </a:moveTo>
                  <a:cubicBezTo>
                    <a:pt x="1977" y="0"/>
                    <a:pt x="1883" y="37"/>
                    <a:pt x="1809" y="111"/>
                  </a:cubicBezTo>
                  <a:lnTo>
                    <a:pt x="442" y="1456"/>
                  </a:lnTo>
                  <a:cubicBezTo>
                    <a:pt x="1" y="1919"/>
                    <a:pt x="1" y="2634"/>
                    <a:pt x="442" y="3096"/>
                  </a:cubicBezTo>
                  <a:cubicBezTo>
                    <a:pt x="674" y="3317"/>
                    <a:pt x="968" y="3427"/>
                    <a:pt x="1262" y="3427"/>
                  </a:cubicBezTo>
                  <a:cubicBezTo>
                    <a:pt x="1557" y="3427"/>
                    <a:pt x="1851" y="3317"/>
                    <a:pt x="2082" y="3096"/>
                  </a:cubicBezTo>
                  <a:lnTo>
                    <a:pt x="3428" y="1730"/>
                  </a:lnTo>
                  <a:cubicBezTo>
                    <a:pt x="3575" y="1583"/>
                    <a:pt x="3575" y="1351"/>
                    <a:pt x="3428" y="1204"/>
                  </a:cubicBezTo>
                  <a:lnTo>
                    <a:pt x="2356" y="111"/>
                  </a:lnTo>
                  <a:cubicBezTo>
                    <a:pt x="2272" y="37"/>
                    <a:pt x="2172" y="0"/>
                    <a:pt x="2074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81"/>
            <p:cNvSpPr/>
            <p:nvPr/>
          </p:nvSpPr>
          <p:spPr>
            <a:xfrm>
              <a:off x="2631298" y="3201544"/>
              <a:ext cx="49424" cy="39288"/>
            </a:xfrm>
            <a:custGeom>
              <a:avLst/>
              <a:gdLst/>
              <a:ahLst/>
              <a:cxnLst/>
              <a:rect l="l" t="t" r="r" b="b"/>
              <a:pathLst>
                <a:path w="3301" h="2624" extrusionOk="0">
                  <a:moveTo>
                    <a:pt x="2754" y="1"/>
                  </a:moveTo>
                  <a:lnTo>
                    <a:pt x="2754" y="1"/>
                  </a:lnTo>
                  <a:cubicBezTo>
                    <a:pt x="2902" y="148"/>
                    <a:pt x="2902" y="400"/>
                    <a:pt x="2754" y="547"/>
                  </a:cubicBezTo>
                  <a:lnTo>
                    <a:pt x="1409" y="1893"/>
                  </a:lnTo>
                  <a:cubicBezTo>
                    <a:pt x="1186" y="2116"/>
                    <a:pt x="898" y="2229"/>
                    <a:pt x="604" y="2229"/>
                  </a:cubicBezTo>
                  <a:cubicBezTo>
                    <a:pt x="399" y="2229"/>
                    <a:pt x="191" y="2174"/>
                    <a:pt x="0" y="2061"/>
                  </a:cubicBezTo>
                  <a:lnTo>
                    <a:pt x="0" y="2061"/>
                  </a:lnTo>
                  <a:cubicBezTo>
                    <a:pt x="63" y="2145"/>
                    <a:pt x="105" y="2229"/>
                    <a:pt x="168" y="2292"/>
                  </a:cubicBezTo>
                  <a:cubicBezTo>
                    <a:pt x="400" y="2513"/>
                    <a:pt x="694" y="2623"/>
                    <a:pt x="988" y="2623"/>
                  </a:cubicBezTo>
                  <a:cubicBezTo>
                    <a:pt x="1283" y="2623"/>
                    <a:pt x="1577" y="2513"/>
                    <a:pt x="1808" y="2292"/>
                  </a:cubicBezTo>
                  <a:lnTo>
                    <a:pt x="3154" y="926"/>
                  </a:lnTo>
                  <a:cubicBezTo>
                    <a:pt x="3301" y="779"/>
                    <a:pt x="3301" y="547"/>
                    <a:pt x="3154" y="400"/>
                  </a:cubicBezTo>
                  <a:lnTo>
                    <a:pt x="2754" y="1"/>
                  </a:ln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81"/>
            <p:cNvSpPr/>
            <p:nvPr/>
          </p:nvSpPr>
          <p:spPr>
            <a:xfrm>
              <a:off x="2643576" y="2890461"/>
              <a:ext cx="338094" cy="334007"/>
            </a:xfrm>
            <a:custGeom>
              <a:avLst/>
              <a:gdLst/>
              <a:ahLst/>
              <a:cxnLst/>
              <a:rect l="l" t="t" r="r" b="b"/>
              <a:pathLst>
                <a:path w="22581" h="22308" extrusionOk="0">
                  <a:moveTo>
                    <a:pt x="19963" y="0"/>
                  </a:moveTo>
                  <a:cubicBezTo>
                    <a:pt x="19474" y="0"/>
                    <a:pt x="18985" y="184"/>
                    <a:pt x="18607" y="552"/>
                  </a:cubicBezTo>
                  <a:lnTo>
                    <a:pt x="442" y="18738"/>
                  </a:lnTo>
                  <a:cubicBezTo>
                    <a:pt x="0" y="19180"/>
                    <a:pt x="0" y="19916"/>
                    <a:pt x="442" y="20357"/>
                  </a:cubicBezTo>
                  <a:lnTo>
                    <a:pt x="2061" y="21976"/>
                  </a:lnTo>
                  <a:cubicBezTo>
                    <a:pt x="2292" y="22197"/>
                    <a:pt x="2586" y="22307"/>
                    <a:pt x="2878" y="22307"/>
                  </a:cubicBezTo>
                  <a:cubicBezTo>
                    <a:pt x="3170" y="22307"/>
                    <a:pt x="3459" y="22197"/>
                    <a:pt x="3679" y="21976"/>
                  </a:cubicBezTo>
                  <a:lnTo>
                    <a:pt x="5235" y="20420"/>
                  </a:lnTo>
                  <a:cubicBezTo>
                    <a:pt x="9377" y="19264"/>
                    <a:pt x="10218" y="17561"/>
                    <a:pt x="11185" y="15585"/>
                  </a:cubicBezTo>
                  <a:cubicBezTo>
                    <a:pt x="11627" y="14575"/>
                    <a:pt x="12215" y="13629"/>
                    <a:pt x="12909" y="12767"/>
                  </a:cubicBezTo>
                  <a:lnTo>
                    <a:pt x="21865" y="3811"/>
                  </a:lnTo>
                  <a:cubicBezTo>
                    <a:pt x="22433" y="3243"/>
                    <a:pt x="22580" y="2381"/>
                    <a:pt x="22244" y="1645"/>
                  </a:cubicBezTo>
                  <a:cubicBezTo>
                    <a:pt x="22139" y="1435"/>
                    <a:pt x="22013" y="1267"/>
                    <a:pt x="21865" y="1099"/>
                  </a:cubicBezTo>
                  <a:lnTo>
                    <a:pt x="21319" y="552"/>
                  </a:lnTo>
                  <a:cubicBezTo>
                    <a:pt x="20940" y="184"/>
                    <a:pt x="20452" y="0"/>
                    <a:pt x="19963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81"/>
            <p:cNvSpPr/>
            <p:nvPr/>
          </p:nvSpPr>
          <p:spPr>
            <a:xfrm>
              <a:off x="2643576" y="2890461"/>
              <a:ext cx="338094" cy="334007"/>
            </a:xfrm>
            <a:custGeom>
              <a:avLst/>
              <a:gdLst/>
              <a:ahLst/>
              <a:cxnLst/>
              <a:rect l="l" t="t" r="r" b="b"/>
              <a:pathLst>
                <a:path w="22581" h="22308" extrusionOk="0">
                  <a:moveTo>
                    <a:pt x="19963" y="0"/>
                  </a:moveTo>
                  <a:cubicBezTo>
                    <a:pt x="19474" y="0"/>
                    <a:pt x="18985" y="184"/>
                    <a:pt x="18607" y="552"/>
                  </a:cubicBezTo>
                  <a:lnTo>
                    <a:pt x="442" y="18738"/>
                  </a:lnTo>
                  <a:cubicBezTo>
                    <a:pt x="0" y="19180"/>
                    <a:pt x="0" y="19916"/>
                    <a:pt x="442" y="20357"/>
                  </a:cubicBezTo>
                  <a:lnTo>
                    <a:pt x="2061" y="21976"/>
                  </a:lnTo>
                  <a:cubicBezTo>
                    <a:pt x="2292" y="22197"/>
                    <a:pt x="2586" y="22307"/>
                    <a:pt x="2878" y="22307"/>
                  </a:cubicBezTo>
                  <a:cubicBezTo>
                    <a:pt x="3170" y="22307"/>
                    <a:pt x="3459" y="22197"/>
                    <a:pt x="3679" y="21976"/>
                  </a:cubicBezTo>
                  <a:lnTo>
                    <a:pt x="5235" y="20420"/>
                  </a:lnTo>
                  <a:cubicBezTo>
                    <a:pt x="9377" y="19264"/>
                    <a:pt x="10218" y="17561"/>
                    <a:pt x="11185" y="15585"/>
                  </a:cubicBezTo>
                  <a:cubicBezTo>
                    <a:pt x="11627" y="14575"/>
                    <a:pt x="12215" y="13629"/>
                    <a:pt x="12909" y="12767"/>
                  </a:cubicBezTo>
                  <a:lnTo>
                    <a:pt x="21865" y="3811"/>
                  </a:lnTo>
                  <a:cubicBezTo>
                    <a:pt x="22433" y="3243"/>
                    <a:pt x="22580" y="2381"/>
                    <a:pt x="22244" y="1645"/>
                  </a:cubicBezTo>
                  <a:cubicBezTo>
                    <a:pt x="22139" y="1435"/>
                    <a:pt x="22013" y="1267"/>
                    <a:pt x="21865" y="1099"/>
                  </a:cubicBezTo>
                  <a:lnTo>
                    <a:pt x="21319" y="552"/>
                  </a:lnTo>
                  <a:cubicBezTo>
                    <a:pt x="20940" y="184"/>
                    <a:pt x="20452" y="0"/>
                    <a:pt x="19963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81"/>
            <p:cNvSpPr/>
            <p:nvPr/>
          </p:nvSpPr>
          <p:spPr>
            <a:xfrm>
              <a:off x="2663085" y="2897153"/>
              <a:ext cx="318899" cy="327314"/>
            </a:xfrm>
            <a:custGeom>
              <a:avLst/>
              <a:gdLst/>
              <a:ahLst/>
              <a:cxnLst/>
              <a:rect l="l" t="t" r="r" b="b"/>
              <a:pathLst>
                <a:path w="21299" h="21861" extrusionOk="0">
                  <a:moveTo>
                    <a:pt x="19890" y="0"/>
                  </a:moveTo>
                  <a:lnTo>
                    <a:pt x="19890" y="0"/>
                  </a:lnTo>
                  <a:cubicBezTo>
                    <a:pt x="20541" y="757"/>
                    <a:pt x="20499" y="1892"/>
                    <a:pt x="19785" y="2586"/>
                  </a:cubicBezTo>
                  <a:lnTo>
                    <a:pt x="10828" y="11542"/>
                  </a:lnTo>
                  <a:cubicBezTo>
                    <a:pt x="10155" y="12425"/>
                    <a:pt x="9567" y="13372"/>
                    <a:pt x="9125" y="14381"/>
                  </a:cubicBezTo>
                  <a:cubicBezTo>
                    <a:pt x="8158" y="16357"/>
                    <a:pt x="7317" y="18060"/>
                    <a:pt x="3175" y="19216"/>
                  </a:cubicBezTo>
                  <a:lnTo>
                    <a:pt x="1620" y="20772"/>
                  </a:lnTo>
                  <a:cubicBezTo>
                    <a:pt x="1399" y="20993"/>
                    <a:pt x="1104" y="21103"/>
                    <a:pt x="810" y="21103"/>
                  </a:cubicBezTo>
                  <a:cubicBezTo>
                    <a:pt x="516" y="21103"/>
                    <a:pt x="222" y="20993"/>
                    <a:pt x="1" y="20772"/>
                  </a:cubicBezTo>
                  <a:lnTo>
                    <a:pt x="1" y="20772"/>
                  </a:lnTo>
                  <a:lnTo>
                    <a:pt x="758" y="21529"/>
                  </a:lnTo>
                  <a:cubicBezTo>
                    <a:pt x="989" y="21750"/>
                    <a:pt x="1283" y="21860"/>
                    <a:pt x="1575" y="21860"/>
                  </a:cubicBezTo>
                  <a:cubicBezTo>
                    <a:pt x="1867" y="21860"/>
                    <a:pt x="2156" y="21750"/>
                    <a:pt x="2376" y="21529"/>
                  </a:cubicBezTo>
                  <a:lnTo>
                    <a:pt x="3932" y="19973"/>
                  </a:lnTo>
                  <a:cubicBezTo>
                    <a:pt x="8074" y="18817"/>
                    <a:pt x="8915" y="17114"/>
                    <a:pt x="9882" y="15138"/>
                  </a:cubicBezTo>
                  <a:cubicBezTo>
                    <a:pt x="10324" y="14128"/>
                    <a:pt x="10912" y="13182"/>
                    <a:pt x="11606" y="12320"/>
                  </a:cubicBezTo>
                  <a:lnTo>
                    <a:pt x="20562" y="3364"/>
                  </a:lnTo>
                  <a:cubicBezTo>
                    <a:pt x="21298" y="2607"/>
                    <a:pt x="21298" y="1409"/>
                    <a:pt x="20562" y="652"/>
                  </a:cubicBezTo>
                  <a:lnTo>
                    <a:pt x="20016" y="105"/>
                  </a:lnTo>
                  <a:cubicBezTo>
                    <a:pt x="19974" y="63"/>
                    <a:pt x="19932" y="42"/>
                    <a:pt x="19890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81"/>
            <p:cNvSpPr/>
            <p:nvPr/>
          </p:nvSpPr>
          <p:spPr>
            <a:xfrm>
              <a:off x="2643576" y="3148033"/>
              <a:ext cx="78082" cy="76435"/>
            </a:xfrm>
            <a:custGeom>
              <a:avLst/>
              <a:gdLst/>
              <a:ahLst/>
              <a:cxnLst/>
              <a:rect l="l" t="t" r="r" b="b"/>
              <a:pathLst>
                <a:path w="5215" h="5105" extrusionOk="0">
                  <a:moveTo>
                    <a:pt x="1976" y="0"/>
                  </a:moveTo>
                  <a:lnTo>
                    <a:pt x="442" y="1535"/>
                  </a:lnTo>
                  <a:cubicBezTo>
                    <a:pt x="0" y="1977"/>
                    <a:pt x="0" y="2713"/>
                    <a:pt x="442" y="3154"/>
                  </a:cubicBezTo>
                  <a:lnTo>
                    <a:pt x="2061" y="4773"/>
                  </a:lnTo>
                  <a:cubicBezTo>
                    <a:pt x="2292" y="4994"/>
                    <a:pt x="2586" y="5104"/>
                    <a:pt x="2878" y="5104"/>
                  </a:cubicBezTo>
                  <a:cubicBezTo>
                    <a:pt x="3170" y="5104"/>
                    <a:pt x="3459" y="4994"/>
                    <a:pt x="3679" y="4773"/>
                  </a:cubicBezTo>
                  <a:lnTo>
                    <a:pt x="5214" y="3238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81"/>
            <p:cNvSpPr/>
            <p:nvPr/>
          </p:nvSpPr>
          <p:spPr>
            <a:xfrm>
              <a:off x="2815759" y="2931141"/>
              <a:ext cx="122774" cy="122789"/>
            </a:xfrm>
            <a:custGeom>
              <a:avLst/>
              <a:gdLst/>
              <a:ahLst/>
              <a:cxnLst/>
              <a:rect l="l" t="t" r="r" b="b"/>
              <a:pathLst>
                <a:path w="8200" h="8201" extrusionOk="0">
                  <a:moveTo>
                    <a:pt x="4962" y="1"/>
                  </a:moveTo>
                  <a:lnTo>
                    <a:pt x="0" y="4962"/>
                  </a:lnTo>
                  <a:lnTo>
                    <a:pt x="3238" y="8200"/>
                  </a:lnTo>
                  <a:lnTo>
                    <a:pt x="8200" y="3238"/>
                  </a:lnTo>
                  <a:lnTo>
                    <a:pt x="4962" y="1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81"/>
            <p:cNvSpPr/>
            <p:nvPr/>
          </p:nvSpPr>
          <p:spPr>
            <a:xfrm>
              <a:off x="2663085" y="3185179"/>
              <a:ext cx="58572" cy="39288"/>
            </a:xfrm>
            <a:custGeom>
              <a:avLst/>
              <a:gdLst/>
              <a:ahLst/>
              <a:cxnLst/>
              <a:rect l="l" t="t" r="r" b="b"/>
              <a:pathLst>
                <a:path w="3912" h="2624" extrusionOk="0">
                  <a:moveTo>
                    <a:pt x="3154" y="0"/>
                  </a:moveTo>
                  <a:lnTo>
                    <a:pt x="1620" y="1535"/>
                  </a:lnTo>
                  <a:cubicBezTo>
                    <a:pt x="1399" y="1756"/>
                    <a:pt x="1104" y="1866"/>
                    <a:pt x="810" y="1866"/>
                  </a:cubicBezTo>
                  <a:cubicBezTo>
                    <a:pt x="516" y="1866"/>
                    <a:pt x="222" y="1756"/>
                    <a:pt x="1" y="1535"/>
                  </a:cubicBezTo>
                  <a:lnTo>
                    <a:pt x="1" y="1535"/>
                  </a:lnTo>
                  <a:lnTo>
                    <a:pt x="758" y="2292"/>
                  </a:lnTo>
                  <a:cubicBezTo>
                    <a:pt x="989" y="2513"/>
                    <a:pt x="1283" y="2623"/>
                    <a:pt x="1575" y="2623"/>
                  </a:cubicBezTo>
                  <a:cubicBezTo>
                    <a:pt x="1867" y="2623"/>
                    <a:pt x="2156" y="2513"/>
                    <a:pt x="2376" y="2292"/>
                  </a:cubicBezTo>
                  <a:lnTo>
                    <a:pt x="3911" y="757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81"/>
            <p:cNvSpPr/>
            <p:nvPr/>
          </p:nvSpPr>
          <p:spPr>
            <a:xfrm>
              <a:off x="2852906" y="2968288"/>
              <a:ext cx="85628" cy="85643"/>
            </a:xfrm>
            <a:custGeom>
              <a:avLst/>
              <a:gdLst/>
              <a:ahLst/>
              <a:cxnLst/>
              <a:rect l="l" t="t" r="r" b="b"/>
              <a:pathLst>
                <a:path w="5719" h="5720" extrusionOk="0">
                  <a:moveTo>
                    <a:pt x="4962" y="1"/>
                  </a:moveTo>
                  <a:lnTo>
                    <a:pt x="0" y="4962"/>
                  </a:lnTo>
                  <a:lnTo>
                    <a:pt x="757" y="5719"/>
                  </a:lnTo>
                  <a:lnTo>
                    <a:pt x="5719" y="757"/>
                  </a:lnTo>
                  <a:lnTo>
                    <a:pt x="4962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81"/>
            <p:cNvSpPr/>
            <p:nvPr/>
          </p:nvSpPr>
          <p:spPr>
            <a:xfrm>
              <a:off x="2874302" y="2921783"/>
              <a:ext cx="82813" cy="146311"/>
            </a:xfrm>
            <a:custGeom>
              <a:avLst/>
              <a:gdLst/>
              <a:ahLst/>
              <a:cxnLst/>
              <a:rect l="l" t="t" r="r" b="b"/>
              <a:pathLst>
                <a:path w="5531" h="9772" extrusionOk="0">
                  <a:moveTo>
                    <a:pt x="741" y="1"/>
                  </a:moveTo>
                  <a:cubicBezTo>
                    <a:pt x="449" y="1"/>
                    <a:pt x="197" y="368"/>
                    <a:pt x="442" y="647"/>
                  </a:cubicBezTo>
                  <a:lnTo>
                    <a:pt x="4563" y="4789"/>
                  </a:lnTo>
                  <a:lnTo>
                    <a:pt x="232" y="9120"/>
                  </a:lnTo>
                  <a:cubicBezTo>
                    <a:pt x="1" y="9351"/>
                    <a:pt x="169" y="9771"/>
                    <a:pt x="527" y="9771"/>
                  </a:cubicBezTo>
                  <a:cubicBezTo>
                    <a:pt x="611" y="9771"/>
                    <a:pt x="716" y="9729"/>
                    <a:pt x="779" y="9645"/>
                  </a:cubicBezTo>
                  <a:lnTo>
                    <a:pt x="5383" y="5062"/>
                  </a:lnTo>
                  <a:cubicBezTo>
                    <a:pt x="5530" y="4894"/>
                    <a:pt x="5530" y="4662"/>
                    <a:pt x="5383" y="4515"/>
                  </a:cubicBezTo>
                  <a:lnTo>
                    <a:pt x="989" y="100"/>
                  </a:lnTo>
                  <a:cubicBezTo>
                    <a:pt x="910" y="30"/>
                    <a:pt x="824" y="1"/>
                    <a:pt x="741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2" name="Google Shape;9262;p81"/>
          <p:cNvGrpSpPr/>
          <p:nvPr/>
        </p:nvGrpSpPr>
        <p:grpSpPr>
          <a:xfrm>
            <a:off x="3049959" y="1945861"/>
            <a:ext cx="402940" cy="388536"/>
            <a:chOff x="3049959" y="1945861"/>
            <a:chExt cx="402940" cy="388536"/>
          </a:xfrm>
        </p:grpSpPr>
        <p:sp>
          <p:nvSpPr>
            <p:cNvPr id="9263" name="Google Shape;9263;p81"/>
            <p:cNvSpPr/>
            <p:nvPr/>
          </p:nvSpPr>
          <p:spPr>
            <a:xfrm>
              <a:off x="3049959" y="1993398"/>
              <a:ext cx="355402" cy="340999"/>
            </a:xfrm>
            <a:custGeom>
              <a:avLst/>
              <a:gdLst/>
              <a:ahLst/>
              <a:cxnLst/>
              <a:rect l="l" t="t" r="r" b="b"/>
              <a:pathLst>
                <a:path w="23737" h="22775" extrusionOk="0">
                  <a:moveTo>
                    <a:pt x="9777" y="0"/>
                  </a:moveTo>
                  <a:lnTo>
                    <a:pt x="3848" y="5929"/>
                  </a:lnTo>
                  <a:cubicBezTo>
                    <a:pt x="1" y="9776"/>
                    <a:pt x="1" y="16021"/>
                    <a:pt x="3848" y="19889"/>
                  </a:cubicBezTo>
                  <a:cubicBezTo>
                    <a:pt x="5772" y="21813"/>
                    <a:pt x="8300" y="22775"/>
                    <a:pt x="10828" y="22775"/>
                  </a:cubicBezTo>
                  <a:cubicBezTo>
                    <a:pt x="13356" y="22775"/>
                    <a:pt x="15884" y="21813"/>
                    <a:pt x="17808" y="19889"/>
                  </a:cubicBezTo>
                  <a:lnTo>
                    <a:pt x="23737" y="13960"/>
                  </a:lnTo>
                  <a:lnTo>
                    <a:pt x="22139" y="10954"/>
                  </a:lnTo>
                  <a:lnTo>
                    <a:pt x="19133" y="9377"/>
                  </a:lnTo>
                  <a:lnTo>
                    <a:pt x="13225" y="15285"/>
                  </a:lnTo>
                  <a:cubicBezTo>
                    <a:pt x="12563" y="15947"/>
                    <a:pt x="11695" y="16278"/>
                    <a:pt x="10831" y="16278"/>
                  </a:cubicBezTo>
                  <a:cubicBezTo>
                    <a:pt x="9966" y="16278"/>
                    <a:pt x="9104" y="15947"/>
                    <a:pt x="8452" y="15285"/>
                  </a:cubicBezTo>
                  <a:cubicBezTo>
                    <a:pt x="7128" y="13960"/>
                    <a:pt x="7128" y="11837"/>
                    <a:pt x="8452" y="10512"/>
                  </a:cubicBezTo>
                  <a:lnTo>
                    <a:pt x="14360" y="4604"/>
                  </a:lnTo>
                  <a:lnTo>
                    <a:pt x="12783" y="1598"/>
                  </a:lnTo>
                  <a:lnTo>
                    <a:pt x="9777" y="0"/>
                  </a:lnTo>
                  <a:close/>
                </a:path>
              </a:pathLst>
            </a:custGeom>
            <a:solidFill>
              <a:srgbClr val="3F5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81"/>
            <p:cNvSpPr/>
            <p:nvPr/>
          </p:nvSpPr>
          <p:spPr>
            <a:xfrm>
              <a:off x="3093080" y="2196350"/>
              <a:ext cx="12607" cy="11184"/>
            </a:xfrm>
            <a:custGeom>
              <a:avLst/>
              <a:gdLst/>
              <a:ahLst/>
              <a:cxnLst/>
              <a:rect l="l" t="t" r="r" b="b"/>
              <a:pathLst>
                <a:path w="842" h="747" extrusionOk="0">
                  <a:moveTo>
                    <a:pt x="421" y="1"/>
                  </a:moveTo>
                  <a:cubicBezTo>
                    <a:pt x="321" y="1"/>
                    <a:pt x="222" y="37"/>
                    <a:pt x="148" y="111"/>
                  </a:cubicBezTo>
                  <a:cubicBezTo>
                    <a:pt x="1" y="258"/>
                    <a:pt x="1" y="489"/>
                    <a:pt x="148" y="637"/>
                  </a:cubicBezTo>
                  <a:cubicBezTo>
                    <a:pt x="222" y="710"/>
                    <a:pt x="321" y="747"/>
                    <a:pt x="421" y="747"/>
                  </a:cubicBezTo>
                  <a:cubicBezTo>
                    <a:pt x="521" y="747"/>
                    <a:pt x="621" y="710"/>
                    <a:pt x="695" y="637"/>
                  </a:cubicBezTo>
                  <a:cubicBezTo>
                    <a:pt x="842" y="489"/>
                    <a:pt x="842" y="258"/>
                    <a:pt x="695" y="111"/>
                  </a:cubicBezTo>
                  <a:cubicBezTo>
                    <a:pt x="621" y="37"/>
                    <a:pt x="521" y="1"/>
                    <a:pt x="421" y="1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81"/>
            <p:cNvSpPr/>
            <p:nvPr/>
          </p:nvSpPr>
          <p:spPr>
            <a:xfrm>
              <a:off x="3093080" y="2164564"/>
              <a:ext cx="12607" cy="11184"/>
            </a:xfrm>
            <a:custGeom>
              <a:avLst/>
              <a:gdLst/>
              <a:ahLst/>
              <a:cxnLst/>
              <a:rect l="l" t="t" r="r" b="b"/>
              <a:pathLst>
                <a:path w="842" h="747" extrusionOk="0">
                  <a:moveTo>
                    <a:pt x="421" y="0"/>
                  </a:moveTo>
                  <a:cubicBezTo>
                    <a:pt x="321" y="0"/>
                    <a:pt x="222" y="37"/>
                    <a:pt x="148" y="110"/>
                  </a:cubicBezTo>
                  <a:cubicBezTo>
                    <a:pt x="1" y="258"/>
                    <a:pt x="1" y="489"/>
                    <a:pt x="148" y="636"/>
                  </a:cubicBezTo>
                  <a:cubicBezTo>
                    <a:pt x="222" y="710"/>
                    <a:pt x="321" y="746"/>
                    <a:pt x="421" y="746"/>
                  </a:cubicBezTo>
                  <a:cubicBezTo>
                    <a:pt x="521" y="746"/>
                    <a:pt x="621" y="710"/>
                    <a:pt x="695" y="636"/>
                  </a:cubicBezTo>
                  <a:cubicBezTo>
                    <a:pt x="842" y="489"/>
                    <a:pt x="842" y="258"/>
                    <a:pt x="695" y="110"/>
                  </a:cubicBezTo>
                  <a:cubicBezTo>
                    <a:pt x="621" y="37"/>
                    <a:pt x="521" y="0"/>
                    <a:pt x="421" y="0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81"/>
            <p:cNvSpPr/>
            <p:nvPr/>
          </p:nvSpPr>
          <p:spPr>
            <a:xfrm>
              <a:off x="3336413" y="2211458"/>
              <a:ext cx="12292" cy="11514"/>
            </a:xfrm>
            <a:custGeom>
              <a:avLst/>
              <a:gdLst/>
              <a:ahLst/>
              <a:cxnLst/>
              <a:rect l="l" t="t" r="r" b="b"/>
              <a:pathLst>
                <a:path w="821" h="769" extrusionOk="0">
                  <a:moveTo>
                    <a:pt x="411" y="1"/>
                  </a:moveTo>
                  <a:cubicBezTo>
                    <a:pt x="316" y="1"/>
                    <a:pt x="221" y="37"/>
                    <a:pt x="148" y="111"/>
                  </a:cubicBezTo>
                  <a:cubicBezTo>
                    <a:pt x="1" y="258"/>
                    <a:pt x="1" y="511"/>
                    <a:pt x="148" y="658"/>
                  </a:cubicBezTo>
                  <a:cubicBezTo>
                    <a:pt x="221" y="731"/>
                    <a:pt x="316" y="768"/>
                    <a:pt x="411" y="768"/>
                  </a:cubicBezTo>
                  <a:cubicBezTo>
                    <a:pt x="505" y="768"/>
                    <a:pt x="600" y="731"/>
                    <a:pt x="673" y="658"/>
                  </a:cubicBezTo>
                  <a:cubicBezTo>
                    <a:pt x="821" y="511"/>
                    <a:pt x="821" y="258"/>
                    <a:pt x="673" y="111"/>
                  </a:cubicBezTo>
                  <a:cubicBezTo>
                    <a:pt x="600" y="37"/>
                    <a:pt x="505" y="1"/>
                    <a:pt x="411" y="1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81"/>
            <p:cNvSpPr/>
            <p:nvPr/>
          </p:nvSpPr>
          <p:spPr>
            <a:xfrm>
              <a:off x="3196330" y="1945861"/>
              <a:ext cx="116172" cy="116486"/>
            </a:xfrm>
            <a:custGeom>
              <a:avLst/>
              <a:gdLst/>
              <a:ahLst/>
              <a:cxnLst/>
              <a:rect l="l" t="t" r="r" b="b"/>
              <a:pathLst>
                <a:path w="7759" h="7780" extrusionOk="0">
                  <a:moveTo>
                    <a:pt x="3176" y="0"/>
                  </a:moveTo>
                  <a:lnTo>
                    <a:pt x="1" y="3175"/>
                  </a:lnTo>
                  <a:lnTo>
                    <a:pt x="4584" y="7779"/>
                  </a:lnTo>
                  <a:lnTo>
                    <a:pt x="7759" y="4584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81"/>
            <p:cNvSpPr/>
            <p:nvPr/>
          </p:nvSpPr>
          <p:spPr>
            <a:xfrm>
              <a:off x="3336413" y="2085943"/>
              <a:ext cx="116486" cy="116486"/>
            </a:xfrm>
            <a:custGeom>
              <a:avLst/>
              <a:gdLst/>
              <a:ahLst/>
              <a:cxnLst/>
              <a:rect l="l" t="t" r="r" b="b"/>
              <a:pathLst>
                <a:path w="7780" h="7780" extrusionOk="0">
                  <a:moveTo>
                    <a:pt x="3175" y="0"/>
                  </a:moveTo>
                  <a:lnTo>
                    <a:pt x="1" y="3196"/>
                  </a:lnTo>
                  <a:lnTo>
                    <a:pt x="4605" y="7779"/>
                  </a:lnTo>
                  <a:lnTo>
                    <a:pt x="7780" y="4605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9" name="Google Shape;9269;p81"/>
          <p:cNvGrpSpPr/>
          <p:nvPr/>
        </p:nvGrpSpPr>
        <p:grpSpPr>
          <a:xfrm>
            <a:off x="2483025" y="4268679"/>
            <a:ext cx="202428" cy="349114"/>
            <a:chOff x="2483025" y="4268679"/>
            <a:chExt cx="202428" cy="349114"/>
          </a:xfrm>
        </p:grpSpPr>
        <p:sp>
          <p:nvSpPr>
            <p:cNvPr id="9270" name="Google Shape;9270;p81"/>
            <p:cNvSpPr/>
            <p:nvPr/>
          </p:nvSpPr>
          <p:spPr>
            <a:xfrm>
              <a:off x="2497818" y="4274339"/>
              <a:ext cx="172528" cy="337780"/>
            </a:xfrm>
            <a:custGeom>
              <a:avLst/>
              <a:gdLst/>
              <a:ahLst/>
              <a:cxnLst/>
              <a:rect l="l" t="t" r="r" b="b"/>
              <a:pathLst>
                <a:path w="11523" h="22560" extrusionOk="0">
                  <a:moveTo>
                    <a:pt x="1" y="1"/>
                  </a:moveTo>
                  <a:lnTo>
                    <a:pt x="1" y="5719"/>
                  </a:lnTo>
                  <a:cubicBezTo>
                    <a:pt x="1" y="8326"/>
                    <a:pt x="1746" y="10597"/>
                    <a:pt x="4248" y="11291"/>
                  </a:cubicBezTo>
                  <a:cubicBezTo>
                    <a:pt x="1746" y="11964"/>
                    <a:pt x="1" y="14234"/>
                    <a:pt x="1" y="16841"/>
                  </a:cubicBezTo>
                  <a:lnTo>
                    <a:pt x="1" y="22560"/>
                  </a:lnTo>
                  <a:lnTo>
                    <a:pt x="11522" y="22560"/>
                  </a:lnTo>
                  <a:lnTo>
                    <a:pt x="11522" y="16841"/>
                  </a:lnTo>
                  <a:cubicBezTo>
                    <a:pt x="11522" y="14234"/>
                    <a:pt x="9798" y="11964"/>
                    <a:pt x="7296" y="11291"/>
                  </a:cubicBezTo>
                  <a:cubicBezTo>
                    <a:pt x="9798" y="10597"/>
                    <a:pt x="11522" y="8326"/>
                    <a:pt x="11522" y="5719"/>
                  </a:cubicBezTo>
                  <a:lnTo>
                    <a:pt x="11522" y="1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81"/>
            <p:cNvSpPr/>
            <p:nvPr/>
          </p:nvSpPr>
          <p:spPr>
            <a:xfrm>
              <a:off x="2599811" y="4274339"/>
              <a:ext cx="76195" cy="337780"/>
            </a:xfrm>
            <a:custGeom>
              <a:avLst/>
              <a:gdLst/>
              <a:ahLst/>
              <a:cxnLst/>
              <a:rect l="l" t="t" r="r" b="b"/>
              <a:pathLst>
                <a:path w="5089" h="22560" extrusionOk="0">
                  <a:moveTo>
                    <a:pt x="4332" y="1"/>
                  </a:moveTo>
                  <a:lnTo>
                    <a:pt x="4332" y="5719"/>
                  </a:lnTo>
                  <a:cubicBezTo>
                    <a:pt x="4311" y="8137"/>
                    <a:pt x="2713" y="10261"/>
                    <a:pt x="379" y="10912"/>
                  </a:cubicBezTo>
                  <a:cubicBezTo>
                    <a:pt x="1" y="11018"/>
                    <a:pt x="1" y="11543"/>
                    <a:pt x="379" y="11648"/>
                  </a:cubicBezTo>
                  <a:cubicBezTo>
                    <a:pt x="2713" y="12300"/>
                    <a:pt x="4311" y="14423"/>
                    <a:pt x="4332" y="16841"/>
                  </a:cubicBezTo>
                  <a:lnTo>
                    <a:pt x="4332" y="22560"/>
                  </a:lnTo>
                  <a:lnTo>
                    <a:pt x="5068" y="22560"/>
                  </a:lnTo>
                  <a:lnTo>
                    <a:pt x="5068" y="16841"/>
                  </a:lnTo>
                  <a:cubicBezTo>
                    <a:pt x="5068" y="14465"/>
                    <a:pt x="3701" y="12300"/>
                    <a:pt x="1557" y="11291"/>
                  </a:cubicBezTo>
                  <a:cubicBezTo>
                    <a:pt x="3701" y="10261"/>
                    <a:pt x="5089" y="8116"/>
                    <a:pt x="5089" y="5719"/>
                  </a:cubicBezTo>
                  <a:lnTo>
                    <a:pt x="5089" y="1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81"/>
            <p:cNvSpPr/>
            <p:nvPr/>
          </p:nvSpPr>
          <p:spPr>
            <a:xfrm>
              <a:off x="2492159" y="4274339"/>
              <a:ext cx="76195" cy="337780"/>
            </a:xfrm>
            <a:custGeom>
              <a:avLst/>
              <a:gdLst/>
              <a:ahLst/>
              <a:cxnLst/>
              <a:rect l="l" t="t" r="r" b="b"/>
              <a:pathLst>
                <a:path w="5089" h="22560" extrusionOk="0">
                  <a:moveTo>
                    <a:pt x="0" y="1"/>
                  </a:moveTo>
                  <a:lnTo>
                    <a:pt x="0" y="5719"/>
                  </a:lnTo>
                  <a:cubicBezTo>
                    <a:pt x="21" y="8095"/>
                    <a:pt x="1388" y="10261"/>
                    <a:pt x="3533" y="11291"/>
                  </a:cubicBezTo>
                  <a:cubicBezTo>
                    <a:pt x="1388" y="12300"/>
                    <a:pt x="21" y="14465"/>
                    <a:pt x="0" y="16841"/>
                  </a:cubicBezTo>
                  <a:lnTo>
                    <a:pt x="0" y="22560"/>
                  </a:lnTo>
                  <a:lnTo>
                    <a:pt x="757" y="22560"/>
                  </a:lnTo>
                  <a:lnTo>
                    <a:pt x="757" y="16841"/>
                  </a:lnTo>
                  <a:cubicBezTo>
                    <a:pt x="757" y="14402"/>
                    <a:pt x="2376" y="12279"/>
                    <a:pt x="4710" y="11648"/>
                  </a:cubicBezTo>
                  <a:cubicBezTo>
                    <a:pt x="5088" y="11543"/>
                    <a:pt x="5088" y="11018"/>
                    <a:pt x="4710" y="10912"/>
                  </a:cubicBezTo>
                  <a:cubicBezTo>
                    <a:pt x="2376" y="10282"/>
                    <a:pt x="757" y="8158"/>
                    <a:pt x="757" y="5719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81"/>
            <p:cNvSpPr/>
            <p:nvPr/>
          </p:nvSpPr>
          <p:spPr>
            <a:xfrm>
              <a:off x="2483025" y="4606444"/>
              <a:ext cx="202428" cy="11349"/>
            </a:xfrm>
            <a:custGeom>
              <a:avLst/>
              <a:gdLst/>
              <a:ahLst/>
              <a:cxnLst/>
              <a:rect l="l" t="t" r="r" b="b"/>
              <a:pathLst>
                <a:path w="13520" h="758" extrusionOk="0">
                  <a:moveTo>
                    <a:pt x="484" y="0"/>
                  </a:moveTo>
                  <a:cubicBezTo>
                    <a:pt x="1" y="0"/>
                    <a:pt x="1" y="757"/>
                    <a:pt x="484" y="757"/>
                  </a:cubicBezTo>
                  <a:lnTo>
                    <a:pt x="13015" y="757"/>
                  </a:lnTo>
                  <a:cubicBezTo>
                    <a:pt x="13519" y="757"/>
                    <a:pt x="13519" y="0"/>
                    <a:pt x="13015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81"/>
            <p:cNvSpPr/>
            <p:nvPr/>
          </p:nvSpPr>
          <p:spPr>
            <a:xfrm>
              <a:off x="2483025" y="4268679"/>
              <a:ext cx="202428" cy="11349"/>
            </a:xfrm>
            <a:custGeom>
              <a:avLst/>
              <a:gdLst/>
              <a:ahLst/>
              <a:cxnLst/>
              <a:rect l="l" t="t" r="r" b="b"/>
              <a:pathLst>
                <a:path w="13520" h="758" extrusionOk="0">
                  <a:moveTo>
                    <a:pt x="484" y="0"/>
                  </a:moveTo>
                  <a:cubicBezTo>
                    <a:pt x="1" y="0"/>
                    <a:pt x="1" y="757"/>
                    <a:pt x="484" y="757"/>
                  </a:cubicBezTo>
                  <a:lnTo>
                    <a:pt x="13015" y="757"/>
                  </a:lnTo>
                  <a:cubicBezTo>
                    <a:pt x="13519" y="757"/>
                    <a:pt x="13519" y="0"/>
                    <a:pt x="13015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81"/>
            <p:cNvSpPr/>
            <p:nvPr/>
          </p:nvSpPr>
          <p:spPr>
            <a:xfrm>
              <a:off x="2520487" y="4378847"/>
              <a:ext cx="127506" cy="210933"/>
            </a:xfrm>
            <a:custGeom>
              <a:avLst/>
              <a:gdLst/>
              <a:ahLst/>
              <a:cxnLst/>
              <a:rect l="l" t="t" r="r" b="b"/>
              <a:pathLst>
                <a:path w="8516" h="14088" extrusionOk="0">
                  <a:moveTo>
                    <a:pt x="190" y="1"/>
                  </a:moveTo>
                  <a:cubicBezTo>
                    <a:pt x="610" y="1388"/>
                    <a:pt x="1725" y="2482"/>
                    <a:pt x="3133" y="2860"/>
                  </a:cubicBezTo>
                  <a:cubicBezTo>
                    <a:pt x="3365" y="2923"/>
                    <a:pt x="3617" y="2965"/>
                    <a:pt x="3869" y="2986"/>
                  </a:cubicBezTo>
                  <a:lnTo>
                    <a:pt x="3869" y="7927"/>
                  </a:lnTo>
                  <a:cubicBezTo>
                    <a:pt x="1683" y="8116"/>
                    <a:pt x="1" y="9966"/>
                    <a:pt x="1" y="12153"/>
                  </a:cubicBezTo>
                  <a:lnTo>
                    <a:pt x="1" y="14087"/>
                  </a:lnTo>
                  <a:lnTo>
                    <a:pt x="8515" y="14087"/>
                  </a:lnTo>
                  <a:lnTo>
                    <a:pt x="8515" y="12174"/>
                  </a:lnTo>
                  <a:cubicBezTo>
                    <a:pt x="8515" y="9966"/>
                    <a:pt x="6834" y="8116"/>
                    <a:pt x="4626" y="7927"/>
                  </a:cubicBezTo>
                  <a:lnTo>
                    <a:pt x="4626" y="2986"/>
                  </a:lnTo>
                  <a:cubicBezTo>
                    <a:pt x="4878" y="2965"/>
                    <a:pt x="5131" y="2923"/>
                    <a:pt x="5383" y="2860"/>
                  </a:cubicBezTo>
                  <a:cubicBezTo>
                    <a:pt x="6770" y="2461"/>
                    <a:pt x="7885" y="1388"/>
                    <a:pt x="8305" y="1"/>
                  </a:cubicBezTo>
                  <a:close/>
                </a:path>
              </a:pathLst>
            </a:custGeom>
            <a:solidFill>
              <a:srgbClr val="68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6" name="Google Shape;9276;p81"/>
          <p:cNvGrpSpPr/>
          <p:nvPr/>
        </p:nvGrpSpPr>
        <p:grpSpPr>
          <a:xfrm>
            <a:off x="862507" y="2885984"/>
            <a:ext cx="329590" cy="365000"/>
            <a:chOff x="862507" y="2885984"/>
            <a:chExt cx="329590" cy="365000"/>
          </a:xfrm>
        </p:grpSpPr>
        <p:sp>
          <p:nvSpPr>
            <p:cNvPr id="9277" name="Google Shape;9277;p81"/>
            <p:cNvSpPr/>
            <p:nvPr/>
          </p:nvSpPr>
          <p:spPr>
            <a:xfrm>
              <a:off x="862821" y="2975834"/>
              <a:ext cx="313854" cy="275150"/>
            </a:xfrm>
            <a:custGeom>
              <a:avLst/>
              <a:gdLst/>
              <a:ahLst/>
              <a:cxnLst/>
              <a:rect l="l" t="t" r="r" b="b"/>
              <a:pathLst>
                <a:path w="20962" h="18377" extrusionOk="0">
                  <a:moveTo>
                    <a:pt x="6174" y="1"/>
                  </a:moveTo>
                  <a:cubicBezTo>
                    <a:pt x="5746" y="1"/>
                    <a:pt x="5321" y="44"/>
                    <a:pt x="4920" y="148"/>
                  </a:cubicBezTo>
                  <a:cubicBezTo>
                    <a:pt x="2523" y="779"/>
                    <a:pt x="1" y="3344"/>
                    <a:pt x="1" y="7570"/>
                  </a:cubicBezTo>
                  <a:cubicBezTo>
                    <a:pt x="1" y="10450"/>
                    <a:pt x="1809" y="14403"/>
                    <a:pt x="4058" y="16631"/>
                  </a:cubicBezTo>
                  <a:cubicBezTo>
                    <a:pt x="5130" y="17704"/>
                    <a:pt x="6287" y="18376"/>
                    <a:pt x="7380" y="18376"/>
                  </a:cubicBezTo>
                  <a:cubicBezTo>
                    <a:pt x="8032" y="18376"/>
                    <a:pt x="8663" y="18271"/>
                    <a:pt x="9293" y="18103"/>
                  </a:cubicBezTo>
                  <a:cubicBezTo>
                    <a:pt x="9682" y="17988"/>
                    <a:pt x="10082" y="17930"/>
                    <a:pt x="10481" y="17930"/>
                  </a:cubicBezTo>
                  <a:cubicBezTo>
                    <a:pt x="10881" y="17930"/>
                    <a:pt x="11280" y="17988"/>
                    <a:pt x="11669" y="18103"/>
                  </a:cubicBezTo>
                  <a:cubicBezTo>
                    <a:pt x="12279" y="18271"/>
                    <a:pt x="12931" y="18376"/>
                    <a:pt x="13561" y="18376"/>
                  </a:cubicBezTo>
                  <a:cubicBezTo>
                    <a:pt x="14612" y="18376"/>
                    <a:pt x="15727" y="17767"/>
                    <a:pt x="16736" y="16779"/>
                  </a:cubicBezTo>
                  <a:cubicBezTo>
                    <a:pt x="19049" y="14571"/>
                    <a:pt x="20962" y="10513"/>
                    <a:pt x="20962" y="7570"/>
                  </a:cubicBezTo>
                  <a:cubicBezTo>
                    <a:pt x="20962" y="3344"/>
                    <a:pt x="18418" y="779"/>
                    <a:pt x="16042" y="148"/>
                  </a:cubicBezTo>
                  <a:cubicBezTo>
                    <a:pt x="15641" y="44"/>
                    <a:pt x="15217" y="1"/>
                    <a:pt x="14788" y="1"/>
                  </a:cubicBezTo>
                  <a:cubicBezTo>
                    <a:pt x="14003" y="1"/>
                    <a:pt x="13204" y="147"/>
                    <a:pt x="12510" y="338"/>
                  </a:cubicBezTo>
                  <a:cubicBezTo>
                    <a:pt x="12279" y="380"/>
                    <a:pt x="12047" y="443"/>
                    <a:pt x="11837" y="464"/>
                  </a:cubicBezTo>
                  <a:cubicBezTo>
                    <a:pt x="11379" y="548"/>
                    <a:pt x="10918" y="589"/>
                    <a:pt x="10459" y="589"/>
                  </a:cubicBezTo>
                  <a:cubicBezTo>
                    <a:pt x="9779" y="589"/>
                    <a:pt x="9105" y="501"/>
                    <a:pt x="8452" y="338"/>
                  </a:cubicBezTo>
                  <a:cubicBezTo>
                    <a:pt x="7759" y="147"/>
                    <a:pt x="6960" y="1"/>
                    <a:pt x="6174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81"/>
            <p:cNvSpPr/>
            <p:nvPr/>
          </p:nvSpPr>
          <p:spPr>
            <a:xfrm>
              <a:off x="862507" y="2975819"/>
              <a:ext cx="250894" cy="275165"/>
            </a:xfrm>
            <a:custGeom>
              <a:avLst/>
              <a:gdLst/>
              <a:ahLst/>
              <a:cxnLst/>
              <a:rect l="l" t="t" r="r" b="b"/>
              <a:pathLst>
                <a:path w="16757" h="18378" extrusionOk="0">
                  <a:moveTo>
                    <a:pt x="6204" y="1"/>
                  </a:moveTo>
                  <a:cubicBezTo>
                    <a:pt x="5767" y="1"/>
                    <a:pt x="5333" y="44"/>
                    <a:pt x="4920" y="149"/>
                  </a:cubicBezTo>
                  <a:cubicBezTo>
                    <a:pt x="2544" y="759"/>
                    <a:pt x="1" y="3324"/>
                    <a:pt x="1" y="7571"/>
                  </a:cubicBezTo>
                  <a:cubicBezTo>
                    <a:pt x="1" y="11797"/>
                    <a:pt x="3995" y="18377"/>
                    <a:pt x="7401" y="18377"/>
                  </a:cubicBezTo>
                  <a:cubicBezTo>
                    <a:pt x="8053" y="18377"/>
                    <a:pt x="8684" y="18293"/>
                    <a:pt x="9293" y="18104"/>
                  </a:cubicBezTo>
                  <a:cubicBezTo>
                    <a:pt x="9682" y="17989"/>
                    <a:pt x="10087" y="17931"/>
                    <a:pt x="10492" y="17931"/>
                  </a:cubicBezTo>
                  <a:cubicBezTo>
                    <a:pt x="10896" y="17931"/>
                    <a:pt x="11301" y="17989"/>
                    <a:pt x="11690" y="18104"/>
                  </a:cubicBezTo>
                  <a:cubicBezTo>
                    <a:pt x="12300" y="18293"/>
                    <a:pt x="12952" y="18377"/>
                    <a:pt x="13582" y="18377"/>
                  </a:cubicBezTo>
                  <a:cubicBezTo>
                    <a:pt x="14633" y="18377"/>
                    <a:pt x="15748" y="17768"/>
                    <a:pt x="16757" y="16780"/>
                  </a:cubicBezTo>
                  <a:lnTo>
                    <a:pt x="16757" y="16780"/>
                  </a:lnTo>
                  <a:cubicBezTo>
                    <a:pt x="15461" y="17012"/>
                    <a:pt x="14299" y="17110"/>
                    <a:pt x="13262" y="17110"/>
                  </a:cubicBezTo>
                  <a:cubicBezTo>
                    <a:pt x="12044" y="17110"/>
                    <a:pt x="10999" y="16974"/>
                    <a:pt x="10113" y="16759"/>
                  </a:cubicBezTo>
                  <a:cubicBezTo>
                    <a:pt x="7422" y="16086"/>
                    <a:pt x="5425" y="13836"/>
                    <a:pt x="5088" y="11082"/>
                  </a:cubicBezTo>
                  <a:cubicBezTo>
                    <a:pt x="4247" y="4207"/>
                    <a:pt x="8747" y="2210"/>
                    <a:pt x="8747" y="2210"/>
                  </a:cubicBezTo>
                  <a:cubicBezTo>
                    <a:pt x="9339" y="2449"/>
                    <a:pt x="9969" y="2576"/>
                    <a:pt x="10606" y="2576"/>
                  </a:cubicBezTo>
                  <a:cubicBezTo>
                    <a:pt x="10918" y="2576"/>
                    <a:pt x="11231" y="2545"/>
                    <a:pt x="11543" y="2483"/>
                  </a:cubicBezTo>
                  <a:cubicBezTo>
                    <a:pt x="10597" y="1558"/>
                    <a:pt x="11858" y="465"/>
                    <a:pt x="11858" y="465"/>
                  </a:cubicBezTo>
                  <a:lnTo>
                    <a:pt x="11858" y="465"/>
                  </a:lnTo>
                  <a:cubicBezTo>
                    <a:pt x="11402" y="541"/>
                    <a:pt x="10943" y="579"/>
                    <a:pt x="10485" y="579"/>
                  </a:cubicBezTo>
                  <a:cubicBezTo>
                    <a:pt x="9804" y="579"/>
                    <a:pt x="9127" y="494"/>
                    <a:pt x="8473" y="318"/>
                  </a:cubicBezTo>
                  <a:cubicBezTo>
                    <a:pt x="7784" y="142"/>
                    <a:pt x="6990" y="1"/>
                    <a:pt x="6204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81"/>
            <p:cNvSpPr/>
            <p:nvPr/>
          </p:nvSpPr>
          <p:spPr>
            <a:xfrm>
              <a:off x="1034691" y="2885984"/>
              <a:ext cx="157406" cy="87050"/>
            </a:xfrm>
            <a:custGeom>
              <a:avLst/>
              <a:gdLst/>
              <a:ahLst/>
              <a:cxnLst/>
              <a:rect l="l" t="t" r="r" b="b"/>
              <a:pathLst>
                <a:path w="10513" h="5814" extrusionOk="0">
                  <a:moveTo>
                    <a:pt x="5044" y="0"/>
                  </a:moveTo>
                  <a:cubicBezTo>
                    <a:pt x="4802" y="0"/>
                    <a:pt x="4551" y="10"/>
                    <a:pt x="4290" y="31"/>
                  </a:cubicBezTo>
                  <a:cubicBezTo>
                    <a:pt x="1220" y="262"/>
                    <a:pt x="43" y="3795"/>
                    <a:pt x="1" y="3921"/>
                  </a:cubicBezTo>
                  <a:cubicBezTo>
                    <a:pt x="43" y="3879"/>
                    <a:pt x="85" y="3858"/>
                    <a:pt x="148" y="3858"/>
                  </a:cubicBezTo>
                  <a:cubicBezTo>
                    <a:pt x="187" y="3849"/>
                    <a:pt x="228" y="3845"/>
                    <a:pt x="272" y="3845"/>
                  </a:cubicBezTo>
                  <a:cubicBezTo>
                    <a:pt x="1228" y="3845"/>
                    <a:pt x="3180" y="5813"/>
                    <a:pt x="5466" y="5813"/>
                  </a:cubicBezTo>
                  <a:cubicBezTo>
                    <a:pt x="5911" y="5813"/>
                    <a:pt x="6368" y="5739"/>
                    <a:pt x="6834" y="5561"/>
                  </a:cubicBezTo>
                  <a:cubicBezTo>
                    <a:pt x="9924" y="4362"/>
                    <a:pt x="10513" y="263"/>
                    <a:pt x="10513" y="262"/>
                  </a:cubicBezTo>
                  <a:lnTo>
                    <a:pt x="10513" y="262"/>
                  </a:lnTo>
                  <a:cubicBezTo>
                    <a:pt x="10146" y="497"/>
                    <a:pt x="9764" y="581"/>
                    <a:pt x="9349" y="581"/>
                  </a:cubicBezTo>
                  <a:cubicBezTo>
                    <a:pt x="8260" y="581"/>
                    <a:pt x="6939" y="0"/>
                    <a:pt x="5044" y="0"/>
                  </a:cubicBezTo>
                  <a:close/>
                </a:path>
              </a:pathLst>
            </a:custGeom>
            <a:solidFill>
              <a:srgbClr val="BC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81"/>
            <p:cNvSpPr/>
            <p:nvPr/>
          </p:nvSpPr>
          <p:spPr>
            <a:xfrm>
              <a:off x="1034691" y="2885984"/>
              <a:ext cx="157406" cy="58707"/>
            </a:xfrm>
            <a:custGeom>
              <a:avLst/>
              <a:gdLst/>
              <a:ahLst/>
              <a:cxnLst/>
              <a:rect l="l" t="t" r="r" b="b"/>
              <a:pathLst>
                <a:path w="10513" h="3921" extrusionOk="0">
                  <a:moveTo>
                    <a:pt x="5028" y="0"/>
                  </a:moveTo>
                  <a:cubicBezTo>
                    <a:pt x="4785" y="0"/>
                    <a:pt x="4532" y="10"/>
                    <a:pt x="4269" y="31"/>
                  </a:cubicBezTo>
                  <a:cubicBezTo>
                    <a:pt x="1220" y="262"/>
                    <a:pt x="22" y="3795"/>
                    <a:pt x="1" y="3921"/>
                  </a:cubicBezTo>
                  <a:lnTo>
                    <a:pt x="127" y="3858"/>
                  </a:lnTo>
                  <a:cubicBezTo>
                    <a:pt x="779" y="3605"/>
                    <a:pt x="3638" y="2554"/>
                    <a:pt x="5972" y="2554"/>
                  </a:cubicBezTo>
                  <a:cubicBezTo>
                    <a:pt x="8621" y="2554"/>
                    <a:pt x="10513" y="263"/>
                    <a:pt x="10513" y="262"/>
                  </a:cubicBezTo>
                  <a:lnTo>
                    <a:pt x="10513" y="262"/>
                  </a:lnTo>
                  <a:cubicBezTo>
                    <a:pt x="10146" y="497"/>
                    <a:pt x="9764" y="581"/>
                    <a:pt x="9348" y="581"/>
                  </a:cubicBezTo>
                  <a:cubicBezTo>
                    <a:pt x="8259" y="581"/>
                    <a:pt x="6935" y="0"/>
                    <a:pt x="5028" y="0"/>
                  </a:cubicBez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81"/>
            <p:cNvSpPr/>
            <p:nvPr/>
          </p:nvSpPr>
          <p:spPr>
            <a:xfrm>
              <a:off x="1103639" y="3030843"/>
              <a:ext cx="44393" cy="63139"/>
            </a:xfrm>
            <a:custGeom>
              <a:avLst/>
              <a:gdLst/>
              <a:ahLst/>
              <a:cxnLst/>
              <a:rect l="l" t="t" r="r" b="b"/>
              <a:pathLst>
                <a:path w="2965" h="4217" extrusionOk="0">
                  <a:moveTo>
                    <a:pt x="1383" y="1"/>
                  </a:moveTo>
                  <a:cubicBezTo>
                    <a:pt x="1349" y="1"/>
                    <a:pt x="1316" y="3"/>
                    <a:pt x="1283" y="6"/>
                  </a:cubicBezTo>
                  <a:cubicBezTo>
                    <a:pt x="526" y="69"/>
                    <a:pt x="0" y="1079"/>
                    <a:pt x="126" y="2235"/>
                  </a:cubicBezTo>
                  <a:cubicBezTo>
                    <a:pt x="227" y="3360"/>
                    <a:pt x="884" y="4217"/>
                    <a:pt x="1603" y="4217"/>
                  </a:cubicBezTo>
                  <a:cubicBezTo>
                    <a:pt x="1636" y="4217"/>
                    <a:pt x="1670" y="4215"/>
                    <a:pt x="1703" y="4211"/>
                  </a:cubicBezTo>
                  <a:cubicBezTo>
                    <a:pt x="2460" y="4148"/>
                    <a:pt x="2965" y="3139"/>
                    <a:pt x="2859" y="1962"/>
                  </a:cubicBezTo>
                  <a:cubicBezTo>
                    <a:pt x="2739" y="856"/>
                    <a:pt x="2100" y="1"/>
                    <a:pt x="1383" y="1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81"/>
            <p:cNvSpPr/>
            <p:nvPr/>
          </p:nvSpPr>
          <p:spPr>
            <a:xfrm>
              <a:off x="986853" y="3004491"/>
              <a:ext cx="65804" cy="14808"/>
            </a:xfrm>
            <a:custGeom>
              <a:avLst/>
              <a:gdLst/>
              <a:ahLst/>
              <a:cxnLst/>
              <a:rect l="l" t="t" r="r" b="b"/>
              <a:pathLst>
                <a:path w="4395" h="989" extrusionOk="0">
                  <a:moveTo>
                    <a:pt x="0" y="0"/>
                  </a:moveTo>
                  <a:cubicBezTo>
                    <a:pt x="0" y="484"/>
                    <a:pt x="736" y="883"/>
                    <a:pt x="1745" y="989"/>
                  </a:cubicBezTo>
                  <a:lnTo>
                    <a:pt x="2628" y="989"/>
                  </a:lnTo>
                  <a:cubicBezTo>
                    <a:pt x="3637" y="883"/>
                    <a:pt x="4394" y="484"/>
                    <a:pt x="4394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81"/>
            <p:cNvSpPr/>
            <p:nvPr/>
          </p:nvSpPr>
          <p:spPr>
            <a:xfrm>
              <a:off x="991330" y="2933641"/>
              <a:ext cx="56356" cy="85972"/>
            </a:xfrm>
            <a:custGeom>
              <a:avLst/>
              <a:gdLst/>
              <a:ahLst/>
              <a:cxnLst/>
              <a:rect l="l" t="t" r="r" b="b"/>
              <a:pathLst>
                <a:path w="3764" h="5742" extrusionOk="0">
                  <a:moveTo>
                    <a:pt x="3182" y="0"/>
                  </a:moveTo>
                  <a:cubicBezTo>
                    <a:pt x="3058" y="0"/>
                    <a:pt x="2932" y="56"/>
                    <a:pt x="2834" y="191"/>
                  </a:cubicBezTo>
                  <a:lnTo>
                    <a:pt x="1635" y="1999"/>
                  </a:lnTo>
                  <a:cubicBezTo>
                    <a:pt x="1446" y="1432"/>
                    <a:pt x="1236" y="885"/>
                    <a:pt x="963" y="338"/>
                  </a:cubicBezTo>
                  <a:cubicBezTo>
                    <a:pt x="874" y="168"/>
                    <a:pt x="732" y="97"/>
                    <a:pt x="590" y="97"/>
                  </a:cubicBezTo>
                  <a:cubicBezTo>
                    <a:pt x="295" y="97"/>
                    <a:pt x="0" y="404"/>
                    <a:pt x="185" y="759"/>
                  </a:cubicBezTo>
                  <a:cubicBezTo>
                    <a:pt x="794" y="2020"/>
                    <a:pt x="1194" y="3366"/>
                    <a:pt x="1362" y="4753"/>
                  </a:cubicBezTo>
                  <a:cubicBezTo>
                    <a:pt x="1404" y="5069"/>
                    <a:pt x="1446" y="5384"/>
                    <a:pt x="1446" y="5721"/>
                  </a:cubicBezTo>
                  <a:cubicBezTo>
                    <a:pt x="1593" y="5742"/>
                    <a:pt x="1740" y="5742"/>
                    <a:pt x="1888" y="5742"/>
                  </a:cubicBezTo>
                  <a:cubicBezTo>
                    <a:pt x="2035" y="5742"/>
                    <a:pt x="2182" y="5721"/>
                    <a:pt x="2329" y="5721"/>
                  </a:cubicBezTo>
                  <a:cubicBezTo>
                    <a:pt x="2308" y="5384"/>
                    <a:pt x="2287" y="5069"/>
                    <a:pt x="2245" y="4753"/>
                  </a:cubicBezTo>
                  <a:cubicBezTo>
                    <a:pt x="2182" y="4207"/>
                    <a:pt x="2098" y="3660"/>
                    <a:pt x="1951" y="3135"/>
                  </a:cubicBezTo>
                  <a:lnTo>
                    <a:pt x="3570" y="675"/>
                  </a:lnTo>
                  <a:cubicBezTo>
                    <a:pt x="3763" y="332"/>
                    <a:pt x="3482" y="0"/>
                    <a:pt x="3182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4" name="Google Shape;9284;p81"/>
          <p:cNvGrpSpPr/>
          <p:nvPr/>
        </p:nvGrpSpPr>
        <p:grpSpPr>
          <a:xfrm>
            <a:off x="3082075" y="2871805"/>
            <a:ext cx="318884" cy="379807"/>
            <a:chOff x="3082075" y="2871805"/>
            <a:chExt cx="318884" cy="379807"/>
          </a:xfrm>
        </p:grpSpPr>
        <p:sp>
          <p:nvSpPr>
            <p:cNvPr id="9285" name="Google Shape;9285;p81"/>
            <p:cNvSpPr/>
            <p:nvPr/>
          </p:nvSpPr>
          <p:spPr>
            <a:xfrm>
              <a:off x="3105357" y="2915584"/>
              <a:ext cx="248708" cy="281887"/>
            </a:xfrm>
            <a:custGeom>
              <a:avLst/>
              <a:gdLst/>
              <a:ahLst/>
              <a:cxnLst/>
              <a:rect l="l" t="t" r="r" b="b"/>
              <a:pathLst>
                <a:path w="16611" h="18827" extrusionOk="0">
                  <a:moveTo>
                    <a:pt x="9109" y="1"/>
                  </a:moveTo>
                  <a:cubicBezTo>
                    <a:pt x="8179" y="1"/>
                    <a:pt x="7225" y="177"/>
                    <a:pt x="6287" y="556"/>
                  </a:cubicBezTo>
                  <a:cubicBezTo>
                    <a:pt x="1346" y="2553"/>
                    <a:pt x="1" y="8903"/>
                    <a:pt x="3722" y="12729"/>
                  </a:cubicBezTo>
                  <a:cubicBezTo>
                    <a:pt x="4899" y="13928"/>
                    <a:pt x="5551" y="15547"/>
                    <a:pt x="5551" y="17228"/>
                  </a:cubicBezTo>
                  <a:lnTo>
                    <a:pt x="8032" y="18826"/>
                  </a:lnTo>
                  <a:lnTo>
                    <a:pt x="12636" y="17228"/>
                  </a:lnTo>
                  <a:cubicBezTo>
                    <a:pt x="12636" y="15547"/>
                    <a:pt x="13309" y="13928"/>
                    <a:pt x="14487" y="12750"/>
                  </a:cubicBezTo>
                  <a:cubicBezTo>
                    <a:pt x="15832" y="11342"/>
                    <a:pt x="16610" y="9470"/>
                    <a:pt x="16610" y="7515"/>
                  </a:cubicBezTo>
                  <a:cubicBezTo>
                    <a:pt x="16610" y="3206"/>
                    <a:pt x="13078" y="1"/>
                    <a:pt x="9109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81"/>
            <p:cNvSpPr/>
            <p:nvPr/>
          </p:nvSpPr>
          <p:spPr>
            <a:xfrm>
              <a:off x="3210180" y="2990956"/>
              <a:ext cx="62974" cy="68005"/>
            </a:xfrm>
            <a:custGeom>
              <a:avLst/>
              <a:gdLst/>
              <a:ahLst/>
              <a:cxnLst/>
              <a:rect l="l" t="t" r="r" b="b"/>
              <a:pathLst>
                <a:path w="4206" h="4542" extrusionOk="0">
                  <a:moveTo>
                    <a:pt x="2103" y="0"/>
                  </a:moveTo>
                  <a:cubicBezTo>
                    <a:pt x="1760" y="0"/>
                    <a:pt x="1416" y="530"/>
                    <a:pt x="1125" y="530"/>
                  </a:cubicBezTo>
                  <a:cubicBezTo>
                    <a:pt x="1079" y="530"/>
                    <a:pt x="1033" y="516"/>
                    <a:pt x="989" y="484"/>
                  </a:cubicBezTo>
                  <a:lnTo>
                    <a:pt x="1" y="1977"/>
                  </a:lnTo>
                  <a:cubicBezTo>
                    <a:pt x="674" y="2271"/>
                    <a:pt x="1389" y="4542"/>
                    <a:pt x="2103" y="4542"/>
                  </a:cubicBezTo>
                  <a:cubicBezTo>
                    <a:pt x="2818" y="4542"/>
                    <a:pt x="3533" y="2271"/>
                    <a:pt x="4206" y="1977"/>
                  </a:cubicBezTo>
                  <a:lnTo>
                    <a:pt x="3218" y="484"/>
                  </a:lnTo>
                  <a:cubicBezTo>
                    <a:pt x="3174" y="516"/>
                    <a:pt x="3129" y="530"/>
                    <a:pt x="3082" y="530"/>
                  </a:cubicBezTo>
                  <a:cubicBezTo>
                    <a:pt x="2796" y="530"/>
                    <a:pt x="2465" y="0"/>
                    <a:pt x="2103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81"/>
            <p:cNvSpPr/>
            <p:nvPr/>
          </p:nvSpPr>
          <p:spPr>
            <a:xfrm>
              <a:off x="3241667" y="3020542"/>
              <a:ext cx="31487" cy="163709"/>
            </a:xfrm>
            <a:custGeom>
              <a:avLst/>
              <a:gdLst/>
              <a:ahLst/>
              <a:cxnLst/>
              <a:rect l="l" t="t" r="r" b="b"/>
              <a:pathLst>
                <a:path w="2103" h="10934" extrusionOk="0">
                  <a:moveTo>
                    <a:pt x="2103" y="1"/>
                  </a:moveTo>
                  <a:cubicBezTo>
                    <a:pt x="1556" y="232"/>
                    <a:pt x="967" y="379"/>
                    <a:pt x="358" y="421"/>
                  </a:cubicBezTo>
                  <a:lnTo>
                    <a:pt x="0" y="421"/>
                  </a:lnTo>
                  <a:lnTo>
                    <a:pt x="0" y="10933"/>
                  </a:lnTo>
                  <a:lnTo>
                    <a:pt x="2103" y="10933"/>
                  </a:lnTo>
                  <a:lnTo>
                    <a:pt x="2103" y="1"/>
                  </a:ln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81"/>
            <p:cNvSpPr/>
            <p:nvPr/>
          </p:nvSpPr>
          <p:spPr>
            <a:xfrm>
              <a:off x="3210180" y="3020542"/>
              <a:ext cx="31502" cy="163709"/>
            </a:xfrm>
            <a:custGeom>
              <a:avLst/>
              <a:gdLst/>
              <a:ahLst/>
              <a:cxnLst/>
              <a:rect l="l" t="t" r="r" b="b"/>
              <a:pathLst>
                <a:path w="2104" h="10934" extrusionOk="0">
                  <a:moveTo>
                    <a:pt x="1" y="1"/>
                  </a:moveTo>
                  <a:lnTo>
                    <a:pt x="1" y="10933"/>
                  </a:lnTo>
                  <a:lnTo>
                    <a:pt x="2103" y="10933"/>
                  </a:lnTo>
                  <a:lnTo>
                    <a:pt x="2103" y="421"/>
                  </a:lnTo>
                  <a:lnTo>
                    <a:pt x="1746" y="421"/>
                  </a:lnTo>
                  <a:cubicBezTo>
                    <a:pt x="1136" y="379"/>
                    <a:pt x="548" y="232"/>
                    <a:pt x="1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81"/>
            <p:cNvSpPr/>
            <p:nvPr/>
          </p:nvSpPr>
          <p:spPr>
            <a:xfrm>
              <a:off x="3236307" y="3026845"/>
              <a:ext cx="10720" cy="157406"/>
            </a:xfrm>
            <a:custGeom>
              <a:avLst/>
              <a:gdLst/>
              <a:ahLst/>
              <a:cxnLst/>
              <a:rect l="l" t="t" r="r" b="b"/>
              <a:pathLst>
                <a:path w="716" h="10513" extrusionOk="0">
                  <a:moveTo>
                    <a:pt x="1" y="0"/>
                  </a:moveTo>
                  <a:lnTo>
                    <a:pt x="1" y="10512"/>
                  </a:lnTo>
                  <a:lnTo>
                    <a:pt x="716" y="10512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81"/>
            <p:cNvSpPr/>
            <p:nvPr/>
          </p:nvSpPr>
          <p:spPr>
            <a:xfrm>
              <a:off x="3224673" y="2973318"/>
              <a:ext cx="33688" cy="30080"/>
            </a:xfrm>
            <a:custGeom>
              <a:avLst/>
              <a:gdLst/>
              <a:ahLst/>
              <a:cxnLst/>
              <a:rect l="l" t="t" r="r" b="b"/>
              <a:pathLst>
                <a:path w="2250" h="2009" extrusionOk="0">
                  <a:moveTo>
                    <a:pt x="1135" y="1"/>
                  </a:moveTo>
                  <a:lnTo>
                    <a:pt x="0" y="1662"/>
                  </a:lnTo>
                  <a:cubicBezTo>
                    <a:pt x="336" y="1893"/>
                    <a:pt x="731" y="2009"/>
                    <a:pt x="1125" y="2009"/>
                  </a:cubicBezTo>
                  <a:cubicBezTo>
                    <a:pt x="1519" y="2009"/>
                    <a:pt x="1913" y="1893"/>
                    <a:pt x="2250" y="1662"/>
                  </a:cubicBezTo>
                  <a:lnTo>
                    <a:pt x="1135" y="1"/>
                  </a:ln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81"/>
            <p:cNvSpPr/>
            <p:nvPr/>
          </p:nvSpPr>
          <p:spPr>
            <a:xfrm>
              <a:off x="3255651" y="2935558"/>
              <a:ext cx="81720" cy="99477"/>
            </a:xfrm>
            <a:custGeom>
              <a:avLst/>
              <a:gdLst/>
              <a:ahLst/>
              <a:cxnLst/>
              <a:rect l="l" t="t" r="r" b="b"/>
              <a:pathLst>
                <a:path w="5458" h="6644" extrusionOk="0">
                  <a:moveTo>
                    <a:pt x="669" y="0"/>
                  </a:moveTo>
                  <a:cubicBezTo>
                    <a:pt x="183" y="0"/>
                    <a:pt x="1" y="771"/>
                    <a:pt x="559" y="925"/>
                  </a:cubicBezTo>
                  <a:cubicBezTo>
                    <a:pt x="2893" y="1598"/>
                    <a:pt x="4512" y="3742"/>
                    <a:pt x="4533" y="6181"/>
                  </a:cubicBezTo>
                  <a:cubicBezTo>
                    <a:pt x="4533" y="6433"/>
                    <a:pt x="4743" y="6644"/>
                    <a:pt x="4995" y="6644"/>
                  </a:cubicBezTo>
                  <a:cubicBezTo>
                    <a:pt x="5248" y="6644"/>
                    <a:pt x="5458" y="6433"/>
                    <a:pt x="5458" y="6181"/>
                  </a:cubicBezTo>
                  <a:cubicBezTo>
                    <a:pt x="5458" y="3322"/>
                    <a:pt x="3566" y="820"/>
                    <a:pt x="811" y="21"/>
                  </a:cubicBezTo>
                  <a:cubicBezTo>
                    <a:pt x="762" y="7"/>
                    <a:pt x="714" y="0"/>
                    <a:pt x="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81"/>
            <p:cNvSpPr/>
            <p:nvPr/>
          </p:nvSpPr>
          <p:spPr>
            <a:xfrm>
              <a:off x="3230752" y="2932399"/>
              <a:ext cx="25304" cy="13880"/>
            </a:xfrm>
            <a:custGeom>
              <a:avLst/>
              <a:gdLst/>
              <a:ahLst/>
              <a:cxnLst/>
              <a:rect l="l" t="t" r="r" b="b"/>
              <a:pathLst>
                <a:path w="1690" h="927" extrusionOk="0">
                  <a:moveTo>
                    <a:pt x="624" y="1"/>
                  </a:moveTo>
                  <a:cubicBezTo>
                    <a:pt x="0" y="1"/>
                    <a:pt x="14" y="926"/>
                    <a:pt x="625" y="926"/>
                  </a:cubicBezTo>
                  <a:cubicBezTo>
                    <a:pt x="631" y="926"/>
                    <a:pt x="638" y="926"/>
                    <a:pt x="645" y="926"/>
                  </a:cubicBezTo>
                  <a:lnTo>
                    <a:pt x="1045" y="926"/>
                  </a:lnTo>
                  <a:cubicBezTo>
                    <a:pt x="1052" y="926"/>
                    <a:pt x="1059" y="926"/>
                    <a:pt x="1065" y="926"/>
                  </a:cubicBezTo>
                  <a:cubicBezTo>
                    <a:pt x="1676" y="926"/>
                    <a:pt x="1690" y="1"/>
                    <a:pt x="1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81"/>
            <p:cNvSpPr/>
            <p:nvPr/>
          </p:nvSpPr>
          <p:spPr>
            <a:xfrm>
              <a:off x="3374817" y="3024629"/>
              <a:ext cx="26142" cy="10091"/>
            </a:xfrm>
            <a:custGeom>
              <a:avLst/>
              <a:gdLst/>
              <a:ahLst/>
              <a:cxnLst/>
              <a:rect l="l" t="t" r="r" b="b"/>
              <a:pathLst>
                <a:path w="1746" h="674" extrusionOk="0">
                  <a:moveTo>
                    <a:pt x="463" y="1"/>
                  </a:moveTo>
                  <a:cubicBezTo>
                    <a:pt x="1" y="1"/>
                    <a:pt x="1" y="674"/>
                    <a:pt x="463" y="674"/>
                  </a:cubicBezTo>
                  <a:lnTo>
                    <a:pt x="1283" y="674"/>
                  </a:lnTo>
                  <a:cubicBezTo>
                    <a:pt x="1746" y="674"/>
                    <a:pt x="1746" y="1"/>
                    <a:pt x="1283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81"/>
            <p:cNvSpPr/>
            <p:nvPr/>
          </p:nvSpPr>
          <p:spPr>
            <a:xfrm>
              <a:off x="3082075" y="3024629"/>
              <a:ext cx="26142" cy="10091"/>
            </a:xfrm>
            <a:custGeom>
              <a:avLst/>
              <a:gdLst/>
              <a:ahLst/>
              <a:cxnLst/>
              <a:rect l="l" t="t" r="r" b="b"/>
              <a:pathLst>
                <a:path w="1746" h="674" extrusionOk="0">
                  <a:moveTo>
                    <a:pt x="463" y="1"/>
                  </a:moveTo>
                  <a:cubicBezTo>
                    <a:pt x="0" y="1"/>
                    <a:pt x="0" y="674"/>
                    <a:pt x="463" y="674"/>
                  </a:cubicBezTo>
                  <a:lnTo>
                    <a:pt x="1283" y="674"/>
                  </a:lnTo>
                  <a:cubicBezTo>
                    <a:pt x="1745" y="674"/>
                    <a:pt x="1745" y="1"/>
                    <a:pt x="1283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81"/>
            <p:cNvSpPr/>
            <p:nvPr/>
          </p:nvSpPr>
          <p:spPr>
            <a:xfrm>
              <a:off x="3355623" y="2948000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1209" y="1"/>
                  </a:moveTo>
                  <a:cubicBezTo>
                    <a:pt x="1153" y="1"/>
                    <a:pt x="1092" y="16"/>
                    <a:pt x="1030" y="52"/>
                  </a:cubicBezTo>
                  <a:lnTo>
                    <a:pt x="316" y="473"/>
                  </a:lnTo>
                  <a:cubicBezTo>
                    <a:pt x="0" y="641"/>
                    <a:pt x="126" y="1124"/>
                    <a:pt x="484" y="1124"/>
                  </a:cubicBezTo>
                  <a:cubicBezTo>
                    <a:pt x="547" y="1103"/>
                    <a:pt x="610" y="1103"/>
                    <a:pt x="673" y="1061"/>
                  </a:cubicBezTo>
                  <a:lnTo>
                    <a:pt x="1367" y="662"/>
                  </a:lnTo>
                  <a:cubicBezTo>
                    <a:pt x="1704" y="466"/>
                    <a:pt x="1516" y="1"/>
                    <a:pt x="1209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81"/>
            <p:cNvSpPr/>
            <p:nvPr/>
          </p:nvSpPr>
          <p:spPr>
            <a:xfrm>
              <a:off x="3102213" y="3094371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1190" y="1"/>
                  </a:moveTo>
                  <a:cubicBezTo>
                    <a:pt x="1132" y="1"/>
                    <a:pt x="1072" y="17"/>
                    <a:pt x="1010" y="52"/>
                  </a:cubicBezTo>
                  <a:lnTo>
                    <a:pt x="316" y="473"/>
                  </a:lnTo>
                  <a:cubicBezTo>
                    <a:pt x="1" y="641"/>
                    <a:pt x="127" y="1125"/>
                    <a:pt x="484" y="1125"/>
                  </a:cubicBezTo>
                  <a:cubicBezTo>
                    <a:pt x="547" y="1104"/>
                    <a:pt x="610" y="1104"/>
                    <a:pt x="652" y="1062"/>
                  </a:cubicBezTo>
                  <a:lnTo>
                    <a:pt x="1367" y="662"/>
                  </a:lnTo>
                  <a:cubicBezTo>
                    <a:pt x="1705" y="467"/>
                    <a:pt x="1502" y="1"/>
                    <a:pt x="1190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81"/>
            <p:cNvSpPr/>
            <p:nvPr/>
          </p:nvSpPr>
          <p:spPr>
            <a:xfrm>
              <a:off x="3305001" y="2892257"/>
              <a:ext cx="19629" cy="20976"/>
            </a:xfrm>
            <a:custGeom>
              <a:avLst/>
              <a:gdLst/>
              <a:ahLst/>
              <a:cxnLst/>
              <a:rect l="l" t="t" r="r" b="b"/>
              <a:pathLst>
                <a:path w="1311" h="1401" extrusionOk="0">
                  <a:moveTo>
                    <a:pt x="855" y="0"/>
                  </a:moveTo>
                  <a:cubicBezTo>
                    <a:pt x="747" y="0"/>
                    <a:pt x="637" y="53"/>
                    <a:pt x="564" y="180"/>
                  </a:cubicBezTo>
                  <a:lnTo>
                    <a:pt x="143" y="874"/>
                  </a:lnTo>
                  <a:cubicBezTo>
                    <a:pt x="1" y="1098"/>
                    <a:pt x="154" y="1400"/>
                    <a:pt x="412" y="1400"/>
                  </a:cubicBezTo>
                  <a:cubicBezTo>
                    <a:pt x="420" y="1400"/>
                    <a:pt x="429" y="1400"/>
                    <a:pt x="438" y="1399"/>
                  </a:cubicBezTo>
                  <a:cubicBezTo>
                    <a:pt x="564" y="1399"/>
                    <a:pt x="690" y="1336"/>
                    <a:pt x="753" y="1231"/>
                  </a:cubicBezTo>
                  <a:lnTo>
                    <a:pt x="1153" y="516"/>
                  </a:lnTo>
                  <a:cubicBezTo>
                    <a:pt x="1310" y="244"/>
                    <a:pt x="1086" y="0"/>
                    <a:pt x="855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81"/>
            <p:cNvSpPr/>
            <p:nvPr/>
          </p:nvSpPr>
          <p:spPr>
            <a:xfrm>
              <a:off x="3236307" y="2871805"/>
              <a:ext cx="10406" cy="22833"/>
            </a:xfrm>
            <a:custGeom>
              <a:avLst/>
              <a:gdLst/>
              <a:ahLst/>
              <a:cxnLst/>
              <a:rect l="l" t="t" r="r" b="b"/>
              <a:pathLst>
                <a:path w="695" h="1525" extrusionOk="0">
                  <a:moveTo>
                    <a:pt x="348" y="1"/>
                  </a:moveTo>
                  <a:cubicBezTo>
                    <a:pt x="174" y="1"/>
                    <a:pt x="1" y="116"/>
                    <a:pt x="1" y="347"/>
                  </a:cubicBezTo>
                  <a:lnTo>
                    <a:pt x="1" y="1167"/>
                  </a:lnTo>
                  <a:cubicBezTo>
                    <a:pt x="1" y="1357"/>
                    <a:pt x="169" y="1525"/>
                    <a:pt x="358" y="1525"/>
                  </a:cubicBezTo>
                  <a:cubicBezTo>
                    <a:pt x="548" y="1525"/>
                    <a:pt x="695" y="1357"/>
                    <a:pt x="695" y="1167"/>
                  </a:cubicBezTo>
                  <a:lnTo>
                    <a:pt x="695" y="347"/>
                  </a:lnTo>
                  <a:cubicBezTo>
                    <a:pt x="695" y="116"/>
                    <a:pt x="521" y="1"/>
                    <a:pt x="348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81"/>
            <p:cNvSpPr/>
            <p:nvPr/>
          </p:nvSpPr>
          <p:spPr>
            <a:xfrm>
              <a:off x="3158405" y="2892257"/>
              <a:ext cx="19689" cy="21276"/>
            </a:xfrm>
            <a:custGeom>
              <a:avLst/>
              <a:gdLst/>
              <a:ahLst/>
              <a:cxnLst/>
              <a:rect l="l" t="t" r="r" b="b"/>
              <a:pathLst>
                <a:path w="1315" h="1421" extrusionOk="0">
                  <a:moveTo>
                    <a:pt x="456" y="0"/>
                  </a:moveTo>
                  <a:cubicBezTo>
                    <a:pt x="224" y="0"/>
                    <a:pt x="0" y="244"/>
                    <a:pt x="158" y="516"/>
                  </a:cubicBezTo>
                  <a:lnTo>
                    <a:pt x="579" y="1231"/>
                  </a:lnTo>
                  <a:cubicBezTo>
                    <a:pt x="621" y="1336"/>
                    <a:pt x="747" y="1399"/>
                    <a:pt x="873" y="1399"/>
                  </a:cubicBezTo>
                  <a:lnTo>
                    <a:pt x="873" y="1420"/>
                  </a:lnTo>
                  <a:cubicBezTo>
                    <a:pt x="1146" y="1420"/>
                    <a:pt x="1314" y="1126"/>
                    <a:pt x="1188" y="895"/>
                  </a:cubicBezTo>
                  <a:lnTo>
                    <a:pt x="747" y="180"/>
                  </a:lnTo>
                  <a:cubicBezTo>
                    <a:pt x="673" y="53"/>
                    <a:pt x="564" y="0"/>
                    <a:pt x="456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81"/>
            <p:cNvSpPr/>
            <p:nvPr/>
          </p:nvSpPr>
          <p:spPr>
            <a:xfrm>
              <a:off x="3101884" y="2948000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496" y="1"/>
                  </a:moveTo>
                  <a:cubicBezTo>
                    <a:pt x="188" y="1"/>
                    <a:pt x="0" y="466"/>
                    <a:pt x="338" y="662"/>
                  </a:cubicBezTo>
                  <a:lnTo>
                    <a:pt x="1053" y="1061"/>
                  </a:lnTo>
                  <a:cubicBezTo>
                    <a:pt x="1095" y="1103"/>
                    <a:pt x="1158" y="1103"/>
                    <a:pt x="1221" y="1124"/>
                  </a:cubicBezTo>
                  <a:cubicBezTo>
                    <a:pt x="1578" y="1124"/>
                    <a:pt x="1705" y="641"/>
                    <a:pt x="1389" y="473"/>
                  </a:cubicBezTo>
                  <a:lnTo>
                    <a:pt x="674" y="52"/>
                  </a:lnTo>
                  <a:cubicBezTo>
                    <a:pt x="612" y="16"/>
                    <a:pt x="552" y="1"/>
                    <a:pt x="49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81"/>
            <p:cNvSpPr/>
            <p:nvPr/>
          </p:nvSpPr>
          <p:spPr>
            <a:xfrm>
              <a:off x="3355278" y="3094371"/>
              <a:ext cx="25543" cy="16844"/>
            </a:xfrm>
            <a:custGeom>
              <a:avLst/>
              <a:gdLst/>
              <a:ahLst/>
              <a:cxnLst/>
              <a:rect l="l" t="t" r="r" b="b"/>
              <a:pathLst>
                <a:path w="1706" h="1125" extrusionOk="0">
                  <a:moveTo>
                    <a:pt x="516" y="1"/>
                  </a:moveTo>
                  <a:cubicBezTo>
                    <a:pt x="204" y="1"/>
                    <a:pt x="1" y="467"/>
                    <a:pt x="339" y="662"/>
                  </a:cubicBezTo>
                  <a:lnTo>
                    <a:pt x="1053" y="1062"/>
                  </a:lnTo>
                  <a:cubicBezTo>
                    <a:pt x="1116" y="1104"/>
                    <a:pt x="1158" y="1104"/>
                    <a:pt x="1222" y="1125"/>
                  </a:cubicBezTo>
                  <a:cubicBezTo>
                    <a:pt x="1579" y="1125"/>
                    <a:pt x="1705" y="641"/>
                    <a:pt x="1411" y="473"/>
                  </a:cubicBezTo>
                  <a:lnTo>
                    <a:pt x="696" y="52"/>
                  </a:lnTo>
                  <a:cubicBezTo>
                    <a:pt x="634" y="17"/>
                    <a:pt x="573" y="1"/>
                    <a:pt x="51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81"/>
            <p:cNvSpPr/>
            <p:nvPr/>
          </p:nvSpPr>
          <p:spPr>
            <a:xfrm>
              <a:off x="3223401" y="3230187"/>
              <a:ext cx="36533" cy="21426"/>
            </a:xfrm>
            <a:custGeom>
              <a:avLst/>
              <a:gdLst/>
              <a:ahLst/>
              <a:cxnLst/>
              <a:rect l="l" t="t" r="r" b="b"/>
              <a:pathLst>
                <a:path w="2440" h="1431" extrusionOk="0">
                  <a:moveTo>
                    <a:pt x="1" y="1"/>
                  </a:moveTo>
                  <a:lnTo>
                    <a:pt x="1" y="569"/>
                  </a:lnTo>
                  <a:cubicBezTo>
                    <a:pt x="1" y="1031"/>
                    <a:pt x="379" y="1431"/>
                    <a:pt x="863" y="1431"/>
                  </a:cubicBezTo>
                  <a:lnTo>
                    <a:pt x="1578" y="1431"/>
                  </a:lnTo>
                  <a:cubicBezTo>
                    <a:pt x="2040" y="1431"/>
                    <a:pt x="2440" y="1031"/>
                    <a:pt x="2440" y="569"/>
                  </a:cubicBezTo>
                  <a:lnTo>
                    <a:pt x="2440" y="1"/>
                  </a:lnTo>
                  <a:cubicBezTo>
                    <a:pt x="2208" y="43"/>
                    <a:pt x="1977" y="85"/>
                    <a:pt x="1746" y="85"/>
                  </a:cubicBezTo>
                  <a:lnTo>
                    <a:pt x="674" y="85"/>
                  </a:lnTo>
                  <a:cubicBezTo>
                    <a:pt x="442" y="85"/>
                    <a:pt x="211" y="43"/>
                    <a:pt x="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81"/>
            <p:cNvSpPr/>
            <p:nvPr/>
          </p:nvSpPr>
          <p:spPr>
            <a:xfrm>
              <a:off x="3188470" y="3173531"/>
              <a:ext cx="106095" cy="61088"/>
            </a:xfrm>
            <a:custGeom>
              <a:avLst/>
              <a:gdLst/>
              <a:ahLst/>
              <a:cxnLst/>
              <a:rect l="l" t="t" r="r" b="b"/>
              <a:pathLst>
                <a:path w="7086" h="4080" extrusionOk="0">
                  <a:moveTo>
                    <a:pt x="0" y="0"/>
                  </a:moveTo>
                  <a:lnTo>
                    <a:pt x="0" y="1073"/>
                  </a:lnTo>
                  <a:lnTo>
                    <a:pt x="0" y="1178"/>
                  </a:lnTo>
                  <a:cubicBezTo>
                    <a:pt x="0" y="1325"/>
                    <a:pt x="21" y="1472"/>
                    <a:pt x="63" y="1640"/>
                  </a:cubicBezTo>
                  <a:cubicBezTo>
                    <a:pt x="84" y="1788"/>
                    <a:pt x="126" y="1956"/>
                    <a:pt x="189" y="2103"/>
                  </a:cubicBezTo>
                  <a:cubicBezTo>
                    <a:pt x="610" y="3301"/>
                    <a:pt x="1745" y="4079"/>
                    <a:pt x="3007" y="4079"/>
                  </a:cubicBezTo>
                  <a:lnTo>
                    <a:pt x="4079" y="4079"/>
                  </a:lnTo>
                  <a:cubicBezTo>
                    <a:pt x="5340" y="4079"/>
                    <a:pt x="6476" y="3301"/>
                    <a:pt x="6896" y="2103"/>
                  </a:cubicBezTo>
                  <a:cubicBezTo>
                    <a:pt x="6959" y="1956"/>
                    <a:pt x="7001" y="1788"/>
                    <a:pt x="7022" y="1640"/>
                  </a:cubicBezTo>
                  <a:cubicBezTo>
                    <a:pt x="7064" y="1472"/>
                    <a:pt x="7085" y="1325"/>
                    <a:pt x="7085" y="1178"/>
                  </a:cubicBezTo>
                  <a:lnTo>
                    <a:pt x="7085" y="1073"/>
                  </a:lnTo>
                  <a:lnTo>
                    <a:pt x="7085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81"/>
            <p:cNvSpPr/>
            <p:nvPr/>
          </p:nvSpPr>
          <p:spPr>
            <a:xfrm>
              <a:off x="3188470" y="3191153"/>
              <a:ext cx="106095" cy="13865"/>
            </a:xfrm>
            <a:custGeom>
              <a:avLst/>
              <a:gdLst/>
              <a:ahLst/>
              <a:cxnLst/>
              <a:rect l="l" t="t" r="r" b="b"/>
              <a:pathLst>
                <a:path w="7086" h="926" extrusionOk="0">
                  <a:moveTo>
                    <a:pt x="0" y="1"/>
                  </a:moveTo>
                  <a:cubicBezTo>
                    <a:pt x="0" y="148"/>
                    <a:pt x="21" y="295"/>
                    <a:pt x="63" y="463"/>
                  </a:cubicBezTo>
                  <a:cubicBezTo>
                    <a:pt x="84" y="611"/>
                    <a:pt x="126" y="779"/>
                    <a:pt x="189" y="926"/>
                  </a:cubicBezTo>
                  <a:lnTo>
                    <a:pt x="6896" y="926"/>
                  </a:lnTo>
                  <a:cubicBezTo>
                    <a:pt x="6959" y="779"/>
                    <a:pt x="7001" y="611"/>
                    <a:pt x="7022" y="463"/>
                  </a:cubicBezTo>
                  <a:cubicBezTo>
                    <a:pt x="7064" y="295"/>
                    <a:pt x="7085" y="148"/>
                    <a:pt x="708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5" name="Google Shape;9305;p81"/>
          <p:cNvGrpSpPr/>
          <p:nvPr/>
        </p:nvGrpSpPr>
        <p:grpSpPr>
          <a:xfrm>
            <a:off x="2594780" y="1516494"/>
            <a:ext cx="410187" cy="324244"/>
            <a:chOff x="2594780" y="1516494"/>
            <a:chExt cx="410187" cy="324244"/>
          </a:xfrm>
        </p:grpSpPr>
        <p:sp>
          <p:nvSpPr>
            <p:cNvPr id="9306" name="Google Shape;9306;p81"/>
            <p:cNvSpPr/>
            <p:nvPr/>
          </p:nvSpPr>
          <p:spPr>
            <a:xfrm>
              <a:off x="2594780" y="1641455"/>
              <a:ext cx="241776" cy="199284"/>
            </a:xfrm>
            <a:custGeom>
              <a:avLst/>
              <a:gdLst/>
              <a:ahLst/>
              <a:cxnLst/>
              <a:rect l="l" t="t" r="r" b="b"/>
              <a:pathLst>
                <a:path w="16148" h="13310" extrusionOk="0">
                  <a:moveTo>
                    <a:pt x="8494" y="1"/>
                  </a:moveTo>
                  <a:lnTo>
                    <a:pt x="442" y="8053"/>
                  </a:lnTo>
                  <a:cubicBezTo>
                    <a:pt x="0" y="8474"/>
                    <a:pt x="0" y="9167"/>
                    <a:pt x="442" y="9588"/>
                  </a:cubicBezTo>
                  <a:lnTo>
                    <a:pt x="3680" y="12826"/>
                  </a:lnTo>
                  <a:cubicBezTo>
                    <a:pt x="3974" y="13141"/>
                    <a:pt x="4394" y="13309"/>
                    <a:pt x="4815" y="13309"/>
                  </a:cubicBezTo>
                  <a:lnTo>
                    <a:pt x="9819" y="13309"/>
                  </a:lnTo>
                  <a:cubicBezTo>
                    <a:pt x="10239" y="13309"/>
                    <a:pt x="10660" y="13141"/>
                    <a:pt x="10975" y="12826"/>
                  </a:cubicBezTo>
                  <a:lnTo>
                    <a:pt x="16147" y="7654"/>
                  </a:lnTo>
                  <a:lnTo>
                    <a:pt x="8494" y="1"/>
                  </a:ln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81"/>
            <p:cNvSpPr/>
            <p:nvPr/>
          </p:nvSpPr>
          <p:spPr>
            <a:xfrm>
              <a:off x="2632556" y="1738731"/>
              <a:ext cx="204000" cy="102008"/>
            </a:xfrm>
            <a:custGeom>
              <a:avLst/>
              <a:gdLst/>
              <a:ahLst/>
              <a:cxnLst/>
              <a:rect l="l" t="t" r="r" b="b"/>
              <a:pathLst>
                <a:path w="13625" h="6813" extrusionOk="0">
                  <a:moveTo>
                    <a:pt x="12468" y="0"/>
                  </a:moveTo>
                  <a:lnTo>
                    <a:pt x="8263" y="4226"/>
                  </a:lnTo>
                  <a:cubicBezTo>
                    <a:pt x="7653" y="4836"/>
                    <a:pt x="6812" y="5193"/>
                    <a:pt x="5971" y="5193"/>
                  </a:cubicBezTo>
                  <a:lnTo>
                    <a:pt x="0" y="5193"/>
                  </a:lnTo>
                  <a:lnTo>
                    <a:pt x="1157" y="6329"/>
                  </a:lnTo>
                  <a:cubicBezTo>
                    <a:pt x="1451" y="6644"/>
                    <a:pt x="1871" y="6812"/>
                    <a:pt x="2292" y="6812"/>
                  </a:cubicBezTo>
                  <a:lnTo>
                    <a:pt x="7296" y="6812"/>
                  </a:lnTo>
                  <a:cubicBezTo>
                    <a:pt x="7716" y="6812"/>
                    <a:pt x="8137" y="6644"/>
                    <a:pt x="8452" y="6329"/>
                  </a:cubicBezTo>
                  <a:lnTo>
                    <a:pt x="13624" y="1157"/>
                  </a:lnTo>
                  <a:lnTo>
                    <a:pt x="12468" y="0"/>
                  </a:ln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81"/>
            <p:cNvSpPr/>
            <p:nvPr/>
          </p:nvSpPr>
          <p:spPr>
            <a:xfrm>
              <a:off x="2721957" y="1516494"/>
              <a:ext cx="241132" cy="239560"/>
            </a:xfrm>
            <a:custGeom>
              <a:avLst/>
              <a:gdLst/>
              <a:ahLst/>
              <a:cxnLst/>
              <a:rect l="l" t="t" r="r" b="b"/>
              <a:pathLst>
                <a:path w="16105" h="16000" extrusionOk="0">
                  <a:moveTo>
                    <a:pt x="8778" y="0"/>
                  </a:moveTo>
                  <a:cubicBezTo>
                    <a:pt x="8499" y="0"/>
                    <a:pt x="8221" y="105"/>
                    <a:pt x="8010" y="315"/>
                  </a:cubicBezTo>
                  <a:lnTo>
                    <a:pt x="0" y="8347"/>
                  </a:lnTo>
                  <a:lnTo>
                    <a:pt x="7653" y="16000"/>
                  </a:lnTo>
                  <a:lnTo>
                    <a:pt x="15663" y="7989"/>
                  </a:lnTo>
                  <a:cubicBezTo>
                    <a:pt x="16084" y="7569"/>
                    <a:pt x="16105" y="6875"/>
                    <a:pt x="15684" y="6455"/>
                  </a:cubicBezTo>
                  <a:lnTo>
                    <a:pt x="9545" y="315"/>
                  </a:lnTo>
                  <a:cubicBezTo>
                    <a:pt x="9335" y="105"/>
                    <a:pt x="9056" y="0"/>
                    <a:pt x="8778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81"/>
            <p:cNvSpPr/>
            <p:nvPr/>
          </p:nvSpPr>
          <p:spPr>
            <a:xfrm>
              <a:off x="2881234" y="1828446"/>
              <a:ext cx="40306" cy="12292"/>
            </a:xfrm>
            <a:custGeom>
              <a:avLst/>
              <a:gdLst/>
              <a:ahLst/>
              <a:cxnLst/>
              <a:rect l="l" t="t" r="r" b="b"/>
              <a:pathLst>
                <a:path w="2692" h="821" extrusionOk="0">
                  <a:moveTo>
                    <a:pt x="526" y="0"/>
                  </a:moveTo>
                  <a:cubicBezTo>
                    <a:pt x="1" y="0"/>
                    <a:pt x="1" y="820"/>
                    <a:pt x="526" y="820"/>
                  </a:cubicBezTo>
                  <a:lnTo>
                    <a:pt x="2166" y="820"/>
                  </a:lnTo>
                  <a:cubicBezTo>
                    <a:pt x="2692" y="820"/>
                    <a:pt x="2692" y="0"/>
                    <a:pt x="2166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81"/>
            <p:cNvSpPr/>
            <p:nvPr/>
          </p:nvSpPr>
          <p:spPr>
            <a:xfrm>
              <a:off x="2735177" y="1828446"/>
              <a:ext cx="89101" cy="12292"/>
            </a:xfrm>
            <a:custGeom>
              <a:avLst/>
              <a:gdLst/>
              <a:ahLst/>
              <a:cxnLst/>
              <a:rect l="l" t="t" r="r" b="b"/>
              <a:pathLst>
                <a:path w="5951" h="821" extrusionOk="0">
                  <a:moveTo>
                    <a:pt x="547" y="0"/>
                  </a:moveTo>
                  <a:cubicBezTo>
                    <a:pt x="0" y="0"/>
                    <a:pt x="0" y="820"/>
                    <a:pt x="547" y="820"/>
                  </a:cubicBezTo>
                  <a:lnTo>
                    <a:pt x="5424" y="820"/>
                  </a:lnTo>
                  <a:cubicBezTo>
                    <a:pt x="5950" y="820"/>
                    <a:pt x="5950" y="0"/>
                    <a:pt x="5424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81"/>
            <p:cNvSpPr/>
            <p:nvPr/>
          </p:nvSpPr>
          <p:spPr>
            <a:xfrm>
              <a:off x="2832439" y="1828446"/>
              <a:ext cx="14179" cy="12203"/>
            </a:xfrm>
            <a:custGeom>
              <a:avLst/>
              <a:gdLst/>
              <a:ahLst/>
              <a:cxnLst/>
              <a:rect l="l" t="t" r="r" b="b"/>
              <a:pathLst>
                <a:path w="947" h="815" extrusionOk="0">
                  <a:moveTo>
                    <a:pt x="547" y="0"/>
                  </a:moveTo>
                  <a:cubicBezTo>
                    <a:pt x="190" y="0"/>
                    <a:pt x="1" y="442"/>
                    <a:pt x="253" y="694"/>
                  </a:cubicBezTo>
                  <a:cubicBezTo>
                    <a:pt x="336" y="777"/>
                    <a:pt x="440" y="815"/>
                    <a:pt x="542" y="815"/>
                  </a:cubicBezTo>
                  <a:cubicBezTo>
                    <a:pt x="749" y="815"/>
                    <a:pt x="947" y="660"/>
                    <a:pt x="947" y="421"/>
                  </a:cubicBezTo>
                  <a:cubicBezTo>
                    <a:pt x="947" y="190"/>
                    <a:pt x="758" y="0"/>
                    <a:pt x="547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81"/>
            <p:cNvSpPr/>
            <p:nvPr/>
          </p:nvSpPr>
          <p:spPr>
            <a:xfrm>
              <a:off x="2990773" y="1828446"/>
              <a:ext cx="14194" cy="12203"/>
            </a:xfrm>
            <a:custGeom>
              <a:avLst/>
              <a:gdLst/>
              <a:ahLst/>
              <a:cxnLst/>
              <a:rect l="l" t="t" r="r" b="b"/>
              <a:pathLst>
                <a:path w="948" h="815" extrusionOk="0">
                  <a:moveTo>
                    <a:pt x="548" y="0"/>
                  </a:moveTo>
                  <a:cubicBezTo>
                    <a:pt x="190" y="0"/>
                    <a:pt x="1" y="442"/>
                    <a:pt x="253" y="694"/>
                  </a:cubicBezTo>
                  <a:cubicBezTo>
                    <a:pt x="343" y="777"/>
                    <a:pt x="450" y="815"/>
                    <a:pt x="551" y="815"/>
                  </a:cubicBezTo>
                  <a:cubicBezTo>
                    <a:pt x="758" y="815"/>
                    <a:pt x="947" y="660"/>
                    <a:pt x="947" y="421"/>
                  </a:cubicBezTo>
                  <a:cubicBezTo>
                    <a:pt x="947" y="190"/>
                    <a:pt x="779" y="0"/>
                    <a:pt x="548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81"/>
            <p:cNvSpPr/>
            <p:nvPr/>
          </p:nvSpPr>
          <p:spPr>
            <a:xfrm>
              <a:off x="2928143" y="1828446"/>
              <a:ext cx="45022" cy="12292"/>
            </a:xfrm>
            <a:custGeom>
              <a:avLst/>
              <a:gdLst/>
              <a:ahLst/>
              <a:cxnLst/>
              <a:rect l="l" t="t" r="r" b="b"/>
              <a:pathLst>
                <a:path w="3007" h="821" extrusionOk="0">
                  <a:moveTo>
                    <a:pt x="547" y="0"/>
                  </a:moveTo>
                  <a:cubicBezTo>
                    <a:pt x="0" y="0"/>
                    <a:pt x="0" y="820"/>
                    <a:pt x="547" y="820"/>
                  </a:cubicBezTo>
                  <a:lnTo>
                    <a:pt x="2460" y="820"/>
                  </a:lnTo>
                  <a:cubicBezTo>
                    <a:pt x="3007" y="820"/>
                    <a:pt x="3007" y="0"/>
                    <a:pt x="2460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4" name="Google Shape;9314;p81"/>
          <p:cNvGrpSpPr/>
          <p:nvPr/>
        </p:nvGrpSpPr>
        <p:grpSpPr>
          <a:xfrm>
            <a:off x="1742965" y="1502959"/>
            <a:ext cx="333692" cy="333363"/>
            <a:chOff x="1742965" y="1502959"/>
            <a:chExt cx="333692" cy="333363"/>
          </a:xfrm>
        </p:grpSpPr>
        <p:sp>
          <p:nvSpPr>
            <p:cNvPr id="9315" name="Google Shape;9315;p81"/>
            <p:cNvSpPr/>
            <p:nvPr/>
          </p:nvSpPr>
          <p:spPr>
            <a:xfrm>
              <a:off x="1742965" y="1502959"/>
              <a:ext cx="333692" cy="333363"/>
            </a:xfrm>
            <a:custGeom>
              <a:avLst/>
              <a:gdLst/>
              <a:ahLst/>
              <a:cxnLst/>
              <a:rect l="l" t="t" r="r" b="b"/>
              <a:pathLst>
                <a:path w="22287" h="22265" extrusionOk="0">
                  <a:moveTo>
                    <a:pt x="11143" y="0"/>
                  </a:moveTo>
                  <a:cubicBezTo>
                    <a:pt x="4983" y="0"/>
                    <a:pt x="1" y="4121"/>
                    <a:pt x="1" y="9188"/>
                  </a:cubicBezTo>
                  <a:cubicBezTo>
                    <a:pt x="1" y="13708"/>
                    <a:pt x="3974" y="17450"/>
                    <a:pt x="9209" y="18207"/>
                  </a:cubicBezTo>
                  <a:cubicBezTo>
                    <a:pt x="9335" y="19700"/>
                    <a:pt x="8831" y="21151"/>
                    <a:pt x="7843" y="22265"/>
                  </a:cubicBezTo>
                  <a:cubicBezTo>
                    <a:pt x="10324" y="22265"/>
                    <a:pt x="12468" y="20604"/>
                    <a:pt x="13099" y="18207"/>
                  </a:cubicBezTo>
                  <a:cubicBezTo>
                    <a:pt x="18313" y="17450"/>
                    <a:pt x="22286" y="13687"/>
                    <a:pt x="22286" y="9188"/>
                  </a:cubicBezTo>
                  <a:cubicBezTo>
                    <a:pt x="22265" y="4121"/>
                    <a:pt x="17283" y="0"/>
                    <a:pt x="11143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81"/>
            <p:cNvSpPr/>
            <p:nvPr/>
          </p:nvSpPr>
          <p:spPr>
            <a:xfrm>
              <a:off x="1854719" y="1629492"/>
              <a:ext cx="22040" cy="21740"/>
            </a:xfrm>
            <a:custGeom>
              <a:avLst/>
              <a:gdLst/>
              <a:ahLst/>
              <a:cxnLst/>
              <a:rect l="l" t="t" r="r" b="b"/>
              <a:pathLst>
                <a:path w="1472" h="1452" extrusionOk="0">
                  <a:moveTo>
                    <a:pt x="736" y="1"/>
                  </a:moveTo>
                  <a:cubicBezTo>
                    <a:pt x="337" y="1"/>
                    <a:pt x="0" y="316"/>
                    <a:pt x="0" y="716"/>
                  </a:cubicBezTo>
                  <a:cubicBezTo>
                    <a:pt x="0" y="1136"/>
                    <a:pt x="337" y="1452"/>
                    <a:pt x="736" y="1452"/>
                  </a:cubicBezTo>
                  <a:cubicBezTo>
                    <a:pt x="1136" y="1452"/>
                    <a:pt x="1472" y="1136"/>
                    <a:pt x="1472" y="716"/>
                  </a:cubicBezTo>
                  <a:cubicBezTo>
                    <a:pt x="1472" y="316"/>
                    <a:pt x="1136" y="1"/>
                    <a:pt x="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81"/>
            <p:cNvSpPr/>
            <p:nvPr/>
          </p:nvSpPr>
          <p:spPr>
            <a:xfrm>
              <a:off x="1898783" y="1629492"/>
              <a:ext cx="22054" cy="2174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36" y="1"/>
                  </a:moveTo>
                  <a:cubicBezTo>
                    <a:pt x="316" y="1"/>
                    <a:pt x="1" y="316"/>
                    <a:pt x="1" y="716"/>
                  </a:cubicBezTo>
                  <a:cubicBezTo>
                    <a:pt x="1" y="1136"/>
                    <a:pt x="316" y="1452"/>
                    <a:pt x="736" y="1452"/>
                  </a:cubicBezTo>
                  <a:cubicBezTo>
                    <a:pt x="1136" y="1452"/>
                    <a:pt x="1472" y="1136"/>
                    <a:pt x="1472" y="716"/>
                  </a:cubicBezTo>
                  <a:cubicBezTo>
                    <a:pt x="1472" y="316"/>
                    <a:pt x="1136" y="1"/>
                    <a:pt x="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81"/>
            <p:cNvSpPr/>
            <p:nvPr/>
          </p:nvSpPr>
          <p:spPr>
            <a:xfrm>
              <a:off x="1942863" y="1629492"/>
              <a:ext cx="21725" cy="21740"/>
            </a:xfrm>
            <a:custGeom>
              <a:avLst/>
              <a:gdLst/>
              <a:ahLst/>
              <a:cxnLst/>
              <a:rect l="l" t="t" r="r" b="b"/>
              <a:pathLst>
                <a:path w="1451" h="1452" extrusionOk="0">
                  <a:moveTo>
                    <a:pt x="715" y="1"/>
                  </a:moveTo>
                  <a:cubicBezTo>
                    <a:pt x="315" y="1"/>
                    <a:pt x="0" y="316"/>
                    <a:pt x="0" y="716"/>
                  </a:cubicBezTo>
                  <a:cubicBezTo>
                    <a:pt x="0" y="1136"/>
                    <a:pt x="315" y="1452"/>
                    <a:pt x="715" y="1452"/>
                  </a:cubicBezTo>
                  <a:cubicBezTo>
                    <a:pt x="1135" y="1452"/>
                    <a:pt x="1451" y="1136"/>
                    <a:pt x="1451" y="716"/>
                  </a:cubicBezTo>
                  <a:cubicBezTo>
                    <a:pt x="1451" y="316"/>
                    <a:pt x="1135" y="1"/>
                    <a:pt x="7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9" name="Google Shape;9319;p81"/>
          <p:cNvGrpSpPr/>
          <p:nvPr/>
        </p:nvGrpSpPr>
        <p:grpSpPr>
          <a:xfrm>
            <a:off x="3051531" y="1516809"/>
            <a:ext cx="390034" cy="296545"/>
            <a:chOff x="3051531" y="1516809"/>
            <a:chExt cx="390034" cy="296545"/>
          </a:xfrm>
        </p:grpSpPr>
        <p:sp>
          <p:nvSpPr>
            <p:cNvPr id="9320" name="Google Shape;9320;p81"/>
            <p:cNvSpPr/>
            <p:nvPr/>
          </p:nvSpPr>
          <p:spPr>
            <a:xfrm>
              <a:off x="3051531" y="1516809"/>
              <a:ext cx="389719" cy="296545"/>
            </a:xfrm>
            <a:custGeom>
              <a:avLst/>
              <a:gdLst/>
              <a:ahLst/>
              <a:cxnLst/>
              <a:rect l="l" t="t" r="r" b="b"/>
              <a:pathLst>
                <a:path w="26029" h="19806" extrusionOk="0">
                  <a:moveTo>
                    <a:pt x="316" y="0"/>
                  </a:moveTo>
                  <a:cubicBezTo>
                    <a:pt x="148" y="0"/>
                    <a:pt x="1" y="147"/>
                    <a:pt x="1" y="316"/>
                  </a:cubicBezTo>
                  <a:lnTo>
                    <a:pt x="1" y="19490"/>
                  </a:lnTo>
                  <a:cubicBezTo>
                    <a:pt x="1" y="19658"/>
                    <a:pt x="148" y="19805"/>
                    <a:pt x="316" y="19805"/>
                  </a:cubicBezTo>
                  <a:lnTo>
                    <a:pt x="25713" y="19805"/>
                  </a:lnTo>
                  <a:cubicBezTo>
                    <a:pt x="25882" y="19805"/>
                    <a:pt x="26029" y="19658"/>
                    <a:pt x="26029" y="19490"/>
                  </a:cubicBez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81"/>
            <p:cNvSpPr/>
            <p:nvPr/>
          </p:nvSpPr>
          <p:spPr>
            <a:xfrm>
              <a:off x="3051531" y="1744391"/>
              <a:ext cx="389719" cy="68963"/>
            </a:xfrm>
            <a:custGeom>
              <a:avLst/>
              <a:gdLst/>
              <a:ahLst/>
              <a:cxnLst/>
              <a:rect l="l" t="t" r="r" b="b"/>
              <a:pathLst>
                <a:path w="26029" h="4606" extrusionOk="0">
                  <a:moveTo>
                    <a:pt x="1" y="1"/>
                  </a:moveTo>
                  <a:lnTo>
                    <a:pt x="1" y="4290"/>
                  </a:lnTo>
                  <a:cubicBezTo>
                    <a:pt x="1" y="4458"/>
                    <a:pt x="148" y="4605"/>
                    <a:pt x="316" y="4605"/>
                  </a:cubicBezTo>
                  <a:lnTo>
                    <a:pt x="25713" y="4605"/>
                  </a:lnTo>
                  <a:cubicBezTo>
                    <a:pt x="25882" y="4605"/>
                    <a:pt x="26029" y="4458"/>
                    <a:pt x="26029" y="4290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81"/>
            <p:cNvSpPr/>
            <p:nvPr/>
          </p:nvSpPr>
          <p:spPr>
            <a:xfrm>
              <a:off x="3051531" y="1753838"/>
              <a:ext cx="389719" cy="59516"/>
            </a:xfrm>
            <a:custGeom>
              <a:avLst/>
              <a:gdLst/>
              <a:ahLst/>
              <a:cxnLst/>
              <a:rect l="l" t="t" r="r" b="b"/>
              <a:pathLst>
                <a:path w="26029" h="3975" extrusionOk="0">
                  <a:moveTo>
                    <a:pt x="1" y="1"/>
                  </a:moveTo>
                  <a:lnTo>
                    <a:pt x="1" y="3659"/>
                  </a:lnTo>
                  <a:cubicBezTo>
                    <a:pt x="1" y="3827"/>
                    <a:pt x="148" y="3974"/>
                    <a:pt x="316" y="3974"/>
                  </a:cubicBezTo>
                  <a:lnTo>
                    <a:pt x="25713" y="3974"/>
                  </a:lnTo>
                  <a:cubicBezTo>
                    <a:pt x="25882" y="3953"/>
                    <a:pt x="26029" y="3827"/>
                    <a:pt x="26029" y="3659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81"/>
            <p:cNvSpPr/>
            <p:nvPr/>
          </p:nvSpPr>
          <p:spPr>
            <a:xfrm>
              <a:off x="3051846" y="1516809"/>
              <a:ext cx="389405" cy="65804"/>
            </a:xfrm>
            <a:custGeom>
              <a:avLst/>
              <a:gdLst/>
              <a:ahLst/>
              <a:cxnLst/>
              <a:rect l="l" t="t" r="r" b="b"/>
              <a:pathLst>
                <a:path w="26008" h="4395" extrusionOk="0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4394"/>
                  </a:lnTo>
                  <a:lnTo>
                    <a:pt x="26008" y="4394"/>
                  </a:lnTo>
                  <a:lnTo>
                    <a:pt x="26008" y="316"/>
                  </a:lnTo>
                  <a:cubicBezTo>
                    <a:pt x="26008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81"/>
            <p:cNvSpPr/>
            <p:nvPr/>
          </p:nvSpPr>
          <p:spPr>
            <a:xfrm>
              <a:off x="3051846" y="1516809"/>
              <a:ext cx="389719" cy="56356"/>
            </a:xfrm>
            <a:custGeom>
              <a:avLst/>
              <a:gdLst/>
              <a:ahLst/>
              <a:cxnLst/>
              <a:rect l="l" t="t" r="r" b="b"/>
              <a:pathLst>
                <a:path w="26029" h="3764" extrusionOk="0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3764"/>
                  </a:lnTo>
                  <a:lnTo>
                    <a:pt x="26008" y="3764"/>
                  </a:ln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81"/>
            <p:cNvSpPr/>
            <p:nvPr/>
          </p:nvSpPr>
          <p:spPr>
            <a:xfrm>
              <a:off x="3077973" y="1539148"/>
              <a:ext cx="15751" cy="11978"/>
            </a:xfrm>
            <a:custGeom>
              <a:avLst/>
              <a:gdLst/>
              <a:ahLst/>
              <a:cxnLst/>
              <a:rect l="l" t="t" r="r" b="b"/>
              <a:pathLst>
                <a:path w="1052" h="800" extrusionOk="0">
                  <a:moveTo>
                    <a:pt x="526" y="1"/>
                  </a:moveTo>
                  <a:cubicBezTo>
                    <a:pt x="1" y="1"/>
                    <a:pt x="1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81"/>
            <p:cNvSpPr/>
            <p:nvPr/>
          </p:nvSpPr>
          <p:spPr>
            <a:xfrm>
              <a:off x="3100012" y="1539148"/>
              <a:ext cx="15751" cy="11978"/>
            </a:xfrm>
            <a:custGeom>
              <a:avLst/>
              <a:gdLst/>
              <a:ahLst/>
              <a:cxnLst/>
              <a:rect l="l" t="t" r="r" b="b"/>
              <a:pathLst>
                <a:path w="1052" h="800" extrusionOk="0">
                  <a:moveTo>
                    <a:pt x="526" y="1"/>
                  </a:moveTo>
                  <a:cubicBezTo>
                    <a:pt x="0" y="1"/>
                    <a:pt x="0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81"/>
            <p:cNvSpPr/>
            <p:nvPr/>
          </p:nvSpPr>
          <p:spPr>
            <a:xfrm>
              <a:off x="3121737" y="1539148"/>
              <a:ext cx="15751" cy="11978"/>
            </a:xfrm>
            <a:custGeom>
              <a:avLst/>
              <a:gdLst/>
              <a:ahLst/>
              <a:cxnLst/>
              <a:rect l="l" t="t" r="r" b="b"/>
              <a:pathLst>
                <a:path w="1052" h="800" extrusionOk="0">
                  <a:moveTo>
                    <a:pt x="526" y="1"/>
                  </a:moveTo>
                  <a:cubicBezTo>
                    <a:pt x="0" y="1"/>
                    <a:pt x="0" y="800"/>
                    <a:pt x="526" y="800"/>
                  </a:cubicBezTo>
                  <a:cubicBezTo>
                    <a:pt x="1051" y="800"/>
                    <a:pt x="1051" y="1"/>
                    <a:pt x="526" y="1"/>
                  </a:cubicBez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81"/>
            <p:cNvSpPr/>
            <p:nvPr/>
          </p:nvSpPr>
          <p:spPr>
            <a:xfrm>
              <a:off x="3336727" y="1539148"/>
              <a:ext cx="81226" cy="11978"/>
            </a:xfrm>
            <a:custGeom>
              <a:avLst/>
              <a:gdLst/>
              <a:ahLst/>
              <a:cxnLst/>
              <a:rect l="l" t="t" r="r" b="b"/>
              <a:pathLst>
                <a:path w="5425" h="800" extrusionOk="0">
                  <a:moveTo>
                    <a:pt x="526" y="1"/>
                  </a:moveTo>
                  <a:cubicBezTo>
                    <a:pt x="1" y="1"/>
                    <a:pt x="1" y="800"/>
                    <a:pt x="526" y="800"/>
                  </a:cubicBezTo>
                  <a:lnTo>
                    <a:pt x="4899" y="800"/>
                  </a:lnTo>
                  <a:cubicBezTo>
                    <a:pt x="5425" y="779"/>
                    <a:pt x="5425" y="1"/>
                    <a:pt x="489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81"/>
            <p:cNvSpPr/>
            <p:nvPr/>
          </p:nvSpPr>
          <p:spPr>
            <a:xfrm>
              <a:off x="3301153" y="1539148"/>
              <a:ext cx="30244" cy="11978"/>
            </a:xfrm>
            <a:custGeom>
              <a:avLst/>
              <a:gdLst/>
              <a:ahLst/>
              <a:cxnLst/>
              <a:rect l="l" t="t" r="r" b="b"/>
              <a:pathLst>
                <a:path w="2020" h="800" extrusionOk="0">
                  <a:moveTo>
                    <a:pt x="527" y="1"/>
                  </a:moveTo>
                  <a:cubicBezTo>
                    <a:pt x="1" y="1"/>
                    <a:pt x="1" y="800"/>
                    <a:pt x="527" y="800"/>
                  </a:cubicBezTo>
                  <a:lnTo>
                    <a:pt x="1494" y="800"/>
                  </a:lnTo>
                  <a:cubicBezTo>
                    <a:pt x="2019" y="779"/>
                    <a:pt x="2019" y="1"/>
                    <a:pt x="1494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81"/>
            <p:cNvSpPr/>
            <p:nvPr/>
          </p:nvSpPr>
          <p:spPr>
            <a:xfrm>
              <a:off x="3170832" y="1608096"/>
              <a:ext cx="151432" cy="107667"/>
            </a:xfrm>
            <a:custGeom>
              <a:avLst/>
              <a:gdLst/>
              <a:ahLst/>
              <a:cxnLst/>
              <a:rect l="l" t="t" r="r" b="b"/>
              <a:pathLst>
                <a:path w="10114" h="7191" extrusionOk="0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5130"/>
                  </a:lnTo>
                  <a:cubicBezTo>
                    <a:pt x="1" y="6265"/>
                    <a:pt x="926" y="7191"/>
                    <a:pt x="2061" y="7191"/>
                  </a:cubicBezTo>
                  <a:lnTo>
                    <a:pt x="8053" y="7191"/>
                  </a:lnTo>
                  <a:cubicBezTo>
                    <a:pt x="9189" y="7191"/>
                    <a:pt x="10093" y="6287"/>
                    <a:pt x="10114" y="5151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81"/>
            <p:cNvSpPr/>
            <p:nvPr/>
          </p:nvSpPr>
          <p:spPr>
            <a:xfrm>
              <a:off x="3170832" y="1608096"/>
              <a:ext cx="151432" cy="44079"/>
            </a:xfrm>
            <a:custGeom>
              <a:avLst/>
              <a:gdLst/>
              <a:ahLst/>
              <a:cxnLst/>
              <a:rect l="l" t="t" r="r" b="b"/>
              <a:pathLst>
                <a:path w="10114" h="2944" extrusionOk="0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2944"/>
                  </a:lnTo>
                  <a:cubicBezTo>
                    <a:pt x="1" y="1808"/>
                    <a:pt x="926" y="883"/>
                    <a:pt x="2061" y="883"/>
                  </a:cubicBezTo>
                  <a:lnTo>
                    <a:pt x="8053" y="883"/>
                  </a:lnTo>
                  <a:cubicBezTo>
                    <a:pt x="9189" y="883"/>
                    <a:pt x="10114" y="1808"/>
                    <a:pt x="10114" y="2944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81"/>
            <p:cNvSpPr/>
            <p:nvPr/>
          </p:nvSpPr>
          <p:spPr>
            <a:xfrm>
              <a:off x="3227503" y="1642084"/>
              <a:ext cx="41878" cy="40007"/>
            </a:xfrm>
            <a:custGeom>
              <a:avLst/>
              <a:gdLst/>
              <a:ahLst/>
              <a:cxnLst/>
              <a:rect l="l" t="t" r="r" b="b"/>
              <a:pathLst>
                <a:path w="2797" h="2672" extrusionOk="0">
                  <a:moveTo>
                    <a:pt x="330" y="0"/>
                  </a:moveTo>
                  <a:cubicBezTo>
                    <a:pt x="161" y="0"/>
                    <a:pt x="0" y="144"/>
                    <a:pt x="0" y="337"/>
                  </a:cubicBezTo>
                  <a:lnTo>
                    <a:pt x="0" y="2335"/>
                  </a:lnTo>
                  <a:cubicBezTo>
                    <a:pt x="0" y="2528"/>
                    <a:pt x="148" y="2672"/>
                    <a:pt x="322" y="2672"/>
                  </a:cubicBezTo>
                  <a:cubicBezTo>
                    <a:pt x="375" y="2672"/>
                    <a:pt x="430" y="2658"/>
                    <a:pt x="484" y="2629"/>
                  </a:cubicBezTo>
                  <a:lnTo>
                    <a:pt x="2544" y="1641"/>
                  </a:lnTo>
                  <a:cubicBezTo>
                    <a:pt x="2796" y="1515"/>
                    <a:pt x="2796" y="1157"/>
                    <a:pt x="2544" y="1031"/>
                  </a:cubicBezTo>
                  <a:lnTo>
                    <a:pt x="484" y="43"/>
                  </a:lnTo>
                  <a:cubicBezTo>
                    <a:pt x="435" y="13"/>
                    <a:pt x="382" y="0"/>
                    <a:pt x="330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81"/>
            <p:cNvSpPr/>
            <p:nvPr/>
          </p:nvSpPr>
          <p:spPr>
            <a:xfrm>
              <a:off x="3087106" y="1776177"/>
              <a:ext cx="160865" cy="11679"/>
            </a:xfrm>
            <a:custGeom>
              <a:avLst/>
              <a:gdLst/>
              <a:ahLst/>
              <a:cxnLst/>
              <a:rect l="l" t="t" r="r" b="b"/>
              <a:pathLst>
                <a:path w="10744" h="780" extrusionOk="0">
                  <a:moveTo>
                    <a:pt x="506" y="1"/>
                  </a:moveTo>
                  <a:cubicBezTo>
                    <a:pt x="0" y="1"/>
                    <a:pt x="7" y="779"/>
                    <a:pt x="526" y="779"/>
                  </a:cubicBezTo>
                  <a:lnTo>
                    <a:pt x="10218" y="779"/>
                  </a:lnTo>
                  <a:cubicBezTo>
                    <a:pt x="10744" y="779"/>
                    <a:pt x="10744" y="1"/>
                    <a:pt x="10218" y="1"/>
                  </a:cubicBezTo>
                  <a:lnTo>
                    <a:pt x="526" y="1"/>
                  </a:lnTo>
                  <a:cubicBezTo>
                    <a:pt x="519" y="1"/>
                    <a:pt x="512" y="1"/>
                    <a:pt x="506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81"/>
            <p:cNvSpPr/>
            <p:nvPr/>
          </p:nvSpPr>
          <p:spPr>
            <a:xfrm>
              <a:off x="3362540" y="1775563"/>
              <a:ext cx="46295" cy="11978"/>
            </a:xfrm>
            <a:custGeom>
              <a:avLst/>
              <a:gdLst/>
              <a:ahLst/>
              <a:cxnLst/>
              <a:rect l="l" t="t" r="r" b="b"/>
              <a:pathLst>
                <a:path w="3092" h="800" extrusionOk="0">
                  <a:moveTo>
                    <a:pt x="526" y="0"/>
                  </a:moveTo>
                  <a:cubicBezTo>
                    <a:pt x="1" y="0"/>
                    <a:pt x="1" y="799"/>
                    <a:pt x="526" y="799"/>
                  </a:cubicBezTo>
                  <a:lnTo>
                    <a:pt x="2566" y="799"/>
                  </a:lnTo>
                  <a:cubicBezTo>
                    <a:pt x="3091" y="799"/>
                    <a:pt x="3091" y="0"/>
                    <a:pt x="2566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35" name="Google Shape;9335;p81"/>
          <p:cNvGrpSpPr/>
          <p:nvPr/>
        </p:nvGrpSpPr>
        <p:grpSpPr>
          <a:xfrm>
            <a:off x="3514900" y="1489020"/>
            <a:ext cx="354145" cy="351869"/>
            <a:chOff x="3514900" y="1489020"/>
            <a:chExt cx="354145" cy="351869"/>
          </a:xfrm>
        </p:grpSpPr>
        <p:sp>
          <p:nvSpPr>
            <p:cNvPr id="9336" name="Google Shape;9336;p81"/>
            <p:cNvSpPr/>
            <p:nvPr/>
          </p:nvSpPr>
          <p:spPr>
            <a:xfrm>
              <a:off x="3514900" y="1489020"/>
              <a:ext cx="354145" cy="351869"/>
            </a:xfrm>
            <a:custGeom>
              <a:avLst/>
              <a:gdLst/>
              <a:ahLst/>
              <a:cxnLst/>
              <a:rect l="l" t="t" r="r" b="b"/>
              <a:pathLst>
                <a:path w="23653" h="23501" extrusionOk="0">
                  <a:moveTo>
                    <a:pt x="19698" y="1"/>
                  </a:moveTo>
                  <a:cubicBezTo>
                    <a:pt x="19495" y="1"/>
                    <a:pt x="19290" y="80"/>
                    <a:pt x="19133" y="237"/>
                  </a:cubicBezTo>
                  <a:lnTo>
                    <a:pt x="316" y="19075"/>
                  </a:lnTo>
                  <a:cubicBezTo>
                    <a:pt x="0" y="19369"/>
                    <a:pt x="0" y="19874"/>
                    <a:pt x="316" y="20168"/>
                  </a:cubicBezTo>
                  <a:lnTo>
                    <a:pt x="3406" y="23280"/>
                  </a:lnTo>
                  <a:cubicBezTo>
                    <a:pt x="3564" y="23427"/>
                    <a:pt x="3764" y="23501"/>
                    <a:pt x="3964" y="23501"/>
                  </a:cubicBezTo>
                  <a:cubicBezTo>
                    <a:pt x="4163" y="23501"/>
                    <a:pt x="4363" y="23427"/>
                    <a:pt x="4521" y="23280"/>
                  </a:cubicBezTo>
                  <a:lnTo>
                    <a:pt x="23358" y="4442"/>
                  </a:lnTo>
                  <a:cubicBezTo>
                    <a:pt x="23653" y="4148"/>
                    <a:pt x="23653" y="3643"/>
                    <a:pt x="23358" y="3328"/>
                  </a:cubicBezTo>
                  <a:lnTo>
                    <a:pt x="20247" y="237"/>
                  </a:lnTo>
                  <a:cubicBezTo>
                    <a:pt x="20100" y="80"/>
                    <a:pt x="19900" y="1"/>
                    <a:pt x="1969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81"/>
            <p:cNvSpPr/>
            <p:nvPr/>
          </p:nvSpPr>
          <p:spPr>
            <a:xfrm>
              <a:off x="3619094" y="1759498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1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81"/>
            <p:cNvSpPr/>
            <p:nvPr/>
          </p:nvSpPr>
          <p:spPr>
            <a:xfrm>
              <a:off x="3623181" y="1722052"/>
              <a:ext cx="41249" cy="41249"/>
            </a:xfrm>
            <a:custGeom>
              <a:avLst/>
              <a:gdLst/>
              <a:ahLst/>
              <a:cxnLst/>
              <a:rect l="l" t="t" r="r" b="b"/>
              <a:pathLst>
                <a:path w="2755" h="2755" extrusionOk="0">
                  <a:moveTo>
                    <a:pt x="526" y="0"/>
                  </a:moveTo>
                  <a:lnTo>
                    <a:pt x="1" y="526"/>
                  </a:lnTo>
                  <a:lnTo>
                    <a:pt x="2229" y="2754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81"/>
            <p:cNvSpPr/>
            <p:nvPr/>
          </p:nvSpPr>
          <p:spPr>
            <a:xfrm>
              <a:off x="3560536" y="1784682"/>
              <a:ext cx="41264" cy="41579"/>
            </a:xfrm>
            <a:custGeom>
              <a:avLst/>
              <a:gdLst/>
              <a:ahLst/>
              <a:cxnLst/>
              <a:rect l="l" t="t" r="r" b="b"/>
              <a:pathLst>
                <a:path w="2756" h="2777" extrusionOk="0">
                  <a:moveTo>
                    <a:pt x="527" y="1"/>
                  </a:moveTo>
                  <a:lnTo>
                    <a:pt x="1" y="548"/>
                  </a:lnTo>
                  <a:lnTo>
                    <a:pt x="2230" y="2776"/>
                  </a:lnTo>
                  <a:lnTo>
                    <a:pt x="2755" y="2251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81"/>
            <p:cNvSpPr/>
            <p:nvPr/>
          </p:nvSpPr>
          <p:spPr>
            <a:xfrm>
              <a:off x="3660957" y="1717635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1" y="547"/>
                  </a:lnTo>
                  <a:lnTo>
                    <a:pt x="1115" y="1662"/>
                  </a:lnTo>
                  <a:lnTo>
                    <a:pt x="1641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81"/>
            <p:cNvSpPr/>
            <p:nvPr/>
          </p:nvSpPr>
          <p:spPr>
            <a:xfrm>
              <a:off x="3681739" y="1696868"/>
              <a:ext cx="24570" cy="24555"/>
            </a:xfrm>
            <a:custGeom>
              <a:avLst/>
              <a:gdLst/>
              <a:ahLst/>
              <a:cxnLst/>
              <a:rect l="l" t="t" r="r" b="b"/>
              <a:pathLst>
                <a:path w="1641" h="1640" extrusionOk="0">
                  <a:moveTo>
                    <a:pt x="526" y="0"/>
                  </a:moveTo>
                  <a:lnTo>
                    <a:pt x="0" y="526"/>
                  </a:lnTo>
                  <a:lnTo>
                    <a:pt x="1115" y="1640"/>
                  </a:lnTo>
                  <a:lnTo>
                    <a:pt x="1640" y="1114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81"/>
            <p:cNvSpPr/>
            <p:nvPr/>
          </p:nvSpPr>
          <p:spPr>
            <a:xfrm>
              <a:off x="3686141" y="1659092"/>
              <a:ext cx="41249" cy="41564"/>
            </a:xfrm>
            <a:custGeom>
              <a:avLst/>
              <a:gdLst/>
              <a:ahLst/>
              <a:cxnLst/>
              <a:rect l="l" t="t" r="r" b="b"/>
              <a:pathLst>
                <a:path w="2755" h="2776" extrusionOk="0">
                  <a:moveTo>
                    <a:pt x="526" y="0"/>
                  </a:moveTo>
                  <a:lnTo>
                    <a:pt x="1" y="547"/>
                  </a:lnTo>
                  <a:lnTo>
                    <a:pt x="2229" y="2775"/>
                  </a:lnTo>
                  <a:lnTo>
                    <a:pt x="2755" y="225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81"/>
            <p:cNvSpPr/>
            <p:nvPr/>
          </p:nvSpPr>
          <p:spPr>
            <a:xfrm>
              <a:off x="3723602" y="1654990"/>
              <a:ext cx="24884" cy="24570"/>
            </a:xfrm>
            <a:custGeom>
              <a:avLst/>
              <a:gdLst/>
              <a:ahLst/>
              <a:cxnLst/>
              <a:rect l="l" t="t" r="r" b="b"/>
              <a:pathLst>
                <a:path w="1662" h="1641" extrusionOk="0">
                  <a:moveTo>
                    <a:pt x="526" y="1"/>
                  </a:moveTo>
                  <a:lnTo>
                    <a:pt x="1" y="526"/>
                  </a:lnTo>
                  <a:lnTo>
                    <a:pt x="1115" y="1641"/>
                  </a:lnTo>
                  <a:lnTo>
                    <a:pt x="1662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81"/>
            <p:cNvSpPr/>
            <p:nvPr/>
          </p:nvSpPr>
          <p:spPr>
            <a:xfrm>
              <a:off x="3744698" y="1633909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0"/>
                  </a:moveTo>
                  <a:lnTo>
                    <a:pt x="0" y="547"/>
                  </a:lnTo>
                  <a:lnTo>
                    <a:pt x="1115" y="1661"/>
                  </a:lnTo>
                  <a:lnTo>
                    <a:pt x="1640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81"/>
            <p:cNvSpPr/>
            <p:nvPr/>
          </p:nvSpPr>
          <p:spPr>
            <a:xfrm>
              <a:off x="3748786" y="1596447"/>
              <a:ext cx="41564" cy="41249"/>
            </a:xfrm>
            <a:custGeom>
              <a:avLst/>
              <a:gdLst/>
              <a:ahLst/>
              <a:cxnLst/>
              <a:rect l="l" t="t" r="r" b="b"/>
              <a:pathLst>
                <a:path w="2776" h="2755" extrusionOk="0">
                  <a:moveTo>
                    <a:pt x="526" y="0"/>
                  </a:moveTo>
                  <a:lnTo>
                    <a:pt x="1" y="526"/>
                  </a:lnTo>
                  <a:lnTo>
                    <a:pt x="2229" y="2755"/>
                  </a:lnTo>
                  <a:lnTo>
                    <a:pt x="2776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81"/>
            <p:cNvSpPr/>
            <p:nvPr/>
          </p:nvSpPr>
          <p:spPr>
            <a:xfrm>
              <a:off x="3786561" y="1592030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0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81"/>
            <p:cNvSpPr/>
            <p:nvPr/>
          </p:nvSpPr>
          <p:spPr>
            <a:xfrm>
              <a:off x="3807343" y="1571264"/>
              <a:ext cx="24869" cy="24570"/>
            </a:xfrm>
            <a:custGeom>
              <a:avLst/>
              <a:gdLst/>
              <a:ahLst/>
              <a:cxnLst/>
              <a:rect l="l" t="t" r="r" b="b"/>
              <a:pathLst>
                <a:path w="1661" h="1641" extrusionOk="0">
                  <a:moveTo>
                    <a:pt x="526" y="0"/>
                  </a:moveTo>
                  <a:lnTo>
                    <a:pt x="0" y="526"/>
                  </a:lnTo>
                  <a:lnTo>
                    <a:pt x="1114" y="1640"/>
                  </a:lnTo>
                  <a:lnTo>
                    <a:pt x="1661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81"/>
            <p:cNvSpPr/>
            <p:nvPr/>
          </p:nvSpPr>
          <p:spPr>
            <a:xfrm>
              <a:off x="3811745" y="1533488"/>
              <a:ext cx="41249" cy="41564"/>
            </a:xfrm>
            <a:custGeom>
              <a:avLst/>
              <a:gdLst/>
              <a:ahLst/>
              <a:cxnLst/>
              <a:rect l="l" t="t" r="r" b="b"/>
              <a:pathLst>
                <a:path w="2755" h="2776" extrusionOk="0">
                  <a:moveTo>
                    <a:pt x="526" y="0"/>
                  </a:moveTo>
                  <a:lnTo>
                    <a:pt x="0" y="526"/>
                  </a:lnTo>
                  <a:lnTo>
                    <a:pt x="2229" y="2776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81"/>
            <p:cNvSpPr/>
            <p:nvPr/>
          </p:nvSpPr>
          <p:spPr>
            <a:xfrm>
              <a:off x="3597998" y="1780594"/>
              <a:ext cx="24570" cy="24570"/>
            </a:xfrm>
            <a:custGeom>
              <a:avLst/>
              <a:gdLst/>
              <a:ahLst/>
              <a:cxnLst/>
              <a:rect l="l" t="t" r="r" b="b"/>
              <a:pathLst>
                <a:path w="1641" h="1641" extrusionOk="0">
                  <a:moveTo>
                    <a:pt x="526" y="1"/>
                  </a:moveTo>
                  <a:lnTo>
                    <a:pt x="1" y="526"/>
                  </a:lnTo>
                  <a:lnTo>
                    <a:pt x="1115" y="1640"/>
                  </a:lnTo>
                  <a:lnTo>
                    <a:pt x="1641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81"/>
            <p:cNvSpPr/>
            <p:nvPr/>
          </p:nvSpPr>
          <p:spPr>
            <a:xfrm>
              <a:off x="3623181" y="1625090"/>
              <a:ext cx="108940" cy="108925"/>
            </a:xfrm>
            <a:custGeom>
              <a:avLst/>
              <a:gdLst/>
              <a:ahLst/>
              <a:cxnLst/>
              <a:rect l="l" t="t" r="r" b="b"/>
              <a:pathLst>
                <a:path w="7276" h="7275" extrusionOk="0">
                  <a:moveTo>
                    <a:pt x="3070" y="1"/>
                  </a:moveTo>
                  <a:lnTo>
                    <a:pt x="1" y="3049"/>
                  </a:lnTo>
                  <a:lnTo>
                    <a:pt x="4206" y="7275"/>
                  </a:lnTo>
                  <a:lnTo>
                    <a:pt x="7275" y="4205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81"/>
            <p:cNvSpPr/>
            <p:nvPr/>
          </p:nvSpPr>
          <p:spPr>
            <a:xfrm>
              <a:off x="3517416" y="1493826"/>
              <a:ext cx="316698" cy="313225"/>
            </a:xfrm>
            <a:custGeom>
              <a:avLst/>
              <a:gdLst/>
              <a:ahLst/>
              <a:cxnLst/>
              <a:rect l="l" t="t" r="r" b="b"/>
              <a:pathLst>
                <a:path w="21152" h="20920" extrusionOk="0">
                  <a:moveTo>
                    <a:pt x="2387" y="0"/>
                  </a:moveTo>
                  <a:cubicBezTo>
                    <a:pt x="1835" y="0"/>
                    <a:pt x="1283" y="211"/>
                    <a:pt x="863" y="631"/>
                  </a:cubicBezTo>
                  <a:cubicBezTo>
                    <a:pt x="1" y="1472"/>
                    <a:pt x="1" y="2839"/>
                    <a:pt x="863" y="3701"/>
                  </a:cubicBezTo>
                  <a:lnTo>
                    <a:pt x="18082" y="20920"/>
                  </a:lnTo>
                  <a:lnTo>
                    <a:pt x="21151" y="17871"/>
                  </a:lnTo>
                  <a:lnTo>
                    <a:pt x="3911" y="631"/>
                  </a:lnTo>
                  <a:cubicBezTo>
                    <a:pt x="3491" y="211"/>
                    <a:pt x="2939" y="0"/>
                    <a:pt x="2387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81"/>
            <p:cNvSpPr/>
            <p:nvPr/>
          </p:nvSpPr>
          <p:spPr>
            <a:xfrm>
              <a:off x="3788133" y="1761399"/>
              <a:ext cx="73230" cy="72287"/>
            </a:xfrm>
            <a:custGeom>
              <a:avLst/>
              <a:gdLst/>
              <a:ahLst/>
              <a:cxnLst/>
              <a:rect l="l" t="t" r="r" b="b"/>
              <a:pathLst>
                <a:path w="4891" h="4828" extrusionOk="0">
                  <a:moveTo>
                    <a:pt x="3070" y="0"/>
                  </a:moveTo>
                  <a:lnTo>
                    <a:pt x="1" y="3049"/>
                  </a:lnTo>
                  <a:lnTo>
                    <a:pt x="4521" y="4815"/>
                  </a:lnTo>
                  <a:cubicBezTo>
                    <a:pt x="4546" y="4823"/>
                    <a:pt x="4572" y="4827"/>
                    <a:pt x="4597" y="4827"/>
                  </a:cubicBezTo>
                  <a:cubicBezTo>
                    <a:pt x="4756" y="4827"/>
                    <a:pt x="4891" y="4666"/>
                    <a:pt x="4836" y="4520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81"/>
            <p:cNvSpPr/>
            <p:nvPr/>
          </p:nvSpPr>
          <p:spPr>
            <a:xfrm>
              <a:off x="3822136" y="1761399"/>
              <a:ext cx="39198" cy="72407"/>
            </a:xfrm>
            <a:custGeom>
              <a:avLst/>
              <a:gdLst/>
              <a:ahLst/>
              <a:cxnLst/>
              <a:rect l="l" t="t" r="r" b="b"/>
              <a:pathLst>
                <a:path w="2618" h="4836" extrusionOk="0">
                  <a:moveTo>
                    <a:pt x="799" y="0"/>
                  </a:moveTo>
                  <a:lnTo>
                    <a:pt x="0" y="778"/>
                  </a:lnTo>
                  <a:lnTo>
                    <a:pt x="1451" y="4499"/>
                  </a:lnTo>
                  <a:lnTo>
                    <a:pt x="2250" y="4815"/>
                  </a:lnTo>
                  <a:cubicBezTo>
                    <a:pt x="2282" y="4829"/>
                    <a:pt x="2313" y="4835"/>
                    <a:pt x="2344" y="4835"/>
                  </a:cubicBezTo>
                  <a:cubicBezTo>
                    <a:pt x="2495" y="4835"/>
                    <a:pt x="2618" y="4678"/>
                    <a:pt x="2565" y="4520"/>
                  </a:cubicBezTo>
                  <a:lnTo>
                    <a:pt x="799" y="0"/>
                  </a:lnTo>
                  <a:close/>
                </a:path>
              </a:pathLst>
            </a:custGeom>
            <a:solidFill>
              <a:srgbClr val="9FB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81"/>
            <p:cNvSpPr/>
            <p:nvPr/>
          </p:nvSpPr>
          <p:spPr>
            <a:xfrm>
              <a:off x="3541656" y="1493781"/>
              <a:ext cx="292458" cy="313270"/>
            </a:xfrm>
            <a:custGeom>
              <a:avLst/>
              <a:gdLst/>
              <a:ahLst/>
              <a:cxnLst/>
              <a:rect l="l" t="t" r="r" b="b"/>
              <a:pathLst>
                <a:path w="19533" h="20923" extrusionOk="0">
                  <a:moveTo>
                    <a:pt x="789" y="0"/>
                  </a:moveTo>
                  <a:cubicBezTo>
                    <a:pt x="524" y="0"/>
                    <a:pt x="257" y="49"/>
                    <a:pt x="1" y="151"/>
                  </a:cubicBezTo>
                  <a:cubicBezTo>
                    <a:pt x="295" y="256"/>
                    <a:pt x="547" y="424"/>
                    <a:pt x="778" y="634"/>
                  </a:cubicBezTo>
                  <a:lnTo>
                    <a:pt x="15706" y="15561"/>
                  </a:lnTo>
                  <a:cubicBezTo>
                    <a:pt x="16967" y="16844"/>
                    <a:pt x="16967" y="18904"/>
                    <a:pt x="15706" y="20166"/>
                  </a:cubicBezTo>
                  <a:lnTo>
                    <a:pt x="16463" y="20923"/>
                  </a:lnTo>
                  <a:lnTo>
                    <a:pt x="19532" y="17874"/>
                  </a:lnTo>
                  <a:lnTo>
                    <a:pt x="2292" y="634"/>
                  </a:lnTo>
                  <a:cubicBezTo>
                    <a:pt x="1893" y="220"/>
                    <a:pt x="1348" y="0"/>
                    <a:pt x="789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81"/>
            <p:cNvSpPr/>
            <p:nvPr/>
          </p:nvSpPr>
          <p:spPr>
            <a:xfrm>
              <a:off x="3834728" y="1807979"/>
              <a:ext cx="26636" cy="25708"/>
            </a:xfrm>
            <a:custGeom>
              <a:avLst/>
              <a:gdLst/>
              <a:ahLst/>
              <a:cxnLst/>
              <a:rect l="l" t="t" r="r" b="b"/>
              <a:pathLst>
                <a:path w="1779" h="1717" extrusionOk="0">
                  <a:moveTo>
                    <a:pt x="1157" y="1"/>
                  </a:moveTo>
                  <a:lnTo>
                    <a:pt x="0" y="1157"/>
                  </a:lnTo>
                  <a:lnTo>
                    <a:pt x="1409" y="1704"/>
                  </a:lnTo>
                  <a:cubicBezTo>
                    <a:pt x="1434" y="1712"/>
                    <a:pt x="1460" y="1716"/>
                    <a:pt x="1485" y="1716"/>
                  </a:cubicBezTo>
                  <a:cubicBezTo>
                    <a:pt x="1644" y="1716"/>
                    <a:pt x="1779" y="1555"/>
                    <a:pt x="1724" y="1409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rgbClr val="294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81"/>
            <p:cNvSpPr/>
            <p:nvPr/>
          </p:nvSpPr>
          <p:spPr>
            <a:xfrm>
              <a:off x="3552047" y="1524984"/>
              <a:ext cx="68320" cy="68334"/>
            </a:xfrm>
            <a:custGeom>
              <a:avLst/>
              <a:gdLst/>
              <a:ahLst/>
              <a:cxnLst/>
              <a:rect l="l" t="t" r="r" b="b"/>
              <a:pathLst>
                <a:path w="4563" h="4564" extrusionOk="0">
                  <a:moveTo>
                    <a:pt x="3049" y="1"/>
                  </a:moveTo>
                  <a:lnTo>
                    <a:pt x="0" y="3070"/>
                  </a:lnTo>
                  <a:lnTo>
                    <a:pt x="1493" y="4563"/>
                  </a:lnTo>
                  <a:lnTo>
                    <a:pt x="4563" y="1494"/>
                  </a:lnTo>
                  <a:lnTo>
                    <a:pt x="3049" y="1"/>
                  </a:lnTo>
                  <a:close/>
                </a:path>
              </a:pathLst>
            </a:custGeom>
            <a:solidFill>
              <a:srgbClr val="294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81"/>
            <p:cNvSpPr/>
            <p:nvPr/>
          </p:nvSpPr>
          <p:spPr>
            <a:xfrm>
              <a:off x="3593281" y="1566218"/>
              <a:ext cx="221623" cy="221952"/>
            </a:xfrm>
            <a:custGeom>
              <a:avLst/>
              <a:gdLst/>
              <a:ahLst/>
              <a:cxnLst/>
              <a:rect l="l" t="t" r="r" b="b"/>
              <a:pathLst>
                <a:path w="14802" h="14824" extrusionOk="0">
                  <a:moveTo>
                    <a:pt x="526" y="1"/>
                  </a:moveTo>
                  <a:lnTo>
                    <a:pt x="1" y="548"/>
                  </a:lnTo>
                  <a:lnTo>
                    <a:pt x="14276" y="14823"/>
                  </a:lnTo>
                  <a:lnTo>
                    <a:pt x="14802" y="14298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8" name="Google Shape;9358;p81"/>
          <p:cNvGrpSpPr/>
          <p:nvPr/>
        </p:nvGrpSpPr>
        <p:grpSpPr>
          <a:xfrm>
            <a:off x="3066324" y="3350446"/>
            <a:ext cx="346598" cy="333183"/>
            <a:chOff x="3066324" y="3350446"/>
            <a:chExt cx="346598" cy="333183"/>
          </a:xfrm>
        </p:grpSpPr>
        <p:sp>
          <p:nvSpPr>
            <p:cNvPr id="9359" name="Google Shape;9359;p81"/>
            <p:cNvSpPr/>
            <p:nvPr/>
          </p:nvSpPr>
          <p:spPr>
            <a:xfrm>
              <a:off x="3077658" y="3672759"/>
              <a:ext cx="297174" cy="10735"/>
            </a:xfrm>
            <a:custGeom>
              <a:avLst/>
              <a:gdLst/>
              <a:ahLst/>
              <a:cxnLst/>
              <a:rect l="l" t="t" r="r" b="b"/>
              <a:pathLst>
                <a:path w="19848" h="717" extrusionOk="0">
                  <a:moveTo>
                    <a:pt x="562" y="0"/>
                  </a:moveTo>
                  <a:cubicBezTo>
                    <a:pt x="550" y="0"/>
                    <a:pt x="538" y="1"/>
                    <a:pt x="526" y="2"/>
                  </a:cubicBezTo>
                  <a:lnTo>
                    <a:pt x="484" y="2"/>
                  </a:lnTo>
                  <a:cubicBezTo>
                    <a:pt x="1" y="2"/>
                    <a:pt x="1" y="717"/>
                    <a:pt x="484" y="717"/>
                  </a:cubicBezTo>
                  <a:lnTo>
                    <a:pt x="526" y="717"/>
                  </a:lnTo>
                  <a:cubicBezTo>
                    <a:pt x="737" y="717"/>
                    <a:pt x="905" y="549"/>
                    <a:pt x="905" y="360"/>
                  </a:cubicBezTo>
                  <a:cubicBezTo>
                    <a:pt x="905" y="161"/>
                    <a:pt x="755" y="0"/>
                    <a:pt x="562" y="0"/>
                  </a:cubicBezTo>
                  <a:close/>
                  <a:moveTo>
                    <a:pt x="2418" y="2"/>
                  </a:moveTo>
                  <a:cubicBezTo>
                    <a:pt x="1935" y="2"/>
                    <a:pt x="1935" y="717"/>
                    <a:pt x="2418" y="717"/>
                  </a:cubicBezTo>
                  <a:lnTo>
                    <a:pt x="19364" y="717"/>
                  </a:lnTo>
                  <a:cubicBezTo>
                    <a:pt x="19848" y="717"/>
                    <a:pt x="19848" y="2"/>
                    <a:pt x="19364" y="2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81"/>
            <p:cNvSpPr/>
            <p:nvPr/>
          </p:nvSpPr>
          <p:spPr>
            <a:xfrm>
              <a:off x="3066324" y="3350446"/>
              <a:ext cx="346598" cy="333183"/>
            </a:xfrm>
            <a:custGeom>
              <a:avLst/>
              <a:gdLst/>
              <a:ahLst/>
              <a:cxnLst/>
              <a:rect l="l" t="t" r="r" b="b"/>
              <a:pathLst>
                <a:path w="23149" h="22253" extrusionOk="0">
                  <a:moveTo>
                    <a:pt x="12045" y="0"/>
                  </a:moveTo>
                  <a:cubicBezTo>
                    <a:pt x="12032" y="0"/>
                    <a:pt x="12019" y="0"/>
                    <a:pt x="12006" y="0"/>
                  </a:cubicBezTo>
                  <a:cubicBezTo>
                    <a:pt x="7506" y="0"/>
                    <a:pt x="3449" y="2691"/>
                    <a:pt x="1725" y="6854"/>
                  </a:cubicBezTo>
                  <a:cubicBezTo>
                    <a:pt x="1" y="11017"/>
                    <a:pt x="968" y="15811"/>
                    <a:pt x="4143" y="18985"/>
                  </a:cubicBezTo>
                  <a:cubicBezTo>
                    <a:pt x="6265" y="21122"/>
                    <a:pt x="9111" y="22253"/>
                    <a:pt x="12008" y="22253"/>
                  </a:cubicBezTo>
                  <a:cubicBezTo>
                    <a:pt x="13444" y="22253"/>
                    <a:pt x="14894" y="21974"/>
                    <a:pt x="16274" y="21403"/>
                  </a:cubicBezTo>
                  <a:cubicBezTo>
                    <a:pt x="20436" y="19679"/>
                    <a:pt x="23149" y="15621"/>
                    <a:pt x="23149" y="11122"/>
                  </a:cubicBezTo>
                  <a:cubicBezTo>
                    <a:pt x="23149" y="4975"/>
                    <a:pt x="18187" y="0"/>
                    <a:pt x="12045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81"/>
            <p:cNvSpPr/>
            <p:nvPr/>
          </p:nvSpPr>
          <p:spPr>
            <a:xfrm>
              <a:off x="3079545" y="3516970"/>
              <a:ext cx="333378" cy="166524"/>
            </a:xfrm>
            <a:custGeom>
              <a:avLst/>
              <a:gdLst/>
              <a:ahLst/>
              <a:cxnLst/>
              <a:rect l="l" t="t" r="r" b="b"/>
              <a:pathLst>
                <a:path w="22266" h="11122" extrusionOk="0">
                  <a:moveTo>
                    <a:pt x="1" y="0"/>
                  </a:moveTo>
                  <a:cubicBezTo>
                    <a:pt x="1" y="6139"/>
                    <a:pt x="4984" y="11122"/>
                    <a:pt x="11123" y="11122"/>
                  </a:cubicBezTo>
                  <a:cubicBezTo>
                    <a:pt x="17283" y="11122"/>
                    <a:pt x="22266" y="6139"/>
                    <a:pt x="22266" y="0"/>
                  </a:cubicBezTo>
                  <a:close/>
                </a:path>
              </a:pathLst>
            </a:custGeom>
            <a:solidFill>
              <a:srgbClr val="ABB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81"/>
            <p:cNvSpPr/>
            <p:nvPr/>
          </p:nvSpPr>
          <p:spPr>
            <a:xfrm>
              <a:off x="3079545" y="3371841"/>
              <a:ext cx="333378" cy="145143"/>
            </a:xfrm>
            <a:custGeom>
              <a:avLst/>
              <a:gdLst/>
              <a:ahLst/>
              <a:cxnLst/>
              <a:rect l="l" t="t" r="r" b="b"/>
              <a:pathLst>
                <a:path w="22266" h="9694" extrusionOk="0">
                  <a:moveTo>
                    <a:pt x="11123" y="1"/>
                  </a:moveTo>
                  <a:cubicBezTo>
                    <a:pt x="7380" y="1"/>
                    <a:pt x="3995" y="1473"/>
                    <a:pt x="1704" y="3764"/>
                  </a:cubicBezTo>
                  <a:cubicBezTo>
                    <a:pt x="590" y="5551"/>
                    <a:pt x="1" y="7591"/>
                    <a:pt x="1" y="9693"/>
                  </a:cubicBezTo>
                  <a:lnTo>
                    <a:pt x="22266" y="9693"/>
                  </a:lnTo>
                  <a:cubicBezTo>
                    <a:pt x="22266" y="7591"/>
                    <a:pt x="21677" y="5551"/>
                    <a:pt x="20563" y="3764"/>
                  </a:cubicBezTo>
                  <a:cubicBezTo>
                    <a:pt x="18250" y="1473"/>
                    <a:pt x="14886" y="1"/>
                    <a:pt x="11123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81"/>
            <p:cNvSpPr/>
            <p:nvPr/>
          </p:nvSpPr>
          <p:spPr>
            <a:xfrm>
              <a:off x="3188784" y="3371841"/>
              <a:ext cx="224138" cy="145143"/>
            </a:xfrm>
            <a:custGeom>
              <a:avLst/>
              <a:gdLst/>
              <a:ahLst/>
              <a:cxnLst/>
              <a:rect l="l" t="t" r="r" b="b"/>
              <a:pathLst>
                <a:path w="14970" h="9694" extrusionOk="0">
                  <a:moveTo>
                    <a:pt x="3827" y="1"/>
                  </a:moveTo>
                  <a:cubicBezTo>
                    <a:pt x="2544" y="1"/>
                    <a:pt x="1241" y="190"/>
                    <a:pt x="0" y="526"/>
                  </a:cubicBezTo>
                  <a:cubicBezTo>
                    <a:pt x="3007" y="2608"/>
                    <a:pt x="4794" y="6035"/>
                    <a:pt x="4794" y="9693"/>
                  </a:cubicBezTo>
                  <a:lnTo>
                    <a:pt x="14970" y="9693"/>
                  </a:lnTo>
                  <a:cubicBezTo>
                    <a:pt x="14970" y="7591"/>
                    <a:pt x="14381" y="5551"/>
                    <a:pt x="13267" y="3764"/>
                  </a:cubicBezTo>
                  <a:cubicBezTo>
                    <a:pt x="10954" y="1473"/>
                    <a:pt x="7590" y="1"/>
                    <a:pt x="3827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81"/>
            <p:cNvSpPr/>
            <p:nvPr/>
          </p:nvSpPr>
          <p:spPr>
            <a:xfrm>
              <a:off x="3079545" y="3516970"/>
              <a:ext cx="333378" cy="144814"/>
            </a:xfrm>
            <a:custGeom>
              <a:avLst/>
              <a:gdLst/>
              <a:ahLst/>
              <a:cxnLst/>
              <a:rect l="l" t="t" r="r" b="b"/>
              <a:pathLst>
                <a:path w="22266" h="9672" extrusionOk="0">
                  <a:moveTo>
                    <a:pt x="1" y="0"/>
                  </a:moveTo>
                  <a:cubicBezTo>
                    <a:pt x="1" y="2081"/>
                    <a:pt x="590" y="4142"/>
                    <a:pt x="1704" y="5908"/>
                  </a:cubicBezTo>
                  <a:cubicBezTo>
                    <a:pt x="4016" y="8221"/>
                    <a:pt x="7380" y="9671"/>
                    <a:pt x="11123" y="9671"/>
                  </a:cubicBezTo>
                  <a:cubicBezTo>
                    <a:pt x="14886" y="9671"/>
                    <a:pt x="18250" y="8221"/>
                    <a:pt x="20563" y="5908"/>
                  </a:cubicBezTo>
                  <a:cubicBezTo>
                    <a:pt x="21677" y="4142"/>
                    <a:pt x="22266" y="2081"/>
                    <a:pt x="22266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81"/>
            <p:cNvSpPr/>
            <p:nvPr/>
          </p:nvSpPr>
          <p:spPr>
            <a:xfrm>
              <a:off x="3079545" y="3516970"/>
              <a:ext cx="181018" cy="136938"/>
            </a:xfrm>
            <a:custGeom>
              <a:avLst/>
              <a:gdLst/>
              <a:ahLst/>
              <a:cxnLst/>
              <a:rect l="l" t="t" r="r" b="b"/>
              <a:pathLst>
                <a:path w="12090" h="9146" extrusionOk="0">
                  <a:moveTo>
                    <a:pt x="1" y="0"/>
                  </a:moveTo>
                  <a:cubicBezTo>
                    <a:pt x="1" y="2081"/>
                    <a:pt x="590" y="4142"/>
                    <a:pt x="1704" y="5908"/>
                  </a:cubicBezTo>
                  <a:cubicBezTo>
                    <a:pt x="3260" y="7443"/>
                    <a:pt x="5194" y="8557"/>
                    <a:pt x="7296" y="9146"/>
                  </a:cubicBezTo>
                  <a:cubicBezTo>
                    <a:pt x="10303" y="7064"/>
                    <a:pt x="12090" y="3658"/>
                    <a:pt x="12090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81"/>
            <p:cNvSpPr/>
            <p:nvPr/>
          </p:nvSpPr>
          <p:spPr>
            <a:xfrm>
              <a:off x="3079545" y="3430084"/>
              <a:ext cx="333378" cy="173771"/>
            </a:xfrm>
            <a:custGeom>
              <a:avLst/>
              <a:gdLst/>
              <a:ahLst/>
              <a:cxnLst/>
              <a:rect l="l" t="t" r="r" b="b"/>
              <a:pathLst>
                <a:path w="22266" h="11606" extrusionOk="0">
                  <a:moveTo>
                    <a:pt x="11123" y="0"/>
                  </a:moveTo>
                  <a:cubicBezTo>
                    <a:pt x="4984" y="0"/>
                    <a:pt x="1" y="2586"/>
                    <a:pt x="1" y="5803"/>
                  </a:cubicBezTo>
                  <a:cubicBezTo>
                    <a:pt x="1" y="8999"/>
                    <a:pt x="4984" y="11606"/>
                    <a:pt x="11123" y="11606"/>
                  </a:cubicBezTo>
                  <a:cubicBezTo>
                    <a:pt x="17262" y="11606"/>
                    <a:pt x="22266" y="8999"/>
                    <a:pt x="22266" y="5803"/>
                  </a:cubicBezTo>
                  <a:cubicBezTo>
                    <a:pt x="22266" y="2586"/>
                    <a:pt x="17262" y="0"/>
                    <a:pt x="11123" y="0"/>
                  </a:cubicBezTo>
                  <a:close/>
                </a:path>
              </a:pathLst>
            </a:custGeom>
            <a:solidFill>
              <a:srgbClr val="ABB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81"/>
            <p:cNvSpPr/>
            <p:nvPr/>
          </p:nvSpPr>
          <p:spPr>
            <a:xfrm>
              <a:off x="3079545" y="3444563"/>
              <a:ext cx="333378" cy="144814"/>
            </a:xfrm>
            <a:custGeom>
              <a:avLst/>
              <a:gdLst/>
              <a:ahLst/>
              <a:cxnLst/>
              <a:rect l="l" t="t" r="r" b="b"/>
              <a:pathLst>
                <a:path w="22266" h="9672" extrusionOk="0">
                  <a:moveTo>
                    <a:pt x="11123" y="0"/>
                  </a:moveTo>
                  <a:cubicBezTo>
                    <a:pt x="4984" y="0"/>
                    <a:pt x="1" y="2166"/>
                    <a:pt x="1" y="4836"/>
                  </a:cubicBezTo>
                  <a:cubicBezTo>
                    <a:pt x="1" y="7506"/>
                    <a:pt x="4984" y="9672"/>
                    <a:pt x="11123" y="9672"/>
                  </a:cubicBezTo>
                  <a:cubicBezTo>
                    <a:pt x="17262" y="9672"/>
                    <a:pt x="22266" y="7506"/>
                    <a:pt x="22266" y="4836"/>
                  </a:cubicBezTo>
                  <a:cubicBezTo>
                    <a:pt x="22266" y="2166"/>
                    <a:pt x="17262" y="0"/>
                    <a:pt x="11123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81"/>
            <p:cNvSpPr/>
            <p:nvPr/>
          </p:nvSpPr>
          <p:spPr>
            <a:xfrm>
              <a:off x="3079545" y="3444563"/>
              <a:ext cx="186692" cy="144814"/>
            </a:xfrm>
            <a:custGeom>
              <a:avLst/>
              <a:gdLst/>
              <a:ahLst/>
              <a:cxnLst/>
              <a:rect l="l" t="t" r="r" b="b"/>
              <a:pathLst>
                <a:path w="12469" h="9672" extrusionOk="0">
                  <a:moveTo>
                    <a:pt x="10997" y="0"/>
                  </a:moveTo>
                  <a:cubicBezTo>
                    <a:pt x="4899" y="21"/>
                    <a:pt x="1" y="2187"/>
                    <a:pt x="1" y="4836"/>
                  </a:cubicBezTo>
                  <a:cubicBezTo>
                    <a:pt x="1" y="7485"/>
                    <a:pt x="4899" y="9630"/>
                    <a:pt x="10997" y="9672"/>
                  </a:cubicBezTo>
                  <a:cubicBezTo>
                    <a:pt x="12468" y="6602"/>
                    <a:pt x="12468" y="3049"/>
                    <a:pt x="10997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9" name="Google Shape;9369;p81"/>
          <p:cNvGrpSpPr/>
          <p:nvPr/>
        </p:nvGrpSpPr>
        <p:grpSpPr>
          <a:xfrm>
            <a:off x="1282755" y="1952089"/>
            <a:ext cx="363278" cy="363338"/>
            <a:chOff x="1282755" y="1952089"/>
            <a:chExt cx="363278" cy="363338"/>
          </a:xfrm>
        </p:grpSpPr>
        <p:sp>
          <p:nvSpPr>
            <p:cNvPr id="9370" name="Google Shape;9370;p81"/>
            <p:cNvSpPr/>
            <p:nvPr/>
          </p:nvSpPr>
          <p:spPr>
            <a:xfrm>
              <a:off x="1282755" y="1952089"/>
              <a:ext cx="359924" cy="363338"/>
            </a:xfrm>
            <a:custGeom>
              <a:avLst/>
              <a:gdLst/>
              <a:ahLst/>
              <a:cxnLst/>
              <a:rect l="l" t="t" r="r" b="b"/>
              <a:pathLst>
                <a:path w="24039" h="24267" extrusionOk="0">
                  <a:moveTo>
                    <a:pt x="9104" y="6354"/>
                  </a:moveTo>
                  <a:lnTo>
                    <a:pt x="11711" y="7847"/>
                  </a:lnTo>
                  <a:lnTo>
                    <a:pt x="9104" y="9340"/>
                  </a:lnTo>
                  <a:lnTo>
                    <a:pt x="9104" y="6354"/>
                  </a:lnTo>
                  <a:close/>
                  <a:moveTo>
                    <a:pt x="15747" y="6354"/>
                  </a:moveTo>
                  <a:lnTo>
                    <a:pt x="15747" y="9340"/>
                  </a:lnTo>
                  <a:lnTo>
                    <a:pt x="13140" y="7847"/>
                  </a:lnTo>
                  <a:lnTo>
                    <a:pt x="15747" y="6354"/>
                  </a:lnTo>
                  <a:close/>
                  <a:moveTo>
                    <a:pt x="19431" y="4777"/>
                  </a:moveTo>
                  <a:cubicBezTo>
                    <a:pt x="22823" y="4777"/>
                    <a:pt x="24038" y="9305"/>
                    <a:pt x="21066" y="10980"/>
                  </a:cubicBezTo>
                  <a:lnTo>
                    <a:pt x="19868" y="11673"/>
                  </a:lnTo>
                  <a:lnTo>
                    <a:pt x="16483" y="9739"/>
                  </a:lnTo>
                  <a:lnTo>
                    <a:pt x="16483" y="5934"/>
                  </a:lnTo>
                  <a:cubicBezTo>
                    <a:pt x="17450" y="5450"/>
                    <a:pt x="18102" y="4777"/>
                    <a:pt x="19384" y="4777"/>
                  </a:cubicBezTo>
                  <a:cubicBezTo>
                    <a:pt x="19400" y="4777"/>
                    <a:pt x="19416" y="4777"/>
                    <a:pt x="19431" y="4777"/>
                  </a:cubicBezTo>
                  <a:close/>
                  <a:moveTo>
                    <a:pt x="5422" y="4777"/>
                  </a:moveTo>
                  <a:cubicBezTo>
                    <a:pt x="5430" y="4777"/>
                    <a:pt x="5437" y="4777"/>
                    <a:pt x="5445" y="4777"/>
                  </a:cubicBezTo>
                  <a:cubicBezTo>
                    <a:pt x="6749" y="4777"/>
                    <a:pt x="7422" y="5471"/>
                    <a:pt x="8389" y="5955"/>
                  </a:cubicBezTo>
                  <a:lnTo>
                    <a:pt x="8389" y="9760"/>
                  </a:lnTo>
                  <a:lnTo>
                    <a:pt x="5004" y="11694"/>
                  </a:lnTo>
                  <a:lnTo>
                    <a:pt x="3784" y="11001"/>
                  </a:lnTo>
                  <a:cubicBezTo>
                    <a:pt x="827" y="9302"/>
                    <a:pt x="2034" y="4777"/>
                    <a:pt x="5422" y="4777"/>
                  </a:cubicBezTo>
                  <a:close/>
                  <a:moveTo>
                    <a:pt x="16462" y="10559"/>
                  </a:moveTo>
                  <a:lnTo>
                    <a:pt x="19132" y="12094"/>
                  </a:lnTo>
                  <a:lnTo>
                    <a:pt x="16462" y="13608"/>
                  </a:lnTo>
                  <a:lnTo>
                    <a:pt x="16462" y="10559"/>
                  </a:lnTo>
                  <a:close/>
                  <a:moveTo>
                    <a:pt x="8389" y="10580"/>
                  </a:moveTo>
                  <a:lnTo>
                    <a:pt x="8389" y="13629"/>
                  </a:lnTo>
                  <a:lnTo>
                    <a:pt x="5719" y="12094"/>
                  </a:lnTo>
                  <a:lnTo>
                    <a:pt x="8389" y="10580"/>
                  </a:lnTo>
                  <a:close/>
                  <a:moveTo>
                    <a:pt x="12425" y="8246"/>
                  </a:moveTo>
                  <a:lnTo>
                    <a:pt x="15747" y="10160"/>
                  </a:lnTo>
                  <a:lnTo>
                    <a:pt x="15747" y="14028"/>
                  </a:lnTo>
                  <a:lnTo>
                    <a:pt x="12425" y="15920"/>
                  </a:lnTo>
                  <a:lnTo>
                    <a:pt x="9083" y="14028"/>
                  </a:lnTo>
                  <a:lnTo>
                    <a:pt x="9083" y="10160"/>
                  </a:lnTo>
                  <a:lnTo>
                    <a:pt x="12425" y="8246"/>
                  </a:lnTo>
                  <a:close/>
                  <a:moveTo>
                    <a:pt x="9104" y="14848"/>
                  </a:moveTo>
                  <a:lnTo>
                    <a:pt x="11711" y="16341"/>
                  </a:lnTo>
                  <a:lnTo>
                    <a:pt x="9104" y="17834"/>
                  </a:lnTo>
                  <a:lnTo>
                    <a:pt x="9104" y="14848"/>
                  </a:lnTo>
                  <a:close/>
                  <a:moveTo>
                    <a:pt x="15747" y="14848"/>
                  </a:moveTo>
                  <a:lnTo>
                    <a:pt x="15747" y="17834"/>
                  </a:lnTo>
                  <a:lnTo>
                    <a:pt x="13140" y="16341"/>
                  </a:lnTo>
                  <a:lnTo>
                    <a:pt x="15747" y="14848"/>
                  </a:lnTo>
                  <a:close/>
                  <a:moveTo>
                    <a:pt x="19847" y="12493"/>
                  </a:moveTo>
                  <a:lnTo>
                    <a:pt x="21066" y="13187"/>
                  </a:lnTo>
                  <a:cubicBezTo>
                    <a:pt x="22643" y="14112"/>
                    <a:pt x="23211" y="16131"/>
                    <a:pt x="22286" y="17728"/>
                  </a:cubicBezTo>
                  <a:cubicBezTo>
                    <a:pt x="21677" y="18805"/>
                    <a:pt x="20553" y="19414"/>
                    <a:pt x="19395" y="19414"/>
                  </a:cubicBezTo>
                  <a:cubicBezTo>
                    <a:pt x="18835" y="19414"/>
                    <a:pt x="18266" y="19271"/>
                    <a:pt x="17745" y="18969"/>
                  </a:cubicBezTo>
                  <a:lnTo>
                    <a:pt x="17745" y="18990"/>
                  </a:lnTo>
                  <a:lnTo>
                    <a:pt x="16462" y="18254"/>
                  </a:lnTo>
                  <a:lnTo>
                    <a:pt x="16462" y="14428"/>
                  </a:lnTo>
                  <a:lnTo>
                    <a:pt x="19847" y="12493"/>
                  </a:lnTo>
                  <a:close/>
                  <a:moveTo>
                    <a:pt x="12425" y="16761"/>
                  </a:moveTo>
                  <a:lnTo>
                    <a:pt x="15747" y="18653"/>
                  </a:lnTo>
                  <a:lnTo>
                    <a:pt x="15747" y="20146"/>
                  </a:lnTo>
                  <a:cubicBezTo>
                    <a:pt x="15747" y="21975"/>
                    <a:pt x="14254" y="23468"/>
                    <a:pt x="12425" y="23468"/>
                  </a:cubicBezTo>
                  <a:cubicBezTo>
                    <a:pt x="10575" y="23468"/>
                    <a:pt x="9104" y="21975"/>
                    <a:pt x="9104" y="20146"/>
                  </a:cubicBezTo>
                  <a:lnTo>
                    <a:pt x="9104" y="18653"/>
                  </a:lnTo>
                  <a:lnTo>
                    <a:pt x="12425" y="16761"/>
                  </a:lnTo>
                  <a:close/>
                  <a:moveTo>
                    <a:pt x="12456" y="1"/>
                  </a:moveTo>
                  <a:cubicBezTo>
                    <a:pt x="10392" y="1"/>
                    <a:pt x="8375" y="1555"/>
                    <a:pt x="8389" y="4042"/>
                  </a:cubicBezTo>
                  <a:lnTo>
                    <a:pt x="8389" y="5114"/>
                  </a:lnTo>
                  <a:lnTo>
                    <a:pt x="7443" y="4588"/>
                  </a:lnTo>
                  <a:cubicBezTo>
                    <a:pt x="6831" y="4256"/>
                    <a:pt x="6173" y="4098"/>
                    <a:pt x="5524" y="4098"/>
                  </a:cubicBezTo>
                  <a:cubicBezTo>
                    <a:pt x="4123" y="4098"/>
                    <a:pt x="2766" y="4836"/>
                    <a:pt x="2018" y="6144"/>
                  </a:cubicBezTo>
                  <a:cubicBezTo>
                    <a:pt x="925" y="8036"/>
                    <a:pt x="1556" y="10475"/>
                    <a:pt x="3427" y="11610"/>
                  </a:cubicBezTo>
                  <a:lnTo>
                    <a:pt x="4289" y="12094"/>
                  </a:lnTo>
                  <a:lnTo>
                    <a:pt x="3427" y="12577"/>
                  </a:lnTo>
                  <a:cubicBezTo>
                    <a:pt x="0" y="14554"/>
                    <a:pt x="1156" y="19768"/>
                    <a:pt x="5109" y="20104"/>
                  </a:cubicBezTo>
                  <a:lnTo>
                    <a:pt x="5130" y="20104"/>
                  </a:lnTo>
                  <a:cubicBezTo>
                    <a:pt x="5571" y="20104"/>
                    <a:pt x="5592" y="19452"/>
                    <a:pt x="5172" y="19389"/>
                  </a:cubicBezTo>
                  <a:cubicBezTo>
                    <a:pt x="1913" y="19116"/>
                    <a:pt x="967" y="14806"/>
                    <a:pt x="3784" y="13187"/>
                  </a:cubicBezTo>
                  <a:lnTo>
                    <a:pt x="5004" y="12493"/>
                  </a:lnTo>
                  <a:lnTo>
                    <a:pt x="8389" y="14428"/>
                  </a:lnTo>
                  <a:lnTo>
                    <a:pt x="8389" y="18233"/>
                  </a:lnTo>
                  <a:cubicBezTo>
                    <a:pt x="7253" y="18864"/>
                    <a:pt x="6980" y="19095"/>
                    <a:pt x="6433" y="19263"/>
                  </a:cubicBezTo>
                  <a:cubicBezTo>
                    <a:pt x="5988" y="19356"/>
                    <a:pt x="6116" y="19972"/>
                    <a:pt x="6484" y="19972"/>
                  </a:cubicBezTo>
                  <a:cubicBezTo>
                    <a:pt x="6533" y="19972"/>
                    <a:pt x="6587" y="19961"/>
                    <a:pt x="6644" y="19936"/>
                  </a:cubicBezTo>
                  <a:cubicBezTo>
                    <a:pt x="7295" y="19747"/>
                    <a:pt x="7611" y="19494"/>
                    <a:pt x="8389" y="19053"/>
                  </a:cubicBezTo>
                  <a:lnTo>
                    <a:pt x="8389" y="20125"/>
                  </a:lnTo>
                  <a:cubicBezTo>
                    <a:pt x="8326" y="22396"/>
                    <a:pt x="10155" y="24267"/>
                    <a:pt x="12425" y="24267"/>
                  </a:cubicBezTo>
                  <a:cubicBezTo>
                    <a:pt x="14696" y="24267"/>
                    <a:pt x="16525" y="22396"/>
                    <a:pt x="16462" y="20125"/>
                  </a:cubicBezTo>
                  <a:lnTo>
                    <a:pt x="16462" y="19074"/>
                  </a:lnTo>
                  <a:cubicBezTo>
                    <a:pt x="17093" y="19368"/>
                    <a:pt x="17913" y="20125"/>
                    <a:pt x="19384" y="20125"/>
                  </a:cubicBezTo>
                  <a:cubicBezTo>
                    <a:pt x="21235" y="20125"/>
                    <a:pt x="22832" y="18885"/>
                    <a:pt x="23316" y="17119"/>
                  </a:cubicBezTo>
                  <a:cubicBezTo>
                    <a:pt x="23779" y="15332"/>
                    <a:pt x="23001" y="13481"/>
                    <a:pt x="21403" y="12556"/>
                  </a:cubicBezTo>
                  <a:lnTo>
                    <a:pt x="21403" y="12577"/>
                  </a:lnTo>
                  <a:lnTo>
                    <a:pt x="20562" y="12094"/>
                  </a:lnTo>
                  <a:lnTo>
                    <a:pt x="21403" y="11610"/>
                  </a:lnTo>
                  <a:cubicBezTo>
                    <a:pt x="23337" y="10496"/>
                    <a:pt x="24010" y="8036"/>
                    <a:pt x="22917" y="6081"/>
                  </a:cubicBezTo>
                  <a:cubicBezTo>
                    <a:pt x="22167" y="4780"/>
                    <a:pt x="20800" y="4050"/>
                    <a:pt x="19396" y="4050"/>
                  </a:cubicBezTo>
                  <a:cubicBezTo>
                    <a:pt x="18713" y="4050"/>
                    <a:pt x="18021" y="4223"/>
                    <a:pt x="17387" y="4588"/>
                  </a:cubicBezTo>
                  <a:lnTo>
                    <a:pt x="16462" y="5114"/>
                  </a:lnTo>
                  <a:cubicBezTo>
                    <a:pt x="16441" y="4231"/>
                    <a:pt x="16504" y="3831"/>
                    <a:pt x="16357" y="3159"/>
                  </a:cubicBezTo>
                  <a:cubicBezTo>
                    <a:pt x="16322" y="2958"/>
                    <a:pt x="16171" y="2869"/>
                    <a:pt x="16017" y="2869"/>
                  </a:cubicBezTo>
                  <a:cubicBezTo>
                    <a:pt x="15800" y="2869"/>
                    <a:pt x="15577" y="3044"/>
                    <a:pt x="15663" y="3327"/>
                  </a:cubicBezTo>
                  <a:cubicBezTo>
                    <a:pt x="15789" y="3894"/>
                    <a:pt x="15726" y="4210"/>
                    <a:pt x="15747" y="5513"/>
                  </a:cubicBezTo>
                  <a:lnTo>
                    <a:pt x="12425" y="7426"/>
                  </a:lnTo>
                  <a:lnTo>
                    <a:pt x="9083" y="5513"/>
                  </a:lnTo>
                  <a:lnTo>
                    <a:pt x="9083" y="4042"/>
                  </a:lnTo>
                  <a:cubicBezTo>
                    <a:pt x="9083" y="1991"/>
                    <a:pt x="10748" y="706"/>
                    <a:pt x="12449" y="706"/>
                  </a:cubicBezTo>
                  <a:cubicBezTo>
                    <a:pt x="13451" y="706"/>
                    <a:pt x="14465" y="1152"/>
                    <a:pt x="15159" y="2149"/>
                  </a:cubicBezTo>
                  <a:cubicBezTo>
                    <a:pt x="15233" y="2280"/>
                    <a:pt x="15341" y="2333"/>
                    <a:pt x="15448" y="2333"/>
                  </a:cubicBezTo>
                  <a:cubicBezTo>
                    <a:pt x="15703" y="2333"/>
                    <a:pt x="15954" y="2031"/>
                    <a:pt x="15747" y="1750"/>
                  </a:cubicBezTo>
                  <a:cubicBezTo>
                    <a:pt x="14905" y="541"/>
                    <a:pt x="13672" y="1"/>
                    <a:pt x="12456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81"/>
            <p:cNvSpPr/>
            <p:nvPr/>
          </p:nvSpPr>
          <p:spPr>
            <a:xfrm>
              <a:off x="1437900" y="2104404"/>
              <a:ext cx="61118" cy="57644"/>
            </a:xfrm>
            <a:custGeom>
              <a:avLst/>
              <a:gdLst/>
              <a:ahLst/>
              <a:cxnLst/>
              <a:rect l="l" t="t" r="r" b="b"/>
              <a:pathLst>
                <a:path w="4082" h="3850" extrusionOk="0">
                  <a:moveTo>
                    <a:pt x="2068" y="1"/>
                  </a:moveTo>
                  <a:cubicBezTo>
                    <a:pt x="1176" y="1"/>
                    <a:pt x="288" y="589"/>
                    <a:pt x="150" y="1690"/>
                  </a:cubicBezTo>
                  <a:cubicBezTo>
                    <a:pt x="1" y="2980"/>
                    <a:pt x="1036" y="3849"/>
                    <a:pt x="2094" y="3849"/>
                  </a:cubicBezTo>
                  <a:cubicBezTo>
                    <a:pt x="2673" y="3849"/>
                    <a:pt x="3259" y="3588"/>
                    <a:pt x="3661" y="2993"/>
                  </a:cubicBezTo>
                  <a:cubicBezTo>
                    <a:pt x="3998" y="2489"/>
                    <a:pt x="4082" y="1837"/>
                    <a:pt x="3871" y="1269"/>
                  </a:cubicBezTo>
                  <a:cubicBezTo>
                    <a:pt x="3556" y="409"/>
                    <a:pt x="2811" y="1"/>
                    <a:pt x="2068" y="1"/>
                  </a:cubicBezTo>
                  <a:close/>
                </a:path>
              </a:pathLst>
            </a:custGeom>
            <a:solidFill>
              <a:srgbClr val="68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81"/>
            <p:cNvSpPr/>
            <p:nvPr/>
          </p:nvSpPr>
          <p:spPr>
            <a:xfrm>
              <a:off x="1286214" y="2015019"/>
              <a:ext cx="61148" cy="47313"/>
            </a:xfrm>
            <a:custGeom>
              <a:avLst/>
              <a:gdLst/>
              <a:ahLst/>
              <a:cxnLst/>
              <a:rect l="l" t="t" r="r" b="b"/>
              <a:pathLst>
                <a:path w="4084" h="3160" extrusionOk="0">
                  <a:moveTo>
                    <a:pt x="2042" y="0"/>
                  </a:moveTo>
                  <a:cubicBezTo>
                    <a:pt x="1945" y="0"/>
                    <a:pt x="1846" y="9"/>
                    <a:pt x="1745" y="28"/>
                  </a:cubicBezTo>
                  <a:cubicBezTo>
                    <a:pt x="358" y="301"/>
                    <a:pt x="0" y="2109"/>
                    <a:pt x="1157" y="2887"/>
                  </a:cubicBezTo>
                  <a:cubicBezTo>
                    <a:pt x="1325" y="2992"/>
                    <a:pt x="1493" y="3076"/>
                    <a:pt x="1661" y="3118"/>
                  </a:cubicBezTo>
                  <a:cubicBezTo>
                    <a:pt x="1784" y="3146"/>
                    <a:pt x="1907" y="3160"/>
                    <a:pt x="2029" y="3160"/>
                  </a:cubicBezTo>
                  <a:cubicBezTo>
                    <a:pt x="2549" y="3160"/>
                    <a:pt x="3036" y="2910"/>
                    <a:pt x="3343" y="2467"/>
                  </a:cubicBezTo>
                  <a:cubicBezTo>
                    <a:pt x="4083" y="1396"/>
                    <a:pt x="3254" y="0"/>
                    <a:pt x="2042" y="0"/>
                  </a:cubicBez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81"/>
            <p:cNvSpPr/>
            <p:nvPr/>
          </p:nvSpPr>
          <p:spPr>
            <a:xfrm>
              <a:off x="1595396" y="2201696"/>
              <a:ext cx="50637" cy="47253"/>
            </a:xfrm>
            <a:custGeom>
              <a:avLst/>
              <a:gdLst/>
              <a:ahLst/>
              <a:cxnLst/>
              <a:rect l="l" t="t" r="r" b="b"/>
              <a:pathLst>
                <a:path w="3382" h="3156" extrusionOk="0">
                  <a:moveTo>
                    <a:pt x="1753" y="0"/>
                  </a:moveTo>
                  <a:cubicBezTo>
                    <a:pt x="1055" y="0"/>
                    <a:pt x="357" y="437"/>
                    <a:pt x="206" y="1289"/>
                  </a:cubicBezTo>
                  <a:cubicBezTo>
                    <a:pt x="0" y="2388"/>
                    <a:pt x="872" y="3155"/>
                    <a:pt x="1771" y="3155"/>
                  </a:cubicBezTo>
                  <a:cubicBezTo>
                    <a:pt x="2247" y="3155"/>
                    <a:pt x="2731" y="2940"/>
                    <a:pt x="3066" y="2445"/>
                  </a:cubicBezTo>
                  <a:cubicBezTo>
                    <a:pt x="3297" y="2088"/>
                    <a:pt x="3381" y="1625"/>
                    <a:pt x="3276" y="1205"/>
                  </a:cubicBezTo>
                  <a:cubicBezTo>
                    <a:pt x="3081" y="395"/>
                    <a:pt x="2417" y="0"/>
                    <a:pt x="1753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81"/>
            <p:cNvSpPr/>
            <p:nvPr/>
          </p:nvSpPr>
          <p:spPr>
            <a:xfrm>
              <a:off x="1452034" y="2121653"/>
              <a:ext cx="46984" cy="40276"/>
            </a:xfrm>
            <a:custGeom>
              <a:avLst/>
              <a:gdLst/>
              <a:ahLst/>
              <a:cxnLst/>
              <a:rect l="l" t="t" r="r" b="b"/>
              <a:pathLst>
                <a:path w="3138" h="2690" extrusionOk="0">
                  <a:moveTo>
                    <a:pt x="2267" y="1"/>
                  </a:moveTo>
                  <a:cubicBezTo>
                    <a:pt x="1007" y="1"/>
                    <a:pt x="1" y="1266"/>
                    <a:pt x="468" y="2577"/>
                  </a:cubicBezTo>
                  <a:cubicBezTo>
                    <a:pt x="679" y="2653"/>
                    <a:pt x="898" y="2690"/>
                    <a:pt x="1115" y="2690"/>
                  </a:cubicBezTo>
                  <a:cubicBezTo>
                    <a:pt x="1737" y="2690"/>
                    <a:pt x="2343" y="2387"/>
                    <a:pt x="2717" y="1841"/>
                  </a:cubicBezTo>
                  <a:cubicBezTo>
                    <a:pt x="3054" y="1337"/>
                    <a:pt x="3138" y="685"/>
                    <a:pt x="2927" y="117"/>
                  </a:cubicBezTo>
                  <a:cubicBezTo>
                    <a:pt x="2704" y="37"/>
                    <a:pt x="2482" y="1"/>
                    <a:pt x="2267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81"/>
            <p:cNvSpPr/>
            <p:nvPr/>
          </p:nvSpPr>
          <p:spPr>
            <a:xfrm>
              <a:off x="1307445" y="2032701"/>
              <a:ext cx="33868" cy="29631"/>
            </a:xfrm>
            <a:custGeom>
              <a:avLst/>
              <a:gdLst/>
              <a:ahLst/>
              <a:cxnLst/>
              <a:rect l="l" t="t" r="r" b="b"/>
              <a:pathLst>
                <a:path w="2262" h="1979" extrusionOk="0">
                  <a:moveTo>
                    <a:pt x="1779" y="1"/>
                  </a:moveTo>
                  <a:cubicBezTo>
                    <a:pt x="788" y="1"/>
                    <a:pt x="0" y="927"/>
                    <a:pt x="243" y="1937"/>
                  </a:cubicBezTo>
                  <a:cubicBezTo>
                    <a:pt x="366" y="1965"/>
                    <a:pt x="489" y="1979"/>
                    <a:pt x="611" y="1979"/>
                  </a:cubicBezTo>
                  <a:cubicBezTo>
                    <a:pt x="1131" y="1979"/>
                    <a:pt x="1618" y="1729"/>
                    <a:pt x="1925" y="1286"/>
                  </a:cubicBezTo>
                  <a:cubicBezTo>
                    <a:pt x="2177" y="928"/>
                    <a:pt x="2262" y="466"/>
                    <a:pt x="2156" y="45"/>
                  </a:cubicBezTo>
                  <a:cubicBezTo>
                    <a:pt x="2029" y="15"/>
                    <a:pt x="1903" y="1"/>
                    <a:pt x="177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81"/>
            <p:cNvSpPr/>
            <p:nvPr/>
          </p:nvSpPr>
          <p:spPr>
            <a:xfrm>
              <a:off x="1612464" y="2219064"/>
              <a:ext cx="33568" cy="29750"/>
            </a:xfrm>
            <a:custGeom>
              <a:avLst/>
              <a:gdLst/>
              <a:ahLst/>
              <a:cxnLst/>
              <a:rect l="l" t="t" r="r" b="b"/>
              <a:pathLst>
                <a:path w="2242" h="1987" extrusionOk="0">
                  <a:moveTo>
                    <a:pt x="1765" y="0"/>
                  </a:moveTo>
                  <a:cubicBezTo>
                    <a:pt x="789" y="0"/>
                    <a:pt x="1" y="927"/>
                    <a:pt x="244" y="1937"/>
                  </a:cubicBezTo>
                  <a:cubicBezTo>
                    <a:pt x="369" y="1970"/>
                    <a:pt x="495" y="1986"/>
                    <a:pt x="621" y="1986"/>
                  </a:cubicBezTo>
                  <a:cubicBezTo>
                    <a:pt x="1129" y="1986"/>
                    <a:pt x="1622" y="1723"/>
                    <a:pt x="1926" y="1285"/>
                  </a:cubicBezTo>
                  <a:cubicBezTo>
                    <a:pt x="2178" y="928"/>
                    <a:pt x="2241" y="465"/>
                    <a:pt x="2136" y="45"/>
                  </a:cubicBezTo>
                  <a:cubicBezTo>
                    <a:pt x="2011" y="14"/>
                    <a:pt x="1886" y="0"/>
                    <a:pt x="1765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7" name="Google Shape;9377;p81"/>
          <p:cNvGrpSpPr/>
          <p:nvPr/>
        </p:nvGrpSpPr>
        <p:grpSpPr>
          <a:xfrm>
            <a:off x="3510094" y="2909281"/>
            <a:ext cx="355133" cy="343574"/>
            <a:chOff x="3510094" y="2909281"/>
            <a:chExt cx="355133" cy="343574"/>
          </a:xfrm>
        </p:grpSpPr>
        <p:sp>
          <p:nvSpPr>
            <p:cNvPr id="9378" name="Google Shape;9378;p81"/>
            <p:cNvSpPr/>
            <p:nvPr/>
          </p:nvSpPr>
          <p:spPr>
            <a:xfrm>
              <a:off x="3583205" y="3134527"/>
              <a:ext cx="50652" cy="47523"/>
            </a:xfrm>
            <a:custGeom>
              <a:avLst/>
              <a:gdLst/>
              <a:ahLst/>
              <a:cxnLst/>
              <a:rect l="l" t="t" r="r" b="b"/>
              <a:pathLst>
                <a:path w="3383" h="3174" extrusionOk="0">
                  <a:moveTo>
                    <a:pt x="2785" y="0"/>
                  </a:moveTo>
                  <a:cubicBezTo>
                    <a:pt x="2689" y="0"/>
                    <a:pt x="2590" y="37"/>
                    <a:pt x="2503" y="125"/>
                  </a:cubicBezTo>
                  <a:lnTo>
                    <a:pt x="148" y="2479"/>
                  </a:lnTo>
                  <a:cubicBezTo>
                    <a:pt x="1" y="2626"/>
                    <a:pt x="1" y="2900"/>
                    <a:pt x="148" y="3047"/>
                  </a:cubicBezTo>
                  <a:cubicBezTo>
                    <a:pt x="232" y="3131"/>
                    <a:pt x="337" y="3173"/>
                    <a:pt x="442" y="3173"/>
                  </a:cubicBezTo>
                  <a:cubicBezTo>
                    <a:pt x="547" y="3173"/>
                    <a:pt x="652" y="3131"/>
                    <a:pt x="737" y="3047"/>
                  </a:cubicBezTo>
                  <a:lnTo>
                    <a:pt x="3091" y="713"/>
                  </a:lnTo>
                  <a:cubicBezTo>
                    <a:pt x="3382" y="406"/>
                    <a:pt x="3102" y="0"/>
                    <a:pt x="2785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81"/>
            <p:cNvSpPr/>
            <p:nvPr/>
          </p:nvSpPr>
          <p:spPr>
            <a:xfrm>
              <a:off x="3655746" y="2909281"/>
              <a:ext cx="209480" cy="192127"/>
            </a:xfrm>
            <a:custGeom>
              <a:avLst/>
              <a:gdLst/>
              <a:ahLst/>
              <a:cxnLst/>
              <a:rect l="l" t="t" r="r" b="b"/>
              <a:pathLst>
                <a:path w="13991" h="12832" extrusionOk="0">
                  <a:moveTo>
                    <a:pt x="12033" y="1"/>
                  </a:moveTo>
                  <a:cubicBezTo>
                    <a:pt x="11708" y="1"/>
                    <a:pt x="11370" y="133"/>
                    <a:pt x="11071" y="452"/>
                  </a:cubicBezTo>
                  <a:lnTo>
                    <a:pt x="1043" y="10501"/>
                  </a:lnTo>
                  <a:cubicBezTo>
                    <a:pt x="1" y="11447"/>
                    <a:pt x="901" y="12832"/>
                    <a:pt x="1947" y="12832"/>
                  </a:cubicBezTo>
                  <a:cubicBezTo>
                    <a:pt x="2273" y="12832"/>
                    <a:pt x="2614" y="12697"/>
                    <a:pt x="2914" y="12372"/>
                  </a:cubicBezTo>
                  <a:lnTo>
                    <a:pt x="12963" y="2323"/>
                  </a:lnTo>
                  <a:lnTo>
                    <a:pt x="12963" y="2344"/>
                  </a:lnTo>
                  <a:cubicBezTo>
                    <a:pt x="13991" y="1381"/>
                    <a:pt x="13082" y="1"/>
                    <a:pt x="12033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81"/>
            <p:cNvSpPr/>
            <p:nvPr/>
          </p:nvSpPr>
          <p:spPr>
            <a:xfrm>
              <a:off x="3673863" y="2923430"/>
              <a:ext cx="184806" cy="179550"/>
            </a:xfrm>
            <a:custGeom>
              <a:avLst/>
              <a:gdLst/>
              <a:ahLst/>
              <a:cxnLst/>
              <a:rect l="l" t="t" r="r" b="b"/>
              <a:pathLst>
                <a:path w="12343" h="11992" extrusionOk="0">
                  <a:moveTo>
                    <a:pt x="11464" y="0"/>
                  </a:moveTo>
                  <a:cubicBezTo>
                    <a:pt x="11187" y="0"/>
                    <a:pt x="10921" y="162"/>
                    <a:pt x="10807" y="453"/>
                  </a:cubicBezTo>
                  <a:lnTo>
                    <a:pt x="758" y="10481"/>
                  </a:lnTo>
                  <a:cubicBezTo>
                    <a:pt x="190" y="10649"/>
                    <a:pt x="1" y="11343"/>
                    <a:pt x="421" y="11764"/>
                  </a:cubicBezTo>
                  <a:cubicBezTo>
                    <a:pt x="577" y="11920"/>
                    <a:pt x="774" y="11992"/>
                    <a:pt x="967" y="11992"/>
                  </a:cubicBezTo>
                  <a:cubicBezTo>
                    <a:pt x="1294" y="11992"/>
                    <a:pt x="1611" y="11784"/>
                    <a:pt x="1704" y="11427"/>
                  </a:cubicBezTo>
                  <a:lnTo>
                    <a:pt x="11753" y="1378"/>
                  </a:lnTo>
                  <a:lnTo>
                    <a:pt x="11753" y="1399"/>
                  </a:lnTo>
                  <a:cubicBezTo>
                    <a:pt x="12216" y="1188"/>
                    <a:pt x="12342" y="579"/>
                    <a:pt x="11985" y="221"/>
                  </a:cubicBezTo>
                  <a:cubicBezTo>
                    <a:pt x="11834" y="71"/>
                    <a:pt x="11647" y="0"/>
                    <a:pt x="11464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81"/>
            <p:cNvSpPr/>
            <p:nvPr/>
          </p:nvSpPr>
          <p:spPr>
            <a:xfrm>
              <a:off x="3541970" y="3007531"/>
              <a:ext cx="218793" cy="216383"/>
            </a:xfrm>
            <a:custGeom>
              <a:avLst/>
              <a:gdLst/>
              <a:ahLst/>
              <a:cxnLst/>
              <a:rect l="l" t="t" r="r" b="b"/>
              <a:pathLst>
                <a:path w="14613" h="14452" extrusionOk="0">
                  <a:moveTo>
                    <a:pt x="11156" y="1"/>
                  </a:moveTo>
                  <a:cubicBezTo>
                    <a:pt x="10596" y="1"/>
                    <a:pt x="10000" y="134"/>
                    <a:pt x="9398" y="428"/>
                  </a:cubicBezTo>
                  <a:cubicBezTo>
                    <a:pt x="7792" y="1240"/>
                    <a:pt x="3601" y="3145"/>
                    <a:pt x="1236" y="3145"/>
                  </a:cubicBezTo>
                  <a:cubicBezTo>
                    <a:pt x="724" y="3145"/>
                    <a:pt x="297" y="3056"/>
                    <a:pt x="1" y="2846"/>
                  </a:cubicBezTo>
                  <a:lnTo>
                    <a:pt x="1" y="2846"/>
                  </a:lnTo>
                  <a:lnTo>
                    <a:pt x="11606" y="14451"/>
                  </a:lnTo>
                  <a:cubicBezTo>
                    <a:pt x="10429" y="12769"/>
                    <a:pt x="13036" y="7009"/>
                    <a:pt x="14003" y="5032"/>
                  </a:cubicBezTo>
                  <a:cubicBezTo>
                    <a:pt x="14612" y="3834"/>
                    <a:pt x="14549" y="2636"/>
                    <a:pt x="14066" y="1732"/>
                  </a:cubicBezTo>
                  <a:cubicBezTo>
                    <a:pt x="13525" y="693"/>
                    <a:pt x="12435" y="1"/>
                    <a:pt x="11156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81"/>
            <p:cNvSpPr/>
            <p:nvPr/>
          </p:nvSpPr>
          <p:spPr>
            <a:xfrm>
              <a:off x="3562123" y="3027504"/>
              <a:ext cx="198640" cy="196409"/>
            </a:xfrm>
            <a:custGeom>
              <a:avLst/>
              <a:gdLst/>
              <a:ahLst/>
              <a:cxnLst/>
              <a:rect l="l" t="t" r="r" b="b"/>
              <a:pathLst>
                <a:path w="13267" h="13118" extrusionOk="0">
                  <a:moveTo>
                    <a:pt x="11099" y="0"/>
                  </a:moveTo>
                  <a:cubicBezTo>
                    <a:pt x="10513" y="0"/>
                    <a:pt x="9928" y="148"/>
                    <a:pt x="9398" y="440"/>
                  </a:cubicBezTo>
                  <a:cubicBezTo>
                    <a:pt x="7779" y="1249"/>
                    <a:pt x="3620" y="3145"/>
                    <a:pt x="1256" y="3145"/>
                  </a:cubicBezTo>
                  <a:cubicBezTo>
                    <a:pt x="734" y="3145"/>
                    <a:pt x="300" y="3053"/>
                    <a:pt x="0" y="2836"/>
                  </a:cubicBezTo>
                  <a:lnTo>
                    <a:pt x="0" y="2836"/>
                  </a:lnTo>
                  <a:lnTo>
                    <a:pt x="10260" y="13117"/>
                  </a:lnTo>
                  <a:cubicBezTo>
                    <a:pt x="9083" y="11435"/>
                    <a:pt x="11690" y="5675"/>
                    <a:pt x="12657" y="3698"/>
                  </a:cubicBezTo>
                  <a:cubicBezTo>
                    <a:pt x="13266" y="2500"/>
                    <a:pt x="13203" y="1302"/>
                    <a:pt x="12720" y="398"/>
                  </a:cubicBezTo>
                  <a:cubicBezTo>
                    <a:pt x="12209" y="132"/>
                    <a:pt x="11654" y="0"/>
                    <a:pt x="1109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3" name="Google Shape;9383;p81"/>
            <p:cNvSpPr/>
            <p:nvPr/>
          </p:nvSpPr>
          <p:spPr>
            <a:xfrm>
              <a:off x="3516562" y="3033523"/>
              <a:ext cx="217446" cy="210304"/>
            </a:xfrm>
            <a:custGeom>
              <a:avLst/>
              <a:gdLst/>
              <a:ahLst/>
              <a:cxnLst/>
              <a:rect l="l" t="t" r="r" b="b"/>
              <a:pathLst>
                <a:path w="14523" h="14046" extrusionOk="0">
                  <a:moveTo>
                    <a:pt x="1642" y="1"/>
                  </a:moveTo>
                  <a:cubicBezTo>
                    <a:pt x="783" y="1"/>
                    <a:pt x="1" y="916"/>
                    <a:pt x="499" y="1867"/>
                  </a:cubicBezTo>
                  <a:cubicBezTo>
                    <a:pt x="562" y="1972"/>
                    <a:pt x="646" y="2077"/>
                    <a:pt x="730" y="2161"/>
                  </a:cubicBezTo>
                  <a:lnTo>
                    <a:pt x="12252" y="13682"/>
                  </a:lnTo>
                  <a:cubicBezTo>
                    <a:pt x="12494" y="13924"/>
                    <a:pt x="12814" y="14045"/>
                    <a:pt x="13135" y="14045"/>
                  </a:cubicBezTo>
                  <a:cubicBezTo>
                    <a:pt x="13455" y="14045"/>
                    <a:pt x="13776" y="13924"/>
                    <a:pt x="14018" y="13682"/>
                  </a:cubicBezTo>
                  <a:cubicBezTo>
                    <a:pt x="14522" y="13178"/>
                    <a:pt x="14522" y="12379"/>
                    <a:pt x="14018" y="11895"/>
                  </a:cubicBezTo>
                  <a:lnTo>
                    <a:pt x="2517" y="374"/>
                  </a:lnTo>
                  <a:cubicBezTo>
                    <a:pt x="2251" y="113"/>
                    <a:pt x="1942" y="1"/>
                    <a:pt x="1642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4" name="Google Shape;9384;p81"/>
            <p:cNvSpPr/>
            <p:nvPr/>
          </p:nvSpPr>
          <p:spPr>
            <a:xfrm>
              <a:off x="3524033" y="3056041"/>
              <a:ext cx="202413" cy="188100"/>
            </a:xfrm>
            <a:custGeom>
              <a:avLst/>
              <a:gdLst/>
              <a:ahLst/>
              <a:cxnLst/>
              <a:rect l="l" t="t" r="r" b="b"/>
              <a:pathLst>
                <a:path w="13519" h="12563" extrusionOk="0">
                  <a:moveTo>
                    <a:pt x="894" y="0"/>
                  </a:moveTo>
                  <a:cubicBezTo>
                    <a:pt x="573" y="0"/>
                    <a:pt x="252" y="121"/>
                    <a:pt x="0" y="363"/>
                  </a:cubicBezTo>
                  <a:cubicBezTo>
                    <a:pt x="63" y="468"/>
                    <a:pt x="147" y="573"/>
                    <a:pt x="231" y="657"/>
                  </a:cubicBezTo>
                  <a:lnTo>
                    <a:pt x="11732" y="12200"/>
                  </a:lnTo>
                  <a:cubicBezTo>
                    <a:pt x="11984" y="12441"/>
                    <a:pt x="12305" y="12562"/>
                    <a:pt x="12625" y="12562"/>
                  </a:cubicBezTo>
                  <a:cubicBezTo>
                    <a:pt x="12946" y="12562"/>
                    <a:pt x="13267" y="12441"/>
                    <a:pt x="13519" y="12200"/>
                  </a:cubicBezTo>
                  <a:cubicBezTo>
                    <a:pt x="13456" y="12073"/>
                    <a:pt x="13372" y="11968"/>
                    <a:pt x="13288" y="11884"/>
                  </a:cubicBezTo>
                  <a:lnTo>
                    <a:pt x="1787" y="363"/>
                  </a:lnTo>
                  <a:cubicBezTo>
                    <a:pt x="1535" y="121"/>
                    <a:pt x="1214" y="0"/>
                    <a:pt x="894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5" name="Google Shape;9385;p81"/>
            <p:cNvSpPr/>
            <p:nvPr/>
          </p:nvSpPr>
          <p:spPr>
            <a:xfrm>
              <a:off x="3556389" y="3171360"/>
              <a:ext cx="39108" cy="35620"/>
            </a:xfrm>
            <a:custGeom>
              <a:avLst/>
              <a:gdLst/>
              <a:ahLst/>
              <a:cxnLst/>
              <a:rect l="l" t="t" r="r" b="b"/>
              <a:pathLst>
                <a:path w="2612" h="2379" extrusionOk="0">
                  <a:moveTo>
                    <a:pt x="1348" y="0"/>
                  </a:moveTo>
                  <a:cubicBezTo>
                    <a:pt x="840" y="0"/>
                    <a:pt x="335" y="306"/>
                    <a:pt x="194" y="902"/>
                  </a:cubicBezTo>
                  <a:cubicBezTo>
                    <a:pt x="1" y="1735"/>
                    <a:pt x="660" y="2379"/>
                    <a:pt x="1359" y="2379"/>
                  </a:cubicBezTo>
                  <a:cubicBezTo>
                    <a:pt x="1649" y="2379"/>
                    <a:pt x="1945" y="2269"/>
                    <a:pt x="2191" y="2017"/>
                  </a:cubicBezTo>
                  <a:cubicBezTo>
                    <a:pt x="2507" y="1701"/>
                    <a:pt x="2612" y="1239"/>
                    <a:pt x="2486" y="818"/>
                  </a:cubicBezTo>
                  <a:cubicBezTo>
                    <a:pt x="2302" y="269"/>
                    <a:pt x="1824" y="0"/>
                    <a:pt x="1348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81"/>
            <p:cNvSpPr/>
            <p:nvPr/>
          </p:nvSpPr>
          <p:spPr>
            <a:xfrm>
              <a:off x="3573413" y="3180268"/>
              <a:ext cx="22084" cy="21920"/>
            </a:xfrm>
            <a:custGeom>
              <a:avLst/>
              <a:gdLst/>
              <a:ahLst/>
              <a:cxnLst/>
              <a:rect l="l" t="t" r="r" b="b"/>
              <a:pathLst>
                <a:path w="1475" h="1464" extrusionOk="0">
                  <a:moveTo>
                    <a:pt x="821" y="1"/>
                  </a:moveTo>
                  <a:cubicBezTo>
                    <a:pt x="498" y="1"/>
                    <a:pt x="188" y="212"/>
                    <a:pt x="108" y="560"/>
                  </a:cubicBezTo>
                  <a:cubicBezTo>
                    <a:pt x="1" y="1042"/>
                    <a:pt x="364" y="1463"/>
                    <a:pt x="811" y="1463"/>
                  </a:cubicBezTo>
                  <a:cubicBezTo>
                    <a:pt x="890" y="1463"/>
                    <a:pt x="972" y="1450"/>
                    <a:pt x="1054" y="1422"/>
                  </a:cubicBezTo>
                  <a:cubicBezTo>
                    <a:pt x="1370" y="1106"/>
                    <a:pt x="1475" y="644"/>
                    <a:pt x="1349" y="223"/>
                  </a:cubicBezTo>
                  <a:cubicBezTo>
                    <a:pt x="1195" y="70"/>
                    <a:pt x="1006" y="1"/>
                    <a:pt x="821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81"/>
            <p:cNvSpPr/>
            <p:nvPr/>
          </p:nvSpPr>
          <p:spPr>
            <a:xfrm>
              <a:off x="3510094" y="2969111"/>
              <a:ext cx="174534" cy="41549"/>
            </a:xfrm>
            <a:custGeom>
              <a:avLst/>
              <a:gdLst/>
              <a:ahLst/>
              <a:cxnLst/>
              <a:rect l="l" t="t" r="r" b="b"/>
              <a:pathLst>
                <a:path w="11657" h="2775" extrusionOk="0">
                  <a:moveTo>
                    <a:pt x="7213" y="1"/>
                  </a:moveTo>
                  <a:cubicBezTo>
                    <a:pt x="4756" y="1"/>
                    <a:pt x="2223" y="716"/>
                    <a:pt x="364" y="2027"/>
                  </a:cubicBezTo>
                  <a:cubicBezTo>
                    <a:pt x="0" y="2287"/>
                    <a:pt x="264" y="2774"/>
                    <a:pt x="614" y="2774"/>
                  </a:cubicBezTo>
                  <a:cubicBezTo>
                    <a:pt x="690" y="2774"/>
                    <a:pt x="769" y="2752"/>
                    <a:pt x="847" y="2700"/>
                  </a:cubicBezTo>
                  <a:cubicBezTo>
                    <a:pt x="2563" y="1480"/>
                    <a:pt x="4936" y="816"/>
                    <a:pt x="7221" y="816"/>
                  </a:cubicBezTo>
                  <a:cubicBezTo>
                    <a:pt x="8521" y="816"/>
                    <a:pt x="9792" y="1031"/>
                    <a:pt x="10897" y="1480"/>
                  </a:cubicBezTo>
                  <a:cubicBezTo>
                    <a:pt x="10957" y="1506"/>
                    <a:pt x="11015" y="1517"/>
                    <a:pt x="11069" y="1517"/>
                  </a:cubicBezTo>
                  <a:cubicBezTo>
                    <a:pt x="11465" y="1517"/>
                    <a:pt x="11656" y="908"/>
                    <a:pt x="11212" y="723"/>
                  </a:cubicBezTo>
                  <a:cubicBezTo>
                    <a:pt x="9996" y="234"/>
                    <a:pt x="8617" y="1"/>
                    <a:pt x="7213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81"/>
            <p:cNvSpPr/>
            <p:nvPr/>
          </p:nvSpPr>
          <p:spPr>
            <a:xfrm>
              <a:off x="3529948" y="2930572"/>
              <a:ext cx="133270" cy="33928"/>
            </a:xfrm>
            <a:custGeom>
              <a:avLst/>
              <a:gdLst/>
              <a:ahLst/>
              <a:cxnLst/>
              <a:rect l="l" t="t" r="r" b="b"/>
              <a:pathLst>
                <a:path w="8901" h="2266" extrusionOk="0">
                  <a:moveTo>
                    <a:pt x="5461" y="1"/>
                  </a:moveTo>
                  <a:cubicBezTo>
                    <a:pt x="3626" y="1"/>
                    <a:pt x="1739" y="535"/>
                    <a:pt x="362" y="1510"/>
                  </a:cubicBezTo>
                  <a:cubicBezTo>
                    <a:pt x="1" y="1768"/>
                    <a:pt x="245" y="2265"/>
                    <a:pt x="598" y="2265"/>
                  </a:cubicBezTo>
                  <a:cubicBezTo>
                    <a:pt x="677" y="2265"/>
                    <a:pt x="761" y="2241"/>
                    <a:pt x="846" y="2183"/>
                  </a:cubicBezTo>
                  <a:cubicBezTo>
                    <a:pt x="2092" y="1299"/>
                    <a:pt x="3807" y="816"/>
                    <a:pt x="5465" y="816"/>
                  </a:cubicBezTo>
                  <a:cubicBezTo>
                    <a:pt x="6408" y="816"/>
                    <a:pt x="7333" y="972"/>
                    <a:pt x="8141" y="1300"/>
                  </a:cubicBezTo>
                  <a:cubicBezTo>
                    <a:pt x="8202" y="1325"/>
                    <a:pt x="8259" y="1337"/>
                    <a:pt x="8313" y="1337"/>
                  </a:cubicBezTo>
                  <a:cubicBezTo>
                    <a:pt x="8709" y="1337"/>
                    <a:pt x="8900" y="728"/>
                    <a:pt x="8456" y="543"/>
                  </a:cubicBezTo>
                  <a:cubicBezTo>
                    <a:pt x="7545" y="176"/>
                    <a:pt x="6512" y="1"/>
                    <a:pt x="5461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81"/>
            <p:cNvSpPr/>
            <p:nvPr/>
          </p:nvSpPr>
          <p:spPr>
            <a:xfrm>
              <a:off x="3753292" y="3083980"/>
              <a:ext cx="52793" cy="168875"/>
            </a:xfrm>
            <a:custGeom>
              <a:avLst/>
              <a:gdLst/>
              <a:ahLst/>
              <a:cxnLst/>
              <a:rect l="l" t="t" r="r" b="b"/>
              <a:pathLst>
                <a:path w="3526" h="11279" extrusionOk="0">
                  <a:moveTo>
                    <a:pt x="1806" y="1"/>
                  </a:moveTo>
                  <a:cubicBezTo>
                    <a:pt x="1547" y="1"/>
                    <a:pt x="1290" y="237"/>
                    <a:pt x="1424" y="557"/>
                  </a:cubicBezTo>
                  <a:cubicBezTo>
                    <a:pt x="2664" y="3627"/>
                    <a:pt x="2138" y="7916"/>
                    <a:pt x="225" y="10628"/>
                  </a:cubicBezTo>
                  <a:cubicBezTo>
                    <a:pt x="0" y="10942"/>
                    <a:pt x="267" y="11278"/>
                    <a:pt x="552" y="11278"/>
                  </a:cubicBezTo>
                  <a:cubicBezTo>
                    <a:pt x="668" y="11278"/>
                    <a:pt x="786" y="11223"/>
                    <a:pt x="877" y="11090"/>
                  </a:cubicBezTo>
                  <a:cubicBezTo>
                    <a:pt x="2937" y="8189"/>
                    <a:pt x="3526" y="3606"/>
                    <a:pt x="2180" y="263"/>
                  </a:cubicBezTo>
                  <a:cubicBezTo>
                    <a:pt x="2104" y="79"/>
                    <a:pt x="1954" y="1"/>
                    <a:pt x="1806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81"/>
            <p:cNvSpPr/>
            <p:nvPr/>
          </p:nvSpPr>
          <p:spPr>
            <a:xfrm>
              <a:off x="3799243" y="3105481"/>
              <a:ext cx="43046" cy="127700"/>
            </a:xfrm>
            <a:custGeom>
              <a:avLst/>
              <a:gdLst/>
              <a:ahLst/>
              <a:cxnLst/>
              <a:rect l="l" t="t" r="r" b="b"/>
              <a:pathLst>
                <a:path w="2875" h="8529" extrusionOk="0">
                  <a:moveTo>
                    <a:pt x="1501" y="1"/>
                  </a:moveTo>
                  <a:cubicBezTo>
                    <a:pt x="1239" y="1"/>
                    <a:pt x="973" y="247"/>
                    <a:pt x="1109" y="572"/>
                  </a:cubicBezTo>
                  <a:cubicBezTo>
                    <a:pt x="2013" y="2779"/>
                    <a:pt x="1613" y="5912"/>
                    <a:pt x="226" y="7867"/>
                  </a:cubicBezTo>
                  <a:cubicBezTo>
                    <a:pt x="0" y="8198"/>
                    <a:pt x="280" y="8529"/>
                    <a:pt x="573" y="8529"/>
                  </a:cubicBezTo>
                  <a:cubicBezTo>
                    <a:pt x="690" y="8529"/>
                    <a:pt x="809" y="8477"/>
                    <a:pt x="898" y="8351"/>
                  </a:cubicBezTo>
                  <a:cubicBezTo>
                    <a:pt x="2433" y="6164"/>
                    <a:pt x="2875" y="2737"/>
                    <a:pt x="1866" y="256"/>
                  </a:cubicBezTo>
                  <a:cubicBezTo>
                    <a:pt x="1791" y="77"/>
                    <a:pt x="1646" y="1"/>
                    <a:pt x="1501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91" name="Google Shape;9391;p81"/>
          <p:cNvSpPr/>
          <p:nvPr/>
        </p:nvSpPr>
        <p:spPr>
          <a:xfrm>
            <a:off x="2513884" y="1812081"/>
            <a:ext cx="32745" cy="26456"/>
          </a:xfrm>
          <a:custGeom>
            <a:avLst/>
            <a:gdLst/>
            <a:ahLst/>
            <a:cxnLst/>
            <a:rect l="l" t="t" r="r" b="b"/>
            <a:pathLst>
              <a:path w="2187" h="1767" extrusionOk="0">
                <a:moveTo>
                  <a:pt x="0" y="0"/>
                </a:moveTo>
                <a:cubicBezTo>
                  <a:pt x="105" y="105"/>
                  <a:pt x="168" y="252"/>
                  <a:pt x="168" y="399"/>
                </a:cubicBezTo>
                <a:lnTo>
                  <a:pt x="168" y="1367"/>
                </a:lnTo>
                <a:cubicBezTo>
                  <a:pt x="168" y="1514"/>
                  <a:pt x="105" y="1661"/>
                  <a:pt x="0" y="1766"/>
                </a:cubicBezTo>
                <a:lnTo>
                  <a:pt x="1724" y="1766"/>
                </a:lnTo>
                <a:cubicBezTo>
                  <a:pt x="1976" y="1766"/>
                  <a:pt x="2187" y="1556"/>
                  <a:pt x="2187" y="1304"/>
                </a:cubicBezTo>
                <a:lnTo>
                  <a:pt x="2187" y="463"/>
                </a:lnTo>
                <a:cubicBezTo>
                  <a:pt x="2187" y="210"/>
                  <a:pt x="1976" y="0"/>
                  <a:pt x="1724" y="0"/>
                </a:cubicBezTo>
                <a:close/>
              </a:path>
            </a:pathLst>
          </a:custGeom>
          <a:solidFill>
            <a:srgbClr val="84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92" name="Google Shape;9392;p81"/>
          <p:cNvGrpSpPr/>
          <p:nvPr/>
        </p:nvGrpSpPr>
        <p:grpSpPr>
          <a:xfrm>
            <a:off x="2163842" y="1506972"/>
            <a:ext cx="382787" cy="331566"/>
            <a:chOff x="2163842" y="1506972"/>
            <a:chExt cx="382787" cy="331566"/>
          </a:xfrm>
        </p:grpSpPr>
        <p:sp>
          <p:nvSpPr>
            <p:cNvPr id="9393" name="Google Shape;9393;p81"/>
            <p:cNvSpPr/>
            <p:nvPr/>
          </p:nvSpPr>
          <p:spPr>
            <a:xfrm>
              <a:off x="2247253" y="1506972"/>
              <a:ext cx="214152" cy="101768"/>
            </a:xfrm>
            <a:custGeom>
              <a:avLst/>
              <a:gdLst/>
              <a:ahLst/>
              <a:cxnLst/>
              <a:rect l="l" t="t" r="r" b="b"/>
              <a:pathLst>
                <a:path w="14303" h="6797" extrusionOk="0">
                  <a:moveTo>
                    <a:pt x="7214" y="0"/>
                  </a:moveTo>
                  <a:cubicBezTo>
                    <a:pt x="6739" y="0"/>
                    <a:pt x="6266" y="184"/>
                    <a:pt x="5908" y="552"/>
                  </a:cubicBezTo>
                  <a:lnTo>
                    <a:pt x="253" y="6123"/>
                  </a:lnTo>
                  <a:cubicBezTo>
                    <a:pt x="1" y="6376"/>
                    <a:pt x="169" y="6775"/>
                    <a:pt x="505" y="6796"/>
                  </a:cubicBezTo>
                  <a:cubicBezTo>
                    <a:pt x="610" y="6796"/>
                    <a:pt x="694" y="6754"/>
                    <a:pt x="778" y="6691"/>
                  </a:cubicBezTo>
                  <a:lnTo>
                    <a:pt x="6455" y="1099"/>
                  </a:lnTo>
                  <a:cubicBezTo>
                    <a:pt x="6665" y="878"/>
                    <a:pt x="6944" y="768"/>
                    <a:pt x="7222" y="768"/>
                  </a:cubicBezTo>
                  <a:cubicBezTo>
                    <a:pt x="7501" y="768"/>
                    <a:pt x="7780" y="878"/>
                    <a:pt x="7990" y="1099"/>
                  </a:cubicBezTo>
                  <a:lnTo>
                    <a:pt x="13456" y="6460"/>
                  </a:lnTo>
                  <a:cubicBezTo>
                    <a:pt x="13541" y="6554"/>
                    <a:pt x="13638" y="6594"/>
                    <a:pt x="13732" y="6594"/>
                  </a:cubicBezTo>
                  <a:cubicBezTo>
                    <a:pt x="14036" y="6594"/>
                    <a:pt x="14303" y="6186"/>
                    <a:pt x="13982" y="5913"/>
                  </a:cubicBezTo>
                  <a:lnTo>
                    <a:pt x="8536" y="552"/>
                  </a:lnTo>
                  <a:cubicBezTo>
                    <a:pt x="8168" y="184"/>
                    <a:pt x="7690" y="0"/>
                    <a:pt x="721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81"/>
            <p:cNvSpPr/>
            <p:nvPr/>
          </p:nvSpPr>
          <p:spPr>
            <a:xfrm>
              <a:off x="2163842" y="1812081"/>
              <a:ext cx="382787" cy="26456"/>
            </a:xfrm>
            <a:custGeom>
              <a:avLst/>
              <a:gdLst/>
              <a:ahLst/>
              <a:cxnLst/>
              <a:rect l="l" t="t" r="r" b="b"/>
              <a:pathLst>
                <a:path w="25566" h="1767" extrusionOk="0">
                  <a:moveTo>
                    <a:pt x="484" y="0"/>
                  </a:moveTo>
                  <a:cubicBezTo>
                    <a:pt x="231" y="0"/>
                    <a:pt x="21" y="210"/>
                    <a:pt x="21" y="463"/>
                  </a:cubicBezTo>
                  <a:lnTo>
                    <a:pt x="21" y="1304"/>
                  </a:lnTo>
                  <a:cubicBezTo>
                    <a:pt x="0" y="1556"/>
                    <a:pt x="210" y="1766"/>
                    <a:pt x="484" y="1766"/>
                  </a:cubicBezTo>
                  <a:lnTo>
                    <a:pt x="25103" y="1766"/>
                  </a:lnTo>
                  <a:cubicBezTo>
                    <a:pt x="25355" y="1766"/>
                    <a:pt x="25566" y="1556"/>
                    <a:pt x="25566" y="1304"/>
                  </a:cubicBezTo>
                  <a:lnTo>
                    <a:pt x="25566" y="463"/>
                  </a:lnTo>
                  <a:cubicBezTo>
                    <a:pt x="25566" y="210"/>
                    <a:pt x="25355" y="0"/>
                    <a:pt x="25103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81"/>
            <p:cNvSpPr/>
            <p:nvPr/>
          </p:nvSpPr>
          <p:spPr>
            <a:xfrm>
              <a:off x="2178634" y="1592030"/>
              <a:ext cx="353201" cy="220066"/>
            </a:xfrm>
            <a:custGeom>
              <a:avLst/>
              <a:gdLst/>
              <a:ahLst/>
              <a:cxnLst/>
              <a:rect l="l" t="t" r="r" b="b"/>
              <a:pathLst>
                <a:path w="23590" h="14698" extrusionOk="0">
                  <a:moveTo>
                    <a:pt x="463" y="1"/>
                  </a:moveTo>
                  <a:cubicBezTo>
                    <a:pt x="210" y="1"/>
                    <a:pt x="0" y="211"/>
                    <a:pt x="0" y="464"/>
                  </a:cubicBezTo>
                  <a:lnTo>
                    <a:pt x="0" y="14234"/>
                  </a:lnTo>
                  <a:cubicBezTo>
                    <a:pt x="0" y="14487"/>
                    <a:pt x="210" y="14697"/>
                    <a:pt x="463" y="14697"/>
                  </a:cubicBezTo>
                  <a:lnTo>
                    <a:pt x="23127" y="14697"/>
                  </a:lnTo>
                  <a:cubicBezTo>
                    <a:pt x="23379" y="14697"/>
                    <a:pt x="23590" y="14487"/>
                    <a:pt x="23590" y="14234"/>
                  </a:cubicBezTo>
                  <a:lnTo>
                    <a:pt x="23590" y="464"/>
                  </a:lnTo>
                  <a:cubicBezTo>
                    <a:pt x="23590" y="211"/>
                    <a:pt x="23379" y="1"/>
                    <a:pt x="23127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81"/>
            <p:cNvSpPr/>
            <p:nvPr/>
          </p:nvSpPr>
          <p:spPr>
            <a:xfrm>
              <a:off x="2178634" y="1592030"/>
              <a:ext cx="353201" cy="220066"/>
            </a:xfrm>
            <a:custGeom>
              <a:avLst/>
              <a:gdLst/>
              <a:ahLst/>
              <a:cxnLst/>
              <a:rect l="l" t="t" r="r" b="b"/>
              <a:pathLst>
                <a:path w="23590" h="14698" extrusionOk="0">
                  <a:moveTo>
                    <a:pt x="21992" y="1"/>
                  </a:moveTo>
                  <a:lnTo>
                    <a:pt x="21992" y="12510"/>
                  </a:lnTo>
                  <a:cubicBezTo>
                    <a:pt x="21992" y="12784"/>
                    <a:pt x="21781" y="12994"/>
                    <a:pt x="21529" y="12994"/>
                  </a:cubicBezTo>
                  <a:lnTo>
                    <a:pt x="0" y="12994"/>
                  </a:lnTo>
                  <a:lnTo>
                    <a:pt x="0" y="14234"/>
                  </a:lnTo>
                  <a:cubicBezTo>
                    <a:pt x="0" y="14487"/>
                    <a:pt x="210" y="14697"/>
                    <a:pt x="463" y="14697"/>
                  </a:cubicBezTo>
                  <a:lnTo>
                    <a:pt x="23127" y="14697"/>
                  </a:lnTo>
                  <a:cubicBezTo>
                    <a:pt x="23379" y="14697"/>
                    <a:pt x="23590" y="14487"/>
                    <a:pt x="23590" y="14234"/>
                  </a:cubicBezTo>
                  <a:lnTo>
                    <a:pt x="23590" y="464"/>
                  </a:lnTo>
                  <a:cubicBezTo>
                    <a:pt x="23590" y="211"/>
                    <a:pt x="23379" y="1"/>
                    <a:pt x="23127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81"/>
            <p:cNvSpPr/>
            <p:nvPr/>
          </p:nvSpPr>
          <p:spPr>
            <a:xfrm>
              <a:off x="2201602" y="1615013"/>
              <a:ext cx="307251" cy="174100"/>
            </a:xfrm>
            <a:custGeom>
              <a:avLst/>
              <a:gdLst/>
              <a:ahLst/>
              <a:cxnLst/>
              <a:rect l="l" t="t" r="r" b="b"/>
              <a:pathLst>
                <a:path w="20521" h="11628" extrusionOk="0">
                  <a:moveTo>
                    <a:pt x="569" y="1"/>
                  </a:moveTo>
                  <a:cubicBezTo>
                    <a:pt x="253" y="1"/>
                    <a:pt x="1" y="253"/>
                    <a:pt x="22" y="568"/>
                  </a:cubicBezTo>
                  <a:lnTo>
                    <a:pt x="22" y="11060"/>
                  </a:lnTo>
                  <a:cubicBezTo>
                    <a:pt x="22" y="11375"/>
                    <a:pt x="253" y="11627"/>
                    <a:pt x="569" y="11627"/>
                  </a:cubicBezTo>
                  <a:lnTo>
                    <a:pt x="19953" y="11627"/>
                  </a:lnTo>
                  <a:cubicBezTo>
                    <a:pt x="20268" y="11627"/>
                    <a:pt x="20521" y="11375"/>
                    <a:pt x="20521" y="11060"/>
                  </a:cubicBezTo>
                  <a:lnTo>
                    <a:pt x="20521" y="568"/>
                  </a:lnTo>
                  <a:cubicBezTo>
                    <a:pt x="20521" y="253"/>
                    <a:pt x="20268" y="1"/>
                    <a:pt x="19953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81"/>
            <p:cNvSpPr/>
            <p:nvPr/>
          </p:nvSpPr>
          <p:spPr>
            <a:xfrm>
              <a:off x="2201932" y="1615013"/>
              <a:ext cx="306921" cy="173786"/>
            </a:xfrm>
            <a:custGeom>
              <a:avLst/>
              <a:gdLst/>
              <a:ahLst/>
              <a:cxnLst/>
              <a:rect l="l" t="t" r="r" b="b"/>
              <a:pathLst>
                <a:path w="20499" h="11607" extrusionOk="0">
                  <a:moveTo>
                    <a:pt x="19153" y="1"/>
                  </a:moveTo>
                  <a:lnTo>
                    <a:pt x="19153" y="8810"/>
                  </a:lnTo>
                  <a:cubicBezTo>
                    <a:pt x="19153" y="9609"/>
                    <a:pt x="18501" y="10261"/>
                    <a:pt x="17702" y="10261"/>
                  </a:cubicBezTo>
                  <a:lnTo>
                    <a:pt x="0" y="10261"/>
                  </a:lnTo>
                  <a:lnTo>
                    <a:pt x="0" y="11060"/>
                  </a:lnTo>
                  <a:cubicBezTo>
                    <a:pt x="0" y="11354"/>
                    <a:pt x="231" y="11606"/>
                    <a:pt x="547" y="11606"/>
                  </a:cubicBezTo>
                  <a:lnTo>
                    <a:pt x="19931" y="11606"/>
                  </a:lnTo>
                  <a:cubicBezTo>
                    <a:pt x="20246" y="11606"/>
                    <a:pt x="20499" y="11354"/>
                    <a:pt x="20499" y="11060"/>
                  </a:cubicBezTo>
                  <a:lnTo>
                    <a:pt x="20499" y="568"/>
                  </a:lnTo>
                  <a:cubicBezTo>
                    <a:pt x="20499" y="253"/>
                    <a:pt x="20246" y="1"/>
                    <a:pt x="19931" y="1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81"/>
            <p:cNvSpPr/>
            <p:nvPr/>
          </p:nvSpPr>
          <p:spPr>
            <a:xfrm>
              <a:off x="2254500" y="1777450"/>
              <a:ext cx="76824" cy="34646"/>
            </a:xfrm>
            <a:custGeom>
              <a:avLst/>
              <a:gdLst/>
              <a:ahLst/>
              <a:cxnLst/>
              <a:rect l="l" t="t" r="r" b="b"/>
              <a:pathLst>
                <a:path w="5131" h="2314" extrusionOk="0">
                  <a:moveTo>
                    <a:pt x="946" y="0"/>
                  </a:moveTo>
                  <a:cubicBezTo>
                    <a:pt x="421" y="0"/>
                    <a:pt x="0" y="421"/>
                    <a:pt x="0" y="946"/>
                  </a:cubicBezTo>
                  <a:lnTo>
                    <a:pt x="0" y="2313"/>
                  </a:lnTo>
                  <a:lnTo>
                    <a:pt x="5130" y="2313"/>
                  </a:lnTo>
                  <a:lnTo>
                    <a:pt x="5130" y="946"/>
                  </a:lnTo>
                  <a:cubicBezTo>
                    <a:pt x="5130" y="421"/>
                    <a:pt x="4710" y="0"/>
                    <a:pt x="418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81"/>
            <p:cNvSpPr/>
            <p:nvPr/>
          </p:nvSpPr>
          <p:spPr>
            <a:xfrm>
              <a:off x="2300765" y="1777450"/>
              <a:ext cx="30873" cy="34646"/>
            </a:xfrm>
            <a:custGeom>
              <a:avLst/>
              <a:gdLst/>
              <a:ahLst/>
              <a:cxnLst/>
              <a:rect l="l" t="t" r="r" b="b"/>
              <a:pathLst>
                <a:path w="2062" h="2314" extrusionOk="0">
                  <a:moveTo>
                    <a:pt x="1" y="0"/>
                  </a:moveTo>
                  <a:cubicBezTo>
                    <a:pt x="316" y="211"/>
                    <a:pt x="505" y="568"/>
                    <a:pt x="505" y="946"/>
                  </a:cubicBezTo>
                  <a:lnTo>
                    <a:pt x="505" y="2313"/>
                  </a:lnTo>
                  <a:lnTo>
                    <a:pt x="2061" y="2313"/>
                  </a:lnTo>
                  <a:lnTo>
                    <a:pt x="2061" y="946"/>
                  </a:lnTo>
                  <a:cubicBezTo>
                    <a:pt x="2061" y="421"/>
                    <a:pt x="1620" y="0"/>
                    <a:pt x="1094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1" name="Google Shape;9401;p81"/>
          <p:cNvGrpSpPr/>
          <p:nvPr/>
        </p:nvGrpSpPr>
        <p:grpSpPr>
          <a:xfrm>
            <a:off x="1738877" y="3349652"/>
            <a:ext cx="357918" cy="350536"/>
            <a:chOff x="1738877" y="3349652"/>
            <a:chExt cx="357918" cy="350536"/>
          </a:xfrm>
        </p:grpSpPr>
        <p:sp>
          <p:nvSpPr>
            <p:cNvPr id="9402" name="Google Shape;9402;p81"/>
            <p:cNvSpPr/>
            <p:nvPr/>
          </p:nvSpPr>
          <p:spPr>
            <a:xfrm>
              <a:off x="1814114" y="3407461"/>
              <a:ext cx="154516" cy="282965"/>
            </a:xfrm>
            <a:custGeom>
              <a:avLst/>
              <a:gdLst/>
              <a:ahLst/>
              <a:cxnLst/>
              <a:rect l="l" t="t" r="r" b="b"/>
              <a:pathLst>
                <a:path w="10320" h="18899" extrusionOk="0">
                  <a:moveTo>
                    <a:pt x="8789" y="1"/>
                  </a:moveTo>
                  <a:cubicBezTo>
                    <a:pt x="8541" y="1"/>
                    <a:pt x="8282" y="99"/>
                    <a:pt x="8052" y="334"/>
                  </a:cubicBezTo>
                  <a:lnTo>
                    <a:pt x="315" y="8092"/>
                  </a:lnTo>
                  <a:cubicBezTo>
                    <a:pt x="105" y="8302"/>
                    <a:pt x="0" y="8576"/>
                    <a:pt x="0" y="8849"/>
                  </a:cubicBezTo>
                  <a:lnTo>
                    <a:pt x="0" y="17847"/>
                  </a:lnTo>
                  <a:cubicBezTo>
                    <a:pt x="0" y="18415"/>
                    <a:pt x="484" y="18899"/>
                    <a:pt x="1051" y="18899"/>
                  </a:cubicBezTo>
                  <a:cubicBezTo>
                    <a:pt x="1640" y="18899"/>
                    <a:pt x="2124" y="18415"/>
                    <a:pt x="2124" y="17826"/>
                  </a:cubicBezTo>
                  <a:lnTo>
                    <a:pt x="2124" y="9290"/>
                  </a:lnTo>
                  <a:lnTo>
                    <a:pt x="9545" y="1827"/>
                  </a:lnTo>
                  <a:cubicBezTo>
                    <a:pt x="10319" y="1069"/>
                    <a:pt x="9608" y="1"/>
                    <a:pt x="878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3" name="Google Shape;9403;p81"/>
            <p:cNvSpPr/>
            <p:nvPr/>
          </p:nvSpPr>
          <p:spPr>
            <a:xfrm>
              <a:off x="1813800" y="3521057"/>
              <a:ext cx="47538" cy="80402"/>
            </a:xfrm>
            <a:custGeom>
              <a:avLst/>
              <a:gdLst/>
              <a:ahLst/>
              <a:cxnLst/>
              <a:rect l="l" t="t" r="r" b="b"/>
              <a:pathLst>
                <a:path w="3175" h="5370" extrusionOk="0">
                  <a:moveTo>
                    <a:pt x="1430" y="0"/>
                  </a:moveTo>
                  <a:cubicBezTo>
                    <a:pt x="1198" y="0"/>
                    <a:pt x="967" y="42"/>
                    <a:pt x="736" y="84"/>
                  </a:cubicBezTo>
                  <a:lnTo>
                    <a:pt x="315" y="505"/>
                  </a:lnTo>
                  <a:cubicBezTo>
                    <a:pt x="126" y="715"/>
                    <a:pt x="0" y="989"/>
                    <a:pt x="0" y="1262"/>
                  </a:cubicBezTo>
                  <a:lnTo>
                    <a:pt x="0" y="4983"/>
                  </a:lnTo>
                  <a:cubicBezTo>
                    <a:pt x="440" y="5239"/>
                    <a:pt x="927" y="5369"/>
                    <a:pt x="1418" y="5369"/>
                  </a:cubicBezTo>
                  <a:cubicBezTo>
                    <a:pt x="1654" y="5369"/>
                    <a:pt x="1891" y="5339"/>
                    <a:pt x="2123" y="5278"/>
                  </a:cubicBezTo>
                  <a:lnTo>
                    <a:pt x="2123" y="1703"/>
                  </a:lnTo>
                  <a:lnTo>
                    <a:pt x="3175" y="652"/>
                  </a:lnTo>
                  <a:cubicBezTo>
                    <a:pt x="2670" y="232"/>
                    <a:pt x="2060" y="0"/>
                    <a:pt x="1430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4" name="Google Shape;9404;p81"/>
            <p:cNvSpPr/>
            <p:nvPr/>
          </p:nvSpPr>
          <p:spPr>
            <a:xfrm>
              <a:off x="1900041" y="3407506"/>
              <a:ext cx="61402" cy="56896"/>
            </a:xfrm>
            <a:custGeom>
              <a:avLst/>
              <a:gdLst/>
              <a:ahLst/>
              <a:cxnLst/>
              <a:rect l="l" t="t" r="r" b="b"/>
              <a:pathLst>
                <a:path w="4101" h="3800" extrusionOk="0">
                  <a:moveTo>
                    <a:pt x="3044" y="1"/>
                  </a:moveTo>
                  <a:cubicBezTo>
                    <a:pt x="2777" y="1"/>
                    <a:pt x="2506" y="103"/>
                    <a:pt x="2292" y="331"/>
                  </a:cubicBezTo>
                  <a:lnTo>
                    <a:pt x="1" y="2644"/>
                  </a:lnTo>
                  <a:lnTo>
                    <a:pt x="1830" y="3800"/>
                  </a:lnTo>
                  <a:lnTo>
                    <a:pt x="3217" y="2412"/>
                  </a:lnTo>
                  <a:lnTo>
                    <a:pt x="4100" y="1004"/>
                  </a:lnTo>
                  <a:cubicBezTo>
                    <a:pt x="4073" y="392"/>
                    <a:pt x="3566" y="1"/>
                    <a:pt x="3044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5" name="Google Shape;9405;p81"/>
            <p:cNvSpPr/>
            <p:nvPr/>
          </p:nvSpPr>
          <p:spPr>
            <a:xfrm>
              <a:off x="1738877" y="3658310"/>
              <a:ext cx="215320" cy="41878"/>
            </a:xfrm>
            <a:custGeom>
              <a:avLst/>
              <a:gdLst/>
              <a:ahLst/>
              <a:cxnLst/>
              <a:rect l="l" t="t" r="r" b="b"/>
              <a:pathLst>
                <a:path w="14381" h="2797" extrusionOk="0">
                  <a:moveTo>
                    <a:pt x="1745" y="0"/>
                  </a:moveTo>
                  <a:cubicBezTo>
                    <a:pt x="778" y="0"/>
                    <a:pt x="0" y="778"/>
                    <a:pt x="21" y="1745"/>
                  </a:cubicBezTo>
                  <a:lnTo>
                    <a:pt x="21" y="2292"/>
                  </a:lnTo>
                  <a:cubicBezTo>
                    <a:pt x="21" y="2565"/>
                    <a:pt x="232" y="2796"/>
                    <a:pt x="505" y="2796"/>
                  </a:cubicBezTo>
                  <a:lnTo>
                    <a:pt x="13897" y="2796"/>
                  </a:lnTo>
                  <a:cubicBezTo>
                    <a:pt x="14171" y="2796"/>
                    <a:pt x="14381" y="2565"/>
                    <a:pt x="14381" y="2292"/>
                  </a:cubicBezTo>
                  <a:lnTo>
                    <a:pt x="14381" y="1745"/>
                  </a:lnTo>
                  <a:cubicBezTo>
                    <a:pt x="14381" y="778"/>
                    <a:pt x="13603" y="0"/>
                    <a:pt x="12657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6" name="Google Shape;9406;p81"/>
            <p:cNvSpPr/>
            <p:nvPr/>
          </p:nvSpPr>
          <p:spPr>
            <a:xfrm>
              <a:off x="1901928" y="3658310"/>
              <a:ext cx="52269" cy="41878"/>
            </a:xfrm>
            <a:custGeom>
              <a:avLst/>
              <a:gdLst/>
              <a:ahLst/>
              <a:cxnLst/>
              <a:rect l="l" t="t" r="r" b="b"/>
              <a:pathLst>
                <a:path w="3491" h="2797" extrusionOk="0">
                  <a:moveTo>
                    <a:pt x="1" y="0"/>
                  </a:moveTo>
                  <a:cubicBezTo>
                    <a:pt x="779" y="273"/>
                    <a:pt x="1304" y="988"/>
                    <a:pt x="1304" y="1808"/>
                  </a:cubicBezTo>
                  <a:lnTo>
                    <a:pt x="1304" y="2796"/>
                  </a:lnTo>
                  <a:lnTo>
                    <a:pt x="3007" y="2796"/>
                  </a:lnTo>
                  <a:cubicBezTo>
                    <a:pt x="3281" y="2775"/>
                    <a:pt x="3491" y="2565"/>
                    <a:pt x="3491" y="2292"/>
                  </a:cubicBezTo>
                  <a:lnTo>
                    <a:pt x="3491" y="1745"/>
                  </a:lnTo>
                  <a:cubicBezTo>
                    <a:pt x="3491" y="778"/>
                    <a:pt x="2713" y="0"/>
                    <a:pt x="1767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7" name="Google Shape;9407;p81"/>
            <p:cNvSpPr/>
            <p:nvPr/>
          </p:nvSpPr>
          <p:spPr>
            <a:xfrm>
              <a:off x="1781369" y="3503749"/>
              <a:ext cx="93818" cy="80402"/>
            </a:xfrm>
            <a:custGeom>
              <a:avLst/>
              <a:gdLst/>
              <a:ahLst/>
              <a:cxnLst/>
              <a:rect l="l" t="t" r="r" b="b"/>
              <a:pathLst>
                <a:path w="6266" h="5370" extrusionOk="0">
                  <a:moveTo>
                    <a:pt x="3596" y="0"/>
                  </a:moveTo>
                  <a:cubicBezTo>
                    <a:pt x="1199" y="0"/>
                    <a:pt x="1" y="2880"/>
                    <a:pt x="1682" y="4583"/>
                  </a:cubicBezTo>
                  <a:cubicBezTo>
                    <a:pt x="2232" y="5126"/>
                    <a:pt x="2904" y="5369"/>
                    <a:pt x="3563" y="5369"/>
                  </a:cubicBezTo>
                  <a:cubicBezTo>
                    <a:pt x="4945" y="5369"/>
                    <a:pt x="6266" y="4300"/>
                    <a:pt x="6266" y="2691"/>
                  </a:cubicBezTo>
                  <a:cubicBezTo>
                    <a:pt x="6266" y="1198"/>
                    <a:pt x="5067" y="0"/>
                    <a:pt x="3596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81"/>
            <p:cNvSpPr/>
            <p:nvPr/>
          </p:nvSpPr>
          <p:spPr>
            <a:xfrm>
              <a:off x="1829221" y="3503749"/>
              <a:ext cx="45966" cy="80283"/>
            </a:xfrm>
            <a:custGeom>
              <a:avLst/>
              <a:gdLst/>
              <a:ahLst/>
              <a:cxnLst/>
              <a:rect l="l" t="t" r="r" b="b"/>
              <a:pathLst>
                <a:path w="3070" h="5362" extrusionOk="0">
                  <a:moveTo>
                    <a:pt x="400" y="0"/>
                  </a:moveTo>
                  <a:cubicBezTo>
                    <a:pt x="253" y="0"/>
                    <a:pt x="126" y="0"/>
                    <a:pt x="0" y="21"/>
                  </a:cubicBezTo>
                  <a:cubicBezTo>
                    <a:pt x="2439" y="967"/>
                    <a:pt x="2439" y="4415"/>
                    <a:pt x="0" y="5340"/>
                  </a:cubicBezTo>
                  <a:cubicBezTo>
                    <a:pt x="126" y="5361"/>
                    <a:pt x="253" y="5361"/>
                    <a:pt x="400" y="5361"/>
                  </a:cubicBezTo>
                  <a:cubicBezTo>
                    <a:pt x="1871" y="5361"/>
                    <a:pt x="3070" y="4163"/>
                    <a:pt x="3070" y="2691"/>
                  </a:cubicBezTo>
                  <a:cubicBezTo>
                    <a:pt x="3070" y="1198"/>
                    <a:pt x="1871" y="0"/>
                    <a:pt x="400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81"/>
            <p:cNvSpPr/>
            <p:nvPr/>
          </p:nvSpPr>
          <p:spPr>
            <a:xfrm>
              <a:off x="1813800" y="3528289"/>
              <a:ext cx="36832" cy="31337"/>
            </a:xfrm>
            <a:custGeom>
              <a:avLst/>
              <a:gdLst/>
              <a:ahLst/>
              <a:cxnLst/>
              <a:rect l="l" t="t" r="r" b="b"/>
              <a:pathLst>
                <a:path w="2460" h="2093" extrusionOk="0">
                  <a:moveTo>
                    <a:pt x="1409" y="1"/>
                  </a:moveTo>
                  <a:cubicBezTo>
                    <a:pt x="463" y="1"/>
                    <a:pt x="0" y="1115"/>
                    <a:pt x="673" y="1788"/>
                  </a:cubicBezTo>
                  <a:cubicBezTo>
                    <a:pt x="883" y="1999"/>
                    <a:pt x="1144" y="2093"/>
                    <a:pt x="1401" y="2093"/>
                  </a:cubicBezTo>
                  <a:cubicBezTo>
                    <a:pt x="1939" y="2093"/>
                    <a:pt x="2460" y="1678"/>
                    <a:pt x="2460" y="1052"/>
                  </a:cubicBezTo>
                  <a:cubicBezTo>
                    <a:pt x="2460" y="463"/>
                    <a:pt x="1997" y="1"/>
                    <a:pt x="1409" y="1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81"/>
            <p:cNvSpPr/>
            <p:nvPr/>
          </p:nvSpPr>
          <p:spPr>
            <a:xfrm>
              <a:off x="1881475" y="3351479"/>
              <a:ext cx="95075" cy="97186"/>
            </a:xfrm>
            <a:custGeom>
              <a:avLst/>
              <a:gdLst/>
              <a:ahLst/>
              <a:cxnLst/>
              <a:rect l="l" t="t" r="r" b="b"/>
              <a:pathLst>
                <a:path w="6350" h="6491" extrusionOk="0">
                  <a:moveTo>
                    <a:pt x="2818" y="0"/>
                  </a:moveTo>
                  <a:cubicBezTo>
                    <a:pt x="2578" y="0"/>
                    <a:pt x="2344" y="112"/>
                    <a:pt x="2208" y="331"/>
                  </a:cubicBezTo>
                  <a:lnTo>
                    <a:pt x="211" y="3526"/>
                  </a:lnTo>
                  <a:cubicBezTo>
                    <a:pt x="0" y="3863"/>
                    <a:pt x="105" y="4304"/>
                    <a:pt x="421" y="4514"/>
                  </a:cubicBezTo>
                  <a:lnTo>
                    <a:pt x="3574" y="6491"/>
                  </a:lnTo>
                  <a:lnTo>
                    <a:pt x="6350" y="2097"/>
                  </a:lnTo>
                  <a:lnTo>
                    <a:pt x="3196" y="99"/>
                  </a:lnTo>
                  <a:cubicBezTo>
                    <a:pt x="3078" y="33"/>
                    <a:pt x="2947" y="0"/>
                    <a:pt x="2818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1" name="Google Shape;9411;p81"/>
            <p:cNvSpPr/>
            <p:nvPr/>
          </p:nvSpPr>
          <p:spPr>
            <a:xfrm>
              <a:off x="1914834" y="3370584"/>
              <a:ext cx="61717" cy="78082"/>
            </a:xfrm>
            <a:custGeom>
              <a:avLst/>
              <a:gdLst/>
              <a:ahLst/>
              <a:cxnLst/>
              <a:rect l="l" t="t" r="r" b="b"/>
              <a:pathLst>
                <a:path w="4122" h="5215" extrusionOk="0">
                  <a:moveTo>
                    <a:pt x="2755" y="1"/>
                  </a:moveTo>
                  <a:lnTo>
                    <a:pt x="1" y="4374"/>
                  </a:lnTo>
                  <a:lnTo>
                    <a:pt x="1346" y="5215"/>
                  </a:lnTo>
                  <a:lnTo>
                    <a:pt x="4122" y="821"/>
                  </a:lnTo>
                  <a:lnTo>
                    <a:pt x="2818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2" name="Google Shape;9412;p81"/>
            <p:cNvSpPr/>
            <p:nvPr/>
          </p:nvSpPr>
          <p:spPr>
            <a:xfrm>
              <a:off x="1934987" y="3382861"/>
              <a:ext cx="140412" cy="147255"/>
            </a:xfrm>
            <a:custGeom>
              <a:avLst/>
              <a:gdLst/>
              <a:ahLst/>
              <a:cxnLst/>
              <a:rect l="l" t="t" r="r" b="b"/>
              <a:pathLst>
                <a:path w="9378" h="9835" extrusionOk="0">
                  <a:moveTo>
                    <a:pt x="2755" y="1"/>
                  </a:moveTo>
                  <a:lnTo>
                    <a:pt x="0" y="4395"/>
                  </a:lnTo>
                  <a:lnTo>
                    <a:pt x="3049" y="9567"/>
                  </a:lnTo>
                  <a:cubicBezTo>
                    <a:pt x="3154" y="9745"/>
                    <a:pt x="3338" y="9835"/>
                    <a:pt x="3522" y="9835"/>
                  </a:cubicBezTo>
                  <a:cubicBezTo>
                    <a:pt x="3706" y="9835"/>
                    <a:pt x="3890" y="9745"/>
                    <a:pt x="3995" y="9567"/>
                  </a:cubicBezTo>
                  <a:lnTo>
                    <a:pt x="9146" y="1346"/>
                  </a:lnTo>
                  <a:cubicBezTo>
                    <a:pt x="9377" y="989"/>
                    <a:pt x="9146" y="526"/>
                    <a:pt x="8725" y="484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3" name="Google Shape;9413;p81"/>
            <p:cNvSpPr/>
            <p:nvPr/>
          </p:nvSpPr>
          <p:spPr>
            <a:xfrm>
              <a:off x="1974020" y="3389165"/>
              <a:ext cx="101379" cy="140801"/>
            </a:xfrm>
            <a:custGeom>
              <a:avLst/>
              <a:gdLst/>
              <a:ahLst/>
              <a:cxnLst/>
              <a:rect l="l" t="t" r="r" b="b"/>
              <a:pathLst>
                <a:path w="6771" h="9404" extrusionOk="0">
                  <a:moveTo>
                    <a:pt x="5256" y="0"/>
                  </a:moveTo>
                  <a:lnTo>
                    <a:pt x="0" y="8389"/>
                  </a:lnTo>
                  <a:lnTo>
                    <a:pt x="442" y="9125"/>
                  </a:lnTo>
                  <a:cubicBezTo>
                    <a:pt x="550" y="9309"/>
                    <a:pt x="742" y="9404"/>
                    <a:pt x="931" y="9404"/>
                  </a:cubicBezTo>
                  <a:cubicBezTo>
                    <a:pt x="1110" y="9404"/>
                    <a:pt x="1286" y="9319"/>
                    <a:pt x="1388" y="9146"/>
                  </a:cubicBezTo>
                  <a:lnTo>
                    <a:pt x="6560" y="925"/>
                  </a:lnTo>
                  <a:cubicBezTo>
                    <a:pt x="6770" y="568"/>
                    <a:pt x="6539" y="105"/>
                    <a:pt x="6118" y="63"/>
                  </a:cubicBezTo>
                  <a:lnTo>
                    <a:pt x="5256" y="0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4" name="Google Shape;9414;p81"/>
            <p:cNvSpPr/>
            <p:nvPr/>
          </p:nvSpPr>
          <p:spPr>
            <a:xfrm>
              <a:off x="2010538" y="3427884"/>
              <a:ext cx="86257" cy="88937"/>
            </a:xfrm>
            <a:custGeom>
              <a:avLst/>
              <a:gdLst/>
              <a:ahLst/>
              <a:cxnLst/>
              <a:rect l="l" t="t" r="r" b="b"/>
              <a:pathLst>
                <a:path w="5761" h="5940" extrusionOk="0">
                  <a:moveTo>
                    <a:pt x="3070" y="0"/>
                  </a:moveTo>
                  <a:lnTo>
                    <a:pt x="0" y="4899"/>
                  </a:lnTo>
                  <a:lnTo>
                    <a:pt x="988" y="5509"/>
                  </a:lnTo>
                  <a:cubicBezTo>
                    <a:pt x="1452" y="5800"/>
                    <a:pt x="1971" y="5940"/>
                    <a:pt x="2484" y="5940"/>
                  </a:cubicBezTo>
                  <a:cubicBezTo>
                    <a:pt x="3415" y="5940"/>
                    <a:pt x="4328" y="5479"/>
                    <a:pt x="4857" y="4626"/>
                  </a:cubicBezTo>
                  <a:lnTo>
                    <a:pt x="4941" y="4499"/>
                  </a:lnTo>
                  <a:cubicBezTo>
                    <a:pt x="5761" y="3175"/>
                    <a:pt x="5361" y="1451"/>
                    <a:pt x="4058" y="631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5" name="Google Shape;9415;p81"/>
            <p:cNvSpPr/>
            <p:nvPr/>
          </p:nvSpPr>
          <p:spPr>
            <a:xfrm>
              <a:off x="2020929" y="3432600"/>
              <a:ext cx="75866" cy="84370"/>
            </a:xfrm>
            <a:custGeom>
              <a:avLst/>
              <a:gdLst/>
              <a:ahLst/>
              <a:cxnLst/>
              <a:rect l="l" t="t" r="r" b="b"/>
              <a:pathLst>
                <a:path w="5067" h="5635" extrusionOk="0">
                  <a:moveTo>
                    <a:pt x="2859" y="1"/>
                  </a:moveTo>
                  <a:lnTo>
                    <a:pt x="2859" y="1"/>
                  </a:lnTo>
                  <a:cubicBezTo>
                    <a:pt x="4606" y="2042"/>
                    <a:pt x="3073" y="5073"/>
                    <a:pt x="552" y="5073"/>
                  </a:cubicBezTo>
                  <a:cubicBezTo>
                    <a:pt x="373" y="5073"/>
                    <a:pt x="188" y="5057"/>
                    <a:pt x="0" y="5025"/>
                  </a:cubicBezTo>
                  <a:lnTo>
                    <a:pt x="0" y="5025"/>
                  </a:lnTo>
                  <a:lnTo>
                    <a:pt x="294" y="5194"/>
                  </a:lnTo>
                  <a:cubicBezTo>
                    <a:pt x="757" y="5492"/>
                    <a:pt x="1276" y="5634"/>
                    <a:pt x="1788" y="5634"/>
                  </a:cubicBezTo>
                  <a:cubicBezTo>
                    <a:pt x="2720" y="5634"/>
                    <a:pt x="3634" y="5165"/>
                    <a:pt x="4163" y="4311"/>
                  </a:cubicBezTo>
                  <a:lnTo>
                    <a:pt x="4247" y="4184"/>
                  </a:lnTo>
                  <a:cubicBezTo>
                    <a:pt x="5067" y="2860"/>
                    <a:pt x="4667" y="1136"/>
                    <a:pt x="3364" y="316"/>
                  </a:cubicBezTo>
                  <a:lnTo>
                    <a:pt x="2859" y="1"/>
                  </a:ln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6" name="Google Shape;9416;p81"/>
            <p:cNvSpPr/>
            <p:nvPr/>
          </p:nvSpPr>
          <p:spPr>
            <a:xfrm>
              <a:off x="1861322" y="3349652"/>
              <a:ext cx="46924" cy="44873"/>
            </a:xfrm>
            <a:custGeom>
              <a:avLst/>
              <a:gdLst/>
              <a:ahLst/>
              <a:cxnLst/>
              <a:rect l="l" t="t" r="r" b="b"/>
              <a:pathLst>
                <a:path w="3134" h="2997" extrusionOk="0">
                  <a:moveTo>
                    <a:pt x="1203" y="1"/>
                  </a:moveTo>
                  <a:cubicBezTo>
                    <a:pt x="1037" y="1"/>
                    <a:pt x="876" y="90"/>
                    <a:pt x="779" y="242"/>
                  </a:cubicBezTo>
                  <a:lnTo>
                    <a:pt x="148" y="1273"/>
                  </a:lnTo>
                  <a:cubicBezTo>
                    <a:pt x="1" y="1483"/>
                    <a:pt x="64" y="1798"/>
                    <a:pt x="295" y="1945"/>
                  </a:cubicBezTo>
                  <a:lnTo>
                    <a:pt x="1956" y="2997"/>
                  </a:lnTo>
                  <a:lnTo>
                    <a:pt x="3133" y="1125"/>
                  </a:lnTo>
                  <a:lnTo>
                    <a:pt x="1451" y="74"/>
                  </a:lnTo>
                  <a:cubicBezTo>
                    <a:pt x="1373" y="24"/>
                    <a:pt x="1287" y="1"/>
                    <a:pt x="120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81"/>
            <p:cNvSpPr/>
            <p:nvPr/>
          </p:nvSpPr>
          <p:spPr>
            <a:xfrm>
              <a:off x="1877687" y="3358306"/>
              <a:ext cx="30559" cy="36218"/>
            </a:xfrm>
            <a:custGeom>
              <a:avLst/>
              <a:gdLst/>
              <a:ahLst/>
              <a:cxnLst/>
              <a:rect l="l" t="t" r="r" b="b"/>
              <a:pathLst>
                <a:path w="2041" h="2419" extrusionOk="0">
                  <a:moveTo>
                    <a:pt x="1136" y="1"/>
                  </a:moveTo>
                  <a:lnTo>
                    <a:pt x="1" y="1851"/>
                  </a:lnTo>
                  <a:lnTo>
                    <a:pt x="863" y="2419"/>
                  </a:lnTo>
                  <a:lnTo>
                    <a:pt x="2040" y="547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81"/>
            <p:cNvSpPr/>
            <p:nvPr/>
          </p:nvSpPr>
          <p:spPr>
            <a:xfrm>
              <a:off x="1872656" y="3625880"/>
              <a:ext cx="42193" cy="32430"/>
            </a:xfrm>
            <a:custGeom>
              <a:avLst/>
              <a:gdLst/>
              <a:ahLst/>
              <a:cxnLst/>
              <a:rect l="l" t="t" r="r" b="b"/>
              <a:pathLst>
                <a:path w="2818" h="2166" extrusionOk="0">
                  <a:moveTo>
                    <a:pt x="1115" y="1"/>
                  </a:moveTo>
                  <a:cubicBezTo>
                    <a:pt x="484" y="1"/>
                    <a:pt x="1" y="505"/>
                    <a:pt x="1" y="1115"/>
                  </a:cubicBezTo>
                  <a:lnTo>
                    <a:pt x="1" y="2166"/>
                  </a:lnTo>
                  <a:lnTo>
                    <a:pt x="2818" y="2166"/>
                  </a:lnTo>
                  <a:lnTo>
                    <a:pt x="2797" y="1115"/>
                  </a:lnTo>
                  <a:cubicBezTo>
                    <a:pt x="2797" y="505"/>
                    <a:pt x="2292" y="1"/>
                    <a:pt x="1683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81"/>
            <p:cNvSpPr/>
            <p:nvPr/>
          </p:nvSpPr>
          <p:spPr>
            <a:xfrm>
              <a:off x="1885563" y="3625745"/>
              <a:ext cx="28972" cy="32565"/>
            </a:xfrm>
            <a:custGeom>
              <a:avLst/>
              <a:gdLst/>
              <a:ahLst/>
              <a:cxnLst/>
              <a:rect l="l" t="t" r="r" b="b"/>
              <a:pathLst>
                <a:path w="1935" h="2175" extrusionOk="0">
                  <a:moveTo>
                    <a:pt x="179" y="1"/>
                  </a:moveTo>
                  <a:cubicBezTo>
                    <a:pt x="120" y="1"/>
                    <a:pt x="60" y="16"/>
                    <a:pt x="1" y="31"/>
                  </a:cubicBezTo>
                  <a:cubicBezTo>
                    <a:pt x="421" y="241"/>
                    <a:pt x="673" y="682"/>
                    <a:pt x="673" y="1166"/>
                  </a:cubicBezTo>
                  <a:lnTo>
                    <a:pt x="673" y="2175"/>
                  </a:lnTo>
                  <a:lnTo>
                    <a:pt x="1935" y="2175"/>
                  </a:lnTo>
                  <a:lnTo>
                    <a:pt x="1935" y="1124"/>
                  </a:lnTo>
                  <a:cubicBezTo>
                    <a:pt x="1935" y="514"/>
                    <a:pt x="1430" y="10"/>
                    <a:pt x="821" y="10"/>
                  </a:cubicBezTo>
                  <a:lnTo>
                    <a:pt x="253" y="10"/>
                  </a:lnTo>
                  <a:cubicBezTo>
                    <a:pt x="228" y="3"/>
                    <a:pt x="204" y="1"/>
                    <a:pt x="179" y="1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0" name="Google Shape;9420;p81"/>
          <p:cNvGrpSpPr/>
          <p:nvPr/>
        </p:nvGrpSpPr>
        <p:grpSpPr>
          <a:xfrm>
            <a:off x="1971819" y="4276854"/>
            <a:ext cx="383281" cy="333947"/>
            <a:chOff x="1971819" y="4276854"/>
            <a:chExt cx="383281" cy="333947"/>
          </a:xfrm>
        </p:grpSpPr>
        <p:sp>
          <p:nvSpPr>
            <p:cNvPr id="9421" name="Google Shape;9421;p81"/>
            <p:cNvSpPr/>
            <p:nvPr/>
          </p:nvSpPr>
          <p:spPr>
            <a:xfrm>
              <a:off x="1971819" y="4277094"/>
              <a:ext cx="383281" cy="333707"/>
            </a:xfrm>
            <a:custGeom>
              <a:avLst/>
              <a:gdLst/>
              <a:ahLst/>
              <a:cxnLst/>
              <a:rect l="l" t="t" r="r" b="b"/>
              <a:pathLst>
                <a:path w="25599" h="22288" extrusionOk="0">
                  <a:moveTo>
                    <a:pt x="14060" y="0"/>
                  </a:moveTo>
                  <a:cubicBezTo>
                    <a:pt x="11422" y="0"/>
                    <a:pt x="8740" y="922"/>
                    <a:pt x="6518" y="2928"/>
                  </a:cubicBezTo>
                  <a:cubicBezTo>
                    <a:pt x="0" y="8794"/>
                    <a:pt x="2334" y="19517"/>
                    <a:pt x="10702" y="22145"/>
                  </a:cubicBezTo>
                  <a:cubicBezTo>
                    <a:pt x="11014" y="22242"/>
                    <a:pt x="11325" y="22287"/>
                    <a:pt x="11629" y="22287"/>
                  </a:cubicBezTo>
                  <a:cubicBezTo>
                    <a:pt x="13434" y="22287"/>
                    <a:pt x="14966" y="20685"/>
                    <a:pt x="14696" y="18760"/>
                  </a:cubicBezTo>
                  <a:cubicBezTo>
                    <a:pt x="14465" y="17057"/>
                    <a:pt x="15033" y="15354"/>
                    <a:pt x="16252" y="14134"/>
                  </a:cubicBezTo>
                  <a:cubicBezTo>
                    <a:pt x="17290" y="13096"/>
                    <a:pt x="18692" y="12534"/>
                    <a:pt x="20127" y="12534"/>
                  </a:cubicBezTo>
                  <a:cubicBezTo>
                    <a:pt x="20552" y="12534"/>
                    <a:pt x="20980" y="12583"/>
                    <a:pt x="21403" y="12684"/>
                  </a:cubicBezTo>
                  <a:cubicBezTo>
                    <a:pt x="21659" y="12747"/>
                    <a:pt x="21913" y="12777"/>
                    <a:pt x="22162" y="12777"/>
                  </a:cubicBezTo>
                  <a:cubicBezTo>
                    <a:pt x="24051" y="12777"/>
                    <a:pt x="25599" y="11037"/>
                    <a:pt x="25208" y="9067"/>
                  </a:cubicBezTo>
                  <a:cubicBezTo>
                    <a:pt x="24046" y="3410"/>
                    <a:pt x="19135" y="0"/>
                    <a:pt x="14060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81"/>
            <p:cNvSpPr/>
            <p:nvPr/>
          </p:nvSpPr>
          <p:spPr>
            <a:xfrm>
              <a:off x="2071910" y="4276854"/>
              <a:ext cx="281124" cy="183233"/>
            </a:xfrm>
            <a:custGeom>
              <a:avLst/>
              <a:gdLst/>
              <a:ahLst/>
              <a:cxnLst/>
              <a:rect l="l" t="t" r="r" b="b"/>
              <a:pathLst>
                <a:path w="18776" h="12238" extrusionOk="0">
                  <a:moveTo>
                    <a:pt x="7372" y="1"/>
                  </a:moveTo>
                  <a:cubicBezTo>
                    <a:pt x="4809" y="1"/>
                    <a:pt x="2199" y="874"/>
                    <a:pt x="1" y="2776"/>
                  </a:cubicBezTo>
                  <a:cubicBezTo>
                    <a:pt x="1763" y="1879"/>
                    <a:pt x="3616" y="1463"/>
                    <a:pt x="5431" y="1463"/>
                  </a:cubicBezTo>
                  <a:cubicBezTo>
                    <a:pt x="10891" y="1463"/>
                    <a:pt x="16000" y="5237"/>
                    <a:pt x="17199" y="11060"/>
                  </a:cubicBezTo>
                  <a:cubicBezTo>
                    <a:pt x="17283" y="11438"/>
                    <a:pt x="17283" y="11859"/>
                    <a:pt x="17220" y="12237"/>
                  </a:cubicBezTo>
                  <a:cubicBezTo>
                    <a:pt x="18250" y="11543"/>
                    <a:pt x="18776" y="10303"/>
                    <a:pt x="18523" y="9083"/>
                  </a:cubicBezTo>
                  <a:cubicBezTo>
                    <a:pt x="17363" y="3436"/>
                    <a:pt x="12458" y="1"/>
                    <a:pt x="7372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81"/>
            <p:cNvSpPr/>
            <p:nvPr/>
          </p:nvSpPr>
          <p:spPr>
            <a:xfrm>
              <a:off x="2169187" y="4328644"/>
              <a:ext cx="141984" cy="106574"/>
            </a:xfrm>
            <a:custGeom>
              <a:avLst/>
              <a:gdLst/>
              <a:ahLst/>
              <a:cxnLst/>
              <a:rect l="l" t="t" r="r" b="b"/>
              <a:pathLst>
                <a:path w="9483" h="7118" extrusionOk="0">
                  <a:moveTo>
                    <a:pt x="4741" y="0"/>
                  </a:moveTo>
                  <a:cubicBezTo>
                    <a:pt x="3832" y="0"/>
                    <a:pt x="2923" y="347"/>
                    <a:pt x="2229" y="1041"/>
                  </a:cubicBezTo>
                  <a:cubicBezTo>
                    <a:pt x="0" y="3291"/>
                    <a:pt x="1577" y="7117"/>
                    <a:pt x="4752" y="7117"/>
                  </a:cubicBezTo>
                  <a:cubicBezTo>
                    <a:pt x="7906" y="7117"/>
                    <a:pt x="9482" y="3291"/>
                    <a:pt x="7254" y="1041"/>
                  </a:cubicBezTo>
                  <a:cubicBezTo>
                    <a:pt x="6560" y="347"/>
                    <a:pt x="5651" y="0"/>
                    <a:pt x="4741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81"/>
            <p:cNvSpPr/>
            <p:nvPr/>
          </p:nvSpPr>
          <p:spPr>
            <a:xfrm>
              <a:off x="2194685" y="4328959"/>
              <a:ext cx="103894" cy="98699"/>
            </a:xfrm>
            <a:custGeom>
              <a:avLst/>
              <a:gdLst/>
              <a:ahLst/>
              <a:cxnLst/>
              <a:rect l="l" t="t" r="r" b="b"/>
              <a:pathLst>
                <a:path w="6939" h="6592" extrusionOk="0">
                  <a:moveTo>
                    <a:pt x="3049" y="0"/>
                  </a:moveTo>
                  <a:cubicBezTo>
                    <a:pt x="2145" y="0"/>
                    <a:pt x="1241" y="347"/>
                    <a:pt x="547" y="1041"/>
                  </a:cubicBezTo>
                  <a:lnTo>
                    <a:pt x="526" y="1020"/>
                  </a:lnTo>
                  <a:cubicBezTo>
                    <a:pt x="316" y="1230"/>
                    <a:pt x="148" y="1462"/>
                    <a:pt x="0" y="1714"/>
                  </a:cubicBezTo>
                  <a:cubicBezTo>
                    <a:pt x="614" y="1344"/>
                    <a:pt x="1243" y="1181"/>
                    <a:pt x="1846" y="1181"/>
                  </a:cubicBezTo>
                  <a:cubicBezTo>
                    <a:pt x="4366" y="1181"/>
                    <a:pt x="6422" y="4030"/>
                    <a:pt x="4878" y="6592"/>
                  </a:cubicBezTo>
                  <a:cubicBezTo>
                    <a:pt x="5130" y="6444"/>
                    <a:pt x="5362" y="6255"/>
                    <a:pt x="5572" y="6066"/>
                  </a:cubicBezTo>
                  <a:cubicBezTo>
                    <a:pt x="6938" y="4657"/>
                    <a:pt x="6938" y="2429"/>
                    <a:pt x="5551" y="1041"/>
                  </a:cubicBezTo>
                  <a:cubicBezTo>
                    <a:pt x="4857" y="347"/>
                    <a:pt x="3953" y="0"/>
                    <a:pt x="304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81"/>
            <p:cNvSpPr/>
            <p:nvPr/>
          </p:nvSpPr>
          <p:spPr>
            <a:xfrm>
              <a:off x="2061849" y="4499810"/>
              <a:ext cx="81226" cy="60684"/>
            </a:xfrm>
            <a:custGeom>
              <a:avLst/>
              <a:gdLst/>
              <a:ahLst/>
              <a:cxnLst/>
              <a:rect l="l" t="t" r="r" b="b"/>
              <a:pathLst>
                <a:path w="5425" h="4053" extrusionOk="0">
                  <a:moveTo>
                    <a:pt x="2704" y="0"/>
                  </a:moveTo>
                  <a:cubicBezTo>
                    <a:pt x="2187" y="0"/>
                    <a:pt x="1672" y="195"/>
                    <a:pt x="1283" y="584"/>
                  </a:cubicBezTo>
                  <a:cubicBezTo>
                    <a:pt x="0" y="1866"/>
                    <a:pt x="904" y="4053"/>
                    <a:pt x="2712" y="4053"/>
                  </a:cubicBezTo>
                  <a:cubicBezTo>
                    <a:pt x="4520" y="4053"/>
                    <a:pt x="5424" y="1866"/>
                    <a:pt x="4142" y="584"/>
                  </a:cubicBezTo>
                  <a:cubicBezTo>
                    <a:pt x="3743" y="195"/>
                    <a:pt x="3222" y="0"/>
                    <a:pt x="2704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81"/>
            <p:cNvSpPr/>
            <p:nvPr/>
          </p:nvSpPr>
          <p:spPr>
            <a:xfrm>
              <a:off x="2075384" y="4499600"/>
              <a:ext cx="62660" cy="57435"/>
            </a:xfrm>
            <a:custGeom>
              <a:avLst/>
              <a:gdLst/>
              <a:ahLst/>
              <a:cxnLst/>
              <a:rect l="l" t="t" r="r" b="b"/>
              <a:pathLst>
                <a:path w="4185" h="3836" extrusionOk="0">
                  <a:moveTo>
                    <a:pt x="1817" y="0"/>
                  </a:moveTo>
                  <a:cubicBezTo>
                    <a:pt x="1300" y="0"/>
                    <a:pt x="779" y="198"/>
                    <a:pt x="379" y="598"/>
                  </a:cubicBezTo>
                  <a:cubicBezTo>
                    <a:pt x="232" y="766"/>
                    <a:pt x="84" y="934"/>
                    <a:pt x="0" y="1123"/>
                  </a:cubicBezTo>
                  <a:cubicBezTo>
                    <a:pt x="299" y="978"/>
                    <a:pt x="600" y="912"/>
                    <a:pt x="890" y="912"/>
                  </a:cubicBezTo>
                  <a:cubicBezTo>
                    <a:pt x="2277" y="912"/>
                    <a:pt x="3408" y="2410"/>
                    <a:pt x="2712" y="3836"/>
                  </a:cubicBezTo>
                  <a:cubicBezTo>
                    <a:pt x="3827" y="3289"/>
                    <a:pt x="4184" y="1859"/>
                    <a:pt x="3448" y="850"/>
                  </a:cubicBezTo>
                  <a:cubicBezTo>
                    <a:pt x="3057" y="287"/>
                    <a:pt x="2441" y="0"/>
                    <a:pt x="181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81"/>
            <p:cNvSpPr/>
            <p:nvPr/>
          </p:nvSpPr>
          <p:spPr>
            <a:xfrm>
              <a:off x="2030047" y="4417027"/>
              <a:ext cx="81241" cy="60684"/>
            </a:xfrm>
            <a:custGeom>
              <a:avLst/>
              <a:gdLst/>
              <a:ahLst/>
              <a:cxnLst/>
              <a:rect l="l" t="t" r="r" b="b"/>
              <a:pathLst>
                <a:path w="5426" h="4053" extrusionOk="0">
                  <a:moveTo>
                    <a:pt x="2721" y="0"/>
                  </a:moveTo>
                  <a:cubicBezTo>
                    <a:pt x="2203" y="0"/>
                    <a:pt x="1683" y="195"/>
                    <a:pt x="1283" y="583"/>
                  </a:cubicBezTo>
                  <a:cubicBezTo>
                    <a:pt x="1" y="1866"/>
                    <a:pt x="905" y="4052"/>
                    <a:pt x="2713" y="4052"/>
                  </a:cubicBezTo>
                  <a:cubicBezTo>
                    <a:pt x="4521" y="4052"/>
                    <a:pt x="5425" y="1866"/>
                    <a:pt x="4143" y="583"/>
                  </a:cubicBezTo>
                  <a:cubicBezTo>
                    <a:pt x="3754" y="195"/>
                    <a:pt x="3238" y="0"/>
                    <a:pt x="2721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81"/>
            <p:cNvSpPr/>
            <p:nvPr/>
          </p:nvSpPr>
          <p:spPr>
            <a:xfrm>
              <a:off x="2043897" y="4416937"/>
              <a:ext cx="62345" cy="57315"/>
            </a:xfrm>
            <a:custGeom>
              <a:avLst/>
              <a:gdLst/>
              <a:ahLst/>
              <a:cxnLst/>
              <a:rect l="l" t="t" r="r" b="b"/>
              <a:pathLst>
                <a:path w="4164" h="3828" extrusionOk="0">
                  <a:moveTo>
                    <a:pt x="1798" y="0"/>
                  </a:moveTo>
                  <a:cubicBezTo>
                    <a:pt x="1281" y="0"/>
                    <a:pt x="761" y="198"/>
                    <a:pt x="358" y="610"/>
                  </a:cubicBezTo>
                  <a:lnTo>
                    <a:pt x="358" y="589"/>
                  </a:lnTo>
                  <a:cubicBezTo>
                    <a:pt x="211" y="737"/>
                    <a:pt x="85" y="905"/>
                    <a:pt x="1" y="1094"/>
                  </a:cubicBezTo>
                  <a:cubicBezTo>
                    <a:pt x="317" y="926"/>
                    <a:pt x="639" y="851"/>
                    <a:pt x="949" y="851"/>
                  </a:cubicBezTo>
                  <a:cubicBezTo>
                    <a:pt x="2346" y="851"/>
                    <a:pt x="3491" y="2381"/>
                    <a:pt x="2734" y="3827"/>
                  </a:cubicBezTo>
                  <a:cubicBezTo>
                    <a:pt x="3827" y="3260"/>
                    <a:pt x="4164" y="1830"/>
                    <a:pt x="3428" y="821"/>
                  </a:cubicBezTo>
                  <a:cubicBezTo>
                    <a:pt x="3027" y="283"/>
                    <a:pt x="2415" y="0"/>
                    <a:pt x="1798" y="0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81"/>
            <p:cNvSpPr/>
            <p:nvPr/>
          </p:nvSpPr>
          <p:spPr>
            <a:xfrm>
              <a:off x="2067194" y="4330845"/>
              <a:ext cx="80911" cy="60609"/>
            </a:xfrm>
            <a:custGeom>
              <a:avLst/>
              <a:gdLst/>
              <a:ahLst/>
              <a:cxnLst/>
              <a:rect l="l" t="t" r="r" b="b"/>
              <a:pathLst>
                <a:path w="5404" h="4048" extrusionOk="0">
                  <a:moveTo>
                    <a:pt x="2705" y="1"/>
                  </a:moveTo>
                  <a:cubicBezTo>
                    <a:pt x="2187" y="1"/>
                    <a:pt x="1672" y="200"/>
                    <a:pt x="1283" y="600"/>
                  </a:cubicBezTo>
                  <a:cubicBezTo>
                    <a:pt x="1" y="1882"/>
                    <a:pt x="905" y="4048"/>
                    <a:pt x="2713" y="4048"/>
                  </a:cubicBezTo>
                  <a:cubicBezTo>
                    <a:pt x="4500" y="4048"/>
                    <a:pt x="5404" y="1882"/>
                    <a:pt x="4142" y="600"/>
                  </a:cubicBezTo>
                  <a:cubicBezTo>
                    <a:pt x="3743" y="200"/>
                    <a:pt x="3223" y="1"/>
                    <a:pt x="2705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81"/>
            <p:cNvSpPr/>
            <p:nvPr/>
          </p:nvSpPr>
          <p:spPr>
            <a:xfrm>
              <a:off x="2080415" y="4330845"/>
              <a:ext cx="62974" cy="57464"/>
            </a:xfrm>
            <a:custGeom>
              <a:avLst/>
              <a:gdLst/>
              <a:ahLst/>
              <a:cxnLst/>
              <a:rect l="l" t="t" r="r" b="b"/>
              <a:pathLst>
                <a:path w="4206" h="3838" extrusionOk="0">
                  <a:moveTo>
                    <a:pt x="1839" y="0"/>
                  </a:moveTo>
                  <a:cubicBezTo>
                    <a:pt x="1323" y="0"/>
                    <a:pt x="802" y="197"/>
                    <a:pt x="400" y="600"/>
                  </a:cubicBezTo>
                  <a:lnTo>
                    <a:pt x="379" y="600"/>
                  </a:lnTo>
                  <a:cubicBezTo>
                    <a:pt x="232" y="747"/>
                    <a:pt x="106" y="915"/>
                    <a:pt x="1" y="1104"/>
                  </a:cubicBezTo>
                  <a:cubicBezTo>
                    <a:pt x="318" y="942"/>
                    <a:pt x="639" y="869"/>
                    <a:pt x="948" y="869"/>
                  </a:cubicBezTo>
                  <a:cubicBezTo>
                    <a:pt x="2356" y="869"/>
                    <a:pt x="3496" y="2389"/>
                    <a:pt x="2755" y="3838"/>
                  </a:cubicBezTo>
                  <a:cubicBezTo>
                    <a:pt x="3848" y="3270"/>
                    <a:pt x="4205" y="1840"/>
                    <a:pt x="3470" y="831"/>
                  </a:cubicBezTo>
                  <a:cubicBezTo>
                    <a:pt x="3069" y="282"/>
                    <a:pt x="2457" y="0"/>
                    <a:pt x="1839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1" name="Google Shape;9431;p81"/>
          <p:cNvGrpSpPr/>
          <p:nvPr/>
        </p:nvGrpSpPr>
        <p:grpSpPr>
          <a:xfrm>
            <a:off x="1825119" y="2885819"/>
            <a:ext cx="175987" cy="361391"/>
            <a:chOff x="1825119" y="2885819"/>
            <a:chExt cx="175987" cy="361391"/>
          </a:xfrm>
        </p:grpSpPr>
        <p:sp>
          <p:nvSpPr>
            <p:cNvPr id="9432" name="Google Shape;9432;p81"/>
            <p:cNvSpPr/>
            <p:nvPr/>
          </p:nvSpPr>
          <p:spPr>
            <a:xfrm>
              <a:off x="1825119" y="2885819"/>
              <a:ext cx="175987" cy="56356"/>
            </a:xfrm>
            <a:custGeom>
              <a:avLst/>
              <a:gdLst/>
              <a:ahLst/>
              <a:cxnLst/>
              <a:rect l="l" t="t" r="r" b="b"/>
              <a:pathLst>
                <a:path w="11754" h="3764" extrusionOk="0">
                  <a:moveTo>
                    <a:pt x="1494" y="0"/>
                  </a:moveTo>
                  <a:cubicBezTo>
                    <a:pt x="674" y="0"/>
                    <a:pt x="1" y="673"/>
                    <a:pt x="1" y="1493"/>
                  </a:cubicBezTo>
                  <a:lnTo>
                    <a:pt x="1" y="2271"/>
                  </a:lnTo>
                  <a:cubicBezTo>
                    <a:pt x="1" y="3091"/>
                    <a:pt x="674" y="3764"/>
                    <a:pt x="1494" y="3764"/>
                  </a:cubicBezTo>
                  <a:lnTo>
                    <a:pt x="10261" y="3764"/>
                  </a:lnTo>
                  <a:cubicBezTo>
                    <a:pt x="11081" y="3764"/>
                    <a:pt x="11754" y="3091"/>
                    <a:pt x="11754" y="2271"/>
                  </a:cubicBezTo>
                  <a:lnTo>
                    <a:pt x="11754" y="1493"/>
                  </a:lnTo>
                  <a:cubicBezTo>
                    <a:pt x="11754" y="673"/>
                    <a:pt x="11081" y="0"/>
                    <a:pt x="10261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81"/>
            <p:cNvSpPr/>
            <p:nvPr/>
          </p:nvSpPr>
          <p:spPr>
            <a:xfrm>
              <a:off x="1951666" y="2886119"/>
              <a:ext cx="49439" cy="56371"/>
            </a:xfrm>
            <a:custGeom>
              <a:avLst/>
              <a:gdLst/>
              <a:ahLst/>
              <a:cxnLst/>
              <a:rect l="l" t="t" r="r" b="b"/>
              <a:pathLst>
                <a:path w="3302" h="3765" extrusionOk="0">
                  <a:moveTo>
                    <a:pt x="1846" y="1"/>
                  </a:moveTo>
                  <a:cubicBezTo>
                    <a:pt x="1834" y="1"/>
                    <a:pt x="1821" y="1"/>
                    <a:pt x="1809" y="1"/>
                  </a:cubicBezTo>
                  <a:lnTo>
                    <a:pt x="1" y="1"/>
                  </a:lnTo>
                  <a:cubicBezTo>
                    <a:pt x="610" y="253"/>
                    <a:pt x="989" y="842"/>
                    <a:pt x="989" y="1494"/>
                  </a:cubicBezTo>
                  <a:lnTo>
                    <a:pt x="989" y="2251"/>
                  </a:lnTo>
                  <a:cubicBezTo>
                    <a:pt x="989" y="2903"/>
                    <a:pt x="610" y="3491"/>
                    <a:pt x="1" y="3765"/>
                  </a:cubicBezTo>
                  <a:lnTo>
                    <a:pt x="1809" y="3765"/>
                  </a:lnTo>
                  <a:cubicBezTo>
                    <a:pt x="2629" y="3765"/>
                    <a:pt x="3302" y="3092"/>
                    <a:pt x="3302" y="2272"/>
                  </a:cubicBezTo>
                  <a:lnTo>
                    <a:pt x="3302" y="1473"/>
                  </a:lnTo>
                  <a:cubicBezTo>
                    <a:pt x="3302" y="665"/>
                    <a:pt x="2649" y="1"/>
                    <a:pt x="1846" y="1"/>
                  </a:cubicBezTo>
                  <a:close/>
                </a:path>
              </a:pathLst>
            </a:custGeom>
            <a:solidFill>
              <a:srgbClr val="8EA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81"/>
            <p:cNvSpPr/>
            <p:nvPr/>
          </p:nvSpPr>
          <p:spPr>
            <a:xfrm>
              <a:off x="1853776" y="2942161"/>
              <a:ext cx="118058" cy="304735"/>
            </a:xfrm>
            <a:custGeom>
              <a:avLst/>
              <a:gdLst/>
              <a:ahLst/>
              <a:cxnLst/>
              <a:rect l="l" t="t" r="r" b="b"/>
              <a:pathLst>
                <a:path w="7885" h="20353" extrusionOk="0">
                  <a:moveTo>
                    <a:pt x="0" y="1"/>
                  </a:moveTo>
                  <a:lnTo>
                    <a:pt x="0" y="16526"/>
                  </a:lnTo>
                  <a:cubicBezTo>
                    <a:pt x="0" y="18649"/>
                    <a:pt x="1703" y="20352"/>
                    <a:pt x="3806" y="20352"/>
                  </a:cubicBezTo>
                  <a:lnTo>
                    <a:pt x="4037" y="20352"/>
                  </a:lnTo>
                  <a:cubicBezTo>
                    <a:pt x="6160" y="20352"/>
                    <a:pt x="7884" y="18649"/>
                    <a:pt x="7884" y="16526"/>
                  </a:cubicBezTo>
                  <a:lnTo>
                    <a:pt x="7884" y="1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81"/>
            <p:cNvSpPr/>
            <p:nvPr/>
          </p:nvSpPr>
          <p:spPr>
            <a:xfrm>
              <a:off x="1853776" y="2942161"/>
              <a:ext cx="118058" cy="305050"/>
            </a:xfrm>
            <a:custGeom>
              <a:avLst/>
              <a:gdLst/>
              <a:ahLst/>
              <a:cxnLst/>
              <a:rect l="l" t="t" r="r" b="b"/>
              <a:pathLst>
                <a:path w="7885" h="20374" extrusionOk="0">
                  <a:moveTo>
                    <a:pt x="0" y="1"/>
                  </a:moveTo>
                  <a:lnTo>
                    <a:pt x="0" y="863"/>
                  </a:lnTo>
                  <a:lnTo>
                    <a:pt x="3049" y="863"/>
                  </a:lnTo>
                  <a:cubicBezTo>
                    <a:pt x="4899" y="863"/>
                    <a:pt x="6413" y="2376"/>
                    <a:pt x="6413" y="4226"/>
                  </a:cubicBezTo>
                  <a:lnTo>
                    <a:pt x="6413" y="15033"/>
                  </a:lnTo>
                  <a:cubicBezTo>
                    <a:pt x="6413" y="17364"/>
                    <a:pt x="4487" y="19089"/>
                    <a:pt x="2359" y="19089"/>
                  </a:cubicBezTo>
                  <a:cubicBezTo>
                    <a:pt x="1801" y="19089"/>
                    <a:pt x="1228" y="18970"/>
                    <a:pt x="673" y="18712"/>
                  </a:cubicBezTo>
                  <a:lnTo>
                    <a:pt x="673" y="18712"/>
                  </a:lnTo>
                  <a:cubicBezTo>
                    <a:pt x="1388" y="19742"/>
                    <a:pt x="2565" y="20373"/>
                    <a:pt x="3827" y="20373"/>
                  </a:cubicBezTo>
                  <a:lnTo>
                    <a:pt x="4058" y="20373"/>
                  </a:lnTo>
                  <a:cubicBezTo>
                    <a:pt x="6160" y="20352"/>
                    <a:pt x="7884" y="18649"/>
                    <a:pt x="7884" y="16547"/>
                  </a:cubicBezTo>
                  <a:lnTo>
                    <a:pt x="7884" y="1"/>
                  </a:ln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81"/>
            <p:cNvSpPr/>
            <p:nvPr/>
          </p:nvSpPr>
          <p:spPr>
            <a:xfrm>
              <a:off x="1933100" y="2963257"/>
              <a:ext cx="38419" cy="10705"/>
            </a:xfrm>
            <a:custGeom>
              <a:avLst/>
              <a:gdLst/>
              <a:ahLst/>
              <a:cxnLst/>
              <a:rect l="l" t="t" r="r" b="b"/>
              <a:pathLst>
                <a:path w="2566" h="715" extrusionOk="0">
                  <a:moveTo>
                    <a:pt x="358" y="0"/>
                  </a:moveTo>
                  <a:cubicBezTo>
                    <a:pt x="168" y="0"/>
                    <a:pt x="0" y="147"/>
                    <a:pt x="0" y="358"/>
                  </a:cubicBezTo>
                  <a:cubicBezTo>
                    <a:pt x="0" y="547"/>
                    <a:pt x="168" y="715"/>
                    <a:pt x="358" y="715"/>
                  </a:cubicBezTo>
                  <a:lnTo>
                    <a:pt x="2565" y="715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81"/>
            <p:cNvSpPr/>
            <p:nvPr/>
          </p:nvSpPr>
          <p:spPr>
            <a:xfrm>
              <a:off x="1933100" y="3001347"/>
              <a:ext cx="38419" cy="11020"/>
            </a:xfrm>
            <a:custGeom>
              <a:avLst/>
              <a:gdLst/>
              <a:ahLst/>
              <a:cxnLst/>
              <a:rect l="l" t="t" r="r" b="b"/>
              <a:pathLst>
                <a:path w="2566" h="736" extrusionOk="0">
                  <a:moveTo>
                    <a:pt x="358" y="0"/>
                  </a:moveTo>
                  <a:cubicBezTo>
                    <a:pt x="168" y="0"/>
                    <a:pt x="0" y="168"/>
                    <a:pt x="0" y="379"/>
                  </a:cubicBezTo>
                  <a:cubicBezTo>
                    <a:pt x="0" y="568"/>
                    <a:pt x="168" y="736"/>
                    <a:pt x="358" y="736"/>
                  </a:cubicBezTo>
                  <a:lnTo>
                    <a:pt x="2565" y="73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81"/>
            <p:cNvSpPr/>
            <p:nvPr/>
          </p:nvSpPr>
          <p:spPr>
            <a:xfrm>
              <a:off x="1933100" y="3039437"/>
              <a:ext cx="38419" cy="11020"/>
            </a:xfrm>
            <a:custGeom>
              <a:avLst/>
              <a:gdLst/>
              <a:ahLst/>
              <a:cxnLst/>
              <a:rect l="l" t="t" r="r" b="b"/>
              <a:pathLst>
                <a:path w="2566" h="736" extrusionOk="0">
                  <a:moveTo>
                    <a:pt x="358" y="0"/>
                  </a:moveTo>
                  <a:cubicBezTo>
                    <a:pt x="168" y="0"/>
                    <a:pt x="0" y="168"/>
                    <a:pt x="0" y="379"/>
                  </a:cubicBezTo>
                  <a:cubicBezTo>
                    <a:pt x="0" y="568"/>
                    <a:pt x="168" y="736"/>
                    <a:pt x="358" y="736"/>
                  </a:cubicBezTo>
                  <a:lnTo>
                    <a:pt x="2565" y="73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81"/>
            <p:cNvSpPr/>
            <p:nvPr/>
          </p:nvSpPr>
          <p:spPr>
            <a:xfrm>
              <a:off x="1933100" y="3077527"/>
              <a:ext cx="38419" cy="11020"/>
            </a:xfrm>
            <a:custGeom>
              <a:avLst/>
              <a:gdLst/>
              <a:ahLst/>
              <a:cxnLst/>
              <a:rect l="l" t="t" r="r" b="b"/>
              <a:pathLst>
                <a:path w="2566" h="736" extrusionOk="0">
                  <a:moveTo>
                    <a:pt x="358" y="0"/>
                  </a:moveTo>
                  <a:cubicBezTo>
                    <a:pt x="168" y="0"/>
                    <a:pt x="0" y="168"/>
                    <a:pt x="0" y="378"/>
                  </a:cubicBezTo>
                  <a:cubicBezTo>
                    <a:pt x="0" y="568"/>
                    <a:pt x="168" y="736"/>
                    <a:pt x="358" y="736"/>
                  </a:cubicBezTo>
                  <a:lnTo>
                    <a:pt x="2565" y="73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0" name="Google Shape;9440;p81"/>
            <p:cNvSpPr/>
            <p:nvPr/>
          </p:nvSpPr>
          <p:spPr>
            <a:xfrm>
              <a:off x="1933100" y="3115931"/>
              <a:ext cx="38419" cy="10705"/>
            </a:xfrm>
            <a:custGeom>
              <a:avLst/>
              <a:gdLst/>
              <a:ahLst/>
              <a:cxnLst/>
              <a:rect l="l" t="t" r="r" b="b"/>
              <a:pathLst>
                <a:path w="2566" h="715" extrusionOk="0">
                  <a:moveTo>
                    <a:pt x="358" y="0"/>
                  </a:moveTo>
                  <a:cubicBezTo>
                    <a:pt x="168" y="0"/>
                    <a:pt x="0" y="147"/>
                    <a:pt x="0" y="357"/>
                  </a:cubicBezTo>
                  <a:cubicBezTo>
                    <a:pt x="0" y="568"/>
                    <a:pt x="168" y="715"/>
                    <a:pt x="358" y="715"/>
                  </a:cubicBezTo>
                  <a:lnTo>
                    <a:pt x="2565" y="715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81"/>
            <p:cNvSpPr/>
            <p:nvPr/>
          </p:nvSpPr>
          <p:spPr>
            <a:xfrm>
              <a:off x="1933100" y="3154007"/>
              <a:ext cx="38419" cy="10720"/>
            </a:xfrm>
            <a:custGeom>
              <a:avLst/>
              <a:gdLst/>
              <a:ahLst/>
              <a:cxnLst/>
              <a:rect l="l" t="t" r="r" b="b"/>
              <a:pathLst>
                <a:path w="2566" h="716" extrusionOk="0">
                  <a:moveTo>
                    <a:pt x="358" y="1"/>
                  </a:moveTo>
                  <a:cubicBezTo>
                    <a:pt x="168" y="1"/>
                    <a:pt x="0" y="169"/>
                    <a:pt x="0" y="358"/>
                  </a:cubicBezTo>
                  <a:cubicBezTo>
                    <a:pt x="0" y="569"/>
                    <a:pt x="168" y="716"/>
                    <a:pt x="358" y="716"/>
                  </a:cubicBezTo>
                  <a:lnTo>
                    <a:pt x="2565" y="716"/>
                  </a:lnTo>
                  <a:lnTo>
                    <a:pt x="2565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2" name="Google Shape;9442;p81"/>
          <p:cNvGrpSpPr/>
          <p:nvPr/>
        </p:nvGrpSpPr>
        <p:grpSpPr>
          <a:xfrm>
            <a:off x="3504824" y="3405844"/>
            <a:ext cx="369896" cy="226339"/>
            <a:chOff x="3504824" y="3405844"/>
            <a:chExt cx="369896" cy="226339"/>
          </a:xfrm>
        </p:grpSpPr>
        <p:sp>
          <p:nvSpPr>
            <p:cNvPr id="9443" name="Google Shape;9443;p81"/>
            <p:cNvSpPr/>
            <p:nvPr/>
          </p:nvSpPr>
          <p:spPr>
            <a:xfrm>
              <a:off x="3504824" y="3461871"/>
              <a:ext cx="369896" cy="141984"/>
            </a:xfrm>
            <a:custGeom>
              <a:avLst/>
              <a:gdLst/>
              <a:ahLst/>
              <a:cxnLst/>
              <a:rect l="l" t="t" r="r" b="b"/>
              <a:pathLst>
                <a:path w="24705" h="9483" extrusionOk="0">
                  <a:moveTo>
                    <a:pt x="23732" y="0"/>
                  </a:moveTo>
                  <a:cubicBezTo>
                    <a:pt x="23720" y="0"/>
                    <a:pt x="23708" y="0"/>
                    <a:pt x="23695" y="1"/>
                  </a:cubicBezTo>
                  <a:lnTo>
                    <a:pt x="1010" y="1"/>
                  </a:lnTo>
                  <a:cubicBezTo>
                    <a:pt x="463" y="1"/>
                    <a:pt x="1" y="442"/>
                    <a:pt x="1" y="989"/>
                  </a:cubicBezTo>
                  <a:lnTo>
                    <a:pt x="1" y="8474"/>
                  </a:lnTo>
                  <a:cubicBezTo>
                    <a:pt x="1" y="9020"/>
                    <a:pt x="463" y="9483"/>
                    <a:pt x="1010" y="9483"/>
                  </a:cubicBezTo>
                  <a:lnTo>
                    <a:pt x="23695" y="9483"/>
                  </a:lnTo>
                  <a:cubicBezTo>
                    <a:pt x="24263" y="9483"/>
                    <a:pt x="24704" y="9020"/>
                    <a:pt x="24704" y="8474"/>
                  </a:cubicBezTo>
                  <a:lnTo>
                    <a:pt x="24704" y="989"/>
                  </a:lnTo>
                  <a:cubicBezTo>
                    <a:pt x="24704" y="454"/>
                    <a:pt x="24282" y="0"/>
                    <a:pt x="23732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81"/>
            <p:cNvSpPr/>
            <p:nvPr/>
          </p:nvSpPr>
          <p:spPr>
            <a:xfrm>
              <a:off x="3835357" y="3461557"/>
              <a:ext cx="39363" cy="142299"/>
            </a:xfrm>
            <a:custGeom>
              <a:avLst/>
              <a:gdLst/>
              <a:ahLst/>
              <a:cxnLst/>
              <a:rect l="l" t="t" r="r" b="b"/>
              <a:pathLst>
                <a:path w="2629" h="9504" extrusionOk="0">
                  <a:moveTo>
                    <a:pt x="0" y="1"/>
                  </a:moveTo>
                  <a:cubicBezTo>
                    <a:pt x="147" y="211"/>
                    <a:pt x="210" y="442"/>
                    <a:pt x="210" y="674"/>
                  </a:cubicBezTo>
                  <a:lnTo>
                    <a:pt x="210" y="8831"/>
                  </a:lnTo>
                  <a:cubicBezTo>
                    <a:pt x="210" y="9062"/>
                    <a:pt x="147" y="9294"/>
                    <a:pt x="0" y="9504"/>
                  </a:cubicBezTo>
                  <a:lnTo>
                    <a:pt x="1619" y="9504"/>
                  </a:lnTo>
                  <a:cubicBezTo>
                    <a:pt x="2187" y="9504"/>
                    <a:pt x="2628" y="9041"/>
                    <a:pt x="2628" y="8495"/>
                  </a:cubicBezTo>
                  <a:lnTo>
                    <a:pt x="2628" y="1010"/>
                  </a:lnTo>
                  <a:cubicBezTo>
                    <a:pt x="2628" y="463"/>
                    <a:pt x="2187" y="1"/>
                    <a:pt x="1619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81"/>
            <p:cNvSpPr/>
            <p:nvPr/>
          </p:nvSpPr>
          <p:spPr>
            <a:xfrm>
              <a:off x="3554877" y="3603840"/>
              <a:ext cx="73051" cy="28343"/>
            </a:xfrm>
            <a:custGeom>
              <a:avLst/>
              <a:gdLst/>
              <a:ahLst/>
              <a:cxnLst/>
              <a:rect l="l" t="t" r="r" b="b"/>
              <a:pathLst>
                <a:path w="4879" h="1893" extrusionOk="0">
                  <a:moveTo>
                    <a:pt x="1" y="1"/>
                  </a:moveTo>
                  <a:lnTo>
                    <a:pt x="1" y="1241"/>
                  </a:lnTo>
                  <a:cubicBezTo>
                    <a:pt x="1" y="1599"/>
                    <a:pt x="295" y="1893"/>
                    <a:pt x="652" y="1893"/>
                  </a:cubicBezTo>
                  <a:lnTo>
                    <a:pt x="4205" y="1893"/>
                  </a:lnTo>
                  <a:cubicBezTo>
                    <a:pt x="4563" y="1893"/>
                    <a:pt x="4878" y="1599"/>
                    <a:pt x="4878" y="1241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81"/>
            <p:cNvSpPr/>
            <p:nvPr/>
          </p:nvSpPr>
          <p:spPr>
            <a:xfrm>
              <a:off x="3595797" y="3603840"/>
              <a:ext cx="32131" cy="28343"/>
            </a:xfrm>
            <a:custGeom>
              <a:avLst/>
              <a:gdLst/>
              <a:ahLst/>
              <a:cxnLst/>
              <a:rect l="l" t="t" r="r" b="b"/>
              <a:pathLst>
                <a:path w="2146" h="1893" extrusionOk="0">
                  <a:moveTo>
                    <a:pt x="295" y="1"/>
                  </a:moveTo>
                  <a:lnTo>
                    <a:pt x="295" y="1262"/>
                  </a:lnTo>
                  <a:cubicBezTo>
                    <a:pt x="295" y="1515"/>
                    <a:pt x="190" y="1746"/>
                    <a:pt x="1" y="1893"/>
                  </a:cubicBezTo>
                  <a:lnTo>
                    <a:pt x="1472" y="1893"/>
                  </a:lnTo>
                  <a:cubicBezTo>
                    <a:pt x="1851" y="1893"/>
                    <a:pt x="2145" y="1599"/>
                    <a:pt x="2145" y="1241"/>
                  </a:cubicBezTo>
                  <a:lnTo>
                    <a:pt x="2145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81"/>
            <p:cNvSpPr/>
            <p:nvPr/>
          </p:nvSpPr>
          <p:spPr>
            <a:xfrm>
              <a:off x="3751930" y="3603840"/>
              <a:ext cx="73051" cy="28343"/>
            </a:xfrm>
            <a:custGeom>
              <a:avLst/>
              <a:gdLst/>
              <a:ahLst/>
              <a:cxnLst/>
              <a:rect l="l" t="t" r="r" b="b"/>
              <a:pathLst>
                <a:path w="4879" h="1893" extrusionOk="0">
                  <a:moveTo>
                    <a:pt x="1" y="1"/>
                  </a:moveTo>
                  <a:lnTo>
                    <a:pt x="1" y="1241"/>
                  </a:lnTo>
                  <a:cubicBezTo>
                    <a:pt x="1" y="1599"/>
                    <a:pt x="295" y="1893"/>
                    <a:pt x="674" y="1893"/>
                  </a:cubicBezTo>
                  <a:lnTo>
                    <a:pt x="4227" y="1893"/>
                  </a:lnTo>
                  <a:cubicBezTo>
                    <a:pt x="4584" y="1893"/>
                    <a:pt x="4878" y="1599"/>
                    <a:pt x="4878" y="1241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81"/>
            <p:cNvSpPr/>
            <p:nvPr/>
          </p:nvSpPr>
          <p:spPr>
            <a:xfrm>
              <a:off x="3796638" y="3603840"/>
              <a:ext cx="28343" cy="28343"/>
            </a:xfrm>
            <a:custGeom>
              <a:avLst/>
              <a:gdLst/>
              <a:ahLst/>
              <a:cxnLst/>
              <a:rect l="l" t="t" r="r" b="b"/>
              <a:pathLst>
                <a:path w="1893" h="1893" extrusionOk="0">
                  <a:moveTo>
                    <a:pt x="274" y="1"/>
                  </a:moveTo>
                  <a:lnTo>
                    <a:pt x="274" y="1283"/>
                  </a:lnTo>
                  <a:cubicBezTo>
                    <a:pt x="274" y="1515"/>
                    <a:pt x="168" y="1725"/>
                    <a:pt x="0" y="1893"/>
                  </a:cubicBezTo>
                  <a:lnTo>
                    <a:pt x="1241" y="1893"/>
                  </a:lnTo>
                  <a:cubicBezTo>
                    <a:pt x="1598" y="1893"/>
                    <a:pt x="1892" y="1599"/>
                    <a:pt x="1892" y="1241"/>
                  </a:cubicBezTo>
                  <a:lnTo>
                    <a:pt x="1892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81"/>
            <p:cNvSpPr/>
            <p:nvPr/>
          </p:nvSpPr>
          <p:spPr>
            <a:xfrm>
              <a:off x="3510813" y="3405844"/>
              <a:ext cx="184791" cy="158229"/>
            </a:xfrm>
            <a:custGeom>
              <a:avLst/>
              <a:gdLst/>
              <a:ahLst/>
              <a:cxnLst/>
              <a:rect l="l" t="t" r="r" b="b"/>
              <a:pathLst>
                <a:path w="12342" h="10568" extrusionOk="0">
                  <a:moveTo>
                    <a:pt x="7085" y="0"/>
                  </a:moveTo>
                  <a:cubicBezTo>
                    <a:pt x="2376" y="0"/>
                    <a:pt x="0" y="5677"/>
                    <a:pt x="3343" y="8999"/>
                  </a:cubicBezTo>
                  <a:cubicBezTo>
                    <a:pt x="4420" y="10083"/>
                    <a:pt x="5744" y="10568"/>
                    <a:pt x="7043" y="10568"/>
                  </a:cubicBezTo>
                  <a:cubicBezTo>
                    <a:pt x="9749" y="10568"/>
                    <a:pt x="12341" y="8460"/>
                    <a:pt x="12341" y="5278"/>
                  </a:cubicBezTo>
                  <a:cubicBezTo>
                    <a:pt x="12341" y="2355"/>
                    <a:pt x="9987" y="0"/>
                    <a:pt x="708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81"/>
            <p:cNvSpPr/>
            <p:nvPr/>
          </p:nvSpPr>
          <p:spPr>
            <a:xfrm>
              <a:off x="3600528" y="3405844"/>
              <a:ext cx="99792" cy="158110"/>
            </a:xfrm>
            <a:custGeom>
              <a:avLst/>
              <a:gdLst/>
              <a:ahLst/>
              <a:cxnLst/>
              <a:rect l="l" t="t" r="r" b="b"/>
              <a:pathLst>
                <a:path w="6665" h="10560" extrusionOk="0">
                  <a:moveTo>
                    <a:pt x="1093" y="0"/>
                  </a:moveTo>
                  <a:cubicBezTo>
                    <a:pt x="715" y="0"/>
                    <a:pt x="357" y="43"/>
                    <a:pt x="0" y="106"/>
                  </a:cubicBezTo>
                  <a:cubicBezTo>
                    <a:pt x="2439" y="631"/>
                    <a:pt x="4184" y="2776"/>
                    <a:pt x="4184" y="5278"/>
                  </a:cubicBezTo>
                  <a:cubicBezTo>
                    <a:pt x="4184" y="7779"/>
                    <a:pt x="2439" y="9924"/>
                    <a:pt x="0" y="10450"/>
                  </a:cubicBezTo>
                  <a:cubicBezTo>
                    <a:pt x="363" y="10524"/>
                    <a:pt x="724" y="10560"/>
                    <a:pt x="1079" y="10560"/>
                  </a:cubicBezTo>
                  <a:cubicBezTo>
                    <a:pt x="3729" y="10560"/>
                    <a:pt x="6050" y="8568"/>
                    <a:pt x="6328" y="5824"/>
                  </a:cubicBezTo>
                  <a:cubicBezTo>
                    <a:pt x="6665" y="2713"/>
                    <a:pt x="4205" y="0"/>
                    <a:pt x="1093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81"/>
            <p:cNvSpPr/>
            <p:nvPr/>
          </p:nvSpPr>
          <p:spPr>
            <a:xfrm>
              <a:off x="3548274" y="3433543"/>
              <a:ext cx="119630" cy="102562"/>
            </a:xfrm>
            <a:custGeom>
              <a:avLst/>
              <a:gdLst/>
              <a:ahLst/>
              <a:cxnLst/>
              <a:rect l="l" t="t" r="r" b="b"/>
              <a:pathLst>
                <a:path w="7990" h="6850" extrusionOk="0">
                  <a:moveTo>
                    <a:pt x="4583" y="1"/>
                  </a:moveTo>
                  <a:cubicBezTo>
                    <a:pt x="1535" y="1"/>
                    <a:pt x="0" y="3680"/>
                    <a:pt x="2166" y="5845"/>
                  </a:cubicBezTo>
                  <a:cubicBezTo>
                    <a:pt x="2859" y="6539"/>
                    <a:pt x="3713" y="6850"/>
                    <a:pt x="4552" y="6850"/>
                  </a:cubicBezTo>
                  <a:cubicBezTo>
                    <a:pt x="6305" y="6850"/>
                    <a:pt x="7989" y="5490"/>
                    <a:pt x="7989" y="3428"/>
                  </a:cubicBezTo>
                  <a:cubicBezTo>
                    <a:pt x="7989" y="1535"/>
                    <a:pt x="6455" y="1"/>
                    <a:pt x="4583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81"/>
            <p:cNvSpPr/>
            <p:nvPr/>
          </p:nvSpPr>
          <p:spPr>
            <a:xfrm>
              <a:off x="3603987" y="3433543"/>
              <a:ext cx="65490" cy="102322"/>
            </a:xfrm>
            <a:custGeom>
              <a:avLst/>
              <a:gdLst/>
              <a:ahLst/>
              <a:cxnLst/>
              <a:rect l="l" t="t" r="r" b="b"/>
              <a:pathLst>
                <a:path w="4374" h="6834" extrusionOk="0">
                  <a:moveTo>
                    <a:pt x="862" y="1"/>
                  </a:moveTo>
                  <a:cubicBezTo>
                    <a:pt x="568" y="1"/>
                    <a:pt x="274" y="43"/>
                    <a:pt x="0" y="106"/>
                  </a:cubicBezTo>
                  <a:cubicBezTo>
                    <a:pt x="1493" y="505"/>
                    <a:pt x="2565" y="1872"/>
                    <a:pt x="2565" y="3428"/>
                  </a:cubicBezTo>
                  <a:cubicBezTo>
                    <a:pt x="2565" y="4983"/>
                    <a:pt x="1493" y="6350"/>
                    <a:pt x="0" y="6749"/>
                  </a:cubicBezTo>
                  <a:cubicBezTo>
                    <a:pt x="252" y="6806"/>
                    <a:pt x="503" y="6834"/>
                    <a:pt x="750" y="6834"/>
                  </a:cubicBezTo>
                  <a:cubicBezTo>
                    <a:pt x="2421" y="6834"/>
                    <a:pt x="3901" y="5588"/>
                    <a:pt x="4121" y="3848"/>
                  </a:cubicBezTo>
                  <a:cubicBezTo>
                    <a:pt x="4373" y="1851"/>
                    <a:pt x="2860" y="64"/>
                    <a:pt x="862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81"/>
            <p:cNvSpPr/>
            <p:nvPr/>
          </p:nvSpPr>
          <p:spPr>
            <a:xfrm>
              <a:off x="3705979" y="3507208"/>
              <a:ext cx="59815" cy="50981"/>
            </a:xfrm>
            <a:custGeom>
              <a:avLst/>
              <a:gdLst/>
              <a:ahLst/>
              <a:cxnLst/>
              <a:rect l="l" t="t" r="r" b="b"/>
              <a:pathLst>
                <a:path w="3995" h="3405" extrusionOk="0">
                  <a:moveTo>
                    <a:pt x="2292" y="0"/>
                  </a:moveTo>
                  <a:cubicBezTo>
                    <a:pt x="757" y="0"/>
                    <a:pt x="0" y="1829"/>
                    <a:pt x="1072" y="2902"/>
                  </a:cubicBezTo>
                  <a:cubicBezTo>
                    <a:pt x="1420" y="3249"/>
                    <a:pt x="1849" y="3404"/>
                    <a:pt x="2270" y="3404"/>
                  </a:cubicBezTo>
                  <a:cubicBezTo>
                    <a:pt x="3149" y="3404"/>
                    <a:pt x="3995" y="2727"/>
                    <a:pt x="3995" y="1703"/>
                  </a:cubicBezTo>
                  <a:cubicBezTo>
                    <a:pt x="3995" y="757"/>
                    <a:pt x="3217" y="0"/>
                    <a:pt x="2292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81"/>
            <p:cNvSpPr/>
            <p:nvPr/>
          </p:nvSpPr>
          <p:spPr>
            <a:xfrm>
              <a:off x="3730849" y="3507208"/>
              <a:ext cx="37476" cy="50966"/>
            </a:xfrm>
            <a:custGeom>
              <a:avLst/>
              <a:gdLst/>
              <a:ahLst/>
              <a:cxnLst/>
              <a:rect l="l" t="t" r="r" b="b"/>
              <a:pathLst>
                <a:path w="2503" h="3404" extrusionOk="0">
                  <a:moveTo>
                    <a:pt x="631" y="0"/>
                  </a:moveTo>
                  <a:cubicBezTo>
                    <a:pt x="400" y="0"/>
                    <a:pt x="189" y="42"/>
                    <a:pt x="0" y="126"/>
                  </a:cubicBezTo>
                  <a:cubicBezTo>
                    <a:pt x="1430" y="694"/>
                    <a:pt x="1430" y="2712"/>
                    <a:pt x="0" y="3280"/>
                  </a:cubicBezTo>
                  <a:cubicBezTo>
                    <a:pt x="208" y="3364"/>
                    <a:pt x="421" y="3404"/>
                    <a:pt x="631" y="3404"/>
                  </a:cubicBezTo>
                  <a:cubicBezTo>
                    <a:pt x="1416" y="3404"/>
                    <a:pt x="2142" y="2849"/>
                    <a:pt x="2292" y="2019"/>
                  </a:cubicBezTo>
                  <a:cubicBezTo>
                    <a:pt x="2502" y="967"/>
                    <a:pt x="1682" y="0"/>
                    <a:pt x="631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81"/>
            <p:cNvSpPr/>
            <p:nvPr/>
          </p:nvSpPr>
          <p:spPr>
            <a:xfrm>
              <a:off x="3779943" y="3507208"/>
              <a:ext cx="59516" cy="50981"/>
            </a:xfrm>
            <a:custGeom>
              <a:avLst/>
              <a:gdLst/>
              <a:ahLst/>
              <a:cxnLst/>
              <a:rect l="l" t="t" r="r" b="b"/>
              <a:pathLst>
                <a:path w="3975" h="3405" extrusionOk="0">
                  <a:moveTo>
                    <a:pt x="2272" y="0"/>
                  </a:moveTo>
                  <a:cubicBezTo>
                    <a:pt x="758" y="0"/>
                    <a:pt x="1" y="1829"/>
                    <a:pt x="1073" y="2902"/>
                  </a:cubicBezTo>
                  <a:cubicBezTo>
                    <a:pt x="1420" y="3249"/>
                    <a:pt x="1847" y="3404"/>
                    <a:pt x="2265" y="3404"/>
                  </a:cubicBezTo>
                  <a:cubicBezTo>
                    <a:pt x="3138" y="3404"/>
                    <a:pt x="3975" y="2727"/>
                    <a:pt x="3975" y="1703"/>
                  </a:cubicBezTo>
                  <a:cubicBezTo>
                    <a:pt x="3975" y="757"/>
                    <a:pt x="3218" y="0"/>
                    <a:pt x="2272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81"/>
            <p:cNvSpPr/>
            <p:nvPr/>
          </p:nvSpPr>
          <p:spPr>
            <a:xfrm>
              <a:off x="3804498" y="3506893"/>
              <a:ext cx="37476" cy="51281"/>
            </a:xfrm>
            <a:custGeom>
              <a:avLst/>
              <a:gdLst/>
              <a:ahLst/>
              <a:cxnLst/>
              <a:rect l="l" t="t" r="r" b="b"/>
              <a:pathLst>
                <a:path w="2503" h="3425" extrusionOk="0">
                  <a:moveTo>
                    <a:pt x="632" y="0"/>
                  </a:moveTo>
                  <a:lnTo>
                    <a:pt x="632" y="21"/>
                  </a:lnTo>
                  <a:cubicBezTo>
                    <a:pt x="421" y="21"/>
                    <a:pt x="190" y="63"/>
                    <a:pt x="1" y="147"/>
                  </a:cubicBezTo>
                  <a:cubicBezTo>
                    <a:pt x="1409" y="715"/>
                    <a:pt x="1409" y="2712"/>
                    <a:pt x="1" y="3301"/>
                  </a:cubicBezTo>
                  <a:cubicBezTo>
                    <a:pt x="209" y="3385"/>
                    <a:pt x="422" y="3425"/>
                    <a:pt x="632" y="3425"/>
                  </a:cubicBezTo>
                  <a:cubicBezTo>
                    <a:pt x="1418" y="3425"/>
                    <a:pt x="2147" y="2870"/>
                    <a:pt x="2314" y="2040"/>
                  </a:cubicBezTo>
                  <a:cubicBezTo>
                    <a:pt x="2503" y="988"/>
                    <a:pt x="1704" y="0"/>
                    <a:pt x="632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81"/>
            <p:cNvSpPr/>
            <p:nvPr/>
          </p:nvSpPr>
          <p:spPr>
            <a:xfrm>
              <a:off x="3751930" y="3436059"/>
              <a:ext cx="65175" cy="25513"/>
            </a:xfrm>
            <a:custGeom>
              <a:avLst/>
              <a:gdLst/>
              <a:ahLst/>
              <a:cxnLst/>
              <a:rect l="l" t="t" r="r" b="b"/>
              <a:pathLst>
                <a:path w="4353" h="1704" extrusionOk="0">
                  <a:moveTo>
                    <a:pt x="1662" y="1"/>
                  </a:moveTo>
                  <a:cubicBezTo>
                    <a:pt x="737" y="1"/>
                    <a:pt x="1" y="737"/>
                    <a:pt x="1" y="1662"/>
                  </a:cubicBezTo>
                  <a:lnTo>
                    <a:pt x="1" y="1704"/>
                  </a:lnTo>
                  <a:lnTo>
                    <a:pt x="4353" y="1704"/>
                  </a:lnTo>
                  <a:lnTo>
                    <a:pt x="4353" y="1662"/>
                  </a:lnTo>
                  <a:cubicBezTo>
                    <a:pt x="4353" y="737"/>
                    <a:pt x="3617" y="1"/>
                    <a:pt x="269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81"/>
            <p:cNvSpPr/>
            <p:nvPr/>
          </p:nvSpPr>
          <p:spPr>
            <a:xfrm>
              <a:off x="3777428" y="3436059"/>
              <a:ext cx="39677" cy="25513"/>
            </a:xfrm>
            <a:custGeom>
              <a:avLst/>
              <a:gdLst/>
              <a:ahLst/>
              <a:cxnLst/>
              <a:rect l="l" t="t" r="r" b="b"/>
              <a:pathLst>
                <a:path w="2650" h="1704" extrusionOk="0">
                  <a:moveTo>
                    <a:pt x="1" y="1"/>
                  </a:moveTo>
                  <a:cubicBezTo>
                    <a:pt x="905" y="1"/>
                    <a:pt x="1662" y="758"/>
                    <a:pt x="1662" y="1662"/>
                  </a:cubicBezTo>
                  <a:lnTo>
                    <a:pt x="1662" y="1704"/>
                  </a:lnTo>
                  <a:lnTo>
                    <a:pt x="2650" y="1704"/>
                  </a:lnTo>
                  <a:lnTo>
                    <a:pt x="2650" y="1662"/>
                  </a:lnTo>
                  <a:cubicBezTo>
                    <a:pt x="2650" y="758"/>
                    <a:pt x="1914" y="1"/>
                    <a:pt x="989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9" name="Google Shape;9459;p81"/>
          <p:cNvGrpSpPr/>
          <p:nvPr/>
        </p:nvGrpSpPr>
        <p:grpSpPr>
          <a:xfrm>
            <a:off x="1295661" y="3819594"/>
            <a:ext cx="345640" cy="342900"/>
            <a:chOff x="1295661" y="3819594"/>
            <a:chExt cx="345640" cy="342900"/>
          </a:xfrm>
        </p:grpSpPr>
        <p:sp>
          <p:nvSpPr>
            <p:cNvPr id="9460" name="Google Shape;9460;p81"/>
            <p:cNvSpPr/>
            <p:nvPr/>
          </p:nvSpPr>
          <p:spPr>
            <a:xfrm>
              <a:off x="1465015" y="4073902"/>
              <a:ext cx="10391" cy="88233"/>
            </a:xfrm>
            <a:custGeom>
              <a:avLst/>
              <a:gdLst/>
              <a:ahLst/>
              <a:cxnLst/>
              <a:rect l="l" t="t" r="r" b="b"/>
              <a:pathLst>
                <a:path w="694" h="5893" extrusionOk="0">
                  <a:moveTo>
                    <a:pt x="347" y="0"/>
                  </a:moveTo>
                  <a:cubicBezTo>
                    <a:pt x="174" y="0"/>
                    <a:pt x="0" y="111"/>
                    <a:pt x="0" y="332"/>
                  </a:cubicBezTo>
                  <a:lnTo>
                    <a:pt x="0" y="5546"/>
                  </a:lnTo>
                  <a:cubicBezTo>
                    <a:pt x="0" y="5777"/>
                    <a:pt x="174" y="5893"/>
                    <a:pt x="347" y="5893"/>
                  </a:cubicBezTo>
                  <a:cubicBezTo>
                    <a:pt x="520" y="5893"/>
                    <a:pt x="694" y="5777"/>
                    <a:pt x="694" y="5546"/>
                  </a:cubicBezTo>
                  <a:lnTo>
                    <a:pt x="694" y="332"/>
                  </a:lnTo>
                  <a:cubicBezTo>
                    <a:pt x="694" y="111"/>
                    <a:pt x="520" y="0"/>
                    <a:pt x="347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81"/>
            <p:cNvSpPr/>
            <p:nvPr/>
          </p:nvSpPr>
          <p:spPr>
            <a:xfrm>
              <a:off x="1465015" y="4011961"/>
              <a:ext cx="10391" cy="60773"/>
            </a:xfrm>
            <a:custGeom>
              <a:avLst/>
              <a:gdLst/>
              <a:ahLst/>
              <a:cxnLst/>
              <a:rect l="l" t="t" r="r" b="b"/>
              <a:pathLst>
                <a:path w="694" h="4059" extrusionOk="0">
                  <a:moveTo>
                    <a:pt x="347" y="1"/>
                  </a:moveTo>
                  <a:cubicBezTo>
                    <a:pt x="174" y="1"/>
                    <a:pt x="0" y="117"/>
                    <a:pt x="0" y="348"/>
                  </a:cubicBezTo>
                  <a:lnTo>
                    <a:pt x="0" y="3712"/>
                  </a:lnTo>
                  <a:cubicBezTo>
                    <a:pt x="0" y="3943"/>
                    <a:pt x="174" y="4059"/>
                    <a:pt x="347" y="4059"/>
                  </a:cubicBezTo>
                  <a:cubicBezTo>
                    <a:pt x="520" y="4059"/>
                    <a:pt x="694" y="3943"/>
                    <a:pt x="694" y="3712"/>
                  </a:cubicBezTo>
                  <a:lnTo>
                    <a:pt x="694" y="348"/>
                  </a:lnTo>
                  <a:cubicBezTo>
                    <a:pt x="694" y="117"/>
                    <a:pt x="520" y="1"/>
                    <a:pt x="347" y="1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81"/>
            <p:cNvSpPr/>
            <p:nvPr/>
          </p:nvSpPr>
          <p:spPr>
            <a:xfrm>
              <a:off x="1497610" y="4073947"/>
              <a:ext cx="71434" cy="88547"/>
            </a:xfrm>
            <a:custGeom>
              <a:avLst/>
              <a:gdLst/>
              <a:ahLst/>
              <a:cxnLst/>
              <a:rect l="l" t="t" r="r" b="b"/>
              <a:pathLst>
                <a:path w="4771" h="5914" extrusionOk="0">
                  <a:moveTo>
                    <a:pt x="481" y="0"/>
                  </a:moveTo>
                  <a:cubicBezTo>
                    <a:pt x="234" y="0"/>
                    <a:pt x="1" y="285"/>
                    <a:pt x="199" y="560"/>
                  </a:cubicBezTo>
                  <a:lnTo>
                    <a:pt x="4025" y="5753"/>
                  </a:lnTo>
                  <a:lnTo>
                    <a:pt x="4025" y="5774"/>
                  </a:lnTo>
                  <a:cubicBezTo>
                    <a:pt x="4100" y="5872"/>
                    <a:pt x="4196" y="5913"/>
                    <a:pt x="4290" y="5913"/>
                  </a:cubicBezTo>
                  <a:cubicBezTo>
                    <a:pt x="4537" y="5913"/>
                    <a:pt x="4770" y="5628"/>
                    <a:pt x="4572" y="5353"/>
                  </a:cubicBezTo>
                  <a:lnTo>
                    <a:pt x="745" y="139"/>
                  </a:lnTo>
                  <a:cubicBezTo>
                    <a:pt x="670" y="41"/>
                    <a:pt x="574" y="0"/>
                    <a:pt x="481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81"/>
            <p:cNvSpPr/>
            <p:nvPr/>
          </p:nvSpPr>
          <p:spPr>
            <a:xfrm>
              <a:off x="1372455" y="4073797"/>
              <a:ext cx="70341" cy="88428"/>
            </a:xfrm>
            <a:custGeom>
              <a:avLst/>
              <a:gdLst/>
              <a:ahLst/>
              <a:cxnLst/>
              <a:rect l="l" t="t" r="r" b="b"/>
              <a:pathLst>
                <a:path w="4698" h="5906" extrusionOk="0">
                  <a:moveTo>
                    <a:pt x="4222" y="0"/>
                  </a:moveTo>
                  <a:cubicBezTo>
                    <a:pt x="4127" y="0"/>
                    <a:pt x="4030" y="44"/>
                    <a:pt x="3954" y="149"/>
                  </a:cubicBezTo>
                  <a:lnTo>
                    <a:pt x="127" y="5363"/>
                  </a:lnTo>
                  <a:cubicBezTo>
                    <a:pt x="1" y="5511"/>
                    <a:pt x="43" y="5721"/>
                    <a:pt x="190" y="5847"/>
                  </a:cubicBezTo>
                  <a:cubicBezTo>
                    <a:pt x="246" y="5887"/>
                    <a:pt x="313" y="5905"/>
                    <a:pt x="381" y="5905"/>
                  </a:cubicBezTo>
                  <a:cubicBezTo>
                    <a:pt x="494" y="5905"/>
                    <a:pt x="608" y="5854"/>
                    <a:pt x="674" y="5763"/>
                  </a:cubicBezTo>
                  <a:lnTo>
                    <a:pt x="4500" y="549"/>
                  </a:lnTo>
                  <a:cubicBezTo>
                    <a:pt x="4697" y="291"/>
                    <a:pt x="4468" y="0"/>
                    <a:pt x="4222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81"/>
            <p:cNvSpPr/>
            <p:nvPr/>
          </p:nvSpPr>
          <p:spPr>
            <a:xfrm>
              <a:off x="1431956" y="3957356"/>
              <a:ext cx="76509" cy="67376"/>
            </a:xfrm>
            <a:custGeom>
              <a:avLst/>
              <a:gdLst/>
              <a:ahLst/>
              <a:cxnLst/>
              <a:rect l="l" t="t" r="r" b="b"/>
              <a:pathLst>
                <a:path w="5110" h="4500" extrusionOk="0">
                  <a:moveTo>
                    <a:pt x="1" y="0"/>
                  </a:moveTo>
                  <a:lnTo>
                    <a:pt x="1" y="2923"/>
                  </a:lnTo>
                  <a:cubicBezTo>
                    <a:pt x="1" y="3785"/>
                    <a:pt x="715" y="4499"/>
                    <a:pt x="1598" y="4499"/>
                  </a:cubicBezTo>
                  <a:lnTo>
                    <a:pt x="3533" y="4499"/>
                  </a:lnTo>
                  <a:cubicBezTo>
                    <a:pt x="4395" y="4499"/>
                    <a:pt x="5109" y="3785"/>
                    <a:pt x="5109" y="2923"/>
                  </a:cubicBezTo>
                  <a:lnTo>
                    <a:pt x="5109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81"/>
            <p:cNvSpPr/>
            <p:nvPr/>
          </p:nvSpPr>
          <p:spPr>
            <a:xfrm>
              <a:off x="1431956" y="3957356"/>
              <a:ext cx="76509" cy="67376"/>
            </a:xfrm>
            <a:custGeom>
              <a:avLst/>
              <a:gdLst/>
              <a:ahLst/>
              <a:cxnLst/>
              <a:rect l="l" t="t" r="r" b="b"/>
              <a:pathLst>
                <a:path w="5110" h="4500" extrusionOk="0">
                  <a:moveTo>
                    <a:pt x="1" y="0"/>
                  </a:moveTo>
                  <a:lnTo>
                    <a:pt x="1" y="2923"/>
                  </a:lnTo>
                  <a:cubicBezTo>
                    <a:pt x="1" y="3785"/>
                    <a:pt x="715" y="4499"/>
                    <a:pt x="1577" y="4499"/>
                  </a:cubicBezTo>
                  <a:lnTo>
                    <a:pt x="2166" y="4499"/>
                  </a:lnTo>
                  <a:cubicBezTo>
                    <a:pt x="1451" y="4289"/>
                    <a:pt x="968" y="3637"/>
                    <a:pt x="968" y="2902"/>
                  </a:cubicBezTo>
                  <a:cubicBezTo>
                    <a:pt x="968" y="2311"/>
                    <a:pt x="1438" y="1866"/>
                    <a:pt x="1979" y="1866"/>
                  </a:cubicBezTo>
                  <a:cubicBezTo>
                    <a:pt x="2055" y="1866"/>
                    <a:pt x="2131" y="1874"/>
                    <a:pt x="2208" y="1892"/>
                  </a:cubicBezTo>
                  <a:lnTo>
                    <a:pt x="5109" y="2523"/>
                  </a:lnTo>
                  <a:lnTo>
                    <a:pt x="5109" y="0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81"/>
            <p:cNvSpPr/>
            <p:nvPr/>
          </p:nvSpPr>
          <p:spPr>
            <a:xfrm>
              <a:off x="1359549" y="3850318"/>
              <a:ext cx="205572" cy="136639"/>
            </a:xfrm>
            <a:custGeom>
              <a:avLst/>
              <a:gdLst/>
              <a:ahLst/>
              <a:cxnLst/>
              <a:rect l="l" t="t" r="r" b="b"/>
              <a:pathLst>
                <a:path w="13730" h="9126" extrusionOk="0">
                  <a:moveTo>
                    <a:pt x="1788" y="1"/>
                  </a:moveTo>
                  <a:lnTo>
                    <a:pt x="1" y="6582"/>
                  </a:lnTo>
                  <a:lnTo>
                    <a:pt x="11459" y="9104"/>
                  </a:lnTo>
                  <a:cubicBezTo>
                    <a:pt x="11528" y="9119"/>
                    <a:pt x="11597" y="9126"/>
                    <a:pt x="11664" y="9126"/>
                  </a:cubicBezTo>
                  <a:cubicBezTo>
                    <a:pt x="12089" y="9126"/>
                    <a:pt x="12465" y="8849"/>
                    <a:pt x="12573" y="8432"/>
                  </a:cubicBezTo>
                  <a:lnTo>
                    <a:pt x="13583" y="4710"/>
                  </a:lnTo>
                  <a:cubicBezTo>
                    <a:pt x="13730" y="4206"/>
                    <a:pt x="13435" y="3701"/>
                    <a:pt x="12952" y="3554"/>
                  </a:cubicBezTo>
                  <a:lnTo>
                    <a:pt x="1788" y="1"/>
                  </a:ln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81"/>
            <p:cNvSpPr/>
            <p:nvPr/>
          </p:nvSpPr>
          <p:spPr>
            <a:xfrm>
              <a:off x="1359549" y="3850318"/>
              <a:ext cx="188893" cy="136639"/>
            </a:xfrm>
            <a:custGeom>
              <a:avLst/>
              <a:gdLst/>
              <a:ahLst/>
              <a:cxnLst/>
              <a:rect l="l" t="t" r="r" b="b"/>
              <a:pathLst>
                <a:path w="12616" h="9126" extrusionOk="0">
                  <a:moveTo>
                    <a:pt x="1788" y="1"/>
                  </a:moveTo>
                  <a:lnTo>
                    <a:pt x="1" y="6582"/>
                  </a:lnTo>
                  <a:lnTo>
                    <a:pt x="11459" y="9104"/>
                  </a:lnTo>
                  <a:cubicBezTo>
                    <a:pt x="11528" y="9119"/>
                    <a:pt x="11596" y="9126"/>
                    <a:pt x="11663" y="9126"/>
                  </a:cubicBezTo>
                  <a:cubicBezTo>
                    <a:pt x="12089" y="9126"/>
                    <a:pt x="12467" y="8847"/>
                    <a:pt x="12595" y="8411"/>
                  </a:cubicBezTo>
                  <a:lnTo>
                    <a:pt x="12616" y="8348"/>
                  </a:lnTo>
                  <a:lnTo>
                    <a:pt x="3764" y="6392"/>
                  </a:lnTo>
                  <a:cubicBezTo>
                    <a:pt x="2398" y="6098"/>
                    <a:pt x="1557" y="4710"/>
                    <a:pt x="1914" y="3344"/>
                  </a:cubicBezTo>
                  <a:lnTo>
                    <a:pt x="2734" y="316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81"/>
            <p:cNvSpPr/>
            <p:nvPr/>
          </p:nvSpPr>
          <p:spPr>
            <a:xfrm>
              <a:off x="1323360" y="3819594"/>
              <a:ext cx="68005" cy="151507"/>
            </a:xfrm>
            <a:custGeom>
              <a:avLst/>
              <a:gdLst/>
              <a:ahLst/>
              <a:cxnLst/>
              <a:rect l="l" t="t" r="r" b="b"/>
              <a:pathLst>
                <a:path w="4542" h="10119" extrusionOk="0">
                  <a:moveTo>
                    <a:pt x="3348" y="0"/>
                  </a:moveTo>
                  <a:cubicBezTo>
                    <a:pt x="2879" y="0"/>
                    <a:pt x="2458" y="314"/>
                    <a:pt x="2334" y="791"/>
                  </a:cubicBezTo>
                  <a:lnTo>
                    <a:pt x="168" y="8781"/>
                  </a:lnTo>
                  <a:cubicBezTo>
                    <a:pt x="0" y="9348"/>
                    <a:pt x="337" y="9937"/>
                    <a:pt x="904" y="10084"/>
                  </a:cubicBezTo>
                  <a:lnTo>
                    <a:pt x="925" y="10084"/>
                  </a:lnTo>
                  <a:cubicBezTo>
                    <a:pt x="1015" y="10108"/>
                    <a:pt x="1106" y="10119"/>
                    <a:pt x="1195" y="10119"/>
                  </a:cubicBezTo>
                  <a:cubicBezTo>
                    <a:pt x="1669" y="10119"/>
                    <a:pt x="2105" y="9805"/>
                    <a:pt x="2229" y="9327"/>
                  </a:cubicBezTo>
                  <a:lnTo>
                    <a:pt x="4394" y="1338"/>
                  </a:lnTo>
                  <a:cubicBezTo>
                    <a:pt x="4541" y="770"/>
                    <a:pt x="4205" y="182"/>
                    <a:pt x="3658" y="35"/>
                  </a:cubicBezTo>
                  <a:lnTo>
                    <a:pt x="3616" y="35"/>
                  </a:lnTo>
                  <a:cubicBezTo>
                    <a:pt x="3526" y="11"/>
                    <a:pt x="3436" y="0"/>
                    <a:pt x="3348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81"/>
            <p:cNvSpPr/>
            <p:nvPr/>
          </p:nvSpPr>
          <p:spPr>
            <a:xfrm>
              <a:off x="1324304" y="3819774"/>
              <a:ext cx="55099" cy="151132"/>
            </a:xfrm>
            <a:custGeom>
              <a:avLst/>
              <a:gdLst/>
              <a:ahLst/>
              <a:cxnLst/>
              <a:rect l="l" t="t" r="r" b="b"/>
              <a:pathLst>
                <a:path w="3680" h="10094" extrusionOk="0">
                  <a:moveTo>
                    <a:pt x="3256" y="0"/>
                  </a:moveTo>
                  <a:cubicBezTo>
                    <a:pt x="2793" y="0"/>
                    <a:pt x="2371" y="311"/>
                    <a:pt x="2250" y="779"/>
                  </a:cubicBezTo>
                  <a:lnTo>
                    <a:pt x="84" y="8790"/>
                  </a:lnTo>
                  <a:cubicBezTo>
                    <a:pt x="0" y="9126"/>
                    <a:pt x="84" y="9505"/>
                    <a:pt x="337" y="9778"/>
                  </a:cubicBezTo>
                  <a:cubicBezTo>
                    <a:pt x="463" y="9904"/>
                    <a:pt x="652" y="10009"/>
                    <a:pt x="841" y="10072"/>
                  </a:cubicBezTo>
                  <a:lnTo>
                    <a:pt x="862" y="10072"/>
                  </a:lnTo>
                  <a:lnTo>
                    <a:pt x="946" y="10093"/>
                  </a:lnTo>
                  <a:lnTo>
                    <a:pt x="1283" y="10093"/>
                  </a:lnTo>
                  <a:cubicBezTo>
                    <a:pt x="1367" y="10072"/>
                    <a:pt x="1451" y="10051"/>
                    <a:pt x="1535" y="10030"/>
                  </a:cubicBezTo>
                  <a:cubicBezTo>
                    <a:pt x="1093" y="9778"/>
                    <a:pt x="904" y="9273"/>
                    <a:pt x="1030" y="8811"/>
                  </a:cubicBezTo>
                  <a:lnTo>
                    <a:pt x="3175" y="716"/>
                  </a:lnTo>
                  <a:cubicBezTo>
                    <a:pt x="3259" y="443"/>
                    <a:pt x="3427" y="212"/>
                    <a:pt x="3679" y="65"/>
                  </a:cubicBezTo>
                  <a:lnTo>
                    <a:pt x="3616" y="44"/>
                  </a:lnTo>
                  <a:lnTo>
                    <a:pt x="3553" y="44"/>
                  </a:lnTo>
                  <a:cubicBezTo>
                    <a:pt x="3454" y="14"/>
                    <a:pt x="3354" y="0"/>
                    <a:pt x="3256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81"/>
            <p:cNvSpPr/>
            <p:nvPr/>
          </p:nvSpPr>
          <p:spPr>
            <a:xfrm>
              <a:off x="1295976" y="3845482"/>
              <a:ext cx="57929" cy="89850"/>
            </a:xfrm>
            <a:custGeom>
              <a:avLst/>
              <a:gdLst/>
              <a:ahLst/>
              <a:cxnLst/>
              <a:rect l="l" t="t" r="r" b="b"/>
              <a:pathLst>
                <a:path w="3869" h="6001" extrusionOk="0">
                  <a:moveTo>
                    <a:pt x="3140" y="0"/>
                  </a:moveTo>
                  <a:cubicBezTo>
                    <a:pt x="1990" y="0"/>
                    <a:pt x="926" y="766"/>
                    <a:pt x="610" y="1943"/>
                  </a:cubicBezTo>
                  <a:lnTo>
                    <a:pt x="378" y="2763"/>
                  </a:lnTo>
                  <a:cubicBezTo>
                    <a:pt x="0" y="4171"/>
                    <a:pt x="841" y="5622"/>
                    <a:pt x="2229" y="6000"/>
                  </a:cubicBezTo>
                  <a:lnTo>
                    <a:pt x="2271" y="6000"/>
                  </a:lnTo>
                  <a:lnTo>
                    <a:pt x="3868" y="93"/>
                  </a:lnTo>
                  <a:lnTo>
                    <a:pt x="3826" y="93"/>
                  </a:lnTo>
                  <a:cubicBezTo>
                    <a:pt x="3598" y="30"/>
                    <a:pt x="3367" y="0"/>
                    <a:pt x="3140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81"/>
            <p:cNvSpPr/>
            <p:nvPr/>
          </p:nvSpPr>
          <p:spPr>
            <a:xfrm>
              <a:off x="1295661" y="3845332"/>
              <a:ext cx="55728" cy="90000"/>
            </a:xfrm>
            <a:custGeom>
              <a:avLst/>
              <a:gdLst/>
              <a:ahLst/>
              <a:cxnLst/>
              <a:rect l="l" t="t" r="r" b="b"/>
              <a:pathLst>
                <a:path w="3722" h="6011" extrusionOk="0">
                  <a:moveTo>
                    <a:pt x="3162" y="1"/>
                  </a:moveTo>
                  <a:cubicBezTo>
                    <a:pt x="1999" y="1"/>
                    <a:pt x="939" y="771"/>
                    <a:pt x="631" y="1932"/>
                  </a:cubicBezTo>
                  <a:lnTo>
                    <a:pt x="399" y="2773"/>
                  </a:lnTo>
                  <a:cubicBezTo>
                    <a:pt x="0" y="4181"/>
                    <a:pt x="841" y="5632"/>
                    <a:pt x="2250" y="6010"/>
                  </a:cubicBezTo>
                  <a:lnTo>
                    <a:pt x="2292" y="6010"/>
                  </a:lnTo>
                  <a:lnTo>
                    <a:pt x="2397" y="5653"/>
                  </a:lnTo>
                  <a:cubicBezTo>
                    <a:pt x="1577" y="4938"/>
                    <a:pt x="1240" y="3845"/>
                    <a:pt x="1535" y="2815"/>
                  </a:cubicBezTo>
                  <a:lnTo>
                    <a:pt x="1745" y="2016"/>
                  </a:lnTo>
                  <a:cubicBezTo>
                    <a:pt x="1997" y="1070"/>
                    <a:pt x="2754" y="313"/>
                    <a:pt x="3721" y="61"/>
                  </a:cubicBezTo>
                  <a:cubicBezTo>
                    <a:pt x="3534" y="20"/>
                    <a:pt x="3347" y="1"/>
                    <a:pt x="3162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81"/>
            <p:cNvSpPr/>
            <p:nvPr/>
          </p:nvSpPr>
          <p:spPr>
            <a:xfrm>
              <a:off x="1549999" y="3927755"/>
              <a:ext cx="65175" cy="56057"/>
            </a:xfrm>
            <a:custGeom>
              <a:avLst/>
              <a:gdLst/>
              <a:ahLst/>
              <a:cxnLst/>
              <a:rect l="l" t="t" r="r" b="b"/>
              <a:pathLst>
                <a:path w="4353" h="3744" extrusionOk="0">
                  <a:moveTo>
                    <a:pt x="737" y="1"/>
                  </a:moveTo>
                  <a:lnTo>
                    <a:pt x="1" y="2776"/>
                  </a:lnTo>
                  <a:lnTo>
                    <a:pt x="3617" y="3743"/>
                  </a:lnTo>
                  <a:lnTo>
                    <a:pt x="4353" y="968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81"/>
            <p:cNvSpPr/>
            <p:nvPr/>
          </p:nvSpPr>
          <p:spPr>
            <a:xfrm>
              <a:off x="1549999" y="3927755"/>
              <a:ext cx="28972" cy="46295"/>
            </a:xfrm>
            <a:custGeom>
              <a:avLst/>
              <a:gdLst/>
              <a:ahLst/>
              <a:cxnLst/>
              <a:rect l="l" t="t" r="r" b="b"/>
              <a:pathLst>
                <a:path w="1935" h="3092" extrusionOk="0">
                  <a:moveTo>
                    <a:pt x="737" y="1"/>
                  </a:moveTo>
                  <a:lnTo>
                    <a:pt x="1" y="2776"/>
                  </a:lnTo>
                  <a:lnTo>
                    <a:pt x="1178" y="3091"/>
                  </a:lnTo>
                  <a:lnTo>
                    <a:pt x="1935" y="316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81"/>
            <p:cNvSpPr/>
            <p:nvPr/>
          </p:nvSpPr>
          <p:spPr>
            <a:xfrm>
              <a:off x="1600995" y="3929477"/>
              <a:ext cx="40306" cy="73710"/>
            </a:xfrm>
            <a:custGeom>
              <a:avLst/>
              <a:gdLst/>
              <a:ahLst/>
              <a:cxnLst/>
              <a:rect l="l" t="t" r="r" b="b"/>
              <a:pathLst>
                <a:path w="2692" h="4923" extrusionOk="0">
                  <a:moveTo>
                    <a:pt x="1777" y="0"/>
                  </a:moveTo>
                  <a:cubicBezTo>
                    <a:pt x="1433" y="0"/>
                    <a:pt x="1117" y="233"/>
                    <a:pt x="1031" y="580"/>
                  </a:cubicBezTo>
                  <a:lnTo>
                    <a:pt x="127" y="3923"/>
                  </a:lnTo>
                  <a:cubicBezTo>
                    <a:pt x="1" y="4343"/>
                    <a:pt x="253" y="4785"/>
                    <a:pt x="694" y="4890"/>
                  </a:cubicBezTo>
                  <a:lnTo>
                    <a:pt x="715" y="4890"/>
                  </a:lnTo>
                  <a:cubicBezTo>
                    <a:pt x="789" y="4912"/>
                    <a:pt x="863" y="4922"/>
                    <a:pt x="935" y="4922"/>
                  </a:cubicBezTo>
                  <a:cubicBezTo>
                    <a:pt x="1280" y="4922"/>
                    <a:pt x="1596" y="4687"/>
                    <a:pt x="1683" y="4322"/>
                  </a:cubicBezTo>
                  <a:lnTo>
                    <a:pt x="2587" y="1000"/>
                  </a:lnTo>
                  <a:cubicBezTo>
                    <a:pt x="2692" y="580"/>
                    <a:pt x="2439" y="138"/>
                    <a:pt x="2019" y="33"/>
                  </a:cubicBezTo>
                  <a:lnTo>
                    <a:pt x="1998" y="33"/>
                  </a:lnTo>
                  <a:cubicBezTo>
                    <a:pt x="1924" y="11"/>
                    <a:pt x="1850" y="0"/>
                    <a:pt x="1777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81"/>
            <p:cNvSpPr/>
            <p:nvPr/>
          </p:nvSpPr>
          <p:spPr>
            <a:xfrm>
              <a:off x="1403942" y="4059663"/>
              <a:ext cx="132537" cy="23926"/>
            </a:xfrm>
            <a:custGeom>
              <a:avLst/>
              <a:gdLst/>
              <a:ahLst/>
              <a:cxnLst/>
              <a:rect l="l" t="t" r="r" b="b"/>
              <a:pathLst>
                <a:path w="8852" h="1598" extrusionOk="0">
                  <a:moveTo>
                    <a:pt x="778" y="0"/>
                  </a:moveTo>
                  <a:cubicBezTo>
                    <a:pt x="358" y="0"/>
                    <a:pt x="0" y="358"/>
                    <a:pt x="0" y="778"/>
                  </a:cubicBezTo>
                  <a:lnTo>
                    <a:pt x="0" y="799"/>
                  </a:lnTo>
                  <a:cubicBezTo>
                    <a:pt x="0" y="1241"/>
                    <a:pt x="358" y="1598"/>
                    <a:pt x="778" y="1598"/>
                  </a:cubicBezTo>
                  <a:lnTo>
                    <a:pt x="8074" y="1598"/>
                  </a:lnTo>
                  <a:cubicBezTo>
                    <a:pt x="8494" y="1598"/>
                    <a:pt x="8852" y="1241"/>
                    <a:pt x="8852" y="799"/>
                  </a:cubicBezTo>
                  <a:lnTo>
                    <a:pt x="8852" y="778"/>
                  </a:lnTo>
                  <a:cubicBezTo>
                    <a:pt x="8852" y="358"/>
                    <a:pt x="8494" y="0"/>
                    <a:pt x="807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81"/>
            <p:cNvSpPr/>
            <p:nvPr/>
          </p:nvSpPr>
          <p:spPr>
            <a:xfrm>
              <a:off x="1403942" y="4059663"/>
              <a:ext cx="33688" cy="24240"/>
            </a:xfrm>
            <a:custGeom>
              <a:avLst/>
              <a:gdLst/>
              <a:ahLst/>
              <a:cxnLst/>
              <a:rect l="l" t="t" r="r" b="b"/>
              <a:pathLst>
                <a:path w="2250" h="1619" extrusionOk="0">
                  <a:moveTo>
                    <a:pt x="778" y="0"/>
                  </a:moveTo>
                  <a:cubicBezTo>
                    <a:pt x="358" y="0"/>
                    <a:pt x="0" y="358"/>
                    <a:pt x="0" y="799"/>
                  </a:cubicBezTo>
                  <a:lnTo>
                    <a:pt x="0" y="820"/>
                  </a:lnTo>
                  <a:cubicBezTo>
                    <a:pt x="0" y="1262"/>
                    <a:pt x="358" y="1619"/>
                    <a:pt x="778" y="1619"/>
                  </a:cubicBezTo>
                  <a:lnTo>
                    <a:pt x="2250" y="1619"/>
                  </a:lnTo>
                  <a:cubicBezTo>
                    <a:pt x="1935" y="1451"/>
                    <a:pt x="1745" y="1135"/>
                    <a:pt x="1766" y="799"/>
                  </a:cubicBezTo>
                  <a:cubicBezTo>
                    <a:pt x="1766" y="463"/>
                    <a:pt x="1956" y="147"/>
                    <a:pt x="2250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77" name="Google Shape;9477;p81"/>
          <p:cNvGrpSpPr/>
          <p:nvPr/>
        </p:nvGrpSpPr>
        <p:grpSpPr>
          <a:xfrm>
            <a:off x="3486572" y="2433470"/>
            <a:ext cx="379328" cy="281738"/>
            <a:chOff x="3486572" y="2433470"/>
            <a:chExt cx="379328" cy="281738"/>
          </a:xfrm>
        </p:grpSpPr>
        <p:sp>
          <p:nvSpPr>
            <p:cNvPr id="9478" name="Google Shape;9478;p81"/>
            <p:cNvSpPr/>
            <p:nvPr/>
          </p:nvSpPr>
          <p:spPr>
            <a:xfrm>
              <a:off x="3549217" y="2556544"/>
              <a:ext cx="253724" cy="139858"/>
            </a:xfrm>
            <a:custGeom>
              <a:avLst/>
              <a:gdLst/>
              <a:ahLst/>
              <a:cxnLst/>
              <a:rect l="l" t="t" r="r" b="b"/>
              <a:pathLst>
                <a:path w="16946" h="9341" extrusionOk="0">
                  <a:moveTo>
                    <a:pt x="0" y="1"/>
                  </a:moveTo>
                  <a:lnTo>
                    <a:pt x="0" y="6371"/>
                  </a:lnTo>
                  <a:cubicBezTo>
                    <a:pt x="2447" y="8323"/>
                    <a:pt x="5443" y="9341"/>
                    <a:pt x="8469" y="9341"/>
                  </a:cubicBezTo>
                  <a:cubicBezTo>
                    <a:pt x="10071" y="9341"/>
                    <a:pt x="11682" y="9056"/>
                    <a:pt x="13224" y="8474"/>
                  </a:cubicBezTo>
                  <a:cubicBezTo>
                    <a:pt x="13498" y="8389"/>
                    <a:pt x="13771" y="8284"/>
                    <a:pt x="14023" y="8158"/>
                  </a:cubicBezTo>
                  <a:cubicBezTo>
                    <a:pt x="15075" y="7696"/>
                    <a:pt x="16042" y="7086"/>
                    <a:pt x="16946" y="6371"/>
                  </a:cubicBezTo>
                  <a:lnTo>
                    <a:pt x="16946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81"/>
            <p:cNvSpPr/>
            <p:nvPr/>
          </p:nvSpPr>
          <p:spPr>
            <a:xfrm>
              <a:off x="3549532" y="2556544"/>
              <a:ext cx="62016" cy="129392"/>
            </a:xfrm>
            <a:custGeom>
              <a:avLst/>
              <a:gdLst/>
              <a:ahLst/>
              <a:cxnLst/>
              <a:rect l="l" t="t" r="r" b="b"/>
              <a:pathLst>
                <a:path w="4142" h="8642" extrusionOk="0">
                  <a:moveTo>
                    <a:pt x="0" y="1"/>
                  </a:moveTo>
                  <a:lnTo>
                    <a:pt x="0" y="6371"/>
                  </a:lnTo>
                  <a:cubicBezTo>
                    <a:pt x="1241" y="7359"/>
                    <a:pt x="2649" y="8137"/>
                    <a:pt x="4142" y="8642"/>
                  </a:cubicBezTo>
                  <a:lnTo>
                    <a:pt x="4142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81"/>
            <p:cNvSpPr/>
            <p:nvPr/>
          </p:nvSpPr>
          <p:spPr>
            <a:xfrm>
              <a:off x="3746734" y="2570079"/>
              <a:ext cx="12921" cy="113342"/>
            </a:xfrm>
            <a:custGeom>
              <a:avLst/>
              <a:gdLst/>
              <a:ahLst/>
              <a:cxnLst/>
              <a:rect l="l" t="t" r="r" b="b"/>
              <a:pathLst>
                <a:path w="863" h="7570" extrusionOk="0">
                  <a:moveTo>
                    <a:pt x="432" y="1"/>
                  </a:moveTo>
                  <a:cubicBezTo>
                    <a:pt x="216" y="1"/>
                    <a:pt x="1" y="148"/>
                    <a:pt x="32" y="442"/>
                  </a:cubicBezTo>
                  <a:lnTo>
                    <a:pt x="32" y="7570"/>
                  </a:lnTo>
                  <a:cubicBezTo>
                    <a:pt x="306" y="7485"/>
                    <a:pt x="579" y="7380"/>
                    <a:pt x="831" y="7254"/>
                  </a:cubicBezTo>
                  <a:lnTo>
                    <a:pt x="831" y="442"/>
                  </a:lnTo>
                  <a:cubicBezTo>
                    <a:pt x="863" y="148"/>
                    <a:pt x="647" y="1"/>
                    <a:pt x="432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81"/>
            <p:cNvSpPr/>
            <p:nvPr/>
          </p:nvSpPr>
          <p:spPr>
            <a:xfrm>
              <a:off x="3549532" y="2556544"/>
              <a:ext cx="253410" cy="56057"/>
            </a:xfrm>
            <a:custGeom>
              <a:avLst/>
              <a:gdLst/>
              <a:ahLst/>
              <a:cxnLst/>
              <a:rect l="l" t="t" r="r" b="b"/>
              <a:pathLst>
                <a:path w="16925" h="3744" extrusionOk="0">
                  <a:moveTo>
                    <a:pt x="0" y="1"/>
                  </a:moveTo>
                  <a:lnTo>
                    <a:pt x="0" y="526"/>
                  </a:lnTo>
                  <a:lnTo>
                    <a:pt x="8452" y="3743"/>
                  </a:lnTo>
                  <a:lnTo>
                    <a:pt x="16925" y="526"/>
                  </a:lnTo>
                  <a:lnTo>
                    <a:pt x="16925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81"/>
            <p:cNvSpPr/>
            <p:nvPr/>
          </p:nvSpPr>
          <p:spPr>
            <a:xfrm>
              <a:off x="3486572" y="2433470"/>
              <a:ext cx="379328" cy="171255"/>
            </a:xfrm>
            <a:custGeom>
              <a:avLst/>
              <a:gdLst/>
              <a:ahLst/>
              <a:cxnLst/>
              <a:rect l="l" t="t" r="r" b="b"/>
              <a:pathLst>
                <a:path w="25335" h="11438" extrusionOk="0">
                  <a:moveTo>
                    <a:pt x="12657" y="0"/>
                  </a:moveTo>
                  <a:lnTo>
                    <a:pt x="0" y="4836"/>
                  </a:lnTo>
                  <a:lnTo>
                    <a:pt x="0" y="6623"/>
                  </a:lnTo>
                  <a:lnTo>
                    <a:pt x="12657" y="11437"/>
                  </a:lnTo>
                  <a:lnTo>
                    <a:pt x="25335" y="6623"/>
                  </a:lnTo>
                  <a:lnTo>
                    <a:pt x="25335" y="4836"/>
                  </a:lnTo>
                  <a:lnTo>
                    <a:pt x="12657" y="0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81"/>
            <p:cNvSpPr/>
            <p:nvPr/>
          </p:nvSpPr>
          <p:spPr>
            <a:xfrm>
              <a:off x="3486572" y="2505862"/>
              <a:ext cx="189507" cy="98863"/>
            </a:xfrm>
            <a:custGeom>
              <a:avLst/>
              <a:gdLst/>
              <a:ahLst/>
              <a:cxnLst/>
              <a:rect l="l" t="t" r="r" b="b"/>
              <a:pathLst>
                <a:path w="12657" h="6603" extrusionOk="0">
                  <a:moveTo>
                    <a:pt x="0" y="1"/>
                  </a:moveTo>
                  <a:lnTo>
                    <a:pt x="0" y="1788"/>
                  </a:lnTo>
                  <a:lnTo>
                    <a:pt x="12657" y="6602"/>
                  </a:lnTo>
                  <a:lnTo>
                    <a:pt x="12657" y="48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81"/>
            <p:cNvSpPr/>
            <p:nvPr/>
          </p:nvSpPr>
          <p:spPr>
            <a:xfrm>
              <a:off x="3667994" y="2491294"/>
              <a:ext cx="111650" cy="223914"/>
            </a:xfrm>
            <a:custGeom>
              <a:avLst/>
              <a:gdLst/>
              <a:ahLst/>
              <a:cxnLst/>
              <a:rect l="l" t="t" r="r" b="b"/>
              <a:pathLst>
                <a:path w="7457" h="14955" extrusionOk="0">
                  <a:moveTo>
                    <a:pt x="560" y="0"/>
                  </a:moveTo>
                  <a:cubicBezTo>
                    <a:pt x="189" y="0"/>
                    <a:pt x="1" y="537"/>
                    <a:pt x="393" y="742"/>
                  </a:cubicBezTo>
                  <a:lnTo>
                    <a:pt x="6679" y="3581"/>
                  </a:lnTo>
                  <a:lnTo>
                    <a:pt x="6679" y="14577"/>
                  </a:lnTo>
                  <a:cubicBezTo>
                    <a:pt x="6679" y="14787"/>
                    <a:pt x="6847" y="14955"/>
                    <a:pt x="7057" y="14955"/>
                  </a:cubicBezTo>
                  <a:cubicBezTo>
                    <a:pt x="7268" y="14955"/>
                    <a:pt x="7457" y="14787"/>
                    <a:pt x="7457" y="14577"/>
                  </a:cubicBezTo>
                  <a:lnTo>
                    <a:pt x="7457" y="3328"/>
                  </a:lnTo>
                  <a:cubicBezTo>
                    <a:pt x="7436" y="3181"/>
                    <a:pt x="7352" y="3034"/>
                    <a:pt x="7226" y="2971"/>
                  </a:cubicBezTo>
                  <a:lnTo>
                    <a:pt x="708" y="28"/>
                  </a:lnTo>
                  <a:cubicBezTo>
                    <a:pt x="656" y="9"/>
                    <a:pt x="607" y="0"/>
                    <a:pt x="560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85" name="Google Shape;9485;p81"/>
          <p:cNvSpPr/>
          <p:nvPr/>
        </p:nvSpPr>
        <p:spPr>
          <a:xfrm>
            <a:off x="3751930" y="2709533"/>
            <a:ext cx="38105" cy="32535"/>
          </a:xfrm>
          <a:custGeom>
            <a:avLst/>
            <a:gdLst/>
            <a:ahLst/>
            <a:cxnLst/>
            <a:rect l="l" t="t" r="r" b="b"/>
            <a:pathLst>
              <a:path w="2545" h="2173" extrusionOk="0">
                <a:moveTo>
                  <a:pt x="1451" y="1"/>
                </a:moveTo>
                <a:cubicBezTo>
                  <a:pt x="484" y="1"/>
                  <a:pt x="1" y="1157"/>
                  <a:pt x="674" y="1851"/>
                </a:cubicBezTo>
                <a:cubicBezTo>
                  <a:pt x="896" y="2073"/>
                  <a:pt x="1169" y="2173"/>
                  <a:pt x="1437" y="2173"/>
                </a:cubicBezTo>
                <a:cubicBezTo>
                  <a:pt x="2002" y="2173"/>
                  <a:pt x="2545" y="1729"/>
                  <a:pt x="2545" y="1073"/>
                </a:cubicBezTo>
                <a:cubicBezTo>
                  <a:pt x="2545" y="484"/>
                  <a:pt x="2040" y="1"/>
                  <a:pt x="1451" y="1"/>
                </a:cubicBezTo>
                <a:close/>
              </a:path>
            </a:pathLst>
          </a:custGeom>
          <a:solidFill>
            <a:srgbClr val="C9D4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86" name="Google Shape;9486;p81"/>
          <p:cNvGrpSpPr/>
          <p:nvPr/>
        </p:nvGrpSpPr>
        <p:grpSpPr>
          <a:xfrm>
            <a:off x="3997149" y="3329634"/>
            <a:ext cx="270733" cy="355762"/>
            <a:chOff x="3997149" y="3329634"/>
            <a:chExt cx="270733" cy="355762"/>
          </a:xfrm>
        </p:grpSpPr>
        <p:sp>
          <p:nvSpPr>
            <p:cNvPr id="9487" name="Google Shape;9487;p81"/>
            <p:cNvSpPr/>
            <p:nvPr/>
          </p:nvSpPr>
          <p:spPr>
            <a:xfrm>
              <a:off x="4161787" y="3488627"/>
              <a:ext cx="32430" cy="32445"/>
            </a:xfrm>
            <a:custGeom>
              <a:avLst/>
              <a:gdLst/>
              <a:ahLst/>
              <a:cxnLst/>
              <a:rect l="l" t="t" r="r" b="b"/>
              <a:pathLst>
                <a:path w="2166" h="2167" extrusionOk="0">
                  <a:moveTo>
                    <a:pt x="0" y="1"/>
                  </a:moveTo>
                  <a:lnTo>
                    <a:pt x="0" y="2166"/>
                  </a:lnTo>
                  <a:lnTo>
                    <a:pt x="2166" y="2166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81"/>
            <p:cNvSpPr/>
            <p:nvPr/>
          </p:nvSpPr>
          <p:spPr>
            <a:xfrm>
              <a:off x="4181925" y="3488627"/>
              <a:ext cx="20168" cy="55114"/>
            </a:xfrm>
            <a:custGeom>
              <a:avLst/>
              <a:gdLst/>
              <a:ahLst/>
              <a:cxnLst/>
              <a:rect l="l" t="t" r="r" b="b"/>
              <a:pathLst>
                <a:path w="1347" h="3681" extrusionOk="0">
                  <a:moveTo>
                    <a:pt x="1" y="1"/>
                  </a:moveTo>
                  <a:lnTo>
                    <a:pt x="1" y="3680"/>
                  </a:lnTo>
                  <a:lnTo>
                    <a:pt x="1347" y="3680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81"/>
            <p:cNvSpPr/>
            <p:nvPr/>
          </p:nvSpPr>
          <p:spPr>
            <a:xfrm>
              <a:off x="4181925" y="3488627"/>
              <a:ext cx="20168" cy="17338"/>
            </a:xfrm>
            <a:custGeom>
              <a:avLst/>
              <a:gdLst/>
              <a:ahLst/>
              <a:cxnLst/>
              <a:rect l="l" t="t" r="r" b="b"/>
              <a:pathLst>
                <a:path w="1347" h="1158" extrusionOk="0">
                  <a:moveTo>
                    <a:pt x="1" y="1"/>
                  </a:moveTo>
                  <a:lnTo>
                    <a:pt x="1" y="1157"/>
                  </a:lnTo>
                  <a:lnTo>
                    <a:pt x="1347" y="1157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81"/>
            <p:cNvSpPr/>
            <p:nvPr/>
          </p:nvSpPr>
          <p:spPr>
            <a:xfrm>
              <a:off x="4181925" y="3488627"/>
              <a:ext cx="7576" cy="55114"/>
            </a:xfrm>
            <a:custGeom>
              <a:avLst/>
              <a:gdLst/>
              <a:ahLst/>
              <a:cxnLst/>
              <a:rect l="l" t="t" r="r" b="b"/>
              <a:pathLst>
                <a:path w="506" h="3681" extrusionOk="0">
                  <a:moveTo>
                    <a:pt x="1" y="1"/>
                  </a:moveTo>
                  <a:lnTo>
                    <a:pt x="1" y="3680"/>
                  </a:lnTo>
                  <a:lnTo>
                    <a:pt x="506" y="3680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81"/>
            <p:cNvSpPr/>
            <p:nvPr/>
          </p:nvSpPr>
          <p:spPr>
            <a:xfrm>
              <a:off x="4161787" y="3493673"/>
              <a:ext cx="20153" cy="8819"/>
            </a:xfrm>
            <a:custGeom>
              <a:avLst/>
              <a:gdLst/>
              <a:ahLst/>
              <a:cxnLst/>
              <a:rect l="l" t="t" r="r" b="b"/>
              <a:pathLst>
                <a:path w="1346" h="589" extrusionOk="0">
                  <a:moveTo>
                    <a:pt x="0" y="0"/>
                  </a:moveTo>
                  <a:lnTo>
                    <a:pt x="0" y="589"/>
                  </a:lnTo>
                  <a:lnTo>
                    <a:pt x="1346" y="589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81"/>
            <p:cNvSpPr/>
            <p:nvPr/>
          </p:nvSpPr>
          <p:spPr>
            <a:xfrm>
              <a:off x="4161787" y="3493673"/>
              <a:ext cx="7576" cy="27400"/>
            </a:xfrm>
            <a:custGeom>
              <a:avLst/>
              <a:gdLst/>
              <a:ahLst/>
              <a:cxnLst/>
              <a:rect l="l" t="t" r="r" b="b"/>
              <a:pathLst>
                <a:path w="506" h="1830" extrusionOk="0">
                  <a:moveTo>
                    <a:pt x="0" y="0"/>
                  </a:moveTo>
                  <a:lnTo>
                    <a:pt x="0" y="1829"/>
                  </a:lnTo>
                  <a:lnTo>
                    <a:pt x="505" y="1829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81"/>
            <p:cNvSpPr/>
            <p:nvPr/>
          </p:nvSpPr>
          <p:spPr>
            <a:xfrm>
              <a:off x="4163988" y="3331550"/>
              <a:ext cx="35904" cy="33389"/>
            </a:xfrm>
            <a:custGeom>
              <a:avLst/>
              <a:gdLst/>
              <a:ahLst/>
              <a:cxnLst/>
              <a:rect l="l" t="t" r="r" b="b"/>
              <a:pathLst>
                <a:path w="2398" h="2230" extrusionOk="0">
                  <a:moveTo>
                    <a:pt x="1" y="1"/>
                  </a:moveTo>
                  <a:lnTo>
                    <a:pt x="1" y="2229"/>
                  </a:lnTo>
                  <a:lnTo>
                    <a:pt x="2397" y="2229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81"/>
            <p:cNvSpPr/>
            <p:nvPr/>
          </p:nvSpPr>
          <p:spPr>
            <a:xfrm>
              <a:off x="4163988" y="3331550"/>
              <a:ext cx="13550" cy="33389"/>
            </a:xfrm>
            <a:custGeom>
              <a:avLst/>
              <a:gdLst/>
              <a:ahLst/>
              <a:cxnLst/>
              <a:rect l="l" t="t" r="r" b="b"/>
              <a:pathLst>
                <a:path w="905" h="2230" extrusionOk="0">
                  <a:moveTo>
                    <a:pt x="1" y="1"/>
                  </a:moveTo>
                  <a:lnTo>
                    <a:pt x="1" y="2229"/>
                  </a:lnTo>
                  <a:lnTo>
                    <a:pt x="905" y="2229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81"/>
            <p:cNvSpPr/>
            <p:nvPr/>
          </p:nvSpPr>
          <p:spPr>
            <a:xfrm>
              <a:off x="3997149" y="3374342"/>
              <a:ext cx="180074" cy="268577"/>
            </a:xfrm>
            <a:custGeom>
              <a:avLst/>
              <a:gdLst/>
              <a:ahLst/>
              <a:cxnLst/>
              <a:rect l="l" t="t" r="r" b="b"/>
              <a:pathLst>
                <a:path w="12027" h="17938" extrusionOk="0">
                  <a:moveTo>
                    <a:pt x="8951" y="1"/>
                  </a:moveTo>
                  <a:cubicBezTo>
                    <a:pt x="4017" y="1"/>
                    <a:pt x="1" y="4006"/>
                    <a:pt x="1" y="8958"/>
                  </a:cubicBezTo>
                  <a:cubicBezTo>
                    <a:pt x="1" y="13932"/>
                    <a:pt x="4017" y="17937"/>
                    <a:pt x="8951" y="17937"/>
                  </a:cubicBezTo>
                  <a:cubicBezTo>
                    <a:pt x="9002" y="17937"/>
                    <a:pt x="9053" y="17937"/>
                    <a:pt x="9104" y="17936"/>
                  </a:cubicBezTo>
                  <a:lnTo>
                    <a:pt x="10597" y="16023"/>
                  </a:lnTo>
                  <a:lnTo>
                    <a:pt x="9104" y="13584"/>
                  </a:lnTo>
                  <a:cubicBezTo>
                    <a:pt x="6560" y="13584"/>
                    <a:pt x="4479" y="11523"/>
                    <a:pt x="4479" y="8958"/>
                  </a:cubicBezTo>
                  <a:cubicBezTo>
                    <a:pt x="4479" y="6414"/>
                    <a:pt x="6560" y="4333"/>
                    <a:pt x="9104" y="4333"/>
                  </a:cubicBezTo>
                  <a:lnTo>
                    <a:pt x="10366" y="4333"/>
                  </a:lnTo>
                  <a:lnTo>
                    <a:pt x="12027" y="2273"/>
                  </a:lnTo>
                  <a:lnTo>
                    <a:pt x="10366" y="2"/>
                  </a:lnTo>
                  <a:lnTo>
                    <a:pt x="9104" y="2"/>
                  </a:lnTo>
                  <a:cubicBezTo>
                    <a:pt x="9053" y="1"/>
                    <a:pt x="9002" y="1"/>
                    <a:pt x="8951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81"/>
            <p:cNvSpPr/>
            <p:nvPr/>
          </p:nvSpPr>
          <p:spPr>
            <a:xfrm>
              <a:off x="4133459" y="3631539"/>
              <a:ext cx="52269" cy="42207"/>
            </a:xfrm>
            <a:custGeom>
              <a:avLst/>
              <a:gdLst/>
              <a:ahLst/>
              <a:cxnLst/>
              <a:rect l="l" t="t" r="r" b="b"/>
              <a:pathLst>
                <a:path w="3491" h="2819" extrusionOk="0">
                  <a:moveTo>
                    <a:pt x="0" y="1"/>
                  </a:moveTo>
                  <a:lnTo>
                    <a:pt x="0" y="2818"/>
                  </a:lnTo>
                  <a:lnTo>
                    <a:pt x="3490" y="2818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81"/>
            <p:cNvSpPr/>
            <p:nvPr/>
          </p:nvSpPr>
          <p:spPr>
            <a:xfrm>
              <a:off x="4152339" y="3354219"/>
              <a:ext cx="59201" cy="141355"/>
            </a:xfrm>
            <a:custGeom>
              <a:avLst/>
              <a:gdLst/>
              <a:ahLst/>
              <a:cxnLst/>
              <a:rect l="l" t="t" r="r" b="b"/>
              <a:pathLst>
                <a:path w="3954" h="9441" extrusionOk="0">
                  <a:moveTo>
                    <a:pt x="1" y="0"/>
                  </a:moveTo>
                  <a:lnTo>
                    <a:pt x="1" y="9440"/>
                  </a:lnTo>
                  <a:lnTo>
                    <a:pt x="3953" y="944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81"/>
            <p:cNvSpPr/>
            <p:nvPr/>
          </p:nvSpPr>
          <p:spPr>
            <a:xfrm>
              <a:off x="4152339" y="3354219"/>
              <a:ext cx="21111" cy="141355"/>
            </a:xfrm>
            <a:custGeom>
              <a:avLst/>
              <a:gdLst/>
              <a:ahLst/>
              <a:cxnLst/>
              <a:rect l="l" t="t" r="r" b="b"/>
              <a:pathLst>
                <a:path w="1410" h="9441" extrusionOk="0">
                  <a:moveTo>
                    <a:pt x="1" y="0"/>
                  </a:moveTo>
                  <a:lnTo>
                    <a:pt x="1" y="9440"/>
                  </a:lnTo>
                  <a:lnTo>
                    <a:pt x="1409" y="9440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81"/>
            <p:cNvSpPr/>
            <p:nvPr/>
          </p:nvSpPr>
          <p:spPr>
            <a:xfrm>
              <a:off x="4133459" y="3577713"/>
              <a:ext cx="99477" cy="36533"/>
            </a:xfrm>
            <a:custGeom>
              <a:avLst/>
              <a:gdLst/>
              <a:ahLst/>
              <a:cxnLst/>
              <a:rect l="l" t="t" r="r" b="b"/>
              <a:pathLst>
                <a:path w="6644" h="2440" extrusionOk="0">
                  <a:moveTo>
                    <a:pt x="0" y="1"/>
                  </a:moveTo>
                  <a:lnTo>
                    <a:pt x="0" y="2440"/>
                  </a:lnTo>
                  <a:lnTo>
                    <a:pt x="5425" y="2440"/>
                  </a:lnTo>
                  <a:cubicBezTo>
                    <a:pt x="6097" y="2440"/>
                    <a:pt x="6644" y="1893"/>
                    <a:pt x="6644" y="1220"/>
                  </a:cubicBezTo>
                  <a:lnTo>
                    <a:pt x="6623" y="1220"/>
                  </a:lnTo>
                  <a:cubicBezTo>
                    <a:pt x="6623" y="547"/>
                    <a:pt x="6076" y="1"/>
                    <a:pt x="5425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81"/>
            <p:cNvSpPr/>
            <p:nvPr/>
          </p:nvSpPr>
          <p:spPr>
            <a:xfrm>
              <a:off x="4133459" y="3577713"/>
              <a:ext cx="97276" cy="19225"/>
            </a:xfrm>
            <a:custGeom>
              <a:avLst/>
              <a:gdLst/>
              <a:ahLst/>
              <a:cxnLst/>
              <a:rect l="l" t="t" r="r" b="b"/>
              <a:pathLst>
                <a:path w="6497" h="1284" extrusionOk="0">
                  <a:moveTo>
                    <a:pt x="0" y="1"/>
                  </a:moveTo>
                  <a:lnTo>
                    <a:pt x="0" y="1283"/>
                  </a:lnTo>
                  <a:lnTo>
                    <a:pt x="5403" y="1283"/>
                  </a:lnTo>
                  <a:cubicBezTo>
                    <a:pt x="5866" y="1283"/>
                    <a:pt x="6265" y="1052"/>
                    <a:pt x="6497" y="653"/>
                  </a:cubicBezTo>
                  <a:cubicBezTo>
                    <a:pt x="6265" y="253"/>
                    <a:pt x="5866" y="1"/>
                    <a:pt x="5425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81"/>
            <p:cNvSpPr/>
            <p:nvPr/>
          </p:nvSpPr>
          <p:spPr>
            <a:xfrm>
              <a:off x="4133459" y="3614231"/>
              <a:ext cx="73979" cy="28657"/>
            </a:xfrm>
            <a:custGeom>
              <a:avLst/>
              <a:gdLst/>
              <a:ahLst/>
              <a:cxnLst/>
              <a:rect l="l" t="t" r="r" b="b"/>
              <a:pathLst>
                <a:path w="4941" h="1914" extrusionOk="0">
                  <a:moveTo>
                    <a:pt x="0" y="1"/>
                  </a:moveTo>
                  <a:lnTo>
                    <a:pt x="0" y="1914"/>
                  </a:lnTo>
                  <a:lnTo>
                    <a:pt x="3343" y="1914"/>
                  </a:lnTo>
                  <a:cubicBezTo>
                    <a:pt x="4226" y="1914"/>
                    <a:pt x="4941" y="1178"/>
                    <a:pt x="4941" y="295"/>
                  </a:cubicBezTo>
                  <a:lnTo>
                    <a:pt x="4941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81"/>
            <p:cNvSpPr/>
            <p:nvPr/>
          </p:nvSpPr>
          <p:spPr>
            <a:xfrm>
              <a:off x="4145736" y="3329664"/>
              <a:ext cx="71149" cy="11035"/>
            </a:xfrm>
            <a:custGeom>
              <a:avLst/>
              <a:gdLst/>
              <a:ahLst/>
              <a:cxnLst/>
              <a:rect l="l" t="t" r="r" b="b"/>
              <a:pathLst>
                <a:path w="4752" h="737" extrusionOk="0">
                  <a:moveTo>
                    <a:pt x="442" y="1"/>
                  </a:moveTo>
                  <a:cubicBezTo>
                    <a:pt x="0" y="43"/>
                    <a:pt x="0" y="694"/>
                    <a:pt x="442" y="736"/>
                  </a:cubicBezTo>
                  <a:lnTo>
                    <a:pt x="4394" y="736"/>
                  </a:lnTo>
                  <a:cubicBezTo>
                    <a:pt x="4605" y="736"/>
                    <a:pt x="4752" y="568"/>
                    <a:pt x="4752" y="358"/>
                  </a:cubicBezTo>
                  <a:cubicBezTo>
                    <a:pt x="4752" y="169"/>
                    <a:pt x="4605" y="1"/>
                    <a:pt x="4394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81"/>
            <p:cNvSpPr/>
            <p:nvPr/>
          </p:nvSpPr>
          <p:spPr>
            <a:xfrm>
              <a:off x="4161667" y="3329634"/>
              <a:ext cx="55219" cy="11080"/>
            </a:xfrm>
            <a:custGeom>
              <a:avLst/>
              <a:gdLst/>
              <a:ahLst/>
              <a:cxnLst/>
              <a:rect l="l" t="t" r="r" b="b"/>
              <a:pathLst>
                <a:path w="3688" h="740" extrusionOk="0">
                  <a:moveTo>
                    <a:pt x="475" y="1"/>
                  </a:moveTo>
                  <a:cubicBezTo>
                    <a:pt x="0" y="1"/>
                    <a:pt x="0" y="740"/>
                    <a:pt x="475" y="740"/>
                  </a:cubicBezTo>
                  <a:cubicBezTo>
                    <a:pt x="487" y="740"/>
                    <a:pt x="500" y="739"/>
                    <a:pt x="513" y="738"/>
                  </a:cubicBezTo>
                  <a:lnTo>
                    <a:pt x="3330" y="738"/>
                  </a:lnTo>
                  <a:cubicBezTo>
                    <a:pt x="3541" y="738"/>
                    <a:pt x="3688" y="570"/>
                    <a:pt x="3688" y="360"/>
                  </a:cubicBezTo>
                  <a:cubicBezTo>
                    <a:pt x="3688" y="171"/>
                    <a:pt x="3541" y="3"/>
                    <a:pt x="3330" y="3"/>
                  </a:cubicBezTo>
                  <a:lnTo>
                    <a:pt x="513" y="3"/>
                  </a:lnTo>
                  <a:cubicBezTo>
                    <a:pt x="500" y="2"/>
                    <a:pt x="487" y="1"/>
                    <a:pt x="475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81"/>
            <p:cNvSpPr/>
            <p:nvPr/>
          </p:nvSpPr>
          <p:spPr>
            <a:xfrm>
              <a:off x="4043744" y="3662712"/>
              <a:ext cx="224138" cy="22683"/>
            </a:xfrm>
            <a:custGeom>
              <a:avLst/>
              <a:gdLst/>
              <a:ahLst/>
              <a:cxnLst/>
              <a:rect l="l" t="t" r="r" b="b"/>
              <a:pathLst>
                <a:path w="14970" h="1515" extrusionOk="0">
                  <a:moveTo>
                    <a:pt x="1009" y="0"/>
                  </a:moveTo>
                  <a:cubicBezTo>
                    <a:pt x="0" y="0"/>
                    <a:pt x="0" y="1514"/>
                    <a:pt x="1009" y="1514"/>
                  </a:cubicBezTo>
                  <a:lnTo>
                    <a:pt x="14213" y="1514"/>
                  </a:lnTo>
                  <a:cubicBezTo>
                    <a:pt x="14633" y="1514"/>
                    <a:pt x="14970" y="1178"/>
                    <a:pt x="14970" y="757"/>
                  </a:cubicBezTo>
                  <a:cubicBezTo>
                    <a:pt x="14970" y="337"/>
                    <a:pt x="14633" y="0"/>
                    <a:pt x="14213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81"/>
            <p:cNvSpPr/>
            <p:nvPr/>
          </p:nvSpPr>
          <p:spPr>
            <a:xfrm>
              <a:off x="4084035" y="3662712"/>
              <a:ext cx="183847" cy="22683"/>
            </a:xfrm>
            <a:custGeom>
              <a:avLst/>
              <a:gdLst/>
              <a:ahLst/>
              <a:cxnLst/>
              <a:rect l="l" t="t" r="r" b="b"/>
              <a:pathLst>
                <a:path w="12279" h="1515" extrusionOk="0">
                  <a:moveTo>
                    <a:pt x="1031" y="0"/>
                  </a:moveTo>
                  <a:cubicBezTo>
                    <a:pt x="0" y="0"/>
                    <a:pt x="0" y="1514"/>
                    <a:pt x="1031" y="1514"/>
                  </a:cubicBezTo>
                  <a:lnTo>
                    <a:pt x="11522" y="1514"/>
                  </a:lnTo>
                  <a:cubicBezTo>
                    <a:pt x="11942" y="1514"/>
                    <a:pt x="12279" y="1178"/>
                    <a:pt x="12279" y="757"/>
                  </a:cubicBezTo>
                  <a:cubicBezTo>
                    <a:pt x="12279" y="337"/>
                    <a:pt x="11942" y="0"/>
                    <a:pt x="11522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81"/>
            <p:cNvSpPr/>
            <p:nvPr/>
          </p:nvSpPr>
          <p:spPr>
            <a:xfrm>
              <a:off x="4105131" y="3396396"/>
              <a:ext cx="30544" cy="25917"/>
            </a:xfrm>
            <a:custGeom>
              <a:avLst/>
              <a:gdLst/>
              <a:ahLst/>
              <a:cxnLst/>
              <a:rect l="l" t="t" r="r" b="b"/>
              <a:pathLst>
                <a:path w="2040" h="1731" extrusionOk="0">
                  <a:moveTo>
                    <a:pt x="1177" y="1"/>
                  </a:moveTo>
                  <a:cubicBezTo>
                    <a:pt x="400" y="1"/>
                    <a:pt x="0" y="926"/>
                    <a:pt x="547" y="1472"/>
                  </a:cubicBezTo>
                  <a:cubicBezTo>
                    <a:pt x="732" y="1650"/>
                    <a:pt x="954" y="1730"/>
                    <a:pt x="1171" y="1730"/>
                  </a:cubicBezTo>
                  <a:cubicBezTo>
                    <a:pt x="1619" y="1730"/>
                    <a:pt x="2039" y="1387"/>
                    <a:pt x="2039" y="863"/>
                  </a:cubicBezTo>
                  <a:cubicBezTo>
                    <a:pt x="2039" y="379"/>
                    <a:pt x="1661" y="1"/>
                    <a:pt x="1177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81"/>
            <p:cNvSpPr/>
            <p:nvPr/>
          </p:nvSpPr>
          <p:spPr>
            <a:xfrm>
              <a:off x="4087179" y="3593135"/>
              <a:ext cx="30559" cy="25917"/>
            </a:xfrm>
            <a:custGeom>
              <a:avLst/>
              <a:gdLst/>
              <a:ahLst/>
              <a:cxnLst/>
              <a:rect l="l" t="t" r="r" b="b"/>
              <a:pathLst>
                <a:path w="2041" h="1731" extrusionOk="0">
                  <a:moveTo>
                    <a:pt x="1178" y="1"/>
                  </a:moveTo>
                  <a:cubicBezTo>
                    <a:pt x="400" y="1"/>
                    <a:pt x="1" y="926"/>
                    <a:pt x="547" y="1473"/>
                  </a:cubicBezTo>
                  <a:cubicBezTo>
                    <a:pt x="732" y="1651"/>
                    <a:pt x="955" y="1731"/>
                    <a:pt x="1171" y="1731"/>
                  </a:cubicBezTo>
                  <a:cubicBezTo>
                    <a:pt x="1619" y="1731"/>
                    <a:pt x="2040" y="1388"/>
                    <a:pt x="2040" y="863"/>
                  </a:cubicBezTo>
                  <a:cubicBezTo>
                    <a:pt x="2040" y="379"/>
                    <a:pt x="1662" y="1"/>
                    <a:pt x="1178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8" name="Google Shape;9508;p81"/>
          <p:cNvGrpSpPr/>
          <p:nvPr/>
        </p:nvGrpSpPr>
        <p:grpSpPr>
          <a:xfrm>
            <a:off x="3954343" y="2899354"/>
            <a:ext cx="345655" cy="343529"/>
            <a:chOff x="3954343" y="2899354"/>
            <a:chExt cx="345655" cy="343529"/>
          </a:xfrm>
        </p:grpSpPr>
        <p:sp>
          <p:nvSpPr>
            <p:cNvPr id="9509" name="Google Shape;9509;p81"/>
            <p:cNvSpPr/>
            <p:nvPr/>
          </p:nvSpPr>
          <p:spPr>
            <a:xfrm>
              <a:off x="3954343" y="2899354"/>
              <a:ext cx="345655" cy="343529"/>
            </a:xfrm>
            <a:custGeom>
              <a:avLst/>
              <a:gdLst/>
              <a:ahLst/>
              <a:cxnLst/>
              <a:rect l="l" t="t" r="r" b="b"/>
              <a:pathLst>
                <a:path w="23086" h="22944" extrusionOk="0">
                  <a:moveTo>
                    <a:pt x="18828" y="0"/>
                  </a:moveTo>
                  <a:cubicBezTo>
                    <a:pt x="18617" y="0"/>
                    <a:pt x="18407" y="84"/>
                    <a:pt x="18250" y="253"/>
                  </a:cubicBezTo>
                  <a:lnTo>
                    <a:pt x="17640" y="862"/>
                  </a:lnTo>
                  <a:lnTo>
                    <a:pt x="17135" y="1346"/>
                  </a:lnTo>
                  <a:lnTo>
                    <a:pt x="16000" y="2481"/>
                  </a:lnTo>
                  <a:lnTo>
                    <a:pt x="15495" y="2986"/>
                  </a:lnTo>
                  <a:lnTo>
                    <a:pt x="12741" y="5740"/>
                  </a:lnTo>
                  <a:lnTo>
                    <a:pt x="12237" y="6244"/>
                  </a:lnTo>
                  <a:lnTo>
                    <a:pt x="11122" y="7380"/>
                  </a:lnTo>
                  <a:lnTo>
                    <a:pt x="10618" y="7863"/>
                  </a:lnTo>
                  <a:lnTo>
                    <a:pt x="9482" y="8999"/>
                  </a:lnTo>
                  <a:lnTo>
                    <a:pt x="8978" y="9503"/>
                  </a:lnTo>
                  <a:lnTo>
                    <a:pt x="7864" y="10639"/>
                  </a:lnTo>
                  <a:lnTo>
                    <a:pt x="7359" y="11122"/>
                  </a:lnTo>
                  <a:lnTo>
                    <a:pt x="2965" y="15516"/>
                  </a:lnTo>
                  <a:lnTo>
                    <a:pt x="2481" y="16021"/>
                  </a:lnTo>
                  <a:lnTo>
                    <a:pt x="1346" y="17156"/>
                  </a:lnTo>
                  <a:lnTo>
                    <a:pt x="841" y="17640"/>
                  </a:lnTo>
                  <a:lnTo>
                    <a:pt x="316" y="18165"/>
                  </a:lnTo>
                  <a:cubicBezTo>
                    <a:pt x="0" y="18502"/>
                    <a:pt x="0" y="19027"/>
                    <a:pt x="316" y="19343"/>
                  </a:cubicBezTo>
                  <a:lnTo>
                    <a:pt x="3659" y="22707"/>
                  </a:lnTo>
                  <a:cubicBezTo>
                    <a:pt x="3827" y="22864"/>
                    <a:pt x="4037" y="22943"/>
                    <a:pt x="4247" y="22943"/>
                  </a:cubicBezTo>
                  <a:cubicBezTo>
                    <a:pt x="4458" y="22943"/>
                    <a:pt x="4668" y="22864"/>
                    <a:pt x="4836" y="22707"/>
                  </a:cubicBezTo>
                  <a:lnTo>
                    <a:pt x="22770" y="4773"/>
                  </a:lnTo>
                  <a:cubicBezTo>
                    <a:pt x="23085" y="4436"/>
                    <a:pt x="23085" y="3932"/>
                    <a:pt x="22770" y="3595"/>
                  </a:cubicBezTo>
                  <a:lnTo>
                    <a:pt x="19406" y="253"/>
                  </a:lnTo>
                  <a:cubicBezTo>
                    <a:pt x="19248" y="84"/>
                    <a:pt x="19038" y="0"/>
                    <a:pt x="18828" y="0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81"/>
            <p:cNvSpPr/>
            <p:nvPr/>
          </p:nvSpPr>
          <p:spPr>
            <a:xfrm>
              <a:off x="4210897" y="2911946"/>
              <a:ext cx="33434" cy="31502"/>
            </a:xfrm>
            <a:custGeom>
              <a:avLst/>
              <a:gdLst/>
              <a:ahLst/>
              <a:cxnLst/>
              <a:rect l="l" t="t" r="r" b="b"/>
              <a:pathLst>
                <a:path w="2233" h="2104" extrusionOk="0">
                  <a:moveTo>
                    <a:pt x="505" y="0"/>
                  </a:moveTo>
                  <a:lnTo>
                    <a:pt x="0" y="505"/>
                  </a:lnTo>
                  <a:lnTo>
                    <a:pt x="1514" y="2019"/>
                  </a:lnTo>
                  <a:cubicBezTo>
                    <a:pt x="1588" y="2078"/>
                    <a:pt x="1666" y="2104"/>
                    <a:pt x="1741" y="2104"/>
                  </a:cubicBezTo>
                  <a:cubicBezTo>
                    <a:pt x="2009" y="2104"/>
                    <a:pt x="2232" y="1777"/>
                    <a:pt x="2019" y="1514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81"/>
            <p:cNvSpPr/>
            <p:nvPr/>
          </p:nvSpPr>
          <p:spPr>
            <a:xfrm>
              <a:off x="4186656" y="2936501"/>
              <a:ext cx="27834" cy="25049"/>
            </a:xfrm>
            <a:custGeom>
              <a:avLst/>
              <a:gdLst/>
              <a:ahLst/>
              <a:cxnLst/>
              <a:rect l="l" t="t" r="r" b="b"/>
              <a:pathLst>
                <a:path w="1859" h="1673" extrusionOk="0">
                  <a:moveTo>
                    <a:pt x="505" y="0"/>
                  </a:moveTo>
                  <a:lnTo>
                    <a:pt x="0" y="484"/>
                  </a:lnTo>
                  <a:lnTo>
                    <a:pt x="1052" y="1535"/>
                  </a:lnTo>
                  <a:cubicBezTo>
                    <a:pt x="1134" y="1632"/>
                    <a:pt x="1230" y="1672"/>
                    <a:pt x="1322" y="1672"/>
                  </a:cubicBezTo>
                  <a:cubicBezTo>
                    <a:pt x="1607" y="1672"/>
                    <a:pt x="1858" y="1290"/>
                    <a:pt x="1556" y="105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81"/>
            <p:cNvSpPr/>
            <p:nvPr/>
          </p:nvSpPr>
          <p:spPr>
            <a:xfrm>
              <a:off x="4162101" y="2960727"/>
              <a:ext cx="26501" cy="24600"/>
            </a:xfrm>
            <a:custGeom>
              <a:avLst/>
              <a:gdLst/>
              <a:ahLst/>
              <a:cxnLst/>
              <a:rect l="l" t="t" r="r" b="b"/>
              <a:pathLst>
                <a:path w="1770" h="1643" extrusionOk="0">
                  <a:moveTo>
                    <a:pt x="505" y="1"/>
                  </a:moveTo>
                  <a:lnTo>
                    <a:pt x="0" y="506"/>
                  </a:lnTo>
                  <a:lnTo>
                    <a:pt x="1052" y="1557"/>
                  </a:lnTo>
                  <a:cubicBezTo>
                    <a:pt x="1125" y="1617"/>
                    <a:pt x="1204" y="1642"/>
                    <a:pt x="1279" y="1642"/>
                  </a:cubicBezTo>
                  <a:cubicBezTo>
                    <a:pt x="1547" y="1642"/>
                    <a:pt x="1770" y="1315"/>
                    <a:pt x="1556" y="1052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81"/>
            <p:cNvSpPr/>
            <p:nvPr/>
          </p:nvSpPr>
          <p:spPr>
            <a:xfrm>
              <a:off x="4137861" y="2985281"/>
              <a:ext cx="27834" cy="25064"/>
            </a:xfrm>
            <a:custGeom>
              <a:avLst/>
              <a:gdLst/>
              <a:ahLst/>
              <a:cxnLst/>
              <a:rect l="l" t="t" r="r" b="b"/>
              <a:pathLst>
                <a:path w="1859" h="1674" extrusionOk="0">
                  <a:moveTo>
                    <a:pt x="505" y="1"/>
                  </a:moveTo>
                  <a:lnTo>
                    <a:pt x="1" y="484"/>
                  </a:lnTo>
                  <a:lnTo>
                    <a:pt x="1052" y="1536"/>
                  </a:lnTo>
                  <a:cubicBezTo>
                    <a:pt x="1129" y="1633"/>
                    <a:pt x="1222" y="1673"/>
                    <a:pt x="1313" y="1673"/>
                  </a:cubicBezTo>
                  <a:cubicBezTo>
                    <a:pt x="1596" y="1673"/>
                    <a:pt x="1858" y="1290"/>
                    <a:pt x="1556" y="1052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81"/>
            <p:cNvSpPr/>
            <p:nvPr/>
          </p:nvSpPr>
          <p:spPr>
            <a:xfrm>
              <a:off x="4113306" y="3009522"/>
              <a:ext cx="33434" cy="31517"/>
            </a:xfrm>
            <a:custGeom>
              <a:avLst/>
              <a:gdLst/>
              <a:ahLst/>
              <a:cxnLst/>
              <a:rect l="l" t="t" r="r" b="b"/>
              <a:pathLst>
                <a:path w="2233" h="2105" extrusionOk="0">
                  <a:moveTo>
                    <a:pt x="505" y="1"/>
                  </a:moveTo>
                  <a:lnTo>
                    <a:pt x="1" y="505"/>
                  </a:lnTo>
                  <a:lnTo>
                    <a:pt x="1514" y="2019"/>
                  </a:lnTo>
                  <a:cubicBezTo>
                    <a:pt x="1588" y="2079"/>
                    <a:pt x="1667" y="2104"/>
                    <a:pt x="1742" y="2104"/>
                  </a:cubicBezTo>
                  <a:cubicBezTo>
                    <a:pt x="2010" y="2104"/>
                    <a:pt x="2233" y="1777"/>
                    <a:pt x="2019" y="1515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81"/>
            <p:cNvSpPr/>
            <p:nvPr/>
          </p:nvSpPr>
          <p:spPr>
            <a:xfrm>
              <a:off x="4089066" y="3034077"/>
              <a:ext cx="27504" cy="25184"/>
            </a:xfrm>
            <a:custGeom>
              <a:avLst/>
              <a:gdLst/>
              <a:ahLst/>
              <a:cxnLst/>
              <a:rect l="l" t="t" r="r" b="b"/>
              <a:pathLst>
                <a:path w="1837" h="1682" extrusionOk="0">
                  <a:moveTo>
                    <a:pt x="484" y="1"/>
                  </a:moveTo>
                  <a:lnTo>
                    <a:pt x="1" y="484"/>
                  </a:lnTo>
                  <a:lnTo>
                    <a:pt x="1052" y="1535"/>
                  </a:lnTo>
                  <a:cubicBezTo>
                    <a:pt x="1130" y="1639"/>
                    <a:pt x="1223" y="1682"/>
                    <a:pt x="1314" y="1682"/>
                  </a:cubicBezTo>
                  <a:cubicBezTo>
                    <a:pt x="1589" y="1682"/>
                    <a:pt x="1836" y="1289"/>
                    <a:pt x="1536" y="1052"/>
                  </a:cubicBezTo>
                  <a:lnTo>
                    <a:pt x="484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81"/>
            <p:cNvSpPr/>
            <p:nvPr/>
          </p:nvSpPr>
          <p:spPr>
            <a:xfrm>
              <a:off x="4064511" y="3058317"/>
              <a:ext cx="26516" cy="24585"/>
            </a:xfrm>
            <a:custGeom>
              <a:avLst/>
              <a:gdLst/>
              <a:ahLst/>
              <a:cxnLst/>
              <a:rect l="l" t="t" r="r" b="b"/>
              <a:pathLst>
                <a:path w="1771" h="1642" extrusionOk="0">
                  <a:moveTo>
                    <a:pt x="506" y="1"/>
                  </a:moveTo>
                  <a:lnTo>
                    <a:pt x="1" y="505"/>
                  </a:lnTo>
                  <a:lnTo>
                    <a:pt x="1052" y="1556"/>
                  </a:lnTo>
                  <a:cubicBezTo>
                    <a:pt x="1126" y="1616"/>
                    <a:pt x="1204" y="1642"/>
                    <a:pt x="1279" y="1642"/>
                  </a:cubicBezTo>
                  <a:cubicBezTo>
                    <a:pt x="1547" y="1642"/>
                    <a:pt x="1770" y="1315"/>
                    <a:pt x="1557" y="1052"/>
                  </a:cubicBezTo>
                  <a:lnTo>
                    <a:pt x="506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81"/>
            <p:cNvSpPr/>
            <p:nvPr/>
          </p:nvSpPr>
          <p:spPr>
            <a:xfrm>
              <a:off x="4040285" y="3082872"/>
              <a:ext cx="27729" cy="25184"/>
            </a:xfrm>
            <a:custGeom>
              <a:avLst/>
              <a:gdLst/>
              <a:ahLst/>
              <a:cxnLst/>
              <a:rect l="l" t="t" r="r" b="b"/>
              <a:pathLst>
                <a:path w="1852" h="1682" extrusionOk="0">
                  <a:moveTo>
                    <a:pt x="484" y="0"/>
                  </a:moveTo>
                  <a:lnTo>
                    <a:pt x="0" y="484"/>
                  </a:lnTo>
                  <a:lnTo>
                    <a:pt x="1051" y="1535"/>
                  </a:lnTo>
                  <a:cubicBezTo>
                    <a:pt x="1129" y="1639"/>
                    <a:pt x="1224" y="1681"/>
                    <a:pt x="1316" y="1681"/>
                  </a:cubicBezTo>
                  <a:cubicBezTo>
                    <a:pt x="1596" y="1681"/>
                    <a:pt x="1851" y="1289"/>
                    <a:pt x="1535" y="1052"/>
                  </a:cubicBezTo>
                  <a:lnTo>
                    <a:pt x="484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81"/>
            <p:cNvSpPr/>
            <p:nvPr/>
          </p:nvSpPr>
          <p:spPr>
            <a:xfrm>
              <a:off x="4015730" y="3107113"/>
              <a:ext cx="34751" cy="32281"/>
            </a:xfrm>
            <a:custGeom>
              <a:avLst/>
              <a:gdLst/>
              <a:ahLst/>
              <a:cxnLst/>
              <a:rect l="l" t="t" r="r" b="b"/>
              <a:pathLst>
                <a:path w="2321" h="2156" extrusionOk="0">
                  <a:moveTo>
                    <a:pt x="505" y="0"/>
                  </a:moveTo>
                  <a:lnTo>
                    <a:pt x="0" y="505"/>
                  </a:lnTo>
                  <a:lnTo>
                    <a:pt x="1514" y="2019"/>
                  </a:lnTo>
                  <a:cubicBezTo>
                    <a:pt x="1596" y="2116"/>
                    <a:pt x="1691" y="2156"/>
                    <a:pt x="1783" y="2156"/>
                  </a:cubicBezTo>
                  <a:cubicBezTo>
                    <a:pt x="2069" y="2156"/>
                    <a:pt x="2321" y="1769"/>
                    <a:pt x="2018" y="1514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81"/>
            <p:cNvSpPr/>
            <p:nvPr/>
          </p:nvSpPr>
          <p:spPr>
            <a:xfrm>
              <a:off x="3991490" y="3131668"/>
              <a:ext cx="27789" cy="25318"/>
            </a:xfrm>
            <a:custGeom>
              <a:avLst/>
              <a:gdLst/>
              <a:ahLst/>
              <a:cxnLst/>
              <a:rect l="l" t="t" r="r" b="b"/>
              <a:pathLst>
                <a:path w="1856" h="1691" extrusionOk="0">
                  <a:moveTo>
                    <a:pt x="484" y="0"/>
                  </a:moveTo>
                  <a:lnTo>
                    <a:pt x="0" y="505"/>
                  </a:lnTo>
                  <a:lnTo>
                    <a:pt x="1051" y="1556"/>
                  </a:lnTo>
                  <a:cubicBezTo>
                    <a:pt x="1127" y="1651"/>
                    <a:pt x="1217" y="1690"/>
                    <a:pt x="1306" y="1690"/>
                  </a:cubicBezTo>
                  <a:cubicBezTo>
                    <a:pt x="1590" y="1690"/>
                    <a:pt x="1855" y="1292"/>
                    <a:pt x="1535" y="1051"/>
                  </a:cubicBezTo>
                  <a:lnTo>
                    <a:pt x="484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81"/>
            <p:cNvSpPr/>
            <p:nvPr/>
          </p:nvSpPr>
          <p:spPr>
            <a:xfrm>
              <a:off x="3966935" y="3155908"/>
              <a:ext cx="27834" cy="25348"/>
            </a:xfrm>
            <a:custGeom>
              <a:avLst/>
              <a:gdLst/>
              <a:ahLst/>
              <a:cxnLst/>
              <a:rect l="l" t="t" r="r" b="b"/>
              <a:pathLst>
                <a:path w="1859" h="1693" extrusionOk="0">
                  <a:moveTo>
                    <a:pt x="505" y="0"/>
                  </a:moveTo>
                  <a:lnTo>
                    <a:pt x="0" y="505"/>
                  </a:lnTo>
                  <a:lnTo>
                    <a:pt x="1052" y="1556"/>
                  </a:lnTo>
                  <a:cubicBezTo>
                    <a:pt x="1133" y="1653"/>
                    <a:pt x="1229" y="1693"/>
                    <a:pt x="1321" y="1693"/>
                  </a:cubicBezTo>
                  <a:cubicBezTo>
                    <a:pt x="1607" y="1693"/>
                    <a:pt x="1859" y="1306"/>
                    <a:pt x="1556" y="105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1" name="Google Shape;9521;p81"/>
          <p:cNvGrpSpPr/>
          <p:nvPr/>
        </p:nvGrpSpPr>
        <p:grpSpPr>
          <a:xfrm>
            <a:off x="2166043" y="3351344"/>
            <a:ext cx="369566" cy="349803"/>
            <a:chOff x="2166043" y="3351344"/>
            <a:chExt cx="369566" cy="349803"/>
          </a:xfrm>
        </p:grpSpPr>
        <p:sp>
          <p:nvSpPr>
            <p:cNvPr id="9522" name="Google Shape;9522;p81"/>
            <p:cNvSpPr/>
            <p:nvPr/>
          </p:nvSpPr>
          <p:spPr>
            <a:xfrm>
              <a:off x="2166357" y="3351344"/>
              <a:ext cx="369252" cy="349803"/>
            </a:xfrm>
            <a:custGeom>
              <a:avLst/>
              <a:gdLst/>
              <a:ahLst/>
              <a:cxnLst/>
              <a:rect l="l" t="t" r="r" b="b"/>
              <a:pathLst>
                <a:path w="24662" h="23363" extrusionOk="0">
                  <a:moveTo>
                    <a:pt x="18025" y="0"/>
                  </a:moveTo>
                  <a:cubicBezTo>
                    <a:pt x="13633" y="0"/>
                    <a:pt x="9337" y="1726"/>
                    <a:pt x="6118" y="4944"/>
                  </a:cubicBezTo>
                  <a:cubicBezTo>
                    <a:pt x="1535" y="9506"/>
                    <a:pt x="0" y="16297"/>
                    <a:pt x="2124" y="22415"/>
                  </a:cubicBezTo>
                  <a:cubicBezTo>
                    <a:pt x="3975" y="23060"/>
                    <a:pt x="5845" y="23362"/>
                    <a:pt x="7676" y="23362"/>
                  </a:cubicBezTo>
                  <a:cubicBezTo>
                    <a:pt x="16116" y="23362"/>
                    <a:pt x="23695" y="16927"/>
                    <a:pt x="24473" y="7908"/>
                  </a:cubicBezTo>
                  <a:cubicBezTo>
                    <a:pt x="24662" y="5554"/>
                    <a:pt x="24367" y="3178"/>
                    <a:pt x="23590" y="949"/>
                  </a:cubicBezTo>
                  <a:cubicBezTo>
                    <a:pt x="21767" y="311"/>
                    <a:pt x="19887" y="0"/>
                    <a:pt x="18025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81"/>
            <p:cNvSpPr/>
            <p:nvPr/>
          </p:nvSpPr>
          <p:spPr>
            <a:xfrm>
              <a:off x="2166043" y="3351344"/>
              <a:ext cx="353516" cy="335624"/>
            </a:xfrm>
            <a:custGeom>
              <a:avLst/>
              <a:gdLst/>
              <a:ahLst/>
              <a:cxnLst/>
              <a:rect l="l" t="t" r="r" b="b"/>
              <a:pathLst>
                <a:path w="23611" h="22416" extrusionOk="0">
                  <a:moveTo>
                    <a:pt x="18042" y="0"/>
                  </a:moveTo>
                  <a:cubicBezTo>
                    <a:pt x="13645" y="0"/>
                    <a:pt x="9343" y="1726"/>
                    <a:pt x="6139" y="4944"/>
                  </a:cubicBezTo>
                  <a:cubicBezTo>
                    <a:pt x="1556" y="9506"/>
                    <a:pt x="0" y="16297"/>
                    <a:pt x="2145" y="22415"/>
                  </a:cubicBezTo>
                  <a:cubicBezTo>
                    <a:pt x="2124" y="20923"/>
                    <a:pt x="2502" y="19220"/>
                    <a:pt x="3238" y="17411"/>
                  </a:cubicBezTo>
                  <a:cubicBezTo>
                    <a:pt x="3553" y="16676"/>
                    <a:pt x="3890" y="15940"/>
                    <a:pt x="4289" y="15225"/>
                  </a:cubicBezTo>
                  <a:cubicBezTo>
                    <a:pt x="7149" y="10158"/>
                    <a:pt x="11353" y="5974"/>
                    <a:pt x="16420" y="3094"/>
                  </a:cubicBezTo>
                  <a:cubicBezTo>
                    <a:pt x="17135" y="2694"/>
                    <a:pt x="17850" y="2358"/>
                    <a:pt x="18607" y="2043"/>
                  </a:cubicBezTo>
                  <a:cubicBezTo>
                    <a:pt x="20367" y="1326"/>
                    <a:pt x="22028" y="949"/>
                    <a:pt x="23492" y="949"/>
                  </a:cubicBezTo>
                  <a:cubicBezTo>
                    <a:pt x="23532" y="949"/>
                    <a:pt x="23571" y="949"/>
                    <a:pt x="23611" y="949"/>
                  </a:cubicBezTo>
                  <a:cubicBezTo>
                    <a:pt x="21788" y="311"/>
                    <a:pt x="19907" y="0"/>
                    <a:pt x="18042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81"/>
            <p:cNvSpPr/>
            <p:nvPr/>
          </p:nvSpPr>
          <p:spPr>
            <a:xfrm>
              <a:off x="2373487" y="3352332"/>
              <a:ext cx="159292" cy="158978"/>
            </a:xfrm>
            <a:custGeom>
              <a:avLst/>
              <a:gdLst/>
              <a:ahLst/>
              <a:cxnLst/>
              <a:rect l="l" t="t" r="r" b="b"/>
              <a:pathLst>
                <a:path w="10639" h="10618" extrusionOk="0">
                  <a:moveTo>
                    <a:pt x="2754" y="0"/>
                  </a:moveTo>
                  <a:cubicBezTo>
                    <a:pt x="1829" y="63"/>
                    <a:pt x="904" y="232"/>
                    <a:pt x="0" y="463"/>
                  </a:cubicBezTo>
                  <a:lnTo>
                    <a:pt x="10155" y="10618"/>
                  </a:lnTo>
                  <a:cubicBezTo>
                    <a:pt x="10386" y="9714"/>
                    <a:pt x="10554" y="8789"/>
                    <a:pt x="10639" y="7842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81"/>
            <p:cNvSpPr/>
            <p:nvPr/>
          </p:nvSpPr>
          <p:spPr>
            <a:xfrm>
              <a:off x="2373487" y="3352332"/>
              <a:ext cx="71149" cy="45337"/>
            </a:xfrm>
            <a:custGeom>
              <a:avLst/>
              <a:gdLst/>
              <a:ahLst/>
              <a:cxnLst/>
              <a:rect l="l" t="t" r="r" b="b"/>
              <a:pathLst>
                <a:path w="4752" h="3028" extrusionOk="0">
                  <a:moveTo>
                    <a:pt x="2754" y="0"/>
                  </a:moveTo>
                  <a:cubicBezTo>
                    <a:pt x="1829" y="63"/>
                    <a:pt x="904" y="232"/>
                    <a:pt x="0" y="463"/>
                  </a:cubicBezTo>
                  <a:lnTo>
                    <a:pt x="2565" y="3028"/>
                  </a:lnTo>
                  <a:cubicBezTo>
                    <a:pt x="3280" y="2628"/>
                    <a:pt x="3995" y="2271"/>
                    <a:pt x="4752" y="1977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81"/>
            <p:cNvSpPr/>
            <p:nvPr/>
          </p:nvSpPr>
          <p:spPr>
            <a:xfrm>
              <a:off x="2275596" y="3447587"/>
              <a:ext cx="166195" cy="157032"/>
            </a:xfrm>
            <a:custGeom>
              <a:avLst/>
              <a:gdLst/>
              <a:ahLst/>
              <a:cxnLst/>
              <a:rect l="l" t="t" r="r" b="b"/>
              <a:pathLst>
                <a:path w="11100" h="10488" extrusionOk="0">
                  <a:moveTo>
                    <a:pt x="10067" y="0"/>
                  </a:moveTo>
                  <a:cubicBezTo>
                    <a:pt x="9897" y="0"/>
                    <a:pt x="9720" y="71"/>
                    <a:pt x="9566" y="240"/>
                  </a:cubicBezTo>
                  <a:lnTo>
                    <a:pt x="546" y="9259"/>
                  </a:lnTo>
                  <a:cubicBezTo>
                    <a:pt x="1" y="9757"/>
                    <a:pt x="484" y="10487"/>
                    <a:pt x="1033" y="10487"/>
                  </a:cubicBezTo>
                  <a:cubicBezTo>
                    <a:pt x="1204" y="10487"/>
                    <a:pt x="1380" y="10417"/>
                    <a:pt x="1534" y="10248"/>
                  </a:cubicBezTo>
                  <a:lnTo>
                    <a:pt x="10554" y="1228"/>
                  </a:lnTo>
                  <a:cubicBezTo>
                    <a:pt x="11100" y="731"/>
                    <a:pt x="10616" y="0"/>
                    <a:pt x="10067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81"/>
            <p:cNvSpPr/>
            <p:nvPr/>
          </p:nvSpPr>
          <p:spPr>
            <a:xfrm>
              <a:off x="2284191" y="3555853"/>
              <a:ext cx="46774" cy="42657"/>
            </a:xfrm>
            <a:custGeom>
              <a:avLst/>
              <a:gdLst/>
              <a:ahLst/>
              <a:cxnLst/>
              <a:rect l="l" t="t" r="r" b="b"/>
              <a:pathLst>
                <a:path w="3124" h="2849" extrusionOk="0">
                  <a:moveTo>
                    <a:pt x="513" y="0"/>
                  </a:moveTo>
                  <a:cubicBezTo>
                    <a:pt x="238" y="0"/>
                    <a:pt x="1" y="338"/>
                    <a:pt x="246" y="599"/>
                  </a:cubicBezTo>
                  <a:lnTo>
                    <a:pt x="2390" y="2743"/>
                  </a:lnTo>
                  <a:cubicBezTo>
                    <a:pt x="2451" y="2804"/>
                    <a:pt x="2551" y="2845"/>
                    <a:pt x="2633" y="2848"/>
                  </a:cubicBezTo>
                  <a:lnTo>
                    <a:pt x="2633" y="2848"/>
                  </a:lnTo>
                  <a:cubicBezTo>
                    <a:pt x="2962" y="2839"/>
                    <a:pt x="3123" y="2467"/>
                    <a:pt x="2895" y="2239"/>
                  </a:cubicBezTo>
                  <a:lnTo>
                    <a:pt x="750" y="94"/>
                  </a:lnTo>
                  <a:cubicBezTo>
                    <a:pt x="675" y="28"/>
                    <a:pt x="592" y="0"/>
                    <a:pt x="513" y="0"/>
                  </a:cubicBezTo>
                  <a:close/>
                  <a:moveTo>
                    <a:pt x="2633" y="2848"/>
                  </a:moveTo>
                  <a:cubicBezTo>
                    <a:pt x="2629" y="2848"/>
                    <a:pt x="2625" y="2848"/>
                    <a:pt x="2621" y="2848"/>
                  </a:cubicBezTo>
                  <a:lnTo>
                    <a:pt x="2642" y="2848"/>
                  </a:lnTo>
                  <a:cubicBezTo>
                    <a:pt x="2639" y="2848"/>
                    <a:pt x="2636" y="2848"/>
                    <a:pt x="2633" y="2848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81"/>
            <p:cNvSpPr/>
            <p:nvPr/>
          </p:nvSpPr>
          <p:spPr>
            <a:xfrm>
              <a:off x="2317235" y="3521342"/>
              <a:ext cx="47418" cy="43166"/>
            </a:xfrm>
            <a:custGeom>
              <a:avLst/>
              <a:gdLst/>
              <a:ahLst/>
              <a:cxnLst/>
              <a:rect l="l" t="t" r="r" b="b"/>
              <a:pathLst>
                <a:path w="3167" h="2883" extrusionOk="0">
                  <a:moveTo>
                    <a:pt x="530" y="0"/>
                  </a:moveTo>
                  <a:cubicBezTo>
                    <a:pt x="247" y="0"/>
                    <a:pt x="1" y="377"/>
                    <a:pt x="288" y="633"/>
                  </a:cubicBezTo>
                  <a:lnTo>
                    <a:pt x="2433" y="2778"/>
                  </a:lnTo>
                  <a:cubicBezTo>
                    <a:pt x="2494" y="2839"/>
                    <a:pt x="2594" y="2880"/>
                    <a:pt x="2696" y="2883"/>
                  </a:cubicBezTo>
                  <a:lnTo>
                    <a:pt x="2696" y="2883"/>
                  </a:lnTo>
                  <a:cubicBezTo>
                    <a:pt x="3004" y="2874"/>
                    <a:pt x="3166" y="2502"/>
                    <a:pt x="2937" y="2273"/>
                  </a:cubicBezTo>
                  <a:lnTo>
                    <a:pt x="793" y="129"/>
                  </a:lnTo>
                  <a:cubicBezTo>
                    <a:pt x="712" y="38"/>
                    <a:pt x="619" y="0"/>
                    <a:pt x="530" y="0"/>
                  </a:cubicBezTo>
                  <a:close/>
                  <a:moveTo>
                    <a:pt x="2696" y="2883"/>
                  </a:moveTo>
                  <a:lnTo>
                    <a:pt x="2696" y="2883"/>
                  </a:lnTo>
                  <a:cubicBezTo>
                    <a:pt x="2692" y="2883"/>
                    <a:pt x="2689" y="2883"/>
                    <a:pt x="2685" y="2883"/>
                  </a:cubicBezTo>
                  <a:lnTo>
                    <a:pt x="2706" y="2883"/>
                  </a:lnTo>
                  <a:cubicBezTo>
                    <a:pt x="2703" y="2883"/>
                    <a:pt x="2699" y="2883"/>
                    <a:pt x="2696" y="2883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81"/>
            <p:cNvSpPr/>
            <p:nvPr/>
          </p:nvSpPr>
          <p:spPr>
            <a:xfrm>
              <a:off x="2352121" y="3487863"/>
              <a:ext cx="46475" cy="42657"/>
            </a:xfrm>
            <a:custGeom>
              <a:avLst/>
              <a:gdLst/>
              <a:ahLst/>
              <a:cxnLst/>
              <a:rect l="l" t="t" r="r" b="b"/>
              <a:pathLst>
                <a:path w="3104" h="2849" extrusionOk="0">
                  <a:moveTo>
                    <a:pt x="499" y="0"/>
                  </a:moveTo>
                  <a:cubicBezTo>
                    <a:pt x="228" y="0"/>
                    <a:pt x="0" y="337"/>
                    <a:pt x="229" y="599"/>
                  </a:cubicBezTo>
                  <a:lnTo>
                    <a:pt x="2394" y="2743"/>
                  </a:lnTo>
                  <a:cubicBezTo>
                    <a:pt x="2457" y="2827"/>
                    <a:pt x="2542" y="2848"/>
                    <a:pt x="2647" y="2848"/>
                  </a:cubicBezTo>
                  <a:lnTo>
                    <a:pt x="2626" y="2848"/>
                  </a:lnTo>
                  <a:cubicBezTo>
                    <a:pt x="2634" y="2849"/>
                    <a:pt x="2642" y="2849"/>
                    <a:pt x="2649" y="2849"/>
                  </a:cubicBezTo>
                  <a:cubicBezTo>
                    <a:pt x="2949" y="2849"/>
                    <a:pt x="3104" y="2464"/>
                    <a:pt x="2899" y="2238"/>
                  </a:cubicBezTo>
                  <a:lnTo>
                    <a:pt x="733" y="94"/>
                  </a:lnTo>
                  <a:cubicBezTo>
                    <a:pt x="658" y="28"/>
                    <a:pt x="577" y="0"/>
                    <a:pt x="499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81"/>
            <p:cNvSpPr/>
            <p:nvPr/>
          </p:nvSpPr>
          <p:spPr>
            <a:xfrm>
              <a:off x="2386108" y="3453861"/>
              <a:ext cx="46475" cy="42732"/>
            </a:xfrm>
            <a:custGeom>
              <a:avLst/>
              <a:gdLst/>
              <a:ahLst/>
              <a:cxnLst/>
              <a:rect l="l" t="t" r="r" b="b"/>
              <a:pathLst>
                <a:path w="3104" h="2854" extrusionOk="0">
                  <a:moveTo>
                    <a:pt x="499" y="0"/>
                  </a:moveTo>
                  <a:cubicBezTo>
                    <a:pt x="229" y="0"/>
                    <a:pt x="1" y="338"/>
                    <a:pt x="230" y="599"/>
                  </a:cubicBezTo>
                  <a:lnTo>
                    <a:pt x="2374" y="2743"/>
                  </a:lnTo>
                  <a:cubicBezTo>
                    <a:pt x="2444" y="2813"/>
                    <a:pt x="2513" y="2854"/>
                    <a:pt x="2595" y="2854"/>
                  </a:cubicBezTo>
                  <a:cubicBezTo>
                    <a:pt x="2611" y="2854"/>
                    <a:pt x="2627" y="2852"/>
                    <a:pt x="2644" y="2849"/>
                  </a:cubicBezTo>
                  <a:lnTo>
                    <a:pt x="2644" y="2849"/>
                  </a:lnTo>
                  <a:cubicBezTo>
                    <a:pt x="2646" y="2849"/>
                    <a:pt x="2648" y="2849"/>
                    <a:pt x="2650" y="2849"/>
                  </a:cubicBezTo>
                  <a:cubicBezTo>
                    <a:pt x="2950" y="2849"/>
                    <a:pt x="3104" y="2464"/>
                    <a:pt x="2879" y="2239"/>
                  </a:cubicBezTo>
                  <a:lnTo>
                    <a:pt x="734" y="94"/>
                  </a:lnTo>
                  <a:cubicBezTo>
                    <a:pt x="659" y="28"/>
                    <a:pt x="577" y="0"/>
                    <a:pt x="499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1" name="Google Shape;9531;p81"/>
          <p:cNvGrpSpPr/>
          <p:nvPr/>
        </p:nvGrpSpPr>
        <p:grpSpPr>
          <a:xfrm>
            <a:off x="2619649" y="3352332"/>
            <a:ext cx="365793" cy="329275"/>
            <a:chOff x="2619649" y="3352332"/>
            <a:chExt cx="365793" cy="329275"/>
          </a:xfrm>
        </p:grpSpPr>
        <p:sp>
          <p:nvSpPr>
            <p:cNvPr id="9532" name="Google Shape;9532;p81"/>
            <p:cNvSpPr/>
            <p:nvPr/>
          </p:nvSpPr>
          <p:spPr>
            <a:xfrm>
              <a:off x="2707164" y="3352332"/>
              <a:ext cx="190765" cy="72437"/>
            </a:xfrm>
            <a:custGeom>
              <a:avLst/>
              <a:gdLst/>
              <a:ahLst/>
              <a:cxnLst/>
              <a:rect l="l" t="t" r="r" b="b"/>
              <a:pathLst>
                <a:path w="12741" h="4838" extrusionOk="0">
                  <a:moveTo>
                    <a:pt x="2376" y="0"/>
                  </a:moveTo>
                  <a:cubicBezTo>
                    <a:pt x="1072" y="0"/>
                    <a:pt x="0" y="1052"/>
                    <a:pt x="0" y="2355"/>
                  </a:cubicBezTo>
                  <a:lnTo>
                    <a:pt x="0" y="4457"/>
                  </a:lnTo>
                  <a:cubicBezTo>
                    <a:pt x="0" y="4710"/>
                    <a:pt x="189" y="4836"/>
                    <a:pt x="378" y="4836"/>
                  </a:cubicBezTo>
                  <a:cubicBezTo>
                    <a:pt x="568" y="4836"/>
                    <a:pt x="757" y="4710"/>
                    <a:pt x="757" y="4457"/>
                  </a:cubicBezTo>
                  <a:lnTo>
                    <a:pt x="757" y="2355"/>
                  </a:lnTo>
                  <a:cubicBezTo>
                    <a:pt x="757" y="1472"/>
                    <a:pt x="1472" y="757"/>
                    <a:pt x="2355" y="757"/>
                  </a:cubicBezTo>
                  <a:lnTo>
                    <a:pt x="10365" y="757"/>
                  </a:lnTo>
                  <a:cubicBezTo>
                    <a:pt x="11248" y="757"/>
                    <a:pt x="11963" y="1472"/>
                    <a:pt x="11963" y="2355"/>
                  </a:cubicBezTo>
                  <a:lnTo>
                    <a:pt x="11963" y="4457"/>
                  </a:lnTo>
                  <a:cubicBezTo>
                    <a:pt x="11963" y="4668"/>
                    <a:pt x="12131" y="4836"/>
                    <a:pt x="12341" y="4836"/>
                  </a:cubicBezTo>
                  <a:cubicBezTo>
                    <a:pt x="12353" y="4837"/>
                    <a:pt x="12365" y="4838"/>
                    <a:pt x="12377" y="4838"/>
                  </a:cubicBezTo>
                  <a:cubicBezTo>
                    <a:pt x="12572" y="4838"/>
                    <a:pt x="12741" y="4676"/>
                    <a:pt x="12741" y="4457"/>
                  </a:cubicBezTo>
                  <a:lnTo>
                    <a:pt x="12741" y="2355"/>
                  </a:lnTo>
                  <a:cubicBezTo>
                    <a:pt x="12741" y="1052"/>
                    <a:pt x="11669" y="0"/>
                    <a:pt x="10365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81"/>
            <p:cNvSpPr/>
            <p:nvPr/>
          </p:nvSpPr>
          <p:spPr>
            <a:xfrm>
              <a:off x="2743038" y="3358306"/>
              <a:ext cx="118687" cy="29301"/>
            </a:xfrm>
            <a:custGeom>
              <a:avLst/>
              <a:gdLst/>
              <a:ahLst/>
              <a:cxnLst/>
              <a:rect l="l" t="t" r="r" b="b"/>
              <a:pathLst>
                <a:path w="7927" h="1957" extrusionOk="0">
                  <a:moveTo>
                    <a:pt x="22" y="1"/>
                  </a:moveTo>
                  <a:cubicBezTo>
                    <a:pt x="1" y="1073"/>
                    <a:pt x="884" y="1956"/>
                    <a:pt x="1977" y="1956"/>
                  </a:cubicBezTo>
                  <a:lnTo>
                    <a:pt x="5972" y="1956"/>
                  </a:lnTo>
                  <a:cubicBezTo>
                    <a:pt x="7044" y="1956"/>
                    <a:pt x="7927" y="1073"/>
                    <a:pt x="792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81"/>
            <p:cNvSpPr/>
            <p:nvPr/>
          </p:nvSpPr>
          <p:spPr>
            <a:xfrm>
              <a:off x="2632556" y="3552530"/>
              <a:ext cx="339666" cy="129078"/>
            </a:xfrm>
            <a:custGeom>
              <a:avLst/>
              <a:gdLst/>
              <a:ahLst/>
              <a:cxnLst/>
              <a:rect l="l" t="t" r="r" b="b"/>
              <a:pathLst>
                <a:path w="22686" h="8621" extrusionOk="0">
                  <a:moveTo>
                    <a:pt x="0" y="1"/>
                  </a:moveTo>
                  <a:lnTo>
                    <a:pt x="0" y="6687"/>
                  </a:lnTo>
                  <a:cubicBezTo>
                    <a:pt x="0" y="7759"/>
                    <a:pt x="883" y="8621"/>
                    <a:pt x="1956" y="8621"/>
                  </a:cubicBezTo>
                  <a:lnTo>
                    <a:pt x="20730" y="8621"/>
                  </a:lnTo>
                  <a:cubicBezTo>
                    <a:pt x="21803" y="8621"/>
                    <a:pt x="22686" y="7759"/>
                    <a:pt x="22686" y="6687"/>
                  </a:cubicBezTo>
                  <a:lnTo>
                    <a:pt x="22686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81"/>
            <p:cNvSpPr/>
            <p:nvPr/>
          </p:nvSpPr>
          <p:spPr>
            <a:xfrm>
              <a:off x="2632556" y="3552530"/>
              <a:ext cx="48810" cy="129078"/>
            </a:xfrm>
            <a:custGeom>
              <a:avLst/>
              <a:gdLst/>
              <a:ahLst/>
              <a:cxnLst/>
              <a:rect l="l" t="t" r="r" b="b"/>
              <a:pathLst>
                <a:path w="3260" h="8621" extrusionOk="0">
                  <a:moveTo>
                    <a:pt x="21" y="1"/>
                  </a:moveTo>
                  <a:lnTo>
                    <a:pt x="21" y="6687"/>
                  </a:lnTo>
                  <a:cubicBezTo>
                    <a:pt x="0" y="7759"/>
                    <a:pt x="883" y="8621"/>
                    <a:pt x="1956" y="8621"/>
                  </a:cubicBezTo>
                  <a:lnTo>
                    <a:pt x="3259" y="8621"/>
                  </a:lnTo>
                  <a:cubicBezTo>
                    <a:pt x="2187" y="8621"/>
                    <a:pt x="1304" y="7759"/>
                    <a:pt x="1304" y="6687"/>
                  </a:cubicBezTo>
                  <a:lnTo>
                    <a:pt x="1304" y="1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81"/>
            <p:cNvSpPr/>
            <p:nvPr/>
          </p:nvSpPr>
          <p:spPr>
            <a:xfrm>
              <a:off x="2632870" y="3552530"/>
              <a:ext cx="339352" cy="69907"/>
            </a:xfrm>
            <a:custGeom>
              <a:avLst/>
              <a:gdLst/>
              <a:ahLst/>
              <a:cxnLst/>
              <a:rect l="l" t="t" r="r" b="b"/>
              <a:pathLst>
                <a:path w="22665" h="4669" extrusionOk="0">
                  <a:moveTo>
                    <a:pt x="0" y="1"/>
                  </a:moveTo>
                  <a:lnTo>
                    <a:pt x="0" y="1956"/>
                  </a:lnTo>
                  <a:cubicBezTo>
                    <a:pt x="2839" y="3449"/>
                    <a:pt x="5950" y="4374"/>
                    <a:pt x="9167" y="4668"/>
                  </a:cubicBezTo>
                  <a:lnTo>
                    <a:pt x="13498" y="4668"/>
                  </a:lnTo>
                  <a:cubicBezTo>
                    <a:pt x="16694" y="4374"/>
                    <a:pt x="19805" y="3449"/>
                    <a:pt x="22665" y="1956"/>
                  </a:cubicBezTo>
                  <a:lnTo>
                    <a:pt x="22665" y="1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81"/>
            <p:cNvSpPr/>
            <p:nvPr/>
          </p:nvSpPr>
          <p:spPr>
            <a:xfrm>
              <a:off x="2619649" y="3415606"/>
              <a:ext cx="365793" cy="177544"/>
            </a:xfrm>
            <a:custGeom>
              <a:avLst/>
              <a:gdLst/>
              <a:ahLst/>
              <a:cxnLst/>
              <a:rect l="l" t="t" r="r" b="b"/>
              <a:pathLst>
                <a:path w="24431" h="11858" extrusionOk="0">
                  <a:moveTo>
                    <a:pt x="1956" y="0"/>
                  </a:moveTo>
                  <a:cubicBezTo>
                    <a:pt x="862" y="0"/>
                    <a:pt x="0" y="862"/>
                    <a:pt x="0" y="1955"/>
                  </a:cubicBezTo>
                  <a:lnTo>
                    <a:pt x="0" y="8662"/>
                  </a:lnTo>
                  <a:cubicBezTo>
                    <a:pt x="3070" y="10449"/>
                    <a:pt x="6497" y="11543"/>
                    <a:pt x="10050" y="11858"/>
                  </a:cubicBezTo>
                  <a:lnTo>
                    <a:pt x="14381" y="11858"/>
                  </a:lnTo>
                  <a:cubicBezTo>
                    <a:pt x="17913" y="11543"/>
                    <a:pt x="21340" y="10449"/>
                    <a:pt x="24431" y="8662"/>
                  </a:cubicBezTo>
                  <a:lnTo>
                    <a:pt x="24431" y="1955"/>
                  </a:lnTo>
                  <a:cubicBezTo>
                    <a:pt x="24431" y="862"/>
                    <a:pt x="23548" y="0"/>
                    <a:pt x="22475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81"/>
            <p:cNvSpPr/>
            <p:nvPr/>
          </p:nvSpPr>
          <p:spPr>
            <a:xfrm>
              <a:off x="2619649" y="3415591"/>
              <a:ext cx="48167" cy="140113"/>
            </a:xfrm>
            <a:custGeom>
              <a:avLst/>
              <a:gdLst/>
              <a:ahLst/>
              <a:cxnLst/>
              <a:rect l="l" t="t" r="r" b="b"/>
              <a:pathLst>
                <a:path w="3217" h="9358" extrusionOk="0">
                  <a:moveTo>
                    <a:pt x="1917" y="1"/>
                  </a:moveTo>
                  <a:cubicBezTo>
                    <a:pt x="842" y="1"/>
                    <a:pt x="0" y="876"/>
                    <a:pt x="0" y="1956"/>
                  </a:cubicBezTo>
                  <a:lnTo>
                    <a:pt x="0" y="8663"/>
                  </a:lnTo>
                  <a:cubicBezTo>
                    <a:pt x="421" y="8916"/>
                    <a:pt x="841" y="9147"/>
                    <a:pt x="1262" y="9357"/>
                  </a:cubicBezTo>
                  <a:lnTo>
                    <a:pt x="1262" y="1935"/>
                  </a:lnTo>
                  <a:cubicBezTo>
                    <a:pt x="1262" y="863"/>
                    <a:pt x="2145" y="1"/>
                    <a:pt x="3217" y="1"/>
                  </a:cubicBezTo>
                  <a:lnTo>
                    <a:pt x="1956" y="1"/>
                  </a:lnTo>
                  <a:cubicBezTo>
                    <a:pt x="1943" y="1"/>
                    <a:pt x="1930" y="1"/>
                    <a:pt x="191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81"/>
            <p:cNvSpPr/>
            <p:nvPr/>
          </p:nvSpPr>
          <p:spPr>
            <a:xfrm>
              <a:off x="2726358" y="3508151"/>
              <a:ext cx="152061" cy="81540"/>
            </a:xfrm>
            <a:custGeom>
              <a:avLst/>
              <a:gdLst/>
              <a:ahLst/>
              <a:cxnLst/>
              <a:rect l="l" t="t" r="r" b="b"/>
              <a:pathLst>
                <a:path w="10156" h="5446" extrusionOk="0">
                  <a:moveTo>
                    <a:pt x="1661" y="0"/>
                  </a:moveTo>
                  <a:cubicBezTo>
                    <a:pt x="736" y="0"/>
                    <a:pt x="1" y="736"/>
                    <a:pt x="1" y="1640"/>
                  </a:cubicBezTo>
                  <a:lnTo>
                    <a:pt x="1" y="5235"/>
                  </a:lnTo>
                  <a:cubicBezTo>
                    <a:pt x="337" y="5320"/>
                    <a:pt x="652" y="5383"/>
                    <a:pt x="989" y="5425"/>
                  </a:cubicBezTo>
                  <a:lnTo>
                    <a:pt x="989" y="1640"/>
                  </a:lnTo>
                  <a:cubicBezTo>
                    <a:pt x="989" y="1283"/>
                    <a:pt x="1283" y="989"/>
                    <a:pt x="1661" y="989"/>
                  </a:cubicBezTo>
                  <a:lnTo>
                    <a:pt x="8515" y="989"/>
                  </a:lnTo>
                  <a:cubicBezTo>
                    <a:pt x="8873" y="989"/>
                    <a:pt x="9167" y="1283"/>
                    <a:pt x="9167" y="1640"/>
                  </a:cubicBezTo>
                  <a:lnTo>
                    <a:pt x="9167" y="5446"/>
                  </a:lnTo>
                  <a:cubicBezTo>
                    <a:pt x="9504" y="5383"/>
                    <a:pt x="9840" y="5320"/>
                    <a:pt x="10155" y="5235"/>
                  </a:cubicBezTo>
                  <a:lnTo>
                    <a:pt x="10155" y="1640"/>
                  </a:lnTo>
                  <a:cubicBezTo>
                    <a:pt x="10155" y="736"/>
                    <a:pt x="9419" y="0"/>
                    <a:pt x="8515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81"/>
            <p:cNvSpPr/>
            <p:nvPr/>
          </p:nvSpPr>
          <p:spPr>
            <a:xfrm>
              <a:off x="2770108" y="3553473"/>
              <a:ext cx="64861" cy="80926"/>
            </a:xfrm>
            <a:custGeom>
              <a:avLst/>
              <a:gdLst/>
              <a:ahLst/>
              <a:cxnLst/>
              <a:rect l="l" t="t" r="r" b="b"/>
              <a:pathLst>
                <a:path w="4332" h="5405" extrusionOk="0">
                  <a:moveTo>
                    <a:pt x="1136" y="1"/>
                  </a:moveTo>
                  <a:cubicBezTo>
                    <a:pt x="506" y="1"/>
                    <a:pt x="1" y="505"/>
                    <a:pt x="1" y="1115"/>
                  </a:cubicBezTo>
                  <a:lnTo>
                    <a:pt x="1" y="4269"/>
                  </a:lnTo>
                  <a:cubicBezTo>
                    <a:pt x="1" y="4900"/>
                    <a:pt x="506" y="5404"/>
                    <a:pt x="1136" y="5404"/>
                  </a:cubicBezTo>
                  <a:lnTo>
                    <a:pt x="3197" y="5404"/>
                  </a:lnTo>
                  <a:cubicBezTo>
                    <a:pt x="3827" y="5404"/>
                    <a:pt x="4332" y="4900"/>
                    <a:pt x="4332" y="4269"/>
                  </a:cubicBezTo>
                  <a:lnTo>
                    <a:pt x="4332" y="1115"/>
                  </a:lnTo>
                  <a:cubicBezTo>
                    <a:pt x="4332" y="505"/>
                    <a:pt x="3827" y="1"/>
                    <a:pt x="3197" y="1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81"/>
            <p:cNvSpPr/>
            <p:nvPr/>
          </p:nvSpPr>
          <p:spPr>
            <a:xfrm>
              <a:off x="2787431" y="3572368"/>
              <a:ext cx="29915" cy="42821"/>
            </a:xfrm>
            <a:custGeom>
              <a:avLst/>
              <a:gdLst/>
              <a:ahLst/>
              <a:cxnLst/>
              <a:rect l="l" t="t" r="r" b="b"/>
              <a:pathLst>
                <a:path w="1998" h="2860" extrusionOk="0">
                  <a:moveTo>
                    <a:pt x="526" y="0"/>
                  </a:moveTo>
                  <a:cubicBezTo>
                    <a:pt x="232" y="0"/>
                    <a:pt x="21" y="232"/>
                    <a:pt x="0" y="505"/>
                  </a:cubicBezTo>
                  <a:lnTo>
                    <a:pt x="0" y="2355"/>
                  </a:lnTo>
                  <a:cubicBezTo>
                    <a:pt x="21" y="2628"/>
                    <a:pt x="232" y="2860"/>
                    <a:pt x="526" y="2860"/>
                  </a:cubicBezTo>
                  <a:lnTo>
                    <a:pt x="1472" y="2860"/>
                  </a:lnTo>
                  <a:cubicBezTo>
                    <a:pt x="1766" y="2860"/>
                    <a:pt x="1977" y="2628"/>
                    <a:pt x="1998" y="2355"/>
                  </a:cubicBezTo>
                  <a:lnTo>
                    <a:pt x="1998" y="505"/>
                  </a:lnTo>
                  <a:cubicBezTo>
                    <a:pt x="1977" y="232"/>
                    <a:pt x="1766" y="0"/>
                    <a:pt x="1472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2" name="Google Shape;9542;p81"/>
          <p:cNvGrpSpPr/>
          <p:nvPr/>
        </p:nvGrpSpPr>
        <p:grpSpPr>
          <a:xfrm>
            <a:off x="1296135" y="1515240"/>
            <a:ext cx="340624" cy="351944"/>
            <a:chOff x="1293760" y="1498228"/>
            <a:chExt cx="340624" cy="351944"/>
          </a:xfrm>
        </p:grpSpPr>
        <p:sp>
          <p:nvSpPr>
            <p:cNvPr id="9543" name="Google Shape;9543;p81"/>
            <p:cNvSpPr/>
            <p:nvPr/>
          </p:nvSpPr>
          <p:spPr>
            <a:xfrm>
              <a:off x="1331535" y="1498228"/>
              <a:ext cx="265388" cy="71164"/>
            </a:xfrm>
            <a:custGeom>
              <a:avLst/>
              <a:gdLst/>
              <a:ahLst/>
              <a:cxnLst/>
              <a:rect l="l" t="t" r="r" b="b"/>
              <a:pathLst>
                <a:path w="17725" h="4753" extrusionOk="0">
                  <a:moveTo>
                    <a:pt x="7002" y="1"/>
                  </a:moveTo>
                  <a:cubicBezTo>
                    <a:pt x="5677" y="22"/>
                    <a:pt x="4458" y="716"/>
                    <a:pt x="3785" y="1851"/>
                  </a:cubicBezTo>
                  <a:lnTo>
                    <a:pt x="3491" y="2355"/>
                  </a:lnTo>
                  <a:cubicBezTo>
                    <a:pt x="3196" y="2818"/>
                    <a:pt x="2692" y="3112"/>
                    <a:pt x="2124" y="3112"/>
                  </a:cubicBezTo>
                  <a:lnTo>
                    <a:pt x="1094" y="3112"/>
                  </a:lnTo>
                  <a:cubicBezTo>
                    <a:pt x="1" y="3112"/>
                    <a:pt x="1" y="4752"/>
                    <a:pt x="1094" y="4752"/>
                  </a:cubicBezTo>
                  <a:lnTo>
                    <a:pt x="2124" y="4752"/>
                  </a:lnTo>
                  <a:cubicBezTo>
                    <a:pt x="3260" y="4752"/>
                    <a:pt x="4311" y="4164"/>
                    <a:pt x="4899" y="3196"/>
                  </a:cubicBezTo>
                  <a:lnTo>
                    <a:pt x="5194" y="2692"/>
                  </a:lnTo>
                  <a:cubicBezTo>
                    <a:pt x="5572" y="2040"/>
                    <a:pt x="6266" y="1662"/>
                    <a:pt x="7002" y="1662"/>
                  </a:cubicBezTo>
                  <a:lnTo>
                    <a:pt x="10450" y="1662"/>
                  </a:lnTo>
                  <a:cubicBezTo>
                    <a:pt x="11186" y="1662"/>
                    <a:pt x="11880" y="2040"/>
                    <a:pt x="12258" y="2671"/>
                  </a:cubicBezTo>
                  <a:lnTo>
                    <a:pt x="12552" y="3175"/>
                  </a:lnTo>
                  <a:cubicBezTo>
                    <a:pt x="13141" y="4143"/>
                    <a:pt x="14192" y="4752"/>
                    <a:pt x="15328" y="4752"/>
                  </a:cubicBezTo>
                  <a:lnTo>
                    <a:pt x="16631" y="4752"/>
                  </a:lnTo>
                  <a:cubicBezTo>
                    <a:pt x="17724" y="4752"/>
                    <a:pt x="17724" y="3112"/>
                    <a:pt x="16631" y="3112"/>
                  </a:cubicBezTo>
                  <a:lnTo>
                    <a:pt x="15328" y="3112"/>
                  </a:lnTo>
                  <a:cubicBezTo>
                    <a:pt x="14781" y="3112"/>
                    <a:pt x="14255" y="2818"/>
                    <a:pt x="13982" y="2355"/>
                  </a:cubicBezTo>
                  <a:lnTo>
                    <a:pt x="13688" y="1851"/>
                  </a:lnTo>
                  <a:cubicBezTo>
                    <a:pt x="12994" y="716"/>
                    <a:pt x="11774" y="22"/>
                    <a:pt x="10450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81"/>
            <p:cNvSpPr/>
            <p:nvPr/>
          </p:nvSpPr>
          <p:spPr>
            <a:xfrm>
              <a:off x="1337839" y="1585353"/>
              <a:ext cx="69263" cy="67212"/>
            </a:xfrm>
            <a:custGeom>
              <a:avLst/>
              <a:gdLst/>
              <a:ahLst/>
              <a:cxnLst/>
              <a:rect l="l" t="t" r="r" b="b"/>
              <a:pathLst>
                <a:path w="4626" h="4489" extrusionOk="0">
                  <a:moveTo>
                    <a:pt x="865" y="0"/>
                  </a:moveTo>
                  <a:cubicBezTo>
                    <a:pt x="663" y="0"/>
                    <a:pt x="463" y="79"/>
                    <a:pt x="316" y="237"/>
                  </a:cubicBezTo>
                  <a:cubicBezTo>
                    <a:pt x="0" y="552"/>
                    <a:pt x="0" y="1057"/>
                    <a:pt x="316" y="1351"/>
                  </a:cubicBezTo>
                  <a:lnTo>
                    <a:pt x="3196" y="4252"/>
                  </a:lnTo>
                  <a:cubicBezTo>
                    <a:pt x="3354" y="4410"/>
                    <a:pt x="3559" y="4489"/>
                    <a:pt x="3764" y="4489"/>
                  </a:cubicBezTo>
                  <a:cubicBezTo>
                    <a:pt x="3969" y="4489"/>
                    <a:pt x="4174" y="4410"/>
                    <a:pt x="4331" y="4252"/>
                  </a:cubicBezTo>
                  <a:cubicBezTo>
                    <a:pt x="4626" y="3937"/>
                    <a:pt x="4626" y="3432"/>
                    <a:pt x="4331" y="3117"/>
                  </a:cubicBezTo>
                  <a:lnTo>
                    <a:pt x="1430" y="237"/>
                  </a:lnTo>
                  <a:cubicBezTo>
                    <a:pt x="1272" y="79"/>
                    <a:pt x="1067" y="0"/>
                    <a:pt x="865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81"/>
            <p:cNvSpPr/>
            <p:nvPr/>
          </p:nvSpPr>
          <p:spPr>
            <a:xfrm>
              <a:off x="1521042" y="1585353"/>
              <a:ext cx="69577" cy="67212"/>
            </a:xfrm>
            <a:custGeom>
              <a:avLst/>
              <a:gdLst/>
              <a:ahLst/>
              <a:cxnLst/>
              <a:rect l="l" t="t" r="r" b="b"/>
              <a:pathLst>
                <a:path w="4647" h="4489" extrusionOk="0">
                  <a:moveTo>
                    <a:pt x="3766" y="0"/>
                  </a:moveTo>
                  <a:cubicBezTo>
                    <a:pt x="3564" y="0"/>
                    <a:pt x="3364" y="79"/>
                    <a:pt x="3217" y="237"/>
                  </a:cubicBezTo>
                  <a:lnTo>
                    <a:pt x="316" y="3117"/>
                  </a:lnTo>
                  <a:cubicBezTo>
                    <a:pt x="0" y="3432"/>
                    <a:pt x="0" y="3937"/>
                    <a:pt x="316" y="4252"/>
                  </a:cubicBezTo>
                  <a:cubicBezTo>
                    <a:pt x="473" y="4410"/>
                    <a:pt x="678" y="4489"/>
                    <a:pt x="883" y="4489"/>
                  </a:cubicBezTo>
                  <a:cubicBezTo>
                    <a:pt x="1088" y="4489"/>
                    <a:pt x="1293" y="4410"/>
                    <a:pt x="1451" y="4252"/>
                  </a:cubicBezTo>
                  <a:lnTo>
                    <a:pt x="4331" y="1351"/>
                  </a:lnTo>
                  <a:cubicBezTo>
                    <a:pt x="4647" y="1057"/>
                    <a:pt x="4647" y="552"/>
                    <a:pt x="4331" y="237"/>
                  </a:cubicBezTo>
                  <a:cubicBezTo>
                    <a:pt x="4174" y="79"/>
                    <a:pt x="3969" y="0"/>
                    <a:pt x="3766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81"/>
            <p:cNvSpPr/>
            <p:nvPr/>
          </p:nvSpPr>
          <p:spPr>
            <a:xfrm>
              <a:off x="1349173" y="1766505"/>
              <a:ext cx="87514" cy="83666"/>
            </a:xfrm>
            <a:custGeom>
              <a:avLst/>
              <a:gdLst/>
              <a:ahLst/>
              <a:cxnLst/>
              <a:rect l="l" t="t" r="r" b="b"/>
              <a:pathLst>
                <a:path w="5845" h="5588" extrusionOk="0">
                  <a:moveTo>
                    <a:pt x="4394" y="1"/>
                  </a:moveTo>
                  <a:cubicBezTo>
                    <a:pt x="4053" y="1"/>
                    <a:pt x="3711" y="132"/>
                    <a:pt x="3448" y="395"/>
                  </a:cubicBezTo>
                  <a:lnTo>
                    <a:pt x="505" y="3338"/>
                  </a:lnTo>
                  <a:cubicBezTo>
                    <a:pt x="0" y="3843"/>
                    <a:pt x="0" y="4684"/>
                    <a:pt x="505" y="5210"/>
                  </a:cubicBezTo>
                  <a:cubicBezTo>
                    <a:pt x="768" y="5462"/>
                    <a:pt x="1109" y="5588"/>
                    <a:pt x="1451" y="5588"/>
                  </a:cubicBezTo>
                  <a:cubicBezTo>
                    <a:pt x="1792" y="5588"/>
                    <a:pt x="2134" y="5462"/>
                    <a:pt x="2397" y="5210"/>
                  </a:cubicBezTo>
                  <a:lnTo>
                    <a:pt x="5340" y="2266"/>
                  </a:lnTo>
                  <a:cubicBezTo>
                    <a:pt x="5845" y="1762"/>
                    <a:pt x="5845" y="921"/>
                    <a:pt x="5340" y="395"/>
                  </a:cubicBezTo>
                  <a:cubicBezTo>
                    <a:pt x="5078" y="132"/>
                    <a:pt x="4736" y="1"/>
                    <a:pt x="4394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81"/>
            <p:cNvSpPr/>
            <p:nvPr/>
          </p:nvSpPr>
          <p:spPr>
            <a:xfrm>
              <a:off x="1491457" y="1766505"/>
              <a:ext cx="87829" cy="83666"/>
            </a:xfrm>
            <a:custGeom>
              <a:avLst/>
              <a:gdLst/>
              <a:ahLst/>
              <a:cxnLst/>
              <a:rect l="l" t="t" r="r" b="b"/>
              <a:pathLst>
                <a:path w="5866" h="5588" extrusionOk="0">
                  <a:moveTo>
                    <a:pt x="1453" y="1"/>
                  </a:moveTo>
                  <a:cubicBezTo>
                    <a:pt x="1114" y="1"/>
                    <a:pt x="778" y="132"/>
                    <a:pt x="526" y="395"/>
                  </a:cubicBezTo>
                  <a:cubicBezTo>
                    <a:pt x="0" y="921"/>
                    <a:pt x="0" y="1762"/>
                    <a:pt x="526" y="2266"/>
                  </a:cubicBezTo>
                  <a:lnTo>
                    <a:pt x="3469" y="5210"/>
                  </a:lnTo>
                  <a:cubicBezTo>
                    <a:pt x="3732" y="5462"/>
                    <a:pt x="4074" y="5588"/>
                    <a:pt x="4413" y="5588"/>
                  </a:cubicBezTo>
                  <a:cubicBezTo>
                    <a:pt x="4752" y="5588"/>
                    <a:pt x="5088" y="5462"/>
                    <a:pt x="5340" y="5210"/>
                  </a:cubicBezTo>
                  <a:cubicBezTo>
                    <a:pt x="5866" y="4684"/>
                    <a:pt x="5866" y="3843"/>
                    <a:pt x="5340" y="3338"/>
                  </a:cubicBezTo>
                  <a:lnTo>
                    <a:pt x="2397" y="395"/>
                  </a:lnTo>
                  <a:cubicBezTo>
                    <a:pt x="2134" y="132"/>
                    <a:pt x="1792" y="1"/>
                    <a:pt x="1453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81"/>
            <p:cNvSpPr/>
            <p:nvPr/>
          </p:nvSpPr>
          <p:spPr>
            <a:xfrm>
              <a:off x="1342870" y="1588257"/>
              <a:ext cx="242405" cy="242405"/>
            </a:xfrm>
            <a:custGeom>
              <a:avLst/>
              <a:gdLst/>
              <a:ahLst/>
              <a:cxnLst/>
              <a:rect l="l" t="t" r="r" b="b"/>
              <a:pathLst>
                <a:path w="16190" h="16190" extrusionOk="0">
                  <a:moveTo>
                    <a:pt x="8095" y="1"/>
                  </a:moveTo>
                  <a:cubicBezTo>
                    <a:pt x="3638" y="1"/>
                    <a:pt x="1" y="3617"/>
                    <a:pt x="1" y="8095"/>
                  </a:cubicBezTo>
                  <a:cubicBezTo>
                    <a:pt x="1" y="12573"/>
                    <a:pt x="3638" y="16189"/>
                    <a:pt x="8095" y="16189"/>
                  </a:cubicBezTo>
                  <a:cubicBezTo>
                    <a:pt x="12573" y="16189"/>
                    <a:pt x="16189" y="12573"/>
                    <a:pt x="16189" y="8095"/>
                  </a:cubicBezTo>
                  <a:cubicBezTo>
                    <a:pt x="16189" y="3617"/>
                    <a:pt x="12573" y="1"/>
                    <a:pt x="8095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81"/>
            <p:cNvSpPr/>
            <p:nvPr/>
          </p:nvSpPr>
          <p:spPr>
            <a:xfrm>
              <a:off x="1364205" y="1611420"/>
              <a:ext cx="208792" cy="196334"/>
            </a:xfrm>
            <a:custGeom>
              <a:avLst/>
              <a:gdLst/>
              <a:ahLst/>
              <a:cxnLst/>
              <a:rect l="l" t="t" r="r" b="b"/>
              <a:pathLst>
                <a:path w="13945" h="13113" extrusionOk="0">
                  <a:moveTo>
                    <a:pt x="6722" y="1"/>
                  </a:moveTo>
                  <a:cubicBezTo>
                    <a:pt x="3431" y="1"/>
                    <a:pt x="257" y="2483"/>
                    <a:pt x="131" y="6338"/>
                  </a:cubicBezTo>
                  <a:cubicBezTo>
                    <a:pt x="1" y="10371"/>
                    <a:pt x="3274" y="13112"/>
                    <a:pt x="6717" y="13112"/>
                  </a:cubicBezTo>
                  <a:cubicBezTo>
                    <a:pt x="8264" y="13112"/>
                    <a:pt x="9846" y="12559"/>
                    <a:pt x="11169" y="11321"/>
                  </a:cubicBezTo>
                  <a:cubicBezTo>
                    <a:pt x="13818" y="8861"/>
                    <a:pt x="13944" y="4698"/>
                    <a:pt x="11464" y="2091"/>
                  </a:cubicBezTo>
                  <a:cubicBezTo>
                    <a:pt x="10113" y="648"/>
                    <a:pt x="8402" y="1"/>
                    <a:pt x="6722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81"/>
            <p:cNvSpPr/>
            <p:nvPr/>
          </p:nvSpPr>
          <p:spPr>
            <a:xfrm>
              <a:off x="1402370" y="1612812"/>
              <a:ext cx="187620" cy="192981"/>
            </a:xfrm>
            <a:custGeom>
              <a:avLst/>
              <a:gdLst/>
              <a:ahLst/>
              <a:cxnLst/>
              <a:rect l="l" t="t" r="r" b="b"/>
              <a:pathLst>
                <a:path w="12531" h="12889" extrusionOk="0">
                  <a:moveTo>
                    <a:pt x="5361" y="1"/>
                  </a:moveTo>
                  <a:cubicBezTo>
                    <a:pt x="2250" y="589"/>
                    <a:pt x="0" y="3301"/>
                    <a:pt x="0" y="6455"/>
                  </a:cubicBezTo>
                  <a:cubicBezTo>
                    <a:pt x="0" y="9609"/>
                    <a:pt x="2250" y="12300"/>
                    <a:pt x="5361" y="12889"/>
                  </a:cubicBezTo>
                  <a:cubicBezTo>
                    <a:pt x="6581" y="12657"/>
                    <a:pt x="7695" y="12090"/>
                    <a:pt x="8620" y="11228"/>
                  </a:cubicBezTo>
                  <a:cubicBezTo>
                    <a:pt x="12531" y="7569"/>
                    <a:pt x="10618" y="1010"/>
                    <a:pt x="5361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81"/>
            <p:cNvSpPr/>
            <p:nvPr/>
          </p:nvSpPr>
          <p:spPr>
            <a:xfrm>
              <a:off x="1449893" y="1635795"/>
              <a:ext cx="26456" cy="94447"/>
            </a:xfrm>
            <a:custGeom>
              <a:avLst/>
              <a:gdLst/>
              <a:ahLst/>
              <a:cxnLst/>
              <a:rect l="l" t="t" r="r" b="b"/>
              <a:pathLst>
                <a:path w="1767" h="6308" extrusionOk="0">
                  <a:moveTo>
                    <a:pt x="884" y="0"/>
                  </a:moveTo>
                  <a:cubicBezTo>
                    <a:pt x="379" y="0"/>
                    <a:pt x="1" y="400"/>
                    <a:pt x="1" y="883"/>
                  </a:cubicBezTo>
                  <a:lnTo>
                    <a:pt x="1" y="5425"/>
                  </a:lnTo>
                  <a:cubicBezTo>
                    <a:pt x="1" y="5908"/>
                    <a:pt x="379" y="6308"/>
                    <a:pt x="884" y="6308"/>
                  </a:cubicBezTo>
                  <a:cubicBezTo>
                    <a:pt x="1367" y="6308"/>
                    <a:pt x="1746" y="5908"/>
                    <a:pt x="1767" y="5425"/>
                  </a:cubicBezTo>
                  <a:lnTo>
                    <a:pt x="1767" y="883"/>
                  </a:lnTo>
                  <a:cubicBezTo>
                    <a:pt x="1746" y="400"/>
                    <a:pt x="1367" y="21"/>
                    <a:pt x="884" y="0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81"/>
            <p:cNvSpPr/>
            <p:nvPr/>
          </p:nvSpPr>
          <p:spPr>
            <a:xfrm>
              <a:off x="1448635" y="1704414"/>
              <a:ext cx="65175" cy="62660"/>
            </a:xfrm>
            <a:custGeom>
              <a:avLst/>
              <a:gdLst/>
              <a:ahLst/>
              <a:cxnLst/>
              <a:rect l="l" t="t" r="r" b="b"/>
              <a:pathLst>
                <a:path w="4353" h="4185" extrusionOk="0">
                  <a:moveTo>
                    <a:pt x="957" y="1"/>
                  </a:moveTo>
                  <a:cubicBezTo>
                    <a:pt x="731" y="1"/>
                    <a:pt x="505" y="85"/>
                    <a:pt x="337" y="253"/>
                  </a:cubicBezTo>
                  <a:cubicBezTo>
                    <a:pt x="1" y="589"/>
                    <a:pt x="1" y="1157"/>
                    <a:pt x="337" y="1493"/>
                  </a:cubicBezTo>
                  <a:lnTo>
                    <a:pt x="2776" y="3932"/>
                  </a:lnTo>
                  <a:cubicBezTo>
                    <a:pt x="2944" y="4100"/>
                    <a:pt x="3170" y="4185"/>
                    <a:pt x="3396" y="4185"/>
                  </a:cubicBezTo>
                  <a:cubicBezTo>
                    <a:pt x="3622" y="4185"/>
                    <a:pt x="3848" y="4100"/>
                    <a:pt x="4016" y="3932"/>
                  </a:cubicBezTo>
                  <a:cubicBezTo>
                    <a:pt x="4353" y="3596"/>
                    <a:pt x="4353" y="3028"/>
                    <a:pt x="4016" y="2692"/>
                  </a:cubicBezTo>
                  <a:lnTo>
                    <a:pt x="1578" y="253"/>
                  </a:lnTo>
                  <a:cubicBezTo>
                    <a:pt x="1409" y="85"/>
                    <a:pt x="1183" y="1"/>
                    <a:pt x="957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81"/>
            <p:cNvSpPr/>
            <p:nvPr/>
          </p:nvSpPr>
          <p:spPr>
            <a:xfrm>
              <a:off x="1293760" y="1542382"/>
              <a:ext cx="95405" cy="89655"/>
            </a:xfrm>
            <a:custGeom>
              <a:avLst/>
              <a:gdLst/>
              <a:ahLst/>
              <a:cxnLst/>
              <a:rect l="l" t="t" r="r" b="b"/>
              <a:pathLst>
                <a:path w="6372" h="5988" extrusionOk="0">
                  <a:moveTo>
                    <a:pt x="3365" y="0"/>
                  </a:moveTo>
                  <a:cubicBezTo>
                    <a:pt x="2582" y="0"/>
                    <a:pt x="1798" y="300"/>
                    <a:pt x="1199" y="899"/>
                  </a:cubicBezTo>
                  <a:lnTo>
                    <a:pt x="1094" y="983"/>
                  </a:lnTo>
                  <a:cubicBezTo>
                    <a:pt x="1" y="2203"/>
                    <a:pt x="43" y="4074"/>
                    <a:pt x="1199" y="5230"/>
                  </a:cubicBezTo>
                  <a:lnTo>
                    <a:pt x="1494" y="5546"/>
                  </a:lnTo>
                  <a:cubicBezTo>
                    <a:pt x="1798" y="5840"/>
                    <a:pt x="2193" y="5987"/>
                    <a:pt x="2587" y="5987"/>
                  </a:cubicBezTo>
                  <a:cubicBezTo>
                    <a:pt x="2981" y="5987"/>
                    <a:pt x="3375" y="5840"/>
                    <a:pt x="3680" y="5546"/>
                  </a:cubicBezTo>
                  <a:lnTo>
                    <a:pt x="5825" y="3380"/>
                  </a:lnTo>
                  <a:cubicBezTo>
                    <a:pt x="6224" y="3002"/>
                    <a:pt x="6371" y="2434"/>
                    <a:pt x="6224" y="1908"/>
                  </a:cubicBezTo>
                  <a:cubicBezTo>
                    <a:pt x="6161" y="1635"/>
                    <a:pt x="6035" y="1404"/>
                    <a:pt x="5825" y="1215"/>
                  </a:cubicBezTo>
                  <a:lnTo>
                    <a:pt x="5530" y="899"/>
                  </a:lnTo>
                  <a:cubicBezTo>
                    <a:pt x="4931" y="300"/>
                    <a:pt x="4148" y="0"/>
                    <a:pt x="3365" y="0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81"/>
            <p:cNvSpPr/>
            <p:nvPr/>
          </p:nvSpPr>
          <p:spPr>
            <a:xfrm>
              <a:off x="1309511" y="1542382"/>
              <a:ext cx="77453" cy="61552"/>
            </a:xfrm>
            <a:custGeom>
              <a:avLst/>
              <a:gdLst/>
              <a:ahLst/>
              <a:cxnLst/>
              <a:rect l="l" t="t" r="r" b="b"/>
              <a:pathLst>
                <a:path w="5173" h="4111" extrusionOk="0">
                  <a:moveTo>
                    <a:pt x="2313" y="0"/>
                  </a:moveTo>
                  <a:cubicBezTo>
                    <a:pt x="1530" y="0"/>
                    <a:pt x="746" y="300"/>
                    <a:pt x="147" y="899"/>
                  </a:cubicBezTo>
                  <a:lnTo>
                    <a:pt x="42" y="983"/>
                  </a:lnTo>
                  <a:cubicBezTo>
                    <a:pt x="0" y="1866"/>
                    <a:pt x="315" y="2728"/>
                    <a:pt x="946" y="3359"/>
                  </a:cubicBezTo>
                  <a:lnTo>
                    <a:pt x="1241" y="3653"/>
                  </a:lnTo>
                  <a:cubicBezTo>
                    <a:pt x="1545" y="3958"/>
                    <a:pt x="1940" y="4111"/>
                    <a:pt x="2334" y="4111"/>
                  </a:cubicBezTo>
                  <a:cubicBezTo>
                    <a:pt x="2728" y="4111"/>
                    <a:pt x="3122" y="3958"/>
                    <a:pt x="3427" y="3653"/>
                  </a:cubicBezTo>
                  <a:lnTo>
                    <a:pt x="5172" y="1908"/>
                  </a:lnTo>
                  <a:cubicBezTo>
                    <a:pt x="5109" y="1635"/>
                    <a:pt x="4983" y="1404"/>
                    <a:pt x="4773" y="1194"/>
                  </a:cubicBezTo>
                  <a:lnTo>
                    <a:pt x="4478" y="899"/>
                  </a:lnTo>
                  <a:cubicBezTo>
                    <a:pt x="3879" y="300"/>
                    <a:pt x="3096" y="0"/>
                    <a:pt x="2313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81"/>
            <p:cNvSpPr/>
            <p:nvPr/>
          </p:nvSpPr>
          <p:spPr>
            <a:xfrm>
              <a:off x="1538350" y="1542546"/>
              <a:ext cx="96034" cy="89551"/>
            </a:xfrm>
            <a:custGeom>
              <a:avLst/>
              <a:gdLst/>
              <a:ahLst/>
              <a:cxnLst/>
              <a:rect l="l" t="t" r="r" b="b"/>
              <a:pathLst>
                <a:path w="6414" h="5981" extrusionOk="0">
                  <a:moveTo>
                    <a:pt x="3077" y="1"/>
                  </a:moveTo>
                  <a:cubicBezTo>
                    <a:pt x="2281" y="1"/>
                    <a:pt x="1496" y="306"/>
                    <a:pt x="905" y="909"/>
                  </a:cubicBezTo>
                  <a:lnTo>
                    <a:pt x="610" y="1204"/>
                  </a:lnTo>
                  <a:cubicBezTo>
                    <a:pt x="1" y="1792"/>
                    <a:pt x="1" y="2780"/>
                    <a:pt x="610" y="3369"/>
                  </a:cubicBezTo>
                  <a:lnTo>
                    <a:pt x="2755" y="5535"/>
                  </a:lnTo>
                  <a:cubicBezTo>
                    <a:pt x="3041" y="5821"/>
                    <a:pt x="3434" y="5980"/>
                    <a:pt x="3835" y="5980"/>
                  </a:cubicBezTo>
                  <a:cubicBezTo>
                    <a:pt x="4023" y="5980"/>
                    <a:pt x="4213" y="5945"/>
                    <a:pt x="4395" y="5871"/>
                  </a:cubicBezTo>
                  <a:cubicBezTo>
                    <a:pt x="4605" y="5787"/>
                    <a:pt x="4773" y="5682"/>
                    <a:pt x="4920" y="5535"/>
                  </a:cubicBezTo>
                  <a:lnTo>
                    <a:pt x="5236" y="5219"/>
                  </a:lnTo>
                  <a:cubicBezTo>
                    <a:pt x="6413" y="4021"/>
                    <a:pt x="6413" y="2087"/>
                    <a:pt x="5236" y="909"/>
                  </a:cubicBezTo>
                  <a:cubicBezTo>
                    <a:pt x="5089" y="762"/>
                    <a:pt x="4941" y="636"/>
                    <a:pt x="4794" y="510"/>
                  </a:cubicBezTo>
                  <a:cubicBezTo>
                    <a:pt x="4266" y="169"/>
                    <a:pt x="3668" y="1"/>
                    <a:pt x="3077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81"/>
            <p:cNvSpPr/>
            <p:nvPr/>
          </p:nvSpPr>
          <p:spPr>
            <a:xfrm>
              <a:off x="1565735" y="1550167"/>
              <a:ext cx="68649" cy="80283"/>
            </a:xfrm>
            <a:custGeom>
              <a:avLst/>
              <a:gdLst/>
              <a:ahLst/>
              <a:cxnLst/>
              <a:rect l="l" t="t" r="r" b="b"/>
              <a:pathLst>
                <a:path w="4585" h="5362" extrusionOk="0">
                  <a:moveTo>
                    <a:pt x="2965" y="1"/>
                  </a:moveTo>
                  <a:cubicBezTo>
                    <a:pt x="2187" y="22"/>
                    <a:pt x="1452" y="337"/>
                    <a:pt x="905" y="905"/>
                  </a:cubicBezTo>
                  <a:lnTo>
                    <a:pt x="590" y="1199"/>
                  </a:lnTo>
                  <a:cubicBezTo>
                    <a:pt x="1" y="1809"/>
                    <a:pt x="1" y="2776"/>
                    <a:pt x="590" y="3386"/>
                  </a:cubicBezTo>
                  <a:lnTo>
                    <a:pt x="2566" y="5362"/>
                  </a:lnTo>
                  <a:cubicBezTo>
                    <a:pt x="2776" y="5278"/>
                    <a:pt x="2944" y="5173"/>
                    <a:pt x="3091" y="5026"/>
                  </a:cubicBezTo>
                  <a:lnTo>
                    <a:pt x="3407" y="4710"/>
                  </a:lnTo>
                  <a:cubicBezTo>
                    <a:pt x="4584" y="3512"/>
                    <a:pt x="4584" y="1578"/>
                    <a:pt x="3407" y="400"/>
                  </a:cubicBezTo>
                  <a:cubicBezTo>
                    <a:pt x="3260" y="253"/>
                    <a:pt x="3112" y="127"/>
                    <a:pt x="2965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7" name="Google Shape;9557;p81"/>
          <p:cNvGrpSpPr/>
          <p:nvPr/>
        </p:nvGrpSpPr>
        <p:grpSpPr>
          <a:xfrm>
            <a:off x="849601" y="1952074"/>
            <a:ext cx="406713" cy="383745"/>
            <a:chOff x="849601" y="1952074"/>
            <a:chExt cx="406713" cy="383745"/>
          </a:xfrm>
        </p:grpSpPr>
        <p:sp>
          <p:nvSpPr>
            <p:cNvPr id="9558" name="Google Shape;9558;p81"/>
            <p:cNvSpPr/>
            <p:nvPr/>
          </p:nvSpPr>
          <p:spPr>
            <a:xfrm>
              <a:off x="849601" y="2240819"/>
              <a:ext cx="130650" cy="95001"/>
            </a:xfrm>
            <a:custGeom>
              <a:avLst/>
              <a:gdLst/>
              <a:ahLst/>
              <a:cxnLst/>
              <a:rect l="l" t="t" r="r" b="b"/>
              <a:pathLst>
                <a:path w="8726" h="6345" extrusionOk="0">
                  <a:moveTo>
                    <a:pt x="4142" y="0"/>
                  </a:moveTo>
                  <a:lnTo>
                    <a:pt x="358" y="3785"/>
                  </a:lnTo>
                  <a:cubicBezTo>
                    <a:pt x="1" y="4142"/>
                    <a:pt x="127" y="4752"/>
                    <a:pt x="610" y="4941"/>
                  </a:cubicBezTo>
                  <a:lnTo>
                    <a:pt x="1746" y="5340"/>
                  </a:lnTo>
                  <a:lnTo>
                    <a:pt x="4374" y="6308"/>
                  </a:lnTo>
                  <a:cubicBezTo>
                    <a:pt x="4447" y="6332"/>
                    <a:pt x="4524" y="6344"/>
                    <a:pt x="4602" y="6344"/>
                  </a:cubicBezTo>
                  <a:cubicBezTo>
                    <a:pt x="4789" y="6344"/>
                    <a:pt x="4975" y="6273"/>
                    <a:pt x="5109" y="6139"/>
                  </a:cubicBezTo>
                  <a:lnTo>
                    <a:pt x="8726" y="2523"/>
                  </a:lnTo>
                  <a:lnTo>
                    <a:pt x="7695" y="3532"/>
                  </a:lnTo>
                  <a:lnTo>
                    <a:pt x="6644" y="442"/>
                  </a:lnTo>
                  <a:lnTo>
                    <a:pt x="4142" y="0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81"/>
            <p:cNvSpPr/>
            <p:nvPr/>
          </p:nvSpPr>
          <p:spPr>
            <a:xfrm>
              <a:off x="875728" y="2284494"/>
              <a:ext cx="75252" cy="51326"/>
            </a:xfrm>
            <a:custGeom>
              <a:avLst/>
              <a:gdLst/>
              <a:ahLst/>
              <a:cxnLst/>
              <a:rect l="l" t="t" r="r" b="b"/>
              <a:pathLst>
                <a:path w="5026" h="3428" extrusionOk="0">
                  <a:moveTo>
                    <a:pt x="2947" y="0"/>
                  </a:moveTo>
                  <a:cubicBezTo>
                    <a:pt x="2623" y="0"/>
                    <a:pt x="2303" y="121"/>
                    <a:pt x="2061" y="363"/>
                  </a:cubicBezTo>
                  <a:lnTo>
                    <a:pt x="1" y="2423"/>
                  </a:lnTo>
                  <a:lnTo>
                    <a:pt x="2629" y="3391"/>
                  </a:lnTo>
                  <a:cubicBezTo>
                    <a:pt x="2702" y="3415"/>
                    <a:pt x="2779" y="3427"/>
                    <a:pt x="2857" y="3427"/>
                  </a:cubicBezTo>
                  <a:cubicBezTo>
                    <a:pt x="3044" y="3427"/>
                    <a:pt x="3230" y="3356"/>
                    <a:pt x="3364" y="3222"/>
                  </a:cubicBezTo>
                  <a:lnTo>
                    <a:pt x="5025" y="1561"/>
                  </a:lnTo>
                  <a:lnTo>
                    <a:pt x="3848" y="363"/>
                  </a:lnTo>
                  <a:cubicBezTo>
                    <a:pt x="3596" y="121"/>
                    <a:pt x="3270" y="0"/>
                    <a:pt x="2947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81"/>
            <p:cNvSpPr/>
            <p:nvPr/>
          </p:nvSpPr>
          <p:spPr>
            <a:xfrm>
              <a:off x="890520" y="2158335"/>
              <a:ext cx="156777" cy="155519"/>
            </a:xfrm>
            <a:custGeom>
              <a:avLst/>
              <a:gdLst/>
              <a:ahLst/>
              <a:cxnLst/>
              <a:rect l="l" t="t" r="r" b="b"/>
              <a:pathLst>
                <a:path w="10471" h="10387" extrusionOk="0">
                  <a:moveTo>
                    <a:pt x="3512" y="1"/>
                  </a:moveTo>
                  <a:lnTo>
                    <a:pt x="1199" y="2314"/>
                  </a:lnTo>
                  <a:lnTo>
                    <a:pt x="337" y="3176"/>
                  </a:lnTo>
                  <a:cubicBezTo>
                    <a:pt x="1" y="3512"/>
                    <a:pt x="1" y="4080"/>
                    <a:pt x="337" y="4416"/>
                  </a:cubicBezTo>
                  <a:lnTo>
                    <a:pt x="6056" y="10135"/>
                  </a:lnTo>
                  <a:cubicBezTo>
                    <a:pt x="6224" y="10303"/>
                    <a:pt x="6450" y="10387"/>
                    <a:pt x="6676" y="10387"/>
                  </a:cubicBezTo>
                  <a:cubicBezTo>
                    <a:pt x="6902" y="10387"/>
                    <a:pt x="7128" y="10303"/>
                    <a:pt x="7296" y="10135"/>
                  </a:cubicBezTo>
                  <a:lnTo>
                    <a:pt x="8158" y="9273"/>
                  </a:lnTo>
                  <a:lnTo>
                    <a:pt x="10471" y="6960"/>
                  </a:lnTo>
                  <a:lnTo>
                    <a:pt x="3512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81"/>
            <p:cNvSpPr/>
            <p:nvPr/>
          </p:nvSpPr>
          <p:spPr>
            <a:xfrm>
              <a:off x="890206" y="2158335"/>
              <a:ext cx="157091" cy="138840"/>
            </a:xfrm>
            <a:custGeom>
              <a:avLst/>
              <a:gdLst/>
              <a:ahLst/>
              <a:cxnLst/>
              <a:rect l="l" t="t" r="r" b="b"/>
              <a:pathLst>
                <a:path w="10492" h="9273" extrusionOk="0">
                  <a:moveTo>
                    <a:pt x="3533" y="1"/>
                  </a:moveTo>
                  <a:lnTo>
                    <a:pt x="358" y="3176"/>
                  </a:lnTo>
                  <a:cubicBezTo>
                    <a:pt x="1" y="3512"/>
                    <a:pt x="1" y="4059"/>
                    <a:pt x="358" y="4416"/>
                  </a:cubicBezTo>
                  <a:lnTo>
                    <a:pt x="821" y="4878"/>
                  </a:lnTo>
                  <a:lnTo>
                    <a:pt x="1472" y="4227"/>
                  </a:lnTo>
                  <a:cubicBezTo>
                    <a:pt x="1704" y="3995"/>
                    <a:pt x="2003" y="3880"/>
                    <a:pt x="2303" y="3880"/>
                  </a:cubicBezTo>
                  <a:cubicBezTo>
                    <a:pt x="2602" y="3880"/>
                    <a:pt x="2902" y="3995"/>
                    <a:pt x="3133" y="4227"/>
                  </a:cubicBezTo>
                  <a:lnTo>
                    <a:pt x="8179" y="9273"/>
                  </a:lnTo>
                  <a:lnTo>
                    <a:pt x="10492" y="6960"/>
                  </a:lnTo>
                  <a:lnTo>
                    <a:pt x="3869" y="337"/>
                  </a:lnTo>
                  <a:lnTo>
                    <a:pt x="3533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81"/>
            <p:cNvSpPr/>
            <p:nvPr/>
          </p:nvSpPr>
          <p:spPr>
            <a:xfrm>
              <a:off x="903741" y="1952074"/>
              <a:ext cx="352572" cy="349817"/>
            </a:xfrm>
            <a:custGeom>
              <a:avLst/>
              <a:gdLst/>
              <a:ahLst/>
              <a:cxnLst/>
              <a:rect l="l" t="t" r="r" b="b"/>
              <a:pathLst>
                <a:path w="23548" h="23364" extrusionOk="0">
                  <a:moveTo>
                    <a:pt x="15086" y="1"/>
                  </a:moveTo>
                  <a:cubicBezTo>
                    <a:pt x="14607" y="1"/>
                    <a:pt x="14129" y="185"/>
                    <a:pt x="13772" y="552"/>
                  </a:cubicBezTo>
                  <a:lnTo>
                    <a:pt x="1" y="14323"/>
                  </a:lnTo>
                  <a:lnTo>
                    <a:pt x="9041" y="23364"/>
                  </a:lnTo>
                  <a:lnTo>
                    <a:pt x="22812" y="9593"/>
                  </a:lnTo>
                  <a:cubicBezTo>
                    <a:pt x="23548" y="8878"/>
                    <a:pt x="23548" y="7680"/>
                    <a:pt x="22812" y="6965"/>
                  </a:cubicBezTo>
                  <a:lnTo>
                    <a:pt x="16400" y="552"/>
                  </a:lnTo>
                  <a:cubicBezTo>
                    <a:pt x="16042" y="185"/>
                    <a:pt x="15564" y="1"/>
                    <a:pt x="15086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81"/>
            <p:cNvSpPr/>
            <p:nvPr/>
          </p:nvSpPr>
          <p:spPr>
            <a:xfrm>
              <a:off x="903741" y="1952074"/>
              <a:ext cx="258141" cy="227372"/>
            </a:xfrm>
            <a:custGeom>
              <a:avLst/>
              <a:gdLst/>
              <a:ahLst/>
              <a:cxnLst/>
              <a:rect l="l" t="t" r="r" b="b"/>
              <a:pathLst>
                <a:path w="17241" h="15186" extrusionOk="0">
                  <a:moveTo>
                    <a:pt x="17235" y="1409"/>
                  </a:moveTo>
                  <a:lnTo>
                    <a:pt x="17241" y="1414"/>
                  </a:lnTo>
                  <a:cubicBezTo>
                    <a:pt x="17239" y="1413"/>
                    <a:pt x="17237" y="1411"/>
                    <a:pt x="17235" y="1409"/>
                  </a:cubicBezTo>
                  <a:close/>
                  <a:moveTo>
                    <a:pt x="15078" y="1"/>
                  </a:moveTo>
                  <a:cubicBezTo>
                    <a:pt x="14602" y="1"/>
                    <a:pt x="14129" y="185"/>
                    <a:pt x="13772" y="552"/>
                  </a:cubicBezTo>
                  <a:lnTo>
                    <a:pt x="1" y="14323"/>
                  </a:lnTo>
                  <a:lnTo>
                    <a:pt x="863" y="15185"/>
                  </a:lnTo>
                  <a:lnTo>
                    <a:pt x="14634" y="1414"/>
                  </a:lnTo>
                  <a:cubicBezTo>
                    <a:pt x="14991" y="1047"/>
                    <a:pt x="15464" y="863"/>
                    <a:pt x="15937" y="863"/>
                  </a:cubicBezTo>
                  <a:cubicBezTo>
                    <a:pt x="16408" y="863"/>
                    <a:pt x="16878" y="1045"/>
                    <a:pt x="17235" y="1409"/>
                  </a:cubicBezTo>
                  <a:lnTo>
                    <a:pt x="17235" y="1409"/>
                  </a:lnTo>
                  <a:lnTo>
                    <a:pt x="16400" y="552"/>
                  </a:lnTo>
                  <a:cubicBezTo>
                    <a:pt x="16032" y="185"/>
                    <a:pt x="15553" y="1"/>
                    <a:pt x="15078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81"/>
            <p:cNvSpPr/>
            <p:nvPr/>
          </p:nvSpPr>
          <p:spPr>
            <a:xfrm>
              <a:off x="989054" y="2039274"/>
              <a:ext cx="178817" cy="175268"/>
            </a:xfrm>
            <a:custGeom>
              <a:avLst/>
              <a:gdLst/>
              <a:ahLst/>
              <a:cxnLst/>
              <a:rect l="l" t="t" r="r" b="b"/>
              <a:pathLst>
                <a:path w="11943" h="11706" extrusionOk="0">
                  <a:moveTo>
                    <a:pt x="8126" y="0"/>
                  </a:moveTo>
                  <a:cubicBezTo>
                    <a:pt x="7811" y="0"/>
                    <a:pt x="7495" y="121"/>
                    <a:pt x="7254" y="363"/>
                  </a:cubicBezTo>
                  <a:lnTo>
                    <a:pt x="484" y="7133"/>
                  </a:lnTo>
                  <a:cubicBezTo>
                    <a:pt x="0" y="7616"/>
                    <a:pt x="0" y="8394"/>
                    <a:pt x="484" y="8878"/>
                  </a:cubicBezTo>
                  <a:lnTo>
                    <a:pt x="2965" y="11359"/>
                  </a:lnTo>
                  <a:cubicBezTo>
                    <a:pt x="3207" y="11590"/>
                    <a:pt x="3522" y="11706"/>
                    <a:pt x="3837" y="11706"/>
                  </a:cubicBezTo>
                  <a:cubicBezTo>
                    <a:pt x="4153" y="11706"/>
                    <a:pt x="4468" y="11590"/>
                    <a:pt x="4710" y="11359"/>
                  </a:cubicBezTo>
                  <a:lnTo>
                    <a:pt x="11480" y="4589"/>
                  </a:lnTo>
                  <a:cubicBezTo>
                    <a:pt x="11942" y="4105"/>
                    <a:pt x="11942" y="3327"/>
                    <a:pt x="11480" y="2844"/>
                  </a:cubicBezTo>
                  <a:lnTo>
                    <a:pt x="8999" y="363"/>
                  </a:lnTo>
                  <a:cubicBezTo>
                    <a:pt x="8757" y="121"/>
                    <a:pt x="8442" y="0"/>
                    <a:pt x="8126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65" name="Google Shape;9565;p81"/>
          <p:cNvGrpSpPr/>
          <p:nvPr/>
        </p:nvGrpSpPr>
        <p:grpSpPr>
          <a:xfrm>
            <a:off x="2253871" y="2893365"/>
            <a:ext cx="203985" cy="355417"/>
            <a:chOff x="2253871" y="2893365"/>
            <a:chExt cx="203985" cy="355417"/>
          </a:xfrm>
        </p:grpSpPr>
        <p:sp>
          <p:nvSpPr>
            <p:cNvPr id="9566" name="Google Shape;9566;p81"/>
            <p:cNvSpPr/>
            <p:nvPr/>
          </p:nvSpPr>
          <p:spPr>
            <a:xfrm>
              <a:off x="2329722" y="3200915"/>
              <a:ext cx="51326" cy="47553"/>
            </a:xfrm>
            <a:custGeom>
              <a:avLst/>
              <a:gdLst/>
              <a:ahLst/>
              <a:cxnLst/>
              <a:rect l="l" t="t" r="r" b="b"/>
              <a:pathLst>
                <a:path w="3428" h="3176" extrusionOk="0">
                  <a:moveTo>
                    <a:pt x="1" y="1"/>
                  </a:moveTo>
                  <a:lnTo>
                    <a:pt x="1" y="2229"/>
                  </a:lnTo>
                  <a:cubicBezTo>
                    <a:pt x="1" y="2755"/>
                    <a:pt x="421" y="3175"/>
                    <a:pt x="968" y="3175"/>
                  </a:cubicBezTo>
                  <a:lnTo>
                    <a:pt x="2482" y="3175"/>
                  </a:lnTo>
                  <a:cubicBezTo>
                    <a:pt x="2986" y="3175"/>
                    <a:pt x="3407" y="2755"/>
                    <a:pt x="3428" y="2250"/>
                  </a:cubicBezTo>
                  <a:lnTo>
                    <a:pt x="3428" y="1"/>
                  </a:ln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81"/>
            <p:cNvSpPr/>
            <p:nvPr/>
          </p:nvSpPr>
          <p:spPr>
            <a:xfrm>
              <a:off x="2342628" y="3200915"/>
              <a:ext cx="38419" cy="47867"/>
            </a:xfrm>
            <a:custGeom>
              <a:avLst/>
              <a:gdLst/>
              <a:ahLst/>
              <a:cxnLst/>
              <a:rect l="l" t="t" r="r" b="b"/>
              <a:pathLst>
                <a:path w="2566" h="3197" extrusionOk="0">
                  <a:moveTo>
                    <a:pt x="863" y="1"/>
                  </a:moveTo>
                  <a:lnTo>
                    <a:pt x="863" y="2250"/>
                  </a:lnTo>
                  <a:cubicBezTo>
                    <a:pt x="842" y="2734"/>
                    <a:pt x="484" y="3133"/>
                    <a:pt x="1" y="3196"/>
                  </a:cubicBezTo>
                  <a:lnTo>
                    <a:pt x="1620" y="3196"/>
                  </a:lnTo>
                  <a:cubicBezTo>
                    <a:pt x="2145" y="3196"/>
                    <a:pt x="2566" y="2755"/>
                    <a:pt x="2566" y="2229"/>
                  </a:cubicBezTo>
                  <a:lnTo>
                    <a:pt x="2566" y="1"/>
                  </a:ln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81"/>
            <p:cNvSpPr/>
            <p:nvPr/>
          </p:nvSpPr>
          <p:spPr>
            <a:xfrm>
              <a:off x="2253871" y="2893365"/>
              <a:ext cx="203985" cy="326775"/>
            </a:xfrm>
            <a:custGeom>
              <a:avLst/>
              <a:gdLst/>
              <a:ahLst/>
              <a:cxnLst/>
              <a:rect l="l" t="t" r="r" b="b"/>
              <a:pathLst>
                <a:path w="13624" h="21825" extrusionOk="0">
                  <a:moveTo>
                    <a:pt x="5256" y="1"/>
                  </a:moveTo>
                  <a:cubicBezTo>
                    <a:pt x="2355" y="1"/>
                    <a:pt x="0" y="2355"/>
                    <a:pt x="0" y="5257"/>
                  </a:cubicBezTo>
                  <a:lnTo>
                    <a:pt x="0" y="17514"/>
                  </a:lnTo>
                  <a:cubicBezTo>
                    <a:pt x="0" y="19890"/>
                    <a:pt x="1934" y="21824"/>
                    <a:pt x="4310" y="21824"/>
                  </a:cubicBezTo>
                  <a:lnTo>
                    <a:pt x="9314" y="21824"/>
                  </a:lnTo>
                  <a:cubicBezTo>
                    <a:pt x="11690" y="21824"/>
                    <a:pt x="13624" y="19890"/>
                    <a:pt x="13624" y="17514"/>
                  </a:cubicBezTo>
                  <a:lnTo>
                    <a:pt x="13624" y="5257"/>
                  </a:lnTo>
                  <a:cubicBezTo>
                    <a:pt x="13624" y="2355"/>
                    <a:pt x="11269" y="1"/>
                    <a:pt x="8368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81"/>
            <p:cNvSpPr/>
            <p:nvPr/>
          </p:nvSpPr>
          <p:spPr>
            <a:xfrm>
              <a:off x="2326578" y="2893365"/>
              <a:ext cx="131279" cy="326775"/>
            </a:xfrm>
            <a:custGeom>
              <a:avLst/>
              <a:gdLst/>
              <a:ahLst/>
              <a:cxnLst/>
              <a:rect l="l" t="t" r="r" b="b"/>
              <a:pathLst>
                <a:path w="8768" h="21825" extrusionOk="0">
                  <a:moveTo>
                    <a:pt x="400" y="1"/>
                  </a:moveTo>
                  <a:cubicBezTo>
                    <a:pt x="274" y="1"/>
                    <a:pt x="127" y="1"/>
                    <a:pt x="1" y="22"/>
                  </a:cubicBezTo>
                  <a:cubicBezTo>
                    <a:pt x="2734" y="232"/>
                    <a:pt x="4836" y="2503"/>
                    <a:pt x="4836" y="5257"/>
                  </a:cubicBezTo>
                  <a:lnTo>
                    <a:pt x="4836" y="17514"/>
                  </a:lnTo>
                  <a:cubicBezTo>
                    <a:pt x="4836" y="19890"/>
                    <a:pt x="2923" y="21824"/>
                    <a:pt x="547" y="21824"/>
                  </a:cubicBezTo>
                  <a:lnTo>
                    <a:pt x="4458" y="21824"/>
                  </a:lnTo>
                  <a:cubicBezTo>
                    <a:pt x="6834" y="21824"/>
                    <a:pt x="8768" y="19890"/>
                    <a:pt x="8768" y="17514"/>
                  </a:cubicBezTo>
                  <a:lnTo>
                    <a:pt x="8768" y="5257"/>
                  </a:lnTo>
                  <a:cubicBezTo>
                    <a:pt x="8747" y="2355"/>
                    <a:pt x="6413" y="1"/>
                    <a:pt x="3512" y="1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81"/>
            <p:cNvSpPr/>
            <p:nvPr/>
          </p:nvSpPr>
          <p:spPr>
            <a:xfrm>
              <a:off x="2350504" y="2893365"/>
              <a:ext cx="10720" cy="58093"/>
            </a:xfrm>
            <a:custGeom>
              <a:avLst/>
              <a:gdLst/>
              <a:ahLst/>
              <a:cxnLst/>
              <a:rect l="l" t="t" r="r" b="b"/>
              <a:pathLst>
                <a:path w="716" h="3880" extrusionOk="0">
                  <a:moveTo>
                    <a:pt x="1" y="1"/>
                  </a:moveTo>
                  <a:cubicBezTo>
                    <a:pt x="1" y="22"/>
                    <a:pt x="1" y="22"/>
                    <a:pt x="1" y="43"/>
                  </a:cubicBezTo>
                  <a:lnTo>
                    <a:pt x="1" y="3533"/>
                  </a:lnTo>
                  <a:cubicBezTo>
                    <a:pt x="1" y="3764"/>
                    <a:pt x="179" y="3880"/>
                    <a:pt x="358" y="3880"/>
                  </a:cubicBezTo>
                  <a:cubicBezTo>
                    <a:pt x="537" y="3880"/>
                    <a:pt x="715" y="3764"/>
                    <a:pt x="715" y="3533"/>
                  </a:cubicBezTo>
                  <a:lnTo>
                    <a:pt x="715" y="43"/>
                  </a:lnTo>
                  <a:cubicBezTo>
                    <a:pt x="715" y="22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81"/>
            <p:cNvSpPr/>
            <p:nvPr/>
          </p:nvSpPr>
          <p:spPr>
            <a:xfrm>
              <a:off x="2330036" y="2946248"/>
              <a:ext cx="51326" cy="50068"/>
            </a:xfrm>
            <a:custGeom>
              <a:avLst/>
              <a:gdLst/>
              <a:ahLst/>
              <a:cxnLst/>
              <a:rect l="l" t="t" r="r" b="b"/>
              <a:pathLst>
                <a:path w="3428" h="3344" extrusionOk="0">
                  <a:moveTo>
                    <a:pt x="1725" y="1"/>
                  </a:moveTo>
                  <a:cubicBezTo>
                    <a:pt x="779" y="1"/>
                    <a:pt x="1" y="758"/>
                    <a:pt x="1" y="1704"/>
                  </a:cubicBezTo>
                  <a:lnTo>
                    <a:pt x="1" y="2377"/>
                  </a:lnTo>
                  <a:cubicBezTo>
                    <a:pt x="1" y="2902"/>
                    <a:pt x="442" y="3344"/>
                    <a:pt x="968" y="3344"/>
                  </a:cubicBezTo>
                  <a:lnTo>
                    <a:pt x="2482" y="3344"/>
                  </a:lnTo>
                  <a:cubicBezTo>
                    <a:pt x="3007" y="3344"/>
                    <a:pt x="3428" y="2902"/>
                    <a:pt x="3428" y="2377"/>
                  </a:cubicBezTo>
                  <a:lnTo>
                    <a:pt x="3428" y="1704"/>
                  </a:lnTo>
                  <a:cubicBezTo>
                    <a:pt x="3428" y="758"/>
                    <a:pt x="2671" y="1"/>
                    <a:pt x="1725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81"/>
            <p:cNvSpPr/>
            <p:nvPr/>
          </p:nvSpPr>
          <p:spPr>
            <a:xfrm>
              <a:off x="2342943" y="2946248"/>
              <a:ext cx="38419" cy="49754"/>
            </a:xfrm>
            <a:custGeom>
              <a:avLst/>
              <a:gdLst/>
              <a:ahLst/>
              <a:cxnLst/>
              <a:rect l="l" t="t" r="r" b="b"/>
              <a:pathLst>
                <a:path w="2566" h="3323" extrusionOk="0">
                  <a:moveTo>
                    <a:pt x="863" y="1"/>
                  </a:moveTo>
                  <a:cubicBezTo>
                    <a:pt x="548" y="1"/>
                    <a:pt x="253" y="64"/>
                    <a:pt x="1" y="232"/>
                  </a:cubicBezTo>
                  <a:cubicBezTo>
                    <a:pt x="527" y="526"/>
                    <a:pt x="863" y="1094"/>
                    <a:pt x="863" y="1704"/>
                  </a:cubicBezTo>
                  <a:lnTo>
                    <a:pt x="863" y="2377"/>
                  </a:lnTo>
                  <a:cubicBezTo>
                    <a:pt x="863" y="2860"/>
                    <a:pt x="484" y="3281"/>
                    <a:pt x="1" y="3323"/>
                  </a:cubicBezTo>
                  <a:lnTo>
                    <a:pt x="1620" y="3323"/>
                  </a:lnTo>
                  <a:cubicBezTo>
                    <a:pt x="2145" y="3323"/>
                    <a:pt x="2566" y="2902"/>
                    <a:pt x="2566" y="2377"/>
                  </a:cubicBezTo>
                  <a:lnTo>
                    <a:pt x="2566" y="1704"/>
                  </a:lnTo>
                  <a:cubicBezTo>
                    <a:pt x="2566" y="758"/>
                    <a:pt x="1809" y="1"/>
                    <a:pt x="863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81"/>
            <p:cNvSpPr/>
            <p:nvPr/>
          </p:nvSpPr>
          <p:spPr>
            <a:xfrm>
              <a:off x="2254186" y="3012037"/>
              <a:ext cx="32116" cy="118073"/>
            </a:xfrm>
            <a:custGeom>
              <a:avLst/>
              <a:gdLst/>
              <a:ahLst/>
              <a:cxnLst/>
              <a:rect l="l" t="t" r="r" b="b"/>
              <a:pathLst>
                <a:path w="2145" h="7886" extrusionOk="0">
                  <a:moveTo>
                    <a:pt x="0" y="1"/>
                  </a:moveTo>
                  <a:lnTo>
                    <a:pt x="0" y="7885"/>
                  </a:lnTo>
                  <a:lnTo>
                    <a:pt x="1177" y="7885"/>
                  </a:lnTo>
                  <a:cubicBezTo>
                    <a:pt x="1724" y="7885"/>
                    <a:pt x="2145" y="7444"/>
                    <a:pt x="2145" y="6918"/>
                  </a:cubicBezTo>
                  <a:lnTo>
                    <a:pt x="2145" y="947"/>
                  </a:lnTo>
                  <a:cubicBezTo>
                    <a:pt x="2145" y="421"/>
                    <a:pt x="1703" y="1"/>
                    <a:pt x="1177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81"/>
            <p:cNvSpPr/>
            <p:nvPr/>
          </p:nvSpPr>
          <p:spPr>
            <a:xfrm>
              <a:off x="2255758" y="3012037"/>
              <a:ext cx="30544" cy="117759"/>
            </a:xfrm>
            <a:custGeom>
              <a:avLst/>
              <a:gdLst/>
              <a:ahLst/>
              <a:cxnLst/>
              <a:rect l="l" t="t" r="r" b="b"/>
              <a:pathLst>
                <a:path w="2040" h="7865" extrusionOk="0">
                  <a:moveTo>
                    <a:pt x="0" y="1"/>
                  </a:moveTo>
                  <a:cubicBezTo>
                    <a:pt x="526" y="1"/>
                    <a:pt x="967" y="421"/>
                    <a:pt x="967" y="947"/>
                  </a:cubicBezTo>
                  <a:lnTo>
                    <a:pt x="967" y="6918"/>
                  </a:lnTo>
                  <a:cubicBezTo>
                    <a:pt x="967" y="7444"/>
                    <a:pt x="526" y="7864"/>
                    <a:pt x="0" y="7864"/>
                  </a:cubicBezTo>
                  <a:lnTo>
                    <a:pt x="1072" y="7864"/>
                  </a:lnTo>
                  <a:cubicBezTo>
                    <a:pt x="1598" y="7864"/>
                    <a:pt x="2040" y="7444"/>
                    <a:pt x="2040" y="6918"/>
                  </a:cubicBezTo>
                  <a:lnTo>
                    <a:pt x="2040" y="947"/>
                  </a:lnTo>
                  <a:cubicBezTo>
                    <a:pt x="2040" y="421"/>
                    <a:pt x="1598" y="1"/>
                    <a:pt x="1072" y="1"/>
                  </a:cubicBez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81"/>
            <p:cNvSpPr/>
            <p:nvPr/>
          </p:nvSpPr>
          <p:spPr>
            <a:xfrm>
              <a:off x="2425426" y="3012037"/>
              <a:ext cx="32430" cy="118073"/>
            </a:xfrm>
            <a:custGeom>
              <a:avLst/>
              <a:gdLst/>
              <a:ahLst/>
              <a:cxnLst/>
              <a:rect l="l" t="t" r="r" b="b"/>
              <a:pathLst>
                <a:path w="2166" h="7886" extrusionOk="0">
                  <a:moveTo>
                    <a:pt x="931" y="0"/>
                  </a:moveTo>
                  <a:cubicBezTo>
                    <a:pt x="422" y="0"/>
                    <a:pt x="1" y="434"/>
                    <a:pt x="21" y="947"/>
                  </a:cubicBezTo>
                  <a:lnTo>
                    <a:pt x="21" y="6918"/>
                  </a:lnTo>
                  <a:cubicBezTo>
                    <a:pt x="21" y="7444"/>
                    <a:pt x="442" y="7885"/>
                    <a:pt x="967" y="7885"/>
                  </a:cubicBezTo>
                  <a:lnTo>
                    <a:pt x="2166" y="7885"/>
                  </a:lnTo>
                  <a:lnTo>
                    <a:pt x="2166" y="1"/>
                  </a:lnTo>
                  <a:lnTo>
                    <a:pt x="967" y="1"/>
                  </a:lnTo>
                  <a:cubicBezTo>
                    <a:pt x="955" y="0"/>
                    <a:pt x="943" y="0"/>
                    <a:pt x="931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81"/>
            <p:cNvSpPr/>
            <p:nvPr/>
          </p:nvSpPr>
          <p:spPr>
            <a:xfrm>
              <a:off x="2441791" y="3012037"/>
              <a:ext cx="16065" cy="118073"/>
            </a:xfrm>
            <a:custGeom>
              <a:avLst/>
              <a:gdLst/>
              <a:ahLst/>
              <a:cxnLst/>
              <a:rect l="l" t="t" r="r" b="b"/>
              <a:pathLst>
                <a:path w="1073" h="7886" extrusionOk="0">
                  <a:moveTo>
                    <a:pt x="1" y="1"/>
                  </a:moveTo>
                  <a:lnTo>
                    <a:pt x="1" y="7885"/>
                  </a:lnTo>
                  <a:lnTo>
                    <a:pt x="1073" y="7885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7" name="Google Shape;9577;p81"/>
          <p:cNvGrpSpPr/>
          <p:nvPr/>
        </p:nvGrpSpPr>
        <p:grpSpPr>
          <a:xfrm>
            <a:off x="2191541" y="2408601"/>
            <a:ext cx="308823" cy="342571"/>
            <a:chOff x="2191541" y="2408601"/>
            <a:chExt cx="308823" cy="342571"/>
          </a:xfrm>
        </p:grpSpPr>
        <p:sp>
          <p:nvSpPr>
            <p:cNvPr id="9578" name="Google Shape;9578;p81"/>
            <p:cNvSpPr/>
            <p:nvPr/>
          </p:nvSpPr>
          <p:spPr>
            <a:xfrm>
              <a:off x="2222384" y="2722754"/>
              <a:ext cx="22054" cy="28418"/>
            </a:xfrm>
            <a:custGeom>
              <a:avLst/>
              <a:gdLst/>
              <a:ahLst/>
              <a:cxnLst/>
              <a:rect l="l" t="t" r="r" b="b"/>
              <a:pathLst>
                <a:path w="1473" h="1898" extrusionOk="0">
                  <a:moveTo>
                    <a:pt x="43" y="1"/>
                  </a:moveTo>
                  <a:lnTo>
                    <a:pt x="1" y="1640"/>
                  </a:lnTo>
                  <a:cubicBezTo>
                    <a:pt x="1" y="1798"/>
                    <a:pt x="128" y="1898"/>
                    <a:pt x="256" y="1898"/>
                  </a:cubicBezTo>
                  <a:cubicBezTo>
                    <a:pt x="315" y="1898"/>
                    <a:pt x="374" y="1876"/>
                    <a:pt x="421" y="1830"/>
                  </a:cubicBezTo>
                  <a:lnTo>
                    <a:pt x="1472" y="63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81"/>
            <p:cNvSpPr/>
            <p:nvPr/>
          </p:nvSpPr>
          <p:spPr>
            <a:xfrm>
              <a:off x="2447451" y="2724640"/>
              <a:ext cx="22054" cy="26456"/>
            </a:xfrm>
            <a:custGeom>
              <a:avLst/>
              <a:gdLst/>
              <a:ahLst/>
              <a:cxnLst/>
              <a:rect l="l" t="t" r="r" b="b"/>
              <a:pathLst>
                <a:path w="1473" h="1767" extrusionOk="0">
                  <a:moveTo>
                    <a:pt x="1410" y="1"/>
                  </a:moveTo>
                  <a:lnTo>
                    <a:pt x="1" y="526"/>
                  </a:lnTo>
                  <a:lnTo>
                    <a:pt x="1031" y="1683"/>
                  </a:lnTo>
                  <a:cubicBezTo>
                    <a:pt x="1082" y="1741"/>
                    <a:pt x="1147" y="1766"/>
                    <a:pt x="1213" y="1766"/>
                  </a:cubicBezTo>
                  <a:cubicBezTo>
                    <a:pt x="1337" y="1766"/>
                    <a:pt x="1459" y="1673"/>
                    <a:pt x="1473" y="1535"/>
                  </a:cubicBezTo>
                  <a:lnTo>
                    <a:pt x="1410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81"/>
            <p:cNvSpPr/>
            <p:nvPr/>
          </p:nvSpPr>
          <p:spPr>
            <a:xfrm>
              <a:off x="2191541" y="2611313"/>
              <a:ext cx="308823" cy="16709"/>
            </a:xfrm>
            <a:custGeom>
              <a:avLst/>
              <a:gdLst/>
              <a:ahLst/>
              <a:cxnLst/>
              <a:rect l="l" t="t" r="r" b="b"/>
              <a:pathLst>
                <a:path w="20626" h="1116" extrusionOk="0">
                  <a:moveTo>
                    <a:pt x="526" y="1"/>
                  </a:moveTo>
                  <a:cubicBezTo>
                    <a:pt x="231" y="1"/>
                    <a:pt x="0" y="253"/>
                    <a:pt x="0" y="527"/>
                  </a:cubicBezTo>
                  <a:lnTo>
                    <a:pt x="0" y="590"/>
                  </a:lnTo>
                  <a:cubicBezTo>
                    <a:pt x="0" y="884"/>
                    <a:pt x="231" y="1115"/>
                    <a:pt x="526" y="1115"/>
                  </a:cubicBezTo>
                  <a:lnTo>
                    <a:pt x="20099" y="1115"/>
                  </a:lnTo>
                  <a:cubicBezTo>
                    <a:pt x="20394" y="1115"/>
                    <a:pt x="20625" y="884"/>
                    <a:pt x="20625" y="590"/>
                  </a:cubicBezTo>
                  <a:lnTo>
                    <a:pt x="20625" y="527"/>
                  </a:lnTo>
                  <a:cubicBezTo>
                    <a:pt x="20625" y="253"/>
                    <a:pt x="20394" y="1"/>
                    <a:pt x="20099" y="1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81"/>
            <p:cNvSpPr/>
            <p:nvPr/>
          </p:nvSpPr>
          <p:spPr>
            <a:xfrm>
              <a:off x="2211993" y="2470287"/>
              <a:ext cx="140412" cy="263052"/>
            </a:xfrm>
            <a:custGeom>
              <a:avLst/>
              <a:gdLst/>
              <a:ahLst/>
              <a:cxnLst/>
              <a:rect l="l" t="t" r="r" b="b"/>
              <a:pathLst>
                <a:path w="9378" h="17569" extrusionOk="0">
                  <a:moveTo>
                    <a:pt x="6750" y="1"/>
                  </a:moveTo>
                  <a:lnTo>
                    <a:pt x="1304" y="10597"/>
                  </a:lnTo>
                  <a:cubicBezTo>
                    <a:pt x="358" y="12426"/>
                    <a:pt x="1" y="14487"/>
                    <a:pt x="274" y="16505"/>
                  </a:cubicBezTo>
                  <a:cubicBezTo>
                    <a:pt x="295" y="16736"/>
                    <a:pt x="442" y="16926"/>
                    <a:pt x="653" y="17010"/>
                  </a:cubicBezTo>
                  <a:lnTo>
                    <a:pt x="1935" y="17535"/>
                  </a:lnTo>
                  <a:cubicBezTo>
                    <a:pt x="2007" y="17558"/>
                    <a:pt x="2080" y="17569"/>
                    <a:pt x="2151" y="17569"/>
                  </a:cubicBezTo>
                  <a:cubicBezTo>
                    <a:pt x="2414" y="17569"/>
                    <a:pt x="2656" y="17421"/>
                    <a:pt x="2755" y="17157"/>
                  </a:cubicBezTo>
                  <a:lnTo>
                    <a:pt x="9378" y="1052"/>
                  </a:lnTo>
                  <a:lnTo>
                    <a:pt x="67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81"/>
            <p:cNvSpPr/>
            <p:nvPr/>
          </p:nvSpPr>
          <p:spPr>
            <a:xfrm>
              <a:off x="2233718" y="2470287"/>
              <a:ext cx="118687" cy="262917"/>
            </a:xfrm>
            <a:custGeom>
              <a:avLst/>
              <a:gdLst/>
              <a:ahLst/>
              <a:cxnLst/>
              <a:rect l="l" t="t" r="r" b="b"/>
              <a:pathLst>
                <a:path w="7927" h="17560" extrusionOk="0">
                  <a:moveTo>
                    <a:pt x="5299" y="1"/>
                  </a:moveTo>
                  <a:lnTo>
                    <a:pt x="4205" y="2124"/>
                  </a:lnTo>
                  <a:cubicBezTo>
                    <a:pt x="4353" y="2419"/>
                    <a:pt x="4563" y="2692"/>
                    <a:pt x="4794" y="2923"/>
                  </a:cubicBezTo>
                  <a:cubicBezTo>
                    <a:pt x="5278" y="3428"/>
                    <a:pt x="5425" y="4185"/>
                    <a:pt x="5151" y="4837"/>
                  </a:cubicBezTo>
                  <a:lnTo>
                    <a:pt x="85" y="17178"/>
                  </a:lnTo>
                  <a:cubicBezTo>
                    <a:pt x="64" y="17220"/>
                    <a:pt x="43" y="17283"/>
                    <a:pt x="0" y="17325"/>
                  </a:cubicBezTo>
                  <a:lnTo>
                    <a:pt x="484" y="17514"/>
                  </a:lnTo>
                  <a:cubicBezTo>
                    <a:pt x="565" y="17545"/>
                    <a:pt x="648" y="17559"/>
                    <a:pt x="728" y="17559"/>
                  </a:cubicBezTo>
                  <a:cubicBezTo>
                    <a:pt x="980" y="17559"/>
                    <a:pt x="1208" y="17417"/>
                    <a:pt x="1304" y="17178"/>
                  </a:cubicBezTo>
                  <a:lnTo>
                    <a:pt x="7927" y="1052"/>
                  </a:lnTo>
                  <a:lnTo>
                    <a:pt x="5299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81"/>
            <p:cNvSpPr/>
            <p:nvPr/>
          </p:nvSpPr>
          <p:spPr>
            <a:xfrm>
              <a:off x="2339484" y="2470287"/>
              <a:ext cx="140098" cy="263052"/>
            </a:xfrm>
            <a:custGeom>
              <a:avLst/>
              <a:gdLst/>
              <a:ahLst/>
              <a:cxnLst/>
              <a:rect l="l" t="t" r="r" b="b"/>
              <a:pathLst>
                <a:path w="9357" h="17569" extrusionOk="0">
                  <a:moveTo>
                    <a:pt x="2629" y="1"/>
                  </a:moveTo>
                  <a:lnTo>
                    <a:pt x="1" y="1052"/>
                  </a:lnTo>
                  <a:lnTo>
                    <a:pt x="6623" y="17157"/>
                  </a:lnTo>
                  <a:cubicBezTo>
                    <a:pt x="6722" y="17421"/>
                    <a:pt x="6964" y="17569"/>
                    <a:pt x="7217" y="17569"/>
                  </a:cubicBezTo>
                  <a:cubicBezTo>
                    <a:pt x="7285" y="17569"/>
                    <a:pt x="7355" y="17558"/>
                    <a:pt x="7422" y="17535"/>
                  </a:cubicBezTo>
                  <a:lnTo>
                    <a:pt x="8726" y="17010"/>
                  </a:lnTo>
                  <a:cubicBezTo>
                    <a:pt x="8915" y="16926"/>
                    <a:pt x="9083" y="16736"/>
                    <a:pt x="9104" y="16505"/>
                  </a:cubicBezTo>
                  <a:cubicBezTo>
                    <a:pt x="9356" y="14487"/>
                    <a:pt x="8999" y="12426"/>
                    <a:pt x="8074" y="10597"/>
                  </a:cubicBezTo>
                  <a:lnTo>
                    <a:pt x="26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81"/>
            <p:cNvSpPr/>
            <p:nvPr/>
          </p:nvSpPr>
          <p:spPr>
            <a:xfrm>
              <a:off x="2339484" y="2470287"/>
              <a:ext cx="140412" cy="257512"/>
            </a:xfrm>
            <a:custGeom>
              <a:avLst/>
              <a:gdLst/>
              <a:ahLst/>
              <a:cxnLst/>
              <a:rect l="l" t="t" r="r" b="b"/>
              <a:pathLst>
                <a:path w="9378" h="17199" extrusionOk="0">
                  <a:moveTo>
                    <a:pt x="2629" y="1"/>
                  </a:moveTo>
                  <a:lnTo>
                    <a:pt x="1" y="1052"/>
                  </a:lnTo>
                  <a:lnTo>
                    <a:pt x="190" y="1536"/>
                  </a:lnTo>
                  <a:lnTo>
                    <a:pt x="1199" y="3996"/>
                  </a:lnTo>
                  <a:cubicBezTo>
                    <a:pt x="1367" y="3954"/>
                    <a:pt x="1556" y="3912"/>
                    <a:pt x="1704" y="3848"/>
                  </a:cubicBezTo>
                  <a:cubicBezTo>
                    <a:pt x="1874" y="3790"/>
                    <a:pt x="2048" y="3762"/>
                    <a:pt x="2220" y="3762"/>
                  </a:cubicBezTo>
                  <a:cubicBezTo>
                    <a:pt x="2793" y="3762"/>
                    <a:pt x="3337" y="4072"/>
                    <a:pt x="3596" y="4605"/>
                  </a:cubicBezTo>
                  <a:lnTo>
                    <a:pt x="7149" y="11543"/>
                  </a:lnTo>
                  <a:cubicBezTo>
                    <a:pt x="8053" y="13288"/>
                    <a:pt x="8410" y="15265"/>
                    <a:pt x="8200" y="17199"/>
                  </a:cubicBezTo>
                  <a:lnTo>
                    <a:pt x="8789" y="16968"/>
                  </a:lnTo>
                  <a:cubicBezTo>
                    <a:pt x="8978" y="16905"/>
                    <a:pt x="9104" y="16715"/>
                    <a:pt x="9104" y="16505"/>
                  </a:cubicBezTo>
                  <a:cubicBezTo>
                    <a:pt x="9377" y="14487"/>
                    <a:pt x="8999" y="12426"/>
                    <a:pt x="8074" y="10618"/>
                  </a:cubicBezTo>
                  <a:lnTo>
                    <a:pt x="3722" y="2124"/>
                  </a:lnTo>
                  <a:lnTo>
                    <a:pt x="2629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81"/>
            <p:cNvSpPr/>
            <p:nvPr/>
          </p:nvSpPr>
          <p:spPr>
            <a:xfrm>
              <a:off x="2328150" y="2408601"/>
              <a:ext cx="35275" cy="32116"/>
            </a:xfrm>
            <a:custGeom>
              <a:avLst/>
              <a:gdLst/>
              <a:ahLst/>
              <a:cxnLst/>
              <a:rect l="l" t="t" r="r" b="b"/>
              <a:pathLst>
                <a:path w="2356" h="2145" extrusionOk="0">
                  <a:moveTo>
                    <a:pt x="653" y="0"/>
                  </a:moveTo>
                  <a:cubicBezTo>
                    <a:pt x="295" y="0"/>
                    <a:pt x="1" y="295"/>
                    <a:pt x="22" y="652"/>
                  </a:cubicBezTo>
                  <a:lnTo>
                    <a:pt x="22" y="2145"/>
                  </a:lnTo>
                  <a:lnTo>
                    <a:pt x="2355" y="2145"/>
                  </a:lnTo>
                  <a:lnTo>
                    <a:pt x="2355" y="631"/>
                  </a:lnTo>
                  <a:cubicBezTo>
                    <a:pt x="2355" y="295"/>
                    <a:pt x="2082" y="0"/>
                    <a:pt x="1725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81"/>
            <p:cNvSpPr/>
            <p:nvPr/>
          </p:nvSpPr>
          <p:spPr>
            <a:xfrm>
              <a:off x="2291632" y="2434728"/>
              <a:ext cx="94776" cy="80911"/>
            </a:xfrm>
            <a:custGeom>
              <a:avLst/>
              <a:gdLst/>
              <a:ahLst/>
              <a:cxnLst/>
              <a:rect l="l" t="t" r="r" b="b"/>
              <a:pathLst>
                <a:path w="6330" h="5404" extrusionOk="0">
                  <a:moveTo>
                    <a:pt x="3617" y="0"/>
                  </a:moveTo>
                  <a:cubicBezTo>
                    <a:pt x="1220" y="0"/>
                    <a:pt x="1" y="2902"/>
                    <a:pt x="1704" y="4605"/>
                  </a:cubicBezTo>
                  <a:cubicBezTo>
                    <a:pt x="2255" y="5156"/>
                    <a:pt x="2935" y="5403"/>
                    <a:pt x="3602" y="5403"/>
                  </a:cubicBezTo>
                  <a:cubicBezTo>
                    <a:pt x="4993" y="5403"/>
                    <a:pt x="6329" y="4326"/>
                    <a:pt x="6329" y="2691"/>
                  </a:cubicBezTo>
                  <a:cubicBezTo>
                    <a:pt x="6329" y="1199"/>
                    <a:pt x="5110" y="0"/>
                    <a:pt x="3617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81"/>
            <p:cNvSpPr/>
            <p:nvPr/>
          </p:nvSpPr>
          <p:spPr>
            <a:xfrm>
              <a:off x="2336025" y="2434728"/>
              <a:ext cx="53212" cy="80911"/>
            </a:xfrm>
            <a:custGeom>
              <a:avLst/>
              <a:gdLst/>
              <a:ahLst/>
              <a:cxnLst/>
              <a:rect l="l" t="t" r="r" b="b"/>
              <a:pathLst>
                <a:path w="3554" h="5404" extrusionOk="0">
                  <a:moveTo>
                    <a:pt x="652" y="0"/>
                  </a:moveTo>
                  <a:cubicBezTo>
                    <a:pt x="421" y="0"/>
                    <a:pt x="211" y="21"/>
                    <a:pt x="0" y="84"/>
                  </a:cubicBezTo>
                  <a:cubicBezTo>
                    <a:pt x="2713" y="757"/>
                    <a:pt x="2713" y="4626"/>
                    <a:pt x="0" y="5319"/>
                  </a:cubicBezTo>
                  <a:cubicBezTo>
                    <a:pt x="224" y="5376"/>
                    <a:pt x="448" y="5403"/>
                    <a:pt x="668" y="5403"/>
                  </a:cubicBezTo>
                  <a:cubicBezTo>
                    <a:pt x="1997" y="5403"/>
                    <a:pt x="3181" y="4417"/>
                    <a:pt x="3343" y="3028"/>
                  </a:cubicBezTo>
                  <a:cubicBezTo>
                    <a:pt x="3553" y="1409"/>
                    <a:pt x="2271" y="0"/>
                    <a:pt x="652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81"/>
            <p:cNvSpPr/>
            <p:nvPr/>
          </p:nvSpPr>
          <p:spPr>
            <a:xfrm>
              <a:off x="2324691" y="2459283"/>
              <a:ext cx="36847" cy="31637"/>
            </a:xfrm>
            <a:custGeom>
              <a:avLst/>
              <a:gdLst/>
              <a:ahLst/>
              <a:cxnLst/>
              <a:rect l="l" t="t" r="r" b="b"/>
              <a:pathLst>
                <a:path w="2461" h="2113" extrusionOk="0">
                  <a:moveTo>
                    <a:pt x="1409" y="0"/>
                  </a:moveTo>
                  <a:cubicBezTo>
                    <a:pt x="463" y="0"/>
                    <a:pt x="1" y="1135"/>
                    <a:pt x="673" y="1808"/>
                  </a:cubicBezTo>
                  <a:cubicBezTo>
                    <a:pt x="883" y="2018"/>
                    <a:pt x="1143" y="2112"/>
                    <a:pt x="1399" y="2112"/>
                  </a:cubicBezTo>
                  <a:cubicBezTo>
                    <a:pt x="1938" y="2112"/>
                    <a:pt x="2460" y="1693"/>
                    <a:pt x="2460" y="1051"/>
                  </a:cubicBezTo>
                  <a:cubicBezTo>
                    <a:pt x="2460" y="484"/>
                    <a:pt x="1998" y="0"/>
                    <a:pt x="1409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81"/>
            <p:cNvSpPr/>
            <p:nvPr/>
          </p:nvSpPr>
          <p:spPr>
            <a:xfrm>
              <a:off x="2328464" y="2591804"/>
              <a:ext cx="34961" cy="56042"/>
            </a:xfrm>
            <a:custGeom>
              <a:avLst/>
              <a:gdLst/>
              <a:ahLst/>
              <a:cxnLst/>
              <a:rect l="l" t="t" r="r" b="b"/>
              <a:pathLst>
                <a:path w="2335" h="3743" extrusionOk="0">
                  <a:moveTo>
                    <a:pt x="947" y="0"/>
                  </a:moveTo>
                  <a:cubicBezTo>
                    <a:pt x="421" y="0"/>
                    <a:pt x="1" y="421"/>
                    <a:pt x="1" y="947"/>
                  </a:cubicBezTo>
                  <a:lnTo>
                    <a:pt x="1" y="2797"/>
                  </a:lnTo>
                  <a:cubicBezTo>
                    <a:pt x="1" y="3322"/>
                    <a:pt x="421" y="3743"/>
                    <a:pt x="947" y="3743"/>
                  </a:cubicBezTo>
                  <a:lnTo>
                    <a:pt x="1388" y="3743"/>
                  </a:lnTo>
                  <a:cubicBezTo>
                    <a:pt x="1914" y="3743"/>
                    <a:pt x="2334" y="3322"/>
                    <a:pt x="2334" y="2797"/>
                  </a:cubicBezTo>
                  <a:lnTo>
                    <a:pt x="2334" y="947"/>
                  </a:lnTo>
                  <a:cubicBezTo>
                    <a:pt x="2334" y="421"/>
                    <a:pt x="1914" y="0"/>
                    <a:pt x="1388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81"/>
            <p:cNvSpPr/>
            <p:nvPr/>
          </p:nvSpPr>
          <p:spPr>
            <a:xfrm>
              <a:off x="2339484" y="2591804"/>
              <a:ext cx="23941" cy="56042"/>
            </a:xfrm>
            <a:custGeom>
              <a:avLst/>
              <a:gdLst/>
              <a:ahLst/>
              <a:cxnLst/>
              <a:rect l="l" t="t" r="r" b="b"/>
              <a:pathLst>
                <a:path w="1599" h="3743" extrusionOk="0">
                  <a:moveTo>
                    <a:pt x="211" y="0"/>
                  </a:moveTo>
                  <a:cubicBezTo>
                    <a:pt x="148" y="0"/>
                    <a:pt x="64" y="0"/>
                    <a:pt x="1" y="21"/>
                  </a:cubicBezTo>
                  <a:cubicBezTo>
                    <a:pt x="337" y="211"/>
                    <a:pt x="547" y="568"/>
                    <a:pt x="547" y="947"/>
                  </a:cubicBezTo>
                  <a:lnTo>
                    <a:pt x="547" y="2797"/>
                  </a:lnTo>
                  <a:cubicBezTo>
                    <a:pt x="547" y="3175"/>
                    <a:pt x="337" y="3533"/>
                    <a:pt x="1" y="3722"/>
                  </a:cubicBezTo>
                  <a:cubicBezTo>
                    <a:pt x="64" y="3743"/>
                    <a:pt x="148" y="3743"/>
                    <a:pt x="211" y="3743"/>
                  </a:cubicBezTo>
                  <a:lnTo>
                    <a:pt x="652" y="3743"/>
                  </a:lnTo>
                  <a:cubicBezTo>
                    <a:pt x="1178" y="3743"/>
                    <a:pt x="1598" y="3322"/>
                    <a:pt x="1598" y="2776"/>
                  </a:cubicBezTo>
                  <a:lnTo>
                    <a:pt x="1598" y="947"/>
                  </a:lnTo>
                  <a:cubicBezTo>
                    <a:pt x="1598" y="421"/>
                    <a:pt x="1157" y="0"/>
                    <a:pt x="652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91" name="Google Shape;9591;p81"/>
          <p:cNvGrpSpPr/>
          <p:nvPr/>
        </p:nvGrpSpPr>
        <p:grpSpPr>
          <a:xfrm>
            <a:off x="847400" y="1503588"/>
            <a:ext cx="342496" cy="341553"/>
            <a:chOff x="847400" y="1503588"/>
            <a:chExt cx="342496" cy="341553"/>
          </a:xfrm>
        </p:grpSpPr>
        <p:sp>
          <p:nvSpPr>
            <p:cNvPr id="9592" name="Google Shape;9592;p81"/>
            <p:cNvSpPr/>
            <p:nvPr/>
          </p:nvSpPr>
          <p:spPr>
            <a:xfrm>
              <a:off x="989998" y="1503588"/>
              <a:ext cx="57300" cy="31487"/>
            </a:xfrm>
            <a:custGeom>
              <a:avLst/>
              <a:gdLst/>
              <a:ahLst/>
              <a:cxnLst/>
              <a:rect l="l" t="t" r="r" b="b"/>
              <a:pathLst>
                <a:path w="3827" h="2103" extrusionOk="0">
                  <a:moveTo>
                    <a:pt x="337" y="0"/>
                  </a:moveTo>
                  <a:cubicBezTo>
                    <a:pt x="148" y="0"/>
                    <a:pt x="0" y="147"/>
                    <a:pt x="0" y="315"/>
                  </a:cubicBezTo>
                  <a:lnTo>
                    <a:pt x="0" y="1766"/>
                  </a:lnTo>
                  <a:cubicBezTo>
                    <a:pt x="0" y="1955"/>
                    <a:pt x="148" y="2103"/>
                    <a:pt x="337" y="2103"/>
                  </a:cubicBezTo>
                  <a:lnTo>
                    <a:pt x="3490" y="2103"/>
                  </a:lnTo>
                  <a:cubicBezTo>
                    <a:pt x="3680" y="2103"/>
                    <a:pt x="3827" y="1955"/>
                    <a:pt x="3827" y="1766"/>
                  </a:cubicBezTo>
                  <a:lnTo>
                    <a:pt x="3827" y="315"/>
                  </a:lnTo>
                  <a:cubicBezTo>
                    <a:pt x="3827" y="147"/>
                    <a:pt x="3680" y="0"/>
                    <a:pt x="3490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81"/>
            <p:cNvSpPr/>
            <p:nvPr/>
          </p:nvSpPr>
          <p:spPr>
            <a:xfrm>
              <a:off x="1025572" y="1503588"/>
              <a:ext cx="21725" cy="31487"/>
            </a:xfrm>
            <a:custGeom>
              <a:avLst/>
              <a:gdLst/>
              <a:ahLst/>
              <a:cxnLst/>
              <a:rect l="l" t="t" r="r" b="b"/>
              <a:pathLst>
                <a:path w="1451" h="2103" extrusionOk="0">
                  <a:moveTo>
                    <a:pt x="0" y="0"/>
                  </a:moveTo>
                  <a:lnTo>
                    <a:pt x="0" y="2103"/>
                  </a:lnTo>
                  <a:lnTo>
                    <a:pt x="1114" y="2103"/>
                  </a:lnTo>
                  <a:cubicBezTo>
                    <a:pt x="1304" y="2103"/>
                    <a:pt x="1451" y="1955"/>
                    <a:pt x="1451" y="1766"/>
                  </a:cubicBezTo>
                  <a:lnTo>
                    <a:pt x="1451" y="315"/>
                  </a:lnTo>
                  <a:cubicBezTo>
                    <a:pt x="1451" y="147"/>
                    <a:pt x="1304" y="0"/>
                    <a:pt x="1114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81"/>
            <p:cNvSpPr/>
            <p:nvPr/>
          </p:nvSpPr>
          <p:spPr>
            <a:xfrm>
              <a:off x="867538" y="1552368"/>
              <a:ext cx="302220" cy="183233"/>
            </a:xfrm>
            <a:custGeom>
              <a:avLst/>
              <a:gdLst/>
              <a:ahLst/>
              <a:cxnLst/>
              <a:rect l="l" t="t" r="r" b="b"/>
              <a:pathLst>
                <a:path w="20185" h="12238" extrusionOk="0">
                  <a:moveTo>
                    <a:pt x="337" y="1"/>
                  </a:moveTo>
                  <a:cubicBezTo>
                    <a:pt x="148" y="1"/>
                    <a:pt x="1" y="148"/>
                    <a:pt x="1" y="337"/>
                  </a:cubicBezTo>
                  <a:lnTo>
                    <a:pt x="1" y="11901"/>
                  </a:lnTo>
                  <a:cubicBezTo>
                    <a:pt x="1" y="12090"/>
                    <a:pt x="148" y="12237"/>
                    <a:pt x="337" y="12237"/>
                  </a:cubicBezTo>
                  <a:lnTo>
                    <a:pt x="19848" y="12237"/>
                  </a:lnTo>
                  <a:cubicBezTo>
                    <a:pt x="20037" y="12237"/>
                    <a:pt x="20184" y="12069"/>
                    <a:pt x="20184" y="11901"/>
                  </a:cubicBezTo>
                  <a:lnTo>
                    <a:pt x="20184" y="337"/>
                  </a:lnTo>
                  <a:cubicBezTo>
                    <a:pt x="20184" y="148"/>
                    <a:pt x="20037" y="1"/>
                    <a:pt x="19848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81"/>
            <p:cNvSpPr/>
            <p:nvPr/>
          </p:nvSpPr>
          <p:spPr>
            <a:xfrm>
              <a:off x="1149275" y="1552368"/>
              <a:ext cx="20482" cy="183233"/>
            </a:xfrm>
            <a:custGeom>
              <a:avLst/>
              <a:gdLst/>
              <a:ahLst/>
              <a:cxnLst/>
              <a:rect l="l" t="t" r="r" b="b"/>
              <a:pathLst>
                <a:path w="1368" h="12238" extrusionOk="0">
                  <a:moveTo>
                    <a:pt x="1" y="1"/>
                  </a:moveTo>
                  <a:lnTo>
                    <a:pt x="1" y="12237"/>
                  </a:lnTo>
                  <a:lnTo>
                    <a:pt x="1031" y="12237"/>
                  </a:lnTo>
                  <a:cubicBezTo>
                    <a:pt x="1220" y="12237"/>
                    <a:pt x="1367" y="12069"/>
                    <a:pt x="1367" y="11901"/>
                  </a:cubicBezTo>
                  <a:lnTo>
                    <a:pt x="1367" y="337"/>
                  </a:lnTo>
                  <a:cubicBezTo>
                    <a:pt x="1367" y="148"/>
                    <a:pt x="1220" y="1"/>
                    <a:pt x="1031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81"/>
            <p:cNvSpPr/>
            <p:nvPr/>
          </p:nvSpPr>
          <p:spPr>
            <a:xfrm>
              <a:off x="847400" y="1524984"/>
              <a:ext cx="342496" cy="37476"/>
            </a:xfrm>
            <a:custGeom>
              <a:avLst/>
              <a:gdLst/>
              <a:ahLst/>
              <a:cxnLst/>
              <a:rect l="l" t="t" r="r" b="b"/>
              <a:pathLst>
                <a:path w="22875" h="2503" extrusionOk="0">
                  <a:moveTo>
                    <a:pt x="337" y="1"/>
                  </a:moveTo>
                  <a:cubicBezTo>
                    <a:pt x="148" y="1"/>
                    <a:pt x="0" y="148"/>
                    <a:pt x="0" y="337"/>
                  </a:cubicBezTo>
                  <a:lnTo>
                    <a:pt x="0" y="2166"/>
                  </a:lnTo>
                  <a:cubicBezTo>
                    <a:pt x="0" y="2356"/>
                    <a:pt x="148" y="2503"/>
                    <a:pt x="337" y="2503"/>
                  </a:cubicBezTo>
                  <a:lnTo>
                    <a:pt x="22559" y="2503"/>
                  </a:lnTo>
                  <a:cubicBezTo>
                    <a:pt x="22728" y="2503"/>
                    <a:pt x="22875" y="2356"/>
                    <a:pt x="22875" y="2166"/>
                  </a:cubicBezTo>
                  <a:lnTo>
                    <a:pt x="22875" y="337"/>
                  </a:lnTo>
                  <a:cubicBezTo>
                    <a:pt x="22875" y="169"/>
                    <a:pt x="22728" y="1"/>
                    <a:pt x="22559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81"/>
            <p:cNvSpPr/>
            <p:nvPr/>
          </p:nvSpPr>
          <p:spPr>
            <a:xfrm>
              <a:off x="950964" y="1790042"/>
              <a:ext cx="135366" cy="31487"/>
            </a:xfrm>
            <a:custGeom>
              <a:avLst/>
              <a:gdLst/>
              <a:ahLst/>
              <a:cxnLst/>
              <a:rect l="l" t="t" r="r" b="b"/>
              <a:pathLst>
                <a:path w="9041" h="2103" extrusionOk="0">
                  <a:moveTo>
                    <a:pt x="1199" y="0"/>
                  </a:moveTo>
                  <a:cubicBezTo>
                    <a:pt x="1094" y="0"/>
                    <a:pt x="967" y="84"/>
                    <a:pt x="904" y="190"/>
                  </a:cubicBezTo>
                  <a:lnTo>
                    <a:pt x="127" y="1598"/>
                  </a:lnTo>
                  <a:cubicBezTo>
                    <a:pt x="0" y="1829"/>
                    <a:pt x="169" y="2103"/>
                    <a:pt x="421" y="2103"/>
                  </a:cubicBezTo>
                  <a:lnTo>
                    <a:pt x="8620" y="2103"/>
                  </a:lnTo>
                  <a:cubicBezTo>
                    <a:pt x="8873" y="2103"/>
                    <a:pt x="9041" y="1829"/>
                    <a:pt x="8915" y="1598"/>
                  </a:cubicBezTo>
                  <a:lnTo>
                    <a:pt x="8116" y="190"/>
                  </a:lnTo>
                  <a:cubicBezTo>
                    <a:pt x="8053" y="84"/>
                    <a:pt x="7948" y="0"/>
                    <a:pt x="7821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81"/>
            <p:cNvSpPr/>
            <p:nvPr/>
          </p:nvSpPr>
          <p:spPr>
            <a:xfrm>
              <a:off x="911931" y="1752581"/>
              <a:ext cx="82798" cy="92560"/>
            </a:xfrm>
            <a:custGeom>
              <a:avLst/>
              <a:gdLst/>
              <a:ahLst/>
              <a:cxnLst/>
              <a:rect l="l" t="t" r="r" b="b"/>
              <a:pathLst>
                <a:path w="5530" h="6182" extrusionOk="0">
                  <a:moveTo>
                    <a:pt x="3448" y="0"/>
                  </a:moveTo>
                  <a:cubicBezTo>
                    <a:pt x="3322" y="0"/>
                    <a:pt x="3217" y="85"/>
                    <a:pt x="3154" y="190"/>
                  </a:cubicBezTo>
                  <a:lnTo>
                    <a:pt x="126" y="5698"/>
                  </a:lnTo>
                  <a:cubicBezTo>
                    <a:pt x="0" y="5908"/>
                    <a:pt x="169" y="6182"/>
                    <a:pt x="421" y="6182"/>
                  </a:cubicBezTo>
                  <a:lnTo>
                    <a:pt x="2166" y="6182"/>
                  </a:lnTo>
                  <a:cubicBezTo>
                    <a:pt x="2292" y="6182"/>
                    <a:pt x="2397" y="6119"/>
                    <a:pt x="2460" y="6013"/>
                  </a:cubicBezTo>
                  <a:lnTo>
                    <a:pt x="5488" y="505"/>
                  </a:lnTo>
                  <a:cubicBezTo>
                    <a:pt x="5530" y="400"/>
                    <a:pt x="5530" y="274"/>
                    <a:pt x="5488" y="169"/>
                  </a:cubicBezTo>
                  <a:cubicBezTo>
                    <a:pt x="5425" y="63"/>
                    <a:pt x="5298" y="0"/>
                    <a:pt x="5193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81"/>
            <p:cNvSpPr/>
            <p:nvPr/>
          </p:nvSpPr>
          <p:spPr>
            <a:xfrm>
              <a:off x="1041623" y="1752850"/>
              <a:ext cx="83741" cy="92290"/>
            </a:xfrm>
            <a:custGeom>
              <a:avLst/>
              <a:gdLst/>
              <a:ahLst/>
              <a:cxnLst/>
              <a:rect l="l" t="t" r="r" b="b"/>
              <a:pathLst>
                <a:path w="5593" h="6164" extrusionOk="0">
                  <a:moveTo>
                    <a:pt x="2184" y="0"/>
                  </a:moveTo>
                  <a:cubicBezTo>
                    <a:pt x="2171" y="0"/>
                    <a:pt x="2158" y="1"/>
                    <a:pt x="2145" y="3"/>
                  </a:cubicBezTo>
                  <a:lnTo>
                    <a:pt x="400" y="3"/>
                  </a:lnTo>
                  <a:cubicBezTo>
                    <a:pt x="148" y="3"/>
                    <a:pt x="0" y="277"/>
                    <a:pt x="127" y="487"/>
                  </a:cubicBezTo>
                  <a:lnTo>
                    <a:pt x="3133" y="5995"/>
                  </a:lnTo>
                  <a:cubicBezTo>
                    <a:pt x="3196" y="6101"/>
                    <a:pt x="3301" y="6164"/>
                    <a:pt x="3427" y="6164"/>
                  </a:cubicBezTo>
                  <a:lnTo>
                    <a:pt x="5172" y="6164"/>
                  </a:lnTo>
                  <a:cubicBezTo>
                    <a:pt x="5425" y="6164"/>
                    <a:pt x="5593" y="5890"/>
                    <a:pt x="5467" y="5680"/>
                  </a:cubicBezTo>
                  <a:lnTo>
                    <a:pt x="2439" y="172"/>
                  </a:lnTo>
                  <a:cubicBezTo>
                    <a:pt x="2383" y="77"/>
                    <a:pt x="2292" y="0"/>
                    <a:pt x="218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81"/>
            <p:cNvSpPr/>
            <p:nvPr/>
          </p:nvSpPr>
          <p:spPr>
            <a:xfrm>
              <a:off x="949392" y="1752850"/>
              <a:ext cx="46535" cy="20198"/>
            </a:xfrm>
            <a:custGeom>
              <a:avLst/>
              <a:gdLst/>
              <a:ahLst/>
              <a:cxnLst/>
              <a:rect l="l" t="t" r="r" b="b"/>
              <a:pathLst>
                <a:path w="3108" h="1349" extrusionOk="0">
                  <a:moveTo>
                    <a:pt x="908" y="0"/>
                  </a:moveTo>
                  <a:cubicBezTo>
                    <a:pt x="799" y="0"/>
                    <a:pt x="708" y="77"/>
                    <a:pt x="652" y="172"/>
                  </a:cubicBezTo>
                  <a:lnTo>
                    <a:pt x="0" y="1349"/>
                  </a:lnTo>
                  <a:lnTo>
                    <a:pt x="2502" y="1349"/>
                  </a:lnTo>
                  <a:lnTo>
                    <a:pt x="2986" y="487"/>
                  </a:lnTo>
                  <a:cubicBezTo>
                    <a:pt x="3107" y="264"/>
                    <a:pt x="2956" y="2"/>
                    <a:pt x="2719" y="2"/>
                  </a:cubicBezTo>
                  <a:cubicBezTo>
                    <a:pt x="2710" y="2"/>
                    <a:pt x="2701" y="3"/>
                    <a:pt x="2691" y="3"/>
                  </a:cubicBezTo>
                  <a:lnTo>
                    <a:pt x="946" y="3"/>
                  </a:lnTo>
                  <a:cubicBezTo>
                    <a:pt x="933" y="1"/>
                    <a:pt x="920" y="0"/>
                    <a:pt x="908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81"/>
            <p:cNvSpPr/>
            <p:nvPr/>
          </p:nvSpPr>
          <p:spPr>
            <a:xfrm>
              <a:off x="1041623" y="1752850"/>
              <a:ext cx="46280" cy="20198"/>
            </a:xfrm>
            <a:custGeom>
              <a:avLst/>
              <a:gdLst/>
              <a:ahLst/>
              <a:cxnLst/>
              <a:rect l="l" t="t" r="r" b="b"/>
              <a:pathLst>
                <a:path w="3091" h="1349" extrusionOk="0">
                  <a:moveTo>
                    <a:pt x="2184" y="0"/>
                  </a:moveTo>
                  <a:cubicBezTo>
                    <a:pt x="2171" y="0"/>
                    <a:pt x="2158" y="1"/>
                    <a:pt x="2145" y="3"/>
                  </a:cubicBezTo>
                  <a:lnTo>
                    <a:pt x="400" y="3"/>
                  </a:lnTo>
                  <a:cubicBezTo>
                    <a:pt x="148" y="3"/>
                    <a:pt x="0" y="277"/>
                    <a:pt x="127" y="487"/>
                  </a:cubicBezTo>
                  <a:lnTo>
                    <a:pt x="589" y="1349"/>
                  </a:lnTo>
                  <a:lnTo>
                    <a:pt x="3091" y="1349"/>
                  </a:lnTo>
                  <a:lnTo>
                    <a:pt x="2439" y="172"/>
                  </a:lnTo>
                  <a:cubicBezTo>
                    <a:pt x="2383" y="77"/>
                    <a:pt x="2292" y="0"/>
                    <a:pt x="2184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81"/>
            <p:cNvSpPr/>
            <p:nvPr/>
          </p:nvSpPr>
          <p:spPr>
            <a:xfrm>
              <a:off x="847400" y="1725510"/>
              <a:ext cx="342496" cy="37162"/>
            </a:xfrm>
            <a:custGeom>
              <a:avLst/>
              <a:gdLst/>
              <a:ahLst/>
              <a:cxnLst/>
              <a:rect l="l" t="t" r="r" b="b"/>
              <a:pathLst>
                <a:path w="22875" h="2482" extrusionOk="0">
                  <a:moveTo>
                    <a:pt x="337" y="0"/>
                  </a:moveTo>
                  <a:cubicBezTo>
                    <a:pt x="148" y="0"/>
                    <a:pt x="0" y="147"/>
                    <a:pt x="0" y="337"/>
                  </a:cubicBezTo>
                  <a:lnTo>
                    <a:pt x="0" y="2145"/>
                  </a:lnTo>
                  <a:cubicBezTo>
                    <a:pt x="0" y="2334"/>
                    <a:pt x="148" y="2481"/>
                    <a:pt x="337" y="2481"/>
                  </a:cubicBezTo>
                  <a:lnTo>
                    <a:pt x="22559" y="2481"/>
                  </a:lnTo>
                  <a:cubicBezTo>
                    <a:pt x="22728" y="2481"/>
                    <a:pt x="22875" y="2334"/>
                    <a:pt x="22875" y="2145"/>
                  </a:cubicBezTo>
                  <a:lnTo>
                    <a:pt x="22875" y="337"/>
                  </a:lnTo>
                  <a:cubicBezTo>
                    <a:pt x="22875" y="147"/>
                    <a:pt x="22728" y="0"/>
                    <a:pt x="22559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81"/>
            <p:cNvSpPr/>
            <p:nvPr/>
          </p:nvSpPr>
          <p:spPr>
            <a:xfrm>
              <a:off x="1168799" y="1524984"/>
              <a:ext cx="21096" cy="37476"/>
            </a:xfrm>
            <a:custGeom>
              <a:avLst/>
              <a:gdLst/>
              <a:ahLst/>
              <a:cxnLst/>
              <a:rect l="l" t="t" r="r" b="b"/>
              <a:pathLst>
                <a:path w="1409" h="2503" extrusionOk="0">
                  <a:moveTo>
                    <a:pt x="0" y="1"/>
                  </a:moveTo>
                  <a:lnTo>
                    <a:pt x="0" y="2503"/>
                  </a:lnTo>
                  <a:lnTo>
                    <a:pt x="1093" y="2503"/>
                  </a:lnTo>
                  <a:cubicBezTo>
                    <a:pt x="1262" y="2503"/>
                    <a:pt x="1409" y="2356"/>
                    <a:pt x="1409" y="2166"/>
                  </a:cubicBezTo>
                  <a:lnTo>
                    <a:pt x="1409" y="337"/>
                  </a:lnTo>
                  <a:cubicBezTo>
                    <a:pt x="1409" y="169"/>
                    <a:pt x="1262" y="1"/>
                    <a:pt x="1093" y="1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81"/>
            <p:cNvSpPr/>
            <p:nvPr/>
          </p:nvSpPr>
          <p:spPr>
            <a:xfrm>
              <a:off x="1168799" y="1725510"/>
              <a:ext cx="21096" cy="37162"/>
            </a:xfrm>
            <a:custGeom>
              <a:avLst/>
              <a:gdLst/>
              <a:ahLst/>
              <a:cxnLst/>
              <a:rect l="l" t="t" r="r" b="b"/>
              <a:pathLst>
                <a:path w="1409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1093" y="2481"/>
                  </a:lnTo>
                  <a:cubicBezTo>
                    <a:pt x="1262" y="2481"/>
                    <a:pt x="1409" y="2334"/>
                    <a:pt x="1409" y="2145"/>
                  </a:cubicBezTo>
                  <a:lnTo>
                    <a:pt x="1409" y="337"/>
                  </a:lnTo>
                  <a:cubicBezTo>
                    <a:pt x="1409" y="147"/>
                    <a:pt x="1262" y="0"/>
                    <a:pt x="1093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81"/>
            <p:cNvSpPr/>
            <p:nvPr/>
          </p:nvSpPr>
          <p:spPr>
            <a:xfrm>
              <a:off x="1046339" y="1601703"/>
              <a:ext cx="47418" cy="50787"/>
            </a:xfrm>
            <a:custGeom>
              <a:avLst/>
              <a:gdLst/>
              <a:ahLst/>
              <a:cxnLst/>
              <a:rect l="l" t="t" r="r" b="b"/>
              <a:pathLst>
                <a:path w="3167" h="3392" extrusionOk="0">
                  <a:moveTo>
                    <a:pt x="2688" y="0"/>
                  </a:moveTo>
                  <a:cubicBezTo>
                    <a:pt x="2601" y="0"/>
                    <a:pt x="2511" y="39"/>
                    <a:pt x="2440" y="133"/>
                  </a:cubicBezTo>
                  <a:lnTo>
                    <a:pt x="190" y="2845"/>
                  </a:lnTo>
                  <a:cubicBezTo>
                    <a:pt x="1" y="3055"/>
                    <a:pt x="148" y="3392"/>
                    <a:pt x="442" y="3392"/>
                  </a:cubicBezTo>
                  <a:cubicBezTo>
                    <a:pt x="547" y="3392"/>
                    <a:pt x="631" y="3329"/>
                    <a:pt x="695" y="3266"/>
                  </a:cubicBezTo>
                  <a:lnTo>
                    <a:pt x="2965" y="553"/>
                  </a:lnTo>
                  <a:cubicBezTo>
                    <a:pt x="3167" y="305"/>
                    <a:pt x="2934" y="0"/>
                    <a:pt x="2688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81"/>
            <p:cNvSpPr/>
            <p:nvPr/>
          </p:nvSpPr>
          <p:spPr>
            <a:xfrm>
              <a:off x="990567" y="1630091"/>
              <a:ext cx="48556" cy="29331"/>
            </a:xfrm>
            <a:custGeom>
              <a:avLst/>
              <a:gdLst/>
              <a:ahLst/>
              <a:cxnLst/>
              <a:rect l="l" t="t" r="r" b="b"/>
              <a:pathLst>
                <a:path w="3243" h="1959" extrusionOk="0">
                  <a:moveTo>
                    <a:pt x="494" y="0"/>
                  </a:moveTo>
                  <a:cubicBezTo>
                    <a:pt x="194" y="0"/>
                    <a:pt x="0" y="454"/>
                    <a:pt x="341" y="634"/>
                  </a:cubicBezTo>
                  <a:lnTo>
                    <a:pt x="2611" y="1916"/>
                  </a:lnTo>
                  <a:cubicBezTo>
                    <a:pt x="2653" y="1937"/>
                    <a:pt x="2717" y="1958"/>
                    <a:pt x="2759" y="1958"/>
                  </a:cubicBezTo>
                  <a:cubicBezTo>
                    <a:pt x="3116" y="1958"/>
                    <a:pt x="3242" y="1496"/>
                    <a:pt x="2927" y="1327"/>
                  </a:cubicBezTo>
                  <a:lnTo>
                    <a:pt x="656" y="45"/>
                  </a:lnTo>
                  <a:cubicBezTo>
                    <a:pt x="600" y="14"/>
                    <a:pt x="545" y="0"/>
                    <a:pt x="494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81"/>
            <p:cNvSpPr/>
            <p:nvPr/>
          </p:nvSpPr>
          <p:spPr>
            <a:xfrm>
              <a:off x="940573" y="1633983"/>
              <a:ext cx="44543" cy="51565"/>
            </a:xfrm>
            <a:custGeom>
              <a:avLst/>
              <a:gdLst/>
              <a:ahLst/>
              <a:cxnLst/>
              <a:rect l="l" t="t" r="r" b="b"/>
              <a:pathLst>
                <a:path w="2975" h="3444" extrusionOk="0">
                  <a:moveTo>
                    <a:pt x="2525" y="0"/>
                  </a:moveTo>
                  <a:cubicBezTo>
                    <a:pt x="2444" y="0"/>
                    <a:pt x="2362" y="30"/>
                    <a:pt x="2292" y="100"/>
                  </a:cubicBezTo>
                  <a:lnTo>
                    <a:pt x="148" y="2918"/>
                  </a:lnTo>
                  <a:cubicBezTo>
                    <a:pt x="1" y="3149"/>
                    <a:pt x="148" y="3443"/>
                    <a:pt x="421" y="3443"/>
                  </a:cubicBezTo>
                  <a:cubicBezTo>
                    <a:pt x="526" y="3443"/>
                    <a:pt x="631" y="3401"/>
                    <a:pt x="694" y="3317"/>
                  </a:cubicBezTo>
                  <a:lnTo>
                    <a:pt x="2818" y="521"/>
                  </a:lnTo>
                  <a:cubicBezTo>
                    <a:pt x="2974" y="255"/>
                    <a:pt x="2758" y="0"/>
                    <a:pt x="2525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81"/>
            <p:cNvSpPr/>
            <p:nvPr/>
          </p:nvSpPr>
          <p:spPr>
            <a:xfrm>
              <a:off x="912560" y="1673256"/>
              <a:ext cx="45966" cy="39408"/>
            </a:xfrm>
            <a:custGeom>
              <a:avLst/>
              <a:gdLst/>
              <a:ahLst/>
              <a:cxnLst/>
              <a:rect l="l" t="t" r="r" b="b"/>
              <a:pathLst>
                <a:path w="3070" h="2632" extrusionOk="0">
                  <a:moveTo>
                    <a:pt x="1766" y="0"/>
                  </a:moveTo>
                  <a:cubicBezTo>
                    <a:pt x="589" y="0"/>
                    <a:pt x="0" y="1409"/>
                    <a:pt x="841" y="2250"/>
                  </a:cubicBezTo>
                  <a:cubicBezTo>
                    <a:pt x="1105" y="2514"/>
                    <a:pt x="1430" y="2632"/>
                    <a:pt x="1750" y="2632"/>
                  </a:cubicBezTo>
                  <a:cubicBezTo>
                    <a:pt x="2422" y="2632"/>
                    <a:pt x="3070" y="2109"/>
                    <a:pt x="3070" y="1325"/>
                  </a:cubicBezTo>
                  <a:cubicBezTo>
                    <a:pt x="3070" y="589"/>
                    <a:pt x="2481" y="0"/>
                    <a:pt x="1766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81"/>
            <p:cNvSpPr/>
            <p:nvPr/>
          </p:nvSpPr>
          <p:spPr>
            <a:xfrm>
              <a:off x="960502" y="1606823"/>
              <a:ext cx="45876" cy="39318"/>
            </a:xfrm>
            <a:custGeom>
              <a:avLst/>
              <a:gdLst/>
              <a:ahLst/>
              <a:cxnLst/>
              <a:rect l="l" t="t" r="r" b="b"/>
              <a:pathLst>
                <a:path w="3064" h="2626" extrusionOk="0">
                  <a:moveTo>
                    <a:pt x="1714" y="1"/>
                  </a:moveTo>
                  <a:cubicBezTo>
                    <a:pt x="574" y="1"/>
                    <a:pt x="0" y="1416"/>
                    <a:pt x="814" y="2230"/>
                  </a:cubicBezTo>
                  <a:cubicBezTo>
                    <a:pt x="1088" y="2503"/>
                    <a:pt x="1421" y="2626"/>
                    <a:pt x="1747" y="2626"/>
                  </a:cubicBezTo>
                  <a:cubicBezTo>
                    <a:pt x="2422" y="2626"/>
                    <a:pt x="3064" y="2099"/>
                    <a:pt x="3064" y="1305"/>
                  </a:cubicBezTo>
                  <a:cubicBezTo>
                    <a:pt x="3064" y="569"/>
                    <a:pt x="2475" y="1"/>
                    <a:pt x="1739" y="1"/>
                  </a:cubicBezTo>
                  <a:cubicBezTo>
                    <a:pt x="1731" y="1"/>
                    <a:pt x="1722" y="1"/>
                    <a:pt x="1714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81"/>
            <p:cNvSpPr/>
            <p:nvPr/>
          </p:nvSpPr>
          <p:spPr>
            <a:xfrm>
              <a:off x="1019269" y="1640197"/>
              <a:ext cx="45981" cy="39423"/>
            </a:xfrm>
            <a:custGeom>
              <a:avLst/>
              <a:gdLst/>
              <a:ahLst/>
              <a:cxnLst/>
              <a:rect l="l" t="t" r="r" b="b"/>
              <a:pathLst>
                <a:path w="3071" h="2633" extrusionOk="0">
                  <a:moveTo>
                    <a:pt x="1746" y="1"/>
                  </a:moveTo>
                  <a:cubicBezTo>
                    <a:pt x="568" y="1"/>
                    <a:pt x="1" y="1409"/>
                    <a:pt x="821" y="2250"/>
                  </a:cubicBezTo>
                  <a:cubicBezTo>
                    <a:pt x="1085" y="2514"/>
                    <a:pt x="1412" y="2632"/>
                    <a:pt x="1734" y="2632"/>
                  </a:cubicBezTo>
                  <a:cubicBezTo>
                    <a:pt x="2413" y="2632"/>
                    <a:pt x="3070" y="2109"/>
                    <a:pt x="3070" y="1325"/>
                  </a:cubicBezTo>
                  <a:cubicBezTo>
                    <a:pt x="3070" y="589"/>
                    <a:pt x="2482" y="1"/>
                    <a:pt x="1746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81"/>
            <p:cNvSpPr/>
            <p:nvPr/>
          </p:nvSpPr>
          <p:spPr>
            <a:xfrm>
              <a:off x="1067750" y="1575037"/>
              <a:ext cx="46280" cy="39318"/>
            </a:xfrm>
            <a:custGeom>
              <a:avLst/>
              <a:gdLst/>
              <a:ahLst/>
              <a:cxnLst/>
              <a:rect l="l" t="t" r="r" b="b"/>
              <a:pathLst>
                <a:path w="3091" h="2626" extrusionOk="0">
                  <a:moveTo>
                    <a:pt x="1766" y="1"/>
                  </a:moveTo>
                  <a:cubicBezTo>
                    <a:pt x="589" y="1"/>
                    <a:pt x="0" y="1409"/>
                    <a:pt x="841" y="2229"/>
                  </a:cubicBezTo>
                  <a:cubicBezTo>
                    <a:pt x="1108" y="2503"/>
                    <a:pt x="1439" y="2625"/>
                    <a:pt x="1765" y="2625"/>
                  </a:cubicBezTo>
                  <a:cubicBezTo>
                    <a:pt x="2440" y="2625"/>
                    <a:pt x="3091" y="2099"/>
                    <a:pt x="3091" y="1304"/>
                  </a:cubicBezTo>
                  <a:cubicBezTo>
                    <a:pt x="3091" y="589"/>
                    <a:pt x="2502" y="1"/>
                    <a:pt x="1766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2" name="Google Shape;9612;p81"/>
          <p:cNvGrpSpPr/>
          <p:nvPr/>
        </p:nvGrpSpPr>
        <p:grpSpPr>
          <a:xfrm>
            <a:off x="1329963" y="2899669"/>
            <a:ext cx="280495" cy="361077"/>
            <a:chOff x="1329963" y="2899669"/>
            <a:chExt cx="280495" cy="361077"/>
          </a:xfrm>
        </p:grpSpPr>
        <p:sp>
          <p:nvSpPr>
            <p:cNvPr id="9613" name="Google Shape;9613;p81"/>
            <p:cNvSpPr/>
            <p:nvPr/>
          </p:nvSpPr>
          <p:spPr>
            <a:xfrm>
              <a:off x="1329963" y="2899669"/>
              <a:ext cx="280495" cy="361077"/>
            </a:xfrm>
            <a:custGeom>
              <a:avLst/>
              <a:gdLst/>
              <a:ahLst/>
              <a:cxnLst/>
              <a:rect l="l" t="t" r="r" b="b"/>
              <a:pathLst>
                <a:path w="18734" h="24116" extrusionOk="0">
                  <a:moveTo>
                    <a:pt x="1641" y="0"/>
                  </a:moveTo>
                  <a:cubicBezTo>
                    <a:pt x="737" y="0"/>
                    <a:pt x="1" y="736"/>
                    <a:pt x="1" y="1640"/>
                  </a:cubicBezTo>
                  <a:lnTo>
                    <a:pt x="1" y="5361"/>
                  </a:lnTo>
                  <a:cubicBezTo>
                    <a:pt x="1" y="6055"/>
                    <a:pt x="337" y="6707"/>
                    <a:pt x="905" y="7128"/>
                  </a:cubicBezTo>
                  <a:cubicBezTo>
                    <a:pt x="1956" y="7884"/>
                    <a:pt x="2713" y="9945"/>
                    <a:pt x="2713" y="12363"/>
                  </a:cubicBezTo>
                  <a:cubicBezTo>
                    <a:pt x="2713" y="14780"/>
                    <a:pt x="1956" y="16820"/>
                    <a:pt x="905" y="17598"/>
                  </a:cubicBezTo>
                  <a:cubicBezTo>
                    <a:pt x="337" y="17997"/>
                    <a:pt x="1" y="18649"/>
                    <a:pt x="1" y="19343"/>
                  </a:cubicBezTo>
                  <a:lnTo>
                    <a:pt x="1" y="22475"/>
                  </a:lnTo>
                  <a:cubicBezTo>
                    <a:pt x="1" y="23379"/>
                    <a:pt x="737" y="24115"/>
                    <a:pt x="1641" y="24115"/>
                  </a:cubicBezTo>
                  <a:lnTo>
                    <a:pt x="17093" y="24115"/>
                  </a:lnTo>
                  <a:cubicBezTo>
                    <a:pt x="17997" y="24115"/>
                    <a:pt x="18733" y="23379"/>
                    <a:pt x="18733" y="22475"/>
                  </a:cubicBezTo>
                  <a:lnTo>
                    <a:pt x="18733" y="19343"/>
                  </a:lnTo>
                  <a:cubicBezTo>
                    <a:pt x="18733" y="18649"/>
                    <a:pt x="18397" y="17997"/>
                    <a:pt x="17829" y="17598"/>
                  </a:cubicBezTo>
                  <a:cubicBezTo>
                    <a:pt x="16778" y="16841"/>
                    <a:pt x="16021" y="14780"/>
                    <a:pt x="16021" y="12363"/>
                  </a:cubicBezTo>
                  <a:cubicBezTo>
                    <a:pt x="16021" y="9945"/>
                    <a:pt x="16778" y="7884"/>
                    <a:pt x="17829" y="7128"/>
                  </a:cubicBezTo>
                  <a:cubicBezTo>
                    <a:pt x="18397" y="6707"/>
                    <a:pt x="18733" y="6055"/>
                    <a:pt x="18733" y="5361"/>
                  </a:cubicBezTo>
                  <a:lnTo>
                    <a:pt x="18733" y="1640"/>
                  </a:lnTo>
                  <a:cubicBezTo>
                    <a:pt x="18733" y="736"/>
                    <a:pt x="17997" y="0"/>
                    <a:pt x="17093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81"/>
            <p:cNvSpPr/>
            <p:nvPr/>
          </p:nvSpPr>
          <p:spPr>
            <a:xfrm>
              <a:off x="1537722" y="2899669"/>
              <a:ext cx="72736" cy="361077"/>
            </a:xfrm>
            <a:custGeom>
              <a:avLst/>
              <a:gdLst/>
              <a:ahLst/>
              <a:cxnLst/>
              <a:rect l="l" t="t" r="r" b="b"/>
              <a:pathLst>
                <a:path w="4858" h="24116" extrusionOk="0">
                  <a:moveTo>
                    <a:pt x="1094" y="0"/>
                  </a:moveTo>
                  <a:cubicBezTo>
                    <a:pt x="1998" y="0"/>
                    <a:pt x="2713" y="736"/>
                    <a:pt x="2713" y="1640"/>
                  </a:cubicBezTo>
                  <a:lnTo>
                    <a:pt x="2713" y="5361"/>
                  </a:lnTo>
                  <a:cubicBezTo>
                    <a:pt x="2734" y="6055"/>
                    <a:pt x="2397" y="6707"/>
                    <a:pt x="1830" y="7128"/>
                  </a:cubicBezTo>
                  <a:cubicBezTo>
                    <a:pt x="779" y="7884"/>
                    <a:pt x="1" y="9945"/>
                    <a:pt x="1" y="12363"/>
                  </a:cubicBezTo>
                  <a:cubicBezTo>
                    <a:pt x="1" y="14780"/>
                    <a:pt x="758" y="16820"/>
                    <a:pt x="1830" y="17598"/>
                  </a:cubicBezTo>
                  <a:cubicBezTo>
                    <a:pt x="2397" y="17997"/>
                    <a:pt x="2734" y="18649"/>
                    <a:pt x="2713" y="19343"/>
                  </a:cubicBezTo>
                  <a:lnTo>
                    <a:pt x="2713" y="22475"/>
                  </a:lnTo>
                  <a:cubicBezTo>
                    <a:pt x="2713" y="23379"/>
                    <a:pt x="1998" y="24115"/>
                    <a:pt x="1094" y="24115"/>
                  </a:cubicBezTo>
                  <a:lnTo>
                    <a:pt x="3217" y="24115"/>
                  </a:lnTo>
                  <a:cubicBezTo>
                    <a:pt x="4121" y="24115"/>
                    <a:pt x="4857" y="23379"/>
                    <a:pt x="4857" y="22475"/>
                  </a:cubicBezTo>
                  <a:lnTo>
                    <a:pt x="4857" y="19343"/>
                  </a:lnTo>
                  <a:cubicBezTo>
                    <a:pt x="4857" y="18649"/>
                    <a:pt x="4521" y="17997"/>
                    <a:pt x="3953" y="17598"/>
                  </a:cubicBezTo>
                  <a:cubicBezTo>
                    <a:pt x="2902" y="16841"/>
                    <a:pt x="2145" y="14780"/>
                    <a:pt x="2145" y="12363"/>
                  </a:cubicBezTo>
                  <a:cubicBezTo>
                    <a:pt x="2145" y="9945"/>
                    <a:pt x="2902" y="7884"/>
                    <a:pt x="3953" y="7128"/>
                  </a:cubicBezTo>
                  <a:cubicBezTo>
                    <a:pt x="4521" y="6707"/>
                    <a:pt x="4857" y="6055"/>
                    <a:pt x="4857" y="5361"/>
                  </a:cubicBezTo>
                  <a:lnTo>
                    <a:pt x="4857" y="1640"/>
                  </a:lnTo>
                  <a:cubicBezTo>
                    <a:pt x="4857" y="736"/>
                    <a:pt x="4121" y="0"/>
                    <a:pt x="321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81"/>
            <p:cNvSpPr/>
            <p:nvPr/>
          </p:nvSpPr>
          <p:spPr>
            <a:xfrm>
              <a:off x="1402685" y="3004806"/>
              <a:ext cx="135052" cy="255940"/>
            </a:xfrm>
            <a:custGeom>
              <a:avLst/>
              <a:gdLst/>
              <a:ahLst/>
              <a:cxnLst/>
              <a:rect l="l" t="t" r="r" b="b"/>
              <a:pathLst>
                <a:path w="9020" h="17094" extrusionOk="0">
                  <a:moveTo>
                    <a:pt x="4895" y="0"/>
                  </a:moveTo>
                  <a:cubicBezTo>
                    <a:pt x="4883" y="0"/>
                    <a:pt x="4870" y="0"/>
                    <a:pt x="4857" y="0"/>
                  </a:cubicBezTo>
                  <a:lnTo>
                    <a:pt x="1157" y="0"/>
                  </a:lnTo>
                  <a:cubicBezTo>
                    <a:pt x="505" y="0"/>
                    <a:pt x="0" y="505"/>
                    <a:pt x="0" y="1136"/>
                  </a:cubicBezTo>
                  <a:lnTo>
                    <a:pt x="0" y="17093"/>
                  </a:lnTo>
                  <a:lnTo>
                    <a:pt x="9020" y="17093"/>
                  </a:lnTo>
                  <a:lnTo>
                    <a:pt x="9020" y="4163"/>
                  </a:lnTo>
                  <a:cubicBezTo>
                    <a:pt x="9020" y="1863"/>
                    <a:pt x="7190" y="0"/>
                    <a:pt x="4895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81"/>
            <p:cNvSpPr/>
            <p:nvPr/>
          </p:nvSpPr>
          <p:spPr>
            <a:xfrm>
              <a:off x="1459655" y="3004806"/>
              <a:ext cx="57315" cy="255940"/>
            </a:xfrm>
            <a:custGeom>
              <a:avLst/>
              <a:gdLst/>
              <a:ahLst/>
              <a:cxnLst/>
              <a:rect l="l" t="t" r="r" b="b"/>
              <a:pathLst>
                <a:path w="3828" h="17094" extrusionOk="0">
                  <a:moveTo>
                    <a:pt x="1" y="0"/>
                  </a:moveTo>
                  <a:lnTo>
                    <a:pt x="1" y="17093"/>
                  </a:lnTo>
                  <a:lnTo>
                    <a:pt x="3827" y="17093"/>
                  </a:lnTo>
                  <a:lnTo>
                    <a:pt x="3827" y="736"/>
                  </a:lnTo>
                  <a:cubicBezTo>
                    <a:pt x="3196" y="253"/>
                    <a:pt x="2439" y="0"/>
                    <a:pt x="1662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81"/>
            <p:cNvSpPr/>
            <p:nvPr/>
          </p:nvSpPr>
          <p:spPr>
            <a:xfrm>
              <a:off x="1480437" y="3004806"/>
              <a:ext cx="57300" cy="255940"/>
            </a:xfrm>
            <a:custGeom>
              <a:avLst/>
              <a:gdLst/>
              <a:ahLst/>
              <a:cxnLst/>
              <a:rect l="l" t="t" r="r" b="b"/>
              <a:pathLst>
                <a:path w="3827" h="17094" extrusionOk="0">
                  <a:moveTo>
                    <a:pt x="312" y="0"/>
                  </a:moveTo>
                  <a:cubicBezTo>
                    <a:pt x="299" y="0"/>
                    <a:pt x="286" y="0"/>
                    <a:pt x="274" y="0"/>
                  </a:cubicBezTo>
                  <a:lnTo>
                    <a:pt x="0" y="0"/>
                  </a:lnTo>
                  <a:lnTo>
                    <a:pt x="0" y="17093"/>
                  </a:lnTo>
                  <a:lnTo>
                    <a:pt x="3827" y="17093"/>
                  </a:lnTo>
                  <a:lnTo>
                    <a:pt x="3827" y="3554"/>
                  </a:lnTo>
                  <a:cubicBezTo>
                    <a:pt x="3827" y="1590"/>
                    <a:pt x="2250" y="0"/>
                    <a:pt x="312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81"/>
            <p:cNvSpPr/>
            <p:nvPr/>
          </p:nvSpPr>
          <p:spPr>
            <a:xfrm>
              <a:off x="1480437" y="3004806"/>
              <a:ext cx="57300" cy="255940"/>
            </a:xfrm>
            <a:custGeom>
              <a:avLst/>
              <a:gdLst/>
              <a:ahLst/>
              <a:cxnLst/>
              <a:rect l="l" t="t" r="r" b="b"/>
              <a:pathLst>
                <a:path w="3827" h="17094" extrusionOk="0">
                  <a:moveTo>
                    <a:pt x="312" y="0"/>
                  </a:moveTo>
                  <a:cubicBezTo>
                    <a:pt x="299" y="0"/>
                    <a:pt x="286" y="0"/>
                    <a:pt x="274" y="0"/>
                  </a:cubicBezTo>
                  <a:lnTo>
                    <a:pt x="0" y="0"/>
                  </a:lnTo>
                  <a:lnTo>
                    <a:pt x="0" y="21"/>
                  </a:lnTo>
                  <a:cubicBezTo>
                    <a:pt x="1472" y="526"/>
                    <a:pt x="2460" y="1893"/>
                    <a:pt x="2460" y="3448"/>
                  </a:cubicBezTo>
                  <a:lnTo>
                    <a:pt x="2460" y="17093"/>
                  </a:lnTo>
                  <a:lnTo>
                    <a:pt x="3827" y="17093"/>
                  </a:lnTo>
                  <a:lnTo>
                    <a:pt x="3827" y="3554"/>
                  </a:lnTo>
                  <a:cubicBezTo>
                    <a:pt x="3827" y="1590"/>
                    <a:pt x="2250" y="0"/>
                    <a:pt x="312" y="0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81"/>
            <p:cNvSpPr/>
            <p:nvPr/>
          </p:nvSpPr>
          <p:spPr>
            <a:xfrm>
              <a:off x="1425024" y="3119390"/>
              <a:ext cx="31502" cy="26906"/>
            </a:xfrm>
            <a:custGeom>
              <a:avLst/>
              <a:gdLst/>
              <a:ahLst/>
              <a:cxnLst/>
              <a:rect l="l" t="t" r="r" b="b"/>
              <a:pathLst>
                <a:path w="2104" h="1797" extrusionOk="0">
                  <a:moveTo>
                    <a:pt x="1199" y="0"/>
                  </a:moveTo>
                  <a:cubicBezTo>
                    <a:pt x="400" y="0"/>
                    <a:pt x="1" y="967"/>
                    <a:pt x="569" y="1535"/>
                  </a:cubicBezTo>
                  <a:cubicBezTo>
                    <a:pt x="749" y="1716"/>
                    <a:pt x="971" y="1796"/>
                    <a:pt x="1189" y="1796"/>
                  </a:cubicBezTo>
                  <a:cubicBezTo>
                    <a:pt x="1654" y="1796"/>
                    <a:pt x="2103" y="1428"/>
                    <a:pt x="2103" y="883"/>
                  </a:cubicBezTo>
                  <a:cubicBezTo>
                    <a:pt x="2103" y="400"/>
                    <a:pt x="1704" y="0"/>
                    <a:pt x="1199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0" name="Google Shape;9620;p81"/>
          <p:cNvGrpSpPr/>
          <p:nvPr/>
        </p:nvGrpSpPr>
        <p:grpSpPr>
          <a:xfrm>
            <a:off x="937429" y="3800908"/>
            <a:ext cx="195496" cy="343439"/>
            <a:chOff x="937429" y="3800908"/>
            <a:chExt cx="195496" cy="343439"/>
          </a:xfrm>
        </p:grpSpPr>
        <p:sp>
          <p:nvSpPr>
            <p:cNvPr id="9621" name="Google Shape;9621;p81"/>
            <p:cNvSpPr/>
            <p:nvPr/>
          </p:nvSpPr>
          <p:spPr>
            <a:xfrm>
              <a:off x="1010450" y="3957356"/>
              <a:ext cx="49439" cy="88473"/>
            </a:xfrm>
            <a:custGeom>
              <a:avLst/>
              <a:gdLst/>
              <a:ahLst/>
              <a:cxnLst/>
              <a:rect l="l" t="t" r="r" b="b"/>
              <a:pathLst>
                <a:path w="3302" h="5909" extrusionOk="0">
                  <a:moveTo>
                    <a:pt x="1" y="0"/>
                  </a:moveTo>
                  <a:lnTo>
                    <a:pt x="1" y="5908"/>
                  </a:lnTo>
                  <a:lnTo>
                    <a:pt x="3302" y="5908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81"/>
            <p:cNvSpPr/>
            <p:nvPr/>
          </p:nvSpPr>
          <p:spPr>
            <a:xfrm>
              <a:off x="1035005" y="3957356"/>
              <a:ext cx="24570" cy="88473"/>
            </a:xfrm>
            <a:custGeom>
              <a:avLst/>
              <a:gdLst/>
              <a:ahLst/>
              <a:cxnLst/>
              <a:rect l="l" t="t" r="r" b="b"/>
              <a:pathLst>
                <a:path w="1641" h="5909" extrusionOk="0">
                  <a:moveTo>
                    <a:pt x="1" y="0"/>
                  </a:moveTo>
                  <a:lnTo>
                    <a:pt x="1" y="5908"/>
                  </a:lnTo>
                  <a:lnTo>
                    <a:pt x="1641" y="5908"/>
                  </a:lnTo>
                  <a:lnTo>
                    <a:pt x="1641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81"/>
            <p:cNvSpPr/>
            <p:nvPr/>
          </p:nvSpPr>
          <p:spPr>
            <a:xfrm>
              <a:off x="967015" y="3818845"/>
              <a:ext cx="136325" cy="164653"/>
            </a:xfrm>
            <a:custGeom>
              <a:avLst/>
              <a:gdLst/>
              <a:ahLst/>
              <a:cxnLst/>
              <a:rect l="l" t="t" r="r" b="b"/>
              <a:pathLst>
                <a:path w="9105" h="10997" extrusionOk="0">
                  <a:moveTo>
                    <a:pt x="169" y="0"/>
                  </a:moveTo>
                  <a:cubicBezTo>
                    <a:pt x="64" y="0"/>
                    <a:pt x="1" y="64"/>
                    <a:pt x="1" y="148"/>
                  </a:cubicBezTo>
                  <a:lnTo>
                    <a:pt x="1" y="6455"/>
                  </a:lnTo>
                  <a:cubicBezTo>
                    <a:pt x="1" y="8957"/>
                    <a:pt x="2040" y="10996"/>
                    <a:pt x="4542" y="10996"/>
                  </a:cubicBezTo>
                  <a:cubicBezTo>
                    <a:pt x="7065" y="10996"/>
                    <a:pt x="9104" y="8957"/>
                    <a:pt x="9104" y="6455"/>
                  </a:cubicBezTo>
                  <a:lnTo>
                    <a:pt x="9104" y="148"/>
                  </a:lnTo>
                  <a:cubicBezTo>
                    <a:pt x="9104" y="64"/>
                    <a:pt x="9020" y="0"/>
                    <a:pt x="8936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81"/>
            <p:cNvSpPr/>
            <p:nvPr/>
          </p:nvSpPr>
          <p:spPr>
            <a:xfrm>
              <a:off x="986225" y="3818845"/>
              <a:ext cx="117115" cy="146925"/>
            </a:xfrm>
            <a:custGeom>
              <a:avLst/>
              <a:gdLst/>
              <a:ahLst/>
              <a:cxnLst/>
              <a:rect l="l" t="t" r="r" b="b"/>
              <a:pathLst>
                <a:path w="7822" h="9813" extrusionOk="0">
                  <a:moveTo>
                    <a:pt x="0" y="0"/>
                  </a:moveTo>
                  <a:lnTo>
                    <a:pt x="0" y="5257"/>
                  </a:lnTo>
                  <a:cubicBezTo>
                    <a:pt x="0" y="7928"/>
                    <a:pt x="2185" y="9813"/>
                    <a:pt x="4553" y="9813"/>
                  </a:cubicBezTo>
                  <a:cubicBezTo>
                    <a:pt x="5353" y="9813"/>
                    <a:pt x="6174" y="9598"/>
                    <a:pt x="6938" y="9125"/>
                  </a:cubicBezTo>
                  <a:cubicBezTo>
                    <a:pt x="7506" y="8347"/>
                    <a:pt x="7821" y="7401"/>
                    <a:pt x="7821" y="6455"/>
                  </a:cubicBezTo>
                  <a:lnTo>
                    <a:pt x="7821" y="148"/>
                  </a:lnTo>
                  <a:cubicBezTo>
                    <a:pt x="7821" y="64"/>
                    <a:pt x="7737" y="0"/>
                    <a:pt x="7653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81"/>
            <p:cNvSpPr/>
            <p:nvPr/>
          </p:nvSpPr>
          <p:spPr>
            <a:xfrm>
              <a:off x="937429" y="3800908"/>
              <a:ext cx="195496" cy="37776"/>
            </a:xfrm>
            <a:custGeom>
              <a:avLst/>
              <a:gdLst/>
              <a:ahLst/>
              <a:cxnLst/>
              <a:rect l="l" t="t" r="r" b="b"/>
              <a:pathLst>
                <a:path w="13057" h="2523" extrusionOk="0">
                  <a:moveTo>
                    <a:pt x="946" y="0"/>
                  </a:moveTo>
                  <a:cubicBezTo>
                    <a:pt x="421" y="21"/>
                    <a:pt x="0" y="442"/>
                    <a:pt x="0" y="946"/>
                  </a:cubicBezTo>
                  <a:lnTo>
                    <a:pt x="0" y="1577"/>
                  </a:lnTo>
                  <a:cubicBezTo>
                    <a:pt x="0" y="2081"/>
                    <a:pt x="421" y="2502"/>
                    <a:pt x="946" y="2523"/>
                  </a:cubicBezTo>
                  <a:lnTo>
                    <a:pt x="12110" y="2523"/>
                  </a:lnTo>
                  <a:cubicBezTo>
                    <a:pt x="12636" y="2502"/>
                    <a:pt x="13056" y="2081"/>
                    <a:pt x="13056" y="1577"/>
                  </a:cubicBezTo>
                  <a:lnTo>
                    <a:pt x="13056" y="946"/>
                  </a:lnTo>
                  <a:cubicBezTo>
                    <a:pt x="13056" y="442"/>
                    <a:pt x="12636" y="21"/>
                    <a:pt x="12110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81"/>
            <p:cNvSpPr/>
            <p:nvPr/>
          </p:nvSpPr>
          <p:spPr>
            <a:xfrm>
              <a:off x="961984" y="3800908"/>
              <a:ext cx="170941" cy="37776"/>
            </a:xfrm>
            <a:custGeom>
              <a:avLst/>
              <a:gdLst/>
              <a:ahLst/>
              <a:cxnLst/>
              <a:rect l="l" t="t" r="r" b="b"/>
              <a:pathLst>
                <a:path w="11417" h="2523" extrusionOk="0">
                  <a:moveTo>
                    <a:pt x="946" y="0"/>
                  </a:moveTo>
                  <a:cubicBezTo>
                    <a:pt x="421" y="21"/>
                    <a:pt x="0" y="442"/>
                    <a:pt x="0" y="946"/>
                  </a:cubicBezTo>
                  <a:lnTo>
                    <a:pt x="0" y="1577"/>
                  </a:lnTo>
                  <a:cubicBezTo>
                    <a:pt x="0" y="2081"/>
                    <a:pt x="421" y="2502"/>
                    <a:pt x="946" y="2523"/>
                  </a:cubicBezTo>
                  <a:lnTo>
                    <a:pt x="10470" y="2523"/>
                  </a:lnTo>
                  <a:cubicBezTo>
                    <a:pt x="10996" y="2502"/>
                    <a:pt x="11416" y="2081"/>
                    <a:pt x="11416" y="1577"/>
                  </a:cubicBezTo>
                  <a:lnTo>
                    <a:pt x="11416" y="946"/>
                  </a:lnTo>
                  <a:cubicBezTo>
                    <a:pt x="11416" y="442"/>
                    <a:pt x="10996" y="21"/>
                    <a:pt x="1047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81"/>
            <p:cNvSpPr/>
            <p:nvPr/>
          </p:nvSpPr>
          <p:spPr>
            <a:xfrm>
              <a:off x="988740" y="3858987"/>
              <a:ext cx="92560" cy="85493"/>
            </a:xfrm>
            <a:custGeom>
              <a:avLst/>
              <a:gdLst/>
              <a:ahLst/>
              <a:cxnLst/>
              <a:rect l="l" t="t" r="r" b="b"/>
              <a:pathLst>
                <a:path w="6182" h="5710" extrusionOk="0">
                  <a:moveTo>
                    <a:pt x="3091" y="0"/>
                  </a:moveTo>
                  <a:cubicBezTo>
                    <a:pt x="2949" y="0"/>
                    <a:pt x="2807" y="74"/>
                    <a:pt x="2733" y="221"/>
                  </a:cubicBezTo>
                  <a:lnTo>
                    <a:pt x="2124" y="1482"/>
                  </a:lnTo>
                  <a:cubicBezTo>
                    <a:pt x="2061" y="1608"/>
                    <a:pt x="1956" y="1671"/>
                    <a:pt x="1829" y="1693"/>
                  </a:cubicBezTo>
                  <a:lnTo>
                    <a:pt x="442" y="1903"/>
                  </a:lnTo>
                  <a:cubicBezTo>
                    <a:pt x="126" y="1945"/>
                    <a:pt x="0" y="2323"/>
                    <a:pt x="232" y="2555"/>
                  </a:cubicBezTo>
                  <a:lnTo>
                    <a:pt x="1241" y="3522"/>
                  </a:lnTo>
                  <a:cubicBezTo>
                    <a:pt x="1346" y="3627"/>
                    <a:pt x="1388" y="3753"/>
                    <a:pt x="1367" y="3879"/>
                  </a:cubicBezTo>
                  <a:lnTo>
                    <a:pt x="1115" y="5246"/>
                  </a:lnTo>
                  <a:cubicBezTo>
                    <a:pt x="1081" y="5498"/>
                    <a:pt x="1289" y="5709"/>
                    <a:pt x="1513" y="5709"/>
                  </a:cubicBezTo>
                  <a:cubicBezTo>
                    <a:pt x="1570" y="5709"/>
                    <a:pt x="1627" y="5696"/>
                    <a:pt x="1682" y="5666"/>
                  </a:cubicBezTo>
                  <a:lnTo>
                    <a:pt x="2923" y="5014"/>
                  </a:lnTo>
                  <a:cubicBezTo>
                    <a:pt x="2986" y="4983"/>
                    <a:pt x="3049" y="4967"/>
                    <a:pt x="3109" y="4967"/>
                  </a:cubicBezTo>
                  <a:cubicBezTo>
                    <a:pt x="3170" y="4967"/>
                    <a:pt x="3228" y="4983"/>
                    <a:pt x="3280" y="5014"/>
                  </a:cubicBezTo>
                  <a:lnTo>
                    <a:pt x="4521" y="5666"/>
                  </a:lnTo>
                  <a:cubicBezTo>
                    <a:pt x="4580" y="5696"/>
                    <a:pt x="4641" y="5709"/>
                    <a:pt x="4700" y="5709"/>
                  </a:cubicBezTo>
                  <a:cubicBezTo>
                    <a:pt x="4934" y="5709"/>
                    <a:pt x="5139" y="5498"/>
                    <a:pt x="5088" y="5246"/>
                  </a:cubicBezTo>
                  <a:lnTo>
                    <a:pt x="4857" y="3879"/>
                  </a:lnTo>
                  <a:cubicBezTo>
                    <a:pt x="4836" y="3753"/>
                    <a:pt x="4878" y="3627"/>
                    <a:pt x="4962" y="3522"/>
                  </a:cubicBezTo>
                  <a:lnTo>
                    <a:pt x="5950" y="2555"/>
                  </a:lnTo>
                  <a:cubicBezTo>
                    <a:pt x="6181" y="2323"/>
                    <a:pt x="6055" y="1945"/>
                    <a:pt x="5740" y="1882"/>
                  </a:cubicBezTo>
                  <a:lnTo>
                    <a:pt x="4352" y="1693"/>
                  </a:lnTo>
                  <a:cubicBezTo>
                    <a:pt x="4226" y="1671"/>
                    <a:pt x="4121" y="1587"/>
                    <a:pt x="4058" y="1482"/>
                  </a:cubicBezTo>
                  <a:lnTo>
                    <a:pt x="3448" y="221"/>
                  </a:lnTo>
                  <a:cubicBezTo>
                    <a:pt x="3375" y="74"/>
                    <a:pt x="3233" y="0"/>
                    <a:pt x="3091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81"/>
            <p:cNvSpPr/>
            <p:nvPr/>
          </p:nvSpPr>
          <p:spPr>
            <a:xfrm>
              <a:off x="988426" y="4031320"/>
              <a:ext cx="93818" cy="37162"/>
            </a:xfrm>
            <a:custGeom>
              <a:avLst/>
              <a:gdLst/>
              <a:ahLst/>
              <a:cxnLst/>
              <a:rect l="l" t="t" r="r" b="b"/>
              <a:pathLst>
                <a:path w="6266" h="2482" extrusionOk="0">
                  <a:moveTo>
                    <a:pt x="358" y="1"/>
                  </a:moveTo>
                  <a:cubicBezTo>
                    <a:pt x="168" y="1"/>
                    <a:pt x="0" y="169"/>
                    <a:pt x="0" y="379"/>
                  </a:cubicBezTo>
                  <a:lnTo>
                    <a:pt x="0" y="2482"/>
                  </a:lnTo>
                  <a:lnTo>
                    <a:pt x="6266" y="2482"/>
                  </a:lnTo>
                  <a:lnTo>
                    <a:pt x="6266" y="379"/>
                  </a:lnTo>
                  <a:cubicBezTo>
                    <a:pt x="6266" y="169"/>
                    <a:pt x="6097" y="1"/>
                    <a:pt x="5887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81"/>
            <p:cNvSpPr/>
            <p:nvPr/>
          </p:nvSpPr>
          <p:spPr>
            <a:xfrm>
              <a:off x="967015" y="4057762"/>
              <a:ext cx="136325" cy="38734"/>
            </a:xfrm>
            <a:custGeom>
              <a:avLst/>
              <a:gdLst/>
              <a:ahLst/>
              <a:cxnLst/>
              <a:rect l="l" t="t" r="r" b="b"/>
              <a:pathLst>
                <a:path w="9105" h="2587" extrusionOk="0">
                  <a:moveTo>
                    <a:pt x="484" y="1"/>
                  </a:moveTo>
                  <a:cubicBezTo>
                    <a:pt x="211" y="1"/>
                    <a:pt x="1" y="211"/>
                    <a:pt x="1" y="463"/>
                  </a:cubicBezTo>
                  <a:lnTo>
                    <a:pt x="1" y="2587"/>
                  </a:lnTo>
                  <a:lnTo>
                    <a:pt x="9104" y="2587"/>
                  </a:lnTo>
                  <a:lnTo>
                    <a:pt x="9104" y="463"/>
                  </a:lnTo>
                  <a:cubicBezTo>
                    <a:pt x="9104" y="211"/>
                    <a:pt x="8873" y="1"/>
                    <a:pt x="8621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81"/>
            <p:cNvSpPr/>
            <p:nvPr/>
          </p:nvSpPr>
          <p:spPr>
            <a:xfrm>
              <a:off x="937429" y="4076971"/>
              <a:ext cx="195496" cy="67376"/>
            </a:xfrm>
            <a:custGeom>
              <a:avLst/>
              <a:gdLst/>
              <a:ahLst/>
              <a:cxnLst/>
              <a:rect l="l" t="t" r="r" b="b"/>
              <a:pathLst>
                <a:path w="13057" h="4500" extrusionOk="0">
                  <a:moveTo>
                    <a:pt x="1073" y="0"/>
                  </a:moveTo>
                  <a:cubicBezTo>
                    <a:pt x="484" y="0"/>
                    <a:pt x="0" y="484"/>
                    <a:pt x="0" y="1073"/>
                  </a:cubicBezTo>
                  <a:lnTo>
                    <a:pt x="0" y="3427"/>
                  </a:lnTo>
                  <a:cubicBezTo>
                    <a:pt x="0" y="4016"/>
                    <a:pt x="484" y="4500"/>
                    <a:pt x="1073" y="4500"/>
                  </a:cubicBezTo>
                  <a:lnTo>
                    <a:pt x="11984" y="4500"/>
                  </a:lnTo>
                  <a:cubicBezTo>
                    <a:pt x="12573" y="4500"/>
                    <a:pt x="13056" y="4016"/>
                    <a:pt x="13056" y="3427"/>
                  </a:cubicBezTo>
                  <a:lnTo>
                    <a:pt x="13056" y="1073"/>
                  </a:lnTo>
                  <a:cubicBezTo>
                    <a:pt x="13056" y="484"/>
                    <a:pt x="12573" y="0"/>
                    <a:pt x="11984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81"/>
            <p:cNvSpPr/>
            <p:nvPr/>
          </p:nvSpPr>
          <p:spPr>
            <a:xfrm>
              <a:off x="961984" y="4076971"/>
              <a:ext cx="170941" cy="67376"/>
            </a:xfrm>
            <a:custGeom>
              <a:avLst/>
              <a:gdLst/>
              <a:ahLst/>
              <a:cxnLst/>
              <a:rect l="l" t="t" r="r" b="b"/>
              <a:pathLst>
                <a:path w="11417" h="4500" extrusionOk="0">
                  <a:moveTo>
                    <a:pt x="1072" y="0"/>
                  </a:moveTo>
                  <a:cubicBezTo>
                    <a:pt x="484" y="0"/>
                    <a:pt x="0" y="484"/>
                    <a:pt x="0" y="1073"/>
                  </a:cubicBezTo>
                  <a:lnTo>
                    <a:pt x="0" y="3427"/>
                  </a:lnTo>
                  <a:cubicBezTo>
                    <a:pt x="0" y="4016"/>
                    <a:pt x="484" y="4500"/>
                    <a:pt x="1072" y="4500"/>
                  </a:cubicBezTo>
                  <a:lnTo>
                    <a:pt x="10344" y="4500"/>
                  </a:lnTo>
                  <a:cubicBezTo>
                    <a:pt x="10933" y="4500"/>
                    <a:pt x="11416" y="4016"/>
                    <a:pt x="11416" y="3427"/>
                  </a:cubicBezTo>
                  <a:lnTo>
                    <a:pt x="11416" y="1073"/>
                  </a:lnTo>
                  <a:cubicBezTo>
                    <a:pt x="11416" y="484"/>
                    <a:pt x="10933" y="0"/>
                    <a:pt x="103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81"/>
            <p:cNvSpPr/>
            <p:nvPr/>
          </p:nvSpPr>
          <p:spPr>
            <a:xfrm>
              <a:off x="992513" y="4093336"/>
              <a:ext cx="85328" cy="10406"/>
            </a:xfrm>
            <a:custGeom>
              <a:avLst/>
              <a:gdLst/>
              <a:ahLst/>
              <a:cxnLst/>
              <a:rect l="l" t="t" r="r" b="b"/>
              <a:pathLst>
                <a:path w="5699" h="695" extrusionOk="0">
                  <a:moveTo>
                    <a:pt x="463" y="1"/>
                  </a:moveTo>
                  <a:cubicBezTo>
                    <a:pt x="1" y="1"/>
                    <a:pt x="1" y="695"/>
                    <a:pt x="463" y="695"/>
                  </a:cubicBezTo>
                  <a:lnTo>
                    <a:pt x="5236" y="695"/>
                  </a:lnTo>
                  <a:cubicBezTo>
                    <a:pt x="5698" y="695"/>
                    <a:pt x="5698" y="1"/>
                    <a:pt x="5236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81"/>
            <p:cNvSpPr/>
            <p:nvPr/>
          </p:nvSpPr>
          <p:spPr>
            <a:xfrm>
              <a:off x="992513" y="4116319"/>
              <a:ext cx="85328" cy="10406"/>
            </a:xfrm>
            <a:custGeom>
              <a:avLst/>
              <a:gdLst/>
              <a:ahLst/>
              <a:cxnLst/>
              <a:rect l="l" t="t" r="r" b="b"/>
              <a:pathLst>
                <a:path w="5699" h="695" extrusionOk="0">
                  <a:moveTo>
                    <a:pt x="443" y="0"/>
                  </a:moveTo>
                  <a:cubicBezTo>
                    <a:pt x="1" y="0"/>
                    <a:pt x="7" y="674"/>
                    <a:pt x="463" y="694"/>
                  </a:cubicBezTo>
                  <a:lnTo>
                    <a:pt x="5236" y="694"/>
                  </a:lnTo>
                  <a:cubicBezTo>
                    <a:pt x="5698" y="694"/>
                    <a:pt x="5698" y="0"/>
                    <a:pt x="5236" y="0"/>
                  </a:cubicBezTo>
                  <a:lnTo>
                    <a:pt x="463" y="0"/>
                  </a:lnTo>
                  <a:cubicBezTo>
                    <a:pt x="456" y="0"/>
                    <a:pt x="449" y="0"/>
                    <a:pt x="443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34" name="Google Shape;9634;p81"/>
          <p:cNvGrpSpPr/>
          <p:nvPr/>
        </p:nvGrpSpPr>
        <p:grpSpPr>
          <a:xfrm>
            <a:off x="2687659" y="3810655"/>
            <a:ext cx="365164" cy="342511"/>
            <a:chOff x="2611459" y="3810655"/>
            <a:chExt cx="365164" cy="342511"/>
          </a:xfrm>
        </p:grpSpPr>
        <p:sp>
          <p:nvSpPr>
            <p:cNvPr id="9635" name="Google Shape;9635;p81"/>
            <p:cNvSpPr/>
            <p:nvPr/>
          </p:nvSpPr>
          <p:spPr>
            <a:xfrm>
              <a:off x="2901073" y="3962941"/>
              <a:ext cx="56042" cy="160640"/>
            </a:xfrm>
            <a:custGeom>
              <a:avLst/>
              <a:gdLst/>
              <a:ahLst/>
              <a:cxnLst/>
              <a:rect l="l" t="t" r="r" b="b"/>
              <a:pathLst>
                <a:path w="3743" h="10729" extrusionOk="0">
                  <a:moveTo>
                    <a:pt x="3385" y="0"/>
                  </a:moveTo>
                  <a:cubicBezTo>
                    <a:pt x="3206" y="0"/>
                    <a:pt x="3028" y="121"/>
                    <a:pt x="3028" y="363"/>
                  </a:cubicBezTo>
                  <a:lnTo>
                    <a:pt x="3028" y="9025"/>
                  </a:lnTo>
                  <a:cubicBezTo>
                    <a:pt x="3028" y="9572"/>
                    <a:pt x="2586" y="10013"/>
                    <a:pt x="2039" y="10013"/>
                  </a:cubicBezTo>
                  <a:lnTo>
                    <a:pt x="463" y="10013"/>
                  </a:lnTo>
                  <a:cubicBezTo>
                    <a:pt x="0" y="10013"/>
                    <a:pt x="0" y="10728"/>
                    <a:pt x="463" y="10728"/>
                  </a:cubicBezTo>
                  <a:lnTo>
                    <a:pt x="2039" y="10728"/>
                  </a:lnTo>
                  <a:cubicBezTo>
                    <a:pt x="2985" y="10728"/>
                    <a:pt x="3742" y="9971"/>
                    <a:pt x="3742" y="9025"/>
                  </a:cubicBezTo>
                  <a:lnTo>
                    <a:pt x="3742" y="363"/>
                  </a:lnTo>
                  <a:cubicBezTo>
                    <a:pt x="3742" y="121"/>
                    <a:pt x="3564" y="0"/>
                    <a:pt x="3385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81"/>
            <p:cNvSpPr/>
            <p:nvPr/>
          </p:nvSpPr>
          <p:spPr>
            <a:xfrm>
              <a:off x="2879976" y="4089249"/>
              <a:ext cx="39677" cy="54470"/>
            </a:xfrm>
            <a:custGeom>
              <a:avLst/>
              <a:gdLst/>
              <a:ahLst/>
              <a:cxnLst/>
              <a:rect l="l" t="t" r="r" b="b"/>
              <a:pathLst>
                <a:path w="2650" h="3638" extrusionOk="0">
                  <a:moveTo>
                    <a:pt x="0" y="0"/>
                  </a:moveTo>
                  <a:lnTo>
                    <a:pt x="0" y="3638"/>
                  </a:lnTo>
                  <a:lnTo>
                    <a:pt x="1956" y="3638"/>
                  </a:lnTo>
                  <a:cubicBezTo>
                    <a:pt x="2334" y="3638"/>
                    <a:pt x="2649" y="3322"/>
                    <a:pt x="2649" y="2944"/>
                  </a:cubicBezTo>
                  <a:lnTo>
                    <a:pt x="2649" y="694"/>
                  </a:lnTo>
                  <a:cubicBezTo>
                    <a:pt x="2649" y="316"/>
                    <a:pt x="2334" y="0"/>
                    <a:pt x="1956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81"/>
            <p:cNvSpPr/>
            <p:nvPr/>
          </p:nvSpPr>
          <p:spPr>
            <a:xfrm>
              <a:off x="2901073" y="4089249"/>
              <a:ext cx="18581" cy="54470"/>
            </a:xfrm>
            <a:custGeom>
              <a:avLst/>
              <a:gdLst/>
              <a:ahLst/>
              <a:cxnLst/>
              <a:rect l="l" t="t" r="r" b="b"/>
              <a:pathLst>
                <a:path w="1241" h="3638" extrusionOk="0">
                  <a:moveTo>
                    <a:pt x="0" y="0"/>
                  </a:moveTo>
                  <a:cubicBezTo>
                    <a:pt x="231" y="148"/>
                    <a:pt x="378" y="379"/>
                    <a:pt x="378" y="652"/>
                  </a:cubicBezTo>
                  <a:lnTo>
                    <a:pt x="378" y="3007"/>
                  </a:lnTo>
                  <a:cubicBezTo>
                    <a:pt x="378" y="3259"/>
                    <a:pt x="231" y="3511"/>
                    <a:pt x="0" y="3638"/>
                  </a:cubicBezTo>
                  <a:lnTo>
                    <a:pt x="547" y="3638"/>
                  </a:lnTo>
                  <a:cubicBezTo>
                    <a:pt x="925" y="3638"/>
                    <a:pt x="1240" y="3343"/>
                    <a:pt x="1240" y="2965"/>
                  </a:cubicBezTo>
                  <a:lnTo>
                    <a:pt x="1240" y="694"/>
                  </a:lnTo>
                  <a:cubicBezTo>
                    <a:pt x="1240" y="316"/>
                    <a:pt x="925" y="0"/>
                    <a:pt x="547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81"/>
            <p:cNvSpPr/>
            <p:nvPr/>
          </p:nvSpPr>
          <p:spPr>
            <a:xfrm>
              <a:off x="2622479" y="4021573"/>
              <a:ext cx="269475" cy="131593"/>
            </a:xfrm>
            <a:custGeom>
              <a:avLst/>
              <a:gdLst/>
              <a:ahLst/>
              <a:cxnLst/>
              <a:rect l="l" t="t" r="r" b="b"/>
              <a:pathLst>
                <a:path w="17998" h="8789" extrusionOk="0">
                  <a:moveTo>
                    <a:pt x="3470" y="0"/>
                  </a:moveTo>
                  <a:lnTo>
                    <a:pt x="379" y="3511"/>
                  </a:lnTo>
                  <a:cubicBezTo>
                    <a:pt x="148" y="3764"/>
                    <a:pt x="1" y="4121"/>
                    <a:pt x="1" y="4478"/>
                  </a:cubicBezTo>
                  <a:lnTo>
                    <a:pt x="1" y="7548"/>
                  </a:lnTo>
                  <a:cubicBezTo>
                    <a:pt x="1" y="8221"/>
                    <a:pt x="547" y="8788"/>
                    <a:pt x="1241" y="8788"/>
                  </a:cubicBezTo>
                  <a:lnTo>
                    <a:pt x="16778" y="8788"/>
                  </a:lnTo>
                  <a:cubicBezTo>
                    <a:pt x="17451" y="8767"/>
                    <a:pt x="17997" y="8221"/>
                    <a:pt x="17997" y="7548"/>
                  </a:cubicBezTo>
                  <a:lnTo>
                    <a:pt x="17997" y="4478"/>
                  </a:lnTo>
                  <a:cubicBezTo>
                    <a:pt x="17997" y="4121"/>
                    <a:pt x="17871" y="3764"/>
                    <a:pt x="17640" y="3511"/>
                  </a:cubicBezTo>
                  <a:lnTo>
                    <a:pt x="14549" y="0"/>
                  </a:ln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81"/>
            <p:cNvSpPr/>
            <p:nvPr/>
          </p:nvSpPr>
          <p:spPr>
            <a:xfrm>
              <a:off x="2642947" y="4021573"/>
              <a:ext cx="248693" cy="131279"/>
            </a:xfrm>
            <a:custGeom>
              <a:avLst/>
              <a:gdLst/>
              <a:ahLst/>
              <a:cxnLst/>
              <a:rect l="l" t="t" r="r" b="b"/>
              <a:pathLst>
                <a:path w="16610" h="8768" extrusionOk="0">
                  <a:moveTo>
                    <a:pt x="2103" y="0"/>
                  </a:moveTo>
                  <a:lnTo>
                    <a:pt x="0" y="2376"/>
                  </a:lnTo>
                  <a:cubicBezTo>
                    <a:pt x="2074" y="4793"/>
                    <a:pt x="5063" y="6101"/>
                    <a:pt x="8119" y="6101"/>
                  </a:cubicBezTo>
                  <a:cubicBezTo>
                    <a:pt x="9555" y="6101"/>
                    <a:pt x="11006" y="5812"/>
                    <a:pt x="12383" y="5214"/>
                  </a:cubicBezTo>
                  <a:cubicBezTo>
                    <a:pt x="12583" y="5125"/>
                    <a:pt x="12788" y="5084"/>
                    <a:pt x="12989" y="5084"/>
                  </a:cubicBezTo>
                  <a:cubicBezTo>
                    <a:pt x="13783" y="5084"/>
                    <a:pt x="14507" y="5729"/>
                    <a:pt x="14507" y="6602"/>
                  </a:cubicBezTo>
                  <a:lnTo>
                    <a:pt x="14507" y="7548"/>
                  </a:lnTo>
                  <a:cubicBezTo>
                    <a:pt x="14507" y="8221"/>
                    <a:pt x="13960" y="8767"/>
                    <a:pt x="13287" y="8767"/>
                  </a:cubicBezTo>
                  <a:lnTo>
                    <a:pt x="15390" y="8767"/>
                  </a:lnTo>
                  <a:cubicBezTo>
                    <a:pt x="16063" y="8767"/>
                    <a:pt x="16609" y="8221"/>
                    <a:pt x="16609" y="7548"/>
                  </a:cubicBezTo>
                  <a:lnTo>
                    <a:pt x="16609" y="4478"/>
                  </a:lnTo>
                  <a:cubicBezTo>
                    <a:pt x="16609" y="4121"/>
                    <a:pt x="16483" y="3785"/>
                    <a:pt x="16273" y="3511"/>
                  </a:cubicBezTo>
                  <a:lnTo>
                    <a:pt x="13182" y="0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81"/>
            <p:cNvSpPr/>
            <p:nvPr/>
          </p:nvSpPr>
          <p:spPr>
            <a:xfrm>
              <a:off x="2921525" y="3936889"/>
              <a:ext cx="52898" cy="45352"/>
            </a:xfrm>
            <a:custGeom>
              <a:avLst/>
              <a:gdLst/>
              <a:ahLst/>
              <a:cxnLst/>
              <a:rect l="l" t="t" r="r" b="b"/>
              <a:pathLst>
                <a:path w="3533" h="3029" extrusionOk="0">
                  <a:moveTo>
                    <a:pt x="2019" y="1"/>
                  </a:moveTo>
                  <a:cubicBezTo>
                    <a:pt x="673" y="1"/>
                    <a:pt x="1" y="1619"/>
                    <a:pt x="947" y="2587"/>
                  </a:cubicBezTo>
                  <a:cubicBezTo>
                    <a:pt x="1259" y="2892"/>
                    <a:pt x="1639" y="3029"/>
                    <a:pt x="2010" y="3029"/>
                  </a:cubicBezTo>
                  <a:cubicBezTo>
                    <a:pt x="2790" y="3029"/>
                    <a:pt x="3533" y="2426"/>
                    <a:pt x="3533" y="1514"/>
                  </a:cubicBezTo>
                  <a:cubicBezTo>
                    <a:pt x="3533" y="673"/>
                    <a:pt x="2860" y="1"/>
                    <a:pt x="2019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81"/>
            <p:cNvSpPr/>
            <p:nvPr/>
          </p:nvSpPr>
          <p:spPr>
            <a:xfrm>
              <a:off x="2942621" y="3936889"/>
              <a:ext cx="34003" cy="45307"/>
            </a:xfrm>
            <a:custGeom>
              <a:avLst/>
              <a:gdLst/>
              <a:ahLst/>
              <a:cxnLst/>
              <a:rect l="l" t="t" r="r" b="b"/>
              <a:pathLst>
                <a:path w="2271" h="3026" extrusionOk="0">
                  <a:moveTo>
                    <a:pt x="610" y="1"/>
                  </a:moveTo>
                  <a:cubicBezTo>
                    <a:pt x="400" y="1"/>
                    <a:pt x="189" y="43"/>
                    <a:pt x="0" y="127"/>
                  </a:cubicBezTo>
                  <a:cubicBezTo>
                    <a:pt x="1199" y="652"/>
                    <a:pt x="1199" y="2355"/>
                    <a:pt x="0" y="2902"/>
                  </a:cubicBezTo>
                  <a:cubicBezTo>
                    <a:pt x="197" y="2986"/>
                    <a:pt x="400" y="3026"/>
                    <a:pt x="597" y="3026"/>
                  </a:cubicBezTo>
                  <a:cubicBezTo>
                    <a:pt x="1286" y="3026"/>
                    <a:pt x="1918" y="2548"/>
                    <a:pt x="2082" y="1830"/>
                  </a:cubicBezTo>
                  <a:cubicBezTo>
                    <a:pt x="2271" y="884"/>
                    <a:pt x="1556" y="1"/>
                    <a:pt x="61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81"/>
            <p:cNvSpPr/>
            <p:nvPr/>
          </p:nvSpPr>
          <p:spPr>
            <a:xfrm>
              <a:off x="2611459" y="3810655"/>
              <a:ext cx="295288" cy="284163"/>
            </a:xfrm>
            <a:custGeom>
              <a:avLst/>
              <a:gdLst/>
              <a:ahLst/>
              <a:cxnLst/>
              <a:rect l="l" t="t" r="r" b="b"/>
              <a:pathLst>
                <a:path w="19722" h="18979" extrusionOk="0">
                  <a:moveTo>
                    <a:pt x="10240" y="1"/>
                  </a:moveTo>
                  <a:cubicBezTo>
                    <a:pt x="6392" y="1"/>
                    <a:pt x="2944" y="2313"/>
                    <a:pt x="1472" y="5867"/>
                  </a:cubicBezTo>
                  <a:cubicBezTo>
                    <a:pt x="1" y="9399"/>
                    <a:pt x="821" y="13498"/>
                    <a:pt x="3533" y="16211"/>
                  </a:cubicBezTo>
                  <a:cubicBezTo>
                    <a:pt x="5342" y="18020"/>
                    <a:pt x="7760" y="18978"/>
                    <a:pt x="10224" y="18978"/>
                  </a:cubicBezTo>
                  <a:cubicBezTo>
                    <a:pt x="11454" y="18978"/>
                    <a:pt x="12694" y="18740"/>
                    <a:pt x="13877" y="18250"/>
                  </a:cubicBezTo>
                  <a:cubicBezTo>
                    <a:pt x="17409" y="16778"/>
                    <a:pt x="19721" y="13330"/>
                    <a:pt x="19721" y="9483"/>
                  </a:cubicBezTo>
                  <a:cubicBezTo>
                    <a:pt x="19721" y="4248"/>
                    <a:pt x="15475" y="1"/>
                    <a:pt x="10240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81"/>
            <p:cNvSpPr/>
            <p:nvPr/>
          </p:nvSpPr>
          <p:spPr>
            <a:xfrm>
              <a:off x="2744924" y="3810655"/>
              <a:ext cx="166854" cy="284313"/>
            </a:xfrm>
            <a:custGeom>
              <a:avLst/>
              <a:gdLst/>
              <a:ahLst/>
              <a:cxnLst/>
              <a:rect l="l" t="t" r="r" b="b"/>
              <a:pathLst>
                <a:path w="11144" h="18989" extrusionOk="0">
                  <a:moveTo>
                    <a:pt x="1326" y="1"/>
                  </a:moveTo>
                  <a:cubicBezTo>
                    <a:pt x="884" y="1"/>
                    <a:pt x="442" y="22"/>
                    <a:pt x="1" y="85"/>
                  </a:cubicBezTo>
                  <a:cubicBezTo>
                    <a:pt x="4710" y="737"/>
                    <a:pt x="8200" y="4752"/>
                    <a:pt x="8200" y="9483"/>
                  </a:cubicBezTo>
                  <a:cubicBezTo>
                    <a:pt x="8200" y="14234"/>
                    <a:pt x="4710" y="18250"/>
                    <a:pt x="1" y="18902"/>
                  </a:cubicBezTo>
                  <a:cubicBezTo>
                    <a:pt x="435" y="18960"/>
                    <a:pt x="865" y="18989"/>
                    <a:pt x="1290" y="18989"/>
                  </a:cubicBezTo>
                  <a:cubicBezTo>
                    <a:pt x="6204" y="18989"/>
                    <a:pt x="10417" y="15187"/>
                    <a:pt x="10765" y="10156"/>
                  </a:cubicBezTo>
                  <a:cubicBezTo>
                    <a:pt x="11144" y="4668"/>
                    <a:pt x="6813" y="1"/>
                    <a:pt x="1326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81"/>
            <p:cNvSpPr/>
            <p:nvPr/>
          </p:nvSpPr>
          <p:spPr>
            <a:xfrm>
              <a:off x="2722900" y="3921467"/>
              <a:ext cx="73036" cy="62540"/>
            </a:xfrm>
            <a:custGeom>
              <a:avLst/>
              <a:gdLst/>
              <a:ahLst/>
              <a:cxnLst/>
              <a:rect l="l" t="t" r="r" b="b"/>
              <a:pathLst>
                <a:path w="4878" h="4177" extrusionOk="0">
                  <a:moveTo>
                    <a:pt x="2797" y="0"/>
                  </a:moveTo>
                  <a:cubicBezTo>
                    <a:pt x="925" y="0"/>
                    <a:pt x="0" y="2250"/>
                    <a:pt x="1325" y="3554"/>
                  </a:cubicBezTo>
                  <a:cubicBezTo>
                    <a:pt x="1748" y="3984"/>
                    <a:pt x="2272" y="4177"/>
                    <a:pt x="2786" y="4177"/>
                  </a:cubicBezTo>
                  <a:cubicBezTo>
                    <a:pt x="3853" y="4177"/>
                    <a:pt x="4878" y="3345"/>
                    <a:pt x="4878" y="2082"/>
                  </a:cubicBezTo>
                  <a:cubicBezTo>
                    <a:pt x="4878" y="925"/>
                    <a:pt x="3953" y="0"/>
                    <a:pt x="2797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81"/>
            <p:cNvSpPr/>
            <p:nvPr/>
          </p:nvSpPr>
          <p:spPr>
            <a:xfrm>
              <a:off x="2752800" y="3921467"/>
              <a:ext cx="46295" cy="62540"/>
            </a:xfrm>
            <a:custGeom>
              <a:avLst/>
              <a:gdLst/>
              <a:ahLst/>
              <a:cxnLst/>
              <a:rect l="l" t="t" r="r" b="b"/>
              <a:pathLst>
                <a:path w="3092" h="4177" extrusionOk="0">
                  <a:moveTo>
                    <a:pt x="800" y="0"/>
                  </a:moveTo>
                  <a:cubicBezTo>
                    <a:pt x="526" y="0"/>
                    <a:pt x="253" y="42"/>
                    <a:pt x="1" y="148"/>
                  </a:cubicBezTo>
                  <a:cubicBezTo>
                    <a:pt x="1746" y="862"/>
                    <a:pt x="1746" y="3322"/>
                    <a:pt x="1" y="4016"/>
                  </a:cubicBezTo>
                  <a:cubicBezTo>
                    <a:pt x="264" y="4125"/>
                    <a:pt x="534" y="4176"/>
                    <a:pt x="799" y="4176"/>
                  </a:cubicBezTo>
                  <a:cubicBezTo>
                    <a:pt x="1758" y="4176"/>
                    <a:pt x="2641" y="3503"/>
                    <a:pt x="2839" y="2481"/>
                  </a:cubicBezTo>
                  <a:cubicBezTo>
                    <a:pt x="3091" y="1199"/>
                    <a:pt x="2103" y="0"/>
                    <a:pt x="800" y="0"/>
                  </a:cubicBezTo>
                  <a:close/>
                </a:path>
              </a:pathLst>
            </a:custGeom>
            <a:solidFill>
              <a:srgbClr val="8DA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6" name="Google Shape;9646;p81"/>
          <p:cNvGrpSpPr/>
          <p:nvPr/>
        </p:nvGrpSpPr>
        <p:grpSpPr>
          <a:xfrm>
            <a:off x="3952456" y="1524280"/>
            <a:ext cx="370195" cy="300154"/>
            <a:chOff x="3952456" y="1524280"/>
            <a:chExt cx="370195" cy="300154"/>
          </a:xfrm>
        </p:grpSpPr>
        <p:sp>
          <p:nvSpPr>
            <p:cNvPr id="9647" name="Google Shape;9647;p81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rgbClr val="90A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81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rgbClr val="AA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81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81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81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81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3B5B3"/>
        </a:solid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35"/>
          <p:cNvSpPr txBox="1">
            <a:spLocks noGrp="1"/>
          </p:cNvSpPr>
          <p:nvPr>
            <p:ph type="title"/>
          </p:nvPr>
        </p:nvSpPr>
        <p:spPr>
          <a:xfrm>
            <a:off x="720000" y="532925"/>
            <a:ext cx="6699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cancel at the last minute</a:t>
            </a:r>
            <a:endParaRPr/>
          </a:p>
        </p:txBody>
      </p:sp>
      <p:sp>
        <p:nvSpPr>
          <p:cNvPr id="595" name="Google Shape;595;p35"/>
          <p:cNvSpPr txBox="1">
            <a:spLocks noGrp="1"/>
          </p:cNvSpPr>
          <p:nvPr>
            <p:ph type="title" idx="5"/>
          </p:nvPr>
        </p:nvSpPr>
        <p:spPr>
          <a:xfrm>
            <a:off x="1899975" y="3137675"/>
            <a:ext cx="22650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B0F0"/>
                </a:solidFill>
              </a:rPr>
              <a:t>Mars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596" name="Google Shape;596;p35"/>
          <p:cNvSpPr txBox="1">
            <a:spLocks noGrp="1"/>
          </p:cNvSpPr>
          <p:nvPr>
            <p:ph type="subTitle" idx="6"/>
          </p:nvPr>
        </p:nvSpPr>
        <p:spPr>
          <a:xfrm>
            <a:off x="1899973" y="3571800"/>
            <a:ext cx="2265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597" name="Google Shape;597;p35"/>
          <p:cNvSpPr txBox="1">
            <a:spLocks noGrp="1"/>
          </p:cNvSpPr>
          <p:nvPr>
            <p:ph type="title" idx="7"/>
          </p:nvPr>
        </p:nvSpPr>
        <p:spPr>
          <a:xfrm>
            <a:off x="5642000" y="3137675"/>
            <a:ext cx="24135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0F0"/>
                </a:solidFill>
              </a:rPr>
              <a:t>Saturn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598" name="Google Shape;598;p35"/>
          <p:cNvSpPr txBox="1">
            <a:spLocks noGrp="1"/>
          </p:cNvSpPr>
          <p:nvPr>
            <p:ph type="title" idx="2"/>
          </p:nvPr>
        </p:nvSpPr>
        <p:spPr>
          <a:xfrm>
            <a:off x="1899975" y="1759050"/>
            <a:ext cx="24135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B0F0"/>
                </a:solidFill>
              </a:rPr>
              <a:t>Venus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599" name="Google Shape;599;p35"/>
          <p:cNvSpPr txBox="1">
            <a:spLocks noGrp="1"/>
          </p:cNvSpPr>
          <p:nvPr>
            <p:ph type="subTitle" idx="1"/>
          </p:nvPr>
        </p:nvSpPr>
        <p:spPr>
          <a:xfrm>
            <a:off x="1899973" y="2193175"/>
            <a:ext cx="2413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Venus is the second planet from the Sun</a:t>
            </a:r>
            <a:endParaRPr dirty="0"/>
          </a:p>
        </p:txBody>
      </p:sp>
      <p:sp>
        <p:nvSpPr>
          <p:cNvPr id="600" name="Google Shape;600;p35"/>
          <p:cNvSpPr txBox="1">
            <a:spLocks noGrp="1"/>
          </p:cNvSpPr>
          <p:nvPr>
            <p:ph type="title" idx="3"/>
          </p:nvPr>
        </p:nvSpPr>
        <p:spPr>
          <a:xfrm>
            <a:off x="5642000" y="1759047"/>
            <a:ext cx="2413500" cy="43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0F0"/>
                </a:solidFill>
              </a:rPr>
              <a:t>Jupiter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601" name="Google Shape;601;p35"/>
          <p:cNvSpPr txBox="1">
            <a:spLocks noGrp="1"/>
          </p:cNvSpPr>
          <p:nvPr>
            <p:ph type="subTitle" idx="4"/>
          </p:nvPr>
        </p:nvSpPr>
        <p:spPr>
          <a:xfrm>
            <a:off x="5642000" y="2193175"/>
            <a:ext cx="2413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It’s the biggest planet in the Solar System</a:t>
            </a:r>
            <a:endParaRPr/>
          </a:p>
        </p:txBody>
      </p:sp>
      <p:sp>
        <p:nvSpPr>
          <p:cNvPr id="602" name="Google Shape;602;p35"/>
          <p:cNvSpPr txBox="1">
            <a:spLocks noGrp="1"/>
          </p:cNvSpPr>
          <p:nvPr>
            <p:ph type="subTitle" idx="8"/>
          </p:nvPr>
        </p:nvSpPr>
        <p:spPr>
          <a:xfrm>
            <a:off x="5642000" y="3571800"/>
            <a:ext cx="2413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Saturn is a gas giant and has several rings</a:t>
            </a: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32" y="3167397"/>
            <a:ext cx="1667256" cy="17784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8842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 smtClean="0">
                <a:solidFill>
                  <a:schemeClr val="bg1"/>
                </a:solidFill>
              </a:rPr>
              <a:t>1.Transition headline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0" name="Google Shape;370;p19"/>
          <p:cNvSpPr txBox="1">
            <a:spLocks/>
          </p:cNvSpPr>
          <p:nvPr/>
        </p:nvSpPr>
        <p:spPr>
          <a:xfrm>
            <a:off x="1144816" y="1589689"/>
            <a:ext cx="2890155" cy="2174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buNone/>
            </a:pPr>
            <a:r>
              <a:rPr lang="en-US" sz="1350" dirty="0">
                <a:solidFill>
                  <a:srgbClr val="73503F"/>
                </a:solidFill>
              </a:rPr>
              <a:t>Let’s start with the first set of slides</a:t>
            </a:r>
          </a:p>
          <a:p>
            <a:pPr marL="0" indent="0">
              <a:buNone/>
            </a:pPr>
            <a:r>
              <a:rPr lang="en-US" sz="1350" dirty="0">
                <a:solidFill>
                  <a:srgbClr val="73503F"/>
                </a:solidFill>
              </a:rPr>
              <a:t>Quotations are commonly printed as a means of inspiration and to invoke philosophical thoughts from the reader. Quotations are commonly printed as a means of inspiration and to invoke philosophical thoughts from the reader.</a:t>
            </a:r>
          </a:p>
        </p:txBody>
      </p:sp>
      <p:sp>
        <p:nvSpPr>
          <p:cNvPr id="14" name="Google Shape;370;p19"/>
          <p:cNvSpPr txBox="1">
            <a:spLocks/>
          </p:cNvSpPr>
          <p:nvPr/>
        </p:nvSpPr>
        <p:spPr>
          <a:xfrm>
            <a:off x="457201" y="3458352"/>
            <a:ext cx="4968875" cy="61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buNone/>
            </a:pPr>
            <a:endParaRPr lang="en-US" sz="1350" dirty="0">
              <a:solidFill>
                <a:srgbClr val="73503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077" y="1145940"/>
            <a:ext cx="4263904" cy="3313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36"/>
          <p:cNvSpPr txBox="1">
            <a:spLocks noGrp="1"/>
          </p:cNvSpPr>
          <p:nvPr>
            <p:ph type="title"/>
          </p:nvPr>
        </p:nvSpPr>
        <p:spPr>
          <a:xfrm>
            <a:off x="4883900" y="2418300"/>
            <a:ext cx="338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new medication</a:t>
            </a:r>
            <a:endParaRPr/>
          </a:p>
        </p:txBody>
      </p:sp>
      <p:sp>
        <p:nvSpPr>
          <p:cNvPr id="666" name="Google Shape;666;p36"/>
          <p:cNvSpPr txBox="1">
            <a:spLocks noGrp="1"/>
          </p:cNvSpPr>
          <p:nvPr>
            <p:ph type="title" idx="2"/>
          </p:nvPr>
        </p:nvSpPr>
        <p:spPr>
          <a:xfrm>
            <a:off x="6829675" y="1694375"/>
            <a:ext cx="1441800" cy="6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667" name="Google Shape;667;p36"/>
          <p:cNvSpPr txBox="1">
            <a:spLocks noGrp="1"/>
          </p:cNvSpPr>
          <p:nvPr>
            <p:ph type="subTitle" idx="1"/>
          </p:nvPr>
        </p:nvSpPr>
        <p:spPr>
          <a:xfrm>
            <a:off x="4884075" y="3323425"/>
            <a:ext cx="338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You can enter a subtitle here if you need it</a:t>
            </a:r>
            <a:endParaRPr/>
          </a:p>
        </p:txBody>
      </p:sp>
      <p:sp>
        <p:nvSpPr>
          <p:cNvPr id="668" name="Google Shape;668;p36"/>
          <p:cNvSpPr/>
          <p:nvPr/>
        </p:nvSpPr>
        <p:spPr>
          <a:xfrm>
            <a:off x="720001" y="1051900"/>
            <a:ext cx="3702366" cy="3422179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6"/>
          <p:cNvSpPr/>
          <p:nvPr/>
        </p:nvSpPr>
        <p:spPr>
          <a:xfrm>
            <a:off x="1080250" y="807825"/>
            <a:ext cx="312819" cy="289153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1" name="Google Shape;671;p36"/>
          <p:cNvGrpSpPr/>
          <p:nvPr/>
        </p:nvGrpSpPr>
        <p:grpSpPr>
          <a:xfrm>
            <a:off x="4642644" y="938974"/>
            <a:ext cx="1021269" cy="510814"/>
            <a:chOff x="3253475" y="1370475"/>
            <a:chExt cx="1000950" cy="500700"/>
          </a:xfrm>
        </p:grpSpPr>
        <p:sp>
          <p:nvSpPr>
            <p:cNvPr id="672" name="Google Shape;672;p36"/>
            <p:cNvSpPr/>
            <p:nvPr/>
          </p:nvSpPr>
          <p:spPr>
            <a:xfrm>
              <a:off x="3253475" y="1370475"/>
              <a:ext cx="1000950" cy="500700"/>
            </a:xfrm>
            <a:custGeom>
              <a:avLst/>
              <a:gdLst/>
              <a:ahLst/>
              <a:cxnLst/>
              <a:rect l="l" t="t" r="r" b="b"/>
              <a:pathLst>
                <a:path w="40038" h="20028" extrusionOk="0">
                  <a:moveTo>
                    <a:pt x="15982" y="0"/>
                  </a:moveTo>
                  <a:cubicBezTo>
                    <a:pt x="15695" y="0"/>
                    <a:pt x="15395" y="30"/>
                    <a:pt x="15081" y="93"/>
                  </a:cubicBezTo>
                  <a:cubicBezTo>
                    <a:pt x="9589" y="1192"/>
                    <a:pt x="11053" y="9799"/>
                    <a:pt x="11384" y="11438"/>
                  </a:cubicBezTo>
                  <a:lnTo>
                    <a:pt x="11384" y="11438"/>
                  </a:lnTo>
                  <a:cubicBezTo>
                    <a:pt x="11137" y="10397"/>
                    <a:pt x="10011" y="6693"/>
                    <a:pt x="6517" y="6693"/>
                  </a:cubicBezTo>
                  <a:cubicBezTo>
                    <a:pt x="6111" y="6693"/>
                    <a:pt x="5673" y="6743"/>
                    <a:pt x="5201" y="6853"/>
                  </a:cubicBezTo>
                  <a:cubicBezTo>
                    <a:pt x="1" y="8067"/>
                    <a:pt x="1907" y="20028"/>
                    <a:pt x="1907" y="20028"/>
                  </a:cubicBezTo>
                  <a:lnTo>
                    <a:pt x="39695" y="19160"/>
                  </a:lnTo>
                  <a:cubicBezTo>
                    <a:pt x="39695" y="19160"/>
                    <a:pt x="40037" y="5119"/>
                    <a:pt x="35616" y="5119"/>
                  </a:cubicBezTo>
                  <a:cubicBezTo>
                    <a:pt x="35589" y="5119"/>
                    <a:pt x="35562" y="5119"/>
                    <a:pt x="35534" y="5120"/>
                  </a:cubicBezTo>
                  <a:cubicBezTo>
                    <a:pt x="31028" y="5294"/>
                    <a:pt x="30681" y="11533"/>
                    <a:pt x="30681" y="11533"/>
                  </a:cubicBezTo>
                  <a:cubicBezTo>
                    <a:pt x="30681" y="11533"/>
                    <a:pt x="30172" y="3038"/>
                    <a:pt x="26124" y="3038"/>
                  </a:cubicBezTo>
                  <a:cubicBezTo>
                    <a:pt x="26084" y="3038"/>
                    <a:pt x="26043" y="3039"/>
                    <a:pt x="26001" y="3040"/>
                  </a:cubicBezTo>
                  <a:cubicBezTo>
                    <a:pt x="21841" y="3214"/>
                    <a:pt x="22014" y="9974"/>
                    <a:pt x="22014" y="9974"/>
                  </a:cubicBezTo>
                  <a:cubicBezTo>
                    <a:pt x="22014" y="9974"/>
                    <a:pt x="21235" y="0"/>
                    <a:pt x="159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4108000" y="157060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0" y="2276"/>
                    <a:pt x="1567" y="2766"/>
                  </a:cubicBezTo>
                  <a:cubicBezTo>
                    <a:pt x="3310" y="2697"/>
                    <a:pt x="3755" y="609"/>
                    <a:pt x="2039" y="1"/>
                  </a:cubicBezTo>
                  <a:cubicBezTo>
                    <a:pt x="2021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4126675" y="1653150"/>
              <a:ext cx="93900" cy="69200"/>
            </a:xfrm>
            <a:custGeom>
              <a:avLst/>
              <a:gdLst/>
              <a:ahLst/>
              <a:cxnLst/>
              <a:rect l="l" t="t" r="r" b="b"/>
              <a:pathLst>
                <a:path w="3756" h="2768" extrusionOk="0">
                  <a:moveTo>
                    <a:pt x="1988" y="1"/>
                  </a:moveTo>
                  <a:cubicBezTo>
                    <a:pt x="62" y="1"/>
                    <a:pt x="1" y="2277"/>
                    <a:pt x="1568" y="2768"/>
                  </a:cubicBezTo>
                  <a:cubicBezTo>
                    <a:pt x="3312" y="2699"/>
                    <a:pt x="3755" y="610"/>
                    <a:pt x="2040" y="1"/>
                  </a:cubicBezTo>
                  <a:cubicBezTo>
                    <a:pt x="2022" y="1"/>
                    <a:pt x="2005" y="1"/>
                    <a:pt x="1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3350725" y="1751350"/>
              <a:ext cx="93875" cy="69175"/>
            </a:xfrm>
            <a:custGeom>
              <a:avLst/>
              <a:gdLst/>
              <a:ahLst/>
              <a:cxnLst/>
              <a:rect l="l" t="t" r="r" b="b"/>
              <a:pathLst>
                <a:path w="3755" h="2767" extrusionOk="0">
                  <a:moveTo>
                    <a:pt x="1986" y="0"/>
                  </a:moveTo>
                  <a:cubicBezTo>
                    <a:pt x="61" y="0"/>
                    <a:pt x="1" y="2275"/>
                    <a:pt x="1568" y="2766"/>
                  </a:cubicBezTo>
                  <a:cubicBezTo>
                    <a:pt x="3311" y="2697"/>
                    <a:pt x="3755" y="608"/>
                    <a:pt x="2040" y="1"/>
                  </a:cubicBezTo>
                  <a:cubicBezTo>
                    <a:pt x="2022" y="0"/>
                    <a:pt x="2004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4053250" y="1646875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0" y="1"/>
                  </a:moveTo>
                  <a:cubicBezTo>
                    <a:pt x="44" y="1"/>
                    <a:pt x="0" y="1651"/>
                    <a:pt x="1136" y="2007"/>
                  </a:cubicBezTo>
                  <a:cubicBezTo>
                    <a:pt x="2400" y="1956"/>
                    <a:pt x="2721" y="442"/>
                    <a:pt x="1478" y="1"/>
                  </a:cubicBezTo>
                  <a:cubicBezTo>
                    <a:pt x="1465" y="1"/>
                    <a:pt x="1453" y="1"/>
                    <a:pt x="14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3911450" y="15440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1"/>
                  </a:moveTo>
                  <a:cubicBezTo>
                    <a:pt x="44" y="1"/>
                    <a:pt x="0" y="1650"/>
                    <a:pt x="1137" y="2007"/>
                  </a:cubicBezTo>
                  <a:cubicBezTo>
                    <a:pt x="2401" y="1956"/>
                    <a:pt x="2722" y="442"/>
                    <a:pt x="1478" y="1"/>
                  </a:cubicBezTo>
                  <a:cubicBezTo>
                    <a:pt x="1466" y="1"/>
                    <a:pt x="1453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3538075" y="1708650"/>
              <a:ext cx="68050" cy="50175"/>
            </a:xfrm>
            <a:custGeom>
              <a:avLst/>
              <a:gdLst/>
              <a:ahLst/>
              <a:cxnLst/>
              <a:rect l="l" t="t" r="r" b="b"/>
              <a:pathLst>
                <a:path w="2722" h="2007" extrusionOk="0">
                  <a:moveTo>
                    <a:pt x="1441" y="0"/>
                  </a:moveTo>
                  <a:cubicBezTo>
                    <a:pt x="44" y="0"/>
                    <a:pt x="0" y="1650"/>
                    <a:pt x="1135" y="2006"/>
                  </a:cubicBezTo>
                  <a:cubicBezTo>
                    <a:pt x="2399" y="1956"/>
                    <a:pt x="2722" y="442"/>
                    <a:pt x="1478" y="1"/>
                  </a:cubicBezTo>
                  <a:cubicBezTo>
                    <a:pt x="1466" y="0"/>
                    <a:pt x="1453" y="0"/>
                    <a:pt x="1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4076650" y="1780900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39" y="1"/>
                  </a:moveTo>
                  <a:cubicBezTo>
                    <a:pt x="43" y="1"/>
                    <a:pt x="0" y="1651"/>
                    <a:pt x="1135" y="2006"/>
                  </a:cubicBezTo>
                  <a:cubicBezTo>
                    <a:pt x="2399" y="1956"/>
                    <a:pt x="2721" y="442"/>
                    <a:pt x="1478" y="1"/>
                  </a:cubicBezTo>
                  <a:cubicBezTo>
                    <a:pt x="1465" y="1"/>
                    <a:pt x="1452" y="1"/>
                    <a:pt x="1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3986250" y="1738825"/>
              <a:ext cx="68050" cy="50150"/>
            </a:xfrm>
            <a:custGeom>
              <a:avLst/>
              <a:gdLst/>
              <a:ahLst/>
              <a:cxnLst/>
              <a:rect l="l" t="t" r="r" b="b"/>
              <a:pathLst>
                <a:path w="2722" h="2006" extrusionOk="0">
                  <a:moveTo>
                    <a:pt x="1440" y="0"/>
                  </a:moveTo>
                  <a:cubicBezTo>
                    <a:pt x="44" y="0"/>
                    <a:pt x="0" y="1650"/>
                    <a:pt x="1136" y="2005"/>
                  </a:cubicBezTo>
                  <a:cubicBezTo>
                    <a:pt x="2400" y="1956"/>
                    <a:pt x="2722" y="442"/>
                    <a:pt x="1478" y="1"/>
                  </a:cubicBezTo>
                  <a:cubicBezTo>
                    <a:pt x="1465" y="1"/>
                    <a:pt x="1453" y="0"/>
                    <a:pt x="14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3444550" y="1661875"/>
              <a:ext cx="68075" cy="50175"/>
            </a:xfrm>
            <a:custGeom>
              <a:avLst/>
              <a:gdLst/>
              <a:ahLst/>
              <a:cxnLst/>
              <a:rect l="l" t="t" r="r" b="b"/>
              <a:pathLst>
                <a:path w="2723" h="2007" extrusionOk="0">
                  <a:moveTo>
                    <a:pt x="1441" y="1"/>
                  </a:moveTo>
                  <a:cubicBezTo>
                    <a:pt x="46" y="1"/>
                    <a:pt x="1" y="1651"/>
                    <a:pt x="1137" y="2007"/>
                  </a:cubicBezTo>
                  <a:cubicBezTo>
                    <a:pt x="2401" y="1956"/>
                    <a:pt x="2722" y="442"/>
                    <a:pt x="1479" y="1"/>
                  </a:cubicBezTo>
                  <a:cubicBezTo>
                    <a:pt x="1466" y="1"/>
                    <a:pt x="1454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2" name="Google Shape;682;p36"/>
          <p:cNvSpPr/>
          <p:nvPr/>
        </p:nvSpPr>
        <p:spPr>
          <a:xfrm>
            <a:off x="4455825" y="3671899"/>
            <a:ext cx="394792" cy="364924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43" y="1583625"/>
            <a:ext cx="2859572" cy="35598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7"/>
          <p:cNvSpPr txBox="1">
            <a:spLocks noGrp="1"/>
          </p:cNvSpPr>
          <p:nvPr>
            <p:ph type="subTitle" idx="1"/>
          </p:nvPr>
        </p:nvSpPr>
        <p:spPr>
          <a:xfrm>
            <a:off x="1950906" y="3360750"/>
            <a:ext cx="5242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of children have been featured on social media by age two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88" name="Google Shape;688;p37"/>
          <p:cNvSpPr/>
          <p:nvPr/>
        </p:nvSpPr>
        <p:spPr>
          <a:xfrm>
            <a:off x="3059737" y="539999"/>
            <a:ext cx="3024531" cy="2795710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0" name="Google Shape;690;p37"/>
          <p:cNvGrpSpPr/>
          <p:nvPr/>
        </p:nvGrpSpPr>
        <p:grpSpPr>
          <a:xfrm rot="-214580">
            <a:off x="556298" y="858170"/>
            <a:ext cx="1547062" cy="824858"/>
            <a:chOff x="1323800" y="2506225"/>
            <a:chExt cx="1780500" cy="1118700"/>
          </a:xfrm>
        </p:grpSpPr>
        <p:sp>
          <p:nvSpPr>
            <p:cNvPr id="691" name="Google Shape;691;p37"/>
            <p:cNvSpPr/>
            <p:nvPr/>
          </p:nvSpPr>
          <p:spPr>
            <a:xfrm>
              <a:off x="1546900" y="2751250"/>
              <a:ext cx="1279600" cy="869300"/>
            </a:xfrm>
            <a:custGeom>
              <a:avLst/>
              <a:gdLst/>
              <a:ahLst/>
              <a:cxnLst/>
              <a:rect l="l" t="t" r="r" b="b"/>
              <a:pathLst>
                <a:path w="51184" h="34772" extrusionOk="0">
                  <a:moveTo>
                    <a:pt x="27592" y="0"/>
                  </a:moveTo>
                  <a:cubicBezTo>
                    <a:pt x="26335" y="0"/>
                    <a:pt x="25013" y="124"/>
                    <a:pt x="23624" y="386"/>
                  </a:cubicBezTo>
                  <a:cubicBezTo>
                    <a:pt x="0" y="4848"/>
                    <a:pt x="3676" y="34771"/>
                    <a:pt x="3676" y="34771"/>
                  </a:cubicBezTo>
                  <a:lnTo>
                    <a:pt x="10500" y="34421"/>
                  </a:lnTo>
                  <a:cubicBezTo>
                    <a:pt x="10500" y="34421"/>
                    <a:pt x="8635" y="7952"/>
                    <a:pt x="24412" y="5899"/>
                  </a:cubicBezTo>
                  <a:cubicBezTo>
                    <a:pt x="24896" y="5836"/>
                    <a:pt x="25369" y="5805"/>
                    <a:pt x="25832" y="5805"/>
                  </a:cubicBezTo>
                  <a:cubicBezTo>
                    <a:pt x="39497" y="5805"/>
                    <a:pt x="43835" y="32409"/>
                    <a:pt x="43835" y="32409"/>
                  </a:cubicBezTo>
                  <a:lnTo>
                    <a:pt x="51184" y="31622"/>
                  </a:lnTo>
                  <a:cubicBezTo>
                    <a:pt x="51184" y="31622"/>
                    <a:pt x="47697" y="0"/>
                    <a:pt x="275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7"/>
            <p:cNvSpPr/>
            <p:nvPr/>
          </p:nvSpPr>
          <p:spPr>
            <a:xfrm>
              <a:off x="1836450" y="2941825"/>
              <a:ext cx="769125" cy="669975"/>
            </a:xfrm>
            <a:custGeom>
              <a:avLst/>
              <a:gdLst/>
              <a:ahLst/>
              <a:cxnLst/>
              <a:rect l="l" t="t" r="r" b="b"/>
              <a:pathLst>
                <a:path w="30765" h="26799" extrusionOk="0">
                  <a:moveTo>
                    <a:pt x="13979" y="1"/>
                  </a:moveTo>
                  <a:cubicBezTo>
                    <a:pt x="13353" y="1"/>
                    <a:pt x="12708" y="65"/>
                    <a:pt x="12042" y="200"/>
                  </a:cubicBezTo>
                  <a:cubicBezTo>
                    <a:pt x="0" y="2639"/>
                    <a:pt x="667" y="26798"/>
                    <a:pt x="667" y="26798"/>
                  </a:cubicBezTo>
                  <a:lnTo>
                    <a:pt x="6267" y="26623"/>
                  </a:lnTo>
                  <a:cubicBezTo>
                    <a:pt x="6267" y="26623"/>
                    <a:pt x="6273" y="6039"/>
                    <a:pt x="12392" y="5450"/>
                  </a:cubicBezTo>
                  <a:cubicBezTo>
                    <a:pt x="12575" y="5432"/>
                    <a:pt x="12755" y="5424"/>
                    <a:pt x="12933" y="5424"/>
                  </a:cubicBezTo>
                  <a:cubicBezTo>
                    <a:pt x="21630" y="5424"/>
                    <a:pt x="24991" y="25924"/>
                    <a:pt x="24991" y="25924"/>
                  </a:cubicBezTo>
                  <a:lnTo>
                    <a:pt x="30765" y="25048"/>
                  </a:lnTo>
                  <a:cubicBezTo>
                    <a:pt x="30765" y="25048"/>
                    <a:pt x="26326" y="1"/>
                    <a:pt x="139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7"/>
            <p:cNvSpPr/>
            <p:nvPr/>
          </p:nvSpPr>
          <p:spPr>
            <a:xfrm>
              <a:off x="1323800" y="2506225"/>
              <a:ext cx="1780500" cy="1118700"/>
            </a:xfrm>
            <a:custGeom>
              <a:avLst/>
              <a:gdLst/>
              <a:ahLst/>
              <a:cxnLst/>
              <a:rect l="l" t="t" r="r" b="b"/>
              <a:pathLst>
                <a:path w="71220" h="44748" extrusionOk="0">
                  <a:moveTo>
                    <a:pt x="33827" y="1"/>
                  </a:moveTo>
                  <a:cubicBezTo>
                    <a:pt x="27762" y="1"/>
                    <a:pt x="21613" y="1712"/>
                    <a:pt x="16274" y="6075"/>
                  </a:cubicBezTo>
                  <a:cubicBezTo>
                    <a:pt x="1" y="19374"/>
                    <a:pt x="4025" y="44747"/>
                    <a:pt x="4025" y="44747"/>
                  </a:cubicBezTo>
                  <a:lnTo>
                    <a:pt x="11199" y="44222"/>
                  </a:lnTo>
                  <a:cubicBezTo>
                    <a:pt x="11199" y="44222"/>
                    <a:pt x="7184" y="14860"/>
                    <a:pt x="31497" y="8524"/>
                  </a:cubicBezTo>
                  <a:cubicBezTo>
                    <a:pt x="33401" y="8028"/>
                    <a:pt x="35193" y="7800"/>
                    <a:pt x="36881" y="7800"/>
                  </a:cubicBezTo>
                  <a:cubicBezTo>
                    <a:pt x="57222" y="7800"/>
                    <a:pt x="62295" y="41073"/>
                    <a:pt x="62295" y="41073"/>
                  </a:cubicBezTo>
                  <a:lnTo>
                    <a:pt x="71220" y="40198"/>
                  </a:lnTo>
                  <a:cubicBezTo>
                    <a:pt x="71220" y="40198"/>
                    <a:pt x="66671" y="15350"/>
                    <a:pt x="57046" y="8000"/>
                  </a:cubicBezTo>
                  <a:cubicBezTo>
                    <a:pt x="51337" y="3640"/>
                    <a:pt x="42672" y="1"/>
                    <a:pt x="338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4" name="Google Shape;694;p37"/>
          <p:cNvSpPr/>
          <p:nvPr/>
        </p:nvSpPr>
        <p:spPr>
          <a:xfrm rot="-1038282">
            <a:off x="7218957" y="2311712"/>
            <a:ext cx="394835" cy="364964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7"/>
          <p:cNvSpPr/>
          <p:nvPr/>
        </p:nvSpPr>
        <p:spPr>
          <a:xfrm rot="893608">
            <a:off x="7691045" y="3623204"/>
            <a:ext cx="312853" cy="289184"/>
          </a:xfrm>
          <a:custGeom>
            <a:avLst/>
            <a:gdLst/>
            <a:ahLst/>
            <a:cxnLst/>
            <a:rect l="l" t="t" r="r" b="b"/>
            <a:pathLst>
              <a:path w="36759" h="33978" extrusionOk="0">
                <a:moveTo>
                  <a:pt x="18380" y="0"/>
                </a:moveTo>
                <a:cubicBezTo>
                  <a:pt x="17607" y="0"/>
                  <a:pt x="16835" y="403"/>
                  <a:pt x="16438" y="1207"/>
                </a:cubicBezTo>
                <a:lnTo>
                  <a:pt x="12631" y="8924"/>
                </a:lnTo>
                <a:cubicBezTo>
                  <a:pt x="12315" y="9563"/>
                  <a:pt x="11705" y="10006"/>
                  <a:pt x="11000" y="10108"/>
                </a:cubicBezTo>
                <a:lnTo>
                  <a:pt x="2484" y="11345"/>
                </a:lnTo>
                <a:cubicBezTo>
                  <a:pt x="709" y="11604"/>
                  <a:pt x="0" y="13786"/>
                  <a:pt x="1285" y="15038"/>
                </a:cubicBezTo>
                <a:lnTo>
                  <a:pt x="7446" y="21045"/>
                </a:lnTo>
                <a:cubicBezTo>
                  <a:pt x="7956" y="21541"/>
                  <a:pt x="8190" y="22258"/>
                  <a:pt x="8069" y="22960"/>
                </a:cubicBezTo>
                <a:lnTo>
                  <a:pt x="6615" y="31442"/>
                </a:lnTo>
                <a:cubicBezTo>
                  <a:pt x="6375" y="32841"/>
                  <a:pt x="7486" y="33977"/>
                  <a:pt x="8747" y="33977"/>
                </a:cubicBezTo>
                <a:cubicBezTo>
                  <a:pt x="9080" y="33977"/>
                  <a:pt x="9424" y="33898"/>
                  <a:pt x="9755" y="33723"/>
                </a:cubicBezTo>
                <a:lnTo>
                  <a:pt x="17373" y="29719"/>
                </a:lnTo>
                <a:cubicBezTo>
                  <a:pt x="17688" y="29554"/>
                  <a:pt x="18034" y="29471"/>
                  <a:pt x="18380" y="29471"/>
                </a:cubicBezTo>
                <a:cubicBezTo>
                  <a:pt x="18726" y="29471"/>
                  <a:pt x="19072" y="29554"/>
                  <a:pt x="19387" y="29719"/>
                </a:cubicBezTo>
                <a:lnTo>
                  <a:pt x="27004" y="33723"/>
                </a:lnTo>
                <a:cubicBezTo>
                  <a:pt x="27336" y="33898"/>
                  <a:pt x="27679" y="33977"/>
                  <a:pt x="28012" y="33977"/>
                </a:cubicBezTo>
                <a:cubicBezTo>
                  <a:pt x="29273" y="33977"/>
                  <a:pt x="30385" y="32841"/>
                  <a:pt x="30144" y="31442"/>
                </a:cubicBezTo>
                <a:lnTo>
                  <a:pt x="28690" y="22960"/>
                </a:lnTo>
                <a:cubicBezTo>
                  <a:pt x="28569" y="22258"/>
                  <a:pt x="28803" y="21541"/>
                  <a:pt x="29313" y="21045"/>
                </a:cubicBezTo>
                <a:lnTo>
                  <a:pt x="35474" y="15038"/>
                </a:lnTo>
                <a:cubicBezTo>
                  <a:pt x="36759" y="13786"/>
                  <a:pt x="36050" y="11604"/>
                  <a:pt x="34275" y="11345"/>
                </a:cubicBezTo>
                <a:lnTo>
                  <a:pt x="25759" y="10108"/>
                </a:lnTo>
                <a:cubicBezTo>
                  <a:pt x="25054" y="10006"/>
                  <a:pt x="24445" y="9563"/>
                  <a:pt x="24130" y="8924"/>
                </a:cubicBezTo>
                <a:lnTo>
                  <a:pt x="20321" y="1207"/>
                </a:lnTo>
                <a:cubicBezTo>
                  <a:pt x="19924" y="403"/>
                  <a:pt x="19152" y="0"/>
                  <a:pt x="183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672" y="598437"/>
            <a:ext cx="2824659" cy="27733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bysitting Rules by Slidesgo">
  <a:themeElements>
    <a:clrScheme name="Simple Light">
      <a:dk1>
        <a:srgbClr val="3A3A53"/>
      </a:dk1>
      <a:lt1>
        <a:srgbClr val="93B5B3"/>
      </a:lt1>
      <a:dk2>
        <a:srgbClr val="F8F0F2"/>
      </a:dk2>
      <a:lt2>
        <a:srgbClr val="FFFFFF"/>
      </a:lt2>
      <a:accent1>
        <a:srgbClr val="FFABC1"/>
      </a:accent1>
      <a:accent2>
        <a:srgbClr val="B2ECE7"/>
      </a:accent2>
      <a:accent3>
        <a:srgbClr val="FFE983"/>
      </a:accent3>
      <a:accent4>
        <a:srgbClr val="FCF8EC"/>
      </a:accent4>
      <a:accent5>
        <a:srgbClr val="FFFFFF"/>
      </a:accent5>
      <a:accent6>
        <a:srgbClr val="FFFFFF"/>
      </a:accent6>
      <a:hlink>
        <a:srgbClr val="3A3A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1813</Words>
  <Application>Microsoft Office PowerPoint</Application>
  <PresentationFormat>Presentación en pantalla (16:9)</PresentationFormat>
  <Paragraphs>262</Paragraphs>
  <Slides>54</Slides>
  <Notes>47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54</vt:i4>
      </vt:variant>
    </vt:vector>
  </HeadingPairs>
  <TitlesOfParts>
    <vt:vector size="68" baseType="lpstr">
      <vt:lpstr>FZShuTi</vt:lpstr>
      <vt:lpstr>Vibur</vt:lpstr>
      <vt:lpstr>Arial</vt:lpstr>
      <vt:lpstr>Bebas Neue</vt:lpstr>
      <vt:lpstr>Proxima Nova</vt:lpstr>
      <vt:lpstr>HY견명조</vt:lpstr>
      <vt:lpstr>Wingdings</vt:lpstr>
      <vt:lpstr>Arial Unicode MS</vt:lpstr>
      <vt:lpstr>맑은 고딕</vt:lpstr>
      <vt:lpstr>Chivo Light</vt:lpstr>
      <vt:lpstr>Montserrat</vt:lpstr>
      <vt:lpstr>Proxima Nova Semibold</vt:lpstr>
      <vt:lpstr>Babysitting Rules by Slidesgo</vt:lpstr>
      <vt:lpstr>Slidesgo Final Pages</vt:lpstr>
      <vt:lpstr>ENGLISH</vt:lpstr>
      <vt:lpstr>Presentación de PowerPoint</vt:lpstr>
      <vt:lpstr>No new medication</vt:lpstr>
      <vt:lpstr>Hello!</vt:lpstr>
      <vt:lpstr>Whoa!</vt:lpstr>
      <vt:lpstr>Don’t cancel at the last minute</vt:lpstr>
      <vt:lpstr>1.Transition headline</vt:lpstr>
      <vt:lpstr>No new medication</vt:lpstr>
      <vt:lpstr>Presentación de PowerPoint</vt:lpstr>
      <vt:lpstr>Presentación de PowerPoint</vt:lpstr>
      <vt:lpstr>Presentación de PowerPoint</vt:lpstr>
      <vt:lpstr>Presentación de PowerPoint</vt:lpstr>
      <vt:lpstr>Don’t take children out without asking first</vt:lpstr>
      <vt:lpstr>Presentación de PowerPoint</vt:lpstr>
      <vt:lpstr>Use this checklist</vt:lpstr>
      <vt:lpstr>Presentación de PowerPoint</vt:lpstr>
      <vt:lpstr>Awesome words</vt:lpstr>
      <vt:lpstr>Why so sad?</vt:lpstr>
      <vt:lpstr>—Someone famous </vt:lpstr>
      <vt:lpstr>A day with children</vt:lpstr>
      <vt:lpstr>A day with children</vt:lpstr>
      <vt:lpstr>A day with children</vt:lpstr>
      <vt:lpstr>Keep play gentle </vt:lpstr>
      <vt:lpstr>Watch your language</vt:lpstr>
      <vt:lpstr>Rules at home</vt:lpstr>
      <vt:lpstr>Our children</vt:lpstr>
      <vt:lpstr>Favorite activities</vt:lpstr>
      <vt:lpstr>A picture always reinforces the concept</vt:lpstr>
      <vt:lpstr>Three columns</vt:lpstr>
      <vt:lpstr>A picture always reinforces the concept</vt:lpstr>
      <vt:lpstr>Three columns</vt:lpstr>
      <vt:lpstr>Presentación de PowerPoint</vt:lpstr>
      <vt:lpstr>This is a graph</vt:lpstr>
      <vt:lpstr>78%</vt:lpstr>
      <vt:lpstr>Infographics make your idea understandable</vt:lpstr>
      <vt:lpstr>Presentación de PowerPoint</vt:lpstr>
      <vt:lpstr>Activities you can do</vt:lpstr>
      <vt:lpstr>A picture is worth a thousand words</vt:lpstr>
      <vt:lpstr>Desktop software</vt:lpstr>
      <vt:lpstr>Bath instructions</vt:lpstr>
      <vt:lpstr>Some percentages</vt:lpstr>
      <vt:lpstr>Who is the baby?</vt:lpstr>
      <vt:lpstr>Conclusion</vt:lpstr>
      <vt:lpstr>Thanks!</vt:lpstr>
      <vt:lpstr>www.plantillaspower-point.com</vt:lpstr>
      <vt:lpstr>Babysitting rules icons</vt:lpstr>
      <vt:lpstr>Alternative resources</vt:lpstr>
      <vt:lpstr>Alternative resources</vt:lpstr>
      <vt:lpstr>Alternative resources</vt:lpstr>
      <vt:lpstr>Alternative resources</vt:lpstr>
      <vt:lpstr>Alternative resources</vt:lpstr>
      <vt:lpstr>Alternative resources</vt:lpstr>
      <vt:lpstr>...and our sets of editable icons</vt:lpstr>
      <vt:lpstr>Educational Icons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Babysitting rules</dc:title>
  <dc:creator>Sr GRYM</dc:creator>
  <cp:lastModifiedBy>ADMIN</cp:lastModifiedBy>
  <cp:revision>14</cp:revision>
  <dcterms:modified xsi:type="dcterms:W3CDTF">2021-12-22T20:13:20Z</dcterms:modified>
</cp:coreProperties>
</file>