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8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52" r:id="rId11"/>
    <p:sldId id="309" r:id="rId12"/>
    <p:sldId id="310" r:id="rId13"/>
    <p:sldId id="311" r:id="rId14"/>
    <p:sldId id="312" r:id="rId15"/>
    <p:sldId id="313" r:id="rId16"/>
    <p:sldId id="353" r:id="rId17"/>
    <p:sldId id="315" r:id="rId18"/>
    <p:sldId id="316" r:id="rId19"/>
    <p:sldId id="317" r:id="rId20"/>
    <p:sldId id="318" r:id="rId21"/>
    <p:sldId id="319" r:id="rId22"/>
    <p:sldId id="320" r:id="rId23"/>
    <p:sldId id="324" r:id="rId24"/>
    <p:sldId id="321" r:id="rId25"/>
    <p:sldId id="322" r:id="rId26"/>
    <p:sldId id="323" r:id="rId27"/>
    <p:sldId id="325" r:id="rId28"/>
    <p:sldId id="376" r:id="rId29"/>
    <p:sldId id="327" r:id="rId30"/>
    <p:sldId id="328" r:id="rId31"/>
    <p:sldId id="329" r:id="rId32"/>
    <p:sldId id="330" r:id="rId33"/>
    <p:sldId id="331" r:id="rId34"/>
    <p:sldId id="332" r:id="rId35"/>
    <p:sldId id="378" r:id="rId36"/>
    <p:sldId id="379" r:id="rId37"/>
    <p:sldId id="335" r:id="rId38"/>
    <p:sldId id="336" r:id="rId39"/>
    <p:sldId id="377" r:id="rId40"/>
    <p:sldId id="380" r:id="rId41"/>
    <p:sldId id="382" r:id="rId42"/>
    <p:sldId id="381" r:id="rId43"/>
    <p:sldId id="340" r:id="rId44"/>
    <p:sldId id="299" r:id="rId45"/>
    <p:sldId id="300" r:id="rId46"/>
    <p:sldId id="346" r:id="rId47"/>
    <p:sldId id="303" r:id="rId48"/>
    <p:sldId id="384" r:id="rId49"/>
    <p:sldId id="387" r:id="rId50"/>
    <p:sldId id="383" r:id="rId51"/>
    <p:sldId id="385" r:id="rId52"/>
    <p:sldId id="386" r:id="rId53"/>
    <p:sldId id="302" r:id="rId54"/>
    <p:sldId id="304" r:id="rId55"/>
    <p:sldId id="305" r:id="rId56"/>
    <p:sldId id="30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7AF"/>
    <a:srgbClr val="19A5BE"/>
    <a:srgbClr val="B2C5EC"/>
    <a:srgbClr val="53C3CD"/>
    <a:srgbClr val="1A8EA9"/>
    <a:srgbClr val="028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54" autoAdjust="0"/>
    <p:restoredTop sz="94630" autoAdjust="0"/>
  </p:normalViewPr>
  <p:slideViewPr>
    <p:cSldViewPr snapToGrid="0" showGuides="1">
      <p:cViewPr>
        <p:scale>
          <a:sx n="37" d="100"/>
          <a:sy n="37" d="100"/>
        </p:scale>
        <p:origin x="2172" y="114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7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-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51-46AB-A8AA-F2EAF551DD0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051-46AB-A8AA-F2EAF551DD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051-46AB-A8AA-F2EAF551DD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051-46AB-A8AA-F2EAF551DD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051-46AB-A8AA-F2EAF551DD0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051-46AB-A8AA-F2EAF551DD02}"/>
              </c:ext>
            </c:extLst>
          </c:dPt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75</c:v>
                </c:pt>
                <c:pt idx="4">
                  <c:v>80</c:v>
                </c:pt>
                <c:pt idx="5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051-46AB-A8AA-F2EAF551D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100"/>
        <c:axId val="257206432"/>
        <c:axId val="257206824"/>
      </c:barChart>
      <c:catAx>
        <c:axId val="2572064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7206824"/>
        <c:crosses val="autoZero"/>
        <c:auto val="1"/>
        <c:lblAlgn val="ctr"/>
        <c:lblOffset val="100"/>
        <c:noMultiLvlLbl val="0"/>
      </c:catAx>
      <c:valAx>
        <c:axId val="257206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72064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60</c:v>
                </c:pt>
                <c:pt idx="3">
                  <c:v>65</c:v>
                </c:pt>
                <c:pt idx="4">
                  <c:v>50</c:v>
                </c:pt>
                <c:pt idx="5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46-4548-9909-67E90BF5F1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46-4548-9909-67E90BF5F1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25</c:v>
                </c:pt>
                <c:pt idx="3">
                  <c:v>15</c:v>
                </c:pt>
                <c:pt idx="4">
                  <c:v>20</c:v>
                </c:pt>
                <c:pt idx="5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46-4548-9909-67E90BF5F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7213096"/>
        <c:axId val="335473288"/>
      </c:barChart>
      <c:catAx>
        <c:axId val="2572130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35473288"/>
        <c:crosses val="autoZero"/>
        <c:auto val="1"/>
        <c:lblAlgn val="ctr"/>
        <c:lblOffset val="100"/>
        <c:noMultiLvlLbl val="0"/>
      </c:catAx>
      <c:valAx>
        <c:axId val="3354732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572130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DF-45BF-8957-C77412343E81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DF-45BF-8957-C77412343E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DF-45BF-8957-C77412343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A9-4D57-9BD2-3CAF3AB05D7F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A9-4D57-9BD2-3CAF3AB05D7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A9-4D57-9BD2-3CAF3AB05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168812" y="126609"/>
            <a:ext cx="11859065" cy="1589649"/>
            <a:chOff x="168812" y="126609"/>
            <a:chExt cx="11859065" cy="1589649"/>
          </a:xfrm>
        </p:grpSpPr>
        <p:sp>
          <p:nvSpPr>
            <p:cNvPr id="5" name="Rectángulo 4"/>
            <p:cNvSpPr/>
            <p:nvPr userDrawn="1"/>
          </p:nvSpPr>
          <p:spPr>
            <a:xfrm>
              <a:off x="168812" y="126609"/>
              <a:ext cx="11859065" cy="15896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480430" y="201688"/>
              <a:ext cx="1434905" cy="1439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2EE02A6-0378-430E-AD17-85DF18090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168812" y="126609"/>
            <a:ext cx="11859065" cy="1589649"/>
            <a:chOff x="168812" y="126609"/>
            <a:chExt cx="11859065" cy="1589649"/>
          </a:xfrm>
        </p:grpSpPr>
        <p:sp>
          <p:nvSpPr>
            <p:cNvPr id="5" name="Rectángulo 4"/>
            <p:cNvSpPr/>
            <p:nvPr userDrawn="1"/>
          </p:nvSpPr>
          <p:spPr>
            <a:xfrm>
              <a:off x="168812" y="126609"/>
              <a:ext cx="11859065" cy="15896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480430" y="201688"/>
              <a:ext cx="1434905" cy="1439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3285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168812" y="126609"/>
            <a:ext cx="11859065" cy="1589649"/>
            <a:chOff x="168812" y="126609"/>
            <a:chExt cx="11859065" cy="1589649"/>
          </a:xfrm>
        </p:grpSpPr>
        <p:sp>
          <p:nvSpPr>
            <p:cNvPr id="5" name="Rectángulo 4"/>
            <p:cNvSpPr/>
            <p:nvPr userDrawn="1"/>
          </p:nvSpPr>
          <p:spPr>
            <a:xfrm>
              <a:off x="168812" y="126609"/>
              <a:ext cx="11859065" cy="15896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480430" y="201688"/>
              <a:ext cx="1434905" cy="1439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xmlns="" id="{35D01421-1CD6-4AF5-BF05-34C1F2A05DDC}"/>
              </a:ext>
            </a:extLst>
          </p:cNvPr>
          <p:cNvSpPr/>
          <p:nvPr userDrawn="1"/>
        </p:nvSpPr>
        <p:spPr>
          <a:xfrm>
            <a:off x="189531" y="5988784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1629A3-B767-4300-9C7C-9ADDAB92B4F0}"/>
              </a:ext>
            </a:extLst>
          </p:cNvPr>
          <p:cNvGrpSpPr/>
          <p:nvPr userDrawn="1"/>
        </p:nvGrpSpPr>
        <p:grpSpPr>
          <a:xfrm>
            <a:off x="826539" y="3545781"/>
            <a:ext cx="4890622" cy="2687065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CF1B2B7B-D361-42C4-91D5-C21E6AFA596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F3302AC-9147-4C37-B7CD-BDD91327645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F2E56BD-3EE7-438A-A2BE-E0B24403062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2518E45-015D-4586-9460-F00575EFDD9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8E29BC3-7488-4088-B981-510EAE5EF1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F8D7254-1AA8-4D9D-8BEA-82F164D8F6A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ADDFD483-FDBD-49B7-8A75-D1FEEACE80C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628EA149-839F-4F9B-98C7-79828F7FA25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C75EDE9-A590-48A3-B182-70994D6E91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627CB49D-5B4E-49DE-A4FF-5F70FC8BD4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A0F44E2B-77CD-49A4-B107-ADDC7D530D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BB65067-7972-49DB-9E5A-328DB1FEC6F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1212B88-2185-47FE-85B2-1D4E848291D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76563" y="3682168"/>
            <a:ext cx="3595770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168812" y="126609"/>
            <a:ext cx="11859065" cy="1589649"/>
            <a:chOff x="168812" y="126609"/>
            <a:chExt cx="11859065" cy="1589649"/>
          </a:xfrm>
        </p:grpSpPr>
        <p:sp>
          <p:nvSpPr>
            <p:cNvPr id="5" name="Rectángulo 4"/>
            <p:cNvSpPr/>
            <p:nvPr userDrawn="1"/>
          </p:nvSpPr>
          <p:spPr>
            <a:xfrm>
              <a:off x="168812" y="126609"/>
              <a:ext cx="11859065" cy="15896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480430" y="201688"/>
              <a:ext cx="1434905" cy="1439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806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168812" y="126609"/>
            <a:ext cx="11859065" cy="1589649"/>
            <a:chOff x="168812" y="126609"/>
            <a:chExt cx="11859065" cy="1589649"/>
          </a:xfrm>
        </p:grpSpPr>
        <p:sp>
          <p:nvSpPr>
            <p:cNvPr id="4" name="Rectángulo 3"/>
            <p:cNvSpPr/>
            <p:nvPr userDrawn="1"/>
          </p:nvSpPr>
          <p:spPr>
            <a:xfrm>
              <a:off x="168812" y="126609"/>
              <a:ext cx="11859065" cy="15896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480430" y="201688"/>
              <a:ext cx="1434905" cy="1439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168812" y="126609"/>
            <a:ext cx="11859065" cy="1589649"/>
            <a:chOff x="168812" y="126609"/>
            <a:chExt cx="11859065" cy="1589649"/>
          </a:xfrm>
        </p:grpSpPr>
        <p:sp>
          <p:nvSpPr>
            <p:cNvPr id="5" name="Rectángulo 4"/>
            <p:cNvSpPr/>
            <p:nvPr userDrawn="1"/>
          </p:nvSpPr>
          <p:spPr>
            <a:xfrm>
              <a:off x="168812" y="126609"/>
              <a:ext cx="11859065" cy="15896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480430" y="201688"/>
              <a:ext cx="1434905" cy="1439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39424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516163B8-DB2B-4F0D-ACDD-57863A1802C1}"/>
              </a:ext>
            </a:extLst>
          </p:cNvPr>
          <p:cNvSpPr/>
          <p:nvPr userDrawn="1"/>
        </p:nvSpPr>
        <p:spPr>
          <a:xfrm rot="16200000">
            <a:off x="5745971" y="413084"/>
            <a:ext cx="697831" cy="1219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2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5500468"/>
            <a:ext cx="12192000" cy="13575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68812" y="126609"/>
            <a:ext cx="11859065" cy="1589649"/>
            <a:chOff x="168812" y="126609"/>
            <a:chExt cx="11859065" cy="1589649"/>
          </a:xfrm>
        </p:grpSpPr>
        <p:sp>
          <p:nvSpPr>
            <p:cNvPr id="4" name="Rectángulo 3"/>
            <p:cNvSpPr/>
            <p:nvPr userDrawn="1"/>
          </p:nvSpPr>
          <p:spPr>
            <a:xfrm>
              <a:off x="168812" y="126609"/>
              <a:ext cx="11859065" cy="15896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480430" y="201688"/>
              <a:ext cx="1434905" cy="1439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F190D85C-31EB-4A75-915E-2C95A096231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95114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F354F78E-D5D6-4FC3-A4CA-5AE593088A5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0865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BB111915-AB98-4076-9063-98C133143B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86616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785EB07C-AC33-4480-B733-D1796F4650B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532368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88AB1E1-8148-49E9-95FD-6804674767E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8235" y="635634"/>
            <a:ext cx="6379790" cy="5586731"/>
          </a:xfrm>
          <a:custGeom>
            <a:avLst/>
            <a:gdLst>
              <a:gd name="connsiteX0" fmla="*/ 5582316 w 6379790"/>
              <a:gd name="connsiteY0" fmla="*/ 4788536 h 5586731"/>
              <a:gd name="connsiteX1" fmla="*/ 6379790 w 6379790"/>
              <a:gd name="connsiteY1" fmla="*/ 4788536 h 5586731"/>
              <a:gd name="connsiteX2" fmla="*/ 6379790 w 6379790"/>
              <a:gd name="connsiteY2" fmla="*/ 5586731 h 5586731"/>
              <a:gd name="connsiteX3" fmla="*/ 5582316 w 6379790"/>
              <a:gd name="connsiteY3" fmla="*/ 5586731 h 5586731"/>
              <a:gd name="connsiteX4" fmla="*/ 3189895 w 6379790"/>
              <a:gd name="connsiteY4" fmla="*/ 3990341 h 5586731"/>
              <a:gd name="connsiteX5" fmla="*/ 3189895 w 6379790"/>
              <a:gd name="connsiteY5" fmla="*/ 4788536 h 5586731"/>
              <a:gd name="connsiteX6" fmla="*/ 3987368 w 6379790"/>
              <a:gd name="connsiteY6" fmla="*/ 4788536 h 5586731"/>
              <a:gd name="connsiteX7" fmla="*/ 3987368 w 6379790"/>
              <a:gd name="connsiteY7" fmla="*/ 3990341 h 5586731"/>
              <a:gd name="connsiteX8" fmla="*/ 5582316 w 6379790"/>
              <a:gd name="connsiteY8" fmla="*/ 3192146 h 5586731"/>
              <a:gd name="connsiteX9" fmla="*/ 6379790 w 6379790"/>
              <a:gd name="connsiteY9" fmla="*/ 3192146 h 5586731"/>
              <a:gd name="connsiteX10" fmla="*/ 6379790 w 6379790"/>
              <a:gd name="connsiteY10" fmla="*/ 3990341 h 5586731"/>
              <a:gd name="connsiteX11" fmla="*/ 5582316 w 6379790"/>
              <a:gd name="connsiteY11" fmla="*/ 3990341 h 5586731"/>
              <a:gd name="connsiteX12" fmla="*/ 5582316 w 6379790"/>
              <a:gd name="connsiteY12" fmla="*/ 0 h 5586731"/>
              <a:gd name="connsiteX13" fmla="*/ 6379790 w 6379790"/>
              <a:gd name="connsiteY13" fmla="*/ 0 h 5586731"/>
              <a:gd name="connsiteX14" fmla="*/ 6379790 w 6379790"/>
              <a:gd name="connsiteY14" fmla="*/ 797565 h 5586731"/>
              <a:gd name="connsiteX15" fmla="*/ 5582316 w 6379790"/>
              <a:gd name="connsiteY15" fmla="*/ 797565 h 5586731"/>
              <a:gd name="connsiteX16" fmla="*/ 0 w 6379790"/>
              <a:gd name="connsiteY16" fmla="*/ 0 h 5586731"/>
              <a:gd name="connsiteX17" fmla="*/ 2392421 w 6379790"/>
              <a:gd name="connsiteY17" fmla="*/ 0 h 5586731"/>
              <a:gd name="connsiteX18" fmla="*/ 2392421 w 6379790"/>
              <a:gd name="connsiteY18" fmla="*/ 797563 h 5586731"/>
              <a:gd name="connsiteX19" fmla="*/ 3189895 w 6379790"/>
              <a:gd name="connsiteY19" fmla="*/ 797563 h 5586731"/>
              <a:gd name="connsiteX20" fmla="*/ 3189895 w 6379790"/>
              <a:gd name="connsiteY20" fmla="*/ 0 h 5586731"/>
              <a:gd name="connsiteX21" fmla="*/ 4784842 w 6379790"/>
              <a:gd name="connsiteY21" fmla="*/ 0 h 5586731"/>
              <a:gd name="connsiteX22" fmla="*/ 4784842 w 6379790"/>
              <a:gd name="connsiteY22" fmla="*/ 797565 h 5586731"/>
              <a:gd name="connsiteX23" fmla="*/ 3987369 w 6379790"/>
              <a:gd name="connsiteY23" fmla="*/ 797565 h 5586731"/>
              <a:gd name="connsiteX24" fmla="*/ 3987369 w 6379790"/>
              <a:gd name="connsiteY24" fmla="*/ 1595756 h 5586731"/>
              <a:gd name="connsiteX25" fmla="*/ 4784842 w 6379790"/>
              <a:gd name="connsiteY25" fmla="*/ 1595756 h 5586731"/>
              <a:gd name="connsiteX26" fmla="*/ 4784842 w 6379790"/>
              <a:gd name="connsiteY26" fmla="*/ 797565 h 5586731"/>
              <a:gd name="connsiteX27" fmla="*/ 5582316 w 6379790"/>
              <a:gd name="connsiteY27" fmla="*/ 797565 h 5586731"/>
              <a:gd name="connsiteX28" fmla="*/ 5582316 w 6379790"/>
              <a:gd name="connsiteY28" fmla="*/ 1595756 h 5586731"/>
              <a:gd name="connsiteX29" fmla="*/ 6379790 w 6379790"/>
              <a:gd name="connsiteY29" fmla="*/ 1595756 h 5586731"/>
              <a:gd name="connsiteX30" fmla="*/ 6379790 w 6379790"/>
              <a:gd name="connsiteY30" fmla="*/ 2393951 h 5586731"/>
              <a:gd name="connsiteX31" fmla="*/ 5582316 w 6379790"/>
              <a:gd name="connsiteY31" fmla="*/ 2393951 h 5586731"/>
              <a:gd name="connsiteX32" fmla="*/ 5582316 w 6379790"/>
              <a:gd name="connsiteY32" fmla="*/ 3192146 h 5586731"/>
              <a:gd name="connsiteX33" fmla="*/ 4784842 w 6379790"/>
              <a:gd name="connsiteY33" fmla="*/ 3192146 h 5586731"/>
              <a:gd name="connsiteX34" fmla="*/ 4784842 w 6379790"/>
              <a:gd name="connsiteY34" fmla="*/ 2393951 h 5586731"/>
              <a:gd name="connsiteX35" fmla="*/ 3987369 w 6379790"/>
              <a:gd name="connsiteY35" fmla="*/ 2393951 h 5586731"/>
              <a:gd name="connsiteX36" fmla="*/ 3987369 w 6379790"/>
              <a:gd name="connsiteY36" fmla="*/ 3192146 h 5586731"/>
              <a:gd name="connsiteX37" fmla="*/ 4784842 w 6379790"/>
              <a:gd name="connsiteY37" fmla="*/ 3192146 h 5586731"/>
              <a:gd name="connsiteX38" fmla="*/ 4784842 w 6379790"/>
              <a:gd name="connsiteY38" fmla="*/ 3990341 h 5586731"/>
              <a:gd name="connsiteX39" fmla="*/ 5582316 w 6379790"/>
              <a:gd name="connsiteY39" fmla="*/ 3990341 h 5586731"/>
              <a:gd name="connsiteX40" fmla="*/ 5582316 w 6379790"/>
              <a:gd name="connsiteY40" fmla="*/ 4788536 h 5586731"/>
              <a:gd name="connsiteX41" fmla="*/ 4784842 w 6379790"/>
              <a:gd name="connsiteY41" fmla="*/ 4788536 h 5586731"/>
              <a:gd name="connsiteX42" fmla="*/ 4784842 w 6379790"/>
              <a:gd name="connsiteY42" fmla="*/ 5586731 h 5586731"/>
              <a:gd name="connsiteX43" fmla="*/ 3987369 w 6379790"/>
              <a:gd name="connsiteY43" fmla="*/ 5586731 h 5586731"/>
              <a:gd name="connsiteX44" fmla="*/ 3987368 w 6379790"/>
              <a:gd name="connsiteY44" fmla="*/ 5586731 h 5586731"/>
              <a:gd name="connsiteX45" fmla="*/ 3189895 w 6379790"/>
              <a:gd name="connsiteY45" fmla="*/ 5586731 h 5586731"/>
              <a:gd name="connsiteX46" fmla="*/ 2392421 w 6379790"/>
              <a:gd name="connsiteY46" fmla="*/ 5586731 h 5586731"/>
              <a:gd name="connsiteX47" fmla="*/ 1594947 w 6379790"/>
              <a:gd name="connsiteY47" fmla="*/ 5586731 h 5586731"/>
              <a:gd name="connsiteX48" fmla="*/ 1594947 w 6379790"/>
              <a:gd name="connsiteY48" fmla="*/ 4788536 h 5586731"/>
              <a:gd name="connsiteX49" fmla="*/ 797474 w 6379790"/>
              <a:gd name="connsiteY49" fmla="*/ 4788536 h 5586731"/>
              <a:gd name="connsiteX50" fmla="*/ 797474 w 6379790"/>
              <a:gd name="connsiteY50" fmla="*/ 5586731 h 5586731"/>
              <a:gd name="connsiteX51" fmla="*/ 0 w 6379790"/>
              <a:gd name="connsiteY51" fmla="*/ 5586731 h 5586731"/>
              <a:gd name="connsiteX52" fmla="*/ 0 w 6379790"/>
              <a:gd name="connsiteY52" fmla="*/ 4788536 h 5586731"/>
              <a:gd name="connsiteX53" fmla="*/ 0 w 6379790"/>
              <a:gd name="connsiteY53" fmla="*/ 3990341 h 5586731"/>
              <a:gd name="connsiteX54" fmla="*/ 0 w 6379790"/>
              <a:gd name="connsiteY54" fmla="*/ 3192146 h 5586731"/>
              <a:gd name="connsiteX55" fmla="*/ 0 w 6379790"/>
              <a:gd name="connsiteY55" fmla="*/ 2393951 h 5586731"/>
              <a:gd name="connsiteX56" fmla="*/ 797473 w 6379790"/>
              <a:gd name="connsiteY56" fmla="*/ 2393951 h 5586731"/>
              <a:gd name="connsiteX57" fmla="*/ 797473 w 6379790"/>
              <a:gd name="connsiteY57" fmla="*/ 1595756 h 5586731"/>
              <a:gd name="connsiteX58" fmla="*/ 0 w 6379790"/>
              <a:gd name="connsiteY58" fmla="*/ 1595756 h 5586731"/>
              <a:gd name="connsiteX59" fmla="*/ 0 w 6379790"/>
              <a:gd name="connsiteY59" fmla="*/ 797562 h 5586731"/>
              <a:gd name="connsiteX60" fmla="*/ 0 w 6379790"/>
              <a:gd name="connsiteY60" fmla="*/ 797561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5582316" y="4788536"/>
                </a:move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close/>
                <a:moveTo>
                  <a:pt x="3189895" y="3990341"/>
                </a:moveTo>
                <a:lnTo>
                  <a:pt x="3189895" y="4788536"/>
                </a:lnTo>
                <a:lnTo>
                  <a:pt x="3987368" y="4788536"/>
                </a:lnTo>
                <a:lnTo>
                  <a:pt x="3987368" y="3990341"/>
                </a:lnTo>
                <a:close/>
                <a:moveTo>
                  <a:pt x="5582316" y="3192146"/>
                </a:moveTo>
                <a:lnTo>
                  <a:pt x="6379790" y="3192146"/>
                </a:lnTo>
                <a:lnTo>
                  <a:pt x="6379790" y="3990341"/>
                </a:lnTo>
                <a:lnTo>
                  <a:pt x="5582316" y="3990341"/>
                </a:lnTo>
                <a:close/>
                <a:moveTo>
                  <a:pt x="5582316" y="0"/>
                </a:moveTo>
                <a:lnTo>
                  <a:pt x="6379790" y="0"/>
                </a:lnTo>
                <a:lnTo>
                  <a:pt x="6379790" y="797565"/>
                </a:lnTo>
                <a:lnTo>
                  <a:pt x="5582316" y="797565"/>
                </a:lnTo>
                <a:close/>
                <a:moveTo>
                  <a:pt x="0" y="0"/>
                </a:moveTo>
                <a:lnTo>
                  <a:pt x="2392421" y="0"/>
                </a:lnTo>
                <a:lnTo>
                  <a:pt x="2392421" y="797563"/>
                </a:lnTo>
                <a:lnTo>
                  <a:pt x="3189895" y="797563"/>
                </a:lnTo>
                <a:lnTo>
                  <a:pt x="3189895" y="0"/>
                </a:lnTo>
                <a:lnTo>
                  <a:pt x="4784842" y="0"/>
                </a:lnTo>
                <a:lnTo>
                  <a:pt x="4784842" y="797565"/>
                </a:lnTo>
                <a:lnTo>
                  <a:pt x="3987369" y="797565"/>
                </a:lnTo>
                <a:lnTo>
                  <a:pt x="3987369" y="1595756"/>
                </a:lnTo>
                <a:lnTo>
                  <a:pt x="4784842" y="1595756"/>
                </a:lnTo>
                <a:lnTo>
                  <a:pt x="4784842" y="797565"/>
                </a:lnTo>
                <a:lnTo>
                  <a:pt x="5582316" y="797565"/>
                </a:lnTo>
                <a:lnTo>
                  <a:pt x="5582316" y="1595756"/>
                </a:lnTo>
                <a:lnTo>
                  <a:pt x="6379790" y="1595756"/>
                </a:lnTo>
                <a:lnTo>
                  <a:pt x="6379790" y="2393951"/>
                </a:lnTo>
                <a:lnTo>
                  <a:pt x="5582316" y="2393951"/>
                </a:lnTo>
                <a:lnTo>
                  <a:pt x="5582316" y="3192146"/>
                </a:lnTo>
                <a:lnTo>
                  <a:pt x="4784842" y="3192146"/>
                </a:lnTo>
                <a:lnTo>
                  <a:pt x="4784842" y="2393951"/>
                </a:lnTo>
                <a:lnTo>
                  <a:pt x="3987369" y="2393951"/>
                </a:lnTo>
                <a:lnTo>
                  <a:pt x="3987369" y="3192146"/>
                </a:lnTo>
                <a:lnTo>
                  <a:pt x="4784842" y="3192146"/>
                </a:lnTo>
                <a:lnTo>
                  <a:pt x="4784842" y="3990341"/>
                </a:lnTo>
                <a:lnTo>
                  <a:pt x="5582316" y="3990341"/>
                </a:lnTo>
                <a:lnTo>
                  <a:pt x="5582316" y="4788536"/>
                </a:lnTo>
                <a:lnTo>
                  <a:pt x="4784842" y="4788536"/>
                </a:lnTo>
                <a:lnTo>
                  <a:pt x="4784842" y="5586731"/>
                </a:lnTo>
                <a:lnTo>
                  <a:pt x="3987369" y="5586731"/>
                </a:lnTo>
                <a:lnTo>
                  <a:pt x="3987368" y="5586731"/>
                </a:lnTo>
                <a:lnTo>
                  <a:pt x="3189895" y="5586731"/>
                </a:lnTo>
                <a:lnTo>
                  <a:pt x="2392421" y="5586731"/>
                </a:lnTo>
                <a:lnTo>
                  <a:pt x="1594947" y="5586731"/>
                </a:lnTo>
                <a:lnTo>
                  <a:pt x="1594947" y="4788536"/>
                </a:ln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lnTo>
                  <a:pt x="0" y="4788536"/>
                </a:lnTo>
                <a:lnTo>
                  <a:pt x="0" y="3990341"/>
                </a:lnTo>
                <a:lnTo>
                  <a:pt x="0" y="3192146"/>
                </a:lnTo>
                <a:lnTo>
                  <a:pt x="0" y="2393951"/>
                </a:lnTo>
                <a:lnTo>
                  <a:pt x="797473" y="2393951"/>
                </a:lnTo>
                <a:lnTo>
                  <a:pt x="797473" y="1595756"/>
                </a:lnTo>
                <a:lnTo>
                  <a:pt x="0" y="1595756"/>
                </a:lnTo>
                <a:lnTo>
                  <a:pt x="0" y="797562"/>
                </a:lnTo>
                <a:lnTo>
                  <a:pt x="0" y="79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732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168812" y="126609"/>
            <a:ext cx="11859065" cy="1589649"/>
            <a:chOff x="168812" y="126609"/>
            <a:chExt cx="11859065" cy="1589649"/>
          </a:xfrm>
        </p:grpSpPr>
        <p:sp>
          <p:nvSpPr>
            <p:cNvPr id="6" name="Rectángulo 5"/>
            <p:cNvSpPr/>
            <p:nvPr userDrawn="1"/>
          </p:nvSpPr>
          <p:spPr>
            <a:xfrm>
              <a:off x="168812" y="126609"/>
              <a:ext cx="11859065" cy="15896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480430" y="201688"/>
              <a:ext cx="1434905" cy="1439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87B19B0-3649-419E-B83B-69001425C8F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05DD0BA-4EFB-4795-8969-0FFB84E5BAE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5696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C1CF2F88-87EB-4812-8080-E038E2F958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2639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85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  <p:sldLayoutId id="2147483694" r:id="rId20"/>
    <p:sldLayoutId id="214748369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emf"/><Relationship Id="rId5" Type="http://schemas.openxmlformats.org/officeDocument/2006/relationships/image" Target="../media/image37.emf"/><Relationship Id="rId4" Type="http://schemas.openxmlformats.org/officeDocument/2006/relationships/image" Target="../media/image4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emf"/><Relationship Id="rId5" Type="http://schemas.openxmlformats.org/officeDocument/2006/relationships/image" Target="../media/image17.emf"/><Relationship Id="rId4" Type="http://schemas.openxmlformats.org/officeDocument/2006/relationships/image" Target="../media/image2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emf"/><Relationship Id="rId5" Type="http://schemas.openxmlformats.org/officeDocument/2006/relationships/image" Target="../media/image28.emf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72751" y="-114751"/>
            <a:ext cx="12937501" cy="7087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583475" y="1959926"/>
            <a:ext cx="5741457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0" dirty="0" smtClean="0">
                <a:solidFill>
                  <a:srgbClr val="1A8EA9"/>
                </a:solidFill>
                <a:latin typeface="+mj-lt"/>
              </a:rPr>
              <a:t>Free Template</a:t>
            </a:r>
            <a:endParaRPr lang="ko-KR" altLang="en-US" sz="8000" dirty="0">
              <a:solidFill>
                <a:srgbClr val="1A8EA9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583544" y="4514471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rgbClr val="1A8EA9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rgbClr val="1A8EA9"/>
              </a:solidFill>
              <a:cs typeface="Arial" pitchFamily="34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583475" y="699724"/>
            <a:ext cx="127104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>
                <a:solidFill>
                  <a:srgbClr val="1A8EA9"/>
                </a:solidFill>
                <a:latin typeface="Arial Black" panose="020B0A04020102020204" pitchFamily="34" charset="0"/>
              </a:rPr>
              <a:t>INTELLIGENCE</a:t>
            </a:r>
            <a:endParaRPr lang="ko-KR" altLang="en-US" sz="9600" dirty="0">
              <a:solidFill>
                <a:srgbClr val="1A8EA9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09894" y="2563407"/>
            <a:ext cx="2743377" cy="29089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723" y="2269384"/>
            <a:ext cx="2472239" cy="4314296"/>
          </a:xfrm>
          <a:prstGeom prst="rect">
            <a:avLst/>
          </a:prstGeom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xmlns="" id="{C062103B-F514-4BE9-B5B2-C13878D2FE7C}"/>
              </a:ext>
            </a:extLst>
          </p:cNvPr>
          <p:cNvSpPr txBox="1"/>
          <p:nvPr/>
        </p:nvSpPr>
        <p:spPr>
          <a:xfrm>
            <a:off x="583475" y="4261943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rgbClr val="1A8EA9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rgbClr val="1A8EA9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xmlns="" id="{275A3510-4612-4DD9-A0ED-744A0E9B9EB0}"/>
              </a:ext>
            </a:extLst>
          </p:cNvPr>
          <p:cNvSpPr txBox="1"/>
          <p:nvPr/>
        </p:nvSpPr>
        <p:spPr>
          <a:xfrm>
            <a:off x="1004967" y="5019527"/>
            <a:ext cx="293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0287B0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</p:spTree>
    <p:extLst>
      <p:ext uri="{BB962C8B-B14F-4D97-AF65-F5344CB8AC3E}">
        <p14:creationId xmlns:p14="http://schemas.microsoft.com/office/powerpoint/2010/main" val="187244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E028DCD-6B5C-40B0-BC28-3C92608419F9}"/>
              </a:ext>
            </a:extLst>
          </p:cNvPr>
          <p:cNvSpPr/>
          <p:nvPr/>
        </p:nvSpPr>
        <p:spPr>
          <a:xfrm rot="14190664">
            <a:off x="4917422" y="3264928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52AD02C-E551-4138-B011-2BAB0D9AF920}"/>
              </a:ext>
            </a:extLst>
          </p:cNvPr>
          <p:cNvSpPr/>
          <p:nvPr/>
        </p:nvSpPr>
        <p:spPr>
          <a:xfrm rot="18091456">
            <a:off x="6489610" y="3988826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B875146-F452-4E75-8058-8C67DC26E2E3}"/>
              </a:ext>
            </a:extLst>
          </p:cNvPr>
          <p:cNvSpPr/>
          <p:nvPr/>
        </p:nvSpPr>
        <p:spPr>
          <a:xfrm rot="19725368">
            <a:off x="6012780" y="2270961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E4D37D5-CAA4-4CFF-8A9D-A654E2A875DE}"/>
              </a:ext>
            </a:extLst>
          </p:cNvPr>
          <p:cNvGrpSpPr/>
          <p:nvPr/>
        </p:nvGrpSpPr>
        <p:grpSpPr>
          <a:xfrm>
            <a:off x="5533488" y="3485925"/>
            <a:ext cx="1344828" cy="1344828"/>
            <a:chOff x="1089413" y="2131797"/>
            <a:chExt cx="2968238" cy="296823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E8534E7-A973-42E3-94A4-EC45C5E45525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D167652-80FC-4247-A2FB-19E8439E06B8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6368421-1320-4083-BA2A-ED769A76D6C5}"/>
              </a:ext>
            </a:extLst>
          </p:cNvPr>
          <p:cNvGrpSpPr/>
          <p:nvPr/>
        </p:nvGrpSpPr>
        <p:grpSpPr>
          <a:xfrm>
            <a:off x="5533488" y="1740962"/>
            <a:ext cx="1298170" cy="1298170"/>
            <a:chOff x="1089413" y="2131797"/>
            <a:chExt cx="2968238" cy="296823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FB5175E-6CF7-40F1-9967-AC8CBC50B467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E878F91B-22B4-472A-9D2B-4CC971E94CB0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DB988E4-3A6C-4C3A-882E-A73DB344B428}"/>
              </a:ext>
            </a:extLst>
          </p:cNvPr>
          <p:cNvGrpSpPr/>
          <p:nvPr/>
        </p:nvGrpSpPr>
        <p:grpSpPr>
          <a:xfrm>
            <a:off x="3936380" y="4531668"/>
            <a:ext cx="1298170" cy="1298170"/>
            <a:chOff x="1089413" y="2131797"/>
            <a:chExt cx="2968238" cy="296823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6BCB63F-2CCE-4467-9445-AC0086438EE7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DFF8C02-C04F-4E22-B6BF-76885237C566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80E2FD1-11E7-43D4-84EF-AF6E16F1C29C}"/>
              </a:ext>
            </a:extLst>
          </p:cNvPr>
          <p:cNvGrpSpPr/>
          <p:nvPr/>
        </p:nvGrpSpPr>
        <p:grpSpPr>
          <a:xfrm>
            <a:off x="7121071" y="4531668"/>
            <a:ext cx="1298170" cy="1298170"/>
            <a:chOff x="1089413" y="2131797"/>
            <a:chExt cx="2968238" cy="296823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F8E6CDA-EA5F-4F6A-8A47-F7B2AA4ED312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0A0BB5B-4D1A-41E4-8A43-DBD2DCA1109A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76B75C7-53B9-4DB9-B84B-306515682F42}"/>
              </a:ext>
            </a:extLst>
          </p:cNvPr>
          <p:cNvGrpSpPr/>
          <p:nvPr/>
        </p:nvGrpSpPr>
        <p:grpSpPr>
          <a:xfrm>
            <a:off x="877076" y="4531668"/>
            <a:ext cx="2570375" cy="1477328"/>
            <a:chOff x="3017859" y="4283314"/>
            <a:chExt cx="1886852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AEE363A-13B2-4564-A6E6-F2876E306472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0D707F1-EA1E-4064-BD59-E051E74589A4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AE53FEC-9C7E-495F-836A-AFEFA66148F2}"/>
              </a:ext>
            </a:extLst>
          </p:cNvPr>
          <p:cNvGrpSpPr/>
          <p:nvPr/>
        </p:nvGrpSpPr>
        <p:grpSpPr>
          <a:xfrm>
            <a:off x="8908170" y="4531668"/>
            <a:ext cx="2570375" cy="1477328"/>
            <a:chOff x="3017859" y="4283314"/>
            <a:chExt cx="1886852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D9E4B21-42ED-40E2-B8AC-9D2C5ADD6FE6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A2EC5B8-6DDC-435C-8E07-C2531E5E2729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4A53B9D-F8D1-40DA-B5BA-2443417F0364}"/>
              </a:ext>
            </a:extLst>
          </p:cNvPr>
          <p:cNvGrpSpPr/>
          <p:nvPr/>
        </p:nvGrpSpPr>
        <p:grpSpPr>
          <a:xfrm>
            <a:off x="1601727" y="1772334"/>
            <a:ext cx="3426325" cy="1107996"/>
            <a:chOff x="3017858" y="4283314"/>
            <a:chExt cx="1888097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3B96AAB-3628-49C9-AA02-93B6A5312FBB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BC9251A-0304-43E3-8DE2-55A54DFB4496}"/>
                </a:ext>
              </a:extLst>
            </p:cNvPr>
            <p:cNvSpPr txBox="1"/>
            <p:nvPr/>
          </p:nvSpPr>
          <p:spPr>
            <a:xfrm>
              <a:off x="3017858" y="4283314"/>
              <a:ext cx="18880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678" y="1595082"/>
            <a:ext cx="2396250" cy="25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21">
            <a:extLst>
              <a:ext uri="{FF2B5EF4-FFF2-40B4-BE49-F238E27FC236}">
                <a16:creationId xmlns:a16="http://schemas.microsoft.com/office/drawing/2014/main" xmlns="" id="{24B38C28-5447-490A-BB60-E0C30612D106}"/>
              </a:ext>
            </a:extLst>
          </p:cNvPr>
          <p:cNvGrpSpPr/>
          <p:nvPr/>
        </p:nvGrpSpPr>
        <p:grpSpPr>
          <a:xfrm>
            <a:off x="637971" y="2647182"/>
            <a:ext cx="5020197" cy="646331"/>
            <a:chOff x="959011" y="2597626"/>
            <a:chExt cx="5020197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DA7960E-D1DA-4B96-A6F7-72D11F769F7E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1A8EA9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rgbClr val="1A8EA9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10820D5-F05B-47CF-9887-C4D0519FBD7E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A8EA9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7" name="Chevron 25">
              <a:extLst>
                <a:ext uri="{FF2B5EF4-FFF2-40B4-BE49-F238E27FC236}">
                  <a16:creationId xmlns:a16="http://schemas.microsoft.com/office/drawing/2014/main" xmlns="" id="{B645D85D-EC79-4729-8421-2F4160521C0F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1A8EA9"/>
                </a:solidFill>
              </a:endParaRPr>
            </a:p>
          </p:txBody>
        </p:sp>
      </p:grpSp>
      <p:grpSp>
        <p:nvGrpSpPr>
          <p:cNvPr id="8" name="그룹 20">
            <a:extLst>
              <a:ext uri="{FF2B5EF4-FFF2-40B4-BE49-F238E27FC236}">
                <a16:creationId xmlns:a16="http://schemas.microsoft.com/office/drawing/2014/main" xmlns="" id="{C2337904-17C5-4DAB-8D24-D908EA8E7F3B}"/>
              </a:ext>
            </a:extLst>
          </p:cNvPr>
          <p:cNvGrpSpPr/>
          <p:nvPr/>
        </p:nvGrpSpPr>
        <p:grpSpPr>
          <a:xfrm>
            <a:off x="637971" y="3679712"/>
            <a:ext cx="5020197" cy="646331"/>
            <a:chOff x="959011" y="3630156"/>
            <a:chExt cx="5020197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6601135-3133-44B3-849E-8A1C05283773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1A8EA9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1A8EA9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E851276-F124-4685-8DE2-BF001265EF88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A8EA9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Chevron 26">
              <a:extLst>
                <a:ext uri="{FF2B5EF4-FFF2-40B4-BE49-F238E27FC236}">
                  <a16:creationId xmlns:a16="http://schemas.microsoft.com/office/drawing/2014/main" xmlns="" id="{EE02257C-BFBD-442C-B241-6E7366F07847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A8EA9"/>
                </a:solidFill>
              </a:endParaRPr>
            </a:p>
          </p:txBody>
        </p:sp>
      </p:grpSp>
      <p:grpSp>
        <p:nvGrpSpPr>
          <p:cNvPr id="12" name="그룹 4">
            <a:extLst>
              <a:ext uri="{FF2B5EF4-FFF2-40B4-BE49-F238E27FC236}">
                <a16:creationId xmlns:a16="http://schemas.microsoft.com/office/drawing/2014/main" xmlns="" id="{E55F386C-F831-480D-AD11-1ECBD37C5014}"/>
              </a:ext>
            </a:extLst>
          </p:cNvPr>
          <p:cNvGrpSpPr/>
          <p:nvPr/>
        </p:nvGrpSpPr>
        <p:grpSpPr>
          <a:xfrm>
            <a:off x="6406897" y="3731824"/>
            <a:ext cx="5020197" cy="646331"/>
            <a:chOff x="959011" y="4662686"/>
            <a:chExt cx="5020197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56A0CA7-9A4F-4538-B96D-800F480F6C6F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1A8EA9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rgbClr val="1A8EA9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DCE1483-8927-48AE-8317-C35B5AF642B3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A8EA9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Chevron 27">
              <a:extLst>
                <a:ext uri="{FF2B5EF4-FFF2-40B4-BE49-F238E27FC236}">
                  <a16:creationId xmlns:a16="http://schemas.microsoft.com/office/drawing/2014/main" xmlns="" id="{A8484998-BAB9-4CEB-8D01-069410E36517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1A8EA9"/>
                </a:solidFill>
              </a:endParaRPr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:a16="http://schemas.microsoft.com/office/drawing/2014/main" xmlns="" id="{62E38EDF-2795-4B15-A85C-37C046FCBAF1}"/>
              </a:ext>
            </a:extLst>
          </p:cNvPr>
          <p:cNvGrpSpPr/>
          <p:nvPr/>
        </p:nvGrpSpPr>
        <p:grpSpPr>
          <a:xfrm>
            <a:off x="6406897" y="2657742"/>
            <a:ext cx="5020197" cy="646331"/>
            <a:chOff x="959011" y="5695216"/>
            <a:chExt cx="5020197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F86112A-EC99-431C-99FA-23776BE01E1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1A8EA9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rgbClr val="1A8EA9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C2C2467-3758-42EF-B4DA-526EE8ED303F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A8EA9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Chevron 28">
              <a:extLst>
                <a:ext uri="{FF2B5EF4-FFF2-40B4-BE49-F238E27FC236}">
                  <a16:creationId xmlns:a16="http://schemas.microsoft.com/office/drawing/2014/main" xmlns="" id="{68CE8681-663C-43BF-85EB-F6CDF84F5F12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1A8EA9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9878FC-8E31-4745-AA93-938F5E3EAA61}"/>
              </a:ext>
            </a:extLst>
          </p:cNvPr>
          <p:cNvSpPr txBox="1"/>
          <p:nvPr/>
        </p:nvSpPr>
        <p:spPr>
          <a:xfrm>
            <a:off x="8142319" y="5251250"/>
            <a:ext cx="34253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rgbClr val="1A8EA9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435442-EF87-478A-B3BA-D02F52478D32}"/>
              </a:ext>
            </a:extLst>
          </p:cNvPr>
          <p:cNvSpPr txBox="1"/>
          <p:nvPr/>
        </p:nvSpPr>
        <p:spPr>
          <a:xfrm>
            <a:off x="8142319" y="5898412"/>
            <a:ext cx="34253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rgbClr val="1A8EA9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rgbClr val="1A8EA9"/>
              </a:solidFill>
              <a:cs typeface="Arial" pitchFamily="34" charset="0"/>
            </a:endParaRP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637971" y="587223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mtClean="0">
                <a:solidFill>
                  <a:schemeClr val="bg1"/>
                </a:solidFill>
              </a:rPr>
              <a:t>Infographic Style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93958" y="3212052"/>
            <a:ext cx="1863141" cy="49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1A307E0-AFC0-4C26-8589-7EF5FB47D614}"/>
              </a:ext>
            </a:extLst>
          </p:cNvPr>
          <p:cNvSpPr txBox="1"/>
          <p:nvPr/>
        </p:nvSpPr>
        <p:spPr>
          <a:xfrm>
            <a:off x="514969" y="179484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C4F0EF6-9DB4-425D-B69A-4CFBC4F67E1E}"/>
              </a:ext>
            </a:extLst>
          </p:cNvPr>
          <p:cNvSpPr txBox="1"/>
          <p:nvPr/>
        </p:nvSpPr>
        <p:spPr>
          <a:xfrm>
            <a:off x="3173045" y="1594789"/>
            <a:ext cx="3946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cs typeface="Arial" pitchFamily="34" charset="0"/>
              </a:rPr>
              <a:t>Easy to change colors, photos and Text.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0E8336D-70D6-4F29-8C34-A13EF7C583A6}"/>
              </a:ext>
            </a:extLst>
          </p:cNvPr>
          <p:cNvGrpSpPr/>
          <p:nvPr/>
        </p:nvGrpSpPr>
        <p:grpSpPr>
          <a:xfrm>
            <a:off x="968262" y="4247997"/>
            <a:ext cx="2715078" cy="1107996"/>
            <a:chOff x="5889060" y="3872747"/>
            <a:chExt cx="2527679" cy="110799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BB60281-0F9A-4792-8580-BA3C8B49B95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62C8A63-4B26-4C3F-A222-22762CFDB94D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19A6D751-358E-4FE5-B8B5-D33A02C2186C}"/>
              </a:ext>
            </a:extLst>
          </p:cNvPr>
          <p:cNvGrpSpPr/>
          <p:nvPr/>
        </p:nvGrpSpPr>
        <p:grpSpPr>
          <a:xfrm>
            <a:off x="4404960" y="4247997"/>
            <a:ext cx="2715078" cy="1107996"/>
            <a:chOff x="5889060" y="3872747"/>
            <a:chExt cx="2527679" cy="110799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1E5277C-4AF5-4286-B5A1-13EEDCCE719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26152EC-17DE-483E-9004-ED8E2DB30C1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7" name="TextBox 44">
            <a:extLst>
              <a:ext uri="{FF2B5EF4-FFF2-40B4-BE49-F238E27FC236}">
                <a16:creationId xmlns:a16="http://schemas.microsoft.com/office/drawing/2014/main" xmlns="" id="{71E5277C-4AF5-4286-B5A1-13EEDCCE7198}"/>
              </a:ext>
            </a:extLst>
          </p:cNvPr>
          <p:cNvSpPr txBox="1"/>
          <p:nvPr/>
        </p:nvSpPr>
        <p:spPr>
          <a:xfrm>
            <a:off x="968262" y="5763915"/>
            <a:ext cx="1010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 your Presentations. Easy to change colors, photos and Text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You can simply impress your audience and add a unique zing and appeal to  your Presentations. Easy to change colors, photos and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Text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 your Presentations. Easy to change colors, photos and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Text.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 your Presentations. Easy to change colors, photos and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731" y="883865"/>
            <a:ext cx="2342543" cy="44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DD63010-3596-406A-89A4-F36CC3AC72BA}"/>
              </a:ext>
            </a:extLst>
          </p:cNvPr>
          <p:cNvSpPr/>
          <p:nvPr/>
        </p:nvSpPr>
        <p:spPr>
          <a:xfrm>
            <a:off x="5289447" y="164166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FB1BD99-F7BF-4CBF-A967-84D6166E3A9C}"/>
              </a:ext>
            </a:extLst>
          </p:cNvPr>
          <p:cNvSpPr/>
          <p:nvPr/>
        </p:nvSpPr>
        <p:spPr>
          <a:xfrm>
            <a:off x="5289447" y="242071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AE8BC47-C363-4B0F-9F7E-1814D95C4D6A}"/>
              </a:ext>
            </a:extLst>
          </p:cNvPr>
          <p:cNvSpPr/>
          <p:nvPr/>
        </p:nvSpPr>
        <p:spPr>
          <a:xfrm>
            <a:off x="5289447" y="319977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322BE4D-089B-4E67-B536-7A21B138DE0B}"/>
              </a:ext>
            </a:extLst>
          </p:cNvPr>
          <p:cNvSpPr/>
          <p:nvPr/>
        </p:nvSpPr>
        <p:spPr>
          <a:xfrm>
            <a:off x="5289447" y="397882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1DD0047-DE11-4772-A84B-5AF26AEE336B}"/>
              </a:ext>
            </a:extLst>
          </p:cNvPr>
          <p:cNvSpPr/>
          <p:nvPr/>
        </p:nvSpPr>
        <p:spPr>
          <a:xfrm>
            <a:off x="5289447" y="475788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69E4B57-C486-4109-B872-9B703CA599AB}"/>
              </a:ext>
            </a:extLst>
          </p:cNvPr>
          <p:cNvSpPr/>
          <p:nvPr/>
        </p:nvSpPr>
        <p:spPr>
          <a:xfrm>
            <a:off x="5289447" y="553693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F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0" name="Chart 7">
            <a:extLst>
              <a:ext uri="{FF2B5EF4-FFF2-40B4-BE49-F238E27FC236}">
                <a16:creationId xmlns:a16="http://schemas.microsoft.com/office/drawing/2014/main" xmlns="" id="{0E913119-950D-42F1-B297-7CEF4D527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81195"/>
              </p:ext>
            </p:extLst>
          </p:nvPr>
        </p:nvGraphicFramePr>
        <p:xfrm>
          <a:off x="6797874" y="1262743"/>
          <a:ext cx="5120640" cy="494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6EC5E96-CA8F-4C4A-8677-4C4621B378F2}"/>
              </a:ext>
            </a:extLst>
          </p:cNvPr>
          <p:cNvSpPr/>
          <p:nvPr/>
        </p:nvSpPr>
        <p:spPr>
          <a:xfrm>
            <a:off x="7000903" y="1590999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B0C82E0-4836-4DB0-A943-524A2F603691}"/>
              </a:ext>
            </a:extLst>
          </p:cNvPr>
          <p:cNvSpPr/>
          <p:nvPr/>
        </p:nvSpPr>
        <p:spPr>
          <a:xfrm>
            <a:off x="7002151" y="2371597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E96417F-D6BD-4F87-A089-3B9BC6FB6CEE}"/>
              </a:ext>
            </a:extLst>
          </p:cNvPr>
          <p:cNvSpPr/>
          <p:nvPr/>
        </p:nvSpPr>
        <p:spPr>
          <a:xfrm>
            <a:off x="7003399" y="3152195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B624995-829D-4F35-810D-45CB2566FFD2}"/>
              </a:ext>
            </a:extLst>
          </p:cNvPr>
          <p:cNvSpPr/>
          <p:nvPr/>
        </p:nvSpPr>
        <p:spPr>
          <a:xfrm>
            <a:off x="7004647" y="3932793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1A093D9-0AF1-444E-881D-282A39EA48BD}"/>
              </a:ext>
            </a:extLst>
          </p:cNvPr>
          <p:cNvSpPr/>
          <p:nvPr/>
        </p:nvSpPr>
        <p:spPr>
          <a:xfrm>
            <a:off x="7004647" y="4713391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2449618-0D70-4576-A985-C421DE664702}"/>
              </a:ext>
            </a:extLst>
          </p:cNvPr>
          <p:cNvSpPr/>
          <p:nvPr/>
        </p:nvSpPr>
        <p:spPr>
          <a:xfrm>
            <a:off x="7004647" y="5493989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5DE4DFA-EB65-4A17-B20A-54B86CD0CAF4}"/>
              </a:ext>
            </a:extLst>
          </p:cNvPr>
          <p:cNvSpPr/>
          <p:nvPr/>
        </p:nvSpPr>
        <p:spPr>
          <a:xfrm>
            <a:off x="7000903" y="2034110"/>
            <a:ext cx="3628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0F2EBD7-7B92-4A37-98ED-A624D6CDF79C}"/>
              </a:ext>
            </a:extLst>
          </p:cNvPr>
          <p:cNvSpPr/>
          <p:nvPr/>
        </p:nvSpPr>
        <p:spPr>
          <a:xfrm>
            <a:off x="7000903" y="2805648"/>
            <a:ext cx="3628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38764A6-FB2B-46A3-A511-C319B5EAB209}"/>
              </a:ext>
            </a:extLst>
          </p:cNvPr>
          <p:cNvSpPr/>
          <p:nvPr/>
        </p:nvSpPr>
        <p:spPr>
          <a:xfrm>
            <a:off x="7000903" y="3577186"/>
            <a:ext cx="3628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3EBC359-75CC-4420-BFA7-1168C20C9F1F}"/>
              </a:ext>
            </a:extLst>
          </p:cNvPr>
          <p:cNvSpPr/>
          <p:nvPr/>
        </p:nvSpPr>
        <p:spPr>
          <a:xfrm>
            <a:off x="7000903" y="4348724"/>
            <a:ext cx="3628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CE32377B-DB7B-41DE-A5D5-5B42FA7ADAA4}"/>
              </a:ext>
            </a:extLst>
          </p:cNvPr>
          <p:cNvSpPr/>
          <p:nvPr/>
        </p:nvSpPr>
        <p:spPr>
          <a:xfrm>
            <a:off x="7000903" y="5120262"/>
            <a:ext cx="3628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3D94FC0-3829-4606-ACA7-FCAA6DC7055E}"/>
              </a:ext>
            </a:extLst>
          </p:cNvPr>
          <p:cNvSpPr/>
          <p:nvPr/>
        </p:nvSpPr>
        <p:spPr>
          <a:xfrm>
            <a:off x="7000903" y="5891799"/>
            <a:ext cx="3628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61" y="1689973"/>
            <a:ext cx="4475410" cy="40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01AABE1-2006-41CF-92E5-B0400067256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1C4E6D2-4105-4742-BCFD-353C7E90BFB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C1CA4BA-585E-4833-8CB1-551303E99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7587338-C8D4-47FA-B4E1-C5EE5FB2F866}"/>
              </a:ext>
            </a:extLst>
          </p:cNvPr>
          <p:cNvSpPr/>
          <p:nvPr/>
        </p:nvSpPr>
        <p:spPr>
          <a:xfrm>
            <a:off x="2636807" y="5095875"/>
            <a:ext cx="6918386" cy="1762125"/>
          </a:xfrm>
          <a:prstGeom prst="roundRect">
            <a:avLst>
              <a:gd name="adj" fmla="val 0"/>
            </a:avLst>
          </a:prstGeom>
          <a:solidFill>
            <a:srgbClr val="1A8EA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5">
            <a:extLst>
              <a:ext uri="{FF2B5EF4-FFF2-40B4-BE49-F238E27FC236}">
                <a16:creationId xmlns:a16="http://schemas.microsoft.com/office/drawing/2014/main" xmlns="" id="{B2A9F514-61A2-473E-BED6-4BD88A5355F2}"/>
              </a:ext>
            </a:extLst>
          </p:cNvPr>
          <p:cNvSpPr txBox="1">
            <a:spLocks/>
          </p:cNvSpPr>
          <p:nvPr/>
        </p:nvSpPr>
        <p:spPr>
          <a:xfrm>
            <a:off x="3461733" y="5295900"/>
            <a:ext cx="5268535" cy="5051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n-lt"/>
              </a:rPr>
              <a:t>Robot Industry</a:t>
            </a:r>
            <a:endParaRPr lang="ko-KR" altLang="en-US" sz="3200" dirty="0">
              <a:latin typeface="+mn-lt"/>
            </a:endParaRPr>
          </a:p>
        </p:txBody>
      </p:sp>
      <p:sp>
        <p:nvSpPr>
          <p:cNvPr id="9" name="직사각형 12">
            <a:extLst>
              <a:ext uri="{FF2B5EF4-FFF2-40B4-BE49-F238E27FC236}">
                <a16:creationId xmlns:a16="http://schemas.microsoft.com/office/drawing/2014/main" xmlns="" id="{7D65819C-80FB-4E7E-9C4A-14A80E66148C}"/>
              </a:ext>
            </a:extLst>
          </p:cNvPr>
          <p:cNvSpPr/>
          <p:nvPr/>
        </p:nvSpPr>
        <p:spPr>
          <a:xfrm>
            <a:off x="3558545" y="5857885"/>
            <a:ext cx="5074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7A93EE6-7D03-4402-B61D-A327A925C903}"/>
              </a:ext>
            </a:extLst>
          </p:cNvPr>
          <p:cNvSpPr txBox="1"/>
          <p:nvPr/>
        </p:nvSpPr>
        <p:spPr>
          <a:xfrm>
            <a:off x="3400035" y="1300460"/>
            <a:ext cx="539193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accent4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64C38C-0C46-4BB0-AE82-FEAB8FD002D1}"/>
              </a:ext>
            </a:extLst>
          </p:cNvPr>
          <p:cNvSpPr txBox="1"/>
          <p:nvPr/>
        </p:nvSpPr>
        <p:spPr>
          <a:xfrm>
            <a:off x="1255720" y="2251380"/>
            <a:ext cx="968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</a:t>
            </a: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542465" y="-544118"/>
            <a:ext cx="1329378" cy="2417614"/>
          </a:xfrm>
          <a:prstGeom prst="triangle">
            <a:avLst/>
          </a:prstGeom>
          <a:solidFill>
            <a:srgbClr val="1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Triángulo isósceles 11"/>
          <p:cNvSpPr/>
          <p:nvPr/>
        </p:nvSpPr>
        <p:spPr>
          <a:xfrm rot="16200000">
            <a:off x="10310156" y="-544118"/>
            <a:ext cx="1329378" cy="2417614"/>
          </a:xfrm>
          <a:prstGeom prst="triangle">
            <a:avLst/>
          </a:prstGeom>
          <a:solidFill>
            <a:srgbClr val="1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054" y="3210941"/>
            <a:ext cx="2028146" cy="20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9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03D46B0-B45A-4135-8CF6-94E84D3BE0E1}"/>
              </a:ext>
            </a:extLst>
          </p:cNvPr>
          <p:cNvSpPr txBox="1"/>
          <p:nvPr/>
        </p:nvSpPr>
        <p:spPr>
          <a:xfrm>
            <a:off x="6513224" y="3580170"/>
            <a:ext cx="2336431" cy="306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6450874-ADB6-4D42-90D4-063C27ED73AA}"/>
              </a:ext>
            </a:extLst>
          </p:cNvPr>
          <p:cNvSpPr txBox="1"/>
          <p:nvPr/>
        </p:nvSpPr>
        <p:spPr>
          <a:xfrm>
            <a:off x="6513225" y="3922361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B677BDF-ACCF-4D07-A565-803D6FBEBFC1}"/>
              </a:ext>
            </a:extLst>
          </p:cNvPr>
          <p:cNvSpPr txBox="1"/>
          <p:nvPr/>
        </p:nvSpPr>
        <p:spPr>
          <a:xfrm>
            <a:off x="9182884" y="3580170"/>
            <a:ext cx="2336431" cy="3064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0C9B25E-F9A6-4C59-9BB5-65BDFA238461}"/>
              </a:ext>
            </a:extLst>
          </p:cNvPr>
          <p:cNvSpPr txBox="1"/>
          <p:nvPr/>
        </p:nvSpPr>
        <p:spPr>
          <a:xfrm>
            <a:off x="9182885" y="3922361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968BB46-0BDF-4502-AB9F-E3CACB69C720}"/>
              </a:ext>
            </a:extLst>
          </p:cNvPr>
          <p:cNvSpPr txBox="1"/>
          <p:nvPr/>
        </p:nvSpPr>
        <p:spPr>
          <a:xfrm>
            <a:off x="6513224" y="4954823"/>
            <a:ext cx="2336431" cy="30646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A23A70D-5F7C-4C45-9720-3A52581797E1}"/>
              </a:ext>
            </a:extLst>
          </p:cNvPr>
          <p:cNvSpPr txBox="1"/>
          <p:nvPr/>
        </p:nvSpPr>
        <p:spPr>
          <a:xfrm>
            <a:off x="6513225" y="5297014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3C1EF7F-E960-40D5-BD5A-6F45DCC21664}"/>
              </a:ext>
            </a:extLst>
          </p:cNvPr>
          <p:cNvSpPr txBox="1"/>
          <p:nvPr/>
        </p:nvSpPr>
        <p:spPr>
          <a:xfrm>
            <a:off x="9182884" y="4954823"/>
            <a:ext cx="2336431" cy="30646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BA0B684-7CB1-4A05-973E-C6A0B97AD231}"/>
              </a:ext>
            </a:extLst>
          </p:cNvPr>
          <p:cNvSpPr txBox="1"/>
          <p:nvPr/>
        </p:nvSpPr>
        <p:spPr>
          <a:xfrm>
            <a:off x="9182885" y="5297014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grpSp>
        <p:nvGrpSpPr>
          <p:cNvPr id="44" name="Group 18">
            <a:extLst>
              <a:ext uri="{FF2B5EF4-FFF2-40B4-BE49-F238E27FC236}">
                <a16:creationId xmlns:a16="http://schemas.microsoft.com/office/drawing/2014/main" xmlns="" id="{391C22B9-2DCE-4F85-9A9D-E4D23282539F}"/>
              </a:ext>
            </a:extLst>
          </p:cNvPr>
          <p:cNvGrpSpPr/>
          <p:nvPr/>
        </p:nvGrpSpPr>
        <p:grpSpPr>
          <a:xfrm>
            <a:off x="6446856" y="1559190"/>
            <a:ext cx="5006091" cy="1745035"/>
            <a:chOff x="4822352" y="1916832"/>
            <a:chExt cx="3422056" cy="1745035"/>
          </a:xfrm>
        </p:grpSpPr>
        <p:sp>
          <p:nvSpPr>
            <p:cNvPr id="45" name="Text Placeholder 10">
              <a:extLst>
                <a:ext uri="{FF2B5EF4-FFF2-40B4-BE49-F238E27FC236}">
                  <a16:creationId xmlns:a16="http://schemas.microsoft.com/office/drawing/2014/main" xmlns="" id="{616DECF8-E7AB-40FF-88F9-7770C6DE174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6DD67D8-3755-4A46-868A-93CC0B60445A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23" y="2143859"/>
            <a:ext cx="4450764" cy="398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xmlns="" id="{FD307CE3-FAA2-4FB4-B2F9-EB164D11D138}"/>
              </a:ext>
            </a:extLst>
          </p:cNvPr>
          <p:cNvSpPr/>
          <p:nvPr/>
        </p:nvSpPr>
        <p:spPr>
          <a:xfrm flipV="1">
            <a:off x="1697305" y="2044925"/>
            <a:ext cx="2812211" cy="940280"/>
          </a:xfrm>
          <a:custGeom>
            <a:avLst/>
            <a:gdLst>
              <a:gd name="connsiteX0" fmla="*/ 2812211 w 2812211"/>
              <a:gd name="connsiteY0" fmla="*/ 0 h 940280"/>
              <a:gd name="connsiteX1" fmla="*/ 1949570 w 2812211"/>
              <a:gd name="connsiteY1" fmla="*/ 940280 h 940280"/>
              <a:gd name="connsiteX2" fmla="*/ 0 w 2812211"/>
              <a:gd name="connsiteY2" fmla="*/ 940280 h 9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211" h="940280">
                <a:moveTo>
                  <a:pt x="2812211" y="0"/>
                </a:moveTo>
                <a:lnTo>
                  <a:pt x="1949570" y="940280"/>
                </a:lnTo>
                <a:lnTo>
                  <a:pt x="0" y="940280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xmlns="" id="{053E7B56-3406-43B0-A6AB-33C935C4AFC8}"/>
              </a:ext>
            </a:extLst>
          </p:cNvPr>
          <p:cNvSpPr/>
          <p:nvPr/>
        </p:nvSpPr>
        <p:spPr>
          <a:xfrm flipV="1">
            <a:off x="7826612" y="5082010"/>
            <a:ext cx="2631058" cy="936000"/>
          </a:xfrm>
          <a:custGeom>
            <a:avLst/>
            <a:gdLst>
              <a:gd name="connsiteX0" fmla="*/ 0 w 2631057"/>
              <a:gd name="connsiteY0" fmla="*/ 793631 h 793631"/>
              <a:gd name="connsiteX1" fmla="*/ 603849 w 2631057"/>
              <a:gd name="connsiteY1" fmla="*/ 0 h 793631"/>
              <a:gd name="connsiteX2" fmla="*/ 2631057 w 2631057"/>
              <a:gd name="connsiteY2" fmla="*/ 0 h 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793631">
                <a:moveTo>
                  <a:pt x="0" y="793631"/>
                </a:moveTo>
                <a:lnTo>
                  <a:pt x="603849" y="0"/>
                </a:lnTo>
                <a:lnTo>
                  <a:pt x="2631057" y="0"/>
                </a:lnTo>
              </a:path>
            </a:pathLst>
          </a:cu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C74384C-2EF2-4647-840A-3F1FCF976ECC}"/>
              </a:ext>
            </a:extLst>
          </p:cNvPr>
          <p:cNvGrpSpPr/>
          <p:nvPr/>
        </p:nvGrpSpPr>
        <p:grpSpPr>
          <a:xfrm>
            <a:off x="8526212" y="4966278"/>
            <a:ext cx="2808000" cy="969028"/>
            <a:chOff x="5652121" y="1872653"/>
            <a:chExt cx="2448361" cy="9690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DC08753-CFFE-421A-8A6C-37B8D3596B67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414B293-3D33-4DFC-BADD-EAC24FEBC5AA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ABA7290-8CFA-4909-8C19-6AE4AB63D259}"/>
              </a:ext>
            </a:extLst>
          </p:cNvPr>
          <p:cNvGrpSpPr/>
          <p:nvPr/>
        </p:nvGrpSpPr>
        <p:grpSpPr>
          <a:xfrm>
            <a:off x="777559" y="2126666"/>
            <a:ext cx="2812211" cy="969028"/>
            <a:chOff x="5652121" y="1872653"/>
            <a:chExt cx="2448361" cy="9690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129AE38-C082-4790-83A6-AFB3EEC99957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62E160D-9873-4C8F-AB06-DFDCAD9C2EA8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E2AAD94-F549-4DF3-BEBB-BF6CD9E03699}"/>
              </a:ext>
            </a:extLst>
          </p:cNvPr>
          <p:cNvSpPr txBox="1"/>
          <p:nvPr/>
        </p:nvSpPr>
        <p:spPr>
          <a:xfrm>
            <a:off x="8986191" y="1690356"/>
            <a:ext cx="234802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488" y="1690356"/>
            <a:ext cx="3850124" cy="3758272"/>
          </a:xfrm>
          <a:prstGeom prst="rect">
            <a:avLst/>
          </a:prstGeom>
        </p:spPr>
      </p:pic>
      <p:sp>
        <p:nvSpPr>
          <p:cNvPr id="40" name="Triángulo isósceles 39"/>
          <p:cNvSpPr/>
          <p:nvPr/>
        </p:nvSpPr>
        <p:spPr>
          <a:xfrm rot="5400000">
            <a:off x="542465" y="-544118"/>
            <a:ext cx="1329378" cy="2417614"/>
          </a:xfrm>
          <a:prstGeom prst="triangle">
            <a:avLst/>
          </a:prstGeom>
          <a:solidFill>
            <a:srgbClr val="1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Triángulo isósceles 40"/>
          <p:cNvSpPr/>
          <p:nvPr/>
        </p:nvSpPr>
        <p:spPr>
          <a:xfrm rot="16200000">
            <a:off x="10310156" y="-544118"/>
            <a:ext cx="1329378" cy="2417614"/>
          </a:xfrm>
          <a:prstGeom prst="triangle">
            <a:avLst/>
          </a:prstGeom>
          <a:solidFill>
            <a:srgbClr val="1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9F068A-7071-43E2-AA56-01969DB9AA55}"/>
              </a:ext>
            </a:extLst>
          </p:cNvPr>
          <p:cNvSpPr txBox="1"/>
          <p:nvPr/>
        </p:nvSpPr>
        <p:spPr>
          <a:xfrm>
            <a:off x="830511" y="2217074"/>
            <a:ext cx="62683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b="1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4000" b="1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4000" b="1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839" y="1911258"/>
            <a:ext cx="4800914" cy="453919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618803" y="564592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>
                <a:solidFill>
                  <a:schemeClr val="bg1"/>
                </a:solidFill>
              </a:rPr>
              <a:t>Infographic Style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xmlns="" id="{391C22B9-2DCE-4F85-9A9D-E4D23282539F}"/>
              </a:ext>
            </a:extLst>
          </p:cNvPr>
          <p:cNvGrpSpPr/>
          <p:nvPr/>
        </p:nvGrpSpPr>
        <p:grpSpPr>
          <a:xfrm>
            <a:off x="830511" y="4461882"/>
            <a:ext cx="5006091" cy="1745035"/>
            <a:chOff x="4822352" y="1916832"/>
            <a:chExt cx="3422056" cy="1745035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xmlns="" id="{616DECF8-E7AB-40FF-88F9-7770C6DE174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45">
              <a:extLst>
                <a:ext uri="{FF2B5EF4-FFF2-40B4-BE49-F238E27FC236}">
                  <a16:creationId xmlns:a16="http://schemas.microsoft.com/office/drawing/2014/main" xmlns="" id="{96DD67D8-3755-4A46-868A-93CC0B60445A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C25436-9FCC-4D06-BF01-3440B805B1C9}"/>
              </a:ext>
            </a:extLst>
          </p:cNvPr>
          <p:cNvSpPr txBox="1"/>
          <p:nvPr/>
        </p:nvSpPr>
        <p:spPr>
          <a:xfrm>
            <a:off x="3191608" y="5292820"/>
            <a:ext cx="5808784" cy="430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Humanoid Robot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F6B87B-8206-4DCD-B6F0-90C67960255A}"/>
              </a:ext>
            </a:extLst>
          </p:cNvPr>
          <p:cNvSpPr txBox="1"/>
          <p:nvPr/>
        </p:nvSpPr>
        <p:spPr>
          <a:xfrm>
            <a:off x="1878147" y="5773598"/>
            <a:ext cx="84357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C21CC0-A999-4B8A-B65A-355EFBB2CFB8}"/>
              </a:ext>
            </a:extLst>
          </p:cNvPr>
          <p:cNvSpPr txBox="1"/>
          <p:nvPr/>
        </p:nvSpPr>
        <p:spPr>
          <a:xfrm>
            <a:off x="953371" y="6066050"/>
            <a:ext cx="1028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227" y="1276360"/>
            <a:ext cx="3069546" cy="3803855"/>
          </a:xfrm>
          <a:prstGeom prst="rect">
            <a:avLst/>
          </a:prstGeom>
        </p:spPr>
      </p:pic>
      <p:sp>
        <p:nvSpPr>
          <p:cNvPr id="18" name="TextBox 32">
            <a:extLst>
              <a:ext uri="{FF2B5EF4-FFF2-40B4-BE49-F238E27FC236}">
                <a16:creationId xmlns:a16="http://schemas.microsoft.com/office/drawing/2014/main" xmlns="" id="{B03D46B0-B45A-4135-8CF6-94E84D3BE0E1}"/>
              </a:ext>
            </a:extLst>
          </p:cNvPr>
          <p:cNvSpPr txBox="1"/>
          <p:nvPr/>
        </p:nvSpPr>
        <p:spPr>
          <a:xfrm>
            <a:off x="953371" y="2144756"/>
            <a:ext cx="2336431" cy="306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xmlns="" id="{96450874-ADB6-4D42-90D4-063C27ED73AA}"/>
              </a:ext>
            </a:extLst>
          </p:cNvPr>
          <p:cNvSpPr txBox="1"/>
          <p:nvPr/>
        </p:nvSpPr>
        <p:spPr>
          <a:xfrm>
            <a:off x="953372" y="2486947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20" name="TextBox 38">
            <a:extLst>
              <a:ext uri="{FF2B5EF4-FFF2-40B4-BE49-F238E27FC236}">
                <a16:creationId xmlns:a16="http://schemas.microsoft.com/office/drawing/2014/main" xmlns="" id="{F968BB46-0BDF-4502-AB9F-E3CACB69C720}"/>
              </a:ext>
            </a:extLst>
          </p:cNvPr>
          <p:cNvSpPr txBox="1"/>
          <p:nvPr/>
        </p:nvSpPr>
        <p:spPr>
          <a:xfrm>
            <a:off x="953371" y="3519409"/>
            <a:ext cx="2336431" cy="30646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39">
            <a:extLst>
              <a:ext uri="{FF2B5EF4-FFF2-40B4-BE49-F238E27FC236}">
                <a16:creationId xmlns:a16="http://schemas.microsoft.com/office/drawing/2014/main" xmlns="" id="{BA23A70D-5F7C-4C45-9720-3A52581797E1}"/>
              </a:ext>
            </a:extLst>
          </p:cNvPr>
          <p:cNvSpPr txBox="1"/>
          <p:nvPr/>
        </p:nvSpPr>
        <p:spPr>
          <a:xfrm>
            <a:off x="953372" y="3861600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22" name="TextBox 35">
            <a:extLst>
              <a:ext uri="{FF2B5EF4-FFF2-40B4-BE49-F238E27FC236}">
                <a16:creationId xmlns:a16="http://schemas.microsoft.com/office/drawing/2014/main" xmlns="" id="{0B677BDF-ACCF-4D07-A565-803D6FBEBFC1}"/>
              </a:ext>
            </a:extLst>
          </p:cNvPr>
          <p:cNvSpPr txBox="1"/>
          <p:nvPr/>
        </p:nvSpPr>
        <p:spPr>
          <a:xfrm>
            <a:off x="9000392" y="2058346"/>
            <a:ext cx="2336431" cy="3064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xmlns="" id="{60C9B25E-F9A6-4C59-9BB5-65BDFA238461}"/>
              </a:ext>
            </a:extLst>
          </p:cNvPr>
          <p:cNvSpPr txBox="1"/>
          <p:nvPr/>
        </p:nvSpPr>
        <p:spPr>
          <a:xfrm>
            <a:off x="9000393" y="2400537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24" name="TextBox 41">
            <a:extLst>
              <a:ext uri="{FF2B5EF4-FFF2-40B4-BE49-F238E27FC236}">
                <a16:creationId xmlns:a16="http://schemas.microsoft.com/office/drawing/2014/main" xmlns="" id="{83C1EF7F-E960-40D5-BD5A-6F45DCC21664}"/>
              </a:ext>
            </a:extLst>
          </p:cNvPr>
          <p:cNvSpPr txBox="1"/>
          <p:nvPr/>
        </p:nvSpPr>
        <p:spPr>
          <a:xfrm>
            <a:off x="9000392" y="3432999"/>
            <a:ext cx="2336431" cy="30646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xmlns="" id="{5BA0B684-7CB1-4A05-973E-C6A0B97AD231}"/>
              </a:ext>
            </a:extLst>
          </p:cNvPr>
          <p:cNvSpPr txBox="1"/>
          <p:nvPr/>
        </p:nvSpPr>
        <p:spPr>
          <a:xfrm>
            <a:off x="9000393" y="3775190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aphic 17">
            <a:extLst>
              <a:ext uri="{FF2B5EF4-FFF2-40B4-BE49-F238E27FC236}">
                <a16:creationId xmlns:a16="http://schemas.microsoft.com/office/drawing/2014/main" xmlns="" id="{2C2FC7C8-B1AC-43A6-8BD6-6D433BCEFED6}"/>
              </a:ext>
            </a:extLst>
          </p:cNvPr>
          <p:cNvGrpSpPr/>
          <p:nvPr/>
        </p:nvGrpSpPr>
        <p:grpSpPr>
          <a:xfrm>
            <a:off x="2858441" y="1587391"/>
            <a:ext cx="6136536" cy="3601342"/>
            <a:chOff x="2687161" y="3731096"/>
            <a:chExt cx="5158677" cy="3027467"/>
          </a:xfrm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F396AC0E-42BF-40EF-8AEE-A83E1FF55B9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1DA48488-7B11-486A-B8F2-6EC2D3184D69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F6B3EF10-64B9-49A2-B7E7-67F40A4F159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90283E78-86F2-400C-B3E4-878227CC4D36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A39EC89A-09F8-40BC-BEF8-702D375A0A8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940DF36F-6E67-4105-AF89-80F2A2A2917B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6422462F-3456-4F01-819A-A3FB3AE33CE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257E2EDE-7F3C-4288-956B-D2328C42991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AAD92657-F449-4FFB-946A-50A8BFC58DCC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5D33C057-B3A7-40F4-8EF5-9AA4A43F345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4AA1B08D-399D-442F-9501-2ADFD96607D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F1D6416E-4D2B-45C7-9E12-E9EFD5C8F1F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1C753F4D-F008-4630-B093-FD921EC38A7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662F9052-5334-4C6C-A33C-DC439A90EE6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422D0D8E-CBF7-47C0-9530-F0363EED055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5165A420-E895-4BDE-9B00-E8F8B0B2D263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01BF4DCA-401B-4E6A-9761-99BF1082776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695740C0-60EF-4716-ABBF-7C12C0DA379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C0833ABA-EB77-4A9C-82A0-8EF1829D7910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9A45B6DF-B343-4660-B581-26B0B29CF87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0362C93D-29B6-434B-92E1-4830D4F6335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91DE79E0-0C58-432C-971C-8BC06BB8B75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C1524741-F0CF-464F-9C9B-E0FB1D5EBA3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90FE9784-00CD-4A6C-8AE0-7BAC73AFB3A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84F83ECF-69F5-48E1-8C7E-7D94C224D784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911ED6D4-6B47-41F2-B359-C5A8806E0B7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4686BD63-F6CF-4F41-B52C-BE34BA614C2E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D24A0AD1-9E5C-44AD-8C4D-C5FB905C6E40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82FDBC8F-ED5D-4A36-8CFC-A891311FA460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F9A19EA6-2C4D-48FC-8F25-017560E908B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6215D654-1A8B-42B8-AA6C-29406AD7CE4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362F5BC6-0666-4C38-943A-35238F439CB5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31F385B2-EC6B-485A-B7D2-215443DDC2A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0D84A4A6-61AC-457A-9683-C996DFE025B4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85A8AE39-A1CE-4A9C-8E2B-3C5A09496BF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D8FDE934-723B-4F9D-837B-59F93691CE9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AEBD5FAC-EC28-4870-AF18-48DCCA5DC662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E8B40D21-C708-402E-BD55-1A8642689E7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36A471EA-9170-4042-8A74-96918B02D4B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B843E9E3-6070-4171-9FC8-6B40352C396F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CEF82ECB-530F-44FF-8B52-4B0B8D96938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603E9F52-5216-42DE-B5A8-FEAE5A0450D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EFE0131A-56E4-4C4C-8E93-053A1F41419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A094AA9E-FE43-4C83-9BF8-0945E9D622B9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72F8C19D-F459-46F9-A0A2-7A0D64039FD5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5F01E0C9-0433-439E-8918-CBEBF7D87E8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79573543-A962-4548-A1EC-BAF075BEA71F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CE039A49-26E5-4425-AA8A-BEE7ABB9C73E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0ADDB70D-02DA-4058-8935-39C67330C796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857BC476-D62D-467E-A709-E868F444120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4D4DE89C-434A-4DBD-BA41-E284EC5F2A8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6549C8F7-D47D-4C22-B455-3843A9CFF1E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0D0F6434-F879-4274-BAB9-2BA45E4C8F5A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E7E9E606-6B04-4C7A-B2DD-7665317AB0FC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454D34D9-11B8-47C9-8CB0-58CF5A591CD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689B749F-BB05-4C49-9931-2B332532D10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6A8E1CBE-00B6-47BC-9807-34D4A0A08F14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8ED4090C-9999-44FC-A35C-784C1FC0CAE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9A0E4143-0707-452C-B629-DA2789D5287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08A4ABA9-2D49-4E6C-A47E-3EA3568FD209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B5A61952-3791-4AB1-A774-7E5A8AFED138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02218DFE-BA7A-4305-AEFA-ED27D0C3CF83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626D6D99-DE9D-4D9C-8F68-B9ED78E3ABCA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9FC69316-6890-4CAF-97AA-BE11A9DD4706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E963751D-EF1D-4A28-A0CD-74E35D7B5BB7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E7DEF31A-33FF-43B5-8174-DD529C4EF6D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7ABC465C-7974-44AF-9446-A51308A4988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C95AF59C-27D6-46D3-A847-1A889CFAE02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71372A22-A0A3-4471-84A7-17892E825B0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BC26F2F2-02EB-4048-95DE-C5DEFC4FF1F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96602962-A434-40A3-911D-9E3AD82E986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4B89E7E9-2A60-47AE-9107-9F8C5BAEC108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5D3590FF-8D52-47FC-859A-13989E57A12C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D305554A-6EA5-4B92-9762-D6983AA959FC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D6395ED8-0E39-4E2B-A684-F227045159F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181A5AD0-3164-4530-A540-95777F01CB2D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BDF629B9-7149-4C8D-AC24-4A5C9C8CC74F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7808DDCD-55C4-4902-A003-BEF0E2D3C7E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F9021D36-007B-420B-9B09-B4879D4C6B87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EDF3C7E7-9E25-4661-90BD-675D39C11A80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B4DA5343-CC9C-4FEF-9ACE-B9B31F4B991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4B9EF348-3470-4AAF-827E-8DF72C3BC7F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6009727D-791D-4338-8B29-DDAF8CB3A34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3653A589-879F-4D0A-A20E-D2CA6D513016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2E6E5CB7-E770-4E69-BECD-93CA50FD4EC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DAA8CCF9-DD57-4063-B47A-BF04A7C74C9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105D85FC-A11F-431A-A8D1-BE41257217E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2CFA2421-B754-47A0-ABC4-B749C3B752EF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FFAF6AE7-BC24-47C9-A58A-20844FD18B4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676C2374-CB55-4FCD-81CF-A3029B774E0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A0888348-17EF-4621-A901-B979EDCF615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51888713-BD8C-4831-B4CF-93AF1775F18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A820CE78-0E4F-492C-A85E-610ED3C5CC40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09B3EC30-BD2D-4C70-81C1-E15858104D3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E729BB3F-3462-4531-B679-EA4320275D5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55A74625-F7F6-4997-98E1-62D69338765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F2CA862F-43FF-4C8C-86DC-D929938C6B3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99A0ADB4-DD84-4F2F-8D5D-B8EAB746A68E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7D9054FE-8829-4A95-BF0C-85FDBF3E80A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83FC42C1-7816-4F9E-BA97-970D28E79CAC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578A4E39-E107-411A-ADD9-6F5C864EAE16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E3C4915F-4F78-4586-94A9-AC159689FF2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A229F461-7107-40AC-937B-1D73CC455C9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425E5AE1-C87E-48CA-ABFC-61D7ED822DA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BA17043C-2641-4BDA-AC9A-C3CF1F5A310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ED9591B2-2024-483D-BB09-DD6DD7230D34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7AF7BA98-CBAD-4C2C-BC33-72BB9B6F964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B7011070-2FBA-44DA-93AE-F85A0AEBBC0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A4FD45E7-0323-433C-9FA8-3E144BEE08DB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7BD9FE75-96BB-4606-9E34-94BAB585C707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6A4D3032-B32F-4A8E-B5D1-97FCD31A96C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76B67DC7-2C44-4365-90DB-E049CF2C954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1934ED-AFBD-46ED-984F-EF011282AC23}"/>
              </a:ext>
            </a:extLst>
          </p:cNvPr>
          <p:cNvSpPr/>
          <p:nvPr/>
        </p:nvSpPr>
        <p:spPr>
          <a:xfrm>
            <a:off x="730287" y="5135042"/>
            <a:ext cx="3672000" cy="11727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B8DC94-F42C-45F3-8224-D5F0CA848801}"/>
              </a:ext>
            </a:extLst>
          </p:cNvPr>
          <p:cNvSpPr/>
          <p:nvPr/>
        </p:nvSpPr>
        <p:spPr>
          <a:xfrm>
            <a:off x="7784009" y="5119129"/>
            <a:ext cx="3672000" cy="11727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xmlns="" id="{A8F71D97-FAE7-486C-B05D-20B1792F2198}"/>
              </a:ext>
            </a:extLst>
          </p:cNvPr>
          <p:cNvGrpSpPr/>
          <p:nvPr/>
        </p:nvGrpSpPr>
        <p:grpSpPr>
          <a:xfrm>
            <a:off x="1246037" y="5312433"/>
            <a:ext cx="206152" cy="206152"/>
            <a:chOff x="2411760" y="3708613"/>
            <a:chExt cx="206152" cy="20615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395DEDF9-AC22-4D86-A0D1-CB180B09827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4" name="Chevron 9">
              <a:extLst>
                <a:ext uri="{FF2B5EF4-FFF2-40B4-BE49-F238E27FC236}">
                  <a16:creationId xmlns:a16="http://schemas.microsoft.com/office/drawing/2014/main" xmlns="" id="{7BB385B2-BC18-4A4C-A7D6-8B9EB0460A03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5" name="그룹 21">
            <a:extLst>
              <a:ext uri="{FF2B5EF4-FFF2-40B4-BE49-F238E27FC236}">
                <a16:creationId xmlns:a16="http://schemas.microsoft.com/office/drawing/2014/main" xmlns="" id="{E8D79046-8BFD-49A8-B501-B0750A95F8CE}"/>
              </a:ext>
            </a:extLst>
          </p:cNvPr>
          <p:cNvGrpSpPr/>
          <p:nvPr/>
        </p:nvGrpSpPr>
        <p:grpSpPr>
          <a:xfrm>
            <a:off x="1505373" y="5275200"/>
            <a:ext cx="2304000" cy="924232"/>
            <a:chOff x="1435037" y="5275200"/>
            <a:chExt cx="2304000" cy="924232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xmlns="" id="{282D5097-1760-4022-B83D-EB3F719281B1}"/>
                </a:ext>
              </a:extLst>
            </p:cNvPr>
            <p:cNvSpPr txBox="1"/>
            <p:nvPr/>
          </p:nvSpPr>
          <p:spPr>
            <a:xfrm>
              <a:off x="1435037" y="5275200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xmlns="" id="{A3831665-E770-40FB-ACE4-352FEF49A327}"/>
                </a:ext>
              </a:extLst>
            </p:cNvPr>
            <p:cNvSpPr txBox="1"/>
            <p:nvPr/>
          </p:nvSpPr>
          <p:spPr>
            <a:xfrm>
              <a:off x="1435037" y="5553101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xmlns="" id="{508B2115-D953-4CD2-B6D7-1B2BD0832423}"/>
              </a:ext>
            </a:extLst>
          </p:cNvPr>
          <p:cNvGrpSpPr/>
          <p:nvPr/>
        </p:nvGrpSpPr>
        <p:grpSpPr>
          <a:xfrm>
            <a:off x="8367810" y="5296520"/>
            <a:ext cx="206152" cy="206152"/>
            <a:chOff x="2411760" y="3708613"/>
            <a:chExt cx="206152" cy="206152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8D6886B3-E210-4788-8F60-272A1DE4B61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90" name="Chevron 16">
              <a:extLst>
                <a:ext uri="{FF2B5EF4-FFF2-40B4-BE49-F238E27FC236}">
                  <a16:creationId xmlns:a16="http://schemas.microsoft.com/office/drawing/2014/main" xmlns="" id="{46CF917F-B135-41C8-A73B-36B621D8C91B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그룹 22">
            <a:extLst>
              <a:ext uri="{FF2B5EF4-FFF2-40B4-BE49-F238E27FC236}">
                <a16:creationId xmlns:a16="http://schemas.microsoft.com/office/drawing/2014/main" xmlns="" id="{AF7298CA-8394-47CA-8109-C3B45823D617}"/>
              </a:ext>
            </a:extLst>
          </p:cNvPr>
          <p:cNvGrpSpPr/>
          <p:nvPr/>
        </p:nvGrpSpPr>
        <p:grpSpPr>
          <a:xfrm>
            <a:off x="8627146" y="5259287"/>
            <a:ext cx="2304000" cy="924232"/>
            <a:chOff x="8627146" y="5259287"/>
            <a:chExt cx="2304000" cy="924232"/>
          </a:xfrm>
        </p:grpSpPr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A4BC2A06-F1FB-47A1-BB16-DB1F6E4D185A}"/>
                </a:ext>
              </a:extLst>
            </p:cNvPr>
            <p:cNvSpPr txBox="1"/>
            <p:nvPr/>
          </p:nvSpPr>
          <p:spPr>
            <a:xfrm>
              <a:off x="8627146" y="5259287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xmlns="" id="{9CDCFE1C-3B8E-4599-AF11-567137666FF8}"/>
                </a:ext>
              </a:extLst>
            </p:cNvPr>
            <p:cNvSpPr txBox="1"/>
            <p:nvPr/>
          </p:nvSpPr>
          <p:spPr>
            <a:xfrm>
              <a:off x="8627146" y="5537188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4" name="Oval Callout 18">
            <a:extLst>
              <a:ext uri="{FF2B5EF4-FFF2-40B4-BE49-F238E27FC236}">
                <a16:creationId xmlns:a16="http://schemas.microsoft.com/office/drawing/2014/main" xmlns="" id="{5A5D0FE9-F246-4011-8532-A75BD584AA83}"/>
              </a:ext>
            </a:extLst>
          </p:cNvPr>
          <p:cNvSpPr/>
          <p:nvPr/>
        </p:nvSpPr>
        <p:spPr>
          <a:xfrm>
            <a:off x="1729462" y="3570386"/>
            <a:ext cx="1121271" cy="751251"/>
          </a:xfrm>
          <a:prstGeom prst="wedgeEllipseCallout">
            <a:avLst>
              <a:gd name="adj1" fmla="val 146265"/>
              <a:gd name="adj2" fmla="val -860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US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5" name="Oval Callout 19">
            <a:extLst>
              <a:ext uri="{FF2B5EF4-FFF2-40B4-BE49-F238E27FC236}">
                <a16:creationId xmlns:a16="http://schemas.microsoft.com/office/drawing/2014/main" xmlns="" id="{1C46329B-B38B-48B0-8D89-3622A4D2B61B}"/>
              </a:ext>
            </a:extLst>
          </p:cNvPr>
          <p:cNvSpPr/>
          <p:nvPr/>
        </p:nvSpPr>
        <p:spPr>
          <a:xfrm>
            <a:off x="9512553" y="3259841"/>
            <a:ext cx="1121271" cy="751251"/>
          </a:xfrm>
          <a:prstGeom prst="wedgeEllipseCallout">
            <a:avLst>
              <a:gd name="adj1" fmla="val -249398"/>
              <a:gd name="adj2" fmla="val -8777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UK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FF352452-DEB9-49C0-BC17-0C1EEE8631A0}"/>
              </a:ext>
            </a:extLst>
          </p:cNvPr>
          <p:cNvSpPr txBox="1"/>
          <p:nvPr/>
        </p:nvSpPr>
        <p:spPr>
          <a:xfrm>
            <a:off x="4629465" y="5136639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120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xmlns="" id="{327141DF-BF59-46B9-BCD1-05AD0443A43B}"/>
              </a:ext>
            </a:extLst>
          </p:cNvPr>
          <p:cNvSpPr txBox="1"/>
          <p:nvPr/>
        </p:nvSpPr>
        <p:spPr>
          <a:xfrm>
            <a:off x="6448193" y="5136639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120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xmlns="" id="{F9829195-7387-4407-A510-E1D07EECC96A}"/>
              </a:ext>
            </a:extLst>
          </p:cNvPr>
          <p:cNvSpPr txBox="1"/>
          <p:nvPr/>
        </p:nvSpPr>
        <p:spPr>
          <a:xfrm>
            <a:off x="3644798" y="2805578"/>
            <a:ext cx="80796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xmlns="" id="{D50DC5E9-E0ED-40E9-9BBF-731C5D8E5A66}"/>
              </a:ext>
            </a:extLst>
          </p:cNvPr>
          <p:cNvSpPr txBox="1"/>
          <p:nvPr/>
        </p:nvSpPr>
        <p:spPr>
          <a:xfrm>
            <a:off x="6948961" y="2580539"/>
            <a:ext cx="80796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07" name="Round Same Side Corner Rectangle 36">
            <a:extLst>
              <a:ext uri="{FF2B5EF4-FFF2-40B4-BE49-F238E27FC236}">
                <a16:creationId xmlns:a16="http://schemas.microsoft.com/office/drawing/2014/main" xmlns="" id="{E4DC20E6-A6A5-47E1-9B61-7ED88F63A510}"/>
              </a:ext>
            </a:extLst>
          </p:cNvPr>
          <p:cNvSpPr>
            <a:spLocks noChangeAspect="1"/>
          </p:cNvSpPr>
          <p:nvPr/>
        </p:nvSpPr>
        <p:spPr>
          <a:xfrm>
            <a:off x="4956283" y="578223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8" name="Round Same Side Corner Rectangle 36">
            <a:extLst>
              <a:ext uri="{FF2B5EF4-FFF2-40B4-BE49-F238E27FC236}">
                <a16:creationId xmlns:a16="http://schemas.microsoft.com/office/drawing/2014/main" xmlns="" id="{8A949F49-F0D9-4CD9-952B-9DC7530CACBC}"/>
              </a:ext>
            </a:extLst>
          </p:cNvPr>
          <p:cNvSpPr>
            <a:spLocks noChangeAspect="1"/>
          </p:cNvSpPr>
          <p:nvPr/>
        </p:nvSpPr>
        <p:spPr>
          <a:xfrm>
            <a:off x="6838237" y="578223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8" name="TextBox 39">
            <a:extLst>
              <a:ext uri="{FF2B5EF4-FFF2-40B4-BE49-F238E27FC236}">
                <a16:creationId xmlns:a16="http://schemas.microsoft.com/office/drawing/2014/main" xmlns="" id="{BA23A70D-5F7C-4C45-9720-3A52581797E1}"/>
              </a:ext>
            </a:extLst>
          </p:cNvPr>
          <p:cNvSpPr txBox="1"/>
          <p:nvPr/>
        </p:nvSpPr>
        <p:spPr>
          <a:xfrm>
            <a:off x="897732" y="2243537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39" name="TextBox 39">
            <a:extLst>
              <a:ext uri="{FF2B5EF4-FFF2-40B4-BE49-F238E27FC236}">
                <a16:creationId xmlns:a16="http://schemas.microsoft.com/office/drawing/2014/main" xmlns="" id="{BA23A70D-5F7C-4C45-9720-3A52581797E1}"/>
              </a:ext>
            </a:extLst>
          </p:cNvPr>
          <p:cNvSpPr txBox="1"/>
          <p:nvPr/>
        </p:nvSpPr>
        <p:spPr>
          <a:xfrm>
            <a:off x="9311183" y="2260445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455B2A-3D1B-4F98-ACA5-C72C064015F6}"/>
              </a:ext>
            </a:extLst>
          </p:cNvPr>
          <p:cNvGrpSpPr/>
          <p:nvPr/>
        </p:nvGrpSpPr>
        <p:grpSpPr>
          <a:xfrm>
            <a:off x="6878423" y="3217848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rgbClr val="1A8EA9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rgbClr val="1A8EA9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rgbClr val="1A8EA9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rgbClr val="1A8EA9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rgbClr val="1A8EA9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rgbClr val="1A8EA9"/>
                </a:solidFill>
                <a:cs typeface="Arial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53218" y="6035040"/>
            <a:ext cx="11732456" cy="689317"/>
          </a:xfrm>
          <a:prstGeom prst="rect">
            <a:avLst/>
          </a:prstGeom>
          <a:solidFill>
            <a:srgbClr val="028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22" y="873886"/>
            <a:ext cx="5870464" cy="4687924"/>
          </a:xfrm>
          <a:prstGeom prst="rect">
            <a:avLst/>
          </a:prstGeom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xmlns="" id="{275A3510-4612-4DD9-A0ED-744A0E9B9EB0}"/>
              </a:ext>
            </a:extLst>
          </p:cNvPr>
          <p:cNvSpPr txBox="1"/>
          <p:nvPr/>
        </p:nvSpPr>
        <p:spPr>
          <a:xfrm>
            <a:off x="7531099" y="4303789"/>
            <a:ext cx="293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0287B0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427" y="1710230"/>
            <a:ext cx="1192500" cy="11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07AE03C-14FD-48B1-BC88-4AF77E373E34}"/>
              </a:ext>
            </a:extLst>
          </p:cNvPr>
          <p:cNvGrpSpPr/>
          <p:nvPr/>
        </p:nvGrpSpPr>
        <p:grpSpPr>
          <a:xfrm>
            <a:off x="0" y="1958505"/>
            <a:ext cx="8404456" cy="3883620"/>
            <a:chOff x="0" y="1992982"/>
            <a:chExt cx="3096864" cy="33802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A149FD6-3884-4898-B91A-1020892F6906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C40A772-1057-48BF-A21D-2CCC04B71545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137533E-965B-4E1C-B0D5-8159696EA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xmlns="" id="{1D871195-C2F4-4A4C-8A72-A0235B540E2B}"/>
              </a:ext>
            </a:extLst>
          </p:cNvPr>
          <p:cNvSpPr/>
          <p:nvPr/>
        </p:nvSpPr>
        <p:spPr>
          <a:xfrm>
            <a:off x="4058842" y="2360038"/>
            <a:ext cx="683886" cy="683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xmlns="" id="{6E70AD26-39FB-43B2-A603-3892F38AF3B2}"/>
              </a:ext>
            </a:extLst>
          </p:cNvPr>
          <p:cNvSpPr/>
          <p:nvPr/>
        </p:nvSpPr>
        <p:spPr>
          <a:xfrm>
            <a:off x="4058842" y="3546178"/>
            <a:ext cx="683886" cy="683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xmlns="" id="{F866342B-F7AE-4DAE-843B-099510676B03}"/>
              </a:ext>
            </a:extLst>
          </p:cNvPr>
          <p:cNvSpPr/>
          <p:nvPr/>
        </p:nvSpPr>
        <p:spPr>
          <a:xfrm>
            <a:off x="4058842" y="4732318"/>
            <a:ext cx="683886" cy="683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xmlns="" id="{1A777D44-2B13-4755-81FF-1122D476B103}"/>
              </a:ext>
            </a:extLst>
          </p:cNvPr>
          <p:cNvSpPr txBox="1">
            <a:spLocks/>
          </p:cNvSpPr>
          <p:nvPr/>
        </p:nvSpPr>
        <p:spPr>
          <a:xfrm>
            <a:off x="4887620" y="237881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xmlns="" id="{952C766A-B085-41A7-AC8E-988998C19D8A}"/>
              </a:ext>
            </a:extLst>
          </p:cNvPr>
          <p:cNvSpPr txBox="1">
            <a:spLocks/>
          </p:cNvSpPr>
          <p:nvPr/>
        </p:nvSpPr>
        <p:spPr>
          <a:xfrm>
            <a:off x="4887620" y="356495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xmlns="" id="{5AC8DFE4-DE91-42DC-947C-782AB8C1DC21}"/>
              </a:ext>
            </a:extLst>
          </p:cNvPr>
          <p:cNvSpPr txBox="1">
            <a:spLocks/>
          </p:cNvSpPr>
          <p:nvPr/>
        </p:nvSpPr>
        <p:spPr>
          <a:xfrm>
            <a:off x="4887620" y="475109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6" name="직사각형 23">
            <a:extLst>
              <a:ext uri="{FF2B5EF4-FFF2-40B4-BE49-F238E27FC236}">
                <a16:creationId xmlns:a16="http://schemas.microsoft.com/office/drawing/2014/main" xmlns="" id="{0E00DFB2-EAB1-4FE6-B3A2-7A9AC5A6ECA2}"/>
              </a:ext>
            </a:extLst>
          </p:cNvPr>
          <p:cNvSpPr/>
          <p:nvPr/>
        </p:nvSpPr>
        <p:spPr>
          <a:xfrm>
            <a:off x="685396" y="2213958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17" name="직사각형 24">
            <a:extLst>
              <a:ext uri="{FF2B5EF4-FFF2-40B4-BE49-F238E27FC236}">
                <a16:creationId xmlns:a16="http://schemas.microsoft.com/office/drawing/2014/main" xmlns="" id="{7804EF00-FD89-4EA3-86D1-64DAC5D0FCEF}"/>
              </a:ext>
            </a:extLst>
          </p:cNvPr>
          <p:cNvSpPr/>
          <p:nvPr/>
        </p:nvSpPr>
        <p:spPr>
          <a:xfrm>
            <a:off x="685398" y="3594482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xmlns="" id="{3D5682CF-7574-4CCC-88AF-6417292ECFBF}"/>
              </a:ext>
            </a:extLst>
          </p:cNvPr>
          <p:cNvSpPr/>
          <p:nvPr/>
        </p:nvSpPr>
        <p:spPr>
          <a:xfrm rot="2700000">
            <a:off x="4288519" y="364975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E41766D0-BBC8-46E9-912C-C7B563B347F6}"/>
              </a:ext>
            </a:extLst>
          </p:cNvPr>
          <p:cNvSpPr/>
          <p:nvPr/>
        </p:nvSpPr>
        <p:spPr>
          <a:xfrm>
            <a:off x="4214454" y="25298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952E783B-62E8-4116-8E58-562788598FE8}"/>
              </a:ext>
            </a:extLst>
          </p:cNvPr>
          <p:cNvSpPr/>
          <p:nvPr/>
        </p:nvSpPr>
        <p:spPr>
          <a:xfrm>
            <a:off x="4214454" y="4892016"/>
            <a:ext cx="360125" cy="35435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6" name="Grupo 35"/>
          <p:cNvGrpSpPr/>
          <p:nvPr/>
        </p:nvGrpSpPr>
        <p:grpSpPr>
          <a:xfrm>
            <a:off x="8643965" y="758629"/>
            <a:ext cx="3323419" cy="5743271"/>
            <a:chOff x="8310563" y="-7938"/>
            <a:chExt cx="3573462" cy="6175376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8310563" y="4695825"/>
              <a:ext cx="3535362" cy="885825"/>
            </a:xfrm>
            <a:custGeom>
              <a:avLst/>
              <a:gdLst>
                <a:gd name="T0" fmla="*/ 861 w 940"/>
                <a:gd name="T1" fmla="*/ 157 h 236"/>
                <a:gd name="T2" fmla="*/ 900 w 940"/>
                <a:gd name="T3" fmla="*/ 157 h 236"/>
                <a:gd name="T4" fmla="*/ 940 w 940"/>
                <a:gd name="T5" fmla="*/ 196 h 236"/>
                <a:gd name="T6" fmla="*/ 898 w 940"/>
                <a:gd name="T7" fmla="*/ 236 h 236"/>
                <a:gd name="T8" fmla="*/ 826 w 940"/>
                <a:gd name="T9" fmla="*/ 236 h 236"/>
                <a:gd name="T10" fmla="*/ 783 w 940"/>
                <a:gd name="T11" fmla="*/ 193 h 236"/>
                <a:gd name="T12" fmla="*/ 783 w 940"/>
                <a:gd name="T13" fmla="*/ 80 h 236"/>
                <a:gd name="T14" fmla="*/ 758 w 940"/>
                <a:gd name="T15" fmla="*/ 80 h 236"/>
                <a:gd name="T16" fmla="*/ 55 w 940"/>
                <a:gd name="T17" fmla="*/ 80 h 236"/>
                <a:gd name="T18" fmla="*/ 35 w 940"/>
                <a:gd name="T19" fmla="*/ 79 h 236"/>
                <a:gd name="T20" fmla="*/ 1 w 940"/>
                <a:gd name="T21" fmla="*/ 39 h 236"/>
                <a:gd name="T22" fmla="*/ 37 w 940"/>
                <a:gd name="T23" fmla="*/ 1 h 236"/>
                <a:gd name="T24" fmla="*/ 53 w 940"/>
                <a:gd name="T25" fmla="*/ 0 h 236"/>
                <a:gd name="T26" fmla="*/ 808 w 940"/>
                <a:gd name="T27" fmla="*/ 0 h 236"/>
                <a:gd name="T28" fmla="*/ 861 w 940"/>
                <a:gd name="T29" fmla="*/ 52 h 236"/>
                <a:gd name="T30" fmla="*/ 861 w 940"/>
                <a:gd name="T31" fmla="*/ 15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0" h="236">
                  <a:moveTo>
                    <a:pt x="861" y="157"/>
                  </a:moveTo>
                  <a:cubicBezTo>
                    <a:pt x="876" y="157"/>
                    <a:pt x="888" y="156"/>
                    <a:pt x="900" y="157"/>
                  </a:cubicBezTo>
                  <a:cubicBezTo>
                    <a:pt x="923" y="158"/>
                    <a:pt x="940" y="175"/>
                    <a:pt x="940" y="196"/>
                  </a:cubicBezTo>
                  <a:cubicBezTo>
                    <a:pt x="940" y="218"/>
                    <a:pt x="922" y="235"/>
                    <a:pt x="898" y="236"/>
                  </a:cubicBezTo>
                  <a:cubicBezTo>
                    <a:pt x="874" y="236"/>
                    <a:pt x="850" y="236"/>
                    <a:pt x="826" y="236"/>
                  </a:cubicBezTo>
                  <a:cubicBezTo>
                    <a:pt x="798" y="235"/>
                    <a:pt x="783" y="221"/>
                    <a:pt x="783" y="193"/>
                  </a:cubicBezTo>
                  <a:cubicBezTo>
                    <a:pt x="782" y="156"/>
                    <a:pt x="783" y="119"/>
                    <a:pt x="783" y="80"/>
                  </a:cubicBezTo>
                  <a:cubicBezTo>
                    <a:pt x="774" y="80"/>
                    <a:pt x="766" y="80"/>
                    <a:pt x="758" y="80"/>
                  </a:cubicBezTo>
                  <a:cubicBezTo>
                    <a:pt x="524" y="80"/>
                    <a:pt x="289" y="80"/>
                    <a:pt x="55" y="80"/>
                  </a:cubicBezTo>
                  <a:cubicBezTo>
                    <a:pt x="48" y="80"/>
                    <a:pt x="42" y="80"/>
                    <a:pt x="35" y="79"/>
                  </a:cubicBezTo>
                  <a:cubicBezTo>
                    <a:pt x="14" y="76"/>
                    <a:pt x="0" y="59"/>
                    <a:pt x="1" y="39"/>
                  </a:cubicBezTo>
                  <a:cubicBezTo>
                    <a:pt x="1" y="19"/>
                    <a:pt x="16" y="3"/>
                    <a:pt x="37" y="1"/>
                  </a:cubicBezTo>
                  <a:cubicBezTo>
                    <a:pt x="42" y="0"/>
                    <a:pt x="48" y="0"/>
                    <a:pt x="53" y="0"/>
                  </a:cubicBezTo>
                  <a:cubicBezTo>
                    <a:pt x="305" y="0"/>
                    <a:pt x="557" y="0"/>
                    <a:pt x="808" y="0"/>
                  </a:cubicBezTo>
                  <a:cubicBezTo>
                    <a:pt x="849" y="0"/>
                    <a:pt x="861" y="12"/>
                    <a:pt x="861" y="52"/>
                  </a:cubicBezTo>
                  <a:cubicBezTo>
                    <a:pt x="861" y="86"/>
                    <a:pt x="861" y="120"/>
                    <a:pt x="861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8604250" y="3524250"/>
              <a:ext cx="3279775" cy="300038"/>
            </a:xfrm>
            <a:custGeom>
              <a:avLst/>
              <a:gdLst>
                <a:gd name="T0" fmla="*/ 431 w 872"/>
                <a:gd name="T1" fmla="*/ 0 h 80"/>
                <a:gd name="T2" fmla="*/ 818 w 872"/>
                <a:gd name="T3" fmla="*/ 0 h 80"/>
                <a:gd name="T4" fmla="*/ 857 w 872"/>
                <a:gd name="T5" fmla="*/ 55 h 80"/>
                <a:gd name="T6" fmla="*/ 827 w 872"/>
                <a:gd name="T7" fmla="*/ 77 h 80"/>
                <a:gd name="T8" fmla="*/ 807 w 872"/>
                <a:gd name="T9" fmla="*/ 79 h 80"/>
                <a:gd name="T10" fmla="*/ 54 w 872"/>
                <a:gd name="T11" fmla="*/ 79 h 80"/>
                <a:gd name="T12" fmla="*/ 40 w 872"/>
                <a:gd name="T13" fmla="*/ 79 h 80"/>
                <a:gd name="T14" fmla="*/ 1 w 872"/>
                <a:gd name="T15" fmla="*/ 37 h 80"/>
                <a:gd name="T16" fmla="*/ 43 w 872"/>
                <a:gd name="T17" fmla="*/ 0 h 80"/>
                <a:gd name="T18" fmla="*/ 431 w 872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2" h="80">
                  <a:moveTo>
                    <a:pt x="431" y="0"/>
                  </a:moveTo>
                  <a:cubicBezTo>
                    <a:pt x="560" y="0"/>
                    <a:pt x="689" y="0"/>
                    <a:pt x="818" y="0"/>
                  </a:cubicBezTo>
                  <a:cubicBezTo>
                    <a:pt x="851" y="0"/>
                    <a:pt x="872" y="28"/>
                    <a:pt x="857" y="55"/>
                  </a:cubicBezTo>
                  <a:cubicBezTo>
                    <a:pt x="852" y="65"/>
                    <a:pt x="838" y="71"/>
                    <a:pt x="827" y="77"/>
                  </a:cubicBezTo>
                  <a:cubicBezTo>
                    <a:pt x="822" y="80"/>
                    <a:pt x="814" y="79"/>
                    <a:pt x="807" y="79"/>
                  </a:cubicBezTo>
                  <a:cubicBezTo>
                    <a:pt x="556" y="79"/>
                    <a:pt x="305" y="79"/>
                    <a:pt x="54" y="79"/>
                  </a:cubicBezTo>
                  <a:cubicBezTo>
                    <a:pt x="49" y="79"/>
                    <a:pt x="44" y="79"/>
                    <a:pt x="40" y="79"/>
                  </a:cubicBezTo>
                  <a:cubicBezTo>
                    <a:pt x="15" y="76"/>
                    <a:pt x="0" y="59"/>
                    <a:pt x="1" y="37"/>
                  </a:cubicBezTo>
                  <a:cubicBezTo>
                    <a:pt x="2" y="15"/>
                    <a:pt x="19" y="0"/>
                    <a:pt x="43" y="0"/>
                  </a:cubicBezTo>
                  <a:cubicBezTo>
                    <a:pt x="172" y="0"/>
                    <a:pt x="30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9782175" y="582613"/>
              <a:ext cx="2063750" cy="885825"/>
            </a:xfrm>
            <a:custGeom>
              <a:avLst/>
              <a:gdLst>
                <a:gd name="T0" fmla="*/ 392 w 549"/>
                <a:gd name="T1" fmla="*/ 157 h 236"/>
                <a:gd name="T2" fmla="*/ 392 w 549"/>
                <a:gd name="T3" fmla="*/ 50 h 236"/>
                <a:gd name="T4" fmla="*/ 441 w 549"/>
                <a:gd name="T5" fmla="*/ 0 h 236"/>
                <a:gd name="T6" fmla="*/ 507 w 549"/>
                <a:gd name="T7" fmla="*/ 0 h 236"/>
                <a:gd name="T8" fmla="*/ 549 w 549"/>
                <a:gd name="T9" fmla="*/ 40 h 236"/>
                <a:gd name="T10" fmla="*/ 505 w 549"/>
                <a:gd name="T11" fmla="*/ 79 h 236"/>
                <a:gd name="T12" fmla="*/ 470 w 549"/>
                <a:gd name="T13" fmla="*/ 79 h 236"/>
                <a:gd name="T14" fmla="*/ 470 w 549"/>
                <a:gd name="T15" fmla="*/ 189 h 236"/>
                <a:gd name="T16" fmla="*/ 463 w 549"/>
                <a:gd name="T17" fmla="*/ 217 h 236"/>
                <a:gd name="T18" fmla="*/ 426 w 549"/>
                <a:gd name="T19" fmla="*/ 235 h 236"/>
                <a:gd name="T20" fmla="*/ 46 w 549"/>
                <a:gd name="T21" fmla="*/ 235 h 236"/>
                <a:gd name="T22" fmla="*/ 1 w 549"/>
                <a:gd name="T23" fmla="*/ 198 h 236"/>
                <a:gd name="T24" fmla="*/ 45 w 549"/>
                <a:gd name="T25" fmla="*/ 157 h 236"/>
                <a:gd name="T26" fmla="*/ 363 w 549"/>
                <a:gd name="T27" fmla="*/ 157 h 236"/>
                <a:gd name="T28" fmla="*/ 392 w 549"/>
                <a:gd name="T29" fmla="*/ 15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9" h="236">
                  <a:moveTo>
                    <a:pt x="392" y="157"/>
                  </a:moveTo>
                  <a:cubicBezTo>
                    <a:pt x="392" y="119"/>
                    <a:pt x="392" y="85"/>
                    <a:pt x="392" y="50"/>
                  </a:cubicBezTo>
                  <a:cubicBezTo>
                    <a:pt x="392" y="14"/>
                    <a:pt x="405" y="1"/>
                    <a:pt x="441" y="0"/>
                  </a:cubicBezTo>
                  <a:cubicBezTo>
                    <a:pt x="463" y="0"/>
                    <a:pt x="485" y="0"/>
                    <a:pt x="507" y="0"/>
                  </a:cubicBezTo>
                  <a:cubicBezTo>
                    <a:pt x="532" y="2"/>
                    <a:pt x="549" y="18"/>
                    <a:pt x="549" y="40"/>
                  </a:cubicBezTo>
                  <a:cubicBezTo>
                    <a:pt x="549" y="63"/>
                    <a:pt x="531" y="79"/>
                    <a:pt x="505" y="79"/>
                  </a:cubicBezTo>
                  <a:cubicBezTo>
                    <a:pt x="494" y="79"/>
                    <a:pt x="483" y="79"/>
                    <a:pt x="470" y="79"/>
                  </a:cubicBezTo>
                  <a:cubicBezTo>
                    <a:pt x="470" y="117"/>
                    <a:pt x="470" y="153"/>
                    <a:pt x="470" y="189"/>
                  </a:cubicBezTo>
                  <a:cubicBezTo>
                    <a:pt x="469" y="199"/>
                    <a:pt x="469" y="212"/>
                    <a:pt x="463" y="217"/>
                  </a:cubicBezTo>
                  <a:cubicBezTo>
                    <a:pt x="453" y="226"/>
                    <a:pt x="438" y="234"/>
                    <a:pt x="426" y="235"/>
                  </a:cubicBezTo>
                  <a:cubicBezTo>
                    <a:pt x="299" y="236"/>
                    <a:pt x="172" y="235"/>
                    <a:pt x="46" y="235"/>
                  </a:cubicBezTo>
                  <a:cubicBezTo>
                    <a:pt x="18" y="235"/>
                    <a:pt x="2" y="221"/>
                    <a:pt x="1" y="198"/>
                  </a:cubicBezTo>
                  <a:cubicBezTo>
                    <a:pt x="0" y="173"/>
                    <a:pt x="17" y="157"/>
                    <a:pt x="45" y="157"/>
                  </a:cubicBezTo>
                  <a:cubicBezTo>
                    <a:pt x="151" y="157"/>
                    <a:pt x="257" y="157"/>
                    <a:pt x="363" y="157"/>
                  </a:cubicBezTo>
                  <a:cubicBezTo>
                    <a:pt x="371" y="157"/>
                    <a:pt x="380" y="157"/>
                    <a:pt x="392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0074275" y="5281613"/>
              <a:ext cx="1771650" cy="885825"/>
            </a:xfrm>
            <a:custGeom>
              <a:avLst/>
              <a:gdLst>
                <a:gd name="T0" fmla="*/ 236 w 471"/>
                <a:gd name="T1" fmla="*/ 157 h 236"/>
                <a:gd name="T2" fmla="*/ 297 w 471"/>
                <a:gd name="T3" fmla="*/ 157 h 236"/>
                <a:gd name="T4" fmla="*/ 427 w 471"/>
                <a:gd name="T5" fmla="*/ 157 h 236"/>
                <a:gd name="T6" fmla="*/ 471 w 471"/>
                <a:gd name="T7" fmla="*/ 197 h 236"/>
                <a:gd name="T8" fmla="*/ 427 w 471"/>
                <a:gd name="T9" fmla="*/ 236 h 236"/>
                <a:gd name="T10" fmla="*/ 201 w 471"/>
                <a:gd name="T11" fmla="*/ 236 h 236"/>
                <a:gd name="T12" fmla="*/ 157 w 471"/>
                <a:gd name="T13" fmla="*/ 193 h 236"/>
                <a:gd name="T14" fmla="*/ 157 w 471"/>
                <a:gd name="T15" fmla="*/ 80 h 236"/>
                <a:gd name="T16" fmla="*/ 65 w 471"/>
                <a:gd name="T17" fmla="*/ 80 h 236"/>
                <a:gd name="T18" fmla="*/ 39 w 471"/>
                <a:gd name="T19" fmla="*/ 80 h 236"/>
                <a:gd name="T20" fmla="*/ 1 w 471"/>
                <a:gd name="T21" fmla="*/ 41 h 236"/>
                <a:gd name="T22" fmla="*/ 36 w 471"/>
                <a:gd name="T23" fmla="*/ 2 h 236"/>
                <a:gd name="T24" fmla="*/ 202 w 471"/>
                <a:gd name="T25" fmla="*/ 2 h 236"/>
                <a:gd name="T26" fmla="*/ 236 w 471"/>
                <a:gd name="T27" fmla="*/ 44 h 236"/>
                <a:gd name="T28" fmla="*/ 236 w 471"/>
                <a:gd name="T29" fmla="*/ 15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1" h="236">
                  <a:moveTo>
                    <a:pt x="236" y="157"/>
                  </a:moveTo>
                  <a:cubicBezTo>
                    <a:pt x="258" y="157"/>
                    <a:pt x="277" y="157"/>
                    <a:pt x="297" y="157"/>
                  </a:cubicBezTo>
                  <a:cubicBezTo>
                    <a:pt x="341" y="157"/>
                    <a:pt x="384" y="157"/>
                    <a:pt x="427" y="157"/>
                  </a:cubicBezTo>
                  <a:cubicBezTo>
                    <a:pt x="453" y="158"/>
                    <a:pt x="471" y="174"/>
                    <a:pt x="471" y="197"/>
                  </a:cubicBezTo>
                  <a:cubicBezTo>
                    <a:pt x="471" y="220"/>
                    <a:pt x="452" y="236"/>
                    <a:pt x="427" y="236"/>
                  </a:cubicBezTo>
                  <a:cubicBezTo>
                    <a:pt x="351" y="236"/>
                    <a:pt x="276" y="236"/>
                    <a:pt x="201" y="236"/>
                  </a:cubicBezTo>
                  <a:cubicBezTo>
                    <a:pt x="173" y="236"/>
                    <a:pt x="158" y="221"/>
                    <a:pt x="157" y="193"/>
                  </a:cubicBezTo>
                  <a:cubicBezTo>
                    <a:pt x="157" y="156"/>
                    <a:pt x="157" y="119"/>
                    <a:pt x="157" y="80"/>
                  </a:cubicBezTo>
                  <a:cubicBezTo>
                    <a:pt x="126" y="80"/>
                    <a:pt x="95" y="80"/>
                    <a:pt x="65" y="80"/>
                  </a:cubicBezTo>
                  <a:cubicBezTo>
                    <a:pt x="56" y="80"/>
                    <a:pt x="47" y="80"/>
                    <a:pt x="39" y="80"/>
                  </a:cubicBezTo>
                  <a:cubicBezTo>
                    <a:pt x="17" y="78"/>
                    <a:pt x="1" y="61"/>
                    <a:pt x="1" y="41"/>
                  </a:cubicBezTo>
                  <a:cubicBezTo>
                    <a:pt x="0" y="21"/>
                    <a:pt x="15" y="2"/>
                    <a:pt x="36" y="2"/>
                  </a:cubicBezTo>
                  <a:cubicBezTo>
                    <a:pt x="91" y="0"/>
                    <a:pt x="146" y="0"/>
                    <a:pt x="202" y="2"/>
                  </a:cubicBezTo>
                  <a:cubicBezTo>
                    <a:pt x="223" y="2"/>
                    <a:pt x="235" y="20"/>
                    <a:pt x="236" y="44"/>
                  </a:cubicBezTo>
                  <a:cubicBezTo>
                    <a:pt x="236" y="81"/>
                    <a:pt x="236" y="118"/>
                    <a:pt x="236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0071100" y="-7938"/>
              <a:ext cx="1184275" cy="887413"/>
            </a:xfrm>
            <a:custGeom>
              <a:avLst/>
              <a:gdLst>
                <a:gd name="T0" fmla="*/ 158 w 315"/>
                <a:gd name="T1" fmla="*/ 157 h 236"/>
                <a:gd name="T2" fmla="*/ 158 w 315"/>
                <a:gd name="T3" fmla="*/ 51 h 236"/>
                <a:gd name="T4" fmla="*/ 208 w 315"/>
                <a:gd name="T5" fmla="*/ 1 h 236"/>
                <a:gd name="T6" fmla="*/ 270 w 315"/>
                <a:gd name="T7" fmla="*/ 1 h 236"/>
                <a:gd name="T8" fmla="*/ 315 w 315"/>
                <a:gd name="T9" fmla="*/ 40 h 236"/>
                <a:gd name="T10" fmla="*/ 270 w 315"/>
                <a:gd name="T11" fmla="*/ 80 h 236"/>
                <a:gd name="T12" fmla="*/ 237 w 315"/>
                <a:gd name="T13" fmla="*/ 80 h 236"/>
                <a:gd name="T14" fmla="*/ 237 w 315"/>
                <a:gd name="T15" fmla="*/ 128 h 236"/>
                <a:gd name="T16" fmla="*/ 237 w 315"/>
                <a:gd name="T17" fmla="*/ 196 h 236"/>
                <a:gd name="T18" fmla="*/ 197 w 315"/>
                <a:gd name="T19" fmla="*/ 236 h 236"/>
                <a:gd name="T20" fmla="*/ 43 w 315"/>
                <a:gd name="T21" fmla="*/ 236 h 236"/>
                <a:gd name="T22" fmla="*/ 2 w 315"/>
                <a:gd name="T23" fmla="*/ 199 h 236"/>
                <a:gd name="T24" fmla="*/ 42 w 315"/>
                <a:gd name="T25" fmla="*/ 158 h 236"/>
                <a:gd name="T26" fmla="*/ 131 w 315"/>
                <a:gd name="T27" fmla="*/ 157 h 236"/>
                <a:gd name="T28" fmla="*/ 158 w 315"/>
                <a:gd name="T29" fmla="*/ 15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5" h="236">
                  <a:moveTo>
                    <a:pt x="158" y="157"/>
                  </a:moveTo>
                  <a:cubicBezTo>
                    <a:pt x="158" y="120"/>
                    <a:pt x="158" y="85"/>
                    <a:pt x="158" y="51"/>
                  </a:cubicBezTo>
                  <a:cubicBezTo>
                    <a:pt x="158" y="15"/>
                    <a:pt x="172" y="1"/>
                    <a:pt x="208" y="1"/>
                  </a:cubicBezTo>
                  <a:cubicBezTo>
                    <a:pt x="228" y="1"/>
                    <a:pt x="249" y="0"/>
                    <a:pt x="270" y="1"/>
                  </a:cubicBezTo>
                  <a:cubicBezTo>
                    <a:pt x="297" y="1"/>
                    <a:pt x="315" y="17"/>
                    <a:pt x="315" y="40"/>
                  </a:cubicBezTo>
                  <a:cubicBezTo>
                    <a:pt x="315" y="64"/>
                    <a:pt x="297" y="80"/>
                    <a:pt x="270" y="80"/>
                  </a:cubicBezTo>
                  <a:cubicBezTo>
                    <a:pt x="260" y="80"/>
                    <a:pt x="250" y="80"/>
                    <a:pt x="237" y="80"/>
                  </a:cubicBezTo>
                  <a:cubicBezTo>
                    <a:pt x="237" y="96"/>
                    <a:pt x="237" y="112"/>
                    <a:pt x="237" y="128"/>
                  </a:cubicBezTo>
                  <a:cubicBezTo>
                    <a:pt x="237" y="150"/>
                    <a:pt x="237" y="173"/>
                    <a:pt x="237" y="196"/>
                  </a:cubicBezTo>
                  <a:cubicBezTo>
                    <a:pt x="236" y="220"/>
                    <a:pt x="221" y="236"/>
                    <a:pt x="197" y="236"/>
                  </a:cubicBezTo>
                  <a:cubicBezTo>
                    <a:pt x="146" y="236"/>
                    <a:pt x="94" y="236"/>
                    <a:pt x="43" y="236"/>
                  </a:cubicBezTo>
                  <a:cubicBezTo>
                    <a:pt x="20" y="236"/>
                    <a:pt x="3" y="220"/>
                    <a:pt x="2" y="199"/>
                  </a:cubicBezTo>
                  <a:cubicBezTo>
                    <a:pt x="0" y="177"/>
                    <a:pt x="17" y="159"/>
                    <a:pt x="42" y="158"/>
                  </a:cubicBezTo>
                  <a:cubicBezTo>
                    <a:pt x="71" y="156"/>
                    <a:pt x="101" y="157"/>
                    <a:pt x="131" y="157"/>
                  </a:cubicBezTo>
                  <a:cubicBezTo>
                    <a:pt x="139" y="157"/>
                    <a:pt x="147" y="157"/>
                    <a:pt x="158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10180638" y="2347913"/>
              <a:ext cx="1665287" cy="296863"/>
            </a:xfrm>
            <a:custGeom>
              <a:avLst/>
              <a:gdLst>
                <a:gd name="T0" fmla="*/ 228 w 443"/>
                <a:gd name="T1" fmla="*/ 78 h 79"/>
                <a:gd name="T2" fmla="*/ 54 w 443"/>
                <a:gd name="T3" fmla="*/ 78 h 79"/>
                <a:gd name="T4" fmla="*/ 17 w 443"/>
                <a:gd name="T5" fmla="*/ 21 h 79"/>
                <a:gd name="T6" fmla="*/ 51 w 443"/>
                <a:gd name="T7" fmla="*/ 1 h 79"/>
                <a:gd name="T8" fmla="*/ 404 w 443"/>
                <a:gd name="T9" fmla="*/ 1 h 79"/>
                <a:gd name="T10" fmla="*/ 443 w 443"/>
                <a:gd name="T11" fmla="*/ 39 h 79"/>
                <a:gd name="T12" fmla="*/ 404 w 443"/>
                <a:gd name="T13" fmla="*/ 78 h 79"/>
                <a:gd name="T14" fmla="*/ 228 w 443"/>
                <a:gd name="T15" fmla="*/ 78 h 79"/>
                <a:gd name="T16" fmla="*/ 228 w 443"/>
                <a:gd name="T17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79">
                  <a:moveTo>
                    <a:pt x="228" y="78"/>
                  </a:moveTo>
                  <a:cubicBezTo>
                    <a:pt x="170" y="78"/>
                    <a:pt x="112" y="79"/>
                    <a:pt x="54" y="78"/>
                  </a:cubicBezTo>
                  <a:cubicBezTo>
                    <a:pt x="21" y="78"/>
                    <a:pt x="0" y="47"/>
                    <a:pt x="17" y="21"/>
                  </a:cubicBezTo>
                  <a:cubicBezTo>
                    <a:pt x="24" y="11"/>
                    <a:pt x="39" y="1"/>
                    <a:pt x="51" y="1"/>
                  </a:cubicBezTo>
                  <a:cubicBezTo>
                    <a:pt x="169" y="0"/>
                    <a:pt x="286" y="0"/>
                    <a:pt x="404" y="1"/>
                  </a:cubicBezTo>
                  <a:cubicBezTo>
                    <a:pt x="426" y="1"/>
                    <a:pt x="442" y="18"/>
                    <a:pt x="443" y="39"/>
                  </a:cubicBezTo>
                  <a:cubicBezTo>
                    <a:pt x="443" y="60"/>
                    <a:pt x="427" y="78"/>
                    <a:pt x="404" y="78"/>
                  </a:cubicBezTo>
                  <a:cubicBezTo>
                    <a:pt x="345" y="79"/>
                    <a:pt x="286" y="78"/>
                    <a:pt x="228" y="78"/>
                  </a:cubicBezTo>
                  <a:cubicBezTo>
                    <a:pt x="228" y="78"/>
                    <a:pt x="228" y="78"/>
                    <a:pt x="228" y="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8461375" y="4110038"/>
              <a:ext cx="1474787" cy="296863"/>
            </a:xfrm>
            <a:custGeom>
              <a:avLst/>
              <a:gdLst>
                <a:gd name="T0" fmla="*/ 195 w 392"/>
                <a:gd name="T1" fmla="*/ 0 h 79"/>
                <a:gd name="T2" fmla="*/ 345 w 392"/>
                <a:gd name="T3" fmla="*/ 0 h 79"/>
                <a:gd name="T4" fmla="*/ 391 w 392"/>
                <a:gd name="T5" fmla="*/ 39 h 79"/>
                <a:gd name="T6" fmla="*/ 344 w 392"/>
                <a:gd name="T7" fmla="*/ 79 h 79"/>
                <a:gd name="T8" fmla="*/ 47 w 392"/>
                <a:gd name="T9" fmla="*/ 79 h 79"/>
                <a:gd name="T10" fmla="*/ 0 w 392"/>
                <a:gd name="T11" fmla="*/ 39 h 79"/>
                <a:gd name="T12" fmla="*/ 47 w 392"/>
                <a:gd name="T13" fmla="*/ 0 h 79"/>
                <a:gd name="T14" fmla="*/ 195 w 392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79">
                  <a:moveTo>
                    <a:pt x="195" y="0"/>
                  </a:moveTo>
                  <a:cubicBezTo>
                    <a:pt x="245" y="0"/>
                    <a:pt x="295" y="0"/>
                    <a:pt x="345" y="0"/>
                  </a:cubicBezTo>
                  <a:cubicBezTo>
                    <a:pt x="372" y="0"/>
                    <a:pt x="391" y="16"/>
                    <a:pt x="391" y="39"/>
                  </a:cubicBezTo>
                  <a:cubicBezTo>
                    <a:pt x="392" y="63"/>
                    <a:pt x="373" y="79"/>
                    <a:pt x="344" y="79"/>
                  </a:cubicBezTo>
                  <a:cubicBezTo>
                    <a:pt x="245" y="79"/>
                    <a:pt x="146" y="79"/>
                    <a:pt x="47" y="79"/>
                  </a:cubicBezTo>
                  <a:cubicBezTo>
                    <a:pt x="17" y="79"/>
                    <a:pt x="0" y="64"/>
                    <a:pt x="0" y="39"/>
                  </a:cubicBezTo>
                  <a:cubicBezTo>
                    <a:pt x="0" y="14"/>
                    <a:pt x="17" y="0"/>
                    <a:pt x="47" y="0"/>
                  </a:cubicBezTo>
                  <a:cubicBezTo>
                    <a:pt x="97" y="0"/>
                    <a:pt x="146" y="0"/>
                    <a:pt x="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9777413" y="2933700"/>
              <a:ext cx="1482725" cy="296863"/>
            </a:xfrm>
            <a:custGeom>
              <a:avLst/>
              <a:gdLst>
                <a:gd name="T0" fmla="*/ 197 w 394"/>
                <a:gd name="T1" fmla="*/ 79 h 79"/>
                <a:gd name="T2" fmla="*/ 45 w 394"/>
                <a:gd name="T3" fmla="*/ 79 h 79"/>
                <a:gd name="T4" fmla="*/ 2 w 394"/>
                <a:gd name="T5" fmla="*/ 43 h 79"/>
                <a:gd name="T6" fmla="*/ 39 w 394"/>
                <a:gd name="T7" fmla="*/ 1 h 79"/>
                <a:gd name="T8" fmla="*/ 355 w 394"/>
                <a:gd name="T9" fmla="*/ 1 h 79"/>
                <a:gd name="T10" fmla="*/ 393 w 394"/>
                <a:gd name="T11" fmla="*/ 39 h 79"/>
                <a:gd name="T12" fmla="*/ 352 w 394"/>
                <a:gd name="T13" fmla="*/ 79 h 79"/>
                <a:gd name="T14" fmla="*/ 197 w 394"/>
                <a:gd name="T15" fmla="*/ 79 h 79"/>
                <a:gd name="T16" fmla="*/ 197 w 394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79">
                  <a:moveTo>
                    <a:pt x="197" y="79"/>
                  </a:moveTo>
                  <a:cubicBezTo>
                    <a:pt x="146" y="79"/>
                    <a:pt x="96" y="79"/>
                    <a:pt x="45" y="79"/>
                  </a:cubicBezTo>
                  <a:cubicBezTo>
                    <a:pt x="20" y="79"/>
                    <a:pt x="4" y="65"/>
                    <a:pt x="2" y="43"/>
                  </a:cubicBezTo>
                  <a:cubicBezTo>
                    <a:pt x="0" y="20"/>
                    <a:pt x="16" y="1"/>
                    <a:pt x="39" y="1"/>
                  </a:cubicBezTo>
                  <a:cubicBezTo>
                    <a:pt x="144" y="0"/>
                    <a:pt x="249" y="1"/>
                    <a:pt x="355" y="1"/>
                  </a:cubicBezTo>
                  <a:cubicBezTo>
                    <a:pt x="376" y="1"/>
                    <a:pt x="393" y="18"/>
                    <a:pt x="393" y="39"/>
                  </a:cubicBezTo>
                  <a:cubicBezTo>
                    <a:pt x="394" y="61"/>
                    <a:pt x="377" y="78"/>
                    <a:pt x="352" y="79"/>
                  </a:cubicBezTo>
                  <a:cubicBezTo>
                    <a:pt x="301" y="79"/>
                    <a:pt x="249" y="79"/>
                    <a:pt x="197" y="79"/>
                  </a:cubicBezTo>
                  <a:cubicBezTo>
                    <a:pt x="197" y="79"/>
                    <a:pt x="197" y="79"/>
                    <a:pt x="197" y="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10812463" y="4110038"/>
              <a:ext cx="1033462" cy="300038"/>
            </a:xfrm>
            <a:custGeom>
              <a:avLst/>
              <a:gdLst>
                <a:gd name="T0" fmla="*/ 138 w 275"/>
                <a:gd name="T1" fmla="*/ 0 h 80"/>
                <a:gd name="T2" fmla="*/ 231 w 275"/>
                <a:gd name="T3" fmla="*/ 0 h 80"/>
                <a:gd name="T4" fmla="*/ 275 w 275"/>
                <a:gd name="T5" fmla="*/ 40 h 80"/>
                <a:gd name="T6" fmla="*/ 233 w 275"/>
                <a:gd name="T7" fmla="*/ 79 h 80"/>
                <a:gd name="T8" fmla="*/ 42 w 275"/>
                <a:gd name="T9" fmla="*/ 79 h 80"/>
                <a:gd name="T10" fmla="*/ 0 w 275"/>
                <a:gd name="T11" fmla="*/ 39 h 80"/>
                <a:gd name="T12" fmla="*/ 44 w 275"/>
                <a:gd name="T13" fmla="*/ 0 h 80"/>
                <a:gd name="T14" fmla="*/ 138 w 27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80">
                  <a:moveTo>
                    <a:pt x="138" y="0"/>
                  </a:moveTo>
                  <a:cubicBezTo>
                    <a:pt x="169" y="0"/>
                    <a:pt x="200" y="0"/>
                    <a:pt x="231" y="0"/>
                  </a:cubicBezTo>
                  <a:cubicBezTo>
                    <a:pt x="256" y="0"/>
                    <a:pt x="275" y="17"/>
                    <a:pt x="275" y="40"/>
                  </a:cubicBezTo>
                  <a:cubicBezTo>
                    <a:pt x="275" y="61"/>
                    <a:pt x="257" y="79"/>
                    <a:pt x="233" y="79"/>
                  </a:cubicBezTo>
                  <a:cubicBezTo>
                    <a:pt x="169" y="80"/>
                    <a:pt x="105" y="80"/>
                    <a:pt x="42" y="79"/>
                  </a:cubicBezTo>
                  <a:cubicBezTo>
                    <a:pt x="17" y="79"/>
                    <a:pt x="0" y="61"/>
                    <a:pt x="0" y="39"/>
                  </a:cubicBezTo>
                  <a:cubicBezTo>
                    <a:pt x="0" y="17"/>
                    <a:pt x="18" y="0"/>
                    <a:pt x="44" y="0"/>
                  </a:cubicBezTo>
                  <a:cubicBezTo>
                    <a:pt x="75" y="0"/>
                    <a:pt x="106" y="0"/>
                    <a:pt x="1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0807700" y="1757363"/>
              <a:ext cx="1038225" cy="296863"/>
            </a:xfrm>
            <a:custGeom>
              <a:avLst/>
              <a:gdLst>
                <a:gd name="T0" fmla="*/ 138 w 276"/>
                <a:gd name="T1" fmla="*/ 79 h 79"/>
                <a:gd name="T2" fmla="*/ 44 w 276"/>
                <a:gd name="T3" fmla="*/ 79 h 79"/>
                <a:gd name="T4" fmla="*/ 1 w 276"/>
                <a:gd name="T5" fmla="*/ 41 h 79"/>
                <a:gd name="T6" fmla="*/ 44 w 276"/>
                <a:gd name="T7" fmla="*/ 1 h 79"/>
                <a:gd name="T8" fmla="*/ 234 w 276"/>
                <a:gd name="T9" fmla="*/ 1 h 79"/>
                <a:gd name="T10" fmla="*/ 276 w 276"/>
                <a:gd name="T11" fmla="*/ 40 h 79"/>
                <a:gd name="T12" fmla="*/ 232 w 276"/>
                <a:gd name="T13" fmla="*/ 79 h 79"/>
                <a:gd name="T14" fmla="*/ 138 w 276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79">
                  <a:moveTo>
                    <a:pt x="138" y="79"/>
                  </a:moveTo>
                  <a:cubicBezTo>
                    <a:pt x="107" y="79"/>
                    <a:pt x="75" y="79"/>
                    <a:pt x="44" y="79"/>
                  </a:cubicBezTo>
                  <a:cubicBezTo>
                    <a:pt x="19" y="78"/>
                    <a:pt x="2" y="63"/>
                    <a:pt x="1" y="41"/>
                  </a:cubicBezTo>
                  <a:cubicBezTo>
                    <a:pt x="0" y="18"/>
                    <a:pt x="18" y="1"/>
                    <a:pt x="44" y="1"/>
                  </a:cubicBezTo>
                  <a:cubicBezTo>
                    <a:pt x="107" y="0"/>
                    <a:pt x="170" y="0"/>
                    <a:pt x="234" y="1"/>
                  </a:cubicBezTo>
                  <a:cubicBezTo>
                    <a:pt x="259" y="1"/>
                    <a:pt x="276" y="17"/>
                    <a:pt x="276" y="40"/>
                  </a:cubicBezTo>
                  <a:cubicBezTo>
                    <a:pt x="276" y="62"/>
                    <a:pt x="258" y="78"/>
                    <a:pt x="232" y="79"/>
                  </a:cubicBezTo>
                  <a:cubicBezTo>
                    <a:pt x="201" y="79"/>
                    <a:pt x="169" y="79"/>
                    <a:pt x="138" y="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11545888" y="-7938"/>
              <a:ext cx="300037" cy="301625"/>
            </a:xfrm>
            <a:custGeom>
              <a:avLst/>
              <a:gdLst>
                <a:gd name="T0" fmla="*/ 41 w 80"/>
                <a:gd name="T1" fmla="*/ 80 h 80"/>
                <a:gd name="T2" fmla="*/ 1 w 80"/>
                <a:gd name="T3" fmla="*/ 41 h 80"/>
                <a:gd name="T4" fmla="*/ 39 w 80"/>
                <a:gd name="T5" fmla="*/ 1 h 80"/>
                <a:gd name="T6" fmla="*/ 80 w 80"/>
                <a:gd name="T7" fmla="*/ 40 h 80"/>
                <a:gd name="T8" fmla="*/ 41 w 80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41" y="80"/>
                  </a:moveTo>
                  <a:cubicBezTo>
                    <a:pt x="20" y="80"/>
                    <a:pt x="1" y="63"/>
                    <a:pt x="1" y="41"/>
                  </a:cubicBezTo>
                  <a:cubicBezTo>
                    <a:pt x="0" y="20"/>
                    <a:pt x="18" y="1"/>
                    <a:pt x="39" y="1"/>
                  </a:cubicBezTo>
                  <a:cubicBezTo>
                    <a:pt x="60" y="0"/>
                    <a:pt x="79" y="19"/>
                    <a:pt x="80" y="40"/>
                  </a:cubicBezTo>
                  <a:cubicBezTo>
                    <a:pt x="80" y="61"/>
                    <a:pt x="62" y="79"/>
                    <a:pt x="41" y="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10221913" y="1762125"/>
              <a:ext cx="300037" cy="292100"/>
            </a:xfrm>
            <a:custGeom>
              <a:avLst/>
              <a:gdLst>
                <a:gd name="T0" fmla="*/ 41 w 80"/>
                <a:gd name="T1" fmla="*/ 0 h 78"/>
                <a:gd name="T2" fmla="*/ 80 w 80"/>
                <a:gd name="T3" fmla="*/ 40 h 78"/>
                <a:gd name="T4" fmla="*/ 39 w 80"/>
                <a:gd name="T5" fmla="*/ 78 h 78"/>
                <a:gd name="T6" fmla="*/ 1 w 80"/>
                <a:gd name="T7" fmla="*/ 38 h 78"/>
                <a:gd name="T8" fmla="*/ 41 w 80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0"/>
                  </a:moveTo>
                  <a:cubicBezTo>
                    <a:pt x="63" y="0"/>
                    <a:pt x="80" y="18"/>
                    <a:pt x="80" y="40"/>
                  </a:cubicBezTo>
                  <a:cubicBezTo>
                    <a:pt x="79" y="61"/>
                    <a:pt x="61" y="78"/>
                    <a:pt x="39" y="78"/>
                  </a:cubicBezTo>
                  <a:cubicBezTo>
                    <a:pt x="17" y="77"/>
                    <a:pt x="0" y="60"/>
                    <a:pt x="1" y="38"/>
                  </a:cubicBezTo>
                  <a:cubicBezTo>
                    <a:pt x="1" y="16"/>
                    <a:pt x="19" y="0"/>
                    <a:pt x="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10225088" y="4110038"/>
              <a:ext cx="296862" cy="300038"/>
            </a:xfrm>
            <a:custGeom>
              <a:avLst/>
              <a:gdLst>
                <a:gd name="T0" fmla="*/ 79 w 79"/>
                <a:gd name="T1" fmla="*/ 40 h 80"/>
                <a:gd name="T2" fmla="*/ 39 w 79"/>
                <a:gd name="T3" fmla="*/ 79 h 80"/>
                <a:gd name="T4" fmla="*/ 0 w 79"/>
                <a:gd name="T5" fmla="*/ 39 h 80"/>
                <a:gd name="T6" fmla="*/ 40 w 79"/>
                <a:gd name="T7" fmla="*/ 0 h 80"/>
                <a:gd name="T8" fmla="*/ 79 w 79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79" y="40"/>
                  </a:moveTo>
                  <a:cubicBezTo>
                    <a:pt x="78" y="61"/>
                    <a:pt x="59" y="80"/>
                    <a:pt x="39" y="79"/>
                  </a:cubicBezTo>
                  <a:cubicBezTo>
                    <a:pt x="18" y="79"/>
                    <a:pt x="0" y="60"/>
                    <a:pt x="0" y="39"/>
                  </a:cubicBezTo>
                  <a:cubicBezTo>
                    <a:pt x="0" y="18"/>
                    <a:pt x="19" y="0"/>
                    <a:pt x="40" y="0"/>
                  </a:cubicBezTo>
                  <a:cubicBezTo>
                    <a:pt x="61" y="0"/>
                    <a:pt x="79" y="19"/>
                    <a:pt x="79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9428163" y="623888"/>
              <a:ext cx="296862" cy="300038"/>
            </a:xfrm>
            <a:custGeom>
              <a:avLst/>
              <a:gdLst>
                <a:gd name="T0" fmla="*/ 40 w 79"/>
                <a:gd name="T1" fmla="*/ 80 h 80"/>
                <a:gd name="T2" fmla="*/ 0 w 79"/>
                <a:gd name="T3" fmla="*/ 40 h 80"/>
                <a:gd name="T4" fmla="*/ 40 w 79"/>
                <a:gd name="T5" fmla="*/ 1 h 80"/>
                <a:gd name="T6" fmla="*/ 79 w 79"/>
                <a:gd name="T7" fmla="*/ 40 h 80"/>
                <a:gd name="T8" fmla="*/ 40 w 79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40" y="80"/>
                  </a:moveTo>
                  <a:cubicBezTo>
                    <a:pt x="19" y="80"/>
                    <a:pt x="0" y="61"/>
                    <a:pt x="0" y="40"/>
                  </a:cubicBezTo>
                  <a:cubicBezTo>
                    <a:pt x="0" y="19"/>
                    <a:pt x="18" y="1"/>
                    <a:pt x="40" y="1"/>
                  </a:cubicBezTo>
                  <a:cubicBezTo>
                    <a:pt x="61" y="0"/>
                    <a:pt x="79" y="19"/>
                    <a:pt x="79" y="40"/>
                  </a:cubicBezTo>
                  <a:cubicBezTo>
                    <a:pt x="79" y="61"/>
                    <a:pt x="61" y="80"/>
                    <a:pt x="40" y="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11545888" y="2933700"/>
              <a:ext cx="300037" cy="296863"/>
            </a:xfrm>
            <a:custGeom>
              <a:avLst/>
              <a:gdLst>
                <a:gd name="T0" fmla="*/ 39 w 80"/>
                <a:gd name="T1" fmla="*/ 1 h 79"/>
                <a:gd name="T2" fmla="*/ 80 w 80"/>
                <a:gd name="T3" fmla="*/ 39 h 79"/>
                <a:gd name="T4" fmla="*/ 41 w 80"/>
                <a:gd name="T5" fmla="*/ 79 h 79"/>
                <a:gd name="T6" fmla="*/ 1 w 80"/>
                <a:gd name="T7" fmla="*/ 40 h 79"/>
                <a:gd name="T8" fmla="*/ 39 w 80"/>
                <a:gd name="T9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39" y="1"/>
                  </a:moveTo>
                  <a:cubicBezTo>
                    <a:pt x="61" y="0"/>
                    <a:pt x="79" y="18"/>
                    <a:pt x="80" y="39"/>
                  </a:cubicBezTo>
                  <a:cubicBezTo>
                    <a:pt x="80" y="60"/>
                    <a:pt x="62" y="78"/>
                    <a:pt x="41" y="79"/>
                  </a:cubicBezTo>
                  <a:cubicBezTo>
                    <a:pt x="19" y="79"/>
                    <a:pt x="1" y="62"/>
                    <a:pt x="1" y="40"/>
                  </a:cubicBezTo>
                  <a:cubicBezTo>
                    <a:pt x="0" y="19"/>
                    <a:pt x="18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72751" y="-114751"/>
            <a:ext cx="12937501" cy="70875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67B22BE-8801-422F-B6AB-2A352C452CCC}"/>
              </a:ext>
            </a:extLst>
          </p:cNvPr>
          <p:cNvSpPr/>
          <p:nvPr/>
        </p:nvSpPr>
        <p:spPr>
          <a:xfrm>
            <a:off x="9103587" y="1856419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45273AC-342A-4A0B-8778-2DDF7B2C7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56397"/>
              </p:ext>
            </p:extLst>
          </p:nvPr>
        </p:nvGraphicFramePr>
        <p:xfrm>
          <a:off x="9211587" y="1964491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90F021-F60A-4BDA-9739-A6023FF5FAF9}"/>
              </a:ext>
            </a:extLst>
          </p:cNvPr>
          <p:cNvSpPr/>
          <p:nvPr/>
        </p:nvSpPr>
        <p:spPr>
          <a:xfrm>
            <a:off x="3253933" y="1856419"/>
            <a:ext cx="5666731" cy="42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705F905-4BBA-4AB6-A89C-8154EB9E3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45947"/>
              </p:ext>
            </p:extLst>
          </p:nvPr>
        </p:nvGraphicFramePr>
        <p:xfrm>
          <a:off x="3361578" y="1964347"/>
          <a:ext cx="5451442" cy="399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774">
                <a:tc rowSpan="2"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b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0BD31F-6469-4815-9688-43B972CF2578}"/>
              </a:ext>
            </a:extLst>
          </p:cNvPr>
          <p:cNvSpPr/>
          <p:nvPr/>
        </p:nvSpPr>
        <p:spPr>
          <a:xfrm>
            <a:off x="911009" y="1856419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4574876-E478-48C3-B4B7-5389E1AF4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81141"/>
              </p:ext>
            </p:extLst>
          </p:nvPr>
        </p:nvGraphicFramePr>
        <p:xfrm>
          <a:off x="1019009" y="1964491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57A5E626-1546-45D0-AC70-A8127F14E1B8}"/>
              </a:ext>
            </a:extLst>
          </p:cNvPr>
          <p:cNvSpPr/>
          <p:nvPr/>
        </p:nvSpPr>
        <p:spPr>
          <a:xfrm>
            <a:off x="9443461" y="2222242"/>
            <a:ext cx="289623" cy="38328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ed Rectangle 32">
            <a:extLst>
              <a:ext uri="{FF2B5EF4-FFF2-40B4-BE49-F238E27FC236}">
                <a16:creationId xmlns:a16="http://schemas.microsoft.com/office/drawing/2014/main" xmlns="" id="{1C0A3439-34DE-45C5-89B0-19E6E3EB0D54}"/>
              </a:ext>
            </a:extLst>
          </p:cNvPr>
          <p:cNvSpPr/>
          <p:nvPr/>
        </p:nvSpPr>
        <p:spPr>
          <a:xfrm>
            <a:off x="1266903" y="2199179"/>
            <a:ext cx="367655" cy="3676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2BF723AE-F29B-4AE3-8801-6D05A10C81C6}"/>
              </a:ext>
            </a:extLst>
          </p:cNvPr>
          <p:cNvSpPr/>
          <p:nvPr/>
        </p:nvSpPr>
        <p:spPr>
          <a:xfrm>
            <a:off x="3612340" y="2215395"/>
            <a:ext cx="375433" cy="3514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448FE320-A19E-4A0E-A4F9-6FBEAC405905}"/>
              </a:ext>
            </a:extLst>
          </p:cNvPr>
          <p:cNvCxnSpPr>
            <a:cxnSpLocks/>
          </p:cNvCxnSpPr>
          <p:nvPr/>
        </p:nvCxnSpPr>
        <p:spPr>
          <a:xfrm>
            <a:off x="0" y="2860081"/>
            <a:ext cx="1219200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9EDDF38-4275-44E1-BD6A-DEA7859DF506}"/>
              </a:ext>
            </a:extLst>
          </p:cNvPr>
          <p:cNvSpPr/>
          <p:nvPr/>
        </p:nvSpPr>
        <p:spPr>
          <a:xfrm>
            <a:off x="1281599" y="2291730"/>
            <a:ext cx="1080000" cy="10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0F9A7D7-6D4E-47C1-9B04-70A50FC1EFDA}"/>
              </a:ext>
            </a:extLst>
          </p:cNvPr>
          <p:cNvSpPr/>
          <p:nvPr/>
        </p:nvSpPr>
        <p:spPr>
          <a:xfrm>
            <a:off x="6983665" y="2291730"/>
            <a:ext cx="1080000" cy="1080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4559DBC-9428-48A7-8DF0-D4612AA83978}"/>
              </a:ext>
            </a:extLst>
          </p:cNvPr>
          <p:cNvSpPr/>
          <p:nvPr/>
        </p:nvSpPr>
        <p:spPr>
          <a:xfrm>
            <a:off x="9834699" y="2291730"/>
            <a:ext cx="1080000" cy="1080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0358EB6-E373-488F-B24F-988352CEED29}"/>
              </a:ext>
            </a:extLst>
          </p:cNvPr>
          <p:cNvSpPr/>
          <p:nvPr/>
        </p:nvSpPr>
        <p:spPr>
          <a:xfrm>
            <a:off x="4132632" y="2291730"/>
            <a:ext cx="1080000" cy="1080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8BF123C-474B-4B87-8863-C8F0C0A745AA}"/>
              </a:ext>
            </a:extLst>
          </p:cNvPr>
          <p:cNvGrpSpPr/>
          <p:nvPr/>
        </p:nvGrpSpPr>
        <p:grpSpPr>
          <a:xfrm>
            <a:off x="899784" y="3717034"/>
            <a:ext cx="1843633" cy="2241540"/>
            <a:chOff x="2079598" y="4199174"/>
            <a:chExt cx="3303211" cy="224154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9ACE5C9-1353-417C-A379-9AA578B05FDD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9E28287-D65B-400F-884F-60B3ACB8C295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4BF8768-B9AA-4B94-A6AB-7BC9694EAABD}"/>
              </a:ext>
            </a:extLst>
          </p:cNvPr>
          <p:cNvGrpSpPr/>
          <p:nvPr/>
        </p:nvGrpSpPr>
        <p:grpSpPr>
          <a:xfrm>
            <a:off x="6601850" y="3717034"/>
            <a:ext cx="1843633" cy="2241540"/>
            <a:chOff x="2079598" y="4199174"/>
            <a:chExt cx="3303211" cy="22415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5DA96D9-9F95-4EC9-8D6E-C177E3C9F6FF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645AD79-E689-43E2-A17F-FB0CF1CA6DB1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3E27F86-044A-4BF8-936D-D11FADFD7C10}"/>
              </a:ext>
            </a:extLst>
          </p:cNvPr>
          <p:cNvGrpSpPr/>
          <p:nvPr/>
        </p:nvGrpSpPr>
        <p:grpSpPr>
          <a:xfrm>
            <a:off x="3750817" y="3717034"/>
            <a:ext cx="1843633" cy="2241540"/>
            <a:chOff x="2079598" y="4199174"/>
            <a:chExt cx="3303211" cy="224154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1873F00-2E49-42AD-BA84-185519838EA5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6B0B5B9-0B90-4ACC-A0C7-3BE7B679BA84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878277A-BE4F-4233-BF6C-EE4D912E1AF1}"/>
              </a:ext>
            </a:extLst>
          </p:cNvPr>
          <p:cNvGrpSpPr/>
          <p:nvPr/>
        </p:nvGrpSpPr>
        <p:grpSpPr>
          <a:xfrm>
            <a:off x="9452884" y="3717034"/>
            <a:ext cx="1843633" cy="2241540"/>
            <a:chOff x="2079598" y="4199174"/>
            <a:chExt cx="3303211" cy="22415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F89B7D7-0D64-4A4D-9A9E-8746DF7BD7D6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1C59FD0-A2D4-4714-9767-9EB197B2B040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8">
            <a:extLst>
              <a:ext uri="{FF2B5EF4-FFF2-40B4-BE49-F238E27FC236}">
                <a16:creationId xmlns:a16="http://schemas.microsoft.com/office/drawing/2014/main" xmlns="" id="{248B1701-4CA1-4FA7-80BC-F5149A369849}"/>
              </a:ext>
            </a:extLst>
          </p:cNvPr>
          <p:cNvSpPr/>
          <p:nvPr/>
        </p:nvSpPr>
        <p:spPr>
          <a:xfrm rot="16200000">
            <a:off x="4478683" y="2579785"/>
            <a:ext cx="438067" cy="52229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418583D1-D53A-494F-A42B-172FD3D2DAEC}"/>
              </a:ext>
            </a:extLst>
          </p:cNvPr>
          <p:cNvSpPr/>
          <p:nvPr/>
        </p:nvSpPr>
        <p:spPr>
          <a:xfrm>
            <a:off x="7304576" y="2628537"/>
            <a:ext cx="463089" cy="4630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xmlns="" id="{FBAE608F-242E-4C49-97DE-78536B9D271C}"/>
              </a:ext>
            </a:extLst>
          </p:cNvPr>
          <p:cNvSpPr/>
          <p:nvPr/>
        </p:nvSpPr>
        <p:spPr>
          <a:xfrm>
            <a:off x="1587385" y="2694074"/>
            <a:ext cx="505185" cy="3320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xmlns="" id="{41C4C780-7FF5-481B-A7FD-DB7758DEBC20}"/>
              </a:ext>
            </a:extLst>
          </p:cNvPr>
          <p:cNvSpPr/>
          <p:nvPr/>
        </p:nvSpPr>
        <p:spPr>
          <a:xfrm>
            <a:off x="10118666" y="2571792"/>
            <a:ext cx="506594" cy="5107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Triángulo isósceles 23"/>
          <p:cNvSpPr/>
          <p:nvPr/>
        </p:nvSpPr>
        <p:spPr>
          <a:xfrm rot="5400000">
            <a:off x="542465" y="-544118"/>
            <a:ext cx="1329378" cy="2417614"/>
          </a:xfrm>
          <a:prstGeom prst="triangle">
            <a:avLst/>
          </a:prstGeom>
          <a:solidFill>
            <a:srgbClr val="1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Triángulo isósceles 24"/>
          <p:cNvSpPr/>
          <p:nvPr/>
        </p:nvSpPr>
        <p:spPr>
          <a:xfrm rot="16200000">
            <a:off x="10310156" y="-544118"/>
            <a:ext cx="1329378" cy="2417614"/>
          </a:xfrm>
          <a:prstGeom prst="triangle">
            <a:avLst/>
          </a:prstGeom>
          <a:solidFill>
            <a:srgbClr val="1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11158" y="678539"/>
            <a:ext cx="3087353" cy="479172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6673F77-CCA2-4D50-897F-2C8A2955E8BA}"/>
              </a:ext>
            </a:extLst>
          </p:cNvPr>
          <p:cNvSpPr/>
          <p:nvPr/>
        </p:nvSpPr>
        <p:spPr>
          <a:xfrm>
            <a:off x="951796" y="4421449"/>
            <a:ext cx="2556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B8F4C4-A25C-4727-9AF3-BE0EBD3D2B29}"/>
              </a:ext>
            </a:extLst>
          </p:cNvPr>
          <p:cNvSpPr txBox="1"/>
          <p:nvPr/>
        </p:nvSpPr>
        <p:spPr>
          <a:xfrm>
            <a:off x="923896" y="462354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ACB1EEC-80D0-42C2-AD21-C9A5AA868ADA}"/>
              </a:ext>
            </a:extLst>
          </p:cNvPr>
          <p:cNvGrpSpPr/>
          <p:nvPr/>
        </p:nvGrpSpPr>
        <p:grpSpPr>
          <a:xfrm>
            <a:off x="923896" y="4934220"/>
            <a:ext cx="1921103" cy="1107996"/>
            <a:chOff x="2551706" y="4283314"/>
            <a:chExt cx="1480091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FF2337F-BDC2-4DA4-840A-97E2B5F9B4EE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93AD253-A8EE-4B58-967B-6420AEC098A3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4632286-B144-4FD4-B2BB-1187E2400415}"/>
              </a:ext>
            </a:extLst>
          </p:cNvPr>
          <p:cNvSpPr/>
          <p:nvPr/>
        </p:nvSpPr>
        <p:spPr>
          <a:xfrm>
            <a:off x="1064178" y="3703198"/>
            <a:ext cx="620627" cy="62062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3012D9-F38B-427B-83C1-DF62615FF959}"/>
              </a:ext>
            </a:extLst>
          </p:cNvPr>
          <p:cNvSpPr/>
          <p:nvPr/>
        </p:nvSpPr>
        <p:spPr>
          <a:xfrm>
            <a:off x="3541999" y="3839481"/>
            <a:ext cx="2556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22E556-0F55-4A98-AA0A-5139BF17106C}"/>
              </a:ext>
            </a:extLst>
          </p:cNvPr>
          <p:cNvSpPr txBox="1"/>
          <p:nvPr/>
        </p:nvSpPr>
        <p:spPr>
          <a:xfrm>
            <a:off x="3557041" y="404423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9D906EE-0805-4234-BA3D-03FC4D0FC816}"/>
              </a:ext>
            </a:extLst>
          </p:cNvPr>
          <p:cNvGrpSpPr/>
          <p:nvPr/>
        </p:nvGrpSpPr>
        <p:grpSpPr>
          <a:xfrm>
            <a:off x="3512990" y="4362272"/>
            <a:ext cx="1921103" cy="1107996"/>
            <a:chOff x="2551706" y="4283314"/>
            <a:chExt cx="1480091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2697396-5A77-4E50-874D-2D0296F3DA3A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43A2747-58E2-49B4-A94B-A3271158354F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1F59230-36A2-4C89-8A2B-3DD9E42B6506}"/>
              </a:ext>
            </a:extLst>
          </p:cNvPr>
          <p:cNvSpPr/>
          <p:nvPr/>
        </p:nvSpPr>
        <p:spPr>
          <a:xfrm>
            <a:off x="3647160" y="3103328"/>
            <a:ext cx="620627" cy="62062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D0820A-3F28-4160-96F9-4D0CDC31A8DD}"/>
              </a:ext>
            </a:extLst>
          </p:cNvPr>
          <p:cNvSpPr/>
          <p:nvPr/>
        </p:nvSpPr>
        <p:spPr>
          <a:xfrm>
            <a:off x="6133311" y="3229590"/>
            <a:ext cx="2556000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5D8B4F-11E5-47C6-8706-F4AB5BAD18FF}"/>
              </a:ext>
            </a:extLst>
          </p:cNvPr>
          <p:cNvSpPr txBox="1"/>
          <p:nvPr/>
        </p:nvSpPr>
        <p:spPr>
          <a:xfrm>
            <a:off x="6158627" y="3437009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312F60C-DF67-454F-B57B-DDAE2016C5B3}"/>
              </a:ext>
            </a:extLst>
          </p:cNvPr>
          <p:cNvGrpSpPr/>
          <p:nvPr/>
        </p:nvGrpSpPr>
        <p:grpSpPr>
          <a:xfrm>
            <a:off x="6103193" y="3762402"/>
            <a:ext cx="1921103" cy="1107996"/>
            <a:chOff x="2551706" y="4283314"/>
            <a:chExt cx="1480091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F4C28BC-163C-4B41-B705-5138A491EB1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B0BA8BB-842C-48F5-9579-3FFDD9A37406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9D462D6-CED7-48A2-8E9C-3067D3C4166B}"/>
              </a:ext>
            </a:extLst>
          </p:cNvPr>
          <p:cNvSpPr/>
          <p:nvPr/>
        </p:nvSpPr>
        <p:spPr>
          <a:xfrm flipV="1">
            <a:off x="6231030" y="2483485"/>
            <a:ext cx="620627" cy="62062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545E534-ED64-45AB-A365-F5303ADA5890}"/>
              </a:ext>
            </a:extLst>
          </p:cNvPr>
          <p:cNvGrpSpPr/>
          <p:nvPr/>
        </p:nvGrpSpPr>
        <p:grpSpPr>
          <a:xfrm>
            <a:off x="971961" y="1743134"/>
            <a:ext cx="2352903" cy="1099865"/>
            <a:chOff x="634921" y="1725549"/>
            <a:chExt cx="2352903" cy="10998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7541A8A-1DF6-4EFF-B1F3-6732C3535246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3971B63-1789-4953-BDC6-A13F06F4AD3C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xmlns="" id="{E738216B-C5DE-4C32-893C-B98EB9262343}"/>
              </a:ext>
            </a:extLst>
          </p:cNvPr>
          <p:cNvSpPr/>
          <p:nvPr/>
        </p:nvSpPr>
        <p:spPr>
          <a:xfrm flipH="1">
            <a:off x="3816791" y="3254947"/>
            <a:ext cx="305624" cy="30562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xmlns="" id="{8ACF5221-D2B4-4832-B17E-47300747D06F}"/>
              </a:ext>
            </a:extLst>
          </p:cNvPr>
          <p:cNvSpPr/>
          <p:nvPr/>
        </p:nvSpPr>
        <p:spPr>
          <a:xfrm>
            <a:off x="6405456" y="2644278"/>
            <a:ext cx="297522" cy="2567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xmlns="" id="{586E37AA-D020-455F-959B-F92BCBEB06EF}"/>
              </a:ext>
            </a:extLst>
          </p:cNvPr>
          <p:cNvSpPr/>
          <p:nvPr/>
        </p:nvSpPr>
        <p:spPr>
          <a:xfrm>
            <a:off x="1239154" y="3860414"/>
            <a:ext cx="323381" cy="3315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B85E24-B25C-4F9A-897E-080D3AB442B2}"/>
              </a:ext>
            </a:extLst>
          </p:cNvPr>
          <p:cNvSpPr/>
          <p:nvPr/>
        </p:nvSpPr>
        <p:spPr>
          <a:xfrm>
            <a:off x="1" y="0"/>
            <a:ext cx="5085806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12F31A-6CD2-4C72-A943-BE20F103A1FD}"/>
              </a:ext>
            </a:extLst>
          </p:cNvPr>
          <p:cNvSpPr txBox="1"/>
          <p:nvPr/>
        </p:nvSpPr>
        <p:spPr>
          <a:xfrm>
            <a:off x="622664" y="3267714"/>
            <a:ext cx="38404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Industry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F8E11F-B4EE-4052-981F-49A3735F0CE9}"/>
              </a:ext>
            </a:extLst>
          </p:cNvPr>
          <p:cNvSpPr txBox="1"/>
          <p:nvPr/>
        </p:nvSpPr>
        <p:spPr>
          <a:xfrm>
            <a:off x="622664" y="3983662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DB5697-E7DB-4B47-BE56-383759955FDE}"/>
              </a:ext>
            </a:extLst>
          </p:cNvPr>
          <p:cNvSpPr txBox="1"/>
          <p:nvPr/>
        </p:nvSpPr>
        <p:spPr>
          <a:xfrm>
            <a:off x="622664" y="5535871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4FAF40-EBA3-4E1B-A50B-414C1FF25812}"/>
              </a:ext>
            </a:extLst>
          </p:cNvPr>
          <p:cNvSpPr txBox="1"/>
          <p:nvPr/>
        </p:nvSpPr>
        <p:spPr>
          <a:xfrm>
            <a:off x="622664" y="2352085"/>
            <a:ext cx="38404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Robot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08BEB2-A603-4927-925F-FC5A1FE117CD}"/>
              </a:ext>
            </a:extLst>
          </p:cNvPr>
          <p:cNvSpPr txBox="1"/>
          <p:nvPr/>
        </p:nvSpPr>
        <p:spPr>
          <a:xfrm>
            <a:off x="622664" y="5018468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PPT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6AD1A5-C8EE-4174-A17B-98D574B2C2E9}"/>
              </a:ext>
            </a:extLst>
          </p:cNvPr>
          <p:cNvSpPr txBox="1"/>
          <p:nvPr/>
        </p:nvSpPr>
        <p:spPr>
          <a:xfrm>
            <a:off x="622664" y="4501065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QUALITY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5D32EA-D035-470F-B600-61F1AB306549}"/>
              </a:ext>
            </a:extLst>
          </p:cNvPr>
          <p:cNvSpPr txBox="1"/>
          <p:nvPr/>
        </p:nvSpPr>
        <p:spPr>
          <a:xfrm>
            <a:off x="507426" y="805144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46" y="1716787"/>
            <a:ext cx="4061250" cy="45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72751" y="-114751"/>
            <a:ext cx="12937501" cy="70875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A9232EAF-EF20-4A00-B488-86DF9CDD3A81}"/>
              </a:ext>
            </a:extLst>
          </p:cNvPr>
          <p:cNvSpPr/>
          <p:nvPr/>
        </p:nvSpPr>
        <p:spPr>
          <a:xfrm flipH="1">
            <a:off x="1653309" y="1797826"/>
            <a:ext cx="9587267" cy="2105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E72D863-678E-4144-8AE6-5A051FAE3A41}"/>
              </a:ext>
            </a:extLst>
          </p:cNvPr>
          <p:cNvSpPr/>
          <p:nvPr/>
        </p:nvSpPr>
        <p:spPr>
          <a:xfrm flipH="1">
            <a:off x="2692920" y="1952271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7631976-A463-4B78-896C-AA565DC48328}"/>
              </a:ext>
            </a:extLst>
          </p:cNvPr>
          <p:cNvGrpSpPr/>
          <p:nvPr/>
        </p:nvGrpSpPr>
        <p:grpSpPr>
          <a:xfrm>
            <a:off x="951424" y="2254562"/>
            <a:ext cx="1366502" cy="1191918"/>
            <a:chOff x="1043608" y="2309090"/>
            <a:chExt cx="970807" cy="8467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5755B64F-F41D-4988-8A41-0D0E8C77413E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15ECBA18-8398-464C-AAD3-463A68DB1750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8C21802-0B89-462E-A8E0-3AA5A059A790}"/>
              </a:ext>
            </a:extLst>
          </p:cNvPr>
          <p:cNvSpPr/>
          <p:nvPr/>
        </p:nvSpPr>
        <p:spPr>
          <a:xfrm flipH="1" flipV="1">
            <a:off x="1653309" y="3915898"/>
            <a:ext cx="9587267" cy="21053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971AFE8-0D4D-4F8A-A397-8BC9CC79246B}"/>
              </a:ext>
            </a:extLst>
          </p:cNvPr>
          <p:cNvSpPr/>
          <p:nvPr/>
        </p:nvSpPr>
        <p:spPr>
          <a:xfrm flipH="1" flipV="1">
            <a:off x="2692920" y="4070342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0A7CCE1-686C-42A6-BE78-10EC5EC35B5D}"/>
              </a:ext>
            </a:extLst>
          </p:cNvPr>
          <p:cNvGrpSpPr/>
          <p:nvPr/>
        </p:nvGrpSpPr>
        <p:grpSpPr>
          <a:xfrm flipV="1">
            <a:off x="951424" y="4372634"/>
            <a:ext cx="1366502" cy="1191918"/>
            <a:chOff x="1043608" y="2309090"/>
            <a:chExt cx="970807" cy="846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3FE9F85-AD5A-49BF-AB38-03792EA8D18B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00B41E9-FD3A-4D3D-84B6-4B81D2D13735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D0FD6B-1FAE-465E-A7E7-22EF6491E9F2}"/>
              </a:ext>
            </a:extLst>
          </p:cNvPr>
          <p:cNvSpPr txBox="1"/>
          <p:nvPr/>
        </p:nvSpPr>
        <p:spPr>
          <a:xfrm>
            <a:off x="1229171" y="2619690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D1BAE08-CFB1-49B3-91AD-B1310CAC866B}"/>
              </a:ext>
            </a:extLst>
          </p:cNvPr>
          <p:cNvSpPr txBox="1"/>
          <p:nvPr/>
        </p:nvSpPr>
        <p:spPr>
          <a:xfrm>
            <a:off x="1229171" y="4737762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CBBCB41-8A25-4770-B06A-D2AA9D5209A7}"/>
              </a:ext>
            </a:extLst>
          </p:cNvPr>
          <p:cNvSpPr/>
          <p:nvPr/>
        </p:nvSpPr>
        <p:spPr>
          <a:xfrm>
            <a:off x="6656532" y="2040521"/>
            <a:ext cx="68958" cy="16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374992-E0AD-465E-A8A5-C4885BFD67D8}"/>
              </a:ext>
            </a:extLst>
          </p:cNvPr>
          <p:cNvSpPr/>
          <p:nvPr/>
        </p:nvSpPr>
        <p:spPr>
          <a:xfrm>
            <a:off x="6656532" y="4158593"/>
            <a:ext cx="68958" cy="16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6508BC-2021-476F-BE57-AABA48943B05}"/>
              </a:ext>
            </a:extLst>
          </p:cNvPr>
          <p:cNvGrpSpPr/>
          <p:nvPr/>
        </p:nvGrpSpPr>
        <p:grpSpPr>
          <a:xfrm>
            <a:off x="7184107" y="2300590"/>
            <a:ext cx="3151385" cy="1099865"/>
            <a:chOff x="634921" y="1725549"/>
            <a:chExt cx="2352903" cy="10998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AEDF143-BFED-4D51-8387-60BC9501DB02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40E36B4-FA6B-48D1-85EB-ED8CE511C481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0418F59-0175-4D7A-A003-4134DE1CDACA}"/>
              </a:ext>
            </a:extLst>
          </p:cNvPr>
          <p:cNvGrpSpPr/>
          <p:nvPr/>
        </p:nvGrpSpPr>
        <p:grpSpPr>
          <a:xfrm>
            <a:off x="7184107" y="4418662"/>
            <a:ext cx="3151385" cy="1099865"/>
            <a:chOff x="634921" y="1725549"/>
            <a:chExt cx="2352903" cy="10998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0D0BB49-92F7-487E-81FA-AA538C232F89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7ABD6CE-A894-45BF-8B4A-11937ED6642A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D845824-EC93-4B75-88D9-BD61E5122B4C}"/>
              </a:ext>
            </a:extLst>
          </p:cNvPr>
          <p:cNvGrpSpPr/>
          <p:nvPr/>
        </p:nvGrpSpPr>
        <p:grpSpPr>
          <a:xfrm>
            <a:off x="3019811" y="2204191"/>
            <a:ext cx="3459815" cy="1292662"/>
            <a:chOff x="2551706" y="4283314"/>
            <a:chExt cx="1941719" cy="12926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8E2881D-DF2D-482D-BE60-983B566BC7C0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C7C0850-0C73-4C0D-83CB-73207D177EE0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A973691-9BD7-4747-BD1D-3C34563188CD}"/>
              </a:ext>
            </a:extLst>
          </p:cNvPr>
          <p:cNvGrpSpPr/>
          <p:nvPr/>
        </p:nvGrpSpPr>
        <p:grpSpPr>
          <a:xfrm>
            <a:off x="3019811" y="4322262"/>
            <a:ext cx="3459815" cy="1292662"/>
            <a:chOff x="2551706" y="4283314"/>
            <a:chExt cx="1941719" cy="12926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3A9FABA-8963-4EF9-B13B-170A0FB1E3E2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8E489D-8AB5-4B3B-8FE8-D98E61D30B92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05829" y="261299"/>
            <a:ext cx="6422367" cy="3716387"/>
            <a:chOff x="-8960894" y="-287863"/>
            <a:chExt cx="6422367" cy="3716387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 rot="16200000" flipV="1">
              <a:off x="-9729431" y="1129515"/>
              <a:ext cx="3676763" cy="921255"/>
            </a:xfrm>
            <a:custGeom>
              <a:avLst/>
              <a:gdLst>
                <a:gd name="T0" fmla="*/ 861 w 940"/>
                <a:gd name="T1" fmla="*/ 157 h 236"/>
                <a:gd name="T2" fmla="*/ 900 w 940"/>
                <a:gd name="T3" fmla="*/ 157 h 236"/>
                <a:gd name="T4" fmla="*/ 940 w 940"/>
                <a:gd name="T5" fmla="*/ 196 h 236"/>
                <a:gd name="T6" fmla="*/ 898 w 940"/>
                <a:gd name="T7" fmla="*/ 236 h 236"/>
                <a:gd name="T8" fmla="*/ 826 w 940"/>
                <a:gd name="T9" fmla="*/ 236 h 236"/>
                <a:gd name="T10" fmla="*/ 783 w 940"/>
                <a:gd name="T11" fmla="*/ 193 h 236"/>
                <a:gd name="T12" fmla="*/ 783 w 940"/>
                <a:gd name="T13" fmla="*/ 80 h 236"/>
                <a:gd name="T14" fmla="*/ 758 w 940"/>
                <a:gd name="T15" fmla="*/ 80 h 236"/>
                <a:gd name="T16" fmla="*/ 55 w 940"/>
                <a:gd name="T17" fmla="*/ 80 h 236"/>
                <a:gd name="T18" fmla="*/ 35 w 940"/>
                <a:gd name="T19" fmla="*/ 79 h 236"/>
                <a:gd name="T20" fmla="*/ 1 w 940"/>
                <a:gd name="T21" fmla="*/ 39 h 236"/>
                <a:gd name="T22" fmla="*/ 37 w 940"/>
                <a:gd name="T23" fmla="*/ 1 h 236"/>
                <a:gd name="T24" fmla="*/ 53 w 940"/>
                <a:gd name="T25" fmla="*/ 0 h 236"/>
                <a:gd name="T26" fmla="*/ 808 w 940"/>
                <a:gd name="T27" fmla="*/ 0 h 236"/>
                <a:gd name="T28" fmla="*/ 861 w 940"/>
                <a:gd name="T29" fmla="*/ 52 h 236"/>
                <a:gd name="T30" fmla="*/ 861 w 940"/>
                <a:gd name="T31" fmla="*/ 15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0" h="236">
                  <a:moveTo>
                    <a:pt x="861" y="157"/>
                  </a:moveTo>
                  <a:cubicBezTo>
                    <a:pt x="876" y="157"/>
                    <a:pt x="888" y="156"/>
                    <a:pt x="900" y="157"/>
                  </a:cubicBezTo>
                  <a:cubicBezTo>
                    <a:pt x="923" y="158"/>
                    <a:pt x="940" y="175"/>
                    <a:pt x="940" y="196"/>
                  </a:cubicBezTo>
                  <a:cubicBezTo>
                    <a:pt x="940" y="218"/>
                    <a:pt x="922" y="235"/>
                    <a:pt x="898" y="236"/>
                  </a:cubicBezTo>
                  <a:cubicBezTo>
                    <a:pt x="874" y="236"/>
                    <a:pt x="850" y="236"/>
                    <a:pt x="826" y="236"/>
                  </a:cubicBezTo>
                  <a:cubicBezTo>
                    <a:pt x="798" y="235"/>
                    <a:pt x="783" y="221"/>
                    <a:pt x="783" y="193"/>
                  </a:cubicBezTo>
                  <a:cubicBezTo>
                    <a:pt x="782" y="156"/>
                    <a:pt x="783" y="119"/>
                    <a:pt x="783" y="80"/>
                  </a:cubicBezTo>
                  <a:cubicBezTo>
                    <a:pt x="774" y="80"/>
                    <a:pt x="766" y="80"/>
                    <a:pt x="758" y="80"/>
                  </a:cubicBezTo>
                  <a:cubicBezTo>
                    <a:pt x="524" y="80"/>
                    <a:pt x="289" y="80"/>
                    <a:pt x="55" y="80"/>
                  </a:cubicBezTo>
                  <a:cubicBezTo>
                    <a:pt x="48" y="80"/>
                    <a:pt x="42" y="80"/>
                    <a:pt x="35" y="79"/>
                  </a:cubicBezTo>
                  <a:cubicBezTo>
                    <a:pt x="14" y="76"/>
                    <a:pt x="0" y="59"/>
                    <a:pt x="1" y="39"/>
                  </a:cubicBezTo>
                  <a:cubicBezTo>
                    <a:pt x="1" y="19"/>
                    <a:pt x="16" y="3"/>
                    <a:pt x="37" y="1"/>
                  </a:cubicBezTo>
                  <a:cubicBezTo>
                    <a:pt x="42" y="0"/>
                    <a:pt x="48" y="0"/>
                    <a:pt x="53" y="0"/>
                  </a:cubicBezTo>
                  <a:cubicBezTo>
                    <a:pt x="305" y="0"/>
                    <a:pt x="557" y="0"/>
                    <a:pt x="808" y="0"/>
                  </a:cubicBezTo>
                  <a:cubicBezTo>
                    <a:pt x="849" y="0"/>
                    <a:pt x="861" y="12"/>
                    <a:pt x="861" y="52"/>
                  </a:cubicBezTo>
                  <a:cubicBezTo>
                    <a:pt x="861" y="86"/>
                    <a:pt x="861" y="120"/>
                    <a:pt x="861" y="157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 rot="16200000" flipV="1">
              <a:off x="-8073485" y="1261595"/>
              <a:ext cx="3410954" cy="312038"/>
            </a:xfrm>
            <a:custGeom>
              <a:avLst/>
              <a:gdLst>
                <a:gd name="T0" fmla="*/ 431 w 872"/>
                <a:gd name="T1" fmla="*/ 0 h 80"/>
                <a:gd name="T2" fmla="*/ 818 w 872"/>
                <a:gd name="T3" fmla="*/ 0 h 80"/>
                <a:gd name="T4" fmla="*/ 857 w 872"/>
                <a:gd name="T5" fmla="*/ 55 h 80"/>
                <a:gd name="T6" fmla="*/ 827 w 872"/>
                <a:gd name="T7" fmla="*/ 77 h 80"/>
                <a:gd name="T8" fmla="*/ 807 w 872"/>
                <a:gd name="T9" fmla="*/ 79 h 80"/>
                <a:gd name="T10" fmla="*/ 54 w 872"/>
                <a:gd name="T11" fmla="*/ 79 h 80"/>
                <a:gd name="T12" fmla="*/ 40 w 872"/>
                <a:gd name="T13" fmla="*/ 79 h 80"/>
                <a:gd name="T14" fmla="*/ 1 w 872"/>
                <a:gd name="T15" fmla="*/ 37 h 80"/>
                <a:gd name="T16" fmla="*/ 43 w 872"/>
                <a:gd name="T17" fmla="*/ 0 h 80"/>
                <a:gd name="T18" fmla="*/ 431 w 872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2" h="80">
                  <a:moveTo>
                    <a:pt x="431" y="0"/>
                  </a:moveTo>
                  <a:cubicBezTo>
                    <a:pt x="560" y="0"/>
                    <a:pt x="689" y="0"/>
                    <a:pt x="818" y="0"/>
                  </a:cubicBezTo>
                  <a:cubicBezTo>
                    <a:pt x="851" y="0"/>
                    <a:pt x="872" y="28"/>
                    <a:pt x="857" y="55"/>
                  </a:cubicBezTo>
                  <a:cubicBezTo>
                    <a:pt x="852" y="65"/>
                    <a:pt x="838" y="71"/>
                    <a:pt x="827" y="77"/>
                  </a:cubicBezTo>
                  <a:cubicBezTo>
                    <a:pt x="822" y="80"/>
                    <a:pt x="814" y="79"/>
                    <a:pt x="807" y="79"/>
                  </a:cubicBezTo>
                  <a:cubicBezTo>
                    <a:pt x="556" y="79"/>
                    <a:pt x="305" y="79"/>
                    <a:pt x="54" y="79"/>
                  </a:cubicBezTo>
                  <a:cubicBezTo>
                    <a:pt x="49" y="79"/>
                    <a:pt x="44" y="79"/>
                    <a:pt x="40" y="79"/>
                  </a:cubicBezTo>
                  <a:cubicBezTo>
                    <a:pt x="15" y="76"/>
                    <a:pt x="0" y="59"/>
                    <a:pt x="1" y="37"/>
                  </a:cubicBezTo>
                  <a:cubicBezTo>
                    <a:pt x="2" y="15"/>
                    <a:pt x="19" y="0"/>
                    <a:pt x="43" y="0"/>
                  </a:cubicBezTo>
                  <a:cubicBezTo>
                    <a:pt x="172" y="0"/>
                    <a:pt x="301" y="0"/>
                    <a:pt x="431" y="0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 rot="16200000" flipV="1">
              <a:off x="-4686471" y="364280"/>
              <a:ext cx="2146292" cy="921255"/>
            </a:xfrm>
            <a:custGeom>
              <a:avLst/>
              <a:gdLst>
                <a:gd name="T0" fmla="*/ 392 w 549"/>
                <a:gd name="T1" fmla="*/ 157 h 236"/>
                <a:gd name="T2" fmla="*/ 392 w 549"/>
                <a:gd name="T3" fmla="*/ 50 h 236"/>
                <a:gd name="T4" fmla="*/ 441 w 549"/>
                <a:gd name="T5" fmla="*/ 0 h 236"/>
                <a:gd name="T6" fmla="*/ 507 w 549"/>
                <a:gd name="T7" fmla="*/ 0 h 236"/>
                <a:gd name="T8" fmla="*/ 549 w 549"/>
                <a:gd name="T9" fmla="*/ 40 h 236"/>
                <a:gd name="T10" fmla="*/ 505 w 549"/>
                <a:gd name="T11" fmla="*/ 79 h 236"/>
                <a:gd name="T12" fmla="*/ 470 w 549"/>
                <a:gd name="T13" fmla="*/ 79 h 236"/>
                <a:gd name="T14" fmla="*/ 470 w 549"/>
                <a:gd name="T15" fmla="*/ 189 h 236"/>
                <a:gd name="T16" fmla="*/ 463 w 549"/>
                <a:gd name="T17" fmla="*/ 217 h 236"/>
                <a:gd name="T18" fmla="*/ 426 w 549"/>
                <a:gd name="T19" fmla="*/ 235 h 236"/>
                <a:gd name="T20" fmla="*/ 46 w 549"/>
                <a:gd name="T21" fmla="*/ 235 h 236"/>
                <a:gd name="T22" fmla="*/ 1 w 549"/>
                <a:gd name="T23" fmla="*/ 198 h 236"/>
                <a:gd name="T24" fmla="*/ 45 w 549"/>
                <a:gd name="T25" fmla="*/ 157 h 236"/>
                <a:gd name="T26" fmla="*/ 363 w 549"/>
                <a:gd name="T27" fmla="*/ 157 h 236"/>
                <a:gd name="T28" fmla="*/ 392 w 549"/>
                <a:gd name="T29" fmla="*/ 15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9" h="236">
                  <a:moveTo>
                    <a:pt x="392" y="157"/>
                  </a:moveTo>
                  <a:cubicBezTo>
                    <a:pt x="392" y="119"/>
                    <a:pt x="392" y="85"/>
                    <a:pt x="392" y="50"/>
                  </a:cubicBezTo>
                  <a:cubicBezTo>
                    <a:pt x="392" y="14"/>
                    <a:pt x="405" y="1"/>
                    <a:pt x="441" y="0"/>
                  </a:cubicBezTo>
                  <a:cubicBezTo>
                    <a:pt x="463" y="0"/>
                    <a:pt x="485" y="0"/>
                    <a:pt x="507" y="0"/>
                  </a:cubicBezTo>
                  <a:cubicBezTo>
                    <a:pt x="532" y="2"/>
                    <a:pt x="549" y="18"/>
                    <a:pt x="549" y="40"/>
                  </a:cubicBezTo>
                  <a:cubicBezTo>
                    <a:pt x="549" y="63"/>
                    <a:pt x="531" y="79"/>
                    <a:pt x="505" y="79"/>
                  </a:cubicBezTo>
                  <a:cubicBezTo>
                    <a:pt x="494" y="79"/>
                    <a:pt x="483" y="79"/>
                    <a:pt x="470" y="79"/>
                  </a:cubicBezTo>
                  <a:cubicBezTo>
                    <a:pt x="470" y="117"/>
                    <a:pt x="470" y="153"/>
                    <a:pt x="470" y="189"/>
                  </a:cubicBezTo>
                  <a:cubicBezTo>
                    <a:pt x="469" y="199"/>
                    <a:pt x="469" y="212"/>
                    <a:pt x="463" y="217"/>
                  </a:cubicBezTo>
                  <a:cubicBezTo>
                    <a:pt x="453" y="226"/>
                    <a:pt x="438" y="234"/>
                    <a:pt x="426" y="235"/>
                  </a:cubicBezTo>
                  <a:cubicBezTo>
                    <a:pt x="299" y="236"/>
                    <a:pt x="172" y="235"/>
                    <a:pt x="46" y="235"/>
                  </a:cubicBezTo>
                  <a:cubicBezTo>
                    <a:pt x="18" y="235"/>
                    <a:pt x="2" y="221"/>
                    <a:pt x="1" y="198"/>
                  </a:cubicBezTo>
                  <a:cubicBezTo>
                    <a:pt x="0" y="173"/>
                    <a:pt x="17" y="157"/>
                    <a:pt x="45" y="157"/>
                  </a:cubicBezTo>
                  <a:cubicBezTo>
                    <a:pt x="151" y="157"/>
                    <a:pt x="257" y="157"/>
                    <a:pt x="363" y="157"/>
                  </a:cubicBezTo>
                  <a:cubicBezTo>
                    <a:pt x="371" y="157"/>
                    <a:pt x="380" y="157"/>
                    <a:pt x="392" y="157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 rot="16200000" flipV="1">
              <a:off x="-9421521" y="212388"/>
              <a:ext cx="1842509" cy="921255"/>
            </a:xfrm>
            <a:custGeom>
              <a:avLst/>
              <a:gdLst>
                <a:gd name="T0" fmla="*/ 236 w 471"/>
                <a:gd name="T1" fmla="*/ 157 h 236"/>
                <a:gd name="T2" fmla="*/ 297 w 471"/>
                <a:gd name="T3" fmla="*/ 157 h 236"/>
                <a:gd name="T4" fmla="*/ 427 w 471"/>
                <a:gd name="T5" fmla="*/ 157 h 236"/>
                <a:gd name="T6" fmla="*/ 471 w 471"/>
                <a:gd name="T7" fmla="*/ 197 h 236"/>
                <a:gd name="T8" fmla="*/ 427 w 471"/>
                <a:gd name="T9" fmla="*/ 236 h 236"/>
                <a:gd name="T10" fmla="*/ 201 w 471"/>
                <a:gd name="T11" fmla="*/ 236 h 236"/>
                <a:gd name="T12" fmla="*/ 157 w 471"/>
                <a:gd name="T13" fmla="*/ 193 h 236"/>
                <a:gd name="T14" fmla="*/ 157 w 471"/>
                <a:gd name="T15" fmla="*/ 80 h 236"/>
                <a:gd name="T16" fmla="*/ 65 w 471"/>
                <a:gd name="T17" fmla="*/ 80 h 236"/>
                <a:gd name="T18" fmla="*/ 39 w 471"/>
                <a:gd name="T19" fmla="*/ 80 h 236"/>
                <a:gd name="T20" fmla="*/ 1 w 471"/>
                <a:gd name="T21" fmla="*/ 41 h 236"/>
                <a:gd name="T22" fmla="*/ 36 w 471"/>
                <a:gd name="T23" fmla="*/ 2 h 236"/>
                <a:gd name="T24" fmla="*/ 202 w 471"/>
                <a:gd name="T25" fmla="*/ 2 h 236"/>
                <a:gd name="T26" fmla="*/ 236 w 471"/>
                <a:gd name="T27" fmla="*/ 44 h 236"/>
                <a:gd name="T28" fmla="*/ 236 w 471"/>
                <a:gd name="T29" fmla="*/ 15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1" h="236">
                  <a:moveTo>
                    <a:pt x="236" y="157"/>
                  </a:moveTo>
                  <a:cubicBezTo>
                    <a:pt x="258" y="157"/>
                    <a:pt x="277" y="157"/>
                    <a:pt x="297" y="157"/>
                  </a:cubicBezTo>
                  <a:cubicBezTo>
                    <a:pt x="341" y="157"/>
                    <a:pt x="384" y="157"/>
                    <a:pt x="427" y="157"/>
                  </a:cubicBezTo>
                  <a:cubicBezTo>
                    <a:pt x="453" y="158"/>
                    <a:pt x="471" y="174"/>
                    <a:pt x="471" y="197"/>
                  </a:cubicBezTo>
                  <a:cubicBezTo>
                    <a:pt x="471" y="220"/>
                    <a:pt x="452" y="236"/>
                    <a:pt x="427" y="236"/>
                  </a:cubicBezTo>
                  <a:cubicBezTo>
                    <a:pt x="351" y="236"/>
                    <a:pt x="276" y="236"/>
                    <a:pt x="201" y="236"/>
                  </a:cubicBezTo>
                  <a:cubicBezTo>
                    <a:pt x="173" y="236"/>
                    <a:pt x="158" y="221"/>
                    <a:pt x="157" y="193"/>
                  </a:cubicBezTo>
                  <a:cubicBezTo>
                    <a:pt x="157" y="156"/>
                    <a:pt x="157" y="119"/>
                    <a:pt x="157" y="80"/>
                  </a:cubicBezTo>
                  <a:cubicBezTo>
                    <a:pt x="126" y="80"/>
                    <a:pt x="95" y="80"/>
                    <a:pt x="65" y="80"/>
                  </a:cubicBezTo>
                  <a:cubicBezTo>
                    <a:pt x="56" y="80"/>
                    <a:pt x="47" y="80"/>
                    <a:pt x="39" y="80"/>
                  </a:cubicBezTo>
                  <a:cubicBezTo>
                    <a:pt x="17" y="78"/>
                    <a:pt x="1" y="61"/>
                    <a:pt x="1" y="41"/>
                  </a:cubicBezTo>
                  <a:cubicBezTo>
                    <a:pt x="0" y="21"/>
                    <a:pt x="15" y="2"/>
                    <a:pt x="36" y="2"/>
                  </a:cubicBezTo>
                  <a:cubicBezTo>
                    <a:pt x="91" y="0"/>
                    <a:pt x="146" y="0"/>
                    <a:pt x="202" y="2"/>
                  </a:cubicBezTo>
                  <a:cubicBezTo>
                    <a:pt x="223" y="2"/>
                    <a:pt x="235" y="20"/>
                    <a:pt x="236" y="44"/>
                  </a:cubicBezTo>
                  <a:cubicBezTo>
                    <a:pt x="236" y="81"/>
                    <a:pt x="236" y="118"/>
                    <a:pt x="236" y="157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 rot="16200000" flipV="1">
              <a:off x="-3615801" y="520298"/>
              <a:ext cx="1231642" cy="922906"/>
            </a:xfrm>
            <a:custGeom>
              <a:avLst/>
              <a:gdLst>
                <a:gd name="T0" fmla="*/ 158 w 315"/>
                <a:gd name="T1" fmla="*/ 157 h 236"/>
                <a:gd name="T2" fmla="*/ 158 w 315"/>
                <a:gd name="T3" fmla="*/ 51 h 236"/>
                <a:gd name="T4" fmla="*/ 208 w 315"/>
                <a:gd name="T5" fmla="*/ 1 h 236"/>
                <a:gd name="T6" fmla="*/ 270 w 315"/>
                <a:gd name="T7" fmla="*/ 1 h 236"/>
                <a:gd name="T8" fmla="*/ 315 w 315"/>
                <a:gd name="T9" fmla="*/ 40 h 236"/>
                <a:gd name="T10" fmla="*/ 270 w 315"/>
                <a:gd name="T11" fmla="*/ 80 h 236"/>
                <a:gd name="T12" fmla="*/ 237 w 315"/>
                <a:gd name="T13" fmla="*/ 80 h 236"/>
                <a:gd name="T14" fmla="*/ 237 w 315"/>
                <a:gd name="T15" fmla="*/ 128 h 236"/>
                <a:gd name="T16" fmla="*/ 237 w 315"/>
                <a:gd name="T17" fmla="*/ 196 h 236"/>
                <a:gd name="T18" fmla="*/ 197 w 315"/>
                <a:gd name="T19" fmla="*/ 236 h 236"/>
                <a:gd name="T20" fmla="*/ 43 w 315"/>
                <a:gd name="T21" fmla="*/ 236 h 236"/>
                <a:gd name="T22" fmla="*/ 2 w 315"/>
                <a:gd name="T23" fmla="*/ 199 h 236"/>
                <a:gd name="T24" fmla="*/ 42 w 315"/>
                <a:gd name="T25" fmla="*/ 158 h 236"/>
                <a:gd name="T26" fmla="*/ 131 w 315"/>
                <a:gd name="T27" fmla="*/ 157 h 236"/>
                <a:gd name="T28" fmla="*/ 158 w 315"/>
                <a:gd name="T29" fmla="*/ 15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5" h="236">
                  <a:moveTo>
                    <a:pt x="158" y="157"/>
                  </a:moveTo>
                  <a:cubicBezTo>
                    <a:pt x="158" y="120"/>
                    <a:pt x="158" y="85"/>
                    <a:pt x="158" y="51"/>
                  </a:cubicBezTo>
                  <a:cubicBezTo>
                    <a:pt x="158" y="15"/>
                    <a:pt x="172" y="1"/>
                    <a:pt x="208" y="1"/>
                  </a:cubicBezTo>
                  <a:cubicBezTo>
                    <a:pt x="228" y="1"/>
                    <a:pt x="249" y="0"/>
                    <a:pt x="270" y="1"/>
                  </a:cubicBezTo>
                  <a:cubicBezTo>
                    <a:pt x="297" y="1"/>
                    <a:pt x="315" y="17"/>
                    <a:pt x="315" y="40"/>
                  </a:cubicBezTo>
                  <a:cubicBezTo>
                    <a:pt x="315" y="64"/>
                    <a:pt x="297" y="80"/>
                    <a:pt x="270" y="80"/>
                  </a:cubicBezTo>
                  <a:cubicBezTo>
                    <a:pt x="260" y="80"/>
                    <a:pt x="250" y="80"/>
                    <a:pt x="237" y="80"/>
                  </a:cubicBezTo>
                  <a:cubicBezTo>
                    <a:pt x="237" y="96"/>
                    <a:pt x="237" y="112"/>
                    <a:pt x="237" y="128"/>
                  </a:cubicBezTo>
                  <a:cubicBezTo>
                    <a:pt x="237" y="150"/>
                    <a:pt x="237" y="173"/>
                    <a:pt x="237" y="196"/>
                  </a:cubicBezTo>
                  <a:cubicBezTo>
                    <a:pt x="236" y="220"/>
                    <a:pt x="221" y="236"/>
                    <a:pt x="197" y="236"/>
                  </a:cubicBezTo>
                  <a:cubicBezTo>
                    <a:pt x="146" y="236"/>
                    <a:pt x="94" y="236"/>
                    <a:pt x="43" y="236"/>
                  </a:cubicBezTo>
                  <a:cubicBezTo>
                    <a:pt x="20" y="236"/>
                    <a:pt x="3" y="220"/>
                    <a:pt x="2" y="199"/>
                  </a:cubicBezTo>
                  <a:cubicBezTo>
                    <a:pt x="0" y="177"/>
                    <a:pt x="17" y="159"/>
                    <a:pt x="42" y="158"/>
                  </a:cubicBezTo>
                  <a:cubicBezTo>
                    <a:pt x="71" y="156"/>
                    <a:pt x="101" y="157"/>
                    <a:pt x="131" y="157"/>
                  </a:cubicBezTo>
                  <a:cubicBezTo>
                    <a:pt x="139" y="157"/>
                    <a:pt x="147" y="157"/>
                    <a:pt x="158" y="157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 rot="16200000" flipV="1">
              <a:off x="-6008917" y="463339"/>
              <a:ext cx="1731892" cy="308736"/>
            </a:xfrm>
            <a:custGeom>
              <a:avLst/>
              <a:gdLst>
                <a:gd name="T0" fmla="*/ 228 w 443"/>
                <a:gd name="T1" fmla="*/ 78 h 79"/>
                <a:gd name="T2" fmla="*/ 54 w 443"/>
                <a:gd name="T3" fmla="*/ 78 h 79"/>
                <a:gd name="T4" fmla="*/ 17 w 443"/>
                <a:gd name="T5" fmla="*/ 21 h 79"/>
                <a:gd name="T6" fmla="*/ 51 w 443"/>
                <a:gd name="T7" fmla="*/ 1 h 79"/>
                <a:gd name="T8" fmla="*/ 404 w 443"/>
                <a:gd name="T9" fmla="*/ 1 h 79"/>
                <a:gd name="T10" fmla="*/ 443 w 443"/>
                <a:gd name="T11" fmla="*/ 39 h 79"/>
                <a:gd name="T12" fmla="*/ 404 w 443"/>
                <a:gd name="T13" fmla="*/ 78 h 79"/>
                <a:gd name="T14" fmla="*/ 228 w 443"/>
                <a:gd name="T15" fmla="*/ 78 h 79"/>
                <a:gd name="T16" fmla="*/ 228 w 443"/>
                <a:gd name="T17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79">
                  <a:moveTo>
                    <a:pt x="228" y="78"/>
                  </a:moveTo>
                  <a:cubicBezTo>
                    <a:pt x="170" y="78"/>
                    <a:pt x="112" y="79"/>
                    <a:pt x="54" y="78"/>
                  </a:cubicBezTo>
                  <a:cubicBezTo>
                    <a:pt x="21" y="78"/>
                    <a:pt x="0" y="47"/>
                    <a:pt x="17" y="21"/>
                  </a:cubicBezTo>
                  <a:cubicBezTo>
                    <a:pt x="24" y="11"/>
                    <a:pt x="39" y="1"/>
                    <a:pt x="51" y="1"/>
                  </a:cubicBezTo>
                  <a:cubicBezTo>
                    <a:pt x="169" y="0"/>
                    <a:pt x="286" y="0"/>
                    <a:pt x="404" y="1"/>
                  </a:cubicBezTo>
                  <a:cubicBezTo>
                    <a:pt x="426" y="1"/>
                    <a:pt x="442" y="18"/>
                    <a:pt x="443" y="39"/>
                  </a:cubicBezTo>
                  <a:cubicBezTo>
                    <a:pt x="443" y="60"/>
                    <a:pt x="427" y="78"/>
                    <a:pt x="404" y="78"/>
                  </a:cubicBezTo>
                  <a:cubicBezTo>
                    <a:pt x="345" y="79"/>
                    <a:pt x="286" y="78"/>
                    <a:pt x="228" y="78"/>
                  </a:cubicBezTo>
                  <a:cubicBezTo>
                    <a:pt x="228" y="78"/>
                    <a:pt x="228" y="78"/>
                    <a:pt x="228" y="78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 rot="16200000" flipV="1">
              <a:off x="-7742461" y="2350425"/>
              <a:ext cx="1533773" cy="308736"/>
            </a:xfrm>
            <a:custGeom>
              <a:avLst/>
              <a:gdLst>
                <a:gd name="T0" fmla="*/ 195 w 392"/>
                <a:gd name="T1" fmla="*/ 0 h 79"/>
                <a:gd name="T2" fmla="*/ 345 w 392"/>
                <a:gd name="T3" fmla="*/ 0 h 79"/>
                <a:gd name="T4" fmla="*/ 391 w 392"/>
                <a:gd name="T5" fmla="*/ 39 h 79"/>
                <a:gd name="T6" fmla="*/ 344 w 392"/>
                <a:gd name="T7" fmla="*/ 79 h 79"/>
                <a:gd name="T8" fmla="*/ 47 w 392"/>
                <a:gd name="T9" fmla="*/ 79 h 79"/>
                <a:gd name="T10" fmla="*/ 0 w 392"/>
                <a:gd name="T11" fmla="*/ 39 h 79"/>
                <a:gd name="T12" fmla="*/ 47 w 392"/>
                <a:gd name="T13" fmla="*/ 0 h 79"/>
                <a:gd name="T14" fmla="*/ 195 w 392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79">
                  <a:moveTo>
                    <a:pt x="195" y="0"/>
                  </a:moveTo>
                  <a:cubicBezTo>
                    <a:pt x="245" y="0"/>
                    <a:pt x="295" y="0"/>
                    <a:pt x="345" y="0"/>
                  </a:cubicBezTo>
                  <a:cubicBezTo>
                    <a:pt x="372" y="0"/>
                    <a:pt x="391" y="16"/>
                    <a:pt x="391" y="39"/>
                  </a:cubicBezTo>
                  <a:cubicBezTo>
                    <a:pt x="392" y="63"/>
                    <a:pt x="373" y="79"/>
                    <a:pt x="344" y="79"/>
                  </a:cubicBezTo>
                  <a:cubicBezTo>
                    <a:pt x="245" y="79"/>
                    <a:pt x="146" y="79"/>
                    <a:pt x="47" y="79"/>
                  </a:cubicBezTo>
                  <a:cubicBezTo>
                    <a:pt x="17" y="79"/>
                    <a:pt x="0" y="64"/>
                    <a:pt x="0" y="39"/>
                  </a:cubicBezTo>
                  <a:cubicBezTo>
                    <a:pt x="0" y="14"/>
                    <a:pt x="17" y="0"/>
                    <a:pt x="47" y="0"/>
                  </a:cubicBezTo>
                  <a:cubicBezTo>
                    <a:pt x="97" y="0"/>
                    <a:pt x="146" y="0"/>
                    <a:pt x="195" y="0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 rot="16200000" flipV="1">
              <a:off x="-6523201" y="977623"/>
              <a:ext cx="1542028" cy="308736"/>
            </a:xfrm>
            <a:custGeom>
              <a:avLst/>
              <a:gdLst>
                <a:gd name="T0" fmla="*/ 197 w 394"/>
                <a:gd name="T1" fmla="*/ 79 h 79"/>
                <a:gd name="T2" fmla="*/ 45 w 394"/>
                <a:gd name="T3" fmla="*/ 79 h 79"/>
                <a:gd name="T4" fmla="*/ 2 w 394"/>
                <a:gd name="T5" fmla="*/ 43 h 79"/>
                <a:gd name="T6" fmla="*/ 39 w 394"/>
                <a:gd name="T7" fmla="*/ 1 h 79"/>
                <a:gd name="T8" fmla="*/ 355 w 394"/>
                <a:gd name="T9" fmla="*/ 1 h 79"/>
                <a:gd name="T10" fmla="*/ 393 w 394"/>
                <a:gd name="T11" fmla="*/ 39 h 79"/>
                <a:gd name="T12" fmla="*/ 352 w 394"/>
                <a:gd name="T13" fmla="*/ 79 h 79"/>
                <a:gd name="T14" fmla="*/ 197 w 394"/>
                <a:gd name="T15" fmla="*/ 79 h 79"/>
                <a:gd name="T16" fmla="*/ 197 w 394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79">
                  <a:moveTo>
                    <a:pt x="197" y="79"/>
                  </a:moveTo>
                  <a:cubicBezTo>
                    <a:pt x="146" y="79"/>
                    <a:pt x="96" y="79"/>
                    <a:pt x="45" y="79"/>
                  </a:cubicBezTo>
                  <a:cubicBezTo>
                    <a:pt x="20" y="79"/>
                    <a:pt x="4" y="65"/>
                    <a:pt x="2" y="43"/>
                  </a:cubicBezTo>
                  <a:cubicBezTo>
                    <a:pt x="0" y="20"/>
                    <a:pt x="16" y="1"/>
                    <a:pt x="39" y="1"/>
                  </a:cubicBezTo>
                  <a:cubicBezTo>
                    <a:pt x="144" y="0"/>
                    <a:pt x="249" y="1"/>
                    <a:pt x="355" y="1"/>
                  </a:cubicBezTo>
                  <a:cubicBezTo>
                    <a:pt x="376" y="1"/>
                    <a:pt x="393" y="18"/>
                    <a:pt x="393" y="39"/>
                  </a:cubicBezTo>
                  <a:cubicBezTo>
                    <a:pt x="394" y="61"/>
                    <a:pt x="377" y="78"/>
                    <a:pt x="352" y="79"/>
                  </a:cubicBezTo>
                  <a:cubicBezTo>
                    <a:pt x="301" y="79"/>
                    <a:pt x="249" y="79"/>
                    <a:pt x="197" y="79"/>
                  </a:cubicBezTo>
                  <a:cubicBezTo>
                    <a:pt x="197" y="79"/>
                    <a:pt x="197" y="79"/>
                    <a:pt x="197" y="79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 rot="16200000" flipV="1">
              <a:off x="-7514623" y="133140"/>
              <a:ext cx="1074797" cy="312038"/>
            </a:xfrm>
            <a:custGeom>
              <a:avLst/>
              <a:gdLst>
                <a:gd name="T0" fmla="*/ 138 w 275"/>
                <a:gd name="T1" fmla="*/ 0 h 80"/>
                <a:gd name="T2" fmla="*/ 231 w 275"/>
                <a:gd name="T3" fmla="*/ 0 h 80"/>
                <a:gd name="T4" fmla="*/ 275 w 275"/>
                <a:gd name="T5" fmla="*/ 40 h 80"/>
                <a:gd name="T6" fmla="*/ 233 w 275"/>
                <a:gd name="T7" fmla="*/ 79 h 80"/>
                <a:gd name="T8" fmla="*/ 42 w 275"/>
                <a:gd name="T9" fmla="*/ 79 h 80"/>
                <a:gd name="T10" fmla="*/ 0 w 275"/>
                <a:gd name="T11" fmla="*/ 39 h 80"/>
                <a:gd name="T12" fmla="*/ 44 w 275"/>
                <a:gd name="T13" fmla="*/ 0 h 80"/>
                <a:gd name="T14" fmla="*/ 138 w 27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80">
                  <a:moveTo>
                    <a:pt x="138" y="0"/>
                  </a:moveTo>
                  <a:cubicBezTo>
                    <a:pt x="169" y="0"/>
                    <a:pt x="200" y="0"/>
                    <a:pt x="231" y="0"/>
                  </a:cubicBezTo>
                  <a:cubicBezTo>
                    <a:pt x="256" y="0"/>
                    <a:pt x="275" y="17"/>
                    <a:pt x="275" y="40"/>
                  </a:cubicBezTo>
                  <a:cubicBezTo>
                    <a:pt x="275" y="61"/>
                    <a:pt x="257" y="79"/>
                    <a:pt x="233" y="79"/>
                  </a:cubicBezTo>
                  <a:cubicBezTo>
                    <a:pt x="169" y="80"/>
                    <a:pt x="105" y="80"/>
                    <a:pt x="42" y="79"/>
                  </a:cubicBezTo>
                  <a:cubicBezTo>
                    <a:pt x="17" y="79"/>
                    <a:pt x="0" y="61"/>
                    <a:pt x="0" y="39"/>
                  </a:cubicBezTo>
                  <a:cubicBezTo>
                    <a:pt x="0" y="17"/>
                    <a:pt x="18" y="0"/>
                    <a:pt x="44" y="0"/>
                  </a:cubicBezTo>
                  <a:cubicBezTo>
                    <a:pt x="75" y="0"/>
                    <a:pt x="106" y="0"/>
                    <a:pt x="138" y="0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 rot="16200000" flipV="1">
              <a:off x="-5068676" y="137268"/>
              <a:ext cx="1079750" cy="308736"/>
            </a:xfrm>
            <a:custGeom>
              <a:avLst/>
              <a:gdLst>
                <a:gd name="T0" fmla="*/ 138 w 276"/>
                <a:gd name="T1" fmla="*/ 79 h 79"/>
                <a:gd name="T2" fmla="*/ 44 w 276"/>
                <a:gd name="T3" fmla="*/ 79 h 79"/>
                <a:gd name="T4" fmla="*/ 1 w 276"/>
                <a:gd name="T5" fmla="*/ 41 h 79"/>
                <a:gd name="T6" fmla="*/ 44 w 276"/>
                <a:gd name="T7" fmla="*/ 1 h 79"/>
                <a:gd name="T8" fmla="*/ 234 w 276"/>
                <a:gd name="T9" fmla="*/ 1 h 79"/>
                <a:gd name="T10" fmla="*/ 276 w 276"/>
                <a:gd name="T11" fmla="*/ 40 h 79"/>
                <a:gd name="T12" fmla="*/ 232 w 276"/>
                <a:gd name="T13" fmla="*/ 79 h 79"/>
                <a:gd name="T14" fmla="*/ 138 w 276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79">
                  <a:moveTo>
                    <a:pt x="138" y="79"/>
                  </a:moveTo>
                  <a:cubicBezTo>
                    <a:pt x="107" y="79"/>
                    <a:pt x="75" y="79"/>
                    <a:pt x="44" y="79"/>
                  </a:cubicBezTo>
                  <a:cubicBezTo>
                    <a:pt x="19" y="78"/>
                    <a:pt x="2" y="63"/>
                    <a:pt x="1" y="41"/>
                  </a:cubicBezTo>
                  <a:cubicBezTo>
                    <a:pt x="0" y="18"/>
                    <a:pt x="18" y="1"/>
                    <a:pt x="44" y="1"/>
                  </a:cubicBezTo>
                  <a:cubicBezTo>
                    <a:pt x="107" y="0"/>
                    <a:pt x="170" y="0"/>
                    <a:pt x="234" y="1"/>
                  </a:cubicBezTo>
                  <a:cubicBezTo>
                    <a:pt x="259" y="1"/>
                    <a:pt x="276" y="17"/>
                    <a:pt x="276" y="40"/>
                  </a:cubicBezTo>
                  <a:cubicBezTo>
                    <a:pt x="276" y="62"/>
                    <a:pt x="258" y="78"/>
                    <a:pt x="232" y="79"/>
                  </a:cubicBezTo>
                  <a:cubicBezTo>
                    <a:pt x="201" y="79"/>
                    <a:pt x="169" y="79"/>
                    <a:pt x="138" y="79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 rot="16200000" flipV="1">
              <a:off x="-2851390" y="-249065"/>
              <a:ext cx="312037" cy="313689"/>
            </a:xfrm>
            <a:custGeom>
              <a:avLst/>
              <a:gdLst>
                <a:gd name="T0" fmla="*/ 41 w 80"/>
                <a:gd name="T1" fmla="*/ 80 h 80"/>
                <a:gd name="T2" fmla="*/ 1 w 80"/>
                <a:gd name="T3" fmla="*/ 41 h 80"/>
                <a:gd name="T4" fmla="*/ 39 w 80"/>
                <a:gd name="T5" fmla="*/ 1 h 80"/>
                <a:gd name="T6" fmla="*/ 80 w 80"/>
                <a:gd name="T7" fmla="*/ 40 h 80"/>
                <a:gd name="T8" fmla="*/ 41 w 80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41" y="80"/>
                  </a:moveTo>
                  <a:cubicBezTo>
                    <a:pt x="20" y="80"/>
                    <a:pt x="1" y="63"/>
                    <a:pt x="1" y="41"/>
                  </a:cubicBezTo>
                  <a:cubicBezTo>
                    <a:pt x="0" y="20"/>
                    <a:pt x="18" y="1"/>
                    <a:pt x="39" y="1"/>
                  </a:cubicBezTo>
                  <a:cubicBezTo>
                    <a:pt x="60" y="0"/>
                    <a:pt x="79" y="19"/>
                    <a:pt x="80" y="40"/>
                  </a:cubicBezTo>
                  <a:cubicBezTo>
                    <a:pt x="80" y="61"/>
                    <a:pt x="62" y="79"/>
                    <a:pt x="41" y="80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 rot="16200000" flipV="1">
              <a:off x="-4687296" y="1132817"/>
              <a:ext cx="312037" cy="303783"/>
            </a:xfrm>
            <a:custGeom>
              <a:avLst/>
              <a:gdLst>
                <a:gd name="T0" fmla="*/ 41 w 80"/>
                <a:gd name="T1" fmla="*/ 0 h 78"/>
                <a:gd name="T2" fmla="*/ 80 w 80"/>
                <a:gd name="T3" fmla="*/ 40 h 78"/>
                <a:gd name="T4" fmla="*/ 39 w 80"/>
                <a:gd name="T5" fmla="*/ 78 h 78"/>
                <a:gd name="T6" fmla="*/ 1 w 80"/>
                <a:gd name="T7" fmla="*/ 38 h 78"/>
                <a:gd name="T8" fmla="*/ 41 w 80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0"/>
                  </a:moveTo>
                  <a:cubicBezTo>
                    <a:pt x="63" y="0"/>
                    <a:pt x="80" y="18"/>
                    <a:pt x="80" y="40"/>
                  </a:cubicBezTo>
                  <a:cubicBezTo>
                    <a:pt x="79" y="61"/>
                    <a:pt x="61" y="78"/>
                    <a:pt x="39" y="78"/>
                  </a:cubicBezTo>
                  <a:cubicBezTo>
                    <a:pt x="17" y="77"/>
                    <a:pt x="0" y="60"/>
                    <a:pt x="1" y="38"/>
                  </a:cubicBezTo>
                  <a:cubicBezTo>
                    <a:pt x="1" y="16"/>
                    <a:pt x="19" y="0"/>
                    <a:pt x="41" y="0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 rot="16200000" flipV="1">
              <a:off x="-7131593" y="1127038"/>
              <a:ext cx="308735" cy="312038"/>
            </a:xfrm>
            <a:custGeom>
              <a:avLst/>
              <a:gdLst>
                <a:gd name="T0" fmla="*/ 79 w 79"/>
                <a:gd name="T1" fmla="*/ 40 h 80"/>
                <a:gd name="T2" fmla="*/ 39 w 79"/>
                <a:gd name="T3" fmla="*/ 79 h 80"/>
                <a:gd name="T4" fmla="*/ 0 w 79"/>
                <a:gd name="T5" fmla="*/ 39 h 80"/>
                <a:gd name="T6" fmla="*/ 40 w 79"/>
                <a:gd name="T7" fmla="*/ 0 h 80"/>
                <a:gd name="T8" fmla="*/ 79 w 79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79" y="40"/>
                  </a:moveTo>
                  <a:cubicBezTo>
                    <a:pt x="78" y="61"/>
                    <a:pt x="59" y="80"/>
                    <a:pt x="39" y="79"/>
                  </a:cubicBezTo>
                  <a:cubicBezTo>
                    <a:pt x="18" y="79"/>
                    <a:pt x="0" y="60"/>
                    <a:pt x="0" y="39"/>
                  </a:cubicBezTo>
                  <a:cubicBezTo>
                    <a:pt x="0" y="18"/>
                    <a:pt x="19" y="0"/>
                    <a:pt x="40" y="0"/>
                  </a:cubicBezTo>
                  <a:cubicBezTo>
                    <a:pt x="61" y="0"/>
                    <a:pt x="79" y="19"/>
                    <a:pt x="79" y="40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 rot="16200000" flipV="1">
              <a:off x="-3506010" y="1955837"/>
              <a:ext cx="308735" cy="312038"/>
            </a:xfrm>
            <a:custGeom>
              <a:avLst/>
              <a:gdLst>
                <a:gd name="T0" fmla="*/ 40 w 79"/>
                <a:gd name="T1" fmla="*/ 80 h 80"/>
                <a:gd name="T2" fmla="*/ 0 w 79"/>
                <a:gd name="T3" fmla="*/ 40 h 80"/>
                <a:gd name="T4" fmla="*/ 40 w 79"/>
                <a:gd name="T5" fmla="*/ 1 h 80"/>
                <a:gd name="T6" fmla="*/ 79 w 79"/>
                <a:gd name="T7" fmla="*/ 40 h 80"/>
                <a:gd name="T8" fmla="*/ 40 w 79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40" y="80"/>
                  </a:moveTo>
                  <a:cubicBezTo>
                    <a:pt x="19" y="80"/>
                    <a:pt x="0" y="61"/>
                    <a:pt x="0" y="40"/>
                  </a:cubicBezTo>
                  <a:cubicBezTo>
                    <a:pt x="0" y="19"/>
                    <a:pt x="18" y="1"/>
                    <a:pt x="40" y="1"/>
                  </a:cubicBezTo>
                  <a:cubicBezTo>
                    <a:pt x="61" y="0"/>
                    <a:pt x="79" y="19"/>
                    <a:pt x="79" y="40"/>
                  </a:cubicBezTo>
                  <a:cubicBezTo>
                    <a:pt x="79" y="61"/>
                    <a:pt x="61" y="80"/>
                    <a:pt x="40" y="80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 rot="16200000" flipV="1">
              <a:off x="-5908206" y="-246589"/>
              <a:ext cx="312037" cy="308736"/>
            </a:xfrm>
            <a:custGeom>
              <a:avLst/>
              <a:gdLst>
                <a:gd name="T0" fmla="*/ 39 w 80"/>
                <a:gd name="T1" fmla="*/ 1 h 79"/>
                <a:gd name="T2" fmla="*/ 80 w 80"/>
                <a:gd name="T3" fmla="*/ 39 h 79"/>
                <a:gd name="T4" fmla="*/ 41 w 80"/>
                <a:gd name="T5" fmla="*/ 79 h 79"/>
                <a:gd name="T6" fmla="*/ 1 w 80"/>
                <a:gd name="T7" fmla="*/ 40 h 79"/>
                <a:gd name="T8" fmla="*/ 39 w 80"/>
                <a:gd name="T9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39" y="1"/>
                  </a:moveTo>
                  <a:cubicBezTo>
                    <a:pt x="61" y="0"/>
                    <a:pt x="79" y="18"/>
                    <a:pt x="80" y="39"/>
                  </a:cubicBezTo>
                  <a:cubicBezTo>
                    <a:pt x="80" y="60"/>
                    <a:pt x="62" y="78"/>
                    <a:pt x="41" y="79"/>
                  </a:cubicBezTo>
                  <a:cubicBezTo>
                    <a:pt x="19" y="79"/>
                    <a:pt x="1" y="62"/>
                    <a:pt x="1" y="40"/>
                  </a:cubicBezTo>
                  <a:cubicBezTo>
                    <a:pt x="0" y="19"/>
                    <a:pt x="18" y="1"/>
                    <a:pt x="39" y="1"/>
                  </a:cubicBezTo>
                  <a:close/>
                </a:path>
              </a:pathLst>
            </a:custGeom>
            <a:solidFill>
              <a:srgbClr val="B2C5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BF815-8B16-4320-88A9-582102802117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FDFB81B-BB8D-4ABB-B85B-68A7E09B4EE5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12280B-421F-4ACC-BBFC-C252614F5BE4}"/>
              </a:ext>
            </a:extLst>
          </p:cNvPr>
          <p:cNvSpPr txBox="1"/>
          <p:nvPr/>
        </p:nvSpPr>
        <p:spPr>
          <a:xfrm>
            <a:off x="688601" y="299763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06F981F-4B5E-420B-81AB-CEBB05B3634F}"/>
              </a:ext>
            </a:extLst>
          </p:cNvPr>
          <p:cNvSpPr txBox="1"/>
          <p:nvPr/>
        </p:nvSpPr>
        <p:spPr>
          <a:xfrm>
            <a:off x="677971" y="22368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xmlns="" id="{415A71B3-8483-441F-9C22-77463F50B0ED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xmlns="" id="{1E1A74CC-C943-4B3A-A2C0-17361CF26187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AAC81E7-20C3-4BA6-9535-5535FC1910D3}"/>
              </a:ext>
            </a:extLst>
          </p:cNvPr>
          <p:cNvSpPr txBox="1"/>
          <p:nvPr/>
        </p:nvSpPr>
        <p:spPr>
          <a:xfrm>
            <a:off x="1314218" y="50252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8FFDDE-2852-43B4-8F21-3DC9135EF10C}"/>
              </a:ext>
            </a:extLst>
          </p:cNvPr>
          <p:cNvSpPr txBox="1"/>
          <p:nvPr/>
        </p:nvSpPr>
        <p:spPr>
          <a:xfrm>
            <a:off x="3735506" y="50446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EFB3C2-763F-485C-AD45-C5C9233D86F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3">
            <a:extLst>
              <a:ext uri="{FF2B5EF4-FFF2-40B4-BE49-F238E27FC236}">
                <a16:creationId xmlns:a16="http://schemas.microsoft.com/office/drawing/2014/main" xmlns="" id="{5FF2CE6B-B1F8-45B2-98B4-E731A3B6ECDE}"/>
              </a:ext>
            </a:extLst>
          </p:cNvPr>
          <p:cNvSpPr/>
          <p:nvPr/>
        </p:nvSpPr>
        <p:spPr>
          <a:xfrm>
            <a:off x="8052000" y="2994536"/>
            <a:ext cx="4140000" cy="1728000"/>
          </a:xfrm>
          <a:custGeom>
            <a:avLst/>
            <a:gdLst/>
            <a:ahLst/>
            <a:cxnLst/>
            <a:rect l="l" t="t" r="r" b="b"/>
            <a:pathLst>
              <a:path w="2623756" h="1619848">
                <a:moveTo>
                  <a:pt x="187935" y="0"/>
                </a:moveTo>
                <a:lnTo>
                  <a:pt x="2623756" y="0"/>
                </a:lnTo>
                <a:lnTo>
                  <a:pt x="2623756" y="1619848"/>
                </a:lnTo>
                <a:lnTo>
                  <a:pt x="187935" y="1619848"/>
                </a:lnTo>
                <a:cubicBezTo>
                  <a:pt x="84141" y="1619848"/>
                  <a:pt x="0" y="1535707"/>
                  <a:pt x="0" y="1431913"/>
                </a:cubicBezTo>
                <a:lnTo>
                  <a:pt x="0" y="187935"/>
                </a:lnTo>
                <a:cubicBezTo>
                  <a:pt x="0" y="84141"/>
                  <a:pt x="84141" y="0"/>
                  <a:pt x="18793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xmlns="" id="{7BF84A42-6D35-49BF-A757-AF4BB25C674F}"/>
              </a:ext>
            </a:extLst>
          </p:cNvPr>
          <p:cNvSpPr/>
          <p:nvPr/>
        </p:nvSpPr>
        <p:spPr>
          <a:xfrm>
            <a:off x="0" y="2994536"/>
            <a:ext cx="4140000" cy="1728000"/>
          </a:xfrm>
          <a:custGeom>
            <a:avLst/>
            <a:gdLst/>
            <a:ahLst/>
            <a:cxnLst/>
            <a:rect l="l" t="t" r="r" b="b"/>
            <a:pathLst>
              <a:path w="2543162" h="1619848">
                <a:moveTo>
                  <a:pt x="7407" y="0"/>
                </a:moveTo>
                <a:lnTo>
                  <a:pt x="2355227" y="0"/>
                </a:lnTo>
                <a:cubicBezTo>
                  <a:pt x="2459021" y="0"/>
                  <a:pt x="2543162" y="84141"/>
                  <a:pt x="2543162" y="187935"/>
                </a:cubicBezTo>
                <a:lnTo>
                  <a:pt x="2543162" y="1431913"/>
                </a:lnTo>
                <a:cubicBezTo>
                  <a:pt x="2543162" y="1535707"/>
                  <a:pt x="2459021" y="1619848"/>
                  <a:pt x="2355227" y="1619848"/>
                </a:cubicBezTo>
                <a:lnTo>
                  <a:pt x="7407" y="1619848"/>
                </a:lnTo>
                <a:lnTo>
                  <a:pt x="0" y="1619102"/>
                </a:lnTo>
                <a:lnTo>
                  <a:pt x="0" y="747"/>
                </a:lnTo>
                <a:cubicBezTo>
                  <a:pt x="2442" y="48"/>
                  <a:pt x="4919" y="0"/>
                  <a:pt x="7407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upo 36"/>
          <p:cNvGrpSpPr/>
          <p:nvPr/>
        </p:nvGrpSpPr>
        <p:grpSpPr>
          <a:xfrm>
            <a:off x="4033537" y="2298822"/>
            <a:ext cx="4126829" cy="3130410"/>
            <a:chOff x="4479144" y="2660790"/>
            <a:chExt cx="3244006" cy="246074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06433859-D176-46A4-AF50-510090AA5349}"/>
                </a:ext>
              </a:extLst>
            </p:cNvPr>
            <p:cNvSpPr/>
            <p:nvPr/>
          </p:nvSpPr>
          <p:spPr>
            <a:xfrm>
              <a:off x="4870054" y="2660790"/>
              <a:ext cx="2460744" cy="2460744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D03913B7-0476-47DE-9BC6-E417EC8FF246}"/>
                </a:ext>
              </a:extLst>
            </p:cNvPr>
            <p:cNvSpPr/>
            <p:nvPr/>
          </p:nvSpPr>
          <p:spPr>
            <a:xfrm>
              <a:off x="5116130" y="2906866"/>
              <a:ext cx="1968594" cy="1968594"/>
            </a:xfrm>
            <a:prstGeom prst="ellipse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E2C87016-7FB6-4B41-B85A-827BDFC7CC4D}"/>
                </a:ext>
              </a:extLst>
            </p:cNvPr>
            <p:cNvSpPr/>
            <p:nvPr/>
          </p:nvSpPr>
          <p:spPr>
            <a:xfrm>
              <a:off x="4479144" y="3474477"/>
              <a:ext cx="833373" cy="8333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2639F5E-2E4E-428B-A017-1EC7D24DB688}"/>
                </a:ext>
              </a:extLst>
            </p:cNvPr>
            <p:cNvSpPr/>
            <p:nvPr/>
          </p:nvSpPr>
          <p:spPr>
            <a:xfrm>
              <a:off x="6889777" y="3474477"/>
              <a:ext cx="833373" cy="8333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Block Arc 14">
              <a:extLst>
                <a:ext uri="{FF2B5EF4-FFF2-40B4-BE49-F238E27FC236}">
                  <a16:creationId xmlns:a16="http://schemas.microsoft.com/office/drawing/2014/main" xmlns="" id="{541B740F-3A25-410B-B9EF-B307A5C0B7B4}"/>
                </a:ext>
              </a:extLst>
            </p:cNvPr>
            <p:cNvSpPr/>
            <p:nvPr/>
          </p:nvSpPr>
          <p:spPr>
            <a:xfrm rot="16200000">
              <a:off x="7070834" y="3645311"/>
              <a:ext cx="471257" cy="471568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Oval 21">
              <a:extLst>
                <a:ext uri="{FF2B5EF4-FFF2-40B4-BE49-F238E27FC236}">
                  <a16:creationId xmlns:a16="http://schemas.microsoft.com/office/drawing/2014/main" xmlns="" id="{B257E012-9012-4341-A8C9-24AF23C7C8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7690" y="3681284"/>
              <a:ext cx="416279" cy="4197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0">
            <a:extLst>
              <a:ext uri="{FF2B5EF4-FFF2-40B4-BE49-F238E27FC236}">
                <a16:creationId xmlns:a16="http://schemas.microsoft.com/office/drawing/2014/main" xmlns="" id="{669643AD-28CB-419B-BEE6-06CDB25C1ACF}"/>
              </a:ext>
            </a:extLst>
          </p:cNvPr>
          <p:cNvSpPr/>
          <p:nvPr/>
        </p:nvSpPr>
        <p:spPr>
          <a:xfrm rot="10800000">
            <a:off x="6984684" y="4813265"/>
            <a:ext cx="1408483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xmlns="" id="{3807A97E-0BAD-470C-AADC-14F20B8D006F}"/>
              </a:ext>
            </a:extLst>
          </p:cNvPr>
          <p:cNvSpPr/>
          <p:nvPr/>
        </p:nvSpPr>
        <p:spPr>
          <a:xfrm>
            <a:off x="3750386" y="2250254"/>
            <a:ext cx="1516316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D21D841-BA0C-4161-9F7F-0D72BE8D3A34}"/>
              </a:ext>
            </a:extLst>
          </p:cNvPr>
          <p:cNvSpPr/>
          <p:nvPr/>
        </p:nvSpPr>
        <p:spPr>
          <a:xfrm>
            <a:off x="6787120" y="2733956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CC6D5E0-D1B6-4507-9DD2-99814B3785D7}"/>
              </a:ext>
            </a:extLst>
          </p:cNvPr>
          <p:cNvSpPr/>
          <p:nvPr/>
        </p:nvSpPr>
        <p:spPr>
          <a:xfrm>
            <a:off x="6787120" y="4524466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084F28C-6F93-4038-A31D-2F85AA47D6B8}"/>
              </a:ext>
            </a:extLst>
          </p:cNvPr>
          <p:cNvSpPr/>
          <p:nvPr/>
        </p:nvSpPr>
        <p:spPr>
          <a:xfrm>
            <a:off x="5033564" y="4524466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FE4D8B2-17E1-4FC8-8369-33FB502822F7}"/>
              </a:ext>
            </a:extLst>
          </p:cNvPr>
          <p:cNvSpPr/>
          <p:nvPr/>
        </p:nvSpPr>
        <p:spPr>
          <a:xfrm>
            <a:off x="5033564" y="2733956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3A01249-9B34-4761-AA88-C2F509C77A32}"/>
              </a:ext>
            </a:extLst>
          </p:cNvPr>
          <p:cNvGrpSpPr/>
          <p:nvPr/>
        </p:nvGrpSpPr>
        <p:grpSpPr>
          <a:xfrm>
            <a:off x="8403681" y="1747566"/>
            <a:ext cx="984297" cy="984297"/>
            <a:chOff x="6657557" y="1620255"/>
            <a:chExt cx="911927" cy="9119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8C58E5B-C17D-4465-812E-F6B5E42F8E53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F72CF98-A36B-45B0-A4EE-F7A2D3C0BDC3}"/>
                </a:ext>
              </a:extLst>
            </p:cNvPr>
            <p:cNvSpPr/>
            <p:nvPr/>
          </p:nvSpPr>
          <p:spPr>
            <a:xfrm>
              <a:off x="6733551" y="1696249"/>
              <a:ext cx="759939" cy="7599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43C6363-AC46-4E29-92BF-E75CFB874381}"/>
              </a:ext>
            </a:extLst>
          </p:cNvPr>
          <p:cNvGrpSpPr/>
          <p:nvPr/>
        </p:nvGrpSpPr>
        <p:grpSpPr>
          <a:xfrm>
            <a:off x="2804024" y="1747566"/>
            <a:ext cx="984297" cy="984297"/>
            <a:chOff x="1837163" y="4852588"/>
            <a:chExt cx="911927" cy="91192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7139F0A-EDF1-4FD4-8E55-44CB276D6464}"/>
                </a:ext>
              </a:extLst>
            </p:cNvPr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EBC8BD62-C890-4586-BF65-6A1F0769C2EF}"/>
                </a:ext>
              </a:extLst>
            </p:cNvPr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623E9B8-42BB-4582-99B5-E4DB80A24EFE}"/>
              </a:ext>
            </a:extLst>
          </p:cNvPr>
          <p:cNvGrpSpPr/>
          <p:nvPr/>
        </p:nvGrpSpPr>
        <p:grpSpPr>
          <a:xfrm>
            <a:off x="2804024" y="5007478"/>
            <a:ext cx="984297" cy="984297"/>
            <a:chOff x="1837163" y="4852588"/>
            <a:chExt cx="911927" cy="9119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6A11CE4C-F028-4924-A56C-634C74796614}"/>
                </a:ext>
              </a:extLst>
            </p:cNvPr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84D6455-2A48-4628-8BFA-90AB450B9BDB}"/>
                </a:ext>
              </a:extLst>
            </p:cNvPr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2">
            <a:extLst>
              <a:ext uri="{FF2B5EF4-FFF2-40B4-BE49-F238E27FC236}">
                <a16:creationId xmlns:a16="http://schemas.microsoft.com/office/drawing/2014/main" xmlns="" id="{BD8BE0CE-640B-46FD-8075-A22977965B5D}"/>
              </a:ext>
            </a:extLst>
          </p:cNvPr>
          <p:cNvGrpSpPr/>
          <p:nvPr/>
        </p:nvGrpSpPr>
        <p:grpSpPr>
          <a:xfrm>
            <a:off x="8403681" y="5007478"/>
            <a:ext cx="984297" cy="984297"/>
            <a:chOff x="6609996" y="4624904"/>
            <a:chExt cx="911927" cy="91192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A822F918-2C1D-487A-9074-1954361D5DD5}"/>
                </a:ext>
              </a:extLst>
            </p:cNvPr>
            <p:cNvSpPr/>
            <p:nvPr/>
          </p:nvSpPr>
          <p:spPr>
            <a:xfrm>
              <a:off x="6609996" y="4624904"/>
              <a:ext cx="911927" cy="91192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D5D08EE1-341D-47C4-ACB5-FCD264B642BE}"/>
                </a:ext>
              </a:extLst>
            </p:cNvPr>
            <p:cNvSpPr/>
            <p:nvPr/>
          </p:nvSpPr>
          <p:spPr>
            <a:xfrm>
              <a:off x="6685990" y="4700898"/>
              <a:ext cx="759939" cy="7599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Freeform 71">
            <a:extLst>
              <a:ext uri="{FF2B5EF4-FFF2-40B4-BE49-F238E27FC236}">
                <a16:creationId xmlns:a16="http://schemas.microsoft.com/office/drawing/2014/main" xmlns="" id="{E5515D56-FF7C-4753-A229-DBC8175229AF}"/>
              </a:ext>
            </a:extLst>
          </p:cNvPr>
          <p:cNvSpPr/>
          <p:nvPr/>
        </p:nvSpPr>
        <p:spPr>
          <a:xfrm rot="10800000" flipV="1">
            <a:off x="7002302" y="2250254"/>
            <a:ext cx="1390865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72">
            <a:extLst>
              <a:ext uri="{FF2B5EF4-FFF2-40B4-BE49-F238E27FC236}">
                <a16:creationId xmlns:a16="http://schemas.microsoft.com/office/drawing/2014/main" xmlns="" id="{ED416515-5222-43C8-A1CF-39DA156D4248}"/>
              </a:ext>
            </a:extLst>
          </p:cNvPr>
          <p:cNvSpPr/>
          <p:nvPr/>
        </p:nvSpPr>
        <p:spPr>
          <a:xfrm flipV="1">
            <a:off x="3769353" y="4776392"/>
            <a:ext cx="1497349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60C7532-EDD9-4F0E-87D0-82632A496148}"/>
              </a:ext>
            </a:extLst>
          </p:cNvPr>
          <p:cNvSpPr txBox="1"/>
          <p:nvPr/>
        </p:nvSpPr>
        <p:spPr>
          <a:xfrm>
            <a:off x="9584144" y="2085826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6BB22C7-B974-4860-9B6A-1A5E3A0AAEAA}"/>
              </a:ext>
            </a:extLst>
          </p:cNvPr>
          <p:cNvSpPr/>
          <p:nvPr/>
        </p:nvSpPr>
        <p:spPr>
          <a:xfrm>
            <a:off x="703387" y="3258372"/>
            <a:ext cx="3111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7F766C7-D244-4B97-8F0B-EF686B06AEDD}"/>
              </a:ext>
            </a:extLst>
          </p:cNvPr>
          <p:cNvSpPr txBox="1"/>
          <p:nvPr/>
        </p:nvSpPr>
        <p:spPr>
          <a:xfrm>
            <a:off x="9584144" y="5345738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9B99E73-665B-4B5F-AB14-75071FC228CC}"/>
              </a:ext>
            </a:extLst>
          </p:cNvPr>
          <p:cNvSpPr txBox="1"/>
          <p:nvPr/>
        </p:nvSpPr>
        <p:spPr>
          <a:xfrm>
            <a:off x="1250829" y="2085826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CD52669-ADC3-4EAF-9307-D16F508833C3}"/>
              </a:ext>
            </a:extLst>
          </p:cNvPr>
          <p:cNvSpPr txBox="1"/>
          <p:nvPr/>
        </p:nvSpPr>
        <p:spPr>
          <a:xfrm>
            <a:off x="1250829" y="5345738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E1E9700-2485-40C4-85F0-D2A37111BC9F}"/>
              </a:ext>
            </a:extLst>
          </p:cNvPr>
          <p:cNvSpPr/>
          <p:nvPr/>
        </p:nvSpPr>
        <p:spPr>
          <a:xfrm>
            <a:off x="8361689" y="3258372"/>
            <a:ext cx="3191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xmlns="" id="{54A44E98-AE07-4A38-8237-77D6B77EA0A4}"/>
              </a:ext>
            </a:extLst>
          </p:cNvPr>
          <p:cNvSpPr/>
          <p:nvPr/>
        </p:nvSpPr>
        <p:spPr>
          <a:xfrm>
            <a:off x="8705842" y="2034095"/>
            <a:ext cx="379974" cy="3799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ectangle 18">
            <a:extLst>
              <a:ext uri="{FF2B5EF4-FFF2-40B4-BE49-F238E27FC236}">
                <a16:creationId xmlns:a16="http://schemas.microsoft.com/office/drawing/2014/main" xmlns="" id="{0AC26217-0243-403E-BF0B-4F0026253B24}"/>
              </a:ext>
            </a:extLst>
          </p:cNvPr>
          <p:cNvSpPr/>
          <p:nvPr/>
        </p:nvSpPr>
        <p:spPr>
          <a:xfrm>
            <a:off x="3087976" y="2064597"/>
            <a:ext cx="416686" cy="33106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xmlns="" id="{2A6FB511-34F0-48D1-AC15-232943421D86}"/>
              </a:ext>
            </a:extLst>
          </p:cNvPr>
          <p:cNvSpPr/>
          <p:nvPr/>
        </p:nvSpPr>
        <p:spPr>
          <a:xfrm rot="2700000">
            <a:off x="3143190" y="5227329"/>
            <a:ext cx="305961" cy="54853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xmlns="" id="{D75869D0-267C-44A8-8933-586C37032DA9}"/>
              </a:ext>
            </a:extLst>
          </p:cNvPr>
          <p:cNvSpPr/>
          <p:nvPr/>
        </p:nvSpPr>
        <p:spPr>
          <a:xfrm flipH="1">
            <a:off x="8710506" y="5323470"/>
            <a:ext cx="402304" cy="33187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171" y="2996713"/>
            <a:ext cx="1615918" cy="18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563347-80E6-4B48-A39F-4E80AB795CD0}"/>
              </a:ext>
            </a:extLst>
          </p:cNvPr>
          <p:cNvSpPr/>
          <p:nvPr/>
        </p:nvSpPr>
        <p:spPr>
          <a:xfrm>
            <a:off x="1190893" y="2723010"/>
            <a:ext cx="9789376" cy="257123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C891E6A7-CB4F-4F2B-A9A8-9994AB98B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032872"/>
              </p:ext>
            </p:extLst>
          </p:nvPr>
        </p:nvGraphicFramePr>
        <p:xfrm>
          <a:off x="3325512" y="2621048"/>
          <a:ext cx="7445065" cy="275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62E75F-CABD-45EA-8F28-F29AC5FE7DBB}"/>
              </a:ext>
            </a:extLst>
          </p:cNvPr>
          <p:cNvSpPr txBox="1"/>
          <p:nvPr/>
        </p:nvSpPr>
        <p:spPr>
          <a:xfrm>
            <a:off x="1345512" y="4048646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C366D8-FCA2-4485-946B-EF67A489679B}"/>
              </a:ext>
            </a:extLst>
          </p:cNvPr>
          <p:cNvSpPr txBox="1"/>
          <p:nvPr/>
        </p:nvSpPr>
        <p:spPr>
          <a:xfrm>
            <a:off x="1345512" y="4457154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DB87CB-B491-4AD9-B675-DD5BA490A4C2}"/>
              </a:ext>
            </a:extLst>
          </p:cNvPr>
          <p:cNvSpPr txBox="1"/>
          <p:nvPr/>
        </p:nvSpPr>
        <p:spPr>
          <a:xfrm>
            <a:off x="1345512" y="486566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D31C48-6793-431B-B4A8-B84350474D8F}"/>
              </a:ext>
            </a:extLst>
          </p:cNvPr>
          <p:cNvSpPr txBox="1"/>
          <p:nvPr/>
        </p:nvSpPr>
        <p:spPr>
          <a:xfrm>
            <a:off x="1345512" y="3640139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65D7C2-A4C2-459F-A46F-89488EF63CF2}"/>
              </a:ext>
            </a:extLst>
          </p:cNvPr>
          <p:cNvSpPr txBox="1"/>
          <p:nvPr/>
        </p:nvSpPr>
        <p:spPr>
          <a:xfrm>
            <a:off x="1345512" y="323163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FE020E-9961-442C-A282-CA9DB2E94F28}"/>
              </a:ext>
            </a:extLst>
          </p:cNvPr>
          <p:cNvSpPr txBox="1"/>
          <p:nvPr/>
        </p:nvSpPr>
        <p:spPr>
          <a:xfrm>
            <a:off x="1345512" y="282312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B5D366-9826-4259-B756-3B84AA9F2B55}"/>
              </a:ext>
            </a:extLst>
          </p:cNvPr>
          <p:cNvSpPr txBox="1"/>
          <p:nvPr/>
        </p:nvSpPr>
        <p:spPr>
          <a:xfrm>
            <a:off x="1608992" y="1743940"/>
            <a:ext cx="895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D6459A-D2E7-4296-BD2C-7F46ACFA0052}"/>
              </a:ext>
            </a:extLst>
          </p:cNvPr>
          <p:cNvSpPr txBox="1"/>
          <p:nvPr/>
        </p:nvSpPr>
        <p:spPr>
          <a:xfrm>
            <a:off x="905608" y="5459709"/>
            <a:ext cx="1036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xmlns="" id="{9744B78D-713D-4534-9254-C44474287A52}"/>
              </a:ext>
            </a:extLst>
          </p:cNvPr>
          <p:cNvSpPr txBox="1"/>
          <p:nvPr/>
        </p:nvSpPr>
        <p:spPr>
          <a:xfrm>
            <a:off x="4303985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EAB6C6D-5ECD-4DDD-A03E-7B1171252581}"/>
              </a:ext>
            </a:extLst>
          </p:cNvPr>
          <p:cNvSpPr txBox="1"/>
          <p:nvPr/>
        </p:nvSpPr>
        <p:spPr>
          <a:xfrm>
            <a:off x="6474366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1CD906-E94A-4C11-B746-DE9ACF28A676}"/>
              </a:ext>
            </a:extLst>
          </p:cNvPr>
          <p:cNvSpPr txBox="1"/>
          <p:nvPr/>
        </p:nvSpPr>
        <p:spPr>
          <a:xfrm>
            <a:off x="7540777" y="364669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xmlns="" id="{2C06F34E-C9DB-4548-AC03-8D5773DF1420}"/>
              </a:ext>
            </a:extLst>
          </p:cNvPr>
          <p:cNvSpPr txBox="1"/>
          <p:nvPr/>
        </p:nvSpPr>
        <p:spPr>
          <a:xfrm>
            <a:off x="7173566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xmlns="" id="{106AEE27-5A7A-4A95-B9A1-A18647CE967A}"/>
              </a:ext>
            </a:extLst>
          </p:cNvPr>
          <p:cNvSpPr txBox="1"/>
          <p:nvPr/>
        </p:nvSpPr>
        <p:spPr>
          <a:xfrm>
            <a:off x="5024640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xmlns="" id="{256608E9-E38B-4061-8B77-B70CC1326F9D}"/>
              </a:ext>
            </a:extLst>
          </p:cNvPr>
          <p:cNvSpPr txBox="1"/>
          <p:nvPr/>
        </p:nvSpPr>
        <p:spPr>
          <a:xfrm>
            <a:off x="5740305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xmlns="" id="{BF0C1CAD-6C69-4009-88DD-72FF439DF0AE}"/>
              </a:ext>
            </a:extLst>
          </p:cNvPr>
          <p:cNvSpPr txBox="1"/>
          <p:nvPr/>
        </p:nvSpPr>
        <p:spPr>
          <a:xfrm>
            <a:off x="7916060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xmlns="" id="{79A68D71-2315-4E28-80F1-0A76A65BFC5A}"/>
              </a:ext>
            </a:extLst>
          </p:cNvPr>
          <p:cNvSpPr txBox="1"/>
          <p:nvPr/>
        </p:nvSpPr>
        <p:spPr>
          <a:xfrm>
            <a:off x="7181524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xmlns="" id="{90107185-5B84-474F-B083-31940855B559}"/>
              </a:ext>
            </a:extLst>
          </p:cNvPr>
          <p:cNvSpPr txBox="1"/>
          <p:nvPr/>
        </p:nvSpPr>
        <p:spPr>
          <a:xfrm>
            <a:off x="10027954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xmlns="" id="{9CD120B0-24F8-4B79-AB33-EBC693D4E990}"/>
              </a:ext>
            </a:extLst>
          </p:cNvPr>
          <p:cNvSpPr txBox="1"/>
          <p:nvPr/>
        </p:nvSpPr>
        <p:spPr>
          <a:xfrm>
            <a:off x="10027954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xmlns="" id="{F578C9FC-2B01-45DE-947E-58884EBF713C}"/>
              </a:ext>
            </a:extLst>
          </p:cNvPr>
          <p:cNvSpPr txBox="1"/>
          <p:nvPr/>
        </p:nvSpPr>
        <p:spPr>
          <a:xfrm>
            <a:off x="10027954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xmlns="" id="{5B39E1FB-D032-44BF-B829-ED1505939992}"/>
              </a:ext>
            </a:extLst>
          </p:cNvPr>
          <p:cNvSpPr txBox="1"/>
          <p:nvPr/>
        </p:nvSpPr>
        <p:spPr>
          <a:xfrm>
            <a:off x="10027954" y="365259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xmlns="" id="{377E1A56-5227-4B8E-9CB7-32C6B8248CF7}"/>
              </a:ext>
            </a:extLst>
          </p:cNvPr>
          <p:cNvSpPr txBox="1"/>
          <p:nvPr/>
        </p:nvSpPr>
        <p:spPr>
          <a:xfrm>
            <a:off x="10027954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xmlns="" id="{B568B714-3AAA-4943-B407-2B2FD9596693}"/>
              </a:ext>
            </a:extLst>
          </p:cNvPr>
          <p:cNvSpPr txBox="1"/>
          <p:nvPr/>
        </p:nvSpPr>
        <p:spPr>
          <a:xfrm>
            <a:off x="10027954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xmlns="" id="{910AE321-0709-4F3C-ACC2-1911A34E03D4}"/>
              </a:ext>
            </a:extLst>
          </p:cNvPr>
          <p:cNvSpPr txBox="1"/>
          <p:nvPr/>
        </p:nvSpPr>
        <p:spPr>
          <a:xfrm>
            <a:off x="8265636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xmlns="" id="{CB3B5FA0-3F1E-49F9-BE03-F3A867B8D46D}"/>
              </a:ext>
            </a:extLst>
          </p:cNvPr>
          <p:cNvSpPr txBox="1"/>
          <p:nvPr/>
        </p:nvSpPr>
        <p:spPr>
          <a:xfrm>
            <a:off x="8991164" y="366279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xmlns="" id="{83796A9A-95B0-428A-80CC-36BE076CADFA}"/>
              </a:ext>
            </a:extLst>
          </p:cNvPr>
          <p:cNvSpPr txBox="1"/>
          <p:nvPr/>
        </p:nvSpPr>
        <p:spPr>
          <a:xfrm>
            <a:off x="8615212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xmlns="" id="{EBB3626C-66D3-4978-A684-B439A1ADBAE0}"/>
              </a:ext>
            </a:extLst>
          </p:cNvPr>
          <p:cNvSpPr txBox="1"/>
          <p:nvPr/>
        </p:nvSpPr>
        <p:spPr>
          <a:xfrm>
            <a:off x="6824568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riángulo isósceles 30"/>
          <p:cNvSpPr/>
          <p:nvPr/>
        </p:nvSpPr>
        <p:spPr>
          <a:xfrm rot="5400000">
            <a:off x="542465" y="-544118"/>
            <a:ext cx="1329378" cy="2417614"/>
          </a:xfrm>
          <a:prstGeom prst="triangle">
            <a:avLst/>
          </a:prstGeom>
          <a:solidFill>
            <a:srgbClr val="1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Triángulo isósceles 31"/>
          <p:cNvSpPr/>
          <p:nvPr/>
        </p:nvSpPr>
        <p:spPr>
          <a:xfrm rot="16200000">
            <a:off x="10310156" y="-544118"/>
            <a:ext cx="1329378" cy="2417614"/>
          </a:xfrm>
          <a:prstGeom prst="triangle">
            <a:avLst/>
          </a:prstGeom>
          <a:solidFill>
            <a:srgbClr val="1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E35658-AFD1-47C6-AFE2-4724E58B74D0}"/>
              </a:ext>
            </a:extLst>
          </p:cNvPr>
          <p:cNvSpPr txBox="1"/>
          <p:nvPr/>
        </p:nvSpPr>
        <p:spPr>
          <a:xfrm>
            <a:off x="605807" y="199289"/>
            <a:ext cx="4709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 smtClean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FD998A7-2200-4E22-8141-084262BB12B2}"/>
              </a:ext>
            </a:extLst>
          </p:cNvPr>
          <p:cNvSpPr txBox="1"/>
          <p:nvPr/>
        </p:nvSpPr>
        <p:spPr>
          <a:xfrm>
            <a:off x="515963" y="2482442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34B23A2-A9DA-4233-9C90-EDB2E5D48A1A}"/>
              </a:ext>
            </a:extLst>
          </p:cNvPr>
          <p:cNvSpPr txBox="1"/>
          <p:nvPr/>
        </p:nvSpPr>
        <p:spPr>
          <a:xfrm>
            <a:off x="7411112" y="2210335"/>
            <a:ext cx="372920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자유형: 도형 13">
            <a:extLst>
              <a:ext uri="{FF2B5EF4-FFF2-40B4-BE49-F238E27FC236}">
                <a16:creationId xmlns:a16="http://schemas.microsoft.com/office/drawing/2014/main" xmlns="" id="{53294596-A4D3-4D85-942E-A04485892134}"/>
              </a:ext>
            </a:extLst>
          </p:cNvPr>
          <p:cNvSpPr/>
          <p:nvPr/>
        </p:nvSpPr>
        <p:spPr>
          <a:xfrm>
            <a:off x="6944413" y="1938227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자유형: 도형 13">
            <a:extLst>
              <a:ext uri="{FF2B5EF4-FFF2-40B4-BE49-F238E27FC236}">
                <a16:creationId xmlns:a16="http://schemas.microsoft.com/office/drawing/2014/main" xmlns="" id="{8761FDF6-A294-44F7-BFD7-9297F2188911}"/>
              </a:ext>
            </a:extLst>
          </p:cNvPr>
          <p:cNvSpPr/>
          <p:nvPr/>
        </p:nvSpPr>
        <p:spPr>
          <a:xfrm rot="10800000">
            <a:off x="11265985" y="4000330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xmlns="" id="{4FD998A7-2200-4E22-8141-084262BB12B2}"/>
              </a:ext>
            </a:extLst>
          </p:cNvPr>
          <p:cNvSpPr txBox="1"/>
          <p:nvPr/>
        </p:nvSpPr>
        <p:spPr>
          <a:xfrm>
            <a:off x="515962" y="3528882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xmlns="" id="{4FD998A7-2200-4E22-8141-084262BB12B2}"/>
              </a:ext>
            </a:extLst>
          </p:cNvPr>
          <p:cNvSpPr txBox="1"/>
          <p:nvPr/>
        </p:nvSpPr>
        <p:spPr>
          <a:xfrm>
            <a:off x="515961" y="4575322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xmlns="" id="{4FD998A7-2200-4E22-8141-084262BB12B2}"/>
              </a:ext>
            </a:extLst>
          </p:cNvPr>
          <p:cNvSpPr txBox="1"/>
          <p:nvPr/>
        </p:nvSpPr>
        <p:spPr>
          <a:xfrm>
            <a:off x="515961" y="5652539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8381736" y="4575322"/>
            <a:ext cx="2502622" cy="1812317"/>
            <a:chOff x="11088687" y="3602038"/>
            <a:chExt cx="3717926" cy="2692401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13017500" y="3602038"/>
              <a:ext cx="1789113" cy="2670175"/>
            </a:xfrm>
            <a:custGeom>
              <a:avLst/>
              <a:gdLst>
                <a:gd name="T0" fmla="*/ 2 w 476"/>
                <a:gd name="T1" fmla="*/ 406 h 709"/>
                <a:gd name="T2" fmla="*/ 2 w 476"/>
                <a:gd name="T3" fmla="*/ 140 h 709"/>
                <a:gd name="T4" fmla="*/ 21 w 476"/>
                <a:gd name="T5" fmla="*/ 104 h 709"/>
                <a:gd name="T6" fmla="*/ 211 w 476"/>
                <a:gd name="T7" fmla="*/ 16 h 709"/>
                <a:gd name="T8" fmla="*/ 400 w 476"/>
                <a:gd name="T9" fmla="*/ 108 h 709"/>
                <a:gd name="T10" fmla="*/ 302 w 476"/>
                <a:gd name="T11" fmla="*/ 561 h 709"/>
                <a:gd name="T12" fmla="*/ 116 w 476"/>
                <a:gd name="T13" fmla="*/ 669 h 709"/>
                <a:gd name="T14" fmla="*/ 34 w 476"/>
                <a:gd name="T15" fmla="*/ 700 h 709"/>
                <a:gd name="T16" fmla="*/ 1 w 476"/>
                <a:gd name="T17" fmla="*/ 676 h 709"/>
                <a:gd name="T18" fmla="*/ 1 w 476"/>
                <a:gd name="T19" fmla="*/ 406 h 709"/>
                <a:gd name="T20" fmla="*/ 2 w 476"/>
                <a:gd name="T21" fmla="*/ 406 h 709"/>
                <a:gd name="T22" fmla="*/ 131 w 476"/>
                <a:gd name="T23" fmla="*/ 543 h 709"/>
                <a:gd name="T24" fmla="*/ 305 w 476"/>
                <a:gd name="T25" fmla="*/ 389 h 709"/>
                <a:gd name="T26" fmla="*/ 338 w 476"/>
                <a:gd name="T27" fmla="*/ 270 h 709"/>
                <a:gd name="T28" fmla="*/ 265 w 476"/>
                <a:gd name="T29" fmla="*/ 158 h 709"/>
                <a:gd name="T30" fmla="*/ 300 w 476"/>
                <a:gd name="T31" fmla="*/ 301 h 709"/>
                <a:gd name="T32" fmla="*/ 251 w 476"/>
                <a:gd name="T33" fmla="*/ 398 h 709"/>
                <a:gd name="T34" fmla="*/ 131 w 476"/>
                <a:gd name="T35" fmla="*/ 54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6" h="709">
                  <a:moveTo>
                    <a:pt x="2" y="406"/>
                  </a:moveTo>
                  <a:cubicBezTo>
                    <a:pt x="2" y="318"/>
                    <a:pt x="3" y="229"/>
                    <a:pt x="2" y="140"/>
                  </a:cubicBezTo>
                  <a:cubicBezTo>
                    <a:pt x="2" y="124"/>
                    <a:pt x="7" y="113"/>
                    <a:pt x="21" y="104"/>
                  </a:cubicBezTo>
                  <a:cubicBezTo>
                    <a:pt x="79" y="64"/>
                    <a:pt x="140" y="30"/>
                    <a:pt x="211" y="16"/>
                  </a:cubicBezTo>
                  <a:cubicBezTo>
                    <a:pt x="293" y="0"/>
                    <a:pt x="366" y="32"/>
                    <a:pt x="400" y="108"/>
                  </a:cubicBezTo>
                  <a:cubicBezTo>
                    <a:pt x="476" y="278"/>
                    <a:pt x="455" y="438"/>
                    <a:pt x="302" y="561"/>
                  </a:cubicBezTo>
                  <a:cubicBezTo>
                    <a:pt x="245" y="607"/>
                    <a:pt x="182" y="641"/>
                    <a:pt x="116" y="669"/>
                  </a:cubicBezTo>
                  <a:cubicBezTo>
                    <a:pt x="89" y="680"/>
                    <a:pt x="62" y="691"/>
                    <a:pt x="34" y="700"/>
                  </a:cubicBezTo>
                  <a:cubicBezTo>
                    <a:pt x="9" y="709"/>
                    <a:pt x="1" y="703"/>
                    <a:pt x="1" y="676"/>
                  </a:cubicBezTo>
                  <a:cubicBezTo>
                    <a:pt x="0" y="586"/>
                    <a:pt x="1" y="496"/>
                    <a:pt x="1" y="406"/>
                  </a:cubicBezTo>
                  <a:cubicBezTo>
                    <a:pt x="1" y="406"/>
                    <a:pt x="2" y="406"/>
                    <a:pt x="2" y="406"/>
                  </a:cubicBezTo>
                  <a:close/>
                  <a:moveTo>
                    <a:pt x="131" y="543"/>
                  </a:moveTo>
                  <a:cubicBezTo>
                    <a:pt x="203" y="505"/>
                    <a:pt x="262" y="456"/>
                    <a:pt x="305" y="389"/>
                  </a:cubicBezTo>
                  <a:cubicBezTo>
                    <a:pt x="327" y="353"/>
                    <a:pt x="342" y="314"/>
                    <a:pt x="338" y="270"/>
                  </a:cubicBezTo>
                  <a:cubicBezTo>
                    <a:pt x="334" y="220"/>
                    <a:pt x="307" y="184"/>
                    <a:pt x="265" y="158"/>
                  </a:cubicBezTo>
                  <a:cubicBezTo>
                    <a:pt x="297" y="201"/>
                    <a:pt x="317" y="248"/>
                    <a:pt x="300" y="301"/>
                  </a:cubicBezTo>
                  <a:cubicBezTo>
                    <a:pt x="289" y="335"/>
                    <a:pt x="272" y="369"/>
                    <a:pt x="251" y="398"/>
                  </a:cubicBezTo>
                  <a:cubicBezTo>
                    <a:pt x="215" y="448"/>
                    <a:pt x="173" y="494"/>
                    <a:pt x="131" y="543"/>
                  </a:cubicBezTo>
                  <a:close/>
                </a:path>
              </a:pathLst>
            </a:custGeom>
            <a:solidFill>
              <a:srgbClr val="19A5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1088687" y="3609976"/>
              <a:ext cx="1744663" cy="2684463"/>
            </a:xfrm>
            <a:custGeom>
              <a:avLst/>
              <a:gdLst>
                <a:gd name="T0" fmla="*/ 360 w 464"/>
                <a:gd name="T1" fmla="*/ 552 h 713"/>
                <a:gd name="T2" fmla="*/ 295 w 464"/>
                <a:gd name="T3" fmla="*/ 548 h 713"/>
                <a:gd name="T4" fmla="*/ 246 w 464"/>
                <a:gd name="T5" fmla="*/ 589 h 713"/>
                <a:gd name="T6" fmla="*/ 215 w 464"/>
                <a:gd name="T7" fmla="*/ 603 h 713"/>
                <a:gd name="T8" fmla="*/ 123 w 464"/>
                <a:gd name="T9" fmla="*/ 471 h 713"/>
                <a:gd name="T10" fmla="*/ 184 w 464"/>
                <a:gd name="T11" fmla="*/ 431 h 713"/>
                <a:gd name="T12" fmla="*/ 206 w 464"/>
                <a:gd name="T13" fmla="*/ 429 h 713"/>
                <a:gd name="T14" fmla="*/ 114 w 464"/>
                <a:gd name="T15" fmla="*/ 441 h 713"/>
                <a:gd name="T16" fmla="*/ 92 w 464"/>
                <a:gd name="T17" fmla="*/ 442 h 713"/>
                <a:gd name="T18" fmla="*/ 4 w 464"/>
                <a:gd name="T19" fmla="*/ 271 h 713"/>
                <a:gd name="T20" fmla="*/ 18 w 464"/>
                <a:gd name="T21" fmla="*/ 223 h 713"/>
                <a:gd name="T22" fmla="*/ 106 w 464"/>
                <a:gd name="T23" fmla="*/ 240 h 713"/>
                <a:gd name="T24" fmla="*/ 163 w 464"/>
                <a:gd name="T25" fmla="*/ 296 h 713"/>
                <a:gd name="T26" fmla="*/ 171 w 464"/>
                <a:gd name="T27" fmla="*/ 292 h 713"/>
                <a:gd name="T28" fmla="*/ 148 w 464"/>
                <a:gd name="T29" fmla="*/ 235 h 713"/>
                <a:gd name="T30" fmla="*/ 203 w 464"/>
                <a:gd name="T31" fmla="*/ 208 h 713"/>
                <a:gd name="T32" fmla="*/ 201 w 464"/>
                <a:gd name="T33" fmla="*/ 203 h 713"/>
                <a:gd name="T34" fmla="*/ 91 w 464"/>
                <a:gd name="T35" fmla="*/ 216 h 713"/>
                <a:gd name="T36" fmla="*/ 35 w 464"/>
                <a:gd name="T37" fmla="*/ 140 h 713"/>
                <a:gd name="T38" fmla="*/ 198 w 464"/>
                <a:gd name="T39" fmla="*/ 22 h 713"/>
                <a:gd name="T40" fmla="*/ 229 w 464"/>
                <a:gd name="T41" fmla="*/ 53 h 713"/>
                <a:gd name="T42" fmla="*/ 324 w 464"/>
                <a:gd name="T43" fmla="*/ 144 h 713"/>
                <a:gd name="T44" fmla="*/ 266 w 464"/>
                <a:gd name="T45" fmla="*/ 84 h 713"/>
                <a:gd name="T46" fmla="*/ 263 w 464"/>
                <a:gd name="T47" fmla="*/ 44 h 713"/>
                <a:gd name="T48" fmla="*/ 272 w 464"/>
                <a:gd name="T49" fmla="*/ 31 h 713"/>
                <a:gd name="T50" fmla="*/ 393 w 464"/>
                <a:gd name="T51" fmla="*/ 38 h 713"/>
                <a:gd name="T52" fmla="*/ 459 w 464"/>
                <a:gd name="T53" fmla="*/ 169 h 713"/>
                <a:gd name="T54" fmla="*/ 459 w 464"/>
                <a:gd name="T55" fmla="*/ 207 h 713"/>
                <a:gd name="T56" fmla="*/ 308 w 464"/>
                <a:gd name="T57" fmla="*/ 193 h 713"/>
                <a:gd name="T58" fmla="*/ 386 w 464"/>
                <a:gd name="T59" fmla="*/ 244 h 713"/>
                <a:gd name="T60" fmla="*/ 358 w 464"/>
                <a:gd name="T61" fmla="*/ 336 h 713"/>
                <a:gd name="T62" fmla="*/ 385 w 464"/>
                <a:gd name="T63" fmla="*/ 268 h 713"/>
                <a:gd name="T64" fmla="*/ 458 w 464"/>
                <a:gd name="T65" fmla="*/ 248 h 713"/>
                <a:gd name="T66" fmla="*/ 458 w 464"/>
                <a:gd name="T67" fmla="*/ 420 h 713"/>
                <a:gd name="T68" fmla="*/ 277 w 464"/>
                <a:gd name="T69" fmla="*/ 321 h 713"/>
                <a:gd name="T70" fmla="*/ 332 w 464"/>
                <a:gd name="T71" fmla="*/ 418 h 713"/>
                <a:gd name="T72" fmla="*/ 304 w 464"/>
                <a:gd name="T73" fmla="*/ 439 h 713"/>
                <a:gd name="T74" fmla="*/ 283 w 464"/>
                <a:gd name="T75" fmla="*/ 465 h 713"/>
                <a:gd name="T76" fmla="*/ 326 w 464"/>
                <a:gd name="T77" fmla="*/ 438 h 713"/>
                <a:gd name="T78" fmla="*/ 365 w 464"/>
                <a:gd name="T79" fmla="*/ 438 h 713"/>
                <a:gd name="T80" fmla="*/ 458 w 464"/>
                <a:gd name="T81" fmla="*/ 463 h 713"/>
                <a:gd name="T82" fmla="*/ 459 w 464"/>
                <a:gd name="T83" fmla="*/ 471 h 713"/>
                <a:gd name="T84" fmla="*/ 461 w 464"/>
                <a:gd name="T85" fmla="*/ 673 h 713"/>
                <a:gd name="T86" fmla="*/ 421 w 464"/>
                <a:gd name="T87" fmla="*/ 706 h 713"/>
                <a:gd name="T88" fmla="*/ 337 w 464"/>
                <a:gd name="T89" fmla="*/ 685 h 713"/>
                <a:gd name="T90" fmla="*/ 272 w 464"/>
                <a:gd name="T91" fmla="*/ 613 h 713"/>
                <a:gd name="T92" fmla="*/ 275 w 464"/>
                <a:gd name="T93" fmla="*/ 596 h 713"/>
                <a:gd name="T94" fmla="*/ 360 w 464"/>
                <a:gd name="T95" fmla="*/ 552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4" h="713">
                  <a:moveTo>
                    <a:pt x="360" y="552"/>
                  </a:moveTo>
                  <a:cubicBezTo>
                    <a:pt x="339" y="537"/>
                    <a:pt x="315" y="537"/>
                    <a:pt x="295" y="548"/>
                  </a:cubicBezTo>
                  <a:cubicBezTo>
                    <a:pt x="276" y="558"/>
                    <a:pt x="259" y="573"/>
                    <a:pt x="246" y="589"/>
                  </a:cubicBezTo>
                  <a:cubicBezTo>
                    <a:pt x="237" y="600"/>
                    <a:pt x="229" y="604"/>
                    <a:pt x="215" y="603"/>
                  </a:cubicBezTo>
                  <a:cubicBezTo>
                    <a:pt x="148" y="598"/>
                    <a:pt x="109" y="536"/>
                    <a:pt x="123" y="471"/>
                  </a:cubicBezTo>
                  <a:cubicBezTo>
                    <a:pt x="127" y="453"/>
                    <a:pt x="160" y="433"/>
                    <a:pt x="184" y="431"/>
                  </a:cubicBezTo>
                  <a:cubicBezTo>
                    <a:pt x="191" y="431"/>
                    <a:pt x="198" y="431"/>
                    <a:pt x="206" y="429"/>
                  </a:cubicBezTo>
                  <a:cubicBezTo>
                    <a:pt x="173" y="417"/>
                    <a:pt x="143" y="422"/>
                    <a:pt x="114" y="441"/>
                  </a:cubicBezTo>
                  <a:cubicBezTo>
                    <a:pt x="109" y="444"/>
                    <a:pt x="97" y="445"/>
                    <a:pt x="92" y="442"/>
                  </a:cubicBezTo>
                  <a:cubicBezTo>
                    <a:pt x="35" y="399"/>
                    <a:pt x="0" y="344"/>
                    <a:pt x="4" y="271"/>
                  </a:cubicBezTo>
                  <a:cubicBezTo>
                    <a:pt x="4" y="253"/>
                    <a:pt x="14" y="235"/>
                    <a:pt x="18" y="223"/>
                  </a:cubicBezTo>
                  <a:cubicBezTo>
                    <a:pt x="51" y="229"/>
                    <a:pt x="79" y="235"/>
                    <a:pt x="106" y="240"/>
                  </a:cubicBezTo>
                  <a:cubicBezTo>
                    <a:pt x="138" y="245"/>
                    <a:pt x="161" y="259"/>
                    <a:pt x="163" y="296"/>
                  </a:cubicBezTo>
                  <a:cubicBezTo>
                    <a:pt x="165" y="295"/>
                    <a:pt x="168" y="293"/>
                    <a:pt x="171" y="292"/>
                  </a:cubicBezTo>
                  <a:cubicBezTo>
                    <a:pt x="163" y="273"/>
                    <a:pt x="156" y="255"/>
                    <a:pt x="148" y="235"/>
                  </a:cubicBezTo>
                  <a:cubicBezTo>
                    <a:pt x="164" y="228"/>
                    <a:pt x="183" y="218"/>
                    <a:pt x="203" y="208"/>
                  </a:cubicBezTo>
                  <a:cubicBezTo>
                    <a:pt x="202" y="206"/>
                    <a:pt x="202" y="204"/>
                    <a:pt x="201" y="203"/>
                  </a:cubicBezTo>
                  <a:cubicBezTo>
                    <a:pt x="166" y="221"/>
                    <a:pt x="129" y="225"/>
                    <a:pt x="91" y="216"/>
                  </a:cubicBezTo>
                  <a:cubicBezTo>
                    <a:pt x="47" y="205"/>
                    <a:pt x="33" y="185"/>
                    <a:pt x="35" y="140"/>
                  </a:cubicBezTo>
                  <a:cubicBezTo>
                    <a:pt x="39" y="61"/>
                    <a:pt x="124" y="0"/>
                    <a:pt x="198" y="22"/>
                  </a:cubicBezTo>
                  <a:cubicBezTo>
                    <a:pt x="215" y="27"/>
                    <a:pt x="225" y="34"/>
                    <a:pt x="229" y="53"/>
                  </a:cubicBezTo>
                  <a:cubicBezTo>
                    <a:pt x="240" y="109"/>
                    <a:pt x="273" y="140"/>
                    <a:pt x="324" y="144"/>
                  </a:cubicBezTo>
                  <a:cubicBezTo>
                    <a:pt x="293" y="131"/>
                    <a:pt x="272" y="113"/>
                    <a:pt x="266" y="84"/>
                  </a:cubicBezTo>
                  <a:cubicBezTo>
                    <a:pt x="264" y="71"/>
                    <a:pt x="263" y="57"/>
                    <a:pt x="263" y="44"/>
                  </a:cubicBezTo>
                  <a:cubicBezTo>
                    <a:pt x="263" y="40"/>
                    <a:pt x="268" y="34"/>
                    <a:pt x="272" y="31"/>
                  </a:cubicBezTo>
                  <a:cubicBezTo>
                    <a:pt x="310" y="7"/>
                    <a:pt x="358" y="9"/>
                    <a:pt x="393" y="38"/>
                  </a:cubicBezTo>
                  <a:cubicBezTo>
                    <a:pt x="434" y="72"/>
                    <a:pt x="464" y="112"/>
                    <a:pt x="459" y="169"/>
                  </a:cubicBezTo>
                  <a:cubicBezTo>
                    <a:pt x="458" y="182"/>
                    <a:pt x="459" y="194"/>
                    <a:pt x="459" y="207"/>
                  </a:cubicBezTo>
                  <a:cubicBezTo>
                    <a:pt x="413" y="230"/>
                    <a:pt x="331" y="223"/>
                    <a:pt x="308" y="193"/>
                  </a:cubicBezTo>
                  <a:cubicBezTo>
                    <a:pt x="311" y="216"/>
                    <a:pt x="319" y="221"/>
                    <a:pt x="386" y="244"/>
                  </a:cubicBezTo>
                  <a:cubicBezTo>
                    <a:pt x="361" y="272"/>
                    <a:pt x="354" y="305"/>
                    <a:pt x="358" y="336"/>
                  </a:cubicBezTo>
                  <a:cubicBezTo>
                    <a:pt x="366" y="316"/>
                    <a:pt x="373" y="291"/>
                    <a:pt x="385" y="268"/>
                  </a:cubicBezTo>
                  <a:cubicBezTo>
                    <a:pt x="401" y="240"/>
                    <a:pt x="431" y="246"/>
                    <a:pt x="458" y="248"/>
                  </a:cubicBezTo>
                  <a:cubicBezTo>
                    <a:pt x="458" y="306"/>
                    <a:pt x="458" y="363"/>
                    <a:pt x="458" y="420"/>
                  </a:cubicBezTo>
                  <a:cubicBezTo>
                    <a:pt x="386" y="441"/>
                    <a:pt x="309" y="399"/>
                    <a:pt x="277" y="321"/>
                  </a:cubicBezTo>
                  <a:cubicBezTo>
                    <a:pt x="274" y="349"/>
                    <a:pt x="293" y="382"/>
                    <a:pt x="332" y="418"/>
                  </a:cubicBezTo>
                  <a:cubicBezTo>
                    <a:pt x="323" y="425"/>
                    <a:pt x="313" y="431"/>
                    <a:pt x="304" y="439"/>
                  </a:cubicBezTo>
                  <a:cubicBezTo>
                    <a:pt x="295" y="446"/>
                    <a:pt x="289" y="455"/>
                    <a:pt x="283" y="465"/>
                  </a:cubicBezTo>
                  <a:cubicBezTo>
                    <a:pt x="297" y="456"/>
                    <a:pt x="310" y="443"/>
                    <a:pt x="326" y="438"/>
                  </a:cubicBezTo>
                  <a:cubicBezTo>
                    <a:pt x="338" y="433"/>
                    <a:pt x="353" y="435"/>
                    <a:pt x="365" y="438"/>
                  </a:cubicBezTo>
                  <a:cubicBezTo>
                    <a:pt x="396" y="444"/>
                    <a:pt x="425" y="453"/>
                    <a:pt x="458" y="463"/>
                  </a:cubicBezTo>
                  <a:cubicBezTo>
                    <a:pt x="458" y="462"/>
                    <a:pt x="459" y="466"/>
                    <a:pt x="459" y="471"/>
                  </a:cubicBezTo>
                  <a:cubicBezTo>
                    <a:pt x="460" y="538"/>
                    <a:pt x="460" y="605"/>
                    <a:pt x="461" y="673"/>
                  </a:cubicBezTo>
                  <a:cubicBezTo>
                    <a:pt x="461" y="705"/>
                    <a:pt x="452" y="713"/>
                    <a:pt x="421" y="706"/>
                  </a:cubicBezTo>
                  <a:cubicBezTo>
                    <a:pt x="393" y="700"/>
                    <a:pt x="364" y="694"/>
                    <a:pt x="337" y="685"/>
                  </a:cubicBezTo>
                  <a:cubicBezTo>
                    <a:pt x="301" y="674"/>
                    <a:pt x="281" y="648"/>
                    <a:pt x="272" y="613"/>
                  </a:cubicBezTo>
                  <a:cubicBezTo>
                    <a:pt x="271" y="608"/>
                    <a:pt x="273" y="601"/>
                    <a:pt x="275" y="596"/>
                  </a:cubicBezTo>
                  <a:cubicBezTo>
                    <a:pt x="291" y="561"/>
                    <a:pt x="321" y="547"/>
                    <a:pt x="360" y="552"/>
                  </a:cubicBezTo>
                  <a:close/>
                </a:path>
              </a:pathLst>
            </a:custGeom>
            <a:solidFill>
              <a:srgbClr val="19A5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4294909" y="399957"/>
            <a:ext cx="78970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CFBC4A-FC2E-429F-9FF4-0725720C2241}"/>
              </a:ext>
            </a:extLst>
          </p:cNvPr>
          <p:cNvGrpSpPr/>
          <p:nvPr/>
        </p:nvGrpSpPr>
        <p:grpSpPr>
          <a:xfrm>
            <a:off x="4407693" y="2005389"/>
            <a:ext cx="3865827" cy="972690"/>
            <a:chOff x="5486403" y="831114"/>
            <a:chExt cx="3865827" cy="9726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E91AE3D-5214-4DCF-B407-4FD3B1AC824F}"/>
                </a:ext>
              </a:extLst>
            </p:cNvPr>
            <p:cNvGrpSpPr/>
            <p:nvPr/>
          </p:nvGrpSpPr>
          <p:grpSpPr>
            <a:xfrm>
              <a:off x="6403290" y="917642"/>
              <a:ext cx="2948940" cy="886162"/>
              <a:chOff x="6751979" y="1666120"/>
              <a:chExt cx="3952213" cy="88616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FD5F61C-A057-4FD7-AC1F-6998710B5DB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287B0"/>
                    </a:solidFill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5A96236-CD7C-42A5-891F-61FB731F2A2A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0287B0"/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rgbClr val="0287B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05AC5C5-5E76-408E-BC0F-06598367C156}"/>
                </a:ext>
              </a:extLst>
            </p:cNvPr>
            <p:cNvSpPr txBox="1"/>
            <p:nvPr/>
          </p:nvSpPr>
          <p:spPr>
            <a:xfrm>
              <a:off x="5486403" y="831114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287B0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rgbClr val="0287B0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44A6554-6B91-4095-BCBE-49026DDE944E}"/>
              </a:ext>
            </a:extLst>
          </p:cNvPr>
          <p:cNvGrpSpPr/>
          <p:nvPr/>
        </p:nvGrpSpPr>
        <p:grpSpPr>
          <a:xfrm>
            <a:off x="4407693" y="4115381"/>
            <a:ext cx="3865827" cy="972690"/>
            <a:chOff x="5486403" y="2192361"/>
            <a:chExt cx="3865827" cy="9726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B6F4F043-7B4A-4367-8B62-D62923304D57}"/>
                </a:ext>
              </a:extLst>
            </p:cNvPr>
            <p:cNvGrpSpPr/>
            <p:nvPr/>
          </p:nvGrpSpPr>
          <p:grpSpPr>
            <a:xfrm>
              <a:off x="6403290" y="2278889"/>
              <a:ext cx="2948940" cy="886162"/>
              <a:chOff x="6751979" y="1666120"/>
              <a:chExt cx="3952213" cy="88616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75A3510-4612-4DD9-A0ED-744A0E9B9EB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287B0"/>
                    </a:solidFill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C6FD09F-7119-4635-BFCD-303CC631EEE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0287B0"/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rgbClr val="0287B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D4ACDAE-C138-4693-9759-6FA77F6635A7}"/>
                </a:ext>
              </a:extLst>
            </p:cNvPr>
            <p:cNvSpPr txBox="1"/>
            <p:nvPr/>
          </p:nvSpPr>
          <p:spPr>
            <a:xfrm>
              <a:off x="5486403" y="2192361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287B0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rgbClr val="0287B0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AF7068A-4892-4D25-A630-870FF060BCE7}"/>
              </a:ext>
            </a:extLst>
          </p:cNvPr>
          <p:cNvGrpSpPr/>
          <p:nvPr/>
        </p:nvGrpSpPr>
        <p:grpSpPr>
          <a:xfrm>
            <a:off x="7803187" y="3060385"/>
            <a:ext cx="3865827" cy="972690"/>
            <a:chOff x="5486403" y="831114"/>
            <a:chExt cx="3865827" cy="97269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E1E2144-3B11-4316-B0CB-AA68EDDFD470}"/>
                </a:ext>
              </a:extLst>
            </p:cNvPr>
            <p:cNvGrpSpPr/>
            <p:nvPr/>
          </p:nvGrpSpPr>
          <p:grpSpPr>
            <a:xfrm>
              <a:off x="6403290" y="917642"/>
              <a:ext cx="2948940" cy="886162"/>
              <a:chOff x="6751979" y="1666120"/>
              <a:chExt cx="3952213" cy="8861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4F093C9-E40C-4E74-B450-9EAB3FFEDF0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287B0"/>
                    </a:solidFill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22F830E1-8BFB-45CC-BD81-16FD8F641B72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0287B0"/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rgbClr val="0287B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4489802-EDFE-4CDA-8626-F446ED251A89}"/>
                </a:ext>
              </a:extLst>
            </p:cNvPr>
            <p:cNvSpPr txBox="1"/>
            <p:nvPr/>
          </p:nvSpPr>
          <p:spPr>
            <a:xfrm>
              <a:off x="5486403" y="831114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287B0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rgbClr val="0287B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FF1F03D-FC4D-469B-A171-A52A595B036B}"/>
              </a:ext>
            </a:extLst>
          </p:cNvPr>
          <p:cNvGrpSpPr/>
          <p:nvPr/>
        </p:nvGrpSpPr>
        <p:grpSpPr>
          <a:xfrm>
            <a:off x="7803187" y="5170378"/>
            <a:ext cx="3865827" cy="972690"/>
            <a:chOff x="5486403" y="2192361"/>
            <a:chExt cx="3865827" cy="97269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F57ADE7E-BE61-4568-BFC1-B1ACC7E89531}"/>
                </a:ext>
              </a:extLst>
            </p:cNvPr>
            <p:cNvGrpSpPr/>
            <p:nvPr/>
          </p:nvGrpSpPr>
          <p:grpSpPr>
            <a:xfrm>
              <a:off x="6403290" y="2278889"/>
              <a:ext cx="2948940" cy="886162"/>
              <a:chOff x="6751979" y="1666120"/>
              <a:chExt cx="3952213" cy="88616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5FFD4EE-6267-4582-9B00-F8763D3C4EE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287B0"/>
                    </a:solidFill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558333D7-CD48-4BD7-A94D-CE9D2EF6B1A2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0287B0"/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rgbClr val="0287B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FCDE69B-90E4-4932-86D4-F5A9625B499C}"/>
                </a:ext>
              </a:extLst>
            </p:cNvPr>
            <p:cNvSpPr txBox="1"/>
            <p:nvPr/>
          </p:nvSpPr>
          <p:spPr>
            <a:xfrm>
              <a:off x="5486403" y="2192361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287B0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rgbClr val="0287B0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90" y="2641231"/>
            <a:ext cx="3583019" cy="35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586F083-5C9B-4980-B3EB-53A29252C0CF}"/>
              </a:ext>
            </a:extLst>
          </p:cNvPr>
          <p:cNvSpPr/>
          <p:nvPr/>
        </p:nvSpPr>
        <p:spPr>
          <a:xfrm>
            <a:off x="9819932" y="3467454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79F6359-1715-41C6-A4AE-B1CBCACF1C7C}"/>
              </a:ext>
            </a:extLst>
          </p:cNvPr>
          <p:cNvSpPr/>
          <p:nvPr/>
        </p:nvSpPr>
        <p:spPr>
          <a:xfrm>
            <a:off x="7938783" y="3490128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71018E8-1041-4EA9-B862-6B655B8B1D9F}"/>
              </a:ext>
            </a:extLst>
          </p:cNvPr>
          <p:cNvGrpSpPr/>
          <p:nvPr/>
        </p:nvGrpSpPr>
        <p:grpSpPr>
          <a:xfrm>
            <a:off x="6112971" y="4381792"/>
            <a:ext cx="2848136" cy="923330"/>
            <a:chOff x="2551705" y="4283314"/>
            <a:chExt cx="1821094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EBBD84D-F46B-4386-9211-B05819A86B7B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60E32B2-6699-4CAE-A1F1-A3D698D6BED8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D7A57E8-BB00-42D8-8ADA-69A3FC5DB2A4}"/>
              </a:ext>
            </a:extLst>
          </p:cNvPr>
          <p:cNvGrpSpPr/>
          <p:nvPr/>
        </p:nvGrpSpPr>
        <p:grpSpPr>
          <a:xfrm>
            <a:off x="9048590" y="4401375"/>
            <a:ext cx="2848136" cy="923330"/>
            <a:chOff x="2551705" y="4283314"/>
            <a:chExt cx="1821094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6C3125-B2DB-493E-A366-2517D05FB955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054BEFF-71EC-4058-AD87-F28A5DE886D6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937348C-8EF0-4DFE-945D-626F31A51439}"/>
              </a:ext>
            </a:extLst>
          </p:cNvPr>
          <p:cNvSpPr/>
          <p:nvPr/>
        </p:nvSpPr>
        <p:spPr>
          <a:xfrm>
            <a:off x="2279759" y="3428229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79A42BF-5A89-485B-8C6A-87A6BBB0C36A}"/>
              </a:ext>
            </a:extLst>
          </p:cNvPr>
          <p:cNvGrpSpPr/>
          <p:nvPr/>
        </p:nvGrpSpPr>
        <p:grpSpPr>
          <a:xfrm>
            <a:off x="241727" y="4381792"/>
            <a:ext cx="2848136" cy="923330"/>
            <a:chOff x="2551705" y="4283314"/>
            <a:chExt cx="1821094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5F18552-9456-4E95-9CC1-0A4C7CCFC858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FB2BA42-9AEF-46F5-8DD0-6C1C93050E03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6FB9918-0CB0-4980-BA16-897DB7B134C3}"/>
              </a:ext>
            </a:extLst>
          </p:cNvPr>
          <p:cNvSpPr/>
          <p:nvPr/>
        </p:nvSpPr>
        <p:spPr>
          <a:xfrm>
            <a:off x="3753283" y="3438050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4A5D91F-4C18-42B9-8112-CD23CB625B06}"/>
              </a:ext>
            </a:extLst>
          </p:cNvPr>
          <p:cNvGrpSpPr/>
          <p:nvPr/>
        </p:nvGrpSpPr>
        <p:grpSpPr>
          <a:xfrm>
            <a:off x="3177350" y="4381792"/>
            <a:ext cx="2848136" cy="923330"/>
            <a:chOff x="2551705" y="4283314"/>
            <a:chExt cx="1821094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95D2B98-59D7-4446-B927-87275E63E420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524993C-8495-4E2C-B17E-B49BDD64BC82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F30CB733-BC60-43A2-9288-24228A4554EA}"/>
              </a:ext>
            </a:extLst>
          </p:cNvPr>
          <p:cNvSpPr/>
          <p:nvPr/>
        </p:nvSpPr>
        <p:spPr>
          <a:xfrm rot="2700000">
            <a:off x="4061980" y="360473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9096292A-92E9-4456-9538-0F55B79AA27F}"/>
              </a:ext>
            </a:extLst>
          </p:cNvPr>
          <p:cNvSpPr/>
          <p:nvPr/>
        </p:nvSpPr>
        <p:spPr>
          <a:xfrm>
            <a:off x="2520079" y="368698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xmlns="" id="{434CD0F5-21D2-4B9C-9E14-A6FBA1C681C4}"/>
              </a:ext>
            </a:extLst>
          </p:cNvPr>
          <p:cNvSpPr/>
          <p:nvPr/>
        </p:nvSpPr>
        <p:spPr>
          <a:xfrm>
            <a:off x="10053857" y="371981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xmlns="" id="{C4AD20F8-C0ED-439A-87A5-2295868FF4FD}"/>
              </a:ext>
            </a:extLst>
          </p:cNvPr>
          <p:cNvSpPr>
            <a:spLocks noChangeAspect="1"/>
          </p:cNvSpPr>
          <p:nvPr/>
        </p:nvSpPr>
        <p:spPr>
          <a:xfrm>
            <a:off x="8177542" y="371636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79" y="961111"/>
            <a:ext cx="3246328" cy="324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BFA82D13-0F0E-4566-B7A6-3B891F8BFF42}"/>
              </a:ext>
            </a:extLst>
          </p:cNvPr>
          <p:cNvSpPr/>
          <p:nvPr/>
        </p:nvSpPr>
        <p:spPr>
          <a:xfrm rot="16200000">
            <a:off x="4788860" y="2768646"/>
            <a:ext cx="2614280" cy="225369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ea typeface="+mj-ea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856A4D2-3123-4A08-BD85-A656A908C7F3}"/>
              </a:ext>
            </a:extLst>
          </p:cNvPr>
          <p:cNvCxnSpPr>
            <a:cxnSpLocks/>
            <a:endCxn id="3" idx="5"/>
          </p:cNvCxnSpPr>
          <p:nvPr/>
        </p:nvCxnSpPr>
        <p:spPr>
          <a:xfrm>
            <a:off x="2583604" y="2295960"/>
            <a:ext cx="2385553" cy="855814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619F311-710F-45E9-B124-10CEA7A68892}"/>
              </a:ext>
            </a:extLst>
          </p:cNvPr>
          <p:cNvSpPr/>
          <p:nvPr/>
        </p:nvSpPr>
        <p:spPr>
          <a:xfrm flipH="1" flipV="1">
            <a:off x="1794388" y="1855062"/>
            <a:ext cx="702482" cy="702000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ea typeface="+mj-ea"/>
            </a:endParaRP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xmlns="" id="{729E16E6-2244-4787-922A-C81A0C7ED230}"/>
              </a:ext>
            </a:extLst>
          </p:cNvPr>
          <p:cNvSpPr>
            <a:spLocks/>
          </p:cNvSpPr>
          <p:nvPr/>
        </p:nvSpPr>
        <p:spPr bwMode="auto">
          <a:xfrm>
            <a:off x="5507206" y="1733156"/>
            <a:ext cx="1136746" cy="4189789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>
              <a:ea typeface="+mj-e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3C789B3-F521-4B9B-A469-99E3DAB4BD1D}"/>
              </a:ext>
            </a:extLst>
          </p:cNvPr>
          <p:cNvCxnSpPr>
            <a:cxnSpLocks/>
            <a:endCxn id="3" idx="4"/>
          </p:cNvCxnSpPr>
          <p:nvPr/>
        </p:nvCxnSpPr>
        <p:spPr>
          <a:xfrm flipV="1">
            <a:off x="2583604" y="4639208"/>
            <a:ext cx="2385553" cy="934702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B5586D7-645D-46C3-8FEA-59B0B369EA48}"/>
              </a:ext>
            </a:extLst>
          </p:cNvPr>
          <p:cNvSpPr/>
          <p:nvPr/>
        </p:nvSpPr>
        <p:spPr>
          <a:xfrm>
            <a:off x="1780778" y="5220944"/>
            <a:ext cx="702000" cy="70200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7DCE4E3-2A6A-4240-8691-7E57ED5CF71F}"/>
              </a:ext>
            </a:extLst>
          </p:cNvPr>
          <p:cNvCxnSpPr>
            <a:cxnSpLocks/>
            <a:endCxn id="3" idx="2"/>
          </p:cNvCxnSpPr>
          <p:nvPr/>
        </p:nvCxnSpPr>
        <p:spPr>
          <a:xfrm flipH="1" flipV="1">
            <a:off x="7222844" y="4639208"/>
            <a:ext cx="2149766" cy="85091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CF27207-9A17-4A30-9A27-BADFA14082B0}"/>
              </a:ext>
            </a:extLst>
          </p:cNvPr>
          <p:cNvSpPr/>
          <p:nvPr/>
        </p:nvSpPr>
        <p:spPr>
          <a:xfrm>
            <a:off x="9502488" y="5220944"/>
            <a:ext cx="702000" cy="702000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6450485-EC91-4AB0-A7E7-68DB574C741D}"/>
              </a:ext>
            </a:extLst>
          </p:cNvPr>
          <p:cNvCxnSpPr>
            <a:cxnSpLocks/>
            <a:stCxn id="3" idx="1"/>
          </p:cNvCxnSpPr>
          <p:nvPr/>
        </p:nvCxnSpPr>
        <p:spPr>
          <a:xfrm flipV="1">
            <a:off x="7222845" y="2202780"/>
            <a:ext cx="2149765" cy="948994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41B1E48-6319-48B5-9CBB-B6146467DE99}"/>
              </a:ext>
            </a:extLst>
          </p:cNvPr>
          <p:cNvSpPr/>
          <p:nvPr/>
        </p:nvSpPr>
        <p:spPr>
          <a:xfrm rot="10800000">
            <a:off x="9502488" y="1853349"/>
            <a:ext cx="702000" cy="702000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DBC274C-B6D2-4855-8577-8C4AC5929876}"/>
              </a:ext>
            </a:extLst>
          </p:cNvPr>
          <p:cNvGrpSpPr/>
          <p:nvPr/>
        </p:nvGrpSpPr>
        <p:grpSpPr>
          <a:xfrm>
            <a:off x="8561510" y="4061194"/>
            <a:ext cx="2753761" cy="1088104"/>
            <a:chOff x="575693" y="4138194"/>
            <a:chExt cx="2155442" cy="108810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11D11A9-83C8-46B9-9761-2EC09751283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89F15BE-9806-4C15-AD3C-8D9D933EE0E5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102F6B2-75C0-4734-AF28-1D28998AE6EB}"/>
              </a:ext>
            </a:extLst>
          </p:cNvPr>
          <p:cNvGrpSpPr/>
          <p:nvPr/>
        </p:nvGrpSpPr>
        <p:grpSpPr>
          <a:xfrm>
            <a:off x="8561510" y="2714454"/>
            <a:ext cx="2753761" cy="1088104"/>
            <a:chOff x="575693" y="4138194"/>
            <a:chExt cx="2155442" cy="108810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076BC0C-4444-4D4E-9947-2ADF2D837A3D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B999439-4420-47E4-B976-95A2E71BD098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6548155-2708-4C46-9751-1DCF49F36C71}"/>
              </a:ext>
            </a:extLst>
          </p:cNvPr>
          <p:cNvGrpSpPr/>
          <p:nvPr/>
        </p:nvGrpSpPr>
        <p:grpSpPr>
          <a:xfrm>
            <a:off x="859097" y="4061194"/>
            <a:ext cx="2753761" cy="1088104"/>
            <a:chOff x="575693" y="4138194"/>
            <a:chExt cx="2155442" cy="10881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584E4C1-F0AA-42F3-9B2A-1E60F6E220C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49D2DC-7DF3-4B5F-BBDF-5FBF1BB8AA93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E0D9A8E-A98D-46B6-8A0E-CA2B8B542A63}"/>
              </a:ext>
            </a:extLst>
          </p:cNvPr>
          <p:cNvGrpSpPr/>
          <p:nvPr/>
        </p:nvGrpSpPr>
        <p:grpSpPr>
          <a:xfrm>
            <a:off x="859097" y="2714454"/>
            <a:ext cx="2753761" cy="1088104"/>
            <a:chOff x="575693" y="4138194"/>
            <a:chExt cx="2155442" cy="10881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1A7EC3A-1B34-4F7C-B9E4-F70C49D35395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6BBB6C8-2BDF-4424-83DF-F0CD951DEF08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31" name="Block Arc 20">
            <a:extLst>
              <a:ext uri="{FF2B5EF4-FFF2-40B4-BE49-F238E27FC236}">
                <a16:creationId xmlns:a16="http://schemas.microsoft.com/office/drawing/2014/main" xmlns="" id="{9A6AF667-0ECD-48D8-9536-BF61426AE010}"/>
              </a:ext>
            </a:extLst>
          </p:cNvPr>
          <p:cNvSpPr>
            <a:spLocks noChangeAspect="1"/>
          </p:cNvSpPr>
          <p:nvPr/>
        </p:nvSpPr>
        <p:spPr>
          <a:xfrm rot="10800000">
            <a:off x="9713728" y="5400713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rapezoid 28">
            <a:extLst>
              <a:ext uri="{FF2B5EF4-FFF2-40B4-BE49-F238E27FC236}">
                <a16:creationId xmlns:a16="http://schemas.microsoft.com/office/drawing/2014/main" xmlns="" id="{60F79D40-E669-449B-A37A-89CA087F0712}"/>
              </a:ext>
            </a:extLst>
          </p:cNvPr>
          <p:cNvSpPr>
            <a:spLocks noChangeAspect="1"/>
          </p:cNvSpPr>
          <p:nvPr/>
        </p:nvSpPr>
        <p:spPr>
          <a:xfrm>
            <a:off x="1975385" y="539966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xmlns="" id="{7B77B215-7A92-4B7A-94C0-6655FD5C409D}"/>
              </a:ext>
            </a:extLst>
          </p:cNvPr>
          <p:cNvSpPr/>
          <p:nvPr/>
        </p:nvSpPr>
        <p:spPr>
          <a:xfrm rot="2700000">
            <a:off x="9738008" y="197619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xmlns="" id="{A6B44F2D-8746-450D-892B-F57D7E783C14}"/>
              </a:ext>
            </a:extLst>
          </p:cNvPr>
          <p:cNvSpPr>
            <a:spLocks noChangeAspect="1"/>
          </p:cNvSpPr>
          <p:nvPr/>
        </p:nvSpPr>
        <p:spPr>
          <a:xfrm>
            <a:off x="1969835" y="2030690"/>
            <a:ext cx="351587" cy="35452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C478B2-89F2-4632-B0A9-55770D92956F}"/>
              </a:ext>
            </a:extLst>
          </p:cNvPr>
          <p:cNvSpPr/>
          <p:nvPr/>
        </p:nvSpPr>
        <p:spPr>
          <a:xfrm>
            <a:off x="6474840" y="0"/>
            <a:ext cx="5717161" cy="6858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3" name="Oval 25">
            <a:extLst>
              <a:ext uri="{FF2B5EF4-FFF2-40B4-BE49-F238E27FC236}">
                <a16:creationId xmlns:a16="http://schemas.microsoft.com/office/drawing/2014/main" xmlns="" id="{F32CE487-6B14-4A7F-92B9-3CBAE287CDF3}"/>
              </a:ext>
            </a:extLst>
          </p:cNvPr>
          <p:cNvSpPr/>
          <p:nvPr/>
        </p:nvSpPr>
        <p:spPr>
          <a:xfrm>
            <a:off x="1590948" y="2808624"/>
            <a:ext cx="590370" cy="59037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xmlns="" id="{E1A7D5E1-635B-49CF-8D1B-FA4A9487676F}"/>
              </a:ext>
            </a:extLst>
          </p:cNvPr>
          <p:cNvSpPr/>
          <p:nvPr/>
        </p:nvSpPr>
        <p:spPr>
          <a:xfrm>
            <a:off x="4399642" y="2808623"/>
            <a:ext cx="590370" cy="59037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5" name="Oval 27">
            <a:extLst>
              <a:ext uri="{FF2B5EF4-FFF2-40B4-BE49-F238E27FC236}">
                <a16:creationId xmlns:a16="http://schemas.microsoft.com/office/drawing/2014/main" xmlns="" id="{9C3FF3CC-1149-4D0C-83FB-3E82832C2FC2}"/>
              </a:ext>
            </a:extLst>
          </p:cNvPr>
          <p:cNvSpPr/>
          <p:nvPr/>
        </p:nvSpPr>
        <p:spPr>
          <a:xfrm>
            <a:off x="2995295" y="2808623"/>
            <a:ext cx="590370" cy="59037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7EC828-D73E-4644-81EE-AF3CEDFCCD91}"/>
              </a:ext>
            </a:extLst>
          </p:cNvPr>
          <p:cNvSpPr txBox="1"/>
          <p:nvPr/>
        </p:nvSpPr>
        <p:spPr>
          <a:xfrm>
            <a:off x="709306" y="1928794"/>
            <a:ext cx="549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xmlns="" id="{DEBBCAE4-949E-4312-BBC0-E4712DD5521B}"/>
              </a:ext>
            </a:extLst>
          </p:cNvPr>
          <p:cNvGrpSpPr/>
          <p:nvPr/>
        </p:nvGrpSpPr>
        <p:grpSpPr>
          <a:xfrm>
            <a:off x="8265315" y="2453707"/>
            <a:ext cx="3416809" cy="912756"/>
            <a:chOff x="4862377" y="4246032"/>
            <a:chExt cx="1656184" cy="9127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27B17A0-A51E-489C-80DF-AE7A60D6D457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4D4FEBD-1831-46EF-A89C-2625D1237AB4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B5906D-871B-45D0-98DD-6B9B3CA7016D}"/>
              </a:ext>
            </a:extLst>
          </p:cNvPr>
          <p:cNvSpPr txBox="1"/>
          <p:nvPr/>
        </p:nvSpPr>
        <p:spPr>
          <a:xfrm>
            <a:off x="7213438" y="1268760"/>
            <a:ext cx="429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32">
            <a:extLst>
              <a:ext uri="{FF2B5EF4-FFF2-40B4-BE49-F238E27FC236}">
                <a16:creationId xmlns:a16="http://schemas.microsoft.com/office/drawing/2014/main" xmlns="" id="{4BCACDFA-8A87-4F39-8126-8BD75747FC63}"/>
              </a:ext>
            </a:extLst>
          </p:cNvPr>
          <p:cNvGrpSpPr/>
          <p:nvPr/>
        </p:nvGrpSpPr>
        <p:grpSpPr>
          <a:xfrm>
            <a:off x="8265315" y="3808455"/>
            <a:ext cx="3416809" cy="912756"/>
            <a:chOff x="4862377" y="4246032"/>
            <a:chExt cx="1656184" cy="9127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E620080-374B-4B51-BD0F-FC552319FCF8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D98BE18-20B0-4BD2-BEF8-0C3B1CEA6C1E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2">
            <a:extLst>
              <a:ext uri="{FF2B5EF4-FFF2-40B4-BE49-F238E27FC236}">
                <a16:creationId xmlns:a16="http://schemas.microsoft.com/office/drawing/2014/main" xmlns="" id="{7432380F-9E1B-42B4-A6A3-1DC6CDEA34E4}"/>
              </a:ext>
            </a:extLst>
          </p:cNvPr>
          <p:cNvGrpSpPr/>
          <p:nvPr/>
        </p:nvGrpSpPr>
        <p:grpSpPr>
          <a:xfrm>
            <a:off x="8265315" y="5163203"/>
            <a:ext cx="3416809" cy="912756"/>
            <a:chOff x="4862377" y="4246032"/>
            <a:chExt cx="1656184" cy="9127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0091396-BF5C-4475-8EC8-9BA953988715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35ACFE9-AA1A-4A45-9EC8-EBC6BA973A02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Isosceles Triangle 51">
            <a:extLst>
              <a:ext uri="{FF2B5EF4-FFF2-40B4-BE49-F238E27FC236}">
                <a16:creationId xmlns:a16="http://schemas.microsoft.com/office/drawing/2014/main" xmlns="" id="{3BA1BD81-54C3-4BC6-9B3F-3423E38BA3C7}"/>
              </a:ext>
            </a:extLst>
          </p:cNvPr>
          <p:cNvSpPr/>
          <p:nvPr/>
        </p:nvSpPr>
        <p:spPr>
          <a:xfrm>
            <a:off x="3141814" y="3011329"/>
            <a:ext cx="292080" cy="2141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xmlns="" id="{13708B4B-F5F5-4F78-BBF6-A035425ED41B}"/>
              </a:ext>
            </a:extLst>
          </p:cNvPr>
          <p:cNvSpPr/>
          <p:nvPr/>
        </p:nvSpPr>
        <p:spPr>
          <a:xfrm>
            <a:off x="1725070" y="2949097"/>
            <a:ext cx="328856" cy="33434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FE6BC3D7-A42B-4E6E-954E-24791C034E9D}"/>
              </a:ext>
            </a:extLst>
          </p:cNvPr>
          <p:cNvSpPr/>
          <p:nvPr/>
        </p:nvSpPr>
        <p:spPr>
          <a:xfrm flipH="1">
            <a:off x="4557009" y="2969905"/>
            <a:ext cx="303724" cy="25055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Isosceles Triangle 51">
            <a:extLst>
              <a:ext uri="{FF2B5EF4-FFF2-40B4-BE49-F238E27FC236}">
                <a16:creationId xmlns:a16="http://schemas.microsoft.com/office/drawing/2014/main" xmlns="" id="{96394148-3ABB-4FB6-9722-DA6F0FD383B2}"/>
              </a:ext>
            </a:extLst>
          </p:cNvPr>
          <p:cNvSpPr/>
          <p:nvPr/>
        </p:nvSpPr>
        <p:spPr>
          <a:xfrm>
            <a:off x="7454537" y="4178816"/>
            <a:ext cx="410773" cy="3012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FD802779-3904-48D3-8E33-18F5A43690B6}"/>
              </a:ext>
            </a:extLst>
          </p:cNvPr>
          <p:cNvSpPr/>
          <p:nvPr/>
        </p:nvSpPr>
        <p:spPr>
          <a:xfrm>
            <a:off x="7428674" y="2679075"/>
            <a:ext cx="462498" cy="4702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667850ED-485A-4212-9B63-DBA7105B35FF}"/>
              </a:ext>
            </a:extLst>
          </p:cNvPr>
          <p:cNvSpPr/>
          <p:nvPr/>
        </p:nvSpPr>
        <p:spPr>
          <a:xfrm flipH="1">
            <a:off x="7446346" y="5509562"/>
            <a:ext cx="427154" cy="35237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3D125D1-79C9-4FCD-A1AB-2B4282CC4806}"/>
              </a:ext>
            </a:extLst>
          </p:cNvPr>
          <p:cNvSpPr txBox="1"/>
          <p:nvPr/>
        </p:nvSpPr>
        <p:spPr>
          <a:xfrm>
            <a:off x="650672" y="374416"/>
            <a:ext cx="3300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FAB117"/>
                </a:solidFill>
              </a:rPr>
              <a:t>Infographic </a:t>
            </a:r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Style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55136039-E1B8-4AAA-9852-2A656FBDBCB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94E580A2-FB61-42D8-BD81-7F91B593F005}"/>
              </a:ext>
            </a:extLst>
          </p:cNvPr>
          <p:cNvGrpSpPr/>
          <p:nvPr/>
        </p:nvGrpSpPr>
        <p:grpSpPr>
          <a:xfrm>
            <a:off x="955349" y="1936792"/>
            <a:ext cx="2967698" cy="978623"/>
            <a:chOff x="1985513" y="4307149"/>
            <a:chExt cx="2380861" cy="97862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CAB3E43-23FF-4CB9-A441-2CEB351B625E}"/>
              </a:ext>
            </a:extLst>
          </p:cNvPr>
          <p:cNvGrpSpPr/>
          <p:nvPr/>
        </p:nvGrpSpPr>
        <p:grpSpPr>
          <a:xfrm>
            <a:off x="978826" y="4400671"/>
            <a:ext cx="2967698" cy="978623"/>
            <a:chOff x="1985513" y="4307149"/>
            <a:chExt cx="2380861" cy="97862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4A81696-D6A2-4996-9D0B-F705570ACCAB}"/>
              </a:ext>
            </a:extLst>
          </p:cNvPr>
          <p:cNvGrpSpPr/>
          <p:nvPr/>
        </p:nvGrpSpPr>
        <p:grpSpPr>
          <a:xfrm>
            <a:off x="8268953" y="4400671"/>
            <a:ext cx="2967698" cy="978623"/>
            <a:chOff x="1985513" y="4307149"/>
            <a:chExt cx="2380861" cy="97862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1A61EA1-BF1C-41F3-8204-C463F6B33911}"/>
              </a:ext>
            </a:extLst>
          </p:cNvPr>
          <p:cNvGrpSpPr/>
          <p:nvPr/>
        </p:nvGrpSpPr>
        <p:grpSpPr>
          <a:xfrm>
            <a:off x="8245476" y="1936792"/>
            <a:ext cx="2967698" cy="978623"/>
            <a:chOff x="1985513" y="4307149"/>
            <a:chExt cx="2380861" cy="97862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DD44FF21-5BB1-44C4-9352-7F0DB36C71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AE1AA976-EB84-4D88-98A1-A1FD2AA593D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288" y="1696963"/>
            <a:ext cx="3163561" cy="3531621"/>
          </a:xfrm>
          <a:prstGeom prst="rect">
            <a:avLst/>
          </a:prstGeom>
        </p:spPr>
      </p:pic>
      <p:sp>
        <p:nvSpPr>
          <p:cNvPr id="17" name="Triángulo isósceles 16"/>
          <p:cNvSpPr/>
          <p:nvPr/>
        </p:nvSpPr>
        <p:spPr>
          <a:xfrm rot="5400000">
            <a:off x="542465" y="-544118"/>
            <a:ext cx="1329378" cy="2417614"/>
          </a:xfrm>
          <a:prstGeom prst="triangle">
            <a:avLst/>
          </a:prstGeom>
          <a:solidFill>
            <a:srgbClr val="1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Triángulo isósceles 17"/>
          <p:cNvSpPr/>
          <p:nvPr/>
        </p:nvSpPr>
        <p:spPr>
          <a:xfrm rot="16200000">
            <a:off x="10310156" y="-544118"/>
            <a:ext cx="1329378" cy="2417614"/>
          </a:xfrm>
          <a:prstGeom prst="triangle">
            <a:avLst/>
          </a:prstGeom>
          <a:solidFill>
            <a:srgbClr val="1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106" y="264878"/>
            <a:ext cx="11624951" cy="6368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18BDCE-E71C-447E-810D-908820AF489B}"/>
              </a:ext>
            </a:extLst>
          </p:cNvPr>
          <p:cNvSpPr txBox="1"/>
          <p:nvPr/>
        </p:nvSpPr>
        <p:spPr>
          <a:xfrm rot="16200000">
            <a:off x="9222105" y="2963036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CF63A4-E224-47D2-A096-3A502629F56E}"/>
              </a:ext>
            </a:extLst>
          </p:cNvPr>
          <p:cNvSpPr txBox="1"/>
          <p:nvPr/>
        </p:nvSpPr>
        <p:spPr>
          <a:xfrm>
            <a:off x="592183" y="5446907"/>
            <a:ext cx="281191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4219E3-B40F-45B3-B1E0-07A9D9BDDB10}"/>
              </a:ext>
            </a:extLst>
          </p:cNvPr>
          <p:cNvSpPr txBox="1"/>
          <p:nvPr/>
        </p:nvSpPr>
        <p:spPr>
          <a:xfrm>
            <a:off x="560063" y="1342134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6B97A6-438D-40BD-AC11-849436214B2E}"/>
              </a:ext>
            </a:extLst>
          </p:cNvPr>
          <p:cNvSpPr txBox="1"/>
          <p:nvPr/>
        </p:nvSpPr>
        <p:spPr>
          <a:xfrm>
            <a:off x="560063" y="469434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0C3CFA-1D69-4A13-B569-16F212C7363A}"/>
              </a:ext>
            </a:extLst>
          </p:cNvPr>
          <p:cNvSpPr txBox="1"/>
          <p:nvPr/>
        </p:nvSpPr>
        <p:spPr>
          <a:xfrm>
            <a:off x="4216649" y="1748742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C595483-A5BA-454B-B77E-DC58677C1A66}"/>
              </a:ext>
            </a:extLst>
          </p:cNvPr>
          <p:cNvSpPr/>
          <p:nvPr/>
        </p:nvSpPr>
        <p:spPr>
          <a:xfrm>
            <a:off x="560063" y="1845502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BD356C-5D14-43A4-9F45-BE38835269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ECEE5A6E-B780-4AB8-8AC7-0558EEB35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86784" y="709749"/>
            <a:ext cx="3837461" cy="60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476A4B-C5C1-4E3A-B2AB-7F54CC8F9093}"/>
              </a:ext>
            </a:extLst>
          </p:cNvPr>
          <p:cNvSpPr txBox="1"/>
          <p:nvPr/>
        </p:nvSpPr>
        <p:spPr>
          <a:xfrm>
            <a:off x="1593611" y="2402924"/>
            <a:ext cx="418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587AF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rgbClr val="0587AF"/>
                </a:solidFill>
              </a:rPr>
              <a:t> </a:t>
            </a:r>
            <a:r>
              <a:rPr lang="en-US" altLang="ko-KR" sz="1200" dirty="0">
                <a:solidFill>
                  <a:srgbClr val="0587AF"/>
                </a:solidFill>
              </a:rPr>
              <a:t>You can simply impress your audience.</a:t>
            </a: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xmlns="" id="{CC16B606-18C8-4921-87DD-4B26680203DA}"/>
              </a:ext>
            </a:extLst>
          </p:cNvPr>
          <p:cNvSpPr>
            <a:spLocks noChangeAspect="1"/>
          </p:cNvSpPr>
          <p:nvPr/>
        </p:nvSpPr>
        <p:spPr>
          <a:xfrm>
            <a:off x="3172822" y="5057966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rgbClr val="B2C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0587AF"/>
              </a:solidFill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xmlns="" id="{B35EABE8-ED06-4C71-A665-63F64FBDEFDF}"/>
              </a:ext>
            </a:extLst>
          </p:cNvPr>
          <p:cNvSpPr>
            <a:spLocks noChangeAspect="1"/>
          </p:cNvSpPr>
          <p:nvPr/>
        </p:nvSpPr>
        <p:spPr>
          <a:xfrm>
            <a:off x="917647" y="5057966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rgbClr val="B2C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0587A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9D636A-5F8B-4B42-B100-C959595254D4}"/>
              </a:ext>
            </a:extLst>
          </p:cNvPr>
          <p:cNvSpPr txBox="1"/>
          <p:nvPr/>
        </p:nvSpPr>
        <p:spPr>
          <a:xfrm>
            <a:off x="1436938" y="4817801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587AF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0587AF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0A75B2-3D36-4DAC-9885-3F8D4A57D892}"/>
              </a:ext>
            </a:extLst>
          </p:cNvPr>
          <p:cNvSpPr txBox="1"/>
          <p:nvPr/>
        </p:nvSpPr>
        <p:spPr>
          <a:xfrm>
            <a:off x="3858226" y="4837217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587AF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0587AF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94A3DD7-D655-4D0E-A0EC-991ACE45AA68}"/>
              </a:ext>
            </a:extLst>
          </p:cNvPr>
          <p:cNvSpPr txBox="1"/>
          <p:nvPr/>
        </p:nvSpPr>
        <p:spPr>
          <a:xfrm>
            <a:off x="917647" y="3718085"/>
            <a:ext cx="446248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rgbClr val="0587AF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rgbClr val="0587AF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rgbClr val="0587AF"/>
              </a:solidFill>
              <a:cs typeface="Arial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170D8F9E-6694-49F7-9721-9DE639C8BF4D}"/>
              </a:ext>
            </a:extLst>
          </p:cNvPr>
          <p:cNvSpPr/>
          <p:nvPr/>
        </p:nvSpPr>
        <p:spPr>
          <a:xfrm>
            <a:off x="917647" y="2332283"/>
            <a:ext cx="587745" cy="882808"/>
          </a:xfrm>
          <a:custGeom>
            <a:avLst/>
            <a:gdLst>
              <a:gd name="connsiteX0" fmla="*/ 976031 w 1359549"/>
              <a:gd name="connsiteY0" fmla="*/ 1662296 h 2042077"/>
              <a:gd name="connsiteX1" fmla="*/ 386634 w 1359549"/>
              <a:gd name="connsiteY1" fmla="*/ 1662539 h 2042077"/>
              <a:gd name="connsiteX2" fmla="*/ 337396 w 1359549"/>
              <a:gd name="connsiteY2" fmla="*/ 1703685 h 2042077"/>
              <a:gd name="connsiteX3" fmla="*/ 386829 w 1359549"/>
              <a:gd name="connsiteY3" fmla="*/ 1745172 h 2042077"/>
              <a:gd name="connsiteX4" fmla="*/ 968913 w 1359549"/>
              <a:gd name="connsiteY4" fmla="*/ 1745416 h 2042077"/>
              <a:gd name="connsiteX5" fmla="*/ 1015422 w 1359549"/>
              <a:gd name="connsiteY5" fmla="*/ 1725233 h 2042077"/>
              <a:gd name="connsiteX6" fmla="*/ 1016641 w 1359549"/>
              <a:gd name="connsiteY6" fmla="*/ 1683697 h 2042077"/>
              <a:gd name="connsiteX7" fmla="*/ 976031 w 1359549"/>
              <a:gd name="connsiteY7" fmla="*/ 1662296 h 2042077"/>
              <a:gd name="connsiteX8" fmla="*/ 426853 w 1359549"/>
              <a:gd name="connsiteY8" fmla="*/ 1191022 h 2042077"/>
              <a:gd name="connsiteX9" fmla="*/ 396822 w 1359549"/>
              <a:gd name="connsiteY9" fmla="*/ 1221783 h 2042077"/>
              <a:gd name="connsiteX10" fmla="*/ 396822 w 1359549"/>
              <a:gd name="connsiteY10" fmla="*/ 1442625 h 2042077"/>
              <a:gd name="connsiteX11" fmla="*/ 426268 w 1359549"/>
              <a:gd name="connsiteY11" fmla="*/ 1471534 h 2042077"/>
              <a:gd name="connsiteX12" fmla="*/ 533179 w 1359549"/>
              <a:gd name="connsiteY12" fmla="*/ 1471534 h 2042077"/>
              <a:gd name="connsiteX13" fmla="*/ 563794 w 1359549"/>
              <a:gd name="connsiteY13" fmla="*/ 1440675 h 2042077"/>
              <a:gd name="connsiteX14" fmla="*/ 563794 w 1359549"/>
              <a:gd name="connsiteY14" fmla="*/ 1222271 h 2042077"/>
              <a:gd name="connsiteX15" fmla="*/ 533764 w 1359549"/>
              <a:gd name="connsiteY15" fmla="*/ 1191071 h 2042077"/>
              <a:gd name="connsiteX16" fmla="*/ 426853 w 1359549"/>
              <a:gd name="connsiteY16" fmla="*/ 1191022 h 2042077"/>
              <a:gd name="connsiteX17" fmla="*/ 827341 w 1359549"/>
              <a:gd name="connsiteY17" fmla="*/ 1190972 h 2042077"/>
              <a:gd name="connsiteX18" fmla="*/ 795506 w 1359549"/>
              <a:gd name="connsiteY18" fmla="*/ 1222807 h 2042077"/>
              <a:gd name="connsiteX19" fmla="*/ 795506 w 1359549"/>
              <a:gd name="connsiteY19" fmla="*/ 1441308 h 2042077"/>
              <a:gd name="connsiteX20" fmla="*/ 824026 w 1359549"/>
              <a:gd name="connsiteY20" fmla="*/ 1471534 h 2042077"/>
              <a:gd name="connsiteX21" fmla="*/ 935860 w 1359549"/>
              <a:gd name="connsiteY21" fmla="*/ 1471436 h 2042077"/>
              <a:gd name="connsiteX22" fmla="*/ 962868 w 1359549"/>
              <a:gd name="connsiteY22" fmla="*/ 1444574 h 2042077"/>
              <a:gd name="connsiteX23" fmla="*/ 962868 w 1359549"/>
              <a:gd name="connsiteY23" fmla="*/ 1218809 h 2042077"/>
              <a:gd name="connsiteX24" fmla="*/ 934300 w 1359549"/>
              <a:gd name="connsiteY24" fmla="*/ 1191118 h 2042077"/>
              <a:gd name="connsiteX25" fmla="*/ 827341 w 1359549"/>
              <a:gd name="connsiteY25" fmla="*/ 1190972 h 2042077"/>
              <a:gd name="connsiteX26" fmla="*/ 100824 w 1359549"/>
              <a:gd name="connsiteY26" fmla="*/ 1063343 h 2042077"/>
              <a:gd name="connsiteX27" fmla="*/ 101409 w 1359549"/>
              <a:gd name="connsiteY27" fmla="*/ 1516288 h 2042077"/>
              <a:gd name="connsiteX28" fmla="*/ 71233 w 1359549"/>
              <a:gd name="connsiteY28" fmla="*/ 1546610 h 2042077"/>
              <a:gd name="connsiteX29" fmla="*/ 740 w 1359549"/>
              <a:gd name="connsiteY29" fmla="*/ 1457152 h 2042077"/>
              <a:gd name="connsiteX30" fmla="*/ 545 w 1359549"/>
              <a:gd name="connsiteY30" fmla="*/ 1155775 h 2042077"/>
              <a:gd name="connsiteX31" fmla="*/ 100824 w 1359549"/>
              <a:gd name="connsiteY31" fmla="*/ 1063343 h 2042077"/>
              <a:gd name="connsiteX32" fmla="*/ 1257596 w 1359549"/>
              <a:gd name="connsiteY32" fmla="*/ 1063050 h 2042077"/>
              <a:gd name="connsiteX33" fmla="*/ 1359486 w 1359549"/>
              <a:gd name="connsiteY33" fmla="*/ 1173763 h 2042077"/>
              <a:gd name="connsiteX34" fmla="*/ 1359388 w 1359549"/>
              <a:gd name="connsiteY34" fmla="*/ 1456031 h 2042077"/>
              <a:gd name="connsiteX35" fmla="*/ 1287432 w 1359549"/>
              <a:gd name="connsiteY35" fmla="*/ 1546853 h 2042077"/>
              <a:gd name="connsiteX36" fmla="*/ 1257158 w 1359549"/>
              <a:gd name="connsiteY36" fmla="*/ 1516384 h 2042077"/>
              <a:gd name="connsiteX37" fmla="*/ 1257596 w 1359549"/>
              <a:gd name="connsiteY37" fmla="*/ 1063050 h 2042077"/>
              <a:gd name="connsiteX38" fmla="*/ 314335 w 1359549"/>
              <a:gd name="connsiteY38" fmla="*/ 1037213 h 2042077"/>
              <a:gd name="connsiteX39" fmla="*/ 1045207 w 1359549"/>
              <a:gd name="connsiteY39" fmla="*/ 1037262 h 2042077"/>
              <a:gd name="connsiteX40" fmla="*/ 1120186 w 1359549"/>
              <a:gd name="connsiteY40" fmla="*/ 1113069 h 2042077"/>
              <a:gd name="connsiteX41" fmla="*/ 1120186 w 1359549"/>
              <a:gd name="connsiteY41" fmla="*/ 1842821 h 2042077"/>
              <a:gd name="connsiteX42" fmla="*/ 1044622 w 1359549"/>
              <a:gd name="connsiteY42" fmla="*/ 1916971 h 2042077"/>
              <a:gd name="connsiteX43" fmla="*/ 313750 w 1359549"/>
              <a:gd name="connsiteY43" fmla="*/ 1916922 h 2042077"/>
              <a:gd name="connsiteX44" fmla="*/ 238528 w 1359549"/>
              <a:gd name="connsiteY44" fmla="*/ 1842187 h 2042077"/>
              <a:gd name="connsiteX45" fmla="*/ 238528 w 1359549"/>
              <a:gd name="connsiteY45" fmla="*/ 1112436 h 2042077"/>
              <a:gd name="connsiteX46" fmla="*/ 314335 w 1359549"/>
              <a:gd name="connsiteY46" fmla="*/ 1037213 h 2042077"/>
              <a:gd name="connsiteX47" fmla="*/ 561404 w 1359549"/>
              <a:gd name="connsiteY47" fmla="*/ 1015487 h 2042077"/>
              <a:gd name="connsiteX48" fmla="*/ 295226 w 1359549"/>
              <a:gd name="connsiteY48" fmla="*/ 1015519 h 2042077"/>
              <a:gd name="connsiteX49" fmla="*/ 217420 w 1359549"/>
              <a:gd name="connsiteY49" fmla="*/ 1082990 h 2042077"/>
              <a:gd name="connsiteX50" fmla="*/ 217371 w 1359549"/>
              <a:gd name="connsiteY50" fmla="*/ 1868415 h 2042077"/>
              <a:gd name="connsiteX51" fmla="*/ 299028 w 1359549"/>
              <a:gd name="connsiteY51" fmla="*/ 1940371 h 2042077"/>
              <a:gd name="connsiteX52" fmla="*/ 1059297 w 1359549"/>
              <a:gd name="connsiteY52" fmla="*/ 1940371 h 2042077"/>
              <a:gd name="connsiteX53" fmla="*/ 1143880 w 1359549"/>
              <a:gd name="connsiteY53" fmla="*/ 1857739 h 2042077"/>
              <a:gd name="connsiteX54" fmla="*/ 1143880 w 1359549"/>
              <a:gd name="connsiteY54" fmla="*/ 1093764 h 2042077"/>
              <a:gd name="connsiteX55" fmla="*/ 1065196 w 1359549"/>
              <a:gd name="connsiteY55" fmla="*/ 1015568 h 2042077"/>
              <a:gd name="connsiteX56" fmla="*/ 561404 w 1359549"/>
              <a:gd name="connsiteY56" fmla="*/ 1015487 h 2042077"/>
              <a:gd name="connsiteX57" fmla="*/ 224049 w 1359549"/>
              <a:gd name="connsiteY57" fmla="*/ 913726 h 2042077"/>
              <a:gd name="connsiteX58" fmla="*/ 1136371 w 1359549"/>
              <a:gd name="connsiteY58" fmla="*/ 913775 h 2042077"/>
              <a:gd name="connsiteX59" fmla="*/ 1229973 w 1359549"/>
              <a:gd name="connsiteY59" fmla="*/ 1010984 h 2042077"/>
              <a:gd name="connsiteX60" fmla="*/ 1229973 w 1359549"/>
              <a:gd name="connsiteY60" fmla="*/ 1946903 h 2042077"/>
              <a:gd name="connsiteX61" fmla="*/ 1135640 w 1359549"/>
              <a:gd name="connsiteY61" fmla="*/ 2041967 h 2042077"/>
              <a:gd name="connsiteX62" fmla="*/ 223317 w 1359549"/>
              <a:gd name="connsiteY62" fmla="*/ 2041967 h 2042077"/>
              <a:gd name="connsiteX63" fmla="*/ 129423 w 1359549"/>
              <a:gd name="connsiteY63" fmla="*/ 1946123 h 2042077"/>
              <a:gd name="connsiteX64" fmla="*/ 129423 w 1359549"/>
              <a:gd name="connsiteY64" fmla="*/ 1010204 h 2042077"/>
              <a:gd name="connsiteX65" fmla="*/ 224049 w 1359549"/>
              <a:gd name="connsiteY65" fmla="*/ 913726 h 2042077"/>
              <a:gd name="connsiteX66" fmla="*/ 682746 w 1359549"/>
              <a:gd name="connsiteY66" fmla="*/ 412733 h 2042077"/>
              <a:gd name="connsiteX67" fmla="*/ 724330 w 1359549"/>
              <a:gd name="connsiteY67" fmla="*/ 451149 h 2042077"/>
              <a:gd name="connsiteX68" fmla="*/ 703221 w 1359549"/>
              <a:gd name="connsiteY68" fmla="*/ 501898 h 2042077"/>
              <a:gd name="connsiteX69" fmla="*/ 691862 w 1359549"/>
              <a:gd name="connsiteY69" fmla="*/ 523495 h 2042077"/>
              <a:gd name="connsiteX70" fmla="*/ 691765 w 1359549"/>
              <a:gd name="connsiteY70" fmla="*/ 720351 h 2042077"/>
              <a:gd name="connsiteX71" fmla="*/ 709412 w 1359549"/>
              <a:gd name="connsiteY71" fmla="*/ 737950 h 2042077"/>
              <a:gd name="connsiteX72" fmla="*/ 845719 w 1359549"/>
              <a:gd name="connsiteY72" fmla="*/ 737706 h 2042077"/>
              <a:gd name="connsiteX73" fmla="*/ 903538 w 1359549"/>
              <a:gd name="connsiteY73" fmla="*/ 781972 h 2042077"/>
              <a:gd name="connsiteX74" fmla="*/ 916945 w 1359549"/>
              <a:gd name="connsiteY74" fmla="*/ 797280 h 2042077"/>
              <a:gd name="connsiteX75" fmla="*/ 984513 w 1359549"/>
              <a:gd name="connsiteY75" fmla="*/ 883568 h 2042077"/>
              <a:gd name="connsiteX76" fmla="*/ 374251 w 1359549"/>
              <a:gd name="connsiteY76" fmla="*/ 883617 h 2042077"/>
              <a:gd name="connsiteX77" fmla="*/ 442112 w 1359549"/>
              <a:gd name="connsiteY77" fmla="*/ 797133 h 2042077"/>
              <a:gd name="connsiteX78" fmla="*/ 456347 w 1359549"/>
              <a:gd name="connsiteY78" fmla="*/ 782411 h 2042077"/>
              <a:gd name="connsiteX79" fmla="*/ 513190 w 1359549"/>
              <a:gd name="connsiteY79" fmla="*/ 737706 h 2042077"/>
              <a:gd name="connsiteX80" fmla="*/ 642185 w 1359549"/>
              <a:gd name="connsiteY80" fmla="*/ 738096 h 2042077"/>
              <a:gd name="connsiteX81" fmla="*/ 662953 w 1359549"/>
              <a:gd name="connsiteY81" fmla="*/ 716402 h 2042077"/>
              <a:gd name="connsiteX82" fmla="*/ 662758 w 1359549"/>
              <a:gd name="connsiteY82" fmla="*/ 531685 h 2042077"/>
              <a:gd name="connsiteX83" fmla="*/ 648571 w 1359549"/>
              <a:gd name="connsiteY83" fmla="*/ 496292 h 2042077"/>
              <a:gd name="connsiteX84" fmla="*/ 639845 w 1359549"/>
              <a:gd name="connsiteY84" fmla="*/ 438669 h 2042077"/>
              <a:gd name="connsiteX85" fmla="*/ 682746 w 1359549"/>
              <a:gd name="connsiteY85" fmla="*/ 412733 h 2042077"/>
              <a:gd name="connsiteX86" fmla="*/ 776689 w 1359549"/>
              <a:gd name="connsiteY86" fmla="*/ 290213 h 2042077"/>
              <a:gd name="connsiteX87" fmla="*/ 796919 w 1359549"/>
              <a:gd name="connsiteY87" fmla="*/ 296639 h 2042077"/>
              <a:gd name="connsiteX88" fmla="*/ 935030 w 1359549"/>
              <a:gd name="connsiteY88" fmla="*/ 519577 h 2042077"/>
              <a:gd name="connsiteX89" fmla="*/ 912995 w 1359549"/>
              <a:gd name="connsiteY89" fmla="*/ 613373 h 2042077"/>
              <a:gd name="connsiteX90" fmla="*/ 850155 w 1359549"/>
              <a:gd name="connsiteY90" fmla="*/ 637943 h 2042077"/>
              <a:gd name="connsiteX91" fmla="*/ 829095 w 1359549"/>
              <a:gd name="connsiteY91" fmla="*/ 576663 h 2042077"/>
              <a:gd name="connsiteX92" fmla="*/ 754360 w 1359549"/>
              <a:gd name="connsiteY92" fmla="*/ 377663 h 2042077"/>
              <a:gd name="connsiteX93" fmla="*/ 730228 w 1359549"/>
              <a:gd name="connsiteY93" fmla="*/ 315359 h 2042077"/>
              <a:gd name="connsiteX94" fmla="*/ 776689 w 1359549"/>
              <a:gd name="connsiteY94" fmla="*/ 290213 h 2042077"/>
              <a:gd name="connsiteX95" fmla="*/ 579504 w 1359549"/>
              <a:gd name="connsiteY95" fmla="*/ 278868 h 2042077"/>
              <a:gd name="connsiteX96" fmla="*/ 626437 w 1359549"/>
              <a:gd name="connsiteY96" fmla="*/ 300538 h 2042077"/>
              <a:gd name="connsiteX97" fmla="*/ 602842 w 1359549"/>
              <a:gd name="connsiteY97" fmla="*/ 366839 h 2042077"/>
              <a:gd name="connsiteX98" fmla="*/ 516017 w 1359549"/>
              <a:gd name="connsiteY98" fmla="*/ 508120 h 2042077"/>
              <a:gd name="connsiteX99" fmla="*/ 529180 w 1359549"/>
              <a:gd name="connsiteY99" fmla="*/ 561892 h 2042077"/>
              <a:gd name="connsiteX100" fmla="*/ 506608 w 1359549"/>
              <a:gd name="connsiteY100" fmla="*/ 626730 h 2042077"/>
              <a:gd name="connsiteX101" fmla="*/ 443622 w 1359549"/>
              <a:gd name="connsiteY101" fmla="*/ 598698 h 2042077"/>
              <a:gd name="connsiteX102" fmla="*/ 423585 w 1359549"/>
              <a:gd name="connsiteY102" fmla="*/ 507096 h 2042077"/>
              <a:gd name="connsiteX103" fmla="*/ 558771 w 1359549"/>
              <a:gd name="connsiteY103" fmla="*/ 286254 h 2042077"/>
              <a:gd name="connsiteX104" fmla="*/ 579504 w 1359549"/>
              <a:gd name="connsiteY104" fmla="*/ 278868 h 2042077"/>
              <a:gd name="connsiteX105" fmla="*/ 824293 w 1359549"/>
              <a:gd name="connsiteY105" fmla="*/ 152678 h 2042077"/>
              <a:gd name="connsiteX106" fmla="*/ 859759 w 1359549"/>
              <a:gd name="connsiteY106" fmla="*/ 158625 h 2042077"/>
              <a:gd name="connsiteX107" fmla="*/ 1056469 w 1359549"/>
              <a:gd name="connsiteY107" fmla="*/ 364792 h 2042077"/>
              <a:gd name="connsiteX108" fmla="*/ 1086304 w 1359549"/>
              <a:gd name="connsiteY108" fmla="*/ 508754 h 2042077"/>
              <a:gd name="connsiteX109" fmla="*/ 1053739 w 1359549"/>
              <a:gd name="connsiteY109" fmla="*/ 671679 h 2042077"/>
              <a:gd name="connsiteX110" fmla="*/ 989485 w 1359549"/>
              <a:gd name="connsiteY110" fmla="*/ 702489 h 2042077"/>
              <a:gd name="connsiteX111" fmla="*/ 969058 w 1359549"/>
              <a:gd name="connsiteY111" fmla="*/ 636188 h 2042077"/>
              <a:gd name="connsiteX112" fmla="*/ 824220 w 1359549"/>
              <a:gd name="connsiteY112" fmla="*/ 244134 h 2042077"/>
              <a:gd name="connsiteX113" fmla="*/ 797602 w 1359549"/>
              <a:gd name="connsiteY113" fmla="*/ 171739 h 2042077"/>
              <a:gd name="connsiteX114" fmla="*/ 824293 w 1359549"/>
              <a:gd name="connsiteY114" fmla="*/ 152678 h 2042077"/>
              <a:gd name="connsiteX115" fmla="*/ 516454 w 1359549"/>
              <a:gd name="connsiteY115" fmla="*/ 139942 h 2042077"/>
              <a:gd name="connsiteX116" fmla="*/ 562915 w 1359549"/>
              <a:gd name="connsiteY116" fmla="*/ 162038 h 2042077"/>
              <a:gd name="connsiteX117" fmla="*/ 536638 w 1359549"/>
              <a:gd name="connsiteY117" fmla="*/ 229411 h 2042077"/>
              <a:gd name="connsiteX118" fmla="*/ 367424 w 1359549"/>
              <a:gd name="connsiteY118" fmla="*/ 458492 h 2042077"/>
              <a:gd name="connsiteX119" fmla="*/ 383219 w 1359549"/>
              <a:gd name="connsiteY119" fmla="*/ 608839 h 2042077"/>
              <a:gd name="connsiteX120" fmla="*/ 390142 w 1359549"/>
              <a:gd name="connsiteY120" fmla="*/ 626974 h 2042077"/>
              <a:gd name="connsiteX121" fmla="*/ 364694 w 1359549"/>
              <a:gd name="connsiteY121" fmla="*/ 691277 h 2042077"/>
              <a:gd name="connsiteX122" fmla="*/ 304536 w 1359549"/>
              <a:gd name="connsiteY122" fmla="*/ 660125 h 2042077"/>
              <a:gd name="connsiteX123" fmla="*/ 277479 w 1359549"/>
              <a:gd name="connsiteY123" fmla="*/ 572081 h 2042077"/>
              <a:gd name="connsiteX124" fmla="*/ 271434 w 1359549"/>
              <a:gd name="connsiteY124" fmla="*/ 504025 h 2042077"/>
              <a:gd name="connsiteX125" fmla="*/ 495102 w 1359549"/>
              <a:gd name="connsiteY125" fmla="*/ 147315 h 2042077"/>
              <a:gd name="connsiteX126" fmla="*/ 516454 w 1359549"/>
              <a:gd name="connsiteY126" fmla="*/ 139942 h 2042077"/>
              <a:gd name="connsiteX127" fmla="*/ 884818 w 1359549"/>
              <a:gd name="connsiteY127" fmla="*/ 14628 h 2042077"/>
              <a:gd name="connsiteX128" fmla="*/ 919138 w 1359549"/>
              <a:gd name="connsiteY128" fmla="*/ 17979 h 2042077"/>
              <a:gd name="connsiteX129" fmla="*/ 1152801 w 1359549"/>
              <a:gd name="connsiteY129" fmla="*/ 220295 h 2042077"/>
              <a:gd name="connsiteX130" fmla="*/ 1238261 w 1359549"/>
              <a:gd name="connsiteY130" fmla="*/ 520795 h 2042077"/>
              <a:gd name="connsiteX131" fmla="*/ 1194873 w 1359549"/>
              <a:gd name="connsiteY131" fmla="*/ 735688 h 2042077"/>
              <a:gd name="connsiteX132" fmla="*/ 1135835 w 1359549"/>
              <a:gd name="connsiteY132" fmla="*/ 768059 h 2042077"/>
              <a:gd name="connsiteX133" fmla="*/ 1109120 w 1359549"/>
              <a:gd name="connsiteY133" fmla="*/ 701563 h 2042077"/>
              <a:gd name="connsiteX134" fmla="*/ 1148170 w 1359549"/>
              <a:gd name="connsiteY134" fmla="*/ 503440 h 2042077"/>
              <a:gd name="connsiteX135" fmla="*/ 901539 w 1359549"/>
              <a:gd name="connsiteY135" fmla="*/ 113531 h 2042077"/>
              <a:gd name="connsiteX136" fmla="*/ 874336 w 1359549"/>
              <a:gd name="connsiteY136" fmla="*/ 97540 h 2042077"/>
              <a:gd name="connsiteX137" fmla="*/ 859565 w 1359549"/>
              <a:gd name="connsiteY137" fmla="*/ 34311 h 2042077"/>
              <a:gd name="connsiteX138" fmla="*/ 884818 w 1359549"/>
              <a:gd name="connsiteY138" fmla="*/ 14628 h 2042077"/>
              <a:gd name="connsiteX139" fmla="*/ 458628 w 1359549"/>
              <a:gd name="connsiteY139" fmla="*/ 218 h 2042077"/>
              <a:gd name="connsiteX140" fmla="*/ 505048 w 1359549"/>
              <a:gd name="connsiteY140" fmla="*/ 35579 h 2042077"/>
              <a:gd name="connsiteX141" fmla="*/ 481404 w 1359549"/>
              <a:gd name="connsiteY141" fmla="*/ 86572 h 2042077"/>
              <a:gd name="connsiteX142" fmla="*/ 389216 w 1359549"/>
              <a:gd name="connsiteY142" fmla="*/ 140247 h 2042077"/>
              <a:gd name="connsiteX143" fmla="*/ 213274 w 1359549"/>
              <a:gd name="connsiteY143" fmla="*/ 465220 h 2042077"/>
              <a:gd name="connsiteX144" fmla="*/ 248375 w 1359549"/>
              <a:gd name="connsiteY144" fmla="*/ 682746 h 2042077"/>
              <a:gd name="connsiteX145" fmla="*/ 251056 w 1359549"/>
              <a:gd name="connsiteY145" fmla="*/ 731155 h 2042077"/>
              <a:gd name="connsiteX146" fmla="*/ 207424 w 1359549"/>
              <a:gd name="connsiteY146" fmla="*/ 757481 h 2042077"/>
              <a:gd name="connsiteX147" fmla="*/ 165352 w 1359549"/>
              <a:gd name="connsiteY147" fmla="*/ 725257 h 2042077"/>
              <a:gd name="connsiteX148" fmla="*/ 119039 w 1359549"/>
              <a:gd name="connsiteY148" fmla="*/ 503051 h 2042077"/>
              <a:gd name="connsiteX149" fmla="*/ 434554 w 1359549"/>
              <a:gd name="connsiteY149" fmla="*/ 7450 h 2042077"/>
              <a:gd name="connsiteX150" fmla="*/ 458628 w 1359549"/>
              <a:gd name="connsiteY150" fmla="*/ 218 h 204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359549" h="2042077">
                <a:moveTo>
                  <a:pt x="976031" y="1662296"/>
                </a:moveTo>
                <a:cubicBezTo>
                  <a:pt x="876970" y="1662588"/>
                  <a:pt x="484038" y="1662344"/>
                  <a:pt x="386634" y="1662539"/>
                </a:cubicBezTo>
                <a:cubicBezTo>
                  <a:pt x="355628" y="1662637"/>
                  <a:pt x="337151" y="1678432"/>
                  <a:pt x="337396" y="1703685"/>
                </a:cubicBezTo>
                <a:cubicBezTo>
                  <a:pt x="337591" y="1728987"/>
                  <a:pt x="356408" y="1745026"/>
                  <a:pt x="386829" y="1745172"/>
                </a:cubicBezTo>
                <a:cubicBezTo>
                  <a:pt x="428218" y="1745416"/>
                  <a:pt x="816275" y="1745074"/>
                  <a:pt x="968913" y="1745416"/>
                </a:cubicBezTo>
                <a:cubicBezTo>
                  <a:pt x="987878" y="1745416"/>
                  <a:pt x="1004599" y="1742344"/>
                  <a:pt x="1015422" y="1725233"/>
                </a:cubicBezTo>
                <a:cubicBezTo>
                  <a:pt x="1023904" y="1711777"/>
                  <a:pt x="1024294" y="1697542"/>
                  <a:pt x="1016641" y="1683697"/>
                </a:cubicBezTo>
                <a:cubicBezTo>
                  <a:pt x="1007914" y="1667951"/>
                  <a:pt x="993777" y="1662247"/>
                  <a:pt x="976031" y="1662296"/>
                </a:cubicBezTo>
                <a:close/>
                <a:moveTo>
                  <a:pt x="426853" y="1191022"/>
                </a:moveTo>
                <a:cubicBezTo>
                  <a:pt x="404525" y="1190437"/>
                  <a:pt x="396481" y="1200675"/>
                  <a:pt x="396822" y="1221783"/>
                </a:cubicBezTo>
                <a:cubicBezTo>
                  <a:pt x="397456" y="1258200"/>
                  <a:pt x="397505" y="1405428"/>
                  <a:pt x="396822" y="1442625"/>
                </a:cubicBezTo>
                <a:cubicBezTo>
                  <a:pt x="396481" y="1463441"/>
                  <a:pt x="406134" y="1471778"/>
                  <a:pt x="426268" y="1471534"/>
                </a:cubicBezTo>
                <a:cubicBezTo>
                  <a:pt x="461905" y="1471095"/>
                  <a:pt x="497542" y="1471046"/>
                  <a:pt x="533179" y="1471534"/>
                </a:cubicBezTo>
                <a:cubicBezTo>
                  <a:pt x="554727" y="1471826"/>
                  <a:pt x="563892" y="1462076"/>
                  <a:pt x="563794" y="1440675"/>
                </a:cubicBezTo>
                <a:cubicBezTo>
                  <a:pt x="563404" y="1367889"/>
                  <a:pt x="563453" y="1295056"/>
                  <a:pt x="563794" y="1222271"/>
                </a:cubicBezTo>
                <a:cubicBezTo>
                  <a:pt x="563892" y="1201455"/>
                  <a:pt x="555994" y="1190632"/>
                  <a:pt x="533764" y="1191071"/>
                </a:cubicBezTo>
                <a:cubicBezTo>
                  <a:pt x="498127" y="1191802"/>
                  <a:pt x="462490" y="1191948"/>
                  <a:pt x="426853" y="1191022"/>
                </a:cubicBezTo>
                <a:close/>
                <a:moveTo>
                  <a:pt x="827341" y="1190972"/>
                </a:moveTo>
                <a:cubicBezTo>
                  <a:pt x="804038" y="1190241"/>
                  <a:pt x="795165" y="1200576"/>
                  <a:pt x="795506" y="1222807"/>
                </a:cubicBezTo>
                <a:cubicBezTo>
                  <a:pt x="796091" y="1259224"/>
                  <a:pt x="795994" y="1404891"/>
                  <a:pt x="795506" y="1441308"/>
                </a:cubicBezTo>
                <a:cubicBezTo>
                  <a:pt x="795312" y="1461101"/>
                  <a:pt x="803063" y="1471729"/>
                  <a:pt x="824026" y="1471534"/>
                </a:cubicBezTo>
                <a:cubicBezTo>
                  <a:pt x="861320" y="1471193"/>
                  <a:pt x="898566" y="1471388"/>
                  <a:pt x="935860" y="1471436"/>
                </a:cubicBezTo>
                <a:cubicBezTo>
                  <a:pt x="953849" y="1471436"/>
                  <a:pt x="962868" y="1462369"/>
                  <a:pt x="962868" y="1444574"/>
                </a:cubicBezTo>
                <a:cubicBezTo>
                  <a:pt x="962966" y="1369303"/>
                  <a:pt x="962966" y="1294081"/>
                  <a:pt x="962868" y="1218809"/>
                </a:cubicBezTo>
                <a:cubicBezTo>
                  <a:pt x="962868" y="1200138"/>
                  <a:pt x="953800" y="1190826"/>
                  <a:pt x="934300" y="1191118"/>
                </a:cubicBezTo>
                <a:cubicBezTo>
                  <a:pt x="898663" y="1191606"/>
                  <a:pt x="862977" y="1192045"/>
                  <a:pt x="827341" y="1190972"/>
                </a:cubicBezTo>
                <a:close/>
                <a:moveTo>
                  <a:pt x="100824" y="1063343"/>
                </a:moveTo>
                <a:cubicBezTo>
                  <a:pt x="100824" y="1214324"/>
                  <a:pt x="100239" y="1365306"/>
                  <a:pt x="101409" y="1516288"/>
                </a:cubicBezTo>
                <a:cubicBezTo>
                  <a:pt x="101604" y="1540370"/>
                  <a:pt x="95852" y="1550852"/>
                  <a:pt x="71233" y="1546610"/>
                </a:cubicBezTo>
                <a:cubicBezTo>
                  <a:pt x="27065" y="1534813"/>
                  <a:pt x="1276" y="1504392"/>
                  <a:pt x="740" y="1457152"/>
                </a:cubicBezTo>
                <a:cubicBezTo>
                  <a:pt x="-430" y="1356726"/>
                  <a:pt x="8" y="1256250"/>
                  <a:pt x="545" y="1155775"/>
                </a:cubicBezTo>
                <a:cubicBezTo>
                  <a:pt x="788" y="1107072"/>
                  <a:pt x="36766" y="1062270"/>
                  <a:pt x="100824" y="1063343"/>
                </a:cubicBezTo>
                <a:close/>
                <a:moveTo>
                  <a:pt x="1257596" y="1063050"/>
                </a:moveTo>
                <a:cubicBezTo>
                  <a:pt x="1330040" y="1068559"/>
                  <a:pt x="1359486" y="1100539"/>
                  <a:pt x="1359486" y="1173763"/>
                </a:cubicBezTo>
                <a:cubicBezTo>
                  <a:pt x="1359486" y="1267852"/>
                  <a:pt x="1359681" y="1361942"/>
                  <a:pt x="1359388" y="1456031"/>
                </a:cubicBezTo>
                <a:cubicBezTo>
                  <a:pt x="1359242" y="1502490"/>
                  <a:pt x="1332283" y="1535933"/>
                  <a:pt x="1287432" y="1546853"/>
                </a:cubicBezTo>
                <a:cubicBezTo>
                  <a:pt x="1263056" y="1550802"/>
                  <a:pt x="1256963" y="1540662"/>
                  <a:pt x="1257158" y="1516384"/>
                </a:cubicBezTo>
                <a:cubicBezTo>
                  <a:pt x="1258328" y="1365257"/>
                  <a:pt x="1257645" y="1214178"/>
                  <a:pt x="1257596" y="1063050"/>
                </a:cubicBezTo>
                <a:close/>
                <a:moveTo>
                  <a:pt x="314335" y="1037213"/>
                </a:moveTo>
                <a:cubicBezTo>
                  <a:pt x="557943" y="1036969"/>
                  <a:pt x="801600" y="1036920"/>
                  <a:pt x="1045207" y="1037262"/>
                </a:cubicBezTo>
                <a:cubicBezTo>
                  <a:pt x="1093909" y="1037310"/>
                  <a:pt x="1120186" y="1064465"/>
                  <a:pt x="1120186" y="1113069"/>
                </a:cubicBezTo>
                <a:cubicBezTo>
                  <a:pt x="1120284" y="1356336"/>
                  <a:pt x="1120284" y="1599603"/>
                  <a:pt x="1120186" y="1842821"/>
                </a:cubicBezTo>
                <a:cubicBezTo>
                  <a:pt x="1120186" y="1891864"/>
                  <a:pt x="1094543" y="1916922"/>
                  <a:pt x="1044622" y="1916971"/>
                </a:cubicBezTo>
                <a:cubicBezTo>
                  <a:pt x="922014" y="1917020"/>
                  <a:pt x="434750" y="1917068"/>
                  <a:pt x="313750" y="1916922"/>
                </a:cubicBezTo>
                <a:cubicBezTo>
                  <a:pt x="264658" y="1916873"/>
                  <a:pt x="238577" y="1891133"/>
                  <a:pt x="238528" y="1842187"/>
                </a:cubicBezTo>
                <a:cubicBezTo>
                  <a:pt x="238382" y="1598921"/>
                  <a:pt x="238382" y="1355654"/>
                  <a:pt x="238528" y="1112436"/>
                </a:cubicBezTo>
                <a:cubicBezTo>
                  <a:pt x="238577" y="1064465"/>
                  <a:pt x="265682" y="1037262"/>
                  <a:pt x="314335" y="1037213"/>
                </a:cubicBezTo>
                <a:close/>
                <a:moveTo>
                  <a:pt x="561404" y="1015487"/>
                </a:moveTo>
                <a:cubicBezTo>
                  <a:pt x="445605" y="1015489"/>
                  <a:pt x="343343" y="1015501"/>
                  <a:pt x="295226" y="1015519"/>
                </a:cubicBezTo>
                <a:cubicBezTo>
                  <a:pt x="246036" y="1015568"/>
                  <a:pt x="223660" y="1035068"/>
                  <a:pt x="217420" y="1082990"/>
                </a:cubicBezTo>
                <a:cubicBezTo>
                  <a:pt x="215860" y="1094983"/>
                  <a:pt x="215957" y="1856374"/>
                  <a:pt x="217371" y="1868415"/>
                </a:cubicBezTo>
                <a:cubicBezTo>
                  <a:pt x="223367" y="1919165"/>
                  <a:pt x="247499" y="1940371"/>
                  <a:pt x="299028" y="1940371"/>
                </a:cubicBezTo>
                <a:cubicBezTo>
                  <a:pt x="552435" y="1940371"/>
                  <a:pt x="805890" y="1940371"/>
                  <a:pt x="1059297" y="1940371"/>
                </a:cubicBezTo>
                <a:cubicBezTo>
                  <a:pt x="1115897" y="1940371"/>
                  <a:pt x="1143831" y="1913851"/>
                  <a:pt x="1143880" y="1857739"/>
                </a:cubicBezTo>
                <a:cubicBezTo>
                  <a:pt x="1144172" y="1603113"/>
                  <a:pt x="1144172" y="1348439"/>
                  <a:pt x="1143880" y="1093764"/>
                </a:cubicBezTo>
                <a:cubicBezTo>
                  <a:pt x="1143831" y="1043648"/>
                  <a:pt x="1114970" y="1015617"/>
                  <a:pt x="1065196" y="1015568"/>
                </a:cubicBezTo>
                <a:cubicBezTo>
                  <a:pt x="985001" y="1015507"/>
                  <a:pt x="754402" y="1015484"/>
                  <a:pt x="561404" y="1015487"/>
                </a:cubicBezTo>
                <a:close/>
                <a:moveTo>
                  <a:pt x="224049" y="913726"/>
                </a:moveTo>
                <a:cubicBezTo>
                  <a:pt x="528156" y="913385"/>
                  <a:pt x="832264" y="913385"/>
                  <a:pt x="1136371" y="913775"/>
                </a:cubicBezTo>
                <a:cubicBezTo>
                  <a:pt x="1197163" y="913873"/>
                  <a:pt x="1229924" y="948681"/>
                  <a:pt x="1229973" y="1010984"/>
                </a:cubicBezTo>
                <a:cubicBezTo>
                  <a:pt x="1230119" y="1322941"/>
                  <a:pt x="1230119" y="1634946"/>
                  <a:pt x="1229973" y="1946903"/>
                </a:cubicBezTo>
                <a:cubicBezTo>
                  <a:pt x="1229924" y="2009840"/>
                  <a:pt x="1197943" y="2041918"/>
                  <a:pt x="1135640" y="2041967"/>
                </a:cubicBezTo>
                <a:cubicBezTo>
                  <a:pt x="982611" y="2042114"/>
                  <a:pt x="374396" y="2042114"/>
                  <a:pt x="223317" y="2041967"/>
                </a:cubicBezTo>
                <a:cubicBezTo>
                  <a:pt x="161989" y="2041918"/>
                  <a:pt x="129472" y="2008914"/>
                  <a:pt x="129423" y="1946123"/>
                </a:cubicBezTo>
                <a:cubicBezTo>
                  <a:pt x="129228" y="1634166"/>
                  <a:pt x="129228" y="1322161"/>
                  <a:pt x="129423" y="1010204"/>
                </a:cubicBezTo>
                <a:cubicBezTo>
                  <a:pt x="129472" y="948681"/>
                  <a:pt x="163305" y="913824"/>
                  <a:pt x="224049" y="913726"/>
                </a:cubicBezTo>
                <a:close/>
                <a:moveTo>
                  <a:pt x="682746" y="412733"/>
                </a:moveTo>
                <a:cubicBezTo>
                  <a:pt x="705268" y="415122"/>
                  <a:pt x="719601" y="429357"/>
                  <a:pt x="724330" y="451149"/>
                </a:cubicBezTo>
                <a:cubicBezTo>
                  <a:pt x="728864" y="472160"/>
                  <a:pt x="720089" y="489662"/>
                  <a:pt x="703221" y="501898"/>
                </a:cubicBezTo>
                <a:cubicBezTo>
                  <a:pt x="695031" y="507846"/>
                  <a:pt x="691765" y="513452"/>
                  <a:pt x="691862" y="523495"/>
                </a:cubicBezTo>
                <a:cubicBezTo>
                  <a:pt x="692301" y="589113"/>
                  <a:pt x="692496" y="654732"/>
                  <a:pt x="691765" y="720351"/>
                </a:cubicBezTo>
                <a:cubicBezTo>
                  <a:pt x="691618" y="734245"/>
                  <a:pt x="695518" y="738242"/>
                  <a:pt x="709412" y="737950"/>
                </a:cubicBezTo>
                <a:cubicBezTo>
                  <a:pt x="754848" y="737121"/>
                  <a:pt x="800284" y="737511"/>
                  <a:pt x="845719" y="737706"/>
                </a:cubicBezTo>
                <a:cubicBezTo>
                  <a:pt x="877749" y="737852"/>
                  <a:pt x="895445" y="751307"/>
                  <a:pt x="903538" y="781972"/>
                </a:cubicBezTo>
                <a:cubicBezTo>
                  <a:pt x="905585" y="789772"/>
                  <a:pt x="905537" y="795183"/>
                  <a:pt x="916945" y="797280"/>
                </a:cubicBezTo>
                <a:cubicBezTo>
                  <a:pt x="967597" y="806591"/>
                  <a:pt x="985196" y="830187"/>
                  <a:pt x="984513" y="883568"/>
                </a:cubicBezTo>
                <a:cubicBezTo>
                  <a:pt x="781076" y="883568"/>
                  <a:pt x="577639" y="883617"/>
                  <a:pt x="374251" y="883617"/>
                </a:cubicBezTo>
                <a:cubicBezTo>
                  <a:pt x="374006" y="830527"/>
                  <a:pt x="392191" y="806396"/>
                  <a:pt x="442112" y="797133"/>
                </a:cubicBezTo>
                <a:cubicBezTo>
                  <a:pt x="452593" y="795183"/>
                  <a:pt x="454494" y="791381"/>
                  <a:pt x="456347" y="782411"/>
                </a:cubicBezTo>
                <a:cubicBezTo>
                  <a:pt x="462684" y="751892"/>
                  <a:pt x="480966" y="737852"/>
                  <a:pt x="513190" y="737706"/>
                </a:cubicBezTo>
                <a:cubicBezTo>
                  <a:pt x="556189" y="737462"/>
                  <a:pt x="599235" y="736682"/>
                  <a:pt x="642185" y="738096"/>
                </a:cubicBezTo>
                <a:cubicBezTo>
                  <a:pt x="659979" y="738681"/>
                  <a:pt x="663245" y="732782"/>
                  <a:pt x="662953" y="716402"/>
                </a:cubicBezTo>
                <a:cubicBezTo>
                  <a:pt x="661978" y="654829"/>
                  <a:pt x="662270" y="593258"/>
                  <a:pt x="662758" y="531685"/>
                </a:cubicBezTo>
                <a:cubicBezTo>
                  <a:pt x="662855" y="517450"/>
                  <a:pt x="660564" y="506822"/>
                  <a:pt x="648571" y="496292"/>
                </a:cubicBezTo>
                <a:cubicBezTo>
                  <a:pt x="631021" y="480936"/>
                  <a:pt x="628876" y="459729"/>
                  <a:pt x="639845" y="438669"/>
                </a:cubicBezTo>
                <a:cubicBezTo>
                  <a:pt x="648717" y="421557"/>
                  <a:pt x="662904" y="410588"/>
                  <a:pt x="682746" y="412733"/>
                </a:cubicBezTo>
                <a:close/>
                <a:moveTo>
                  <a:pt x="776689" y="290213"/>
                </a:moveTo>
                <a:cubicBezTo>
                  <a:pt x="783254" y="291020"/>
                  <a:pt x="790070" y="293129"/>
                  <a:pt x="796919" y="296639"/>
                </a:cubicBezTo>
                <a:cubicBezTo>
                  <a:pt x="887742" y="343099"/>
                  <a:pt x="929960" y="419978"/>
                  <a:pt x="935030" y="519577"/>
                </a:cubicBezTo>
                <a:cubicBezTo>
                  <a:pt x="932105" y="552093"/>
                  <a:pt x="928839" y="584220"/>
                  <a:pt x="912995" y="613373"/>
                </a:cubicBezTo>
                <a:cubicBezTo>
                  <a:pt x="898419" y="640186"/>
                  <a:pt x="874969" y="649254"/>
                  <a:pt x="850155" y="637943"/>
                </a:cubicBezTo>
                <a:cubicBezTo>
                  <a:pt x="827243" y="627462"/>
                  <a:pt x="816078" y="602648"/>
                  <a:pt x="829095" y="576663"/>
                </a:cubicBezTo>
                <a:cubicBezTo>
                  <a:pt x="864195" y="506560"/>
                  <a:pt x="826365" y="409692"/>
                  <a:pt x="754360" y="377663"/>
                </a:cubicBezTo>
                <a:cubicBezTo>
                  <a:pt x="726816" y="365426"/>
                  <a:pt x="718528" y="338321"/>
                  <a:pt x="730228" y="315359"/>
                </a:cubicBezTo>
                <a:cubicBezTo>
                  <a:pt x="739552" y="297077"/>
                  <a:pt x="756993" y="287790"/>
                  <a:pt x="776689" y="290213"/>
                </a:cubicBezTo>
                <a:close/>
                <a:moveTo>
                  <a:pt x="579504" y="278868"/>
                </a:moveTo>
                <a:cubicBezTo>
                  <a:pt x="599454" y="275356"/>
                  <a:pt x="616565" y="283244"/>
                  <a:pt x="626437" y="300538"/>
                </a:cubicBezTo>
                <a:cubicBezTo>
                  <a:pt x="640917" y="326035"/>
                  <a:pt x="633847" y="349874"/>
                  <a:pt x="602842" y="366839"/>
                </a:cubicBezTo>
                <a:cubicBezTo>
                  <a:pt x="546437" y="397699"/>
                  <a:pt x="517528" y="444305"/>
                  <a:pt x="516017" y="508120"/>
                </a:cubicBezTo>
                <a:cubicBezTo>
                  <a:pt x="515578" y="527132"/>
                  <a:pt x="522354" y="544439"/>
                  <a:pt x="529180" y="561892"/>
                </a:cubicBezTo>
                <a:cubicBezTo>
                  <a:pt x="541270" y="592751"/>
                  <a:pt x="533275" y="614786"/>
                  <a:pt x="506608" y="626730"/>
                </a:cubicBezTo>
                <a:cubicBezTo>
                  <a:pt x="481062" y="638187"/>
                  <a:pt x="457613" y="628095"/>
                  <a:pt x="443622" y="598698"/>
                </a:cubicBezTo>
                <a:cubicBezTo>
                  <a:pt x="429776" y="569692"/>
                  <a:pt x="426071" y="538345"/>
                  <a:pt x="423585" y="507096"/>
                </a:cubicBezTo>
                <a:cubicBezTo>
                  <a:pt x="428703" y="408765"/>
                  <a:pt x="470434" y="333104"/>
                  <a:pt x="558771" y="286254"/>
                </a:cubicBezTo>
                <a:cubicBezTo>
                  <a:pt x="565889" y="282476"/>
                  <a:pt x="572854" y="280039"/>
                  <a:pt x="579504" y="278868"/>
                </a:cubicBezTo>
                <a:close/>
                <a:moveTo>
                  <a:pt x="824293" y="152678"/>
                </a:moveTo>
                <a:cubicBezTo>
                  <a:pt x="834640" y="150435"/>
                  <a:pt x="846450" y="152361"/>
                  <a:pt x="859759" y="158625"/>
                </a:cubicBezTo>
                <a:cubicBezTo>
                  <a:pt x="951996" y="201916"/>
                  <a:pt x="1016493" y="271776"/>
                  <a:pt x="1056469" y="364792"/>
                </a:cubicBezTo>
                <a:cubicBezTo>
                  <a:pt x="1077919" y="414713"/>
                  <a:pt x="1084793" y="467413"/>
                  <a:pt x="1086304" y="508754"/>
                </a:cubicBezTo>
                <a:cubicBezTo>
                  <a:pt x="1086938" y="573787"/>
                  <a:pt x="1073434" y="623513"/>
                  <a:pt x="1053739" y="671679"/>
                </a:cubicBezTo>
                <a:cubicBezTo>
                  <a:pt x="1041209" y="702245"/>
                  <a:pt x="1016200" y="713458"/>
                  <a:pt x="989485" y="702489"/>
                </a:cubicBezTo>
                <a:cubicBezTo>
                  <a:pt x="965597" y="692642"/>
                  <a:pt x="956139" y="665438"/>
                  <a:pt x="969058" y="636188"/>
                </a:cubicBezTo>
                <a:cubicBezTo>
                  <a:pt x="1033166" y="490764"/>
                  <a:pt x="970862" y="316529"/>
                  <a:pt x="824220" y="244134"/>
                </a:cubicBezTo>
                <a:cubicBezTo>
                  <a:pt x="788095" y="226291"/>
                  <a:pt x="778833" y="197967"/>
                  <a:pt x="797602" y="171739"/>
                </a:cubicBezTo>
                <a:cubicBezTo>
                  <a:pt x="805061" y="161331"/>
                  <a:pt x="813946" y="154920"/>
                  <a:pt x="824293" y="152678"/>
                </a:cubicBezTo>
                <a:close/>
                <a:moveTo>
                  <a:pt x="516454" y="139942"/>
                </a:moveTo>
                <a:cubicBezTo>
                  <a:pt x="536726" y="136435"/>
                  <a:pt x="553371" y="144342"/>
                  <a:pt x="562915" y="162038"/>
                </a:cubicBezTo>
                <a:cubicBezTo>
                  <a:pt x="577150" y="188412"/>
                  <a:pt x="568131" y="212983"/>
                  <a:pt x="536638" y="229411"/>
                </a:cubicBezTo>
                <a:cubicBezTo>
                  <a:pt x="442841" y="278406"/>
                  <a:pt x="383317" y="353238"/>
                  <a:pt x="367424" y="458492"/>
                </a:cubicBezTo>
                <a:cubicBezTo>
                  <a:pt x="359770" y="509144"/>
                  <a:pt x="362061" y="560381"/>
                  <a:pt x="383219" y="608839"/>
                </a:cubicBezTo>
                <a:cubicBezTo>
                  <a:pt x="385803" y="614787"/>
                  <a:pt x="388094" y="620832"/>
                  <a:pt x="390142" y="626974"/>
                </a:cubicBezTo>
                <a:cubicBezTo>
                  <a:pt x="400331" y="657249"/>
                  <a:pt x="390727" y="681380"/>
                  <a:pt x="364694" y="691277"/>
                </a:cubicBezTo>
                <a:cubicBezTo>
                  <a:pt x="341098" y="700247"/>
                  <a:pt x="316138" y="688108"/>
                  <a:pt x="304536" y="660125"/>
                </a:cubicBezTo>
                <a:cubicBezTo>
                  <a:pt x="292738" y="631703"/>
                  <a:pt x="283231" y="602355"/>
                  <a:pt x="277479" y="572081"/>
                </a:cubicBezTo>
                <a:cubicBezTo>
                  <a:pt x="273286" y="549851"/>
                  <a:pt x="270264" y="527328"/>
                  <a:pt x="271434" y="504025"/>
                </a:cubicBezTo>
                <a:cubicBezTo>
                  <a:pt x="278551" y="343196"/>
                  <a:pt x="348850" y="221465"/>
                  <a:pt x="495102" y="147315"/>
                </a:cubicBezTo>
                <a:cubicBezTo>
                  <a:pt x="502537" y="143549"/>
                  <a:pt x="509697" y="141112"/>
                  <a:pt x="516454" y="139942"/>
                </a:cubicBezTo>
                <a:close/>
                <a:moveTo>
                  <a:pt x="884818" y="14628"/>
                </a:moveTo>
                <a:cubicBezTo>
                  <a:pt x="895275" y="11715"/>
                  <a:pt x="907243" y="12641"/>
                  <a:pt x="919138" y="17979"/>
                </a:cubicBezTo>
                <a:cubicBezTo>
                  <a:pt x="1017225" y="62099"/>
                  <a:pt x="1094983" y="129960"/>
                  <a:pt x="1152801" y="220295"/>
                </a:cubicBezTo>
                <a:cubicBezTo>
                  <a:pt x="1203648" y="299710"/>
                  <a:pt x="1242356" y="399454"/>
                  <a:pt x="1238261" y="520795"/>
                </a:cubicBezTo>
                <a:cubicBezTo>
                  <a:pt x="1241479" y="593043"/>
                  <a:pt x="1226561" y="666072"/>
                  <a:pt x="1194873" y="735688"/>
                </a:cubicBezTo>
                <a:cubicBezTo>
                  <a:pt x="1181272" y="765524"/>
                  <a:pt x="1159334" y="776980"/>
                  <a:pt x="1135835" y="768059"/>
                </a:cubicBezTo>
                <a:cubicBezTo>
                  <a:pt x="1106683" y="757041"/>
                  <a:pt x="1095811" y="733007"/>
                  <a:pt x="1109120" y="701563"/>
                </a:cubicBezTo>
                <a:cubicBezTo>
                  <a:pt x="1136031" y="638040"/>
                  <a:pt x="1153581" y="571934"/>
                  <a:pt x="1148170" y="503440"/>
                </a:cubicBezTo>
                <a:cubicBezTo>
                  <a:pt x="1134520" y="331252"/>
                  <a:pt x="1064074" y="192848"/>
                  <a:pt x="901539" y="113531"/>
                </a:cubicBezTo>
                <a:cubicBezTo>
                  <a:pt x="892131" y="108948"/>
                  <a:pt x="882917" y="103537"/>
                  <a:pt x="874336" y="97540"/>
                </a:cubicBezTo>
                <a:cubicBezTo>
                  <a:pt x="850400" y="80868"/>
                  <a:pt x="845427" y="58589"/>
                  <a:pt x="859565" y="34311"/>
                </a:cubicBezTo>
                <a:cubicBezTo>
                  <a:pt x="865415" y="24292"/>
                  <a:pt x="874361" y="17540"/>
                  <a:pt x="884818" y="14628"/>
                </a:cubicBezTo>
                <a:close/>
                <a:moveTo>
                  <a:pt x="458628" y="218"/>
                </a:moveTo>
                <a:cubicBezTo>
                  <a:pt x="481327" y="-1871"/>
                  <a:pt x="499124" y="11082"/>
                  <a:pt x="505048" y="35579"/>
                </a:cubicBezTo>
                <a:cubicBezTo>
                  <a:pt x="510654" y="58735"/>
                  <a:pt x="500075" y="74433"/>
                  <a:pt x="481404" y="86572"/>
                </a:cubicBezTo>
                <a:cubicBezTo>
                  <a:pt x="451568" y="105975"/>
                  <a:pt x="418271" y="118796"/>
                  <a:pt x="389216" y="140247"/>
                </a:cubicBezTo>
                <a:cubicBezTo>
                  <a:pt x="279283" y="221466"/>
                  <a:pt x="228484" y="333641"/>
                  <a:pt x="213274" y="465220"/>
                </a:cubicBezTo>
                <a:cubicBezTo>
                  <a:pt x="204548" y="540881"/>
                  <a:pt x="218490" y="613081"/>
                  <a:pt x="248375" y="682746"/>
                </a:cubicBezTo>
                <a:cubicBezTo>
                  <a:pt x="255005" y="698249"/>
                  <a:pt x="262269" y="714483"/>
                  <a:pt x="251056" y="731155"/>
                </a:cubicBezTo>
                <a:cubicBezTo>
                  <a:pt x="240623" y="746610"/>
                  <a:pt x="227363" y="758456"/>
                  <a:pt x="207424" y="757481"/>
                </a:cubicBezTo>
                <a:cubicBezTo>
                  <a:pt x="186461" y="756408"/>
                  <a:pt x="173494" y="743245"/>
                  <a:pt x="165352" y="725257"/>
                </a:cubicBezTo>
                <a:cubicBezTo>
                  <a:pt x="133567" y="654909"/>
                  <a:pt x="117333" y="581393"/>
                  <a:pt x="119039" y="503051"/>
                </a:cubicBezTo>
                <a:cubicBezTo>
                  <a:pt x="128984" y="277822"/>
                  <a:pt x="229069" y="109241"/>
                  <a:pt x="434554" y="7450"/>
                </a:cubicBezTo>
                <a:cubicBezTo>
                  <a:pt x="442951" y="3281"/>
                  <a:pt x="451062" y="914"/>
                  <a:pt x="458628" y="218"/>
                </a:cubicBezTo>
                <a:close/>
              </a:path>
            </a:pathLst>
          </a:custGeom>
          <a:solidFill>
            <a:srgbClr val="B2C5E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rgbClr val="0587AF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A6F26A9-1CA8-4BDE-B375-A506A9843719}"/>
              </a:ext>
            </a:extLst>
          </p:cNvPr>
          <p:cNvSpPr txBox="1"/>
          <p:nvPr/>
        </p:nvSpPr>
        <p:spPr>
          <a:xfrm>
            <a:off x="703608" y="115587"/>
            <a:ext cx="48905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D27A2C8-311C-40E4-B0A4-F9431B84389C}"/>
              </a:ext>
            </a:extLst>
          </p:cNvPr>
          <p:cNvSpPr txBox="1"/>
          <p:nvPr/>
        </p:nvSpPr>
        <p:spPr>
          <a:xfrm>
            <a:off x="703608" y="895580"/>
            <a:ext cx="489055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91309" y="1739668"/>
            <a:ext cx="3823434" cy="48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30DC67-2183-45B5-B335-B95BC1725E21}"/>
              </a:ext>
            </a:extLst>
          </p:cNvPr>
          <p:cNvGrpSpPr/>
          <p:nvPr/>
        </p:nvGrpSpPr>
        <p:grpSpPr>
          <a:xfrm>
            <a:off x="4351036" y="2932922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9343AB8E-C18F-48ED-85F6-3AE1ECDFA9D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33BD4A6E-6684-44C8-8D09-5AE4538FB0C4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xmlns="" id="{328D7A2C-DADE-49F3-B98C-337FDA325AD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82273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141EFB2-6E63-4990-9C31-0C8193F96A7D}"/>
              </a:ext>
            </a:extLst>
          </p:cNvPr>
          <p:cNvGrpSpPr/>
          <p:nvPr/>
        </p:nvGrpSpPr>
        <p:grpSpPr>
          <a:xfrm>
            <a:off x="6771690" y="1802606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6502435-1B22-42C9-8FE8-398EA27E76F9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133FF11-A339-4FB9-903E-960BFF7AE850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C01348-2354-4C81-B6EA-2A73938A545F}"/>
              </a:ext>
            </a:extLst>
          </p:cNvPr>
          <p:cNvGrpSpPr/>
          <p:nvPr/>
        </p:nvGrpSpPr>
        <p:grpSpPr>
          <a:xfrm>
            <a:off x="7380144" y="5205673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4570DCA-906C-461F-9769-5114467B3D84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AC17D57-9BBA-4351-B5A4-2AE0D6F2E14A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8D38EBA-5C20-4017-97E8-BE9235CDA6F4}"/>
              </a:ext>
            </a:extLst>
          </p:cNvPr>
          <p:cNvGrpSpPr/>
          <p:nvPr/>
        </p:nvGrpSpPr>
        <p:grpSpPr>
          <a:xfrm>
            <a:off x="815548" y="4385348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5F9E3A1-3F2B-4B2D-97A2-14B1D9382AD5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1538F96-1C9C-4CED-A62F-396AF9F3A9E4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xmlns="" id="{DE4414E4-2454-4693-9775-249250E81D14}"/>
              </a:ext>
            </a:extLst>
          </p:cNvPr>
          <p:cNvCxnSpPr/>
          <p:nvPr/>
        </p:nvCxnSpPr>
        <p:spPr>
          <a:xfrm flipV="1">
            <a:off x="3485402" y="3859062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xmlns="" id="{3E68D1C5-2962-4431-8DB5-6AA070D53086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97719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xmlns="" id="{EEB73073-1062-435D-9047-7339F78A2A8E}"/>
              </a:ext>
            </a:extLst>
          </p:cNvPr>
          <p:cNvSpPr/>
          <p:nvPr/>
        </p:nvSpPr>
        <p:spPr>
          <a:xfrm>
            <a:off x="6771690" y="3750929"/>
            <a:ext cx="575857" cy="4220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Freeform 53">
            <a:extLst>
              <a:ext uri="{FF2B5EF4-FFF2-40B4-BE49-F238E27FC236}">
                <a16:creationId xmlns:a16="http://schemas.microsoft.com/office/drawing/2014/main" xmlns="" id="{E8EC1E58-28E8-4216-8493-F6A50B457ED3}"/>
              </a:ext>
            </a:extLst>
          </p:cNvPr>
          <p:cNvSpPr/>
          <p:nvPr/>
        </p:nvSpPr>
        <p:spPr>
          <a:xfrm>
            <a:off x="5012965" y="3687778"/>
            <a:ext cx="534804" cy="54831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09" y="1063756"/>
            <a:ext cx="3173484" cy="23944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58276" y="2726475"/>
            <a:ext cx="3173484" cy="23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249" y="164650"/>
            <a:ext cx="11980551" cy="656325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DFB0D0-1ECB-4BEE-A2F6-2BF5C48839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35EBD638-0737-4566-AAAA-518E150A8878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685444-4B0D-45F5-BF25-A4A2DC2F4043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72398B-AFA0-4CCE-A556-FE79AD3C98F7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xmlns="" id="{02A053FD-D39B-48FB-A047-13CBB45BF1E3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D5776A-25B8-43E9-A669-5D5A55486117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19574C-917A-4E07-A5C0-89A5478F0367}"/>
              </a:ext>
            </a:extLst>
          </p:cNvPr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60413" y="3914775"/>
            <a:ext cx="2466975" cy="2497138"/>
          </a:xfrm>
          <a:custGeom>
            <a:avLst/>
            <a:gdLst>
              <a:gd name="T0" fmla="*/ 472 w 655"/>
              <a:gd name="T1" fmla="*/ 70 h 663"/>
              <a:gd name="T2" fmla="*/ 529 w 655"/>
              <a:gd name="T3" fmla="*/ 68 h 663"/>
              <a:gd name="T4" fmla="*/ 503 w 655"/>
              <a:gd name="T5" fmla="*/ 214 h 663"/>
              <a:gd name="T6" fmla="*/ 584 w 655"/>
              <a:gd name="T7" fmla="*/ 172 h 663"/>
              <a:gd name="T8" fmla="*/ 584 w 655"/>
              <a:gd name="T9" fmla="*/ 227 h 663"/>
              <a:gd name="T10" fmla="*/ 532 w 655"/>
              <a:gd name="T11" fmla="*/ 307 h 663"/>
              <a:gd name="T12" fmla="*/ 636 w 655"/>
              <a:gd name="T13" fmla="*/ 360 h 663"/>
              <a:gd name="T14" fmla="*/ 522 w 655"/>
              <a:gd name="T15" fmla="*/ 400 h 663"/>
              <a:gd name="T16" fmla="*/ 591 w 655"/>
              <a:gd name="T17" fmla="*/ 431 h 663"/>
              <a:gd name="T18" fmla="*/ 585 w 655"/>
              <a:gd name="T19" fmla="*/ 491 h 663"/>
              <a:gd name="T20" fmla="*/ 503 w 655"/>
              <a:gd name="T21" fmla="*/ 446 h 663"/>
              <a:gd name="T22" fmla="*/ 519 w 655"/>
              <a:gd name="T23" fmla="*/ 543 h 663"/>
              <a:gd name="T24" fmla="*/ 475 w 655"/>
              <a:gd name="T25" fmla="*/ 649 h 663"/>
              <a:gd name="T26" fmla="*/ 405 w 655"/>
              <a:gd name="T27" fmla="*/ 534 h 663"/>
              <a:gd name="T28" fmla="*/ 341 w 655"/>
              <a:gd name="T29" fmla="*/ 635 h 663"/>
              <a:gd name="T30" fmla="*/ 157 w 655"/>
              <a:gd name="T31" fmla="*/ 589 h 663"/>
              <a:gd name="T32" fmla="*/ 15 w 655"/>
              <a:gd name="T33" fmla="*/ 572 h 663"/>
              <a:gd name="T34" fmla="*/ 108 w 655"/>
              <a:gd name="T35" fmla="*/ 527 h 663"/>
              <a:gd name="T36" fmla="*/ 324 w 655"/>
              <a:gd name="T37" fmla="*/ 600 h 663"/>
              <a:gd name="T38" fmla="*/ 80 w 655"/>
              <a:gd name="T39" fmla="*/ 309 h 663"/>
              <a:gd name="T40" fmla="*/ 328 w 655"/>
              <a:gd name="T41" fmla="*/ 60 h 663"/>
              <a:gd name="T42" fmla="*/ 169 w 655"/>
              <a:gd name="T43" fmla="*/ 109 h 663"/>
              <a:gd name="T44" fmla="*/ 16 w 655"/>
              <a:gd name="T45" fmla="*/ 141 h 663"/>
              <a:gd name="T46" fmla="*/ 145 w 655"/>
              <a:gd name="T47" fmla="*/ 81 h 663"/>
              <a:gd name="T48" fmla="*/ 388 w 655"/>
              <a:gd name="T49" fmla="*/ 63 h 663"/>
              <a:gd name="T50" fmla="*/ 452 w 655"/>
              <a:gd name="T51" fmla="*/ 156 h 663"/>
              <a:gd name="T52" fmla="*/ 326 w 655"/>
              <a:gd name="T53" fmla="*/ 461 h 663"/>
              <a:gd name="T54" fmla="*/ 341 w 655"/>
              <a:gd name="T55" fmla="*/ 488 h 663"/>
              <a:gd name="T56" fmla="*/ 325 w 655"/>
              <a:gd name="T57" fmla="*/ 143 h 663"/>
              <a:gd name="T58" fmla="*/ 381 w 655"/>
              <a:gd name="T59" fmla="*/ 216 h 663"/>
              <a:gd name="T60" fmla="*/ 396 w 655"/>
              <a:gd name="T61" fmla="*/ 266 h 663"/>
              <a:gd name="T62" fmla="*/ 324 w 655"/>
              <a:gd name="T63" fmla="*/ 404 h 663"/>
              <a:gd name="T64" fmla="*/ 217 w 655"/>
              <a:gd name="T65" fmla="*/ 220 h 663"/>
              <a:gd name="T66" fmla="*/ 287 w 655"/>
              <a:gd name="T67" fmla="*/ 141 h 663"/>
              <a:gd name="T68" fmla="*/ 195 w 655"/>
              <a:gd name="T69" fmla="*/ 485 h 663"/>
              <a:gd name="T70" fmla="*/ 278 w 655"/>
              <a:gd name="T71" fmla="*/ 449 h 663"/>
              <a:gd name="T72" fmla="*/ 283 w 655"/>
              <a:gd name="T73" fmla="*/ 421 h 663"/>
              <a:gd name="T74" fmla="*/ 268 w 655"/>
              <a:gd name="T75" fmla="*/ 344 h 663"/>
              <a:gd name="T76" fmla="*/ 235 w 655"/>
              <a:gd name="T77" fmla="*/ 412 h 663"/>
              <a:gd name="T78" fmla="*/ 235 w 655"/>
              <a:gd name="T79" fmla="*/ 248 h 663"/>
              <a:gd name="T80" fmla="*/ 272 w 655"/>
              <a:gd name="T81" fmla="*/ 316 h 663"/>
              <a:gd name="T82" fmla="*/ 287 w 655"/>
              <a:gd name="T83" fmla="*/ 238 h 663"/>
              <a:gd name="T84" fmla="*/ 191 w 655"/>
              <a:gd name="T85" fmla="*/ 260 h 663"/>
              <a:gd name="T86" fmla="*/ 204 w 655"/>
              <a:gd name="T87" fmla="*/ 314 h 663"/>
              <a:gd name="T88" fmla="*/ 198 w 655"/>
              <a:gd name="T89" fmla="*/ 399 h 663"/>
              <a:gd name="T90" fmla="*/ 166 w 655"/>
              <a:gd name="T91" fmla="*/ 196 h 663"/>
              <a:gd name="T92" fmla="*/ 189 w 655"/>
              <a:gd name="T93" fmla="*/ 230 h 663"/>
              <a:gd name="T94" fmla="*/ 125 w 655"/>
              <a:gd name="T95" fmla="*/ 391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5" h="663">
                <a:moveTo>
                  <a:pt x="452" y="156"/>
                </a:moveTo>
                <a:cubicBezTo>
                  <a:pt x="476" y="142"/>
                  <a:pt x="488" y="123"/>
                  <a:pt x="483" y="96"/>
                </a:cubicBezTo>
                <a:cubicBezTo>
                  <a:pt x="481" y="87"/>
                  <a:pt x="478" y="77"/>
                  <a:pt x="472" y="70"/>
                </a:cubicBezTo>
                <a:cubicBezTo>
                  <a:pt x="459" y="52"/>
                  <a:pt x="458" y="31"/>
                  <a:pt x="473" y="16"/>
                </a:cubicBezTo>
                <a:cubicBezTo>
                  <a:pt x="489" y="0"/>
                  <a:pt x="511" y="0"/>
                  <a:pt x="527" y="15"/>
                </a:cubicBezTo>
                <a:cubicBezTo>
                  <a:pt x="543" y="29"/>
                  <a:pt x="545" y="53"/>
                  <a:pt x="529" y="68"/>
                </a:cubicBezTo>
                <a:cubicBezTo>
                  <a:pt x="513" y="83"/>
                  <a:pt x="519" y="101"/>
                  <a:pt x="519" y="117"/>
                </a:cubicBezTo>
                <a:cubicBezTo>
                  <a:pt x="519" y="135"/>
                  <a:pt x="515" y="148"/>
                  <a:pt x="501" y="161"/>
                </a:cubicBezTo>
                <a:cubicBezTo>
                  <a:pt x="475" y="185"/>
                  <a:pt x="476" y="186"/>
                  <a:pt x="503" y="214"/>
                </a:cubicBezTo>
                <a:cubicBezTo>
                  <a:pt x="508" y="210"/>
                  <a:pt x="513" y="206"/>
                  <a:pt x="517" y="201"/>
                </a:cubicBezTo>
                <a:cubicBezTo>
                  <a:pt x="529" y="187"/>
                  <a:pt x="543" y="179"/>
                  <a:pt x="562" y="181"/>
                </a:cubicBezTo>
                <a:cubicBezTo>
                  <a:pt x="569" y="182"/>
                  <a:pt x="578" y="177"/>
                  <a:pt x="584" y="172"/>
                </a:cubicBezTo>
                <a:cubicBezTo>
                  <a:pt x="603" y="157"/>
                  <a:pt x="624" y="157"/>
                  <a:pt x="640" y="173"/>
                </a:cubicBezTo>
                <a:cubicBezTo>
                  <a:pt x="654" y="188"/>
                  <a:pt x="654" y="212"/>
                  <a:pt x="640" y="226"/>
                </a:cubicBezTo>
                <a:cubicBezTo>
                  <a:pt x="625" y="242"/>
                  <a:pt x="602" y="243"/>
                  <a:pt x="584" y="227"/>
                </a:cubicBezTo>
                <a:cubicBezTo>
                  <a:pt x="567" y="213"/>
                  <a:pt x="556" y="213"/>
                  <a:pt x="540" y="229"/>
                </a:cubicBezTo>
                <a:cubicBezTo>
                  <a:pt x="533" y="237"/>
                  <a:pt x="521" y="246"/>
                  <a:pt x="521" y="255"/>
                </a:cubicBezTo>
                <a:cubicBezTo>
                  <a:pt x="521" y="273"/>
                  <a:pt x="526" y="290"/>
                  <a:pt x="532" y="307"/>
                </a:cubicBezTo>
                <a:cubicBezTo>
                  <a:pt x="535" y="317"/>
                  <a:pt x="572" y="314"/>
                  <a:pt x="583" y="304"/>
                </a:cubicBezTo>
                <a:cubicBezTo>
                  <a:pt x="605" y="285"/>
                  <a:pt x="635" y="289"/>
                  <a:pt x="647" y="313"/>
                </a:cubicBezTo>
                <a:cubicBezTo>
                  <a:pt x="654" y="330"/>
                  <a:pt x="650" y="349"/>
                  <a:pt x="636" y="360"/>
                </a:cubicBezTo>
                <a:cubicBezTo>
                  <a:pt x="621" y="372"/>
                  <a:pt x="603" y="374"/>
                  <a:pt x="590" y="361"/>
                </a:cubicBezTo>
                <a:cubicBezTo>
                  <a:pt x="572" y="343"/>
                  <a:pt x="553" y="348"/>
                  <a:pt x="533" y="349"/>
                </a:cubicBezTo>
                <a:cubicBezTo>
                  <a:pt x="528" y="367"/>
                  <a:pt x="519" y="384"/>
                  <a:pt x="522" y="400"/>
                </a:cubicBezTo>
                <a:cubicBezTo>
                  <a:pt x="524" y="414"/>
                  <a:pt x="537" y="429"/>
                  <a:pt x="549" y="438"/>
                </a:cubicBezTo>
                <a:cubicBezTo>
                  <a:pt x="556" y="443"/>
                  <a:pt x="570" y="439"/>
                  <a:pt x="582" y="438"/>
                </a:cubicBezTo>
                <a:cubicBezTo>
                  <a:pt x="585" y="438"/>
                  <a:pt x="588" y="433"/>
                  <a:pt x="591" y="431"/>
                </a:cubicBezTo>
                <a:cubicBezTo>
                  <a:pt x="609" y="420"/>
                  <a:pt x="630" y="425"/>
                  <a:pt x="643" y="441"/>
                </a:cubicBezTo>
                <a:cubicBezTo>
                  <a:pt x="655" y="457"/>
                  <a:pt x="652" y="480"/>
                  <a:pt x="637" y="493"/>
                </a:cubicBezTo>
                <a:cubicBezTo>
                  <a:pt x="621" y="507"/>
                  <a:pt x="598" y="507"/>
                  <a:pt x="585" y="491"/>
                </a:cubicBezTo>
                <a:cubicBezTo>
                  <a:pt x="576" y="480"/>
                  <a:pt x="566" y="479"/>
                  <a:pt x="554" y="478"/>
                </a:cubicBezTo>
                <a:cubicBezTo>
                  <a:pt x="544" y="477"/>
                  <a:pt x="533" y="471"/>
                  <a:pt x="524" y="465"/>
                </a:cubicBezTo>
                <a:cubicBezTo>
                  <a:pt x="516" y="460"/>
                  <a:pt x="510" y="452"/>
                  <a:pt x="503" y="446"/>
                </a:cubicBezTo>
                <a:cubicBezTo>
                  <a:pt x="500" y="448"/>
                  <a:pt x="499" y="448"/>
                  <a:pt x="498" y="449"/>
                </a:cubicBezTo>
                <a:cubicBezTo>
                  <a:pt x="477" y="476"/>
                  <a:pt x="476" y="477"/>
                  <a:pt x="501" y="499"/>
                </a:cubicBezTo>
                <a:cubicBezTo>
                  <a:pt x="514" y="512"/>
                  <a:pt x="520" y="525"/>
                  <a:pt x="519" y="543"/>
                </a:cubicBezTo>
                <a:cubicBezTo>
                  <a:pt x="518" y="564"/>
                  <a:pt x="516" y="584"/>
                  <a:pt x="533" y="602"/>
                </a:cubicBezTo>
                <a:cubicBezTo>
                  <a:pt x="547" y="616"/>
                  <a:pt x="540" y="640"/>
                  <a:pt x="524" y="652"/>
                </a:cubicBezTo>
                <a:cubicBezTo>
                  <a:pt x="509" y="663"/>
                  <a:pt x="489" y="663"/>
                  <a:pt x="475" y="649"/>
                </a:cubicBezTo>
                <a:cubicBezTo>
                  <a:pt x="460" y="636"/>
                  <a:pt x="458" y="614"/>
                  <a:pt x="469" y="599"/>
                </a:cubicBezTo>
                <a:cubicBezTo>
                  <a:pt x="495" y="562"/>
                  <a:pt x="490" y="534"/>
                  <a:pt x="452" y="504"/>
                </a:cubicBezTo>
                <a:cubicBezTo>
                  <a:pt x="437" y="514"/>
                  <a:pt x="420" y="523"/>
                  <a:pt x="405" y="534"/>
                </a:cubicBezTo>
                <a:cubicBezTo>
                  <a:pt x="401" y="537"/>
                  <a:pt x="398" y="547"/>
                  <a:pt x="399" y="553"/>
                </a:cubicBezTo>
                <a:cubicBezTo>
                  <a:pt x="406" y="588"/>
                  <a:pt x="381" y="608"/>
                  <a:pt x="361" y="630"/>
                </a:cubicBezTo>
                <a:cubicBezTo>
                  <a:pt x="357" y="634"/>
                  <a:pt x="348" y="635"/>
                  <a:pt x="341" y="635"/>
                </a:cubicBezTo>
                <a:cubicBezTo>
                  <a:pt x="300" y="636"/>
                  <a:pt x="258" y="636"/>
                  <a:pt x="217" y="635"/>
                </a:cubicBezTo>
                <a:cubicBezTo>
                  <a:pt x="209" y="635"/>
                  <a:pt x="199" y="630"/>
                  <a:pt x="193" y="625"/>
                </a:cubicBezTo>
                <a:cubicBezTo>
                  <a:pt x="180" y="614"/>
                  <a:pt x="167" y="603"/>
                  <a:pt x="157" y="589"/>
                </a:cubicBezTo>
                <a:cubicBezTo>
                  <a:pt x="141" y="567"/>
                  <a:pt x="119" y="559"/>
                  <a:pt x="93" y="564"/>
                </a:cubicBezTo>
                <a:cubicBezTo>
                  <a:pt x="85" y="565"/>
                  <a:pt x="77" y="568"/>
                  <a:pt x="71" y="573"/>
                </a:cubicBezTo>
                <a:cubicBezTo>
                  <a:pt x="52" y="588"/>
                  <a:pt x="30" y="588"/>
                  <a:pt x="15" y="572"/>
                </a:cubicBezTo>
                <a:cubicBezTo>
                  <a:pt x="1" y="556"/>
                  <a:pt x="0" y="534"/>
                  <a:pt x="14" y="519"/>
                </a:cubicBezTo>
                <a:cubicBezTo>
                  <a:pt x="29" y="503"/>
                  <a:pt x="54" y="501"/>
                  <a:pt x="69" y="518"/>
                </a:cubicBezTo>
                <a:cubicBezTo>
                  <a:pt x="81" y="531"/>
                  <a:pt x="95" y="529"/>
                  <a:pt x="108" y="527"/>
                </a:cubicBezTo>
                <a:cubicBezTo>
                  <a:pt x="135" y="524"/>
                  <a:pt x="157" y="532"/>
                  <a:pt x="172" y="554"/>
                </a:cubicBezTo>
                <a:cubicBezTo>
                  <a:pt x="199" y="594"/>
                  <a:pt x="237" y="607"/>
                  <a:pt x="284" y="600"/>
                </a:cubicBezTo>
                <a:cubicBezTo>
                  <a:pt x="297" y="598"/>
                  <a:pt x="311" y="600"/>
                  <a:pt x="324" y="600"/>
                </a:cubicBezTo>
                <a:cubicBezTo>
                  <a:pt x="349" y="600"/>
                  <a:pt x="365" y="579"/>
                  <a:pt x="360" y="551"/>
                </a:cubicBezTo>
                <a:cubicBezTo>
                  <a:pt x="269" y="567"/>
                  <a:pt x="190" y="546"/>
                  <a:pt x="129" y="473"/>
                </a:cubicBezTo>
                <a:cubicBezTo>
                  <a:pt x="90" y="426"/>
                  <a:pt x="74" y="370"/>
                  <a:pt x="80" y="309"/>
                </a:cubicBezTo>
                <a:cubicBezTo>
                  <a:pt x="86" y="240"/>
                  <a:pt x="118" y="185"/>
                  <a:pt x="174" y="145"/>
                </a:cubicBezTo>
                <a:cubicBezTo>
                  <a:pt x="230" y="105"/>
                  <a:pt x="293" y="96"/>
                  <a:pt x="359" y="109"/>
                </a:cubicBezTo>
                <a:cubicBezTo>
                  <a:pt x="367" y="86"/>
                  <a:pt x="351" y="61"/>
                  <a:pt x="328" y="60"/>
                </a:cubicBezTo>
                <a:cubicBezTo>
                  <a:pt x="295" y="60"/>
                  <a:pt x="262" y="60"/>
                  <a:pt x="230" y="61"/>
                </a:cubicBezTo>
                <a:cubicBezTo>
                  <a:pt x="222" y="61"/>
                  <a:pt x="213" y="66"/>
                  <a:pt x="207" y="71"/>
                </a:cubicBezTo>
                <a:cubicBezTo>
                  <a:pt x="194" y="83"/>
                  <a:pt x="180" y="95"/>
                  <a:pt x="169" y="109"/>
                </a:cubicBezTo>
                <a:cubicBezTo>
                  <a:pt x="153" y="130"/>
                  <a:pt x="133" y="136"/>
                  <a:pt x="108" y="133"/>
                </a:cubicBezTo>
                <a:cubicBezTo>
                  <a:pt x="93" y="131"/>
                  <a:pt x="79" y="131"/>
                  <a:pt x="67" y="145"/>
                </a:cubicBezTo>
                <a:cubicBezTo>
                  <a:pt x="53" y="160"/>
                  <a:pt x="29" y="156"/>
                  <a:pt x="16" y="141"/>
                </a:cubicBezTo>
                <a:cubicBezTo>
                  <a:pt x="0" y="124"/>
                  <a:pt x="0" y="104"/>
                  <a:pt x="16" y="88"/>
                </a:cubicBezTo>
                <a:cubicBezTo>
                  <a:pt x="30" y="74"/>
                  <a:pt x="52" y="73"/>
                  <a:pt x="69" y="86"/>
                </a:cubicBezTo>
                <a:cubicBezTo>
                  <a:pt x="91" y="104"/>
                  <a:pt x="128" y="105"/>
                  <a:pt x="145" y="81"/>
                </a:cubicBezTo>
                <a:cubicBezTo>
                  <a:pt x="181" y="34"/>
                  <a:pt x="226" y="15"/>
                  <a:pt x="283" y="25"/>
                </a:cubicBezTo>
                <a:cubicBezTo>
                  <a:pt x="292" y="26"/>
                  <a:pt x="301" y="26"/>
                  <a:pt x="309" y="25"/>
                </a:cubicBezTo>
                <a:cubicBezTo>
                  <a:pt x="345" y="18"/>
                  <a:pt x="372" y="31"/>
                  <a:pt x="388" y="63"/>
                </a:cubicBezTo>
                <a:cubicBezTo>
                  <a:pt x="394" y="75"/>
                  <a:pt x="398" y="89"/>
                  <a:pt x="398" y="102"/>
                </a:cubicBezTo>
                <a:cubicBezTo>
                  <a:pt x="398" y="117"/>
                  <a:pt x="401" y="127"/>
                  <a:pt x="416" y="133"/>
                </a:cubicBezTo>
                <a:cubicBezTo>
                  <a:pt x="429" y="139"/>
                  <a:pt x="440" y="148"/>
                  <a:pt x="452" y="156"/>
                </a:cubicBezTo>
                <a:close/>
                <a:moveTo>
                  <a:pt x="410" y="332"/>
                </a:moveTo>
                <a:cubicBezTo>
                  <a:pt x="412" y="375"/>
                  <a:pt x="384" y="415"/>
                  <a:pt x="340" y="429"/>
                </a:cubicBezTo>
                <a:cubicBezTo>
                  <a:pt x="321" y="435"/>
                  <a:pt x="320" y="445"/>
                  <a:pt x="326" y="461"/>
                </a:cubicBezTo>
                <a:cubicBezTo>
                  <a:pt x="339" y="458"/>
                  <a:pt x="351" y="455"/>
                  <a:pt x="364" y="452"/>
                </a:cubicBezTo>
                <a:cubicBezTo>
                  <a:pt x="368" y="460"/>
                  <a:pt x="371" y="468"/>
                  <a:pt x="375" y="477"/>
                </a:cubicBezTo>
                <a:cubicBezTo>
                  <a:pt x="363" y="481"/>
                  <a:pt x="352" y="485"/>
                  <a:pt x="341" y="488"/>
                </a:cubicBezTo>
                <a:cubicBezTo>
                  <a:pt x="320" y="493"/>
                  <a:pt x="319" y="496"/>
                  <a:pt x="327" y="518"/>
                </a:cubicBezTo>
                <a:cubicBezTo>
                  <a:pt x="424" y="513"/>
                  <a:pt x="503" y="417"/>
                  <a:pt x="495" y="316"/>
                </a:cubicBezTo>
                <a:cubicBezTo>
                  <a:pt x="488" y="223"/>
                  <a:pt x="401" y="135"/>
                  <a:pt x="325" y="143"/>
                </a:cubicBezTo>
                <a:cubicBezTo>
                  <a:pt x="319" y="161"/>
                  <a:pt x="324" y="169"/>
                  <a:pt x="343" y="173"/>
                </a:cubicBezTo>
                <a:cubicBezTo>
                  <a:pt x="361" y="177"/>
                  <a:pt x="378" y="185"/>
                  <a:pt x="397" y="193"/>
                </a:cubicBezTo>
                <a:cubicBezTo>
                  <a:pt x="390" y="203"/>
                  <a:pt x="385" y="210"/>
                  <a:pt x="381" y="216"/>
                </a:cubicBezTo>
                <a:cubicBezTo>
                  <a:pt x="361" y="209"/>
                  <a:pt x="344" y="204"/>
                  <a:pt x="326" y="198"/>
                </a:cubicBezTo>
                <a:cubicBezTo>
                  <a:pt x="320" y="217"/>
                  <a:pt x="323" y="225"/>
                  <a:pt x="340" y="231"/>
                </a:cubicBezTo>
                <a:cubicBezTo>
                  <a:pt x="359" y="239"/>
                  <a:pt x="375" y="252"/>
                  <a:pt x="396" y="266"/>
                </a:cubicBezTo>
                <a:cubicBezTo>
                  <a:pt x="383" y="274"/>
                  <a:pt x="376" y="279"/>
                  <a:pt x="371" y="283"/>
                </a:cubicBezTo>
                <a:cubicBezTo>
                  <a:pt x="355" y="273"/>
                  <a:pt x="341" y="264"/>
                  <a:pt x="324" y="254"/>
                </a:cubicBezTo>
                <a:cubicBezTo>
                  <a:pt x="324" y="306"/>
                  <a:pt x="324" y="354"/>
                  <a:pt x="324" y="404"/>
                </a:cubicBezTo>
                <a:cubicBezTo>
                  <a:pt x="362" y="392"/>
                  <a:pt x="379" y="367"/>
                  <a:pt x="384" y="332"/>
                </a:cubicBezTo>
                <a:cubicBezTo>
                  <a:pt x="393" y="332"/>
                  <a:pt x="401" y="332"/>
                  <a:pt x="410" y="332"/>
                </a:cubicBezTo>
                <a:close/>
                <a:moveTo>
                  <a:pt x="217" y="220"/>
                </a:moveTo>
                <a:cubicBezTo>
                  <a:pt x="238" y="217"/>
                  <a:pt x="257" y="215"/>
                  <a:pt x="277" y="211"/>
                </a:cubicBezTo>
                <a:cubicBezTo>
                  <a:pt x="280" y="210"/>
                  <a:pt x="286" y="205"/>
                  <a:pt x="286" y="202"/>
                </a:cubicBezTo>
                <a:cubicBezTo>
                  <a:pt x="287" y="182"/>
                  <a:pt x="287" y="162"/>
                  <a:pt x="287" y="141"/>
                </a:cubicBezTo>
                <a:cubicBezTo>
                  <a:pt x="251" y="144"/>
                  <a:pt x="222" y="155"/>
                  <a:pt x="195" y="175"/>
                </a:cubicBezTo>
                <a:cubicBezTo>
                  <a:pt x="203" y="191"/>
                  <a:pt x="210" y="206"/>
                  <a:pt x="217" y="220"/>
                </a:cubicBezTo>
                <a:close/>
                <a:moveTo>
                  <a:pt x="195" y="485"/>
                </a:moveTo>
                <a:cubicBezTo>
                  <a:pt x="222" y="505"/>
                  <a:pt x="251" y="516"/>
                  <a:pt x="287" y="519"/>
                </a:cubicBezTo>
                <a:cubicBezTo>
                  <a:pt x="287" y="497"/>
                  <a:pt x="287" y="478"/>
                  <a:pt x="287" y="458"/>
                </a:cubicBezTo>
                <a:cubicBezTo>
                  <a:pt x="286" y="455"/>
                  <a:pt x="282" y="450"/>
                  <a:pt x="278" y="449"/>
                </a:cubicBezTo>
                <a:cubicBezTo>
                  <a:pt x="258" y="445"/>
                  <a:pt x="237" y="443"/>
                  <a:pt x="217" y="440"/>
                </a:cubicBezTo>
                <a:cubicBezTo>
                  <a:pt x="209" y="455"/>
                  <a:pt x="203" y="469"/>
                  <a:pt x="195" y="485"/>
                </a:cubicBezTo>
                <a:close/>
                <a:moveTo>
                  <a:pt x="283" y="421"/>
                </a:moveTo>
                <a:cubicBezTo>
                  <a:pt x="285" y="417"/>
                  <a:pt x="287" y="415"/>
                  <a:pt x="287" y="413"/>
                </a:cubicBezTo>
                <a:cubicBezTo>
                  <a:pt x="287" y="396"/>
                  <a:pt x="286" y="380"/>
                  <a:pt x="287" y="363"/>
                </a:cubicBezTo>
                <a:cubicBezTo>
                  <a:pt x="288" y="348"/>
                  <a:pt x="283" y="344"/>
                  <a:pt x="268" y="344"/>
                </a:cubicBezTo>
                <a:cubicBezTo>
                  <a:pt x="235" y="345"/>
                  <a:pt x="235" y="344"/>
                  <a:pt x="230" y="378"/>
                </a:cubicBezTo>
                <a:cubicBezTo>
                  <a:pt x="229" y="385"/>
                  <a:pt x="227" y="393"/>
                  <a:pt x="227" y="400"/>
                </a:cubicBezTo>
                <a:cubicBezTo>
                  <a:pt x="227" y="404"/>
                  <a:pt x="232" y="411"/>
                  <a:pt x="235" y="412"/>
                </a:cubicBezTo>
                <a:cubicBezTo>
                  <a:pt x="251" y="416"/>
                  <a:pt x="267" y="418"/>
                  <a:pt x="283" y="421"/>
                </a:cubicBezTo>
                <a:close/>
                <a:moveTo>
                  <a:pt x="287" y="238"/>
                </a:moveTo>
                <a:cubicBezTo>
                  <a:pt x="267" y="242"/>
                  <a:pt x="251" y="244"/>
                  <a:pt x="235" y="248"/>
                </a:cubicBezTo>
                <a:cubicBezTo>
                  <a:pt x="232" y="248"/>
                  <a:pt x="227" y="252"/>
                  <a:pt x="227" y="255"/>
                </a:cubicBezTo>
                <a:cubicBezTo>
                  <a:pt x="229" y="274"/>
                  <a:pt x="228" y="294"/>
                  <a:pt x="235" y="311"/>
                </a:cubicBezTo>
                <a:cubicBezTo>
                  <a:pt x="238" y="317"/>
                  <a:pt x="259" y="314"/>
                  <a:pt x="272" y="316"/>
                </a:cubicBezTo>
                <a:cubicBezTo>
                  <a:pt x="274" y="316"/>
                  <a:pt x="275" y="316"/>
                  <a:pt x="276" y="316"/>
                </a:cubicBezTo>
                <a:cubicBezTo>
                  <a:pt x="280" y="312"/>
                  <a:pt x="286" y="308"/>
                  <a:pt x="287" y="305"/>
                </a:cubicBezTo>
                <a:cubicBezTo>
                  <a:pt x="288" y="284"/>
                  <a:pt x="287" y="264"/>
                  <a:pt x="287" y="238"/>
                </a:cubicBezTo>
                <a:close/>
                <a:moveTo>
                  <a:pt x="204" y="314"/>
                </a:moveTo>
                <a:cubicBezTo>
                  <a:pt x="202" y="296"/>
                  <a:pt x="200" y="279"/>
                  <a:pt x="198" y="263"/>
                </a:cubicBezTo>
                <a:cubicBezTo>
                  <a:pt x="196" y="262"/>
                  <a:pt x="194" y="261"/>
                  <a:pt x="191" y="260"/>
                </a:cubicBezTo>
                <a:cubicBezTo>
                  <a:pt x="170" y="276"/>
                  <a:pt x="148" y="292"/>
                  <a:pt x="127" y="308"/>
                </a:cubicBezTo>
                <a:cubicBezTo>
                  <a:pt x="128" y="310"/>
                  <a:pt x="129" y="312"/>
                  <a:pt x="130" y="314"/>
                </a:cubicBezTo>
                <a:cubicBezTo>
                  <a:pt x="153" y="314"/>
                  <a:pt x="177" y="314"/>
                  <a:pt x="204" y="314"/>
                </a:cubicBezTo>
                <a:close/>
                <a:moveTo>
                  <a:pt x="204" y="346"/>
                </a:moveTo>
                <a:cubicBezTo>
                  <a:pt x="177" y="346"/>
                  <a:pt x="153" y="346"/>
                  <a:pt x="125" y="346"/>
                </a:cubicBezTo>
                <a:cubicBezTo>
                  <a:pt x="147" y="371"/>
                  <a:pt x="168" y="387"/>
                  <a:pt x="198" y="399"/>
                </a:cubicBezTo>
                <a:cubicBezTo>
                  <a:pt x="200" y="379"/>
                  <a:pt x="202" y="364"/>
                  <a:pt x="204" y="346"/>
                </a:cubicBezTo>
                <a:close/>
                <a:moveTo>
                  <a:pt x="173" y="197"/>
                </a:moveTo>
                <a:cubicBezTo>
                  <a:pt x="171" y="197"/>
                  <a:pt x="168" y="196"/>
                  <a:pt x="166" y="196"/>
                </a:cubicBezTo>
                <a:cubicBezTo>
                  <a:pt x="152" y="218"/>
                  <a:pt x="138" y="241"/>
                  <a:pt x="124" y="263"/>
                </a:cubicBezTo>
                <a:cubicBezTo>
                  <a:pt x="126" y="264"/>
                  <a:pt x="128" y="265"/>
                  <a:pt x="130" y="266"/>
                </a:cubicBezTo>
                <a:cubicBezTo>
                  <a:pt x="149" y="254"/>
                  <a:pt x="168" y="242"/>
                  <a:pt x="189" y="230"/>
                </a:cubicBezTo>
                <a:cubicBezTo>
                  <a:pt x="183" y="218"/>
                  <a:pt x="178" y="208"/>
                  <a:pt x="173" y="197"/>
                </a:cubicBezTo>
                <a:close/>
                <a:moveTo>
                  <a:pt x="188" y="430"/>
                </a:moveTo>
                <a:cubicBezTo>
                  <a:pt x="167" y="417"/>
                  <a:pt x="148" y="405"/>
                  <a:pt x="125" y="391"/>
                </a:cubicBezTo>
                <a:cubicBezTo>
                  <a:pt x="135" y="422"/>
                  <a:pt x="149" y="445"/>
                  <a:pt x="172" y="465"/>
                </a:cubicBezTo>
                <a:cubicBezTo>
                  <a:pt x="178" y="452"/>
                  <a:pt x="183" y="441"/>
                  <a:pt x="188" y="430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696913" y="5456238"/>
            <a:ext cx="225425" cy="225425"/>
          </a:xfrm>
          <a:custGeom>
            <a:avLst/>
            <a:gdLst>
              <a:gd name="T0" fmla="*/ 30 w 60"/>
              <a:gd name="T1" fmla="*/ 1 h 60"/>
              <a:gd name="T2" fmla="*/ 59 w 60"/>
              <a:gd name="T3" fmla="*/ 31 h 60"/>
              <a:gd name="T4" fmla="*/ 28 w 60"/>
              <a:gd name="T5" fmla="*/ 60 h 60"/>
              <a:gd name="T6" fmla="*/ 0 w 60"/>
              <a:gd name="T7" fmla="*/ 29 h 60"/>
              <a:gd name="T8" fmla="*/ 30 w 60"/>
              <a:gd name="T9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60">
                <a:moveTo>
                  <a:pt x="30" y="1"/>
                </a:moveTo>
                <a:cubicBezTo>
                  <a:pt x="46" y="1"/>
                  <a:pt x="60" y="15"/>
                  <a:pt x="59" y="31"/>
                </a:cubicBezTo>
                <a:cubicBezTo>
                  <a:pt x="59" y="47"/>
                  <a:pt x="45" y="60"/>
                  <a:pt x="28" y="60"/>
                </a:cubicBezTo>
                <a:cubicBezTo>
                  <a:pt x="11" y="59"/>
                  <a:pt x="0" y="45"/>
                  <a:pt x="0" y="29"/>
                </a:cubicBezTo>
                <a:cubicBezTo>
                  <a:pt x="1" y="13"/>
                  <a:pt x="15" y="0"/>
                  <a:pt x="30" y="1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696913" y="4633913"/>
            <a:ext cx="225425" cy="222250"/>
          </a:xfrm>
          <a:custGeom>
            <a:avLst/>
            <a:gdLst>
              <a:gd name="T0" fmla="*/ 59 w 60"/>
              <a:gd name="T1" fmla="*/ 29 h 59"/>
              <a:gd name="T2" fmla="*/ 31 w 60"/>
              <a:gd name="T3" fmla="*/ 59 h 59"/>
              <a:gd name="T4" fmla="*/ 0 w 60"/>
              <a:gd name="T5" fmla="*/ 29 h 59"/>
              <a:gd name="T6" fmla="*/ 29 w 60"/>
              <a:gd name="T7" fmla="*/ 0 h 59"/>
              <a:gd name="T8" fmla="*/ 59 w 60"/>
              <a:gd name="T9" fmla="*/ 2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59">
                <a:moveTo>
                  <a:pt x="59" y="29"/>
                </a:moveTo>
                <a:cubicBezTo>
                  <a:pt x="60" y="44"/>
                  <a:pt x="47" y="58"/>
                  <a:pt x="31" y="59"/>
                </a:cubicBezTo>
                <a:cubicBezTo>
                  <a:pt x="14" y="59"/>
                  <a:pt x="0" y="47"/>
                  <a:pt x="0" y="29"/>
                </a:cubicBezTo>
                <a:cubicBezTo>
                  <a:pt x="0" y="13"/>
                  <a:pt x="13" y="1"/>
                  <a:pt x="29" y="0"/>
                </a:cubicBezTo>
                <a:cubicBezTo>
                  <a:pt x="46" y="0"/>
                  <a:pt x="59" y="13"/>
                  <a:pt x="59" y="29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2286001" y="4951413"/>
            <a:ext cx="285750" cy="620713"/>
          </a:xfrm>
          <a:custGeom>
            <a:avLst/>
            <a:gdLst>
              <a:gd name="T0" fmla="*/ 19 w 76"/>
              <a:gd name="T1" fmla="*/ 165 h 165"/>
              <a:gd name="T2" fmla="*/ 0 w 76"/>
              <a:gd name="T3" fmla="*/ 146 h 165"/>
              <a:gd name="T4" fmla="*/ 27 w 76"/>
              <a:gd name="T5" fmla="*/ 9 h 165"/>
              <a:gd name="T6" fmla="*/ 52 w 76"/>
              <a:gd name="T7" fmla="*/ 0 h 165"/>
              <a:gd name="T8" fmla="*/ 19 w 76"/>
              <a:gd name="T9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65">
                <a:moveTo>
                  <a:pt x="19" y="165"/>
                </a:moveTo>
                <a:cubicBezTo>
                  <a:pt x="13" y="159"/>
                  <a:pt x="7" y="153"/>
                  <a:pt x="0" y="146"/>
                </a:cubicBezTo>
                <a:cubicBezTo>
                  <a:pt x="33" y="106"/>
                  <a:pt x="43" y="61"/>
                  <a:pt x="27" y="9"/>
                </a:cubicBezTo>
                <a:cubicBezTo>
                  <a:pt x="36" y="5"/>
                  <a:pt x="44" y="2"/>
                  <a:pt x="52" y="0"/>
                </a:cubicBezTo>
                <a:cubicBezTo>
                  <a:pt x="76" y="52"/>
                  <a:pt x="61" y="125"/>
                  <a:pt x="19" y="165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5276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B9F9F9B-5F37-4E60-8D37-F4316A681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693291"/>
              </p:ext>
            </p:extLst>
          </p:nvPr>
        </p:nvGraphicFramePr>
        <p:xfrm>
          <a:off x="1421725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Heart 3">
            <a:extLst>
              <a:ext uri="{FF2B5EF4-FFF2-40B4-BE49-F238E27FC236}">
                <a16:creationId xmlns:a16="http://schemas.microsoft.com/office/drawing/2014/main" xmlns="" id="{08A20916-98DA-47F1-BD2E-FDFDB8051648}"/>
              </a:ext>
            </a:extLst>
          </p:cNvPr>
          <p:cNvSpPr/>
          <p:nvPr/>
        </p:nvSpPr>
        <p:spPr>
          <a:xfrm>
            <a:off x="2013792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Heart 3">
            <a:extLst>
              <a:ext uri="{FF2B5EF4-FFF2-40B4-BE49-F238E27FC236}">
                <a16:creationId xmlns:a16="http://schemas.microsoft.com/office/drawing/2014/main" xmlns="" id="{0C2E4CE9-5E1E-44F7-98B8-BAE4FE1E4A8E}"/>
              </a:ext>
            </a:extLst>
          </p:cNvPr>
          <p:cNvSpPr/>
          <p:nvPr/>
        </p:nvSpPr>
        <p:spPr>
          <a:xfrm>
            <a:off x="9239688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A5AEC0-3520-43D1-8614-0BCA7A15F813}"/>
              </a:ext>
            </a:extLst>
          </p:cNvPr>
          <p:cNvGrpSpPr/>
          <p:nvPr/>
        </p:nvGrpSpPr>
        <p:grpSpPr>
          <a:xfrm>
            <a:off x="843134" y="2230788"/>
            <a:ext cx="3301597" cy="1262995"/>
            <a:chOff x="4830996" y="1683047"/>
            <a:chExt cx="1574762" cy="12629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8E0FA5A-A633-4FE5-9243-28C922211A51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089782B-4002-46AB-BC64-5FF507F11B92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4C60E03-27D9-4C78-8FA7-F6306FF562A7}"/>
              </a:ext>
            </a:extLst>
          </p:cNvPr>
          <p:cNvGrpSpPr/>
          <p:nvPr/>
        </p:nvGrpSpPr>
        <p:grpSpPr>
          <a:xfrm>
            <a:off x="8044962" y="2230788"/>
            <a:ext cx="3301597" cy="1262995"/>
            <a:chOff x="4830996" y="1683047"/>
            <a:chExt cx="1574762" cy="12629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33CB380-3E66-43BF-AB90-13445C3E1918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E6AC73E-8F20-486C-9FDD-63B2CDDB9156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xmlns="" id="{84E810B7-1D52-4A7E-ADC6-543E631FF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713494"/>
              </p:ext>
            </p:extLst>
          </p:nvPr>
        </p:nvGraphicFramePr>
        <p:xfrm>
          <a:off x="8643596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646" y="1052085"/>
            <a:ext cx="5658751" cy="552375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413" y="1410254"/>
            <a:ext cx="2610000" cy="25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6D254A1-C998-4885-BBAF-9C0221F11CD5}"/>
              </a:ext>
            </a:extLst>
          </p:cNvPr>
          <p:cNvGrpSpPr/>
          <p:nvPr/>
        </p:nvGrpSpPr>
        <p:grpSpPr>
          <a:xfrm>
            <a:off x="10279" y="2793680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FDB9BB6-B378-476C-927F-2CE26A45A1F0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BD17887-021B-47D0-BADF-B81032D6BFA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41D2CC8-75D8-4047-AF9E-EE52C3BC5485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CAA4ECA-FF20-4BC1-8B56-1F8C34E0C1F1}"/>
              </a:ext>
            </a:extLst>
          </p:cNvPr>
          <p:cNvGrpSpPr/>
          <p:nvPr/>
        </p:nvGrpSpPr>
        <p:grpSpPr>
          <a:xfrm rot="10800000">
            <a:off x="6442853" y="3936901"/>
            <a:ext cx="5758672" cy="1019976"/>
            <a:chOff x="3467638" y="2023474"/>
            <a:chExt cx="7963992" cy="1410582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2928498-32CF-4458-BF81-21152C4D5959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BB95DF6-457E-4A39-9937-C5A4FCA71ECB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5FD0B31-E21B-4CDE-A3CD-7541A6632118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1CED79E-22D0-4871-B879-4FBD4058B2A4}"/>
              </a:ext>
            </a:extLst>
          </p:cNvPr>
          <p:cNvGrpSpPr/>
          <p:nvPr userDrawn="1"/>
        </p:nvGrpSpPr>
        <p:grpSpPr>
          <a:xfrm>
            <a:off x="1360666" y="4179462"/>
            <a:ext cx="488568" cy="585942"/>
            <a:chOff x="6761163" y="2984500"/>
            <a:chExt cx="915988" cy="1098550"/>
          </a:xfrm>
          <a:noFill/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8C57031-B3E1-45DE-A5D1-515FC023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44AB9B19-651F-463B-9518-8D74C972B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17FE94B-A9B1-4CBD-ACD4-3C095484835D}"/>
              </a:ext>
            </a:extLst>
          </p:cNvPr>
          <p:cNvGrpSpPr/>
          <p:nvPr/>
        </p:nvGrpSpPr>
        <p:grpSpPr>
          <a:xfrm>
            <a:off x="3519012" y="4294047"/>
            <a:ext cx="556323" cy="469987"/>
            <a:chOff x="1960454" y="5041163"/>
            <a:chExt cx="1743075" cy="1472566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2F243990-1405-4106-960C-B68341214427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A62F8F7-7A64-406E-98C0-7F09BAC87521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995F44B4-EF00-494F-BBCE-EF9A6D1C4C11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C66A4D1-E8CB-4073-88BE-4D76EE28539B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59CBA01F-A245-49D3-83FD-C43A8811CD8B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558DB6B-B36B-4CF7-B42A-8399F435D88C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91DF11F-E6FB-4395-934F-4A2EBEBF358B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4EC37573-C624-4109-A2E4-A16B807CBCC7}"/>
              </a:ext>
            </a:extLst>
          </p:cNvPr>
          <p:cNvSpPr/>
          <p:nvPr/>
        </p:nvSpPr>
        <p:spPr>
          <a:xfrm>
            <a:off x="5829207" y="4292677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3C378A42-7C76-46E9-A63B-297C8F981CDC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F28A9E3-6021-4EE1-8CA7-094B3D003143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72E80B6-C8DF-4EFA-93CC-FA7935AD8A46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FBA6E5E-CA1A-452A-8CE9-9FD9BCC212E9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A32E50F-9728-4861-B069-5393074C564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E44C497-D8B7-402A-B19E-CD64B583BD46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981867E-5239-4203-9874-5272B71F6429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5444B19-CDFC-4D69-9C07-C0C34BEE6B2B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AF37522-DA37-4B02-825C-283A3B11C78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18AD73F-3896-4559-B2CB-645B5F888D66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94AFC09-03C3-4E82-9A4D-9D83F15BB613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976" y="2800095"/>
            <a:ext cx="2178661" cy="2150367"/>
          </a:xfrm>
          <a:prstGeom prst="rect">
            <a:avLst/>
          </a:prstGeom>
        </p:spPr>
      </p:pic>
      <p:sp>
        <p:nvSpPr>
          <p:cNvPr id="12" name="Triángulo isósceles 11"/>
          <p:cNvSpPr/>
          <p:nvPr/>
        </p:nvSpPr>
        <p:spPr>
          <a:xfrm rot="5400000">
            <a:off x="554396" y="-544118"/>
            <a:ext cx="1329378" cy="24176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Triángulo isósceles 39"/>
          <p:cNvSpPr/>
          <p:nvPr/>
        </p:nvSpPr>
        <p:spPr>
          <a:xfrm rot="16200000">
            <a:off x="10292903" y="-544118"/>
            <a:ext cx="1329378" cy="24176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75671DF0-83FF-4F64-83C5-C62EC768964E}"/>
              </a:ext>
            </a:extLst>
          </p:cNvPr>
          <p:cNvSpPr/>
          <p:nvPr/>
        </p:nvSpPr>
        <p:spPr>
          <a:xfrm>
            <a:off x="10266606" y="3131514"/>
            <a:ext cx="1001414" cy="100141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Chevron 46">
            <a:extLst>
              <a:ext uri="{FF2B5EF4-FFF2-40B4-BE49-F238E27FC236}">
                <a16:creationId xmlns:a16="http://schemas.microsoft.com/office/drawing/2014/main" xmlns="" id="{898D2E7F-CF42-4972-807F-D499E6172C1D}"/>
              </a:ext>
            </a:extLst>
          </p:cNvPr>
          <p:cNvSpPr/>
          <p:nvPr/>
        </p:nvSpPr>
        <p:spPr>
          <a:xfrm>
            <a:off x="8963408" y="3357192"/>
            <a:ext cx="1854000" cy="550058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93436DE-6DCA-42CA-BD1D-D64CF5C63BEB}"/>
              </a:ext>
            </a:extLst>
          </p:cNvPr>
          <p:cNvCxnSpPr/>
          <p:nvPr/>
        </p:nvCxnSpPr>
        <p:spPr>
          <a:xfrm>
            <a:off x="1773227" y="2845784"/>
            <a:ext cx="0" cy="45312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4BAC4D5-9AED-4651-BF84-50681DB75745}"/>
              </a:ext>
            </a:extLst>
          </p:cNvPr>
          <p:cNvCxnSpPr/>
          <p:nvPr/>
        </p:nvCxnSpPr>
        <p:spPr>
          <a:xfrm>
            <a:off x="3802522" y="2845784"/>
            <a:ext cx="0" cy="45312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24A9D42-9C07-447E-BA9C-405DD847CC54}"/>
              </a:ext>
            </a:extLst>
          </p:cNvPr>
          <p:cNvCxnSpPr/>
          <p:nvPr/>
        </p:nvCxnSpPr>
        <p:spPr>
          <a:xfrm>
            <a:off x="5831817" y="2845784"/>
            <a:ext cx="0" cy="45312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BD027D6-06C2-4EF3-9859-2E0CF04D9B06}"/>
              </a:ext>
            </a:extLst>
          </p:cNvPr>
          <p:cNvCxnSpPr/>
          <p:nvPr/>
        </p:nvCxnSpPr>
        <p:spPr>
          <a:xfrm>
            <a:off x="7861112" y="2845784"/>
            <a:ext cx="0" cy="45312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31A6B7D-44D3-4441-B89D-F860CD30E020}"/>
              </a:ext>
            </a:extLst>
          </p:cNvPr>
          <p:cNvCxnSpPr/>
          <p:nvPr/>
        </p:nvCxnSpPr>
        <p:spPr>
          <a:xfrm>
            <a:off x="9890408" y="2845784"/>
            <a:ext cx="0" cy="45312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DBC4BF-18A7-4FBB-B529-447654C7197D}"/>
              </a:ext>
            </a:extLst>
          </p:cNvPr>
          <p:cNvSpPr txBox="1"/>
          <p:nvPr/>
        </p:nvSpPr>
        <p:spPr>
          <a:xfrm>
            <a:off x="9557628" y="346294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C6A55764-BF2F-4E94-9F93-00DD3D43DE57}"/>
              </a:ext>
            </a:extLst>
          </p:cNvPr>
          <p:cNvSpPr/>
          <p:nvPr/>
        </p:nvSpPr>
        <p:spPr>
          <a:xfrm>
            <a:off x="8236864" y="3131514"/>
            <a:ext cx="1001414" cy="100141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12" name="Chevron 80">
            <a:extLst>
              <a:ext uri="{FF2B5EF4-FFF2-40B4-BE49-F238E27FC236}">
                <a16:creationId xmlns:a16="http://schemas.microsoft.com/office/drawing/2014/main" xmlns="" id="{273DA5EB-F8CF-4FA0-9F7F-ED5FDC4CF8AE}"/>
              </a:ext>
            </a:extLst>
          </p:cNvPr>
          <p:cNvSpPr/>
          <p:nvPr/>
        </p:nvSpPr>
        <p:spPr>
          <a:xfrm>
            <a:off x="6934112" y="3357192"/>
            <a:ext cx="1854000" cy="550058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045156-207A-4BEA-9943-E9D5EABE6B97}"/>
              </a:ext>
            </a:extLst>
          </p:cNvPr>
          <p:cNvSpPr txBox="1"/>
          <p:nvPr/>
        </p:nvSpPr>
        <p:spPr>
          <a:xfrm>
            <a:off x="7527106" y="346294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608C1FE6-D8FC-4CB6-8F8C-27331683455F}"/>
              </a:ext>
            </a:extLst>
          </p:cNvPr>
          <p:cNvSpPr/>
          <p:nvPr/>
        </p:nvSpPr>
        <p:spPr>
          <a:xfrm>
            <a:off x="6207120" y="3131514"/>
            <a:ext cx="1001414" cy="100141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15" name="Chevron 83">
            <a:extLst>
              <a:ext uri="{FF2B5EF4-FFF2-40B4-BE49-F238E27FC236}">
                <a16:creationId xmlns:a16="http://schemas.microsoft.com/office/drawing/2014/main" xmlns="" id="{63885904-9847-4390-BB31-AC88EF357D18}"/>
              </a:ext>
            </a:extLst>
          </p:cNvPr>
          <p:cNvSpPr/>
          <p:nvPr/>
        </p:nvSpPr>
        <p:spPr>
          <a:xfrm>
            <a:off x="4904817" y="3357192"/>
            <a:ext cx="1854000" cy="550058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A0FB8B7-A419-4723-8D70-062FEE1F86CE}"/>
              </a:ext>
            </a:extLst>
          </p:cNvPr>
          <p:cNvSpPr txBox="1"/>
          <p:nvPr/>
        </p:nvSpPr>
        <p:spPr>
          <a:xfrm>
            <a:off x="5496584" y="346294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xmlns="" id="{BD93D6E4-80DA-476E-8BD6-16E0099E5B33}"/>
              </a:ext>
            </a:extLst>
          </p:cNvPr>
          <p:cNvSpPr/>
          <p:nvPr/>
        </p:nvSpPr>
        <p:spPr>
          <a:xfrm>
            <a:off x="4177378" y="3131514"/>
            <a:ext cx="1001414" cy="100141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8" name="Chevron 86">
            <a:extLst>
              <a:ext uri="{FF2B5EF4-FFF2-40B4-BE49-F238E27FC236}">
                <a16:creationId xmlns:a16="http://schemas.microsoft.com/office/drawing/2014/main" xmlns="" id="{ECBA9CCB-B3CA-43C5-A5F0-55298EB53BC2}"/>
              </a:ext>
            </a:extLst>
          </p:cNvPr>
          <p:cNvSpPr/>
          <p:nvPr/>
        </p:nvSpPr>
        <p:spPr>
          <a:xfrm>
            <a:off x="2875522" y="3357192"/>
            <a:ext cx="1854000" cy="550058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353EF5B-D386-4751-840E-62D87A423ECC}"/>
              </a:ext>
            </a:extLst>
          </p:cNvPr>
          <p:cNvSpPr txBox="1"/>
          <p:nvPr/>
        </p:nvSpPr>
        <p:spPr>
          <a:xfrm>
            <a:off x="3466062" y="346294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xmlns="" id="{524C1CEF-D324-4973-842D-35AA54D2A724}"/>
              </a:ext>
            </a:extLst>
          </p:cNvPr>
          <p:cNvSpPr/>
          <p:nvPr/>
        </p:nvSpPr>
        <p:spPr>
          <a:xfrm>
            <a:off x="2147636" y="3131514"/>
            <a:ext cx="1001414" cy="1001414"/>
          </a:xfrm>
          <a:prstGeom prst="diamon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Chevron 89">
            <a:extLst>
              <a:ext uri="{FF2B5EF4-FFF2-40B4-BE49-F238E27FC236}">
                <a16:creationId xmlns:a16="http://schemas.microsoft.com/office/drawing/2014/main" xmlns="" id="{95EC97A0-C298-4A6A-897C-218AD596219B}"/>
              </a:ext>
            </a:extLst>
          </p:cNvPr>
          <p:cNvSpPr/>
          <p:nvPr/>
        </p:nvSpPr>
        <p:spPr>
          <a:xfrm>
            <a:off x="846227" y="3354794"/>
            <a:ext cx="1854000" cy="550058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xmlns="" id="{8E3E9BE4-16A6-4F41-AB14-78C247170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352" y="3462945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8D4FBC8-E585-4FE3-A5B1-263B8C3C0E38}"/>
              </a:ext>
            </a:extLst>
          </p:cNvPr>
          <p:cNvGrpSpPr/>
          <p:nvPr/>
        </p:nvGrpSpPr>
        <p:grpSpPr>
          <a:xfrm>
            <a:off x="1067314" y="4684940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E818975-044D-4137-9EB4-95FC7784A5A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B5754D6-0571-42F1-82DD-A55ED67D11A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C196C55-2F1A-4B5A-BEAD-8FBD3A260878}"/>
              </a:ext>
            </a:extLst>
          </p:cNvPr>
          <p:cNvGrpSpPr/>
          <p:nvPr/>
        </p:nvGrpSpPr>
        <p:grpSpPr>
          <a:xfrm>
            <a:off x="3096609" y="4684940"/>
            <a:ext cx="1411829" cy="1292663"/>
            <a:chOff x="6210997" y="1433695"/>
            <a:chExt cx="1457348" cy="9196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8411551-B137-415B-8F92-3BF1EBC3383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DBFDDF0-65ED-403C-A044-33E6AA1BFD8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EB47E2A-57BA-4980-833A-0F924A1F4BFB}"/>
              </a:ext>
            </a:extLst>
          </p:cNvPr>
          <p:cNvGrpSpPr/>
          <p:nvPr/>
        </p:nvGrpSpPr>
        <p:grpSpPr>
          <a:xfrm>
            <a:off x="5125904" y="4684940"/>
            <a:ext cx="1411829" cy="1292663"/>
            <a:chOff x="6210997" y="1433695"/>
            <a:chExt cx="1457348" cy="9196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FCE66B8-499D-4C53-B98C-72CA0029D9A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9313C37-B988-4645-81F0-7527A7F9D06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586851A-901F-4D04-86C9-C5FF04890AF3}"/>
              </a:ext>
            </a:extLst>
          </p:cNvPr>
          <p:cNvGrpSpPr/>
          <p:nvPr/>
        </p:nvGrpSpPr>
        <p:grpSpPr>
          <a:xfrm>
            <a:off x="7155199" y="4684940"/>
            <a:ext cx="1411829" cy="1292663"/>
            <a:chOff x="6210997" y="1433695"/>
            <a:chExt cx="1457348" cy="9196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33E2CCB-D968-4810-9CC9-62FD5BD5571A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7FDF28C-D25B-4451-9E0F-F5B44716BFD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6C2FCD2-6BEC-4E3C-9384-344294F13698}"/>
              </a:ext>
            </a:extLst>
          </p:cNvPr>
          <p:cNvGrpSpPr/>
          <p:nvPr/>
        </p:nvGrpSpPr>
        <p:grpSpPr>
          <a:xfrm>
            <a:off x="9184495" y="4684940"/>
            <a:ext cx="1411829" cy="1292663"/>
            <a:chOff x="6210997" y="1433695"/>
            <a:chExt cx="1457348" cy="9196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22DEC21-A739-4704-91A4-E9159C75998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F19B806-DE99-4360-9E61-D833DDAEEF3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8AF0F0C-31F3-42F6-9B5A-42C5296CC075}"/>
              </a:ext>
            </a:extLst>
          </p:cNvPr>
          <p:cNvCxnSpPr/>
          <p:nvPr/>
        </p:nvCxnSpPr>
        <p:spPr>
          <a:xfrm>
            <a:off x="1773227" y="3960732"/>
            <a:ext cx="0" cy="720000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FDBC8742-3E9D-4DC0-B004-BCE785C37ED8}"/>
              </a:ext>
            </a:extLst>
          </p:cNvPr>
          <p:cNvCxnSpPr/>
          <p:nvPr/>
        </p:nvCxnSpPr>
        <p:spPr>
          <a:xfrm>
            <a:off x="3801927" y="3960732"/>
            <a:ext cx="2261" cy="720000"/>
          </a:xfrm>
          <a:prstGeom prst="line">
            <a:avLst/>
          </a:prstGeom>
          <a:ln w="38100">
            <a:solidFill>
              <a:schemeClr val="accent3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EFDF67E-7B09-4259-8A6D-11B7DC33669C}"/>
              </a:ext>
            </a:extLst>
          </p:cNvPr>
          <p:cNvCxnSpPr/>
          <p:nvPr/>
        </p:nvCxnSpPr>
        <p:spPr>
          <a:xfrm flipH="1">
            <a:off x="5832886" y="3960732"/>
            <a:ext cx="122" cy="720000"/>
          </a:xfrm>
          <a:prstGeom prst="line">
            <a:avLst/>
          </a:prstGeom>
          <a:ln w="38100">
            <a:solidFill>
              <a:schemeClr val="accent4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CC0C18C3-5E95-430D-B92A-19CC98D19FA3}"/>
              </a:ext>
            </a:extLst>
          </p:cNvPr>
          <p:cNvCxnSpPr/>
          <p:nvPr/>
        </p:nvCxnSpPr>
        <p:spPr>
          <a:xfrm>
            <a:off x="7861708" y="3960732"/>
            <a:ext cx="0" cy="720000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6FC56727-14BF-4284-87F5-984529F14965}"/>
              </a:ext>
            </a:extLst>
          </p:cNvPr>
          <p:cNvCxnSpPr/>
          <p:nvPr/>
        </p:nvCxnSpPr>
        <p:spPr>
          <a:xfrm>
            <a:off x="9890408" y="3960732"/>
            <a:ext cx="0" cy="720000"/>
          </a:xfrm>
          <a:prstGeom prst="line">
            <a:avLst/>
          </a:prstGeom>
          <a:ln w="38100">
            <a:solidFill>
              <a:schemeClr val="accent2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FACFBBE-D8CF-46F1-8C78-AC42130F9C37}"/>
              </a:ext>
            </a:extLst>
          </p:cNvPr>
          <p:cNvSpPr txBox="1"/>
          <p:nvPr/>
        </p:nvSpPr>
        <p:spPr>
          <a:xfrm>
            <a:off x="956774" y="1948559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C8793E7-0BC6-47F5-AA5E-3DAD05C270BF}"/>
              </a:ext>
            </a:extLst>
          </p:cNvPr>
          <p:cNvSpPr txBox="1"/>
          <p:nvPr/>
        </p:nvSpPr>
        <p:spPr>
          <a:xfrm>
            <a:off x="2985149" y="1948559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5F790FD-AFB3-4DCC-899D-70D6C74CD35C}"/>
              </a:ext>
            </a:extLst>
          </p:cNvPr>
          <p:cNvSpPr txBox="1"/>
          <p:nvPr/>
        </p:nvSpPr>
        <p:spPr>
          <a:xfrm>
            <a:off x="5013524" y="1948559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57558C5-2A13-49ED-A0F4-AAD8BB56AA94}"/>
              </a:ext>
            </a:extLst>
          </p:cNvPr>
          <p:cNvSpPr txBox="1"/>
          <p:nvPr/>
        </p:nvSpPr>
        <p:spPr>
          <a:xfrm>
            <a:off x="7041899" y="1948559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F73F1C9-90AE-4A79-8879-4D31C809BA82}"/>
              </a:ext>
            </a:extLst>
          </p:cNvPr>
          <p:cNvSpPr txBox="1"/>
          <p:nvPr/>
        </p:nvSpPr>
        <p:spPr>
          <a:xfrm>
            <a:off x="9070275" y="1948559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riángulo isósceles 47"/>
          <p:cNvSpPr/>
          <p:nvPr/>
        </p:nvSpPr>
        <p:spPr>
          <a:xfrm rot="5400000">
            <a:off x="542465" y="-544118"/>
            <a:ext cx="1329378" cy="2417614"/>
          </a:xfrm>
          <a:prstGeom prst="triangle">
            <a:avLst/>
          </a:prstGeom>
          <a:solidFill>
            <a:srgbClr val="1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Triángulo isósceles 48"/>
          <p:cNvSpPr/>
          <p:nvPr/>
        </p:nvSpPr>
        <p:spPr>
          <a:xfrm rot="16200000">
            <a:off x="10310156" y="-544118"/>
            <a:ext cx="1329378" cy="2417614"/>
          </a:xfrm>
          <a:prstGeom prst="triangle">
            <a:avLst/>
          </a:prstGeom>
          <a:solidFill>
            <a:srgbClr val="1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38F7507-C5D6-484D-A04C-C46E05B07B4B}"/>
              </a:ext>
            </a:extLst>
          </p:cNvPr>
          <p:cNvSpPr txBox="1"/>
          <p:nvPr/>
        </p:nvSpPr>
        <p:spPr>
          <a:xfrm>
            <a:off x="5345424" y="2164489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56510F6-94B0-4DF0-9840-008C110EAF46}"/>
              </a:ext>
            </a:extLst>
          </p:cNvPr>
          <p:cNvSpPr txBox="1"/>
          <p:nvPr/>
        </p:nvSpPr>
        <p:spPr>
          <a:xfrm>
            <a:off x="5345424" y="176243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CAF9740-C69A-4E91-A7C4-A970872A23B3}"/>
              </a:ext>
            </a:extLst>
          </p:cNvPr>
          <p:cNvSpPr txBox="1"/>
          <p:nvPr/>
        </p:nvSpPr>
        <p:spPr>
          <a:xfrm>
            <a:off x="5345424" y="268783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2" name="AutoShape 92">
            <a:extLst>
              <a:ext uri="{FF2B5EF4-FFF2-40B4-BE49-F238E27FC236}">
                <a16:creationId xmlns:a16="http://schemas.microsoft.com/office/drawing/2014/main" xmlns="" id="{678AABE7-6B66-4CFB-BE8A-884D2EC52A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07339" y="3549228"/>
            <a:ext cx="560666" cy="560666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3" name="AutoShape 92">
            <a:extLst>
              <a:ext uri="{FF2B5EF4-FFF2-40B4-BE49-F238E27FC236}">
                <a16:creationId xmlns:a16="http://schemas.microsoft.com/office/drawing/2014/main" xmlns="" id="{0E1D471E-F4AB-4033-A502-3C724417B8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19221" y="3549228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4" name="AutoShape 92">
            <a:extLst>
              <a:ext uri="{FF2B5EF4-FFF2-40B4-BE49-F238E27FC236}">
                <a16:creationId xmlns:a16="http://schemas.microsoft.com/office/drawing/2014/main" xmlns="" id="{737227B4-291A-42B7-BA0E-5C984DB416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25162" y="35491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:a16="http://schemas.microsoft.com/office/drawing/2014/main" xmlns="" id="{EDA4DD0B-FB93-41DA-B193-CAAED85C28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3280" y="35491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336695E-5BEE-4D1F-A1F2-72DBC46DCC02}"/>
              </a:ext>
            </a:extLst>
          </p:cNvPr>
          <p:cNvSpPr txBox="1"/>
          <p:nvPr/>
        </p:nvSpPr>
        <p:spPr>
          <a:xfrm>
            <a:off x="5345423" y="4970383"/>
            <a:ext cx="514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DEDCDC7-D4BA-4DFC-8036-D1EC12016D3C}"/>
              </a:ext>
            </a:extLst>
          </p:cNvPr>
          <p:cNvSpPr txBox="1"/>
          <p:nvPr/>
        </p:nvSpPr>
        <p:spPr>
          <a:xfrm>
            <a:off x="53454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70A4886-FB61-4FFA-ACC3-7714D929DCE4}"/>
              </a:ext>
            </a:extLst>
          </p:cNvPr>
          <p:cNvSpPr txBox="1"/>
          <p:nvPr/>
        </p:nvSpPr>
        <p:spPr>
          <a:xfrm>
            <a:off x="6841219" y="419751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ED67E7-A2F2-493C-95F6-A57A5CC59B9E}"/>
              </a:ext>
            </a:extLst>
          </p:cNvPr>
          <p:cNvSpPr txBox="1"/>
          <p:nvPr/>
        </p:nvSpPr>
        <p:spPr>
          <a:xfrm>
            <a:off x="8368559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752F4C2-11BF-42EB-BC36-5247B5D5EE9B}"/>
              </a:ext>
            </a:extLst>
          </p:cNvPr>
          <p:cNvSpPr txBox="1"/>
          <p:nvPr/>
        </p:nvSpPr>
        <p:spPr>
          <a:xfrm>
            <a:off x="98801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757B648D-9222-4E6C-927B-32F0D4F8BFF0}"/>
              </a:ext>
            </a:extLst>
          </p:cNvPr>
          <p:cNvSpPr/>
          <p:nvPr/>
        </p:nvSpPr>
        <p:spPr>
          <a:xfrm>
            <a:off x="8859091" y="3580843"/>
            <a:ext cx="269668" cy="623836"/>
          </a:xfrm>
          <a:custGeom>
            <a:avLst/>
            <a:gdLst>
              <a:gd name="connsiteX0" fmla="*/ 422190 w 520618"/>
              <a:gd name="connsiteY0" fmla="*/ 101446 h 1204372"/>
              <a:gd name="connsiteX1" fmla="*/ 401765 w 520618"/>
              <a:gd name="connsiteY1" fmla="*/ 118467 h 1204372"/>
              <a:gd name="connsiteX2" fmla="*/ 401765 w 520618"/>
              <a:gd name="connsiteY2" fmla="*/ 559653 h 1204372"/>
              <a:gd name="connsiteX3" fmla="*/ 422190 w 520618"/>
              <a:gd name="connsiteY3" fmla="*/ 576674 h 1204372"/>
              <a:gd name="connsiteX4" fmla="*/ 442615 w 520618"/>
              <a:gd name="connsiteY4" fmla="*/ 559653 h 1204372"/>
              <a:gd name="connsiteX5" fmla="*/ 442615 w 520618"/>
              <a:gd name="connsiteY5" fmla="*/ 118467 h 1204372"/>
              <a:gd name="connsiteX6" fmla="*/ 422190 w 520618"/>
              <a:gd name="connsiteY6" fmla="*/ 101446 h 1204372"/>
              <a:gd name="connsiteX7" fmla="*/ 342532 w 520618"/>
              <a:gd name="connsiteY7" fmla="*/ 101446 h 1204372"/>
              <a:gd name="connsiteX8" fmla="*/ 322107 w 520618"/>
              <a:gd name="connsiteY8" fmla="*/ 118467 h 1204372"/>
              <a:gd name="connsiteX9" fmla="*/ 322107 w 520618"/>
              <a:gd name="connsiteY9" fmla="*/ 559653 h 1204372"/>
              <a:gd name="connsiteX10" fmla="*/ 342532 w 520618"/>
              <a:gd name="connsiteY10" fmla="*/ 576674 h 1204372"/>
              <a:gd name="connsiteX11" fmla="*/ 362957 w 520618"/>
              <a:gd name="connsiteY11" fmla="*/ 559653 h 1204372"/>
              <a:gd name="connsiteX12" fmla="*/ 362957 w 520618"/>
              <a:gd name="connsiteY12" fmla="*/ 118467 h 1204372"/>
              <a:gd name="connsiteX13" fmla="*/ 342532 w 520618"/>
              <a:gd name="connsiteY13" fmla="*/ 101446 h 1204372"/>
              <a:gd name="connsiteX14" fmla="*/ 262873 w 520618"/>
              <a:gd name="connsiteY14" fmla="*/ 101446 h 1204372"/>
              <a:gd name="connsiteX15" fmla="*/ 242448 w 520618"/>
              <a:gd name="connsiteY15" fmla="*/ 118467 h 1204372"/>
              <a:gd name="connsiteX16" fmla="*/ 242448 w 520618"/>
              <a:gd name="connsiteY16" fmla="*/ 559653 h 1204372"/>
              <a:gd name="connsiteX17" fmla="*/ 262873 w 520618"/>
              <a:gd name="connsiteY17" fmla="*/ 576674 h 1204372"/>
              <a:gd name="connsiteX18" fmla="*/ 283298 w 520618"/>
              <a:gd name="connsiteY18" fmla="*/ 559653 h 1204372"/>
              <a:gd name="connsiteX19" fmla="*/ 283298 w 520618"/>
              <a:gd name="connsiteY19" fmla="*/ 118467 h 1204372"/>
              <a:gd name="connsiteX20" fmla="*/ 262873 w 520618"/>
              <a:gd name="connsiteY20" fmla="*/ 101446 h 1204372"/>
              <a:gd name="connsiteX21" fmla="*/ 183214 w 520618"/>
              <a:gd name="connsiteY21" fmla="*/ 101446 h 1204372"/>
              <a:gd name="connsiteX22" fmla="*/ 162789 w 520618"/>
              <a:gd name="connsiteY22" fmla="*/ 118467 h 1204372"/>
              <a:gd name="connsiteX23" fmla="*/ 162789 w 520618"/>
              <a:gd name="connsiteY23" fmla="*/ 559653 h 1204372"/>
              <a:gd name="connsiteX24" fmla="*/ 183214 w 520618"/>
              <a:gd name="connsiteY24" fmla="*/ 576674 h 1204372"/>
              <a:gd name="connsiteX25" fmla="*/ 203639 w 520618"/>
              <a:gd name="connsiteY25" fmla="*/ 559653 h 1204372"/>
              <a:gd name="connsiteX26" fmla="*/ 203639 w 520618"/>
              <a:gd name="connsiteY26" fmla="*/ 118467 h 1204372"/>
              <a:gd name="connsiteX27" fmla="*/ 183214 w 520618"/>
              <a:gd name="connsiteY27" fmla="*/ 101446 h 1204372"/>
              <a:gd name="connsiteX28" fmla="*/ 103556 w 520618"/>
              <a:gd name="connsiteY28" fmla="*/ 101446 h 1204372"/>
              <a:gd name="connsiteX29" fmla="*/ 83130 w 520618"/>
              <a:gd name="connsiteY29" fmla="*/ 118467 h 1204372"/>
              <a:gd name="connsiteX30" fmla="*/ 83130 w 520618"/>
              <a:gd name="connsiteY30" fmla="*/ 559653 h 1204372"/>
              <a:gd name="connsiteX31" fmla="*/ 103556 w 520618"/>
              <a:gd name="connsiteY31" fmla="*/ 576674 h 1204372"/>
              <a:gd name="connsiteX32" fmla="*/ 123981 w 520618"/>
              <a:gd name="connsiteY32" fmla="*/ 559653 h 1204372"/>
              <a:gd name="connsiteX33" fmla="*/ 123981 w 520618"/>
              <a:gd name="connsiteY33" fmla="*/ 118467 h 1204372"/>
              <a:gd name="connsiteX34" fmla="*/ 103556 w 520618"/>
              <a:gd name="connsiteY34" fmla="*/ 101446 h 1204372"/>
              <a:gd name="connsiteX35" fmla="*/ 164151 w 520618"/>
              <a:gd name="connsiteY35" fmla="*/ 0 h 1204372"/>
              <a:gd name="connsiteX36" fmla="*/ 356829 w 520618"/>
              <a:gd name="connsiteY36" fmla="*/ 0 h 1204372"/>
              <a:gd name="connsiteX37" fmla="*/ 519551 w 520618"/>
              <a:gd name="connsiteY37" fmla="*/ 163402 h 1204372"/>
              <a:gd name="connsiteX38" fmla="*/ 492317 w 520618"/>
              <a:gd name="connsiteY38" fmla="*/ 560334 h 1204372"/>
              <a:gd name="connsiteX39" fmla="*/ 417425 w 520618"/>
              <a:gd name="connsiteY39" fmla="*/ 635227 h 1204372"/>
              <a:gd name="connsiteX40" fmla="*/ 294873 w 520618"/>
              <a:gd name="connsiteY40" fmla="*/ 635227 h 1204372"/>
              <a:gd name="connsiteX41" fmla="*/ 294873 w 520618"/>
              <a:gd name="connsiteY41" fmla="*/ 979686 h 1204372"/>
              <a:gd name="connsiteX42" fmla="*/ 333721 w 520618"/>
              <a:gd name="connsiteY42" fmla="*/ 979686 h 1204372"/>
              <a:gd name="connsiteX43" fmla="*/ 333721 w 520618"/>
              <a:gd name="connsiteY43" fmla="*/ 1204372 h 1204372"/>
              <a:gd name="connsiteX44" fmla="*/ 198737 w 520618"/>
              <a:gd name="connsiteY44" fmla="*/ 1204372 h 1204372"/>
              <a:gd name="connsiteX45" fmla="*/ 198737 w 520618"/>
              <a:gd name="connsiteY45" fmla="*/ 979686 h 1204372"/>
              <a:gd name="connsiteX46" fmla="*/ 230192 w 520618"/>
              <a:gd name="connsiteY46" fmla="*/ 979686 h 1204372"/>
              <a:gd name="connsiteX47" fmla="*/ 230192 w 520618"/>
              <a:gd name="connsiteY47" fmla="*/ 635227 h 1204372"/>
              <a:gd name="connsiteX48" fmla="*/ 102875 w 520618"/>
              <a:gd name="connsiteY48" fmla="*/ 635227 h 1204372"/>
              <a:gd name="connsiteX49" fmla="*/ 27982 w 520618"/>
              <a:gd name="connsiteY49" fmla="*/ 560334 h 1204372"/>
              <a:gd name="connsiteX50" fmla="*/ 749 w 520618"/>
              <a:gd name="connsiteY50" fmla="*/ 163402 h 1204372"/>
              <a:gd name="connsiteX51" fmla="*/ 164151 w 520618"/>
              <a:gd name="connsiteY51" fmla="*/ 0 h 120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0618" h="1204372">
                <a:moveTo>
                  <a:pt x="422190" y="101446"/>
                </a:moveTo>
                <a:cubicBezTo>
                  <a:pt x="411297" y="101446"/>
                  <a:pt x="401765" y="108935"/>
                  <a:pt x="401765" y="118467"/>
                </a:cubicBezTo>
                <a:lnTo>
                  <a:pt x="401765" y="559653"/>
                </a:lnTo>
                <a:cubicBezTo>
                  <a:pt x="401765" y="569184"/>
                  <a:pt x="410616" y="576674"/>
                  <a:pt x="422190" y="576674"/>
                </a:cubicBezTo>
                <a:cubicBezTo>
                  <a:pt x="433084" y="576674"/>
                  <a:pt x="442615" y="569184"/>
                  <a:pt x="442615" y="559653"/>
                </a:cubicBezTo>
                <a:lnTo>
                  <a:pt x="442615" y="118467"/>
                </a:lnTo>
                <a:cubicBezTo>
                  <a:pt x="442615" y="108935"/>
                  <a:pt x="433764" y="101446"/>
                  <a:pt x="422190" y="101446"/>
                </a:cubicBezTo>
                <a:close/>
                <a:moveTo>
                  <a:pt x="342532" y="101446"/>
                </a:moveTo>
                <a:cubicBezTo>
                  <a:pt x="331638" y="101446"/>
                  <a:pt x="322107" y="108935"/>
                  <a:pt x="322107" y="118467"/>
                </a:cubicBezTo>
                <a:lnTo>
                  <a:pt x="322107" y="559653"/>
                </a:lnTo>
                <a:cubicBezTo>
                  <a:pt x="322107" y="569184"/>
                  <a:pt x="330957" y="576674"/>
                  <a:pt x="342532" y="576674"/>
                </a:cubicBezTo>
                <a:cubicBezTo>
                  <a:pt x="353425" y="576674"/>
                  <a:pt x="362957" y="569184"/>
                  <a:pt x="362957" y="559653"/>
                </a:cubicBezTo>
                <a:lnTo>
                  <a:pt x="362957" y="118467"/>
                </a:lnTo>
                <a:cubicBezTo>
                  <a:pt x="362957" y="108935"/>
                  <a:pt x="354106" y="101446"/>
                  <a:pt x="342532" y="101446"/>
                </a:cubicBezTo>
                <a:close/>
                <a:moveTo>
                  <a:pt x="262873" y="101446"/>
                </a:moveTo>
                <a:cubicBezTo>
                  <a:pt x="251979" y="101446"/>
                  <a:pt x="242448" y="108935"/>
                  <a:pt x="242448" y="118467"/>
                </a:cubicBezTo>
                <a:lnTo>
                  <a:pt x="242448" y="559653"/>
                </a:lnTo>
                <a:cubicBezTo>
                  <a:pt x="242448" y="569184"/>
                  <a:pt x="251298" y="576674"/>
                  <a:pt x="262873" y="576674"/>
                </a:cubicBezTo>
                <a:cubicBezTo>
                  <a:pt x="273766" y="576674"/>
                  <a:pt x="283298" y="569184"/>
                  <a:pt x="283298" y="559653"/>
                </a:cubicBezTo>
                <a:lnTo>
                  <a:pt x="283298" y="118467"/>
                </a:lnTo>
                <a:cubicBezTo>
                  <a:pt x="283298" y="108935"/>
                  <a:pt x="274448" y="101446"/>
                  <a:pt x="262873" y="101446"/>
                </a:cubicBezTo>
                <a:close/>
                <a:moveTo>
                  <a:pt x="183214" y="101446"/>
                </a:moveTo>
                <a:cubicBezTo>
                  <a:pt x="172321" y="101446"/>
                  <a:pt x="162789" y="108935"/>
                  <a:pt x="162789" y="118467"/>
                </a:cubicBezTo>
                <a:lnTo>
                  <a:pt x="162789" y="559653"/>
                </a:lnTo>
                <a:cubicBezTo>
                  <a:pt x="162789" y="569184"/>
                  <a:pt x="171640" y="576674"/>
                  <a:pt x="183214" y="576674"/>
                </a:cubicBezTo>
                <a:cubicBezTo>
                  <a:pt x="194107" y="576674"/>
                  <a:pt x="203639" y="569184"/>
                  <a:pt x="203639" y="559653"/>
                </a:cubicBezTo>
                <a:lnTo>
                  <a:pt x="203639" y="118467"/>
                </a:lnTo>
                <a:cubicBezTo>
                  <a:pt x="203639" y="108935"/>
                  <a:pt x="194789" y="101446"/>
                  <a:pt x="183214" y="101446"/>
                </a:cubicBezTo>
                <a:close/>
                <a:moveTo>
                  <a:pt x="103556" y="101446"/>
                </a:moveTo>
                <a:cubicBezTo>
                  <a:pt x="92662" y="101446"/>
                  <a:pt x="83130" y="108935"/>
                  <a:pt x="83130" y="118467"/>
                </a:cubicBezTo>
                <a:lnTo>
                  <a:pt x="83130" y="559653"/>
                </a:lnTo>
                <a:cubicBezTo>
                  <a:pt x="83130" y="569184"/>
                  <a:pt x="91981" y="576674"/>
                  <a:pt x="103556" y="576674"/>
                </a:cubicBezTo>
                <a:cubicBezTo>
                  <a:pt x="114449" y="576674"/>
                  <a:pt x="123981" y="569184"/>
                  <a:pt x="123981" y="559653"/>
                </a:cubicBezTo>
                <a:lnTo>
                  <a:pt x="123981" y="118467"/>
                </a:lnTo>
                <a:cubicBezTo>
                  <a:pt x="123981" y="108935"/>
                  <a:pt x="115130" y="101446"/>
                  <a:pt x="103556" y="101446"/>
                </a:cubicBezTo>
                <a:close/>
                <a:moveTo>
                  <a:pt x="164151" y="0"/>
                </a:moveTo>
                <a:lnTo>
                  <a:pt x="356829" y="0"/>
                </a:lnTo>
                <a:cubicBezTo>
                  <a:pt x="446700" y="0"/>
                  <a:pt x="531125" y="25872"/>
                  <a:pt x="519551" y="163402"/>
                </a:cubicBezTo>
                <a:lnTo>
                  <a:pt x="492317" y="560334"/>
                </a:lnTo>
                <a:cubicBezTo>
                  <a:pt x="492317" y="601184"/>
                  <a:pt x="458956" y="635227"/>
                  <a:pt x="417425" y="635227"/>
                </a:cubicBezTo>
                <a:lnTo>
                  <a:pt x="294873" y="635227"/>
                </a:lnTo>
                <a:lnTo>
                  <a:pt x="294873" y="979686"/>
                </a:lnTo>
                <a:lnTo>
                  <a:pt x="333721" y="979686"/>
                </a:lnTo>
                <a:lnTo>
                  <a:pt x="333721" y="1204372"/>
                </a:lnTo>
                <a:lnTo>
                  <a:pt x="198737" y="1204372"/>
                </a:lnTo>
                <a:lnTo>
                  <a:pt x="198737" y="979686"/>
                </a:lnTo>
                <a:lnTo>
                  <a:pt x="230192" y="979686"/>
                </a:lnTo>
                <a:lnTo>
                  <a:pt x="230192" y="635227"/>
                </a:lnTo>
                <a:lnTo>
                  <a:pt x="102875" y="635227"/>
                </a:lnTo>
                <a:cubicBezTo>
                  <a:pt x="62025" y="635227"/>
                  <a:pt x="27982" y="601865"/>
                  <a:pt x="27982" y="560334"/>
                </a:cubicBezTo>
                <a:lnTo>
                  <a:pt x="749" y="163402"/>
                </a:lnTo>
                <a:cubicBezTo>
                  <a:pt x="-8784" y="24510"/>
                  <a:pt x="74279" y="0"/>
                  <a:pt x="16415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6A027C9B-EE7F-4A7D-A19F-5A61EF4BF0D0}"/>
              </a:ext>
            </a:extLst>
          </p:cNvPr>
          <p:cNvGrpSpPr/>
          <p:nvPr/>
        </p:nvGrpSpPr>
        <p:grpSpPr>
          <a:xfrm>
            <a:off x="10474507" y="3618424"/>
            <a:ext cx="99249" cy="455315"/>
            <a:chOff x="9535303" y="2616201"/>
            <a:chExt cx="429088" cy="1968489"/>
          </a:xfrm>
          <a:solidFill>
            <a:schemeClr val="accent1"/>
          </a:solidFill>
        </p:grpSpPr>
        <p:grpSp>
          <p:nvGrpSpPr>
            <p:cNvPr id="67" name="그룹 19">
              <a:extLst>
                <a:ext uri="{FF2B5EF4-FFF2-40B4-BE49-F238E27FC236}">
                  <a16:creationId xmlns:a16="http://schemas.microsoft.com/office/drawing/2014/main" xmlns="" id="{893A100E-5216-4FFA-B0F7-20390E604F11}"/>
                </a:ext>
              </a:extLst>
            </p:cNvPr>
            <p:cNvGrpSpPr/>
            <p:nvPr/>
          </p:nvGrpSpPr>
          <p:grpSpPr>
            <a:xfrm rot="19313868">
              <a:off x="9535303" y="2740910"/>
              <a:ext cx="283914" cy="1814358"/>
              <a:chOff x="1055023" y="2447150"/>
              <a:chExt cx="489227" cy="3126412"/>
            </a:xfrm>
            <a:grpFill/>
            <a:effectLst/>
          </p:grpSpPr>
          <p:grpSp>
            <p:nvGrpSpPr>
              <p:cNvPr id="73" name="그룹 20">
                <a:extLst>
                  <a:ext uri="{FF2B5EF4-FFF2-40B4-BE49-F238E27FC236}">
                    <a16:creationId xmlns:a16="http://schemas.microsoft.com/office/drawing/2014/main" xmlns="" id="{0CC7EEFA-E08D-4C8F-929D-ED68A161BB2B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8"/>
                <a:chOff x="4360431" y="3515651"/>
                <a:chExt cx="208870" cy="1909569"/>
              </a:xfrm>
              <a:grpFill/>
            </p:grpSpPr>
            <p:sp>
              <p:nvSpPr>
                <p:cNvPr id="75" name="사다리꼴 22">
                  <a:extLst>
                    <a:ext uri="{FF2B5EF4-FFF2-40B4-BE49-F238E27FC236}">
                      <a16:creationId xmlns:a16="http://schemas.microsoft.com/office/drawing/2014/main" xmlns="" id="{BF75E7FE-116C-4A4C-8EFC-F0B77E9290B3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6" name="타원 23">
                  <a:extLst>
                    <a:ext uri="{FF2B5EF4-FFF2-40B4-BE49-F238E27FC236}">
                      <a16:creationId xmlns:a16="http://schemas.microsoft.com/office/drawing/2014/main" xmlns="" id="{D6E33092-56D0-4CE1-B686-4397B7FFDA6D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자유형: 도형 21">
                <a:extLst>
                  <a:ext uri="{FF2B5EF4-FFF2-40B4-BE49-F238E27FC236}">
                    <a16:creationId xmlns:a16="http://schemas.microsoft.com/office/drawing/2014/main" xmlns="" id="{7DD8EEE9-63CE-44AD-934A-1856864F0877}"/>
                  </a:ext>
                </a:extLst>
              </p:cNvPr>
              <p:cNvSpPr/>
              <p:nvPr/>
            </p:nvSpPr>
            <p:spPr>
              <a:xfrm>
                <a:off x="1055023" y="2447150"/>
                <a:ext cx="489227" cy="1216846"/>
              </a:xfrm>
              <a:custGeom>
                <a:avLst/>
                <a:gdLst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3"/>
                  <a:gd name="connsiteY0" fmla="*/ 0 h 1397222"/>
                  <a:gd name="connsiteX1" fmla="*/ 93304 w 489173"/>
                  <a:gd name="connsiteY1" fmla="*/ 8435 h 1397222"/>
                  <a:gd name="connsiteX2" fmla="*/ 100807 w 489173"/>
                  <a:gd name="connsiteY2" fmla="*/ 26550 h 1397222"/>
                  <a:gd name="connsiteX3" fmla="*/ 100806 w 489173"/>
                  <a:gd name="connsiteY3" fmla="*/ 765594 h 1397222"/>
                  <a:gd name="connsiteX4" fmla="*/ 131180 w 489173"/>
                  <a:gd name="connsiteY4" fmla="*/ 795968 h 1397222"/>
                  <a:gd name="connsiteX5" fmla="*/ 161554 w 489173"/>
                  <a:gd name="connsiteY5" fmla="*/ 765594 h 1397222"/>
                  <a:gd name="connsiteX6" fmla="*/ 161554 w 489173"/>
                  <a:gd name="connsiteY6" fmla="*/ 28704 h 1397222"/>
                  <a:gd name="connsiteX7" fmla="*/ 169949 w 489173"/>
                  <a:gd name="connsiteY7" fmla="*/ 8435 h 1397222"/>
                  <a:gd name="connsiteX8" fmla="*/ 190314 w 489173"/>
                  <a:gd name="connsiteY8" fmla="*/ 0 h 1397222"/>
                  <a:gd name="connsiteX9" fmla="*/ 210679 w 489173"/>
                  <a:gd name="connsiteY9" fmla="*/ 8435 h 1397222"/>
                  <a:gd name="connsiteX10" fmla="*/ 217111 w 489173"/>
                  <a:gd name="connsiteY10" fmla="*/ 23964 h 1397222"/>
                  <a:gd name="connsiteX11" fmla="*/ 217110 w 489173"/>
                  <a:gd name="connsiteY11" fmla="*/ 765292 h 1397222"/>
                  <a:gd name="connsiteX12" fmla="*/ 247484 w 489173"/>
                  <a:gd name="connsiteY12" fmla="*/ 795666 h 1397222"/>
                  <a:gd name="connsiteX13" fmla="*/ 277858 w 489173"/>
                  <a:gd name="connsiteY13" fmla="*/ 765292 h 1397222"/>
                  <a:gd name="connsiteX14" fmla="*/ 277858 w 489173"/>
                  <a:gd name="connsiteY14" fmla="*/ 25070 h 1397222"/>
                  <a:gd name="connsiteX15" fmla="*/ 284748 w 489173"/>
                  <a:gd name="connsiteY15" fmla="*/ 8435 h 1397222"/>
                  <a:gd name="connsiteX16" fmla="*/ 305113 w 489173"/>
                  <a:gd name="connsiteY16" fmla="*/ 0 h 1397222"/>
                  <a:gd name="connsiteX17" fmla="*/ 325478 w 489173"/>
                  <a:gd name="connsiteY17" fmla="*/ 8435 h 1397222"/>
                  <a:gd name="connsiteX18" fmla="*/ 333416 w 489173"/>
                  <a:gd name="connsiteY18" fmla="*/ 27600 h 1397222"/>
                  <a:gd name="connsiteX19" fmla="*/ 333415 w 489173"/>
                  <a:gd name="connsiteY19" fmla="*/ 758388 h 1397222"/>
                  <a:gd name="connsiteX20" fmla="*/ 363789 w 489173"/>
                  <a:gd name="connsiteY20" fmla="*/ 788762 h 1397222"/>
                  <a:gd name="connsiteX21" fmla="*/ 394163 w 489173"/>
                  <a:gd name="connsiteY21" fmla="*/ 758388 h 1397222"/>
                  <a:gd name="connsiteX22" fmla="*/ 394163 w 489173"/>
                  <a:gd name="connsiteY22" fmla="*/ 27653 h 1397222"/>
                  <a:gd name="connsiteX23" fmla="*/ 402123 w 489173"/>
                  <a:gd name="connsiteY23" fmla="*/ 8435 h 1397222"/>
                  <a:gd name="connsiteX24" fmla="*/ 422488 w 489173"/>
                  <a:gd name="connsiteY24" fmla="*/ 0 h 1397222"/>
                  <a:gd name="connsiteX25" fmla="*/ 451288 w 489173"/>
                  <a:gd name="connsiteY25" fmla="*/ 28800 h 1397222"/>
                  <a:gd name="connsiteX26" fmla="*/ 489172 w 489173"/>
                  <a:gd name="connsiteY26" fmla="*/ 1094702 h 1397222"/>
                  <a:gd name="connsiteX27" fmla="*/ 312706 w 489173"/>
                  <a:gd name="connsiteY27" fmla="*/ 1397222 h 1397222"/>
                  <a:gd name="connsiteX28" fmla="*/ 176466 w 489173"/>
                  <a:gd name="connsiteY28" fmla="*/ 1397222 h 1397222"/>
                  <a:gd name="connsiteX29" fmla="*/ 0 w 489173"/>
                  <a:gd name="connsiteY29" fmla="*/ 1094702 h 1397222"/>
                  <a:gd name="connsiteX30" fmla="*/ 44139 w 489173"/>
                  <a:gd name="connsiteY30" fmla="*/ 28800 h 1397222"/>
                  <a:gd name="connsiteX31" fmla="*/ 72939 w 489173"/>
                  <a:gd name="connsiteY31" fmla="*/ 0 h 1397222"/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24">
              <a:extLst>
                <a:ext uri="{FF2B5EF4-FFF2-40B4-BE49-F238E27FC236}">
                  <a16:creationId xmlns:a16="http://schemas.microsoft.com/office/drawing/2014/main" xmlns="" id="{9FD5932E-7928-4E52-B341-E63701C8AC46}"/>
                </a:ext>
              </a:extLst>
            </p:cNvPr>
            <p:cNvGrpSpPr/>
            <p:nvPr/>
          </p:nvGrpSpPr>
          <p:grpSpPr>
            <a:xfrm rot="2286132" flipH="1">
              <a:off x="9758353" y="2616201"/>
              <a:ext cx="206038" cy="1968489"/>
              <a:chOff x="10476289" y="295275"/>
              <a:chExt cx="567209" cy="6132426"/>
            </a:xfrm>
            <a:grpFill/>
            <a:effectLst/>
          </p:grpSpPr>
          <p:grpSp>
            <p:nvGrpSpPr>
              <p:cNvPr id="69" name="그룹 25">
                <a:extLst>
                  <a:ext uri="{FF2B5EF4-FFF2-40B4-BE49-F238E27FC236}">
                    <a16:creationId xmlns:a16="http://schemas.microsoft.com/office/drawing/2014/main" xmlns="" id="{85712FEC-2349-438E-9FC2-B7AB75B480A9}"/>
                  </a:ext>
                </a:extLst>
              </p:cNvPr>
              <p:cNvGrpSpPr/>
              <p:nvPr/>
            </p:nvGrpSpPr>
            <p:grpSpPr>
              <a:xfrm>
                <a:off x="10690850" y="3203660"/>
                <a:ext cx="352648" cy="3224041"/>
                <a:chOff x="3737748" y="3214934"/>
                <a:chExt cx="352648" cy="3224042"/>
              </a:xfrm>
              <a:grpFill/>
            </p:grpSpPr>
            <p:sp>
              <p:nvSpPr>
                <p:cNvPr id="71" name="사다리꼴 27">
                  <a:extLst>
                    <a:ext uri="{FF2B5EF4-FFF2-40B4-BE49-F238E27FC236}">
                      <a16:creationId xmlns:a16="http://schemas.microsoft.com/office/drawing/2014/main" xmlns="" id="{39DF1C2C-A1CC-4832-A6E5-534E5B0C71F1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타원 28">
                  <a:extLst>
                    <a:ext uri="{FF2B5EF4-FFF2-40B4-BE49-F238E27FC236}">
                      <a16:creationId xmlns:a16="http://schemas.microsoft.com/office/drawing/2014/main" xmlns="" id="{3369EBE7-E366-448C-AD6B-768EE4E6693F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0" name="자유형: 도형 26">
                <a:extLst>
                  <a:ext uri="{FF2B5EF4-FFF2-40B4-BE49-F238E27FC236}">
                    <a16:creationId xmlns:a16="http://schemas.microsoft.com/office/drawing/2014/main" xmlns="" id="{1C9292E6-18FA-44A7-B2A3-CDFEB5C9A27B}"/>
                  </a:ext>
                </a:extLst>
              </p:cNvPr>
              <p:cNvSpPr/>
              <p:nvPr/>
            </p:nvSpPr>
            <p:spPr>
              <a:xfrm>
                <a:off x="10476289" y="295275"/>
                <a:ext cx="533237" cy="2908390"/>
              </a:xfrm>
              <a:custGeom>
                <a:avLst/>
                <a:gdLst>
                  <a:gd name="connsiteX0" fmla="*/ 400050 w 428625"/>
                  <a:gd name="connsiteY0" fmla="*/ 3267075 h 3267075"/>
                  <a:gd name="connsiteX1" fmla="*/ 0 w 428625"/>
                  <a:gd name="connsiteY1" fmla="*/ 3219450 h 3267075"/>
                  <a:gd name="connsiteX2" fmla="*/ 428625 w 428625"/>
                  <a:gd name="connsiteY2" fmla="*/ 0 h 3267075"/>
                  <a:gd name="connsiteX3" fmla="*/ 400050 w 428625"/>
                  <a:gd name="connsiteY3" fmla="*/ 3267075 h 3267075"/>
                  <a:gd name="connsiteX0" fmla="*/ 400050 w 428625"/>
                  <a:gd name="connsiteY0" fmla="*/ 3267940 h 3267940"/>
                  <a:gd name="connsiteX1" fmla="*/ 0 w 428625"/>
                  <a:gd name="connsiteY1" fmla="*/ 3220315 h 3267940"/>
                  <a:gd name="connsiteX2" fmla="*/ 428625 w 428625"/>
                  <a:gd name="connsiteY2" fmla="*/ 865 h 3267940"/>
                  <a:gd name="connsiteX3" fmla="*/ 400050 w 428625"/>
                  <a:gd name="connsiteY3" fmla="*/ 3267940 h 3267940"/>
                  <a:gd name="connsiteX0" fmla="*/ 409575 w 438150"/>
                  <a:gd name="connsiteY0" fmla="*/ 3267920 h 3277445"/>
                  <a:gd name="connsiteX1" fmla="*/ 0 w 438150"/>
                  <a:gd name="connsiteY1" fmla="*/ 3277445 h 3277445"/>
                  <a:gd name="connsiteX2" fmla="*/ 438150 w 438150"/>
                  <a:gd name="connsiteY2" fmla="*/ 845 h 3277445"/>
                  <a:gd name="connsiteX3" fmla="*/ 409575 w 438150"/>
                  <a:gd name="connsiteY3" fmla="*/ 3267920 h 3277445"/>
                  <a:gd name="connsiteX0" fmla="*/ 420864 w 449439"/>
                  <a:gd name="connsiteY0" fmla="*/ 3267824 h 3277349"/>
                  <a:gd name="connsiteX1" fmla="*/ 11289 w 449439"/>
                  <a:gd name="connsiteY1" fmla="*/ 3277349 h 3277349"/>
                  <a:gd name="connsiteX2" fmla="*/ 449439 w 449439"/>
                  <a:gd name="connsiteY2" fmla="*/ 749 h 3277349"/>
                  <a:gd name="connsiteX3" fmla="*/ 420864 w 449439"/>
                  <a:gd name="connsiteY3" fmla="*/ 3267824 h 3277349"/>
                  <a:gd name="connsiteX0" fmla="*/ 426865 w 455440"/>
                  <a:gd name="connsiteY0" fmla="*/ 3268012 h 3277537"/>
                  <a:gd name="connsiteX1" fmla="*/ 17290 w 455440"/>
                  <a:gd name="connsiteY1" fmla="*/ 3277537 h 3277537"/>
                  <a:gd name="connsiteX2" fmla="*/ 455440 w 455440"/>
                  <a:gd name="connsiteY2" fmla="*/ 937 h 3277537"/>
                  <a:gd name="connsiteX3" fmla="*/ 426865 w 455440"/>
                  <a:gd name="connsiteY3" fmla="*/ 3268012 h 3277537"/>
                  <a:gd name="connsiteX0" fmla="*/ 420865 w 449440"/>
                  <a:gd name="connsiteY0" fmla="*/ 3268029 h 3277554"/>
                  <a:gd name="connsiteX1" fmla="*/ 11290 w 449440"/>
                  <a:gd name="connsiteY1" fmla="*/ 3277554 h 3277554"/>
                  <a:gd name="connsiteX2" fmla="*/ 449440 w 449440"/>
                  <a:gd name="connsiteY2" fmla="*/ 954 h 3277554"/>
                  <a:gd name="connsiteX3" fmla="*/ 420865 w 449440"/>
                  <a:gd name="connsiteY3" fmla="*/ 3268029 h 3277554"/>
                  <a:gd name="connsiteX0" fmla="*/ 458965 w 458965"/>
                  <a:gd name="connsiteY0" fmla="*/ 3258504 h 3277554"/>
                  <a:gd name="connsiteX1" fmla="*/ 11290 w 458965"/>
                  <a:gd name="connsiteY1" fmla="*/ 3277554 h 3277554"/>
                  <a:gd name="connsiteX2" fmla="*/ 449440 w 458965"/>
                  <a:gd name="connsiteY2" fmla="*/ 954 h 3277554"/>
                  <a:gd name="connsiteX3" fmla="*/ 458965 w 458965"/>
                  <a:gd name="connsiteY3" fmla="*/ 3258504 h 3277554"/>
                  <a:gd name="connsiteX0" fmla="*/ 458965 w 468741"/>
                  <a:gd name="connsiteY0" fmla="*/ 3258504 h 3277554"/>
                  <a:gd name="connsiteX1" fmla="*/ 11290 w 468741"/>
                  <a:gd name="connsiteY1" fmla="*/ 3277554 h 3277554"/>
                  <a:gd name="connsiteX2" fmla="*/ 449440 w 468741"/>
                  <a:gd name="connsiteY2" fmla="*/ 954 h 3277554"/>
                  <a:gd name="connsiteX3" fmla="*/ 458965 w 468741"/>
                  <a:gd name="connsiteY3" fmla="*/ 3258504 h 3277554"/>
                  <a:gd name="connsiteX0" fmla="*/ 458965 w 475898"/>
                  <a:gd name="connsiteY0" fmla="*/ 3258504 h 3277554"/>
                  <a:gd name="connsiteX1" fmla="*/ 11290 w 475898"/>
                  <a:gd name="connsiteY1" fmla="*/ 3277554 h 3277554"/>
                  <a:gd name="connsiteX2" fmla="*/ 449440 w 475898"/>
                  <a:gd name="connsiteY2" fmla="*/ 954 h 3277554"/>
                  <a:gd name="connsiteX3" fmla="*/ 458965 w 475898"/>
                  <a:gd name="connsiteY3" fmla="*/ 3258504 h 3277554"/>
                  <a:gd name="connsiteX0" fmla="*/ 460407 w 477340"/>
                  <a:gd name="connsiteY0" fmla="*/ 3258186 h 3277236"/>
                  <a:gd name="connsiteX1" fmla="*/ 12732 w 477340"/>
                  <a:gd name="connsiteY1" fmla="*/ 3277236 h 3277236"/>
                  <a:gd name="connsiteX2" fmla="*/ 450882 w 477340"/>
                  <a:gd name="connsiteY2" fmla="*/ 636 h 3277236"/>
                  <a:gd name="connsiteX3" fmla="*/ 460407 w 477340"/>
                  <a:gd name="connsiteY3" fmla="*/ 3258186 h 3277236"/>
                  <a:gd name="connsiteX0" fmla="*/ 487474 w 504407"/>
                  <a:gd name="connsiteY0" fmla="*/ 3258194 h 3258194"/>
                  <a:gd name="connsiteX1" fmla="*/ 11224 w 504407"/>
                  <a:gd name="connsiteY1" fmla="*/ 3248669 h 3258194"/>
                  <a:gd name="connsiteX2" fmla="*/ 477949 w 504407"/>
                  <a:gd name="connsiteY2" fmla="*/ 644 h 3258194"/>
                  <a:gd name="connsiteX3" fmla="*/ 487474 w 504407"/>
                  <a:gd name="connsiteY3" fmla="*/ 3258194 h 3258194"/>
                  <a:gd name="connsiteX0" fmla="*/ 487474 w 504407"/>
                  <a:gd name="connsiteY0" fmla="*/ 3258194 h 3285812"/>
                  <a:gd name="connsiteX1" fmla="*/ 11224 w 504407"/>
                  <a:gd name="connsiteY1" fmla="*/ 3248669 h 3285812"/>
                  <a:gd name="connsiteX2" fmla="*/ 477949 w 504407"/>
                  <a:gd name="connsiteY2" fmla="*/ 644 h 3285812"/>
                  <a:gd name="connsiteX3" fmla="*/ 487474 w 504407"/>
                  <a:gd name="connsiteY3" fmla="*/ 3258194 h 3285812"/>
                  <a:gd name="connsiteX0" fmla="*/ 487474 w 504407"/>
                  <a:gd name="connsiteY0" fmla="*/ 3258194 h 3277380"/>
                  <a:gd name="connsiteX1" fmla="*/ 11224 w 504407"/>
                  <a:gd name="connsiteY1" fmla="*/ 3248669 h 3277380"/>
                  <a:gd name="connsiteX2" fmla="*/ 477949 w 504407"/>
                  <a:gd name="connsiteY2" fmla="*/ 644 h 3277380"/>
                  <a:gd name="connsiteX3" fmla="*/ 487474 w 504407"/>
                  <a:gd name="connsiteY3" fmla="*/ 3258194 h 3277380"/>
                  <a:gd name="connsiteX0" fmla="*/ 477949 w 499445"/>
                  <a:gd name="connsiteY0" fmla="*/ 3315344 h 3315344"/>
                  <a:gd name="connsiteX1" fmla="*/ 11224 w 499445"/>
                  <a:gd name="connsiteY1" fmla="*/ 3248669 h 3315344"/>
                  <a:gd name="connsiteX2" fmla="*/ 477949 w 499445"/>
                  <a:gd name="connsiteY2" fmla="*/ 644 h 3315344"/>
                  <a:gd name="connsiteX3" fmla="*/ 477949 w 499445"/>
                  <a:gd name="connsiteY3" fmla="*/ 3315344 h 3315344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04959 w 532163"/>
                  <a:gd name="connsiteY0" fmla="*/ 3267717 h 3278507"/>
                  <a:gd name="connsiteX1" fmla="*/ 9659 w 532163"/>
                  <a:gd name="connsiteY1" fmla="*/ 3258192 h 3278507"/>
                  <a:gd name="connsiteX2" fmla="*/ 514484 w 532163"/>
                  <a:gd name="connsiteY2" fmla="*/ 642 h 3278507"/>
                  <a:gd name="connsiteX3" fmla="*/ 504959 w 532163"/>
                  <a:gd name="connsiteY3" fmla="*/ 3267717 h 3278507"/>
                  <a:gd name="connsiteX0" fmla="*/ 504322 w 545560"/>
                  <a:gd name="connsiteY0" fmla="*/ 3067764 h 3078554"/>
                  <a:gd name="connsiteX1" fmla="*/ 9022 w 545560"/>
                  <a:gd name="connsiteY1" fmla="*/ 3058239 h 3078554"/>
                  <a:gd name="connsiteX2" fmla="*/ 532897 w 545560"/>
                  <a:gd name="connsiteY2" fmla="*/ 714 h 3078554"/>
                  <a:gd name="connsiteX3" fmla="*/ 504322 w 545560"/>
                  <a:gd name="connsiteY3" fmla="*/ 3067764 h 3078554"/>
                  <a:gd name="connsiteX0" fmla="*/ 504959 w 532163"/>
                  <a:gd name="connsiteY0" fmla="*/ 3086805 h 3097595"/>
                  <a:gd name="connsiteX1" fmla="*/ 9659 w 532163"/>
                  <a:gd name="connsiteY1" fmla="*/ 3077280 h 3097595"/>
                  <a:gd name="connsiteX2" fmla="*/ 514484 w 532163"/>
                  <a:gd name="connsiteY2" fmla="*/ 705 h 3097595"/>
                  <a:gd name="connsiteX3" fmla="*/ 504959 w 532163"/>
                  <a:gd name="connsiteY3" fmla="*/ 3086805 h 3097595"/>
                  <a:gd name="connsiteX0" fmla="*/ 506034 w 533238"/>
                  <a:gd name="connsiteY0" fmla="*/ 3086100 h 3096890"/>
                  <a:gd name="connsiteX1" fmla="*/ 10734 w 533238"/>
                  <a:gd name="connsiteY1" fmla="*/ 3076575 h 3096890"/>
                  <a:gd name="connsiteX2" fmla="*/ 515559 w 533238"/>
                  <a:gd name="connsiteY2" fmla="*/ 0 h 3096890"/>
                  <a:gd name="connsiteX3" fmla="*/ 506034 w 533238"/>
                  <a:gd name="connsiteY3" fmla="*/ 3086100 h 3096890"/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C1459E35-72DE-4F1D-9248-129E4B769C08}"/>
              </a:ext>
            </a:extLst>
          </p:cNvPr>
          <p:cNvSpPr/>
          <p:nvPr/>
        </p:nvSpPr>
        <p:spPr>
          <a:xfrm rot="2174587">
            <a:off x="5841520" y="3607824"/>
            <a:ext cx="275314" cy="477555"/>
          </a:xfrm>
          <a:custGeom>
            <a:avLst/>
            <a:gdLst>
              <a:gd name="connsiteX0" fmla="*/ 886404 w 1779591"/>
              <a:gd name="connsiteY0" fmla="*/ 2904549 h 3086843"/>
              <a:gd name="connsiteX1" fmla="*/ 840829 w 1779591"/>
              <a:gd name="connsiteY1" fmla="*/ 2950124 h 3086843"/>
              <a:gd name="connsiteX2" fmla="*/ 886404 w 1779591"/>
              <a:gd name="connsiteY2" fmla="*/ 2995696 h 3086843"/>
              <a:gd name="connsiteX3" fmla="*/ 931976 w 1779591"/>
              <a:gd name="connsiteY3" fmla="*/ 2950124 h 3086843"/>
              <a:gd name="connsiteX4" fmla="*/ 886404 w 1779591"/>
              <a:gd name="connsiteY4" fmla="*/ 2904549 h 3086843"/>
              <a:gd name="connsiteX5" fmla="*/ 883365 w 1779591"/>
              <a:gd name="connsiteY5" fmla="*/ 209636 h 3086843"/>
              <a:gd name="connsiteX6" fmla="*/ 1563929 w 1779591"/>
              <a:gd name="connsiteY6" fmla="*/ 890200 h 3086843"/>
              <a:gd name="connsiteX7" fmla="*/ 883365 w 1779591"/>
              <a:gd name="connsiteY7" fmla="*/ 1570767 h 3086843"/>
              <a:gd name="connsiteX8" fmla="*/ 199761 w 1779591"/>
              <a:gd name="connsiteY8" fmla="*/ 878047 h 3086843"/>
              <a:gd name="connsiteX9" fmla="*/ 883365 w 1779591"/>
              <a:gd name="connsiteY9" fmla="*/ 209636 h 3086843"/>
              <a:gd name="connsiteX10" fmla="*/ 883365 w 1779591"/>
              <a:gd name="connsiteY10" fmla="*/ 157988 h 3086843"/>
              <a:gd name="connsiteX11" fmla="*/ 148113 w 1779591"/>
              <a:gd name="connsiteY11" fmla="*/ 878047 h 3086843"/>
              <a:gd name="connsiteX12" fmla="*/ 880325 w 1779591"/>
              <a:gd name="connsiteY12" fmla="*/ 1622416 h 3086843"/>
              <a:gd name="connsiteX13" fmla="*/ 1612541 w 1779591"/>
              <a:gd name="connsiteY13" fmla="*/ 890200 h 3086843"/>
              <a:gd name="connsiteX14" fmla="*/ 883365 w 1779591"/>
              <a:gd name="connsiteY14" fmla="*/ 157988 h 3086843"/>
              <a:gd name="connsiteX15" fmla="*/ 849946 w 1779591"/>
              <a:gd name="connsiteY15" fmla="*/ 0 h 3086843"/>
              <a:gd name="connsiteX16" fmla="*/ 898557 w 1779591"/>
              <a:gd name="connsiteY16" fmla="*/ 0 h 3086843"/>
              <a:gd name="connsiteX17" fmla="*/ 1299604 w 1779591"/>
              <a:gd name="connsiteY17" fmla="*/ 106340 h 3086843"/>
              <a:gd name="connsiteX18" fmla="*/ 1773568 w 1779591"/>
              <a:gd name="connsiteY18" fmla="*/ 1008693 h 3086843"/>
              <a:gd name="connsiteX19" fmla="*/ 1062622 w 1779591"/>
              <a:gd name="connsiteY19" fmla="*/ 1756097 h 3086843"/>
              <a:gd name="connsiteX20" fmla="*/ 1029200 w 1779591"/>
              <a:gd name="connsiteY20" fmla="*/ 1765214 h 3086843"/>
              <a:gd name="connsiteX21" fmla="*/ 1023123 w 1779591"/>
              <a:gd name="connsiteY21" fmla="*/ 1765214 h 3086843"/>
              <a:gd name="connsiteX22" fmla="*/ 1014010 w 1779591"/>
              <a:gd name="connsiteY22" fmla="*/ 1774327 h 3086843"/>
              <a:gd name="connsiteX23" fmla="*/ 1026163 w 1779591"/>
              <a:gd name="connsiteY23" fmla="*/ 1853321 h 3086843"/>
              <a:gd name="connsiteX24" fmla="*/ 1041353 w 1779591"/>
              <a:gd name="connsiteY24" fmla="*/ 1987003 h 3086843"/>
              <a:gd name="connsiteX25" fmla="*/ 971475 w 1779591"/>
              <a:gd name="connsiteY25" fmla="*/ 2233098 h 3086843"/>
              <a:gd name="connsiteX26" fmla="*/ 1014010 w 1779591"/>
              <a:gd name="connsiteY26" fmla="*/ 2533885 h 3086843"/>
              <a:gd name="connsiteX27" fmla="*/ 1010970 w 1779591"/>
              <a:gd name="connsiteY27" fmla="*/ 2977466 h 3086843"/>
              <a:gd name="connsiteX28" fmla="*/ 962359 w 1779591"/>
              <a:gd name="connsiteY28" fmla="*/ 3068613 h 3086843"/>
              <a:gd name="connsiteX29" fmla="*/ 892481 w 1779591"/>
              <a:gd name="connsiteY29" fmla="*/ 3086843 h 3086843"/>
              <a:gd name="connsiteX30" fmla="*/ 822600 w 1779591"/>
              <a:gd name="connsiteY30" fmla="*/ 3068613 h 3086843"/>
              <a:gd name="connsiteX31" fmla="*/ 773988 w 1779591"/>
              <a:gd name="connsiteY31" fmla="*/ 2977466 h 3086843"/>
              <a:gd name="connsiteX32" fmla="*/ 770952 w 1779591"/>
              <a:gd name="connsiteY32" fmla="*/ 2533885 h 3086843"/>
              <a:gd name="connsiteX33" fmla="*/ 813487 w 1779591"/>
              <a:gd name="connsiteY33" fmla="*/ 2233098 h 3086843"/>
              <a:gd name="connsiteX34" fmla="*/ 743606 w 1779591"/>
              <a:gd name="connsiteY34" fmla="*/ 1987003 h 3086843"/>
              <a:gd name="connsiteX35" fmla="*/ 758799 w 1779591"/>
              <a:gd name="connsiteY35" fmla="*/ 1853321 h 3086843"/>
              <a:gd name="connsiteX36" fmla="*/ 770952 w 1779591"/>
              <a:gd name="connsiteY36" fmla="*/ 1774327 h 3086843"/>
              <a:gd name="connsiteX37" fmla="*/ 761835 w 1779591"/>
              <a:gd name="connsiteY37" fmla="*/ 1765214 h 3086843"/>
              <a:gd name="connsiteX38" fmla="*/ 746646 w 1779591"/>
              <a:gd name="connsiteY38" fmla="*/ 1765214 h 3086843"/>
              <a:gd name="connsiteX39" fmla="*/ 743606 w 1779591"/>
              <a:gd name="connsiteY39" fmla="*/ 1762174 h 3086843"/>
              <a:gd name="connsiteX40" fmla="*/ 363829 w 1779591"/>
              <a:gd name="connsiteY40" fmla="*/ 1604186 h 3086843"/>
              <a:gd name="connsiteX41" fmla="*/ 90388 w 1779591"/>
              <a:gd name="connsiteY41" fmla="*/ 1279097 h 3086843"/>
              <a:gd name="connsiteX42" fmla="*/ 2278 w 1779591"/>
              <a:gd name="connsiteY42" fmla="*/ 938812 h 3086843"/>
              <a:gd name="connsiteX43" fmla="*/ 2278 w 1779591"/>
              <a:gd name="connsiteY43" fmla="*/ 832475 h 3086843"/>
              <a:gd name="connsiteX44" fmla="*/ 786141 w 1779591"/>
              <a:gd name="connsiteY44" fmla="*/ 6077 h 3086843"/>
              <a:gd name="connsiteX45" fmla="*/ 849946 w 1779591"/>
              <a:gd name="connsiteY45" fmla="*/ 0 h 30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9591" h="3086843">
                <a:moveTo>
                  <a:pt x="886404" y="2904549"/>
                </a:moveTo>
                <a:cubicBezTo>
                  <a:pt x="862099" y="2904549"/>
                  <a:pt x="840829" y="2922778"/>
                  <a:pt x="840829" y="2950124"/>
                </a:cubicBezTo>
                <a:cubicBezTo>
                  <a:pt x="840829" y="2974430"/>
                  <a:pt x="859059" y="2995696"/>
                  <a:pt x="886404" y="2995696"/>
                </a:cubicBezTo>
                <a:cubicBezTo>
                  <a:pt x="910710" y="2995696"/>
                  <a:pt x="931976" y="2974430"/>
                  <a:pt x="931976" y="2950124"/>
                </a:cubicBezTo>
                <a:cubicBezTo>
                  <a:pt x="931976" y="2925818"/>
                  <a:pt x="913747" y="2904549"/>
                  <a:pt x="886404" y="2904549"/>
                </a:cubicBezTo>
                <a:close/>
                <a:moveTo>
                  <a:pt x="883365" y="209636"/>
                </a:moveTo>
                <a:cubicBezTo>
                  <a:pt x="1257069" y="209636"/>
                  <a:pt x="1560892" y="513460"/>
                  <a:pt x="1563929" y="890200"/>
                </a:cubicBezTo>
                <a:cubicBezTo>
                  <a:pt x="1566966" y="1260864"/>
                  <a:pt x="1257069" y="1570767"/>
                  <a:pt x="883365" y="1570767"/>
                </a:cubicBezTo>
                <a:cubicBezTo>
                  <a:pt x="500548" y="1570767"/>
                  <a:pt x="199761" y="1263904"/>
                  <a:pt x="199761" y="878047"/>
                </a:cubicBezTo>
                <a:cubicBezTo>
                  <a:pt x="199761" y="510423"/>
                  <a:pt x="509661" y="206600"/>
                  <a:pt x="883365" y="209636"/>
                </a:cubicBezTo>
                <a:close/>
                <a:moveTo>
                  <a:pt x="883365" y="157988"/>
                </a:moveTo>
                <a:cubicBezTo>
                  <a:pt x="479279" y="157988"/>
                  <a:pt x="148113" y="480041"/>
                  <a:pt x="148113" y="878047"/>
                </a:cubicBezTo>
                <a:cubicBezTo>
                  <a:pt x="148113" y="1294287"/>
                  <a:pt x="470166" y="1622416"/>
                  <a:pt x="880325" y="1622416"/>
                </a:cubicBezTo>
                <a:cubicBezTo>
                  <a:pt x="1284412" y="1622416"/>
                  <a:pt x="1612541" y="1294287"/>
                  <a:pt x="1612541" y="890200"/>
                </a:cubicBezTo>
                <a:cubicBezTo>
                  <a:pt x="1612541" y="486117"/>
                  <a:pt x="1287452" y="157988"/>
                  <a:pt x="883365" y="157988"/>
                </a:cubicBezTo>
                <a:close/>
                <a:moveTo>
                  <a:pt x="849946" y="0"/>
                </a:moveTo>
                <a:cubicBezTo>
                  <a:pt x="865135" y="0"/>
                  <a:pt x="883365" y="0"/>
                  <a:pt x="898557" y="0"/>
                </a:cubicBezTo>
                <a:cubicBezTo>
                  <a:pt x="1038316" y="9113"/>
                  <a:pt x="1175035" y="39495"/>
                  <a:pt x="1299604" y="106340"/>
                </a:cubicBezTo>
                <a:cubicBezTo>
                  <a:pt x="1630769" y="285594"/>
                  <a:pt x="1816103" y="647145"/>
                  <a:pt x="1773568" y="1008693"/>
                </a:cubicBezTo>
                <a:cubicBezTo>
                  <a:pt x="1715840" y="1388473"/>
                  <a:pt x="1439363" y="1683180"/>
                  <a:pt x="1062622" y="1756097"/>
                </a:cubicBezTo>
                <a:cubicBezTo>
                  <a:pt x="1047429" y="1756097"/>
                  <a:pt x="1038316" y="1759137"/>
                  <a:pt x="1029200" y="1765214"/>
                </a:cubicBezTo>
                <a:lnTo>
                  <a:pt x="1023123" y="1765214"/>
                </a:lnTo>
                <a:cubicBezTo>
                  <a:pt x="1020087" y="1768250"/>
                  <a:pt x="1017047" y="1771290"/>
                  <a:pt x="1014010" y="1774327"/>
                </a:cubicBezTo>
                <a:cubicBezTo>
                  <a:pt x="1017047" y="1804709"/>
                  <a:pt x="995781" y="1832055"/>
                  <a:pt x="1026163" y="1853321"/>
                </a:cubicBezTo>
                <a:cubicBezTo>
                  <a:pt x="1071735" y="1883703"/>
                  <a:pt x="1056545" y="1953584"/>
                  <a:pt x="1041353" y="1987003"/>
                </a:cubicBezTo>
                <a:cubicBezTo>
                  <a:pt x="1001857" y="2084226"/>
                  <a:pt x="968435" y="2126762"/>
                  <a:pt x="971475" y="2233098"/>
                </a:cubicBezTo>
                <a:cubicBezTo>
                  <a:pt x="974512" y="2302979"/>
                  <a:pt x="1014010" y="2464007"/>
                  <a:pt x="1014010" y="2533885"/>
                </a:cubicBezTo>
                <a:cubicBezTo>
                  <a:pt x="1010970" y="2682759"/>
                  <a:pt x="1010970" y="2828594"/>
                  <a:pt x="1010970" y="2977466"/>
                </a:cubicBezTo>
                <a:cubicBezTo>
                  <a:pt x="1010970" y="3016965"/>
                  <a:pt x="998817" y="3050384"/>
                  <a:pt x="962359" y="3068613"/>
                </a:cubicBezTo>
                <a:cubicBezTo>
                  <a:pt x="938053" y="3080766"/>
                  <a:pt x="913747" y="3086843"/>
                  <a:pt x="892481" y="3086843"/>
                </a:cubicBezTo>
                <a:cubicBezTo>
                  <a:pt x="871212" y="3086843"/>
                  <a:pt x="846906" y="3080766"/>
                  <a:pt x="822600" y="3068613"/>
                </a:cubicBezTo>
                <a:cubicBezTo>
                  <a:pt x="786141" y="3050384"/>
                  <a:pt x="773988" y="3016965"/>
                  <a:pt x="773988" y="2977466"/>
                </a:cubicBezTo>
                <a:cubicBezTo>
                  <a:pt x="773988" y="2828594"/>
                  <a:pt x="770952" y="2682759"/>
                  <a:pt x="770952" y="2533885"/>
                </a:cubicBezTo>
                <a:cubicBezTo>
                  <a:pt x="767912" y="2464007"/>
                  <a:pt x="810447" y="2302979"/>
                  <a:pt x="813487" y="2233098"/>
                </a:cubicBezTo>
                <a:cubicBezTo>
                  <a:pt x="816524" y="2126762"/>
                  <a:pt x="783105" y="2081186"/>
                  <a:pt x="743606" y="1987003"/>
                </a:cubicBezTo>
                <a:cubicBezTo>
                  <a:pt x="731453" y="1953584"/>
                  <a:pt x="713224" y="1883703"/>
                  <a:pt x="758799" y="1853321"/>
                </a:cubicBezTo>
                <a:cubicBezTo>
                  <a:pt x="789181" y="1835091"/>
                  <a:pt x="767912" y="1807746"/>
                  <a:pt x="770952" y="1774327"/>
                </a:cubicBezTo>
                <a:cubicBezTo>
                  <a:pt x="767912" y="1771290"/>
                  <a:pt x="764875" y="1768250"/>
                  <a:pt x="761835" y="1765214"/>
                </a:cubicBezTo>
                <a:lnTo>
                  <a:pt x="746646" y="1765214"/>
                </a:lnTo>
                <a:cubicBezTo>
                  <a:pt x="746646" y="1765214"/>
                  <a:pt x="743606" y="1762174"/>
                  <a:pt x="743606" y="1762174"/>
                </a:cubicBezTo>
                <a:cubicBezTo>
                  <a:pt x="603847" y="1737868"/>
                  <a:pt x="476242" y="1689256"/>
                  <a:pt x="363829" y="1604186"/>
                </a:cubicBezTo>
                <a:cubicBezTo>
                  <a:pt x="248376" y="1516076"/>
                  <a:pt x="151153" y="1409739"/>
                  <a:pt x="90388" y="1279097"/>
                </a:cubicBezTo>
                <a:cubicBezTo>
                  <a:pt x="38736" y="1172757"/>
                  <a:pt x="2278" y="1060341"/>
                  <a:pt x="2278" y="938812"/>
                </a:cubicBezTo>
                <a:cubicBezTo>
                  <a:pt x="-759" y="902356"/>
                  <a:pt x="-759" y="865894"/>
                  <a:pt x="2278" y="832475"/>
                </a:cubicBezTo>
                <a:cubicBezTo>
                  <a:pt x="29623" y="398010"/>
                  <a:pt x="351676" y="57725"/>
                  <a:pt x="786141" y="6077"/>
                </a:cubicBezTo>
                <a:cubicBezTo>
                  <a:pt x="807410" y="0"/>
                  <a:pt x="828676" y="9113"/>
                  <a:pt x="849946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27BC33AC-83D6-465A-AA43-C3DD2DC9F925}"/>
              </a:ext>
            </a:extLst>
          </p:cNvPr>
          <p:cNvSpPr/>
          <p:nvPr/>
        </p:nvSpPr>
        <p:spPr>
          <a:xfrm>
            <a:off x="7335014" y="3704884"/>
            <a:ext cx="320457" cy="262670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1EF7D5D-CEB6-4DB8-894D-8958DCFE8676}"/>
              </a:ext>
            </a:extLst>
          </p:cNvPr>
          <p:cNvSpPr/>
          <p:nvPr/>
        </p:nvSpPr>
        <p:spPr>
          <a:xfrm>
            <a:off x="5424940" y="215381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5" y="1598325"/>
            <a:ext cx="3682158" cy="43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FDFACB2-00EF-4F86-9B28-87AA2EDEAD6D}"/>
              </a:ext>
            </a:extLst>
          </p:cNvPr>
          <p:cNvSpPr/>
          <p:nvPr/>
        </p:nvSpPr>
        <p:spPr>
          <a:xfrm>
            <a:off x="3785201" y="1826614"/>
            <a:ext cx="4609776" cy="42229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9A92606-2B0D-4E1F-B780-51D38071BF52}"/>
              </a:ext>
            </a:extLst>
          </p:cNvPr>
          <p:cNvGrpSpPr/>
          <p:nvPr/>
        </p:nvGrpSpPr>
        <p:grpSpPr>
          <a:xfrm>
            <a:off x="8914355" y="1774999"/>
            <a:ext cx="2544833" cy="1305428"/>
            <a:chOff x="575693" y="4105536"/>
            <a:chExt cx="2919670" cy="13054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7C60F81-DBB3-4138-97E7-48D0BAD24A85}"/>
                </a:ext>
              </a:extLst>
            </p:cNvPr>
            <p:cNvSpPr txBox="1"/>
            <p:nvPr/>
          </p:nvSpPr>
          <p:spPr>
            <a:xfrm>
              <a:off x="578399" y="4395301"/>
              <a:ext cx="290423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DBCD3DA-8EB6-425F-A878-2FBEE0F84505}"/>
                </a:ext>
              </a:extLst>
            </p:cNvPr>
            <p:cNvSpPr txBox="1"/>
            <p:nvPr/>
          </p:nvSpPr>
          <p:spPr>
            <a:xfrm>
              <a:off x="575693" y="4105536"/>
              <a:ext cx="291967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C7AABC3-74D0-4486-B460-B043B6FB80E9}"/>
              </a:ext>
            </a:extLst>
          </p:cNvPr>
          <p:cNvGrpSpPr/>
          <p:nvPr/>
        </p:nvGrpSpPr>
        <p:grpSpPr>
          <a:xfrm>
            <a:off x="3365778" y="1727591"/>
            <a:ext cx="3137332" cy="1120762"/>
            <a:chOff x="-311417" y="4105536"/>
            <a:chExt cx="3037928" cy="11207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52B5F20-01EA-46A4-ACEE-854F39C20316}"/>
                </a:ext>
              </a:extLst>
            </p:cNvPr>
            <p:cNvSpPr txBox="1"/>
            <p:nvPr/>
          </p:nvSpPr>
          <p:spPr>
            <a:xfrm>
              <a:off x="-304623" y="4395301"/>
              <a:ext cx="302186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273CBA9-039E-4A41-87B2-BB08190D795F}"/>
                </a:ext>
              </a:extLst>
            </p:cNvPr>
            <p:cNvSpPr txBox="1"/>
            <p:nvPr/>
          </p:nvSpPr>
          <p:spPr>
            <a:xfrm>
              <a:off x="-311417" y="4105536"/>
              <a:ext cx="303792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EF81AF7-563F-4AEA-8063-36FD75ACCA34}"/>
              </a:ext>
            </a:extLst>
          </p:cNvPr>
          <p:cNvGrpSpPr/>
          <p:nvPr/>
        </p:nvGrpSpPr>
        <p:grpSpPr>
          <a:xfrm>
            <a:off x="652435" y="3250257"/>
            <a:ext cx="2624868" cy="1305428"/>
            <a:chOff x="313627" y="4105536"/>
            <a:chExt cx="2830084" cy="13054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6909235-99E1-46C2-BB6C-A5D3FE4B6DD4}"/>
                </a:ext>
              </a:extLst>
            </p:cNvPr>
            <p:cNvSpPr txBox="1"/>
            <p:nvPr/>
          </p:nvSpPr>
          <p:spPr>
            <a:xfrm>
              <a:off x="317720" y="4395301"/>
              <a:ext cx="2815118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852E4E5-8990-476D-95AD-3E4045DAC427}"/>
                </a:ext>
              </a:extLst>
            </p:cNvPr>
            <p:cNvSpPr txBox="1"/>
            <p:nvPr/>
          </p:nvSpPr>
          <p:spPr>
            <a:xfrm>
              <a:off x="313627" y="4105536"/>
              <a:ext cx="283008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6C6A69-A27E-428B-953E-AD0D91B61FFE}"/>
              </a:ext>
            </a:extLst>
          </p:cNvPr>
          <p:cNvGrpSpPr/>
          <p:nvPr/>
        </p:nvGrpSpPr>
        <p:grpSpPr>
          <a:xfrm>
            <a:off x="7715866" y="5010662"/>
            <a:ext cx="3072113" cy="1120762"/>
            <a:chOff x="575693" y="4105536"/>
            <a:chExt cx="2777142" cy="11207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B5217CB-8457-472E-B70C-826FFC71369D}"/>
                </a:ext>
              </a:extLst>
            </p:cNvPr>
            <p:cNvSpPr txBox="1"/>
            <p:nvPr/>
          </p:nvSpPr>
          <p:spPr>
            <a:xfrm>
              <a:off x="578399" y="4395301"/>
              <a:ext cx="276245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62D2AC6-144A-4DC1-AF03-6F11ED080E85}"/>
                </a:ext>
              </a:extLst>
            </p:cNvPr>
            <p:cNvSpPr txBox="1"/>
            <p:nvPr/>
          </p:nvSpPr>
          <p:spPr>
            <a:xfrm>
              <a:off x="575693" y="4105536"/>
              <a:ext cx="27771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0BDE022D-1050-48CA-B15B-B2058A6960E8}"/>
              </a:ext>
            </a:extLst>
          </p:cNvPr>
          <p:cNvSpPr/>
          <p:nvPr/>
        </p:nvSpPr>
        <p:spPr>
          <a:xfrm rot="18000000">
            <a:off x="5544380" y="2963398"/>
            <a:ext cx="1458703" cy="1458703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F7CE0534-B5EC-47FB-8885-DAF66580103D}"/>
              </a:ext>
            </a:extLst>
          </p:cNvPr>
          <p:cNvSpPr/>
          <p:nvPr/>
        </p:nvSpPr>
        <p:spPr>
          <a:xfrm rot="8100000" flipH="1">
            <a:off x="7475633" y="1791482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D1E8C5FE-A61A-42F4-997A-C8C9C8E5A271}"/>
              </a:ext>
            </a:extLst>
          </p:cNvPr>
          <p:cNvSpPr/>
          <p:nvPr/>
        </p:nvSpPr>
        <p:spPr>
          <a:xfrm rot="18900000" flipH="1">
            <a:off x="3456838" y="3257066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xmlns="" id="{30A117B4-BEC3-4E6A-BA92-EC16AA9E2262}"/>
              </a:ext>
            </a:extLst>
          </p:cNvPr>
          <p:cNvSpPr/>
          <p:nvPr/>
        </p:nvSpPr>
        <p:spPr>
          <a:xfrm rot="2700000">
            <a:off x="6209049" y="4968777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F5862410-45E4-4E55-A33D-7482E25219C5}"/>
              </a:ext>
            </a:extLst>
          </p:cNvPr>
          <p:cNvSpPr/>
          <p:nvPr/>
        </p:nvSpPr>
        <p:spPr>
          <a:xfrm flipH="1">
            <a:off x="6110127" y="3751507"/>
            <a:ext cx="452360" cy="37317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ardrop 1">
            <a:extLst>
              <a:ext uri="{FF2B5EF4-FFF2-40B4-BE49-F238E27FC236}">
                <a16:creationId xmlns:a16="http://schemas.microsoft.com/office/drawing/2014/main" xmlns="" id="{A8A507AD-374C-475F-B407-467A33659516}"/>
              </a:ext>
            </a:extLst>
          </p:cNvPr>
          <p:cNvSpPr/>
          <p:nvPr/>
        </p:nvSpPr>
        <p:spPr>
          <a:xfrm rot="18805991">
            <a:off x="7573532" y="2182774"/>
            <a:ext cx="447471" cy="44280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Donut 39">
            <a:extLst>
              <a:ext uri="{FF2B5EF4-FFF2-40B4-BE49-F238E27FC236}">
                <a16:creationId xmlns:a16="http://schemas.microsoft.com/office/drawing/2014/main" xmlns="" id="{76C74735-CC7E-4346-AC5A-4EA8337979C1}"/>
              </a:ext>
            </a:extLst>
          </p:cNvPr>
          <p:cNvSpPr/>
          <p:nvPr/>
        </p:nvSpPr>
        <p:spPr>
          <a:xfrm>
            <a:off x="4124714" y="3653254"/>
            <a:ext cx="442293" cy="4422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xmlns="" id="{D1D95A23-9F14-4A5D-BEA1-9ECCC411B245}"/>
              </a:ext>
            </a:extLst>
          </p:cNvPr>
          <p:cNvSpPr/>
          <p:nvPr/>
        </p:nvSpPr>
        <p:spPr>
          <a:xfrm>
            <a:off x="6565748" y="547139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8B56C8-2ECC-40CE-8512-1AB853C9BE30}"/>
              </a:ext>
            </a:extLst>
          </p:cNvPr>
          <p:cNvSpPr txBox="1"/>
          <p:nvPr/>
        </p:nvSpPr>
        <p:spPr>
          <a:xfrm>
            <a:off x="484665" y="322617"/>
            <a:ext cx="688859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7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7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62E73C-85D1-4026-89B7-A7B111BE60CA}"/>
              </a:ext>
            </a:extLst>
          </p:cNvPr>
          <p:cNvSpPr txBox="1"/>
          <p:nvPr/>
        </p:nvSpPr>
        <p:spPr>
          <a:xfrm>
            <a:off x="774950" y="1988629"/>
            <a:ext cx="722604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800" dirty="0">
                <a:cs typeface="Arial" pitchFamily="34" charset="0"/>
              </a:rPr>
              <a:t>Get a modern PowerPoint  Presentation that is beautifully designed.</a:t>
            </a:r>
            <a:endParaRPr lang="en-US" altLang="ko-K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5C6652-9804-438B-8B9D-057A24936957}"/>
              </a:ext>
            </a:extLst>
          </p:cNvPr>
          <p:cNvSpPr txBox="1"/>
          <p:nvPr/>
        </p:nvSpPr>
        <p:spPr>
          <a:xfrm>
            <a:off x="774950" y="3232813"/>
            <a:ext cx="7226049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endParaRPr lang="en-US" altLang="ko-KR" sz="1100" dirty="0">
              <a:cs typeface="Arial" pitchFamily="34" charset="0"/>
            </a:endParaRPr>
          </a:p>
          <a:p>
            <a:r>
              <a:rPr lang="en-US" altLang="ko-KR" sz="11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r>
              <a:rPr lang="en-US" altLang="ko-KR" sz="1100" dirty="0"/>
              <a:t>Easy to change colors, photos and Text.</a:t>
            </a:r>
            <a:endParaRPr lang="en-US" altLang="ko-KR" sz="1100" dirty="0"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424" y="2764476"/>
            <a:ext cx="3188669" cy="36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DDFE08-D1A3-4890-B395-3D514078D9E9}"/>
              </a:ext>
            </a:extLst>
          </p:cNvPr>
          <p:cNvSpPr txBox="1"/>
          <p:nvPr/>
        </p:nvSpPr>
        <p:spPr>
          <a:xfrm>
            <a:off x="694996" y="351116"/>
            <a:ext cx="680888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72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20FA10F-7FCB-43DE-96B0-D7E714E39E27}"/>
              </a:ext>
            </a:extLst>
          </p:cNvPr>
          <p:cNvGrpSpPr/>
          <p:nvPr/>
        </p:nvGrpSpPr>
        <p:grpSpPr>
          <a:xfrm>
            <a:off x="5160204" y="2404637"/>
            <a:ext cx="2926080" cy="3757117"/>
            <a:chOff x="5090630" y="1321272"/>
            <a:chExt cx="2926080" cy="37571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94FFD1C-1E78-4C7E-91CD-036775A46713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1FE2348-B5E7-4335-8186-1BD3A0AFC643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rgbClr val="0587AF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8C8DCA9-4BA0-4D2C-96D2-A0C67A192C33}"/>
              </a:ext>
            </a:extLst>
          </p:cNvPr>
          <p:cNvGrpSpPr/>
          <p:nvPr/>
        </p:nvGrpSpPr>
        <p:grpSpPr>
          <a:xfrm>
            <a:off x="8511695" y="2404637"/>
            <a:ext cx="2926080" cy="3757117"/>
            <a:chOff x="8156371" y="1321272"/>
            <a:chExt cx="2926080" cy="375711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C9D8FBF-8D1B-4ECD-BC2F-A28BC9FC8743}"/>
                </a:ext>
              </a:extLst>
            </p:cNvPr>
            <p:cNvSpPr txBox="1"/>
            <p:nvPr/>
          </p:nvSpPr>
          <p:spPr>
            <a:xfrm>
              <a:off x="8156371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2824E17-823F-4669-88CB-CDC58E6E3D6B}"/>
                </a:ext>
              </a:extLst>
            </p:cNvPr>
            <p:cNvSpPr txBox="1"/>
            <p:nvPr/>
          </p:nvSpPr>
          <p:spPr>
            <a:xfrm>
              <a:off x="8156371" y="1846735"/>
              <a:ext cx="292608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rgbClr val="0587AF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</p:txBody>
        </p:sp>
      </p:grpSp>
      <p:sp>
        <p:nvSpPr>
          <p:cNvPr id="12" name="Freeform 5"/>
          <p:cNvSpPr>
            <a:spLocks/>
          </p:cNvSpPr>
          <p:nvPr/>
        </p:nvSpPr>
        <p:spPr bwMode="auto">
          <a:xfrm>
            <a:off x="688975" y="1998663"/>
            <a:ext cx="3646488" cy="4594225"/>
          </a:xfrm>
          <a:custGeom>
            <a:avLst/>
            <a:gdLst>
              <a:gd name="T0" fmla="*/ 510 w 1287"/>
              <a:gd name="T1" fmla="*/ 1529 h 1623"/>
              <a:gd name="T2" fmla="*/ 531 w 1287"/>
              <a:gd name="T3" fmla="*/ 1464 h 1623"/>
              <a:gd name="T4" fmla="*/ 533 w 1287"/>
              <a:gd name="T5" fmla="*/ 1442 h 1623"/>
              <a:gd name="T6" fmla="*/ 533 w 1287"/>
              <a:gd name="T7" fmla="*/ 1428 h 1623"/>
              <a:gd name="T8" fmla="*/ 522 w 1287"/>
              <a:gd name="T9" fmla="*/ 1381 h 1623"/>
              <a:gd name="T10" fmla="*/ 512 w 1287"/>
              <a:gd name="T11" fmla="*/ 1363 h 1623"/>
              <a:gd name="T12" fmla="*/ 502 w 1287"/>
              <a:gd name="T13" fmla="*/ 1350 h 1623"/>
              <a:gd name="T14" fmla="*/ 502 w 1287"/>
              <a:gd name="T15" fmla="*/ 1350 h 1623"/>
              <a:gd name="T16" fmla="*/ 471 w 1287"/>
              <a:gd name="T17" fmla="*/ 1324 h 1623"/>
              <a:gd name="T18" fmla="*/ 265 w 1287"/>
              <a:gd name="T19" fmla="*/ 1298 h 1623"/>
              <a:gd name="T20" fmla="*/ 152 w 1287"/>
              <a:gd name="T21" fmla="*/ 1289 h 1623"/>
              <a:gd name="T22" fmla="*/ 138 w 1287"/>
              <a:gd name="T23" fmla="*/ 1180 h 1623"/>
              <a:gd name="T24" fmla="*/ 135 w 1287"/>
              <a:gd name="T25" fmla="*/ 1114 h 1623"/>
              <a:gd name="T26" fmla="*/ 110 w 1287"/>
              <a:gd name="T27" fmla="*/ 1046 h 1623"/>
              <a:gd name="T28" fmla="*/ 152 w 1287"/>
              <a:gd name="T29" fmla="*/ 1020 h 1623"/>
              <a:gd name="T30" fmla="*/ 89 w 1287"/>
              <a:gd name="T31" fmla="*/ 988 h 1623"/>
              <a:gd name="T32" fmla="*/ 105 w 1287"/>
              <a:gd name="T33" fmla="*/ 950 h 1623"/>
              <a:gd name="T34" fmla="*/ 109 w 1287"/>
              <a:gd name="T35" fmla="*/ 900 h 1623"/>
              <a:gd name="T36" fmla="*/ 107 w 1287"/>
              <a:gd name="T37" fmla="*/ 898 h 1623"/>
              <a:gd name="T38" fmla="*/ 88 w 1287"/>
              <a:gd name="T39" fmla="*/ 883 h 1623"/>
              <a:gd name="T40" fmla="*/ 16 w 1287"/>
              <a:gd name="T41" fmla="*/ 839 h 1623"/>
              <a:gd name="T42" fmla="*/ 3 w 1287"/>
              <a:gd name="T43" fmla="*/ 801 h 1623"/>
              <a:gd name="T44" fmla="*/ 8 w 1287"/>
              <a:gd name="T45" fmla="*/ 783 h 1623"/>
              <a:gd name="T46" fmla="*/ 77 w 1287"/>
              <a:gd name="T47" fmla="*/ 716 h 1623"/>
              <a:gd name="T48" fmla="*/ 174 w 1287"/>
              <a:gd name="T49" fmla="*/ 550 h 1623"/>
              <a:gd name="T50" fmla="*/ 402 w 1287"/>
              <a:gd name="T51" fmla="*/ 117 h 1623"/>
              <a:gd name="T52" fmla="*/ 951 w 1287"/>
              <a:gd name="T53" fmla="*/ 35 h 1623"/>
              <a:gd name="T54" fmla="*/ 1285 w 1287"/>
              <a:gd name="T55" fmla="*/ 361 h 1623"/>
              <a:gd name="T56" fmla="*/ 1270 w 1287"/>
              <a:gd name="T57" fmla="*/ 338 h 1623"/>
              <a:gd name="T58" fmla="*/ 852 w 1287"/>
              <a:gd name="T59" fmla="*/ 82 h 1623"/>
              <a:gd name="T60" fmla="*/ 573 w 1287"/>
              <a:gd name="T61" fmla="*/ 141 h 1623"/>
              <a:gd name="T62" fmla="*/ 525 w 1287"/>
              <a:gd name="T63" fmla="*/ 169 h 1623"/>
              <a:gd name="T64" fmla="*/ 508 w 1287"/>
              <a:gd name="T65" fmla="*/ 180 h 1623"/>
              <a:gd name="T66" fmla="*/ 490 w 1287"/>
              <a:gd name="T67" fmla="*/ 195 h 1623"/>
              <a:gd name="T68" fmla="*/ 461 w 1287"/>
              <a:gd name="T69" fmla="*/ 218 h 1623"/>
              <a:gd name="T70" fmla="*/ 443 w 1287"/>
              <a:gd name="T71" fmla="*/ 236 h 1623"/>
              <a:gd name="T72" fmla="*/ 406 w 1287"/>
              <a:gd name="T73" fmla="*/ 278 h 1623"/>
              <a:gd name="T74" fmla="*/ 304 w 1287"/>
              <a:gd name="T75" fmla="*/ 485 h 1623"/>
              <a:gd name="T76" fmla="*/ 290 w 1287"/>
              <a:gd name="T77" fmla="*/ 629 h 1623"/>
              <a:gd name="T78" fmla="*/ 317 w 1287"/>
              <a:gd name="T79" fmla="*/ 774 h 1623"/>
              <a:gd name="T80" fmla="*/ 328 w 1287"/>
              <a:gd name="T81" fmla="*/ 804 h 1623"/>
              <a:gd name="T82" fmla="*/ 350 w 1287"/>
              <a:gd name="T83" fmla="*/ 852 h 1623"/>
              <a:gd name="T84" fmla="*/ 409 w 1287"/>
              <a:gd name="T85" fmla="*/ 941 h 1623"/>
              <a:gd name="T86" fmla="*/ 556 w 1287"/>
              <a:gd name="T87" fmla="*/ 1070 h 1623"/>
              <a:gd name="T88" fmla="*/ 616 w 1287"/>
              <a:gd name="T89" fmla="*/ 1358 h 1623"/>
              <a:gd name="T90" fmla="*/ 613 w 1287"/>
              <a:gd name="T91" fmla="*/ 1383 h 1623"/>
              <a:gd name="T92" fmla="*/ 602 w 1287"/>
              <a:gd name="T93" fmla="*/ 1427 h 1623"/>
              <a:gd name="T94" fmla="*/ 586 w 1287"/>
              <a:gd name="T95" fmla="*/ 1471 h 1623"/>
              <a:gd name="T96" fmla="*/ 577 w 1287"/>
              <a:gd name="T97" fmla="*/ 1489 h 1623"/>
              <a:gd name="T98" fmla="*/ 506 w 1287"/>
              <a:gd name="T99" fmla="*/ 1585 h 1623"/>
              <a:gd name="T100" fmla="*/ 507 w 1287"/>
              <a:gd name="T101" fmla="*/ 1534 h 1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87" h="1623">
                <a:moveTo>
                  <a:pt x="508" y="1532"/>
                </a:moveTo>
                <a:cubicBezTo>
                  <a:pt x="509" y="1531"/>
                  <a:pt x="509" y="1530"/>
                  <a:pt x="510" y="1529"/>
                </a:cubicBezTo>
                <a:cubicBezTo>
                  <a:pt x="519" y="1511"/>
                  <a:pt x="527" y="1492"/>
                  <a:pt x="529" y="1472"/>
                </a:cubicBezTo>
                <a:cubicBezTo>
                  <a:pt x="531" y="1469"/>
                  <a:pt x="531" y="1467"/>
                  <a:pt x="531" y="1464"/>
                </a:cubicBezTo>
                <a:cubicBezTo>
                  <a:pt x="533" y="1460"/>
                  <a:pt x="533" y="1457"/>
                  <a:pt x="532" y="1453"/>
                </a:cubicBezTo>
                <a:cubicBezTo>
                  <a:pt x="533" y="1450"/>
                  <a:pt x="534" y="1446"/>
                  <a:pt x="533" y="1442"/>
                </a:cubicBezTo>
                <a:cubicBezTo>
                  <a:pt x="534" y="1438"/>
                  <a:pt x="534" y="1434"/>
                  <a:pt x="533" y="1431"/>
                </a:cubicBezTo>
                <a:cubicBezTo>
                  <a:pt x="533" y="1430"/>
                  <a:pt x="533" y="1429"/>
                  <a:pt x="533" y="1428"/>
                </a:cubicBezTo>
                <a:cubicBezTo>
                  <a:pt x="532" y="1412"/>
                  <a:pt x="530" y="1397"/>
                  <a:pt x="522" y="1383"/>
                </a:cubicBezTo>
                <a:cubicBezTo>
                  <a:pt x="523" y="1382"/>
                  <a:pt x="522" y="1382"/>
                  <a:pt x="522" y="1381"/>
                </a:cubicBezTo>
                <a:cubicBezTo>
                  <a:pt x="522" y="1380"/>
                  <a:pt x="522" y="1378"/>
                  <a:pt x="520" y="1377"/>
                </a:cubicBezTo>
                <a:cubicBezTo>
                  <a:pt x="518" y="1372"/>
                  <a:pt x="516" y="1367"/>
                  <a:pt x="512" y="1363"/>
                </a:cubicBezTo>
                <a:cubicBezTo>
                  <a:pt x="510" y="1360"/>
                  <a:pt x="509" y="1355"/>
                  <a:pt x="505" y="1353"/>
                </a:cubicBezTo>
                <a:cubicBezTo>
                  <a:pt x="504" y="1351"/>
                  <a:pt x="504" y="1350"/>
                  <a:pt x="502" y="1350"/>
                </a:cubicBezTo>
                <a:cubicBezTo>
                  <a:pt x="502" y="1350"/>
                  <a:pt x="502" y="1350"/>
                  <a:pt x="502" y="1350"/>
                </a:cubicBezTo>
                <a:cubicBezTo>
                  <a:pt x="502" y="1350"/>
                  <a:pt x="502" y="1350"/>
                  <a:pt x="502" y="1350"/>
                </a:cubicBezTo>
                <a:cubicBezTo>
                  <a:pt x="497" y="1341"/>
                  <a:pt x="489" y="1335"/>
                  <a:pt x="481" y="1330"/>
                </a:cubicBezTo>
                <a:cubicBezTo>
                  <a:pt x="478" y="1328"/>
                  <a:pt x="475" y="1325"/>
                  <a:pt x="471" y="1324"/>
                </a:cubicBezTo>
                <a:cubicBezTo>
                  <a:pt x="444" y="1305"/>
                  <a:pt x="412" y="1298"/>
                  <a:pt x="379" y="1295"/>
                </a:cubicBezTo>
                <a:cubicBezTo>
                  <a:pt x="341" y="1290"/>
                  <a:pt x="303" y="1293"/>
                  <a:pt x="265" y="1298"/>
                </a:cubicBezTo>
                <a:cubicBezTo>
                  <a:pt x="234" y="1302"/>
                  <a:pt x="202" y="1304"/>
                  <a:pt x="171" y="1296"/>
                </a:cubicBezTo>
                <a:cubicBezTo>
                  <a:pt x="164" y="1295"/>
                  <a:pt x="158" y="1292"/>
                  <a:pt x="152" y="1289"/>
                </a:cubicBezTo>
                <a:cubicBezTo>
                  <a:pt x="123" y="1276"/>
                  <a:pt x="112" y="1251"/>
                  <a:pt x="122" y="1220"/>
                </a:cubicBezTo>
                <a:cubicBezTo>
                  <a:pt x="127" y="1206"/>
                  <a:pt x="133" y="1193"/>
                  <a:pt x="138" y="1180"/>
                </a:cubicBezTo>
                <a:cubicBezTo>
                  <a:pt x="140" y="1175"/>
                  <a:pt x="142" y="1170"/>
                  <a:pt x="143" y="1166"/>
                </a:cubicBezTo>
                <a:cubicBezTo>
                  <a:pt x="150" y="1147"/>
                  <a:pt x="147" y="1130"/>
                  <a:pt x="135" y="1114"/>
                </a:cubicBezTo>
                <a:cubicBezTo>
                  <a:pt x="128" y="1105"/>
                  <a:pt x="120" y="1096"/>
                  <a:pt x="115" y="1085"/>
                </a:cubicBezTo>
                <a:cubicBezTo>
                  <a:pt x="110" y="1073"/>
                  <a:pt x="107" y="1060"/>
                  <a:pt x="110" y="1046"/>
                </a:cubicBezTo>
                <a:cubicBezTo>
                  <a:pt x="112" y="1038"/>
                  <a:pt x="117" y="1032"/>
                  <a:pt x="125" y="1029"/>
                </a:cubicBezTo>
                <a:cubicBezTo>
                  <a:pt x="133" y="1026"/>
                  <a:pt x="142" y="1023"/>
                  <a:pt x="152" y="1020"/>
                </a:cubicBezTo>
                <a:cubicBezTo>
                  <a:pt x="139" y="1014"/>
                  <a:pt x="126" y="1009"/>
                  <a:pt x="114" y="1004"/>
                </a:cubicBezTo>
                <a:cubicBezTo>
                  <a:pt x="105" y="1000"/>
                  <a:pt x="96" y="995"/>
                  <a:pt x="89" y="988"/>
                </a:cubicBezTo>
                <a:cubicBezTo>
                  <a:pt x="83" y="982"/>
                  <a:pt x="82" y="976"/>
                  <a:pt x="87" y="969"/>
                </a:cubicBezTo>
                <a:cubicBezTo>
                  <a:pt x="93" y="962"/>
                  <a:pt x="100" y="957"/>
                  <a:pt x="105" y="950"/>
                </a:cubicBezTo>
                <a:cubicBezTo>
                  <a:pt x="114" y="939"/>
                  <a:pt x="124" y="929"/>
                  <a:pt x="120" y="914"/>
                </a:cubicBezTo>
                <a:cubicBezTo>
                  <a:pt x="118" y="908"/>
                  <a:pt x="115" y="903"/>
                  <a:pt x="109" y="900"/>
                </a:cubicBezTo>
                <a:cubicBezTo>
                  <a:pt x="109" y="900"/>
                  <a:pt x="109" y="900"/>
                  <a:pt x="109" y="900"/>
                </a:cubicBezTo>
                <a:cubicBezTo>
                  <a:pt x="109" y="899"/>
                  <a:pt x="108" y="898"/>
                  <a:pt x="107" y="898"/>
                </a:cubicBezTo>
                <a:cubicBezTo>
                  <a:pt x="103" y="894"/>
                  <a:pt x="98" y="891"/>
                  <a:pt x="94" y="887"/>
                </a:cubicBezTo>
                <a:cubicBezTo>
                  <a:pt x="92" y="886"/>
                  <a:pt x="91" y="884"/>
                  <a:pt x="88" y="883"/>
                </a:cubicBezTo>
                <a:cubicBezTo>
                  <a:pt x="81" y="879"/>
                  <a:pt x="74" y="874"/>
                  <a:pt x="67" y="871"/>
                </a:cubicBezTo>
                <a:cubicBezTo>
                  <a:pt x="50" y="860"/>
                  <a:pt x="32" y="851"/>
                  <a:pt x="16" y="839"/>
                </a:cubicBezTo>
                <a:cubicBezTo>
                  <a:pt x="14" y="837"/>
                  <a:pt x="13" y="834"/>
                  <a:pt x="11" y="833"/>
                </a:cubicBezTo>
                <a:cubicBezTo>
                  <a:pt x="4" y="823"/>
                  <a:pt x="0" y="813"/>
                  <a:pt x="3" y="801"/>
                </a:cubicBezTo>
                <a:cubicBezTo>
                  <a:pt x="3" y="798"/>
                  <a:pt x="5" y="795"/>
                  <a:pt x="5" y="791"/>
                </a:cubicBezTo>
                <a:cubicBezTo>
                  <a:pt x="7" y="789"/>
                  <a:pt x="7" y="786"/>
                  <a:pt x="8" y="783"/>
                </a:cubicBezTo>
                <a:cubicBezTo>
                  <a:pt x="8" y="783"/>
                  <a:pt x="9" y="783"/>
                  <a:pt x="10" y="782"/>
                </a:cubicBezTo>
                <a:cubicBezTo>
                  <a:pt x="27" y="755"/>
                  <a:pt x="52" y="735"/>
                  <a:pt x="77" y="716"/>
                </a:cubicBezTo>
                <a:cubicBezTo>
                  <a:pt x="103" y="694"/>
                  <a:pt x="128" y="671"/>
                  <a:pt x="144" y="641"/>
                </a:cubicBezTo>
                <a:cubicBezTo>
                  <a:pt x="159" y="612"/>
                  <a:pt x="167" y="581"/>
                  <a:pt x="174" y="550"/>
                </a:cubicBezTo>
                <a:cubicBezTo>
                  <a:pt x="184" y="502"/>
                  <a:pt x="192" y="454"/>
                  <a:pt x="203" y="406"/>
                </a:cubicBezTo>
                <a:cubicBezTo>
                  <a:pt x="232" y="284"/>
                  <a:pt x="300" y="189"/>
                  <a:pt x="402" y="117"/>
                </a:cubicBezTo>
                <a:cubicBezTo>
                  <a:pt x="481" y="61"/>
                  <a:pt x="570" y="29"/>
                  <a:pt x="665" y="14"/>
                </a:cubicBezTo>
                <a:cubicBezTo>
                  <a:pt x="762" y="0"/>
                  <a:pt x="858" y="6"/>
                  <a:pt x="951" y="35"/>
                </a:cubicBezTo>
                <a:cubicBezTo>
                  <a:pt x="1056" y="68"/>
                  <a:pt x="1145" y="126"/>
                  <a:pt x="1211" y="215"/>
                </a:cubicBezTo>
                <a:cubicBezTo>
                  <a:pt x="1244" y="259"/>
                  <a:pt x="1268" y="308"/>
                  <a:pt x="1285" y="361"/>
                </a:cubicBezTo>
                <a:cubicBezTo>
                  <a:pt x="1285" y="363"/>
                  <a:pt x="1286" y="365"/>
                  <a:pt x="1287" y="368"/>
                </a:cubicBezTo>
                <a:cubicBezTo>
                  <a:pt x="1280" y="357"/>
                  <a:pt x="1274" y="348"/>
                  <a:pt x="1270" y="338"/>
                </a:cubicBezTo>
                <a:cubicBezTo>
                  <a:pt x="1243" y="280"/>
                  <a:pt x="1202" y="234"/>
                  <a:pt x="1151" y="197"/>
                </a:cubicBezTo>
                <a:cubicBezTo>
                  <a:pt x="1062" y="130"/>
                  <a:pt x="962" y="92"/>
                  <a:pt x="852" y="82"/>
                </a:cubicBezTo>
                <a:cubicBezTo>
                  <a:pt x="761" y="74"/>
                  <a:pt x="675" y="92"/>
                  <a:pt x="592" y="131"/>
                </a:cubicBezTo>
                <a:cubicBezTo>
                  <a:pt x="586" y="134"/>
                  <a:pt x="579" y="136"/>
                  <a:pt x="573" y="141"/>
                </a:cubicBezTo>
                <a:cubicBezTo>
                  <a:pt x="572" y="141"/>
                  <a:pt x="570" y="140"/>
                  <a:pt x="569" y="142"/>
                </a:cubicBezTo>
                <a:cubicBezTo>
                  <a:pt x="553" y="150"/>
                  <a:pt x="539" y="159"/>
                  <a:pt x="525" y="169"/>
                </a:cubicBezTo>
                <a:cubicBezTo>
                  <a:pt x="520" y="171"/>
                  <a:pt x="516" y="175"/>
                  <a:pt x="511" y="176"/>
                </a:cubicBezTo>
                <a:cubicBezTo>
                  <a:pt x="508" y="176"/>
                  <a:pt x="509" y="178"/>
                  <a:pt x="508" y="180"/>
                </a:cubicBezTo>
                <a:cubicBezTo>
                  <a:pt x="503" y="183"/>
                  <a:pt x="498" y="187"/>
                  <a:pt x="493" y="191"/>
                </a:cubicBezTo>
                <a:cubicBezTo>
                  <a:pt x="491" y="192"/>
                  <a:pt x="490" y="193"/>
                  <a:pt x="490" y="195"/>
                </a:cubicBezTo>
                <a:cubicBezTo>
                  <a:pt x="482" y="200"/>
                  <a:pt x="475" y="206"/>
                  <a:pt x="468" y="213"/>
                </a:cubicBezTo>
                <a:cubicBezTo>
                  <a:pt x="466" y="215"/>
                  <a:pt x="464" y="216"/>
                  <a:pt x="461" y="218"/>
                </a:cubicBezTo>
                <a:cubicBezTo>
                  <a:pt x="456" y="223"/>
                  <a:pt x="450" y="227"/>
                  <a:pt x="446" y="233"/>
                </a:cubicBezTo>
                <a:cubicBezTo>
                  <a:pt x="445" y="234"/>
                  <a:pt x="443" y="235"/>
                  <a:pt x="443" y="236"/>
                </a:cubicBezTo>
                <a:cubicBezTo>
                  <a:pt x="434" y="245"/>
                  <a:pt x="425" y="254"/>
                  <a:pt x="418" y="263"/>
                </a:cubicBezTo>
                <a:cubicBezTo>
                  <a:pt x="413" y="268"/>
                  <a:pt x="409" y="273"/>
                  <a:pt x="406" y="278"/>
                </a:cubicBezTo>
                <a:cubicBezTo>
                  <a:pt x="378" y="312"/>
                  <a:pt x="356" y="349"/>
                  <a:pt x="337" y="389"/>
                </a:cubicBezTo>
                <a:cubicBezTo>
                  <a:pt x="323" y="420"/>
                  <a:pt x="312" y="452"/>
                  <a:pt x="304" y="485"/>
                </a:cubicBezTo>
                <a:cubicBezTo>
                  <a:pt x="298" y="506"/>
                  <a:pt x="295" y="528"/>
                  <a:pt x="292" y="549"/>
                </a:cubicBezTo>
                <a:cubicBezTo>
                  <a:pt x="289" y="576"/>
                  <a:pt x="289" y="603"/>
                  <a:pt x="290" y="629"/>
                </a:cubicBezTo>
                <a:cubicBezTo>
                  <a:pt x="290" y="656"/>
                  <a:pt x="294" y="683"/>
                  <a:pt x="299" y="710"/>
                </a:cubicBezTo>
                <a:cubicBezTo>
                  <a:pt x="304" y="732"/>
                  <a:pt x="310" y="753"/>
                  <a:pt x="317" y="774"/>
                </a:cubicBezTo>
                <a:cubicBezTo>
                  <a:pt x="317" y="777"/>
                  <a:pt x="318" y="779"/>
                  <a:pt x="320" y="782"/>
                </a:cubicBezTo>
                <a:cubicBezTo>
                  <a:pt x="321" y="790"/>
                  <a:pt x="324" y="797"/>
                  <a:pt x="328" y="804"/>
                </a:cubicBezTo>
                <a:cubicBezTo>
                  <a:pt x="327" y="805"/>
                  <a:pt x="327" y="806"/>
                  <a:pt x="329" y="807"/>
                </a:cubicBezTo>
                <a:cubicBezTo>
                  <a:pt x="335" y="822"/>
                  <a:pt x="341" y="838"/>
                  <a:pt x="350" y="852"/>
                </a:cubicBezTo>
                <a:cubicBezTo>
                  <a:pt x="351" y="854"/>
                  <a:pt x="351" y="856"/>
                  <a:pt x="353" y="857"/>
                </a:cubicBezTo>
                <a:cubicBezTo>
                  <a:pt x="368" y="888"/>
                  <a:pt x="388" y="915"/>
                  <a:pt x="409" y="941"/>
                </a:cubicBezTo>
                <a:cubicBezTo>
                  <a:pt x="448" y="989"/>
                  <a:pt x="494" y="1028"/>
                  <a:pt x="546" y="1060"/>
                </a:cubicBezTo>
                <a:cubicBezTo>
                  <a:pt x="551" y="1062"/>
                  <a:pt x="553" y="1066"/>
                  <a:pt x="556" y="1070"/>
                </a:cubicBezTo>
                <a:cubicBezTo>
                  <a:pt x="591" y="1123"/>
                  <a:pt x="610" y="1181"/>
                  <a:pt x="617" y="1244"/>
                </a:cubicBezTo>
                <a:cubicBezTo>
                  <a:pt x="622" y="1282"/>
                  <a:pt x="621" y="1320"/>
                  <a:pt x="616" y="1358"/>
                </a:cubicBezTo>
                <a:cubicBezTo>
                  <a:pt x="616" y="1362"/>
                  <a:pt x="614" y="1366"/>
                  <a:pt x="615" y="1371"/>
                </a:cubicBezTo>
                <a:cubicBezTo>
                  <a:pt x="613" y="1375"/>
                  <a:pt x="613" y="1379"/>
                  <a:pt x="613" y="1383"/>
                </a:cubicBezTo>
                <a:cubicBezTo>
                  <a:pt x="609" y="1394"/>
                  <a:pt x="606" y="1405"/>
                  <a:pt x="605" y="1416"/>
                </a:cubicBezTo>
                <a:cubicBezTo>
                  <a:pt x="604" y="1420"/>
                  <a:pt x="603" y="1423"/>
                  <a:pt x="602" y="1427"/>
                </a:cubicBezTo>
                <a:cubicBezTo>
                  <a:pt x="597" y="1441"/>
                  <a:pt x="592" y="1455"/>
                  <a:pt x="587" y="1468"/>
                </a:cubicBezTo>
                <a:cubicBezTo>
                  <a:pt x="587" y="1469"/>
                  <a:pt x="587" y="1470"/>
                  <a:pt x="586" y="1471"/>
                </a:cubicBezTo>
                <a:cubicBezTo>
                  <a:pt x="585" y="1473"/>
                  <a:pt x="583" y="1474"/>
                  <a:pt x="584" y="1477"/>
                </a:cubicBezTo>
                <a:cubicBezTo>
                  <a:pt x="580" y="1480"/>
                  <a:pt x="579" y="1485"/>
                  <a:pt x="577" y="1489"/>
                </a:cubicBezTo>
                <a:cubicBezTo>
                  <a:pt x="571" y="1501"/>
                  <a:pt x="565" y="1513"/>
                  <a:pt x="558" y="1524"/>
                </a:cubicBezTo>
                <a:cubicBezTo>
                  <a:pt x="543" y="1547"/>
                  <a:pt x="526" y="1568"/>
                  <a:pt x="506" y="1585"/>
                </a:cubicBezTo>
                <a:cubicBezTo>
                  <a:pt x="486" y="1602"/>
                  <a:pt x="465" y="1615"/>
                  <a:pt x="440" y="1623"/>
                </a:cubicBezTo>
                <a:cubicBezTo>
                  <a:pt x="467" y="1596"/>
                  <a:pt x="491" y="1568"/>
                  <a:pt x="507" y="1534"/>
                </a:cubicBezTo>
                <a:cubicBezTo>
                  <a:pt x="508" y="1533"/>
                  <a:pt x="508" y="1533"/>
                  <a:pt x="508" y="1532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2201863" y="27400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2197100" y="2744788"/>
            <a:ext cx="1588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2208213" y="27368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1712913" y="2425701"/>
            <a:ext cx="2355850" cy="1771650"/>
          </a:xfrm>
          <a:custGeom>
            <a:avLst/>
            <a:gdLst>
              <a:gd name="T0" fmla="*/ 725 w 832"/>
              <a:gd name="T1" fmla="*/ 232 h 626"/>
              <a:gd name="T2" fmla="*/ 617 w 832"/>
              <a:gd name="T3" fmla="*/ 157 h 626"/>
              <a:gd name="T4" fmla="*/ 539 w 832"/>
              <a:gd name="T5" fmla="*/ 115 h 626"/>
              <a:gd name="T6" fmla="*/ 476 w 832"/>
              <a:gd name="T7" fmla="*/ 3 h 626"/>
              <a:gd name="T8" fmla="*/ 442 w 832"/>
              <a:gd name="T9" fmla="*/ 46 h 626"/>
              <a:gd name="T10" fmla="*/ 383 w 832"/>
              <a:gd name="T11" fmla="*/ 74 h 626"/>
              <a:gd name="T12" fmla="*/ 355 w 832"/>
              <a:gd name="T13" fmla="*/ 84 h 626"/>
              <a:gd name="T14" fmla="*/ 203 w 832"/>
              <a:gd name="T15" fmla="*/ 98 h 626"/>
              <a:gd name="T16" fmla="*/ 175 w 832"/>
              <a:gd name="T17" fmla="*/ 110 h 626"/>
              <a:gd name="T18" fmla="*/ 172 w 832"/>
              <a:gd name="T19" fmla="*/ 113 h 626"/>
              <a:gd name="T20" fmla="*/ 236 w 832"/>
              <a:gd name="T21" fmla="*/ 199 h 626"/>
              <a:gd name="T22" fmla="*/ 379 w 832"/>
              <a:gd name="T23" fmla="*/ 350 h 626"/>
              <a:gd name="T24" fmla="*/ 227 w 832"/>
              <a:gd name="T25" fmla="*/ 339 h 626"/>
              <a:gd name="T26" fmla="*/ 289 w 832"/>
              <a:gd name="T27" fmla="*/ 255 h 626"/>
              <a:gd name="T28" fmla="*/ 137 w 832"/>
              <a:gd name="T29" fmla="*/ 292 h 626"/>
              <a:gd name="T30" fmla="*/ 81 w 832"/>
              <a:gd name="T31" fmla="*/ 177 h 626"/>
              <a:gd name="T32" fmla="*/ 126 w 832"/>
              <a:gd name="T33" fmla="*/ 300 h 626"/>
              <a:gd name="T34" fmla="*/ 219 w 832"/>
              <a:gd name="T35" fmla="*/ 368 h 626"/>
              <a:gd name="T36" fmla="*/ 376 w 832"/>
              <a:gd name="T37" fmla="*/ 405 h 626"/>
              <a:gd name="T38" fmla="*/ 283 w 832"/>
              <a:gd name="T39" fmla="*/ 479 h 626"/>
              <a:gd name="T40" fmla="*/ 231 w 832"/>
              <a:gd name="T41" fmla="*/ 403 h 626"/>
              <a:gd name="T42" fmla="*/ 255 w 832"/>
              <a:gd name="T43" fmla="*/ 496 h 626"/>
              <a:gd name="T44" fmla="*/ 38 w 832"/>
              <a:gd name="T45" fmla="*/ 384 h 626"/>
              <a:gd name="T46" fmla="*/ 85 w 832"/>
              <a:gd name="T47" fmla="*/ 445 h 626"/>
              <a:gd name="T48" fmla="*/ 327 w 832"/>
              <a:gd name="T49" fmla="*/ 530 h 626"/>
              <a:gd name="T50" fmla="*/ 509 w 832"/>
              <a:gd name="T51" fmla="*/ 626 h 626"/>
              <a:gd name="T52" fmla="*/ 639 w 832"/>
              <a:gd name="T53" fmla="*/ 456 h 626"/>
              <a:gd name="T54" fmla="*/ 644 w 832"/>
              <a:gd name="T55" fmla="*/ 367 h 626"/>
              <a:gd name="T56" fmla="*/ 535 w 832"/>
              <a:gd name="T57" fmla="*/ 307 h 626"/>
              <a:gd name="T58" fmla="*/ 477 w 832"/>
              <a:gd name="T59" fmla="*/ 222 h 626"/>
              <a:gd name="T60" fmla="*/ 612 w 832"/>
              <a:gd name="T61" fmla="*/ 237 h 626"/>
              <a:gd name="T62" fmla="*/ 636 w 832"/>
              <a:gd name="T63" fmla="*/ 255 h 626"/>
              <a:gd name="T64" fmla="*/ 749 w 832"/>
              <a:gd name="T65" fmla="*/ 283 h 626"/>
              <a:gd name="T66" fmla="*/ 821 w 832"/>
              <a:gd name="T67" fmla="*/ 287 h 626"/>
              <a:gd name="T68" fmla="*/ 262 w 832"/>
              <a:gd name="T69" fmla="*/ 136 h 626"/>
              <a:gd name="T70" fmla="*/ 300 w 832"/>
              <a:gd name="T71" fmla="*/ 121 h 626"/>
              <a:gd name="T72" fmla="*/ 365 w 832"/>
              <a:gd name="T73" fmla="*/ 96 h 626"/>
              <a:gd name="T74" fmla="*/ 436 w 832"/>
              <a:gd name="T75" fmla="*/ 127 h 626"/>
              <a:gd name="T76" fmla="*/ 355 w 832"/>
              <a:gd name="T77" fmla="*/ 213 h 626"/>
              <a:gd name="T78" fmla="*/ 354 w 832"/>
              <a:gd name="T79" fmla="*/ 225 h 626"/>
              <a:gd name="T80" fmla="*/ 316 w 832"/>
              <a:gd name="T81" fmla="*/ 253 h 626"/>
              <a:gd name="T82" fmla="*/ 687 w 832"/>
              <a:gd name="T83" fmla="*/ 415 h 626"/>
              <a:gd name="T84" fmla="*/ 622 w 832"/>
              <a:gd name="T85" fmla="*/ 402 h 626"/>
              <a:gd name="T86" fmla="*/ 509 w 832"/>
              <a:gd name="T87" fmla="*/ 484 h 626"/>
              <a:gd name="T88" fmla="*/ 329 w 832"/>
              <a:gd name="T89" fmla="*/ 518 h 626"/>
              <a:gd name="T90" fmla="*/ 390 w 832"/>
              <a:gd name="T91" fmla="*/ 418 h 626"/>
              <a:gd name="T92" fmla="*/ 465 w 832"/>
              <a:gd name="T93" fmla="*/ 430 h 626"/>
              <a:gd name="T94" fmla="*/ 540 w 832"/>
              <a:gd name="T95" fmla="*/ 338 h 626"/>
              <a:gd name="T96" fmla="*/ 537 w 832"/>
              <a:gd name="T97" fmla="*/ 335 h 626"/>
              <a:gd name="T98" fmla="*/ 444 w 832"/>
              <a:gd name="T99" fmla="*/ 369 h 626"/>
              <a:gd name="T100" fmla="*/ 358 w 832"/>
              <a:gd name="T101" fmla="*/ 239 h 626"/>
              <a:gd name="T102" fmla="*/ 521 w 832"/>
              <a:gd name="T103" fmla="*/ 323 h 626"/>
              <a:gd name="T104" fmla="*/ 428 w 832"/>
              <a:gd name="T105" fmla="*/ 172 h 626"/>
              <a:gd name="T106" fmla="*/ 472 w 832"/>
              <a:gd name="T107" fmla="*/ 86 h 626"/>
              <a:gd name="T108" fmla="*/ 527 w 832"/>
              <a:gd name="T109" fmla="*/ 113 h 626"/>
              <a:gd name="T110" fmla="*/ 553 w 832"/>
              <a:gd name="T111" fmla="*/ 190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32" h="626">
                <a:moveTo>
                  <a:pt x="821" y="287"/>
                </a:moveTo>
                <a:cubicBezTo>
                  <a:pt x="810" y="271"/>
                  <a:pt x="789" y="265"/>
                  <a:pt x="771" y="274"/>
                </a:cubicBezTo>
                <a:cubicBezTo>
                  <a:pt x="767" y="276"/>
                  <a:pt x="765" y="275"/>
                  <a:pt x="762" y="272"/>
                </a:cubicBezTo>
                <a:cubicBezTo>
                  <a:pt x="750" y="259"/>
                  <a:pt x="737" y="245"/>
                  <a:pt x="725" y="232"/>
                </a:cubicBezTo>
                <a:cubicBezTo>
                  <a:pt x="723" y="230"/>
                  <a:pt x="721" y="229"/>
                  <a:pt x="721" y="226"/>
                </a:cubicBezTo>
                <a:cubicBezTo>
                  <a:pt x="728" y="221"/>
                  <a:pt x="728" y="214"/>
                  <a:pt x="730" y="207"/>
                </a:cubicBezTo>
                <a:cubicBezTo>
                  <a:pt x="738" y="167"/>
                  <a:pt x="710" y="131"/>
                  <a:pt x="668" y="131"/>
                </a:cubicBezTo>
                <a:cubicBezTo>
                  <a:pt x="647" y="131"/>
                  <a:pt x="629" y="141"/>
                  <a:pt x="617" y="157"/>
                </a:cubicBezTo>
                <a:cubicBezTo>
                  <a:pt x="615" y="139"/>
                  <a:pt x="599" y="124"/>
                  <a:pt x="580" y="124"/>
                </a:cubicBezTo>
                <a:cubicBezTo>
                  <a:pt x="570" y="124"/>
                  <a:pt x="560" y="129"/>
                  <a:pt x="553" y="135"/>
                </a:cubicBezTo>
                <a:cubicBezTo>
                  <a:pt x="550" y="129"/>
                  <a:pt x="546" y="123"/>
                  <a:pt x="542" y="117"/>
                </a:cubicBezTo>
                <a:cubicBezTo>
                  <a:pt x="540" y="118"/>
                  <a:pt x="540" y="116"/>
                  <a:pt x="539" y="115"/>
                </a:cubicBezTo>
                <a:cubicBezTo>
                  <a:pt x="531" y="103"/>
                  <a:pt x="524" y="91"/>
                  <a:pt x="516" y="79"/>
                </a:cubicBezTo>
                <a:cubicBezTo>
                  <a:pt x="512" y="74"/>
                  <a:pt x="512" y="70"/>
                  <a:pt x="516" y="64"/>
                </a:cubicBezTo>
                <a:cubicBezTo>
                  <a:pt x="525" y="50"/>
                  <a:pt x="525" y="34"/>
                  <a:pt x="515" y="20"/>
                </a:cubicBezTo>
                <a:cubicBezTo>
                  <a:pt x="506" y="7"/>
                  <a:pt x="493" y="0"/>
                  <a:pt x="476" y="3"/>
                </a:cubicBezTo>
                <a:cubicBezTo>
                  <a:pt x="471" y="4"/>
                  <a:pt x="467" y="6"/>
                  <a:pt x="462" y="7"/>
                </a:cubicBezTo>
                <a:cubicBezTo>
                  <a:pt x="461" y="8"/>
                  <a:pt x="459" y="9"/>
                  <a:pt x="458" y="10"/>
                </a:cubicBezTo>
                <a:cubicBezTo>
                  <a:pt x="451" y="18"/>
                  <a:pt x="444" y="26"/>
                  <a:pt x="443" y="37"/>
                </a:cubicBezTo>
                <a:cubicBezTo>
                  <a:pt x="443" y="40"/>
                  <a:pt x="442" y="43"/>
                  <a:pt x="442" y="46"/>
                </a:cubicBezTo>
                <a:cubicBezTo>
                  <a:pt x="444" y="52"/>
                  <a:pt x="441" y="54"/>
                  <a:pt x="435" y="54"/>
                </a:cubicBezTo>
                <a:cubicBezTo>
                  <a:pt x="435" y="54"/>
                  <a:pt x="435" y="54"/>
                  <a:pt x="435" y="54"/>
                </a:cubicBezTo>
                <a:cubicBezTo>
                  <a:pt x="419" y="61"/>
                  <a:pt x="403" y="67"/>
                  <a:pt x="386" y="72"/>
                </a:cubicBezTo>
                <a:cubicBezTo>
                  <a:pt x="386" y="74"/>
                  <a:pt x="385" y="75"/>
                  <a:pt x="383" y="74"/>
                </a:cubicBezTo>
                <a:cubicBezTo>
                  <a:pt x="383" y="74"/>
                  <a:pt x="382" y="75"/>
                  <a:pt x="382" y="75"/>
                </a:cubicBezTo>
                <a:cubicBezTo>
                  <a:pt x="382" y="76"/>
                  <a:pt x="381" y="76"/>
                  <a:pt x="380" y="76"/>
                </a:cubicBezTo>
                <a:cubicBezTo>
                  <a:pt x="374" y="79"/>
                  <a:pt x="367" y="81"/>
                  <a:pt x="360" y="83"/>
                </a:cubicBezTo>
                <a:cubicBezTo>
                  <a:pt x="359" y="85"/>
                  <a:pt x="357" y="85"/>
                  <a:pt x="355" y="84"/>
                </a:cubicBezTo>
                <a:cubicBezTo>
                  <a:pt x="323" y="98"/>
                  <a:pt x="290" y="110"/>
                  <a:pt x="257" y="123"/>
                </a:cubicBezTo>
                <a:cubicBezTo>
                  <a:pt x="255" y="124"/>
                  <a:pt x="253" y="124"/>
                  <a:pt x="252" y="122"/>
                </a:cubicBezTo>
                <a:cubicBezTo>
                  <a:pt x="243" y="108"/>
                  <a:pt x="230" y="101"/>
                  <a:pt x="216" y="98"/>
                </a:cubicBezTo>
                <a:cubicBezTo>
                  <a:pt x="211" y="98"/>
                  <a:pt x="207" y="98"/>
                  <a:pt x="203" y="98"/>
                </a:cubicBezTo>
                <a:cubicBezTo>
                  <a:pt x="194" y="99"/>
                  <a:pt x="187" y="102"/>
                  <a:pt x="179" y="107"/>
                </a:cubicBezTo>
                <a:cubicBezTo>
                  <a:pt x="179" y="107"/>
                  <a:pt x="178" y="108"/>
                  <a:pt x="177" y="108"/>
                </a:cubicBezTo>
                <a:cubicBezTo>
                  <a:pt x="177" y="108"/>
                  <a:pt x="177" y="108"/>
                  <a:pt x="177" y="108"/>
                </a:cubicBezTo>
                <a:cubicBezTo>
                  <a:pt x="177" y="109"/>
                  <a:pt x="176" y="110"/>
                  <a:pt x="175" y="110"/>
                </a:cubicBezTo>
                <a:cubicBezTo>
                  <a:pt x="174" y="111"/>
                  <a:pt x="174" y="111"/>
                  <a:pt x="173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73" y="112"/>
                  <a:pt x="172" y="112"/>
                  <a:pt x="172" y="113"/>
                </a:cubicBezTo>
                <a:cubicBezTo>
                  <a:pt x="172" y="113"/>
                  <a:pt x="172" y="113"/>
                  <a:pt x="172" y="113"/>
                </a:cubicBezTo>
                <a:cubicBezTo>
                  <a:pt x="159" y="128"/>
                  <a:pt x="155" y="145"/>
                  <a:pt x="159" y="165"/>
                </a:cubicBezTo>
                <a:cubicBezTo>
                  <a:pt x="160" y="165"/>
                  <a:pt x="160" y="166"/>
                  <a:pt x="160" y="167"/>
                </a:cubicBezTo>
                <a:cubicBezTo>
                  <a:pt x="170" y="194"/>
                  <a:pt x="202" y="208"/>
                  <a:pt x="228" y="196"/>
                </a:cubicBezTo>
                <a:cubicBezTo>
                  <a:pt x="232" y="195"/>
                  <a:pt x="233" y="196"/>
                  <a:pt x="236" y="199"/>
                </a:cubicBezTo>
                <a:cubicBezTo>
                  <a:pt x="253" y="217"/>
                  <a:pt x="271" y="236"/>
                  <a:pt x="289" y="255"/>
                </a:cubicBezTo>
                <a:cubicBezTo>
                  <a:pt x="292" y="262"/>
                  <a:pt x="298" y="266"/>
                  <a:pt x="303" y="272"/>
                </a:cubicBezTo>
                <a:cubicBezTo>
                  <a:pt x="315" y="281"/>
                  <a:pt x="324" y="293"/>
                  <a:pt x="335" y="304"/>
                </a:cubicBezTo>
                <a:cubicBezTo>
                  <a:pt x="350" y="319"/>
                  <a:pt x="364" y="335"/>
                  <a:pt x="379" y="350"/>
                </a:cubicBezTo>
                <a:cubicBezTo>
                  <a:pt x="382" y="354"/>
                  <a:pt x="383" y="356"/>
                  <a:pt x="379" y="360"/>
                </a:cubicBezTo>
                <a:cubicBezTo>
                  <a:pt x="376" y="362"/>
                  <a:pt x="375" y="366"/>
                  <a:pt x="373" y="369"/>
                </a:cubicBezTo>
                <a:cubicBezTo>
                  <a:pt x="357" y="368"/>
                  <a:pt x="342" y="363"/>
                  <a:pt x="326" y="360"/>
                </a:cubicBezTo>
                <a:cubicBezTo>
                  <a:pt x="293" y="353"/>
                  <a:pt x="260" y="346"/>
                  <a:pt x="227" y="339"/>
                </a:cubicBezTo>
                <a:cubicBezTo>
                  <a:pt x="218" y="338"/>
                  <a:pt x="221" y="330"/>
                  <a:pt x="219" y="325"/>
                </a:cubicBezTo>
                <a:cubicBezTo>
                  <a:pt x="217" y="321"/>
                  <a:pt x="222" y="320"/>
                  <a:pt x="224" y="319"/>
                </a:cubicBezTo>
                <a:cubicBezTo>
                  <a:pt x="250" y="303"/>
                  <a:pt x="277" y="287"/>
                  <a:pt x="303" y="272"/>
                </a:cubicBezTo>
                <a:cubicBezTo>
                  <a:pt x="298" y="266"/>
                  <a:pt x="292" y="262"/>
                  <a:pt x="289" y="255"/>
                </a:cubicBezTo>
                <a:cubicBezTo>
                  <a:pt x="288" y="256"/>
                  <a:pt x="287" y="257"/>
                  <a:pt x="286" y="257"/>
                </a:cubicBezTo>
                <a:cubicBezTo>
                  <a:pt x="259" y="271"/>
                  <a:pt x="232" y="284"/>
                  <a:pt x="205" y="298"/>
                </a:cubicBezTo>
                <a:cubicBezTo>
                  <a:pt x="203" y="299"/>
                  <a:pt x="201" y="298"/>
                  <a:pt x="199" y="297"/>
                </a:cubicBezTo>
                <a:cubicBezTo>
                  <a:pt x="179" y="283"/>
                  <a:pt x="159" y="282"/>
                  <a:pt x="137" y="292"/>
                </a:cubicBezTo>
                <a:cubicBezTo>
                  <a:pt x="130" y="277"/>
                  <a:pt x="123" y="263"/>
                  <a:pt x="116" y="248"/>
                </a:cubicBezTo>
                <a:cubicBezTo>
                  <a:pt x="113" y="243"/>
                  <a:pt x="113" y="239"/>
                  <a:pt x="117" y="233"/>
                </a:cubicBezTo>
                <a:cubicBezTo>
                  <a:pt x="126" y="221"/>
                  <a:pt x="126" y="207"/>
                  <a:pt x="118" y="194"/>
                </a:cubicBezTo>
                <a:cubicBezTo>
                  <a:pt x="110" y="180"/>
                  <a:pt x="97" y="175"/>
                  <a:pt x="81" y="177"/>
                </a:cubicBezTo>
                <a:cubicBezTo>
                  <a:pt x="67" y="179"/>
                  <a:pt x="57" y="188"/>
                  <a:pt x="52" y="202"/>
                </a:cubicBezTo>
                <a:cubicBezTo>
                  <a:pt x="44" y="228"/>
                  <a:pt x="65" y="253"/>
                  <a:pt x="92" y="249"/>
                </a:cubicBezTo>
                <a:cubicBezTo>
                  <a:pt x="95" y="249"/>
                  <a:pt x="98" y="246"/>
                  <a:pt x="100" y="251"/>
                </a:cubicBezTo>
                <a:cubicBezTo>
                  <a:pt x="108" y="267"/>
                  <a:pt x="118" y="283"/>
                  <a:pt x="126" y="300"/>
                </a:cubicBezTo>
                <a:cubicBezTo>
                  <a:pt x="107" y="319"/>
                  <a:pt x="102" y="341"/>
                  <a:pt x="112" y="366"/>
                </a:cubicBezTo>
                <a:cubicBezTo>
                  <a:pt x="119" y="386"/>
                  <a:pt x="146" y="403"/>
                  <a:pt x="167" y="400"/>
                </a:cubicBezTo>
                <a:cubicBezTo>
                  <a:pt x="188" y="398"/>
                  <a:pt x="203" y="389"/>
                  <a:pt x="214" y="372"/>
                </a:cubicBezTo>
                <a:cubicBezTo>
                  <a:pt x="215" y="370"/>
                  <a:pt x="216" y="368"/>
                  <a:pt x="219" y="368"/>
                </a:cubicBezTo>
                <a:cubicBezTo>
                  <a:pt x="236" y="370"/>
                  <a:pt x="253" y="372"/>
                  <a:pt x="270" y="374"/>
                </a:cubicBezTo>
                <a:cubicBezTo>
                  <a:pt x="294" y="377"/>
                  <a:pt x="318" y="380"/>
                  <a:pt x="341" y="383"/>
                </a:cubicBezTo>
                <a:cubicBezTo>
                  <a:pt x="351" y="384"/>
                  <a:pt x="360" y="384"/>
                  <a:pt x="370" y="387"/>
                </a:cubicBezTo>
                <a:cubicBezTo>
                  <a:pt x="371" y="393"/>
                  <a:pt x="372" y="399"/>
                  <a:pt x="376" y="405"/>
                </a:cubicBezTo>
                <a:cubicBezTo>
                  <a:pt x="378" y="408"/>
                  <a:pt x="377" y="410"/>
                  <a:pt x="375" y="412"/>
                </a:cubicBezTo>
                <a:cubicBezTo>
                  <a:pt x="354" y="436"/>
                  <a:pt x="332" y="459"/>
                  <a:pt x="311" y="482"/>
                </a:cubicBezTo>
                <a:cubicBezTo>
                  <a:pt x="309" y="484"/>
                  <a:pt x="286" y="483"/>
                  <a:pt x="284" y="481"/>
                </a:cubicBezTo>
                <a:cubicBezTo>
                  <a:pt x="284" y="480"/>
                  <a:pt x="284" y="480"/>
                  <a:pt x="283" y="479"/>
                </a:cubicBezTo>
                <a:cubicBezTo>
                  <a:pt x="277" y="465"/>
                  <a:pt x="271" y="451"/>
                  <a:pt x="265" y="436"/>
                </a:cubicBezTo>
                <a:cubicBezTo>
                  <a:pt x="274" y="433"/>
                  <a:pt x="278" y="425"/>
                  <a:pt x="277" y="412"/>
                </a:cubicBezTo>
                <a:cubicBezTo>
                  <a:pt x="277" y="403"/>
                  <a:pt x="268" y="393"/>
                  <a:pt x="260" y="392"/>
                </a:cubicBezTo>
                <a:cubicBezTo>
                  <a:pt x="247" y="389"/>
                  <a:pt x="236" y="394"/>
                  <a:pt x="231" y="403"/>
                </a:cubicBezTo>
                <a:cubicBezTo>
                  <a:pt x="222" y="421"/>
                  <a:pt x="234" y="444"/>
                  <a:pt x="258" y="441"/>
                </a:cubicBezTo>
                <a:cubicBezTo>
                  <a:pt x="263" y="454"/>
                  <a:pt x="266" y="467"/>
                  <a:pt x="272" y="480"/>
                </a:cubicBezTo>
                <a:cubicBezTo>
                  <a:pt x="275" y="489"/>
                  <a:pt x="267" y="491"/>
                  <a:pt x="264" y="495"/>
                </a:cubicBezTo>
                <a:cubicBezTo>
                  <a:pt x="261" y="500"/>
                  <a:pt x="258" y="497"/>
                  <a:pt x="255" y="496"/>
                </a:cubicBezTo>
                <a:cubicBezTo>
                  <a:pt x="204" y="478"/>
                  <a:pt x="154" y="460"/>
                  <a:pt x="103" y="442"/>
                </a:cubicBezTo>
                <a:cubicBezTo>
                  <a:pt x="96" y="439"/>
                  <a:pt x="88" y="438"/>
                  <a:pt x="82" y="433"/>
                </a:cubicBezTo>
                <a:cubicBezTo>
                  <a:pt x="85" y="425"/>
                  <a:pt x="84" y="417"/>
                  <a:pt x="81" y="409"/>
                </a:cubicBezTo>
                <a:cubicBezTo>
                  <a:pt x="75" y="395"/>
                  <a:pt x="61" y="382"/>
                  <a:pt x="38" y="384"/>
                </a:cubicBezTo>
                <a:cubicBezTo>
                  <a:pt x="16" y="386"/>
                  <a:pt x="0" y="406"/>
                  <a:pt x="2" y="427"/>
                </a:cubicBezTo>
                <a:cubicBezTo>
                  <a:pt x="4" y="453"/>
                  <a:pt x="23" y="467"/>
                  <a:pt x="49" y="465"/>
                </a:cubicBezTo>
                <a:cubicBezTo>
                  <a:pt x="62" y="463"/>
                  <a:pt x="73" y="457"/>
                  <a:pt x="78" y="444"/>
                </a:cubicBezTo>
                <a:cubicBezTo>
                  <a:pt x="80" y="442"/>
                  <a:pt x="82" y="444"/>
                  <a:pt x="85" y="445"/>
                </a:cubicBezTo>
                <a:cubicBezTo>
                  <a:pt x="140" y="468"/>
                  <a:pt x="195" y="490"/>
                  <a:pt x="250" y="512"/>
                </a:cubicBezTo>
                <a:cubicBezTo>
                  <a:pt x="254" y="514"/>
                  <a:pt x="256" y="516"/>
                  <a:pt x="256" y="520"/>
                </a:cubicBezTo>
                <a:cubicBezTo>
                  <a:pt x="257" y="539"/>
                  <a:pt x="270" y="553"/>
                  <a:pt x="289" y="555"/>
                </a:cubicBezTo>
                <a:cubicBezTo>
                  <a:pt x="305" y="557"/>
                  <a:pt x="318" y="548"/>
                  <a:pt x="327" y="530"/>
                </a:cubicBezTo>
                <a:cubicBezTo>
                  <a:pt x="327" y="530"/>
                  <a:pt x="327" y="530"/>
                  <a:pt x="327" y="530"/>
                </a:cubicBezTo>
                <a:cubicBezTo>
                  <a:pt x="438" y="551"/>
                  <a:pt x="438" y="551"/>
                  <a:pt x="438" y="551"/>
                </a:cubicBezTo>
                <a:cubicBezTo>
                  <a:pt x="438" y="552"/>
                  <a:pt x="438" y="554"/>
                  <a:pt x="438" y="555"/>
                </a:cubicBezTo>
                <a:cubicBezTo>
                  <a:pt x="438" y="595"/>
                  <a:pt x="469" y="626"/>
                  <a:pt x="509" y="626"/>
                </a:cubicBezTo>
                <a:cubicBezTo>
                  <a:pt x="548" y="626"/>
                  <a:pt x="580" y="595"/>
                  <a:pt x="580" y="555"/>
                </a:cubicBezTo>
                <a:cubicBezTo>
                  <a:pt x="580" y="541"/>
                  <a:pt x="576" y="528"/>
                  <a:pt x="569" y="517"/>
                </a:cubicBezTo>
                <a:cubicBezTo>
                  <a:pt x="639" y="455"/>
                  <a:pt x="639" y="455"/>
                  <a:pt x="639" y="455"/>
                </a:cubicBezTo>
                <a:cubicBezTo>
                  <a:pt x="639" y="456"/>
                  <a:pt x="639" y="456"/>
                  <a:pt x="639" y="456"/>
                </a:cubicBezTo>
                <a:cubicBezTo>
                  <a:pt x="641" y="457"/>
                  <a:pt x="643" y="458"/>
                  <a:pt x="644" y="459"/>
                </a:cubicBezTo>
                <a:cubicBezTo>
                  <a:pt x="664" y="473"/>
                  <a:pt x="691" y="473"/>
                  <a:pt x="710" y="459"/>
                </a:cubicBezTo>
                <a:cubicBezTo>
                  <a:pt x="729" y="445"/>
                  <a:pt x="738" y="420"/>
                  <a:pt x="731" y="397"/>
                </a:cubicBezTo>
                <a:cubicBezTo>
                  <a:pt x="720" y="360"/>
                  <a:pt x="676" y="345"/>
                  <a:pt x="644" y="367"/>
                </a:cubicBezTo>
                <a:cubicBezTo>
                  <a:pt x="641" y="369"/>
                  <a:pt x="639" y="372"/>
                  <a:pt x="635" y="369"/>
                </a:cubicBezTo>
                <a:cubicBezTo>
                  <a:pt x="610" y="353"/>
                  <a:pt x="585" y="338"/>
                  <a:pt x="560" y="322"/>
                </a:cubicBezTo>
                <a:cubicBezTo>
                  <a:pt x="554" y="318"/>
                  <a:pt x="548" y="314"/>
                  <a:pt x="541" y="309"/>
                </a:cubicBezTo>
                <a:cubicBezTo>
                  <a:pt x="539" y="310"/>
                  <a:pt x="537" y="308"/>
                  <a:pt x="535" y="307"/>
                </a:cubicBezTo>
                <a:cubicBezTo>
                  <a:pt x="503" y="287"/>
                  <a:pt x="470" y="266"/>
                  <a:pt x="437" y="246"/>
                </a:cubicBezTo>
                <a:cubicBezTo>
                  <a:pt x="433" y="244"/>
                  <a:pt x="432" y="242"/>
                  <a:pt x="434" y="238"/>
                </a:cubicBezTo>
                <a:cubicBezTo>
                  <a:pt x="437" y="234"/>
                  <a:pt x="437" y="229"/>
                  <a:pt x="439" y="225"/>
                </a:cubicBezTo>
                <a:cubicBezTo>
                  <a:pt x="451" y="222"/>
                  <a:pt x="464" y="223"/>
                  <a:pt x="477" y="222"/>
                </a:cubicBezTo>
                <a:cubicBezTo>
                  <a:pt x="499" y="220"/>
                  <a:pt x="522" y="220"/>
                  <a:pt x="545" y="219"/>
                </a:cubicBezTo>
                <a:cubicBezTo>
                  <a:pt x="564" y="218"/>
                  <a:pt x="584" y="216"/>
                  <a:pt x="603" y="215"/>
                </a:cubicBezTo>
                <a:cubicBezTo>
                  <a:pt x="613" y="215"/>
                  <a:pt x="612" y="224"/>
                  <a:pt x="616" y="229"/>
                </a:cubicBezTo>
                <a:cubicBezTo>
                  <a:pt x="619" y="233"/>
                  <a:pt x="614" y="235"/>
                  <a:pt x="612" y="237"/>
                </a:cubicBezTo>
                <a:cubicBezTo>
                  <a:pt x="588" y="261"/>
                  <a:pt x="565" y="285"/>
                  <a:pt x="541" y="309"/>
                </a:cubicBezTo>
                <a:cubicBezTo>
                  <a:pt x="548" y="314"/>
                  <a:pt x="554" y="318"/>
                  <a:pt x="560" y="322"/>
                </a:cubicBezTo>
                <a:cubicBezTo>
                  <a:pt x="572" y="311"/>
                  <a:pt x="584" y="301"/>
                  <a:pt x="596" y="290"/>
                </a:cubicBezTo>
                <a:cubicBezTo>
                  <a:pt x="609" y="278"/>
                  <a:pt x="623" y="267"/>
                  <a:pt x="636" y="255"/>
                </a:cubicBezTo>
                <a:cubicBezTo>
                  <a:pt x="639" y="252"/>
                  <a:pt x="642" y="251"/>
                  <a:pt x="647" y="253"/>
                </a:cubicBezTo>
                <a:cubicBezTo>
                  <a:pt x="654" y="256"/>
                  <a:pt x="663" y="257"/>
                  <a:pt x="671" y="257"/>
                </a:cubicBezTo>
                <a:cubicBezTo>
                  <a:pt x="687" y="256"/>
                  <a:pt x="700" y="250"/>
                  <a:pt x="712" y="241"/>
                </a:cubicBezTo>
                <a:cubicBezTo>
                  <a:pt x="724" y="255"/>
                  <a:pt x="737" y="269"/>
                  <a:pt x="749" y="283"/>
                </a:cubicBezTo>
                <a:cubicBezTo>
                  <a:pt x="753" y="287"/>
                  <a:pt x="754" y="290"/>
                  <a:pt x="751" y="295"/>
                </a:cubicBezTo>
                <a:cubicBezTo>
                  <a:pt x="743" y="312"/>
                  <a:pt x="750" y="333"/>
                  <a:pt x="766" y="344"/>
                </a:cubicBezTo>
                <a:cubicBezTo>
                  <a:pt x="782" y="354"/>
                  <a:pt x="804" y="352"/>
                  <a:pt x="817" y="338"/>
                </a:cubicBezTo>
                <a:cubicBezTo>
                  <a:pt x="831" y="324"/>
                  <a:pt x="832" y="303"/>
                  <a:pt x="821" y="287"/>
                </a:cubicBezTo>
                <a:close/>
                <a:moveTo>
                  <a:pt x="253" y="180"/>
                </a:moveTo>
                <a:cubicBezTo>
                  <a:pt x="251" y="177"/>
                  <a:pt x="252" y="174"/>
                  <a:pt x="254" y="172"/>
                </a:cubicBezTo>
                <a:cubicBezTo>
                  <a:pt x="258" y="162"/>
                  <a:pt x="261" y="151"/>
                  <a:pt x="258" y="140"/>
                </a:cubicBezTo>
                <a:cubicBezTo>
                  <a:pt x="257" y="137"/>
                  <a:pt x="260" y="137"/>
                  <a:pt x="262" y="136"/>
                </a:cubicBezTo>
                <a:cubicBezTo>
                  <a:pt x="270" y="132"/>
                  <a:pt x="278" y="128"/>
                  <a:pt x="288" y="126"/>
                </a:cubicBezTo>
                <a:cubicBezTo>
                  <a:pt x="288" y="126"/>
                  <a:pt x="288" y="126"/>
                  <a:pt x="289" y="126"/>
                </a:cubicBezTo>
                <a:cubicBezTo>
                  <a:pt x="292" y="124"/>
                  <a:pt x="296" y="122"/>
                  <a:pt x="300" y="121"/>
                </a:cubicBezTo>
                <a:cubicBezTo>
                  <a:pt x="300" y="121"/>
                  <a:pt x="300" y="121"/>
                  <a:pt x="300" y="121"/>
                </a:cubicBezTo>
                <a:cubicBezTo>
                  <a:pt x="301" y="120"/>
                  <a:pt x="302" y="119"/>
                  <a:pt x="304" y="119"/>
                </a:cubicBezTo>
                <a:cubicBezTo>
                  <a:pt x="304" y="120"/>
                  <a:pt x="304" y="120"/>
                  <a:pt x="304" y="120"/>
                </a:cubicBezTo>
                <a:cubicBezTo>
                  <a:pt x="305" y="118"/>
                  <a:pt x="306" y="118"/>
                  <a:pt x="307" y="119"/>
                </a:cubicBezTo>
                <a:cubicBezTo>
                  <a:pt x="326" y="111"/>
                  <a:pt x="345" y="104"/>
                  <a:pt x="365" y="96"/>
                </a:cubicBezTo>
                <a:cubicBezTo>
                  <a:pt x="390" y="86"/>
                  <a:pt x="415" y="76"/>
                  <a:pt x="440" y="66"/>
                </a:cubicBezTo>
                <a:cubicBezTo>
                  <a:pt x="445" y="64"/>
                  <a:pt x="449" y="64"/>
                  <a:pt x="453" y="69"/>
                </a:cubicBezTo>
                <a:cubicBezTo>
                  <a:pt x="461" y="80"/>
                  <a:pt x="461" y="81"/>
                  <a:pt x="454" y="93"/>
                </a:cubicBezTo>
                <a:cubicBezTo>
                  <a:pt x="448" y="104"/>
                  <a:pt x="442" y="116"/>
                  <a:pt x="436" y="127"/>
                </a:cubicBezTo>
                <a:cubicBezTo>
                  <a:pt x="436" y="133"/>
                  <a:pt x="431" y="137"/>
                  <a:pt x="429" y="142"/>
                </a:cubicBezTo>
                <a:cubicBezTo>
                  <a:pt x="424" y="152"/>
                  <a:pt x="420" y="162"/>
                  <a:pt x="413" y="171"/>
                </a:cubicBezTo>
                <a:cubicBezTo>
                  <a:pt x="412" y="177"/>
                  <a:pt x="409" y="179"/>
                  <a:pt x="402" y="178"/>
                </a:cubicBezTo>
                <a:cubicBezTo>
                  <a:pt x="380" y="173"/>
                  <a:pt x="357" y="191"/>
                  <a:pt x="355" y="213"/>
                </a:cubicBezTo>
                <a:cubicBezTo>
                  <a:pt x="354" y="217"/>
                  <a:pt x="354" y="220"/>
                  <a:pt x="354" y="223"/>
                </a:cubicBezTo>
                <a:cubicBezTo>
                  <a:pt x="339" y="231"/>
                  <a:pt x="324" y="239"/>
                  <a:pt x="309" y="245"/>
                </a:cubicBezTo>
                <a:cubicBezTo>
                  <a:pt x="290" y="224"/>
                  <a:pt x="272" y="202"/>
                  <a:pt x="253" y="180"/>
                </a:cubicBezTo>
                <a:close/>
                <a:moveTo>
                  <a:pt x="354" y="225"/>
                </a:moveTo>
                <a:cubicBezTo>
                  <a:pt x="354" y="225"/>
                  <a:pt x="354" y="225"/>
                  <a:pt x="354" y="225"/>
                </a:cubicBezTo>
                <a:cubicBezTo>
                  <a:pt x="354" y="225"/>
                  <a:pt x="354" y="225"/>
                  <a:pt x="354" y="225"/>
                </a:cubicBezTo>
                <a:close/>
                <a:moveTo>
                  <a:pt x="321" y="259"/>
                </a:moveTo>
                <a:cubicBezTo>
                  <a:pt x="319" y="257"/>
                  <a:pt x="317" y="255"/>
                  <a:pt x="316" y="253"/>
                </a:cubicBezTo>
                <a:cubicBezTo>
                  <a:pt x="317" y="255"/>
                  <a:pt x="319" y="257"/>
                  <a:pt x="321" y="259"/>
                </a:cubicBezTo>
                <a:close/>
                <a:moveTo>
                  <a:pt x="682" y="418"/>
                </a:moveTo>
                <a:cubicBezTo>
                  <a:pt x="681" y="419"/>
                  <a:pt x="680" y="420"/>
                  <a:pt x="679" y="421"/>
                </a:cubicBezTo>
                <a:cubicBezTo>
                  <a:pt x="687" y="415"/>
                  <a:pt x="687" y="415"/>
                  <a:pt x="687" y="415"/>
                </a:cubicBezTo>
                <a:cubicBezTo>
                  <a:pt x="686" y="416"/>
                  <a:pt x="684" y="417"/>
                  <a:pt x="682" y="418"/>
                </a:cubicBezTo>
                <a:close/>
                <a:moveTo>
                  <a:pt x="547" y="341"/>
                </a:moveTo>
                <a:cubicBezTo>
                  <a:pt x="570" y="358"/>
                  <a:pt x="593" y="374"/>
                  <a:pt x="617" y="390"/>
                </a:cubicBezTo>
                <a:cubicBezTo>
                  <a:pt x="621" y="393"/>
                  <a:pt x="623" y="396"/>
                  <a:pt x="622" y="402"/>
                </a:cubicBezTo>
                <a:cubicBezTo>
                  <a:pt x="618" y="418"/>
                  <a:pt x="622" y="432"/>
                  <a:pt x="630" y="445"/>
                </a:cubicBezTo>
                <a:cubicBezTo>
                  <a:pt x="562" y="495"/>
                  <a:pt x="562" y="495"/>
                  <a:pt x="562" y="495"/>
                </a:cubicBezTo>
                <a:cubicBezTo>
                  <a:pt x="554" y="500"/>
                  <a:pt x="554" y="500"/>
                  <a:pt x="554" y="500"/>
                </a:cubicBezTo>
                <a:cubicBezTo>
                  <a:pt x="542" y="490"/>
                  <a:pt x="526" y="484"/>
                  <a:pt x="509" y="484"/>
                </a:cubicBezTo>
                <a:cubicBezTo>
                  <a:pt x="478" y="484"/>
                  <a:pt x="452" y="503"/>
                  <a:pt x="442" y="530"/>
                </a:cubicBezTo>
                <a:cubicBezTo>
                  <a:pt x="442" y="530"/>
                  <a:pt x="442" y="530"/>
                  <a:pt x="442" y="530"/>
                </a:cubicBezTo>
                <a:cubicBezTo>
                  <a:pt x="326" y="519"/>
                  <a:pt x="326" y="519"/>
                  <a:pt x="326" y="519"/>
                </a:cubicBezTo>
                <a:cubicBezTo>
                  <a:pt x="327" y="519"/>
                  <a:pt x="328" y="518"/>
                  <a:pt x="329" y="518"/>
                </a:cubicBezTo>
                <a:cubicBezTo>
                  <a:pt x="328" y="510"/>
                  <a:pt x="326" y="502"/>
                  <a:pt x="321" y="496"/>
                </a:cubicBezTo>
                <a:cubicBezTo>
                  <a:pt x="318" y="493"/>
                  <a:pt x="319" y="491"/>
                  <a:pt x="321" y="489"/>
                </a:cubicBezTo>
                <a:cubicBezTo>
                  <a:pt x="342" y="466"/>
                  <a:pt x="363" y="443"/>
                  <a:pt x="384" y="420"/>
                </a:cubicBezTo>
                <a:cubicBezTo>
                  <a:pt x="386" y="419"/>
                  <a:pt x="387" y="416"/>
                  <a:pt x="390" y="418"/>
                </a:cubicBezTo>
                <a:cubicBezTo>
                  <a:pt x="406" y="426"/>
                  <a:pt x="421" y="423"/>
                  <a:pt x="435" y="413"/>
                </a:cubicBezTo>
                <a:cubicBezTo>
                  <a:pt x="435" y="412"/>
                  <a:pt x="436" y="412"/>
                  <a:pt x="436" y="411"/>
                </a:cubicBezTo>
                <a:cubicBezTo>
                  <a:pt x="436" y="412"/>
                  <a:pt x="435" y="412"/>
                  <a:pt x="435" y="413"/>
                </a:cubicBezTo>
                <a:cubicBezTo>
                  <a:pt x="442" y="424"/>
                  <a:pt x="452" y="430"/>
                  <a:pt x="465" y="430"/>
                </a:cubicBezTo>
                <a:cubicBezTo>
                  <a:pt x="489" y="430"/>
                  <a:pt x="504" y="407"/>
                  <a:pt x="496" y="385"/>
                </a:cubicBezTo>
                <a:cubicBezTo>
                  <a:pt x="495" y="383"/>
                  <a:pt x="493" y="381"/>
                  <a:pt x="496" y="379"/>
                </a:cubicBezTo>
                <a:cubicBezTo>
                  <a:pt x="502" y="374"/>
                  <a:pt x="508" y="369"/>
                  <a:pt x="513" y="364"/>
                </a:cubicBezTo>
                <a:cubicBezTo>
                  <a:pt x="522" y="355"/>
                  <a:pt x="533" y="349"/>
                  <a:pt x="540" y="338"/>
                </a:cubicBezTo>
                <a:cubicBezTo>
                  <a:pt x="543" y="338"/>
                  <a:pt x="545" y="340"/>
                  <a:pt x="547" y="341"/>
                </a:cubicBezTo>
                <a:close/>
                <a:moveTo>
                  <a:pt x="521" y="323"/>
                </a:moveTo>
                <a:cubicBezTo>
                  <a:pt x="522" y="324"/>
                  <a:pt x="524" y="325"/>
                  <a:pt x="524" y="327"/>
                </a:cubicBezTo>
                <a:cubicBezTo>
                  <a:pt x="528" y="330"/>
                  <a:pt x="533" y="332"/>
                  <a:pt x="537" y="335"/>
                </a:cubicBezTo>
                <a:cubicBezTo>
                  <a:pt x="533" y="332"/>
                  <a:pt x="528" y="330"/>
                  <a:pt x="524" y="327"/>
                </a:cubicBezTo>
                <a:cubicBezTo>
                  <a:pt x="511" y="338"/>
                  <a:pt x="499" y="352"/>
                  <a:pt x="486" y="364"/>
                </a:cubicBezTo>
                <a:cubicBezTo>
                  <a:pt x="484" y="365"/>
                  <a:pt x="483" y="368"/>
                  <a:pt x="480" y="367"/>
                </a:cubicBezTo>
                <a:cubicBezTo>
                  <a:pt x="467" y="361"/>
                  <a:pt x="456" y="363"/>
                  <a:pt x="444" y="369"/>
                </a:cubicBezTo>
                <a:cubicBezTo>
                  <a:pt x="433" y="350"/>
                  <a:pt x="420" y="343"/>
                  <a:pt x="398" y="347"/>
                </a:cubicBezTo>
                <a:cubicBezTo>
                  <a:pt x="395" y="348"/>
                  <a:pt x="394" y="348"/>
                  <a:pt x="392" y="346"/>
                </a:cubicBezTo>
                <a:cubicBezTo>
                  <a:pt x="369" y="318"/>
                  <a:pt x="346" y="290"/>
                  <a:pt x="322" y="261"/>
                </a:cubicBezTo>
                <a:cubicBezTo>
                  <a:pt x="334" y="253"/>
                  <a:pt x="347" y="248"/>
                  <a:pt x="358" y="239"/>
                </a:cubicBezTo>
                <a:cubicBezTo>
                  <a:pt x="360" y="240"/>
                  <a:pt x="361" y="242"/>
                  <a:pt x="362" y="244"/>
                </a:cubicBezTo>
                <a:cubicBezTo>
                  <a:pt x="375" y="261"/>
                  <a:pt x="397" y="267"/>
                  <a:pt x="417" y="256"/>
                </a:cubicBezTo>
                <a:cubicBezTo>
                  <a:pt x="420" y="255"/>
                  <a:pt x="423" y="254"/>
                  <a:pt x="426" y="256"/>
                </a:cubicBezTo>
                <a:cubicBezTo>
                  <a:pt x="458" y="279"/>
                  <a:pt x="489" y="301"/>
                  <a:pt x="521" y="323"/>
                </a:cubicBezTo>
                <a:close/>
                <a:moveTo>
                  <a:pt x="539" y="192"/>
                </a:moveTo>
                <a:cubicBezTo>
                  <a:pt x="505" y="196"/>
                  <a:pt x="471" y="201"/>
                  <a:pt x="437" y="206"/>
                </a:cubicBezTo>
                <a:cubicBezTo>
                  <a:pt x="435" y="202"/>
                  <a:pt x="434" y="196"/>
                  <a:pt x="430" y="193"/>
                </a:cubicBezTo>
                <a:cubicBezTo>
                  <a:pt x="420" y="186"/>
                  <a:pt x="423" y="180"/>
                  <a:pt x="428" y="172"/>
                </a:cubicBezTo>
                <a:cubicBezTo>
                  <a:pt x="429" y="171"/>
                  <a:pt x="430" y="170"/>
                  <a:pt x="431" y="169"/>
                </a:cubicBezTo>
                <a:cubicBezTo>
                  <a:pt x="431" y="161"/>
                  <a:pt x="436" y="156"/>
                  <a:pt x="439" y="150"/>
                </a:cubicBezTo>
                <a:cubicBezTo>
                  <a:pt x="444" y="141"/>
                  <a:pt x="449" y="132"/>
                  <a:pt x="454" y="123"/>
                </a:cubicBezTo>
                <a:cubicBezTo>
                  <a:pt x="460" y="111"/>
                  <a:pt x="466" y="99"/>
                  <a:pt x="472" y="86"/>
                </a:cubicBezTo>
                <a:cubicBezTo>
                  <a:pt x="474" y="84"/>
                  <a:pt x="475" y="82"/>
                  <a:pt x="478" y="83"/>
                </a:cubicBezTo>
                <a:cubicBezTo>
                  <a:pt x="484" y="84"/>
                  <a:pt x="490" y="82"/>
                  <a:pt x="495" y="80"/>
                </a:cubicBezTo>
                <a:cubicBezTo>
                  <a:pt x="499" y="79"/>
                  <a:pt x="501" y="79"/>
                  <a:pt x="503" y="82"/>
                </a:cubicBezTo>
                <a:cubicBezTo>
                  <a:pt x="511" y="93"/>
                  <a:pt x="519" y="103"/>
                  <a:pt x="527" y="113"/>
                </a:cubicBezTo>
                <a:cubicBezTo>
                  <a:pt x="535" y="121"/>
                  <a:pt x="539" y="132"/>
                  <a:pt x="547" y="140"/>
                </a:cubicBezTo>
                <a:cubicBezTo>
                  <a:pt x="548" y="140"/>
                  <a:pt x="548" y="141"/>
                  <a:pt x="548" y="141"/>
                </a:cubicBezTo>
                <a:cubicBezTo>
                  <a:pt x="544" y="147"/>
                  <a:pt x="542" y="155"/>
                  <a:pt x="542" y="162"/>
                </a:cubicBezTo>
                <a:cubicBezTo>
                  <a:pt x="542" y="173"/>
                  <a:pt x="546" y="183"/>
                  <a:pt x="553" y="190"/>
                </a:cubicBezTo>
                <a:cubicBezTo>
                  <a:pt x="549" y="190"/>
                  <a:pt x="544" y="191"/>
                  <a:pt x="539" y="192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72751" y="-114751"/>
            <a:ext cx="12937501" cy="7087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0EE723-4227-4B93-B05B-0CF27F713C1E}"/>
              </a:ext>
            </a:extLst>
          </p:cNvPr>
          <p:cNvSpPr/>
          <p:nvPr/>
        </p:nvSpPr>
        <p:spPr>
          <a:xfrm>
            <a:off x="0" y="4645891"/>
            <a:ext cx="12191903" cy="155170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367213" y="284163"/>
            <a:ext cx="3344863" cy="4313237"/>
          </a:xfrm>
          <a:custGeom>
            <a:avLst/>
            <a:gdLst>
              <a:gd name="T0" fmla="*/ 213 w 552"/>
              <a:gd name="T1" fmla="*/ 569 h 712"/>
              <a:gd name="T2" fmla="*/ 150 w 552"/>
              <a:gd name="T3" fmla="*/ 569 h 712"/>
              <a:gd name="T4" fmla="*/ 79 w 552"/>
              <a:gd name="T5" fmla="*/ 509 h 712"/>
              <a:gd name="T6" fmla="*/ 72 w 552"/>
              <a:gd name="T7" fmla="*/ 455 h 712"/>
              <a:gd name="T8" fmla="*/ 57 w 552"/>
              <a:gd name="T9" fmla="*/ 437 h 712"/>
              <a:gd name="T10" fmla="*/ 20 w 552"/>
              <a:gd name="T11" fmla="*/ 365 h 712"/>
              <a:gd name="T12" fmla="*/ 56 w 552"/>
              <a:gd name="T13" fmla="*/ 301 h 712"/>
              <a:gd name="T14" fmla="*/ 64 w 552"/>
              <a:gd name="T15" fmla="*/ 272 h 712"/>
              <a:gd name="T16" fmla="*/ 273 w 552"/>
              <a:gd name="T17" fmla="*/ 25 h 712"/>
              <a:gd name="T18" fmla="*/ 425 w 552"/>
              <a:gd name="T19" fmla="*/ 23 h 712"/>
              <a:gd name="T20" fmla="*/ 453 w 552"/>
              <a:gd name="T21" fmla="*/ 13 h 712"/>
              <a:gd name="T22" fmla="*/ 507 w 552"/>
              <a:gd name="T23" fmla="*/ 16 h 712"/>
              <a:gd name="T24" fmla="*/ 508 w 552"/>
              <a:gd name="T25" fmla="*/ 70 h 712"/>
              <a:gd name="T26" fmla="*/ 453 w 552"/>
              <a:gd name="T27" fmla="*/ 73 h 712"/>
              <a:gd name="T28" fmla="*/ 425 w 552"/>
              <a:gd name="T29" fmla="*/ 63 h 712"/>
              <a:gd name="T30" fmla="*/ 269 w 552"/>
              <a:gd name="T31" fmla="*/ 66 h 712"/>
              <a:gd name="T32" fmla="*/ 177 w 552"/>
              <a:gd name="T33" fmla="*/ 100 h 712"/>
              <a:gd name="T34" fmla="*/ 104 w 552"/>
              <a:gd name="T35" fmla="*/ 269 h 712"/>
              <a:gd name="T36" fmla="*/ 90 w 552"/>
              <a:gd name="T37" fmla="*/ 323 h 712"/>
              <a:gd name="T38" fmla="*/ 46 w 552"/>
              <a:gd name="T39" fmla="*/ 395 h 712"/>
              <a:gd name="T40" fmla="*/ 86 w 552"/>
              <a:gd name="T41" fmla="*/ 401 h 712"/>
              <a:gd name="T42" fmla="*/ 111 w 552"/>
              <a:gd name="T43" fmla="*/ 429 h 712"/>
              <a:gd name="T44" fmla="*/ 116 w 552"/>
              <a:gd name="T45" fmla="*/ 495 h 712"/>
              <a:gd name="T46" fmla="*/ 156 w 552"/>
              <a:gd name="T47" fmla="*/ 530 h 712"/>
              <a:gd name="T48" fmla="*/ 215 w 552"/>
              <a:gd name="T49" fmla="*/ 526 h 712"/>
              <a:gd name="T50" fmla="*/ 247 w 552"/>
              <a:gd name="T51" fmla="*/ 549 h 712"/>
              <a:gd name="T52" fmla="*/ 243 w 552"/>
              <a:gd name="T53" fmla="*/ 632 h 712"/>
              <a:gd name="T54" fmla="*/ 271 w 552"/>
              <a:gd name="T55" fmla="*/ 662 h 712"/>
              <a:gd name="T56" fmla="*/ 432 w 552"/>
              <a:gd name="T57" fmla="*/ 635 h 712"/>
              <a:gd name="T58" fmla="*/ 452 w 552"/>
              <a:gd name="T59" fmla="*/ 603 h 712"/>
              <a:gd name="T60" fmla="*/ 436 w 552"/>
              <a:gd name="T61" fmla="*/ 525 h 712"/>
              <a:gd name="T62" fmla="*/ 462 w 552"/>
              <a:gd name="T63" fmla="*/ 498 h 712"/>
              <a:gd name="T64" fmla="*/ 528 w 552"/>
              <a:gd name="T65" fmla="*/ 497 h 712"/>
              <a:gd name="T66" fmla="*/ 551 w 552"/>
              <a:gd name="T67" fmla="*/ 514 h 712"/>
              <a:gd name="T68" fmla="*/ 530 w 552"/>
              <a:gd name="T69" fmla="*/ 536 h 712"/>
              <a:gd name="T70" fmla="*/ 475 w 552"/>
              <a:gd name="T71" fmla="*/ 536 h 712"/>
              <a:gd name="T72" fmla="*/ 488 w 552"/>
              <a:gd name="T73" fmla="*/ 587 h 712"/>
              <a:gd name="T74" fmla="*/ 435 w 552"/>
              <a:gd name="T75" fmla="*/ 674 h 712"/>
              <a:gd name="T76" fmla="*/ 278 w 552"/>
              <a:gd name="T77" fmla="*/ 701 h 712"/>
              <a:gd name="T78" fmla="*/ 206 w 552"/>
              <a:gd name="T79" fmla="*/ 619 h 712"/>
              <a:gd name="T80" fmla="*/ 213 w 552"/>
              <a:gd name="T81" fmla="*/ 569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2" h="712">
                <a:moveTo>
                  <a:pt x="213" y="569"/>
                </a:moveTo>
                <a:cubicBezTo>
                  <a:pt x="187" y="569"/>
                  <a:pt x="169" y="570"/>
                  <a:pt x="150" y="569"/>
                </a:cubicBezTo>
                <a:cubicBezTo>
                  <a:pt x="109" y="566"/>
                  <a:pt x="88" y="549"/>
                  <a:pt x="79" y="509"/>
                </a:cubicBezTo>
                <a:cubicBezTo>
                  <a:pt x="75" y="491"/>
                  <a:pt x="73" y="473"/>
                  <a:pt x="72" y="455"/>
                </a:cubicBezTo>
                <a:cubicBezTo>
                  <a:pt x="71" y="445"/>
                  <a:pt x="69" y="439"/>
                  <a:pt x="57" y="437"/>
                </a:cubicBezTo>
                <a:cubicBezTo>
                  <a:pt x="11" y="429"/>
                  <a:pt x="0" y="408"/>
                  <a:pt x="20" y="365"/>
                </a:cubicBezTo>
                <a:cubicBezTo>
                  <a:pt x="30" y="343"/>
                  <a:pt x="45" y="323"/>
                  <a:pt x="56" y="301"/>
                </a:cubicBezTo>
                <a:cubicBezTo>
                  <a:pt x="61" y="292"/>
                  <a:pt x="65" y="281"/>
                  <a:pt x="64" y="272"/>
                </a:cubicBezTo>
                <a:cubicBezTo>
                  <a:pt x="54" y="136"/>
                  <a:pt x="136" y="37"/>
                  <a:pt x="273" y="25"/>
                </a:cubicBezTo>
                <a:cubicBezTo>
                  <a:pt x="323" y="21"/>
                  <a:pt x="374" y="24"/>
                  <a:pt x="425" y="23"/>
                </a:cubicBezTo>
                <a:cubicBezTo>
                  <a:pt x="434" y="23"/>
                  <a:pt x="445" y="19"/>
                  <a:pt x="453" y="13"/>
                </a:cubicBezTo>
                <a:cubicBezTo>
                  <a:pt x="472" y="0"/>
                  <a:pt x="492" y="0"/>
                  <a:pt x="507" y="16"/>
                </a:cubicBezTo>
                <a:cubicBezTo>
                  <a:pt x="522" y="31"/>
                  <a:pt x="522" y="54"/>
                  <a:pt x="508" y="70"/>
                </a:cubicBezTo>
                <a:cubicBezTo>
                  <a:pt x="493" y="85"/>
                  <a:pt x="471" y="85"/>
                  <a:pt x="453" y="73"/>
                </a:cubicBezTo>
                <a:cubicBezTo>
                  <a:pt x="445" y="67"/>
                  <a:pt x="434" y="63"/>
                  <a:pt x="425" y="63"/>
                </a:cubicBezTo>
                <a:cubicBezTo>
                  <a:pt x="373" y="62"/>
                  <a:pt x="321" y="60"/>
                  <a:pt x="269" y="66"/>
                </a:cubicBezTo>
                <a:cubicBezTo>
                  <a:pt x="237" y="70"/>
                  <a:pt x="205" y="83"/>
                  <a:pt x="177" y="100"/>
                </a:cubicBezTo>
                <a:cubicBezTo>
                  <a:pt x="114" y="138"/>
                  <a:pt x="96" y="199"/>
                  <a:pt x="104" y="269"/>
                </a:cubicBezTo>
                <a:cubicBezTo>
                  <a:pt x="107" y="290"/>
                  <a:pt x="102" y="306"/>
                  <a:pt x="90" y="323"/>
                </a:cubicBezTo>
                <a:cubicBezTo>
                  <a:pt x="75" y="345"/>
                  <a:pt x="62" y="368"/>
                  <a:pt x="46" y="395"/>
                </a:cubicBezTo>
                <a:cubicBezTo>
                  <a:pt x="63" y="398"/>
                  <a:pt x="74" y="400"/>
                  <a:pt x="86" y="401"/>
                </a:cubicBezTo>
                <a:cubicBezTo>
                  <a:pt x="104" y="402"/>
                  <a:pt x="111" y="411"/>
                  <a:pt x="111" y="429"/>
                </a:cubicBezTo>
                <a:cubicBezTo>
                  <a:pt x="111" y="451"/>
                  <a:pt x="112" y="473"/>
                  <a:pt x="116" y="495"/>
                </a:cubicBezTo>
                <a:cubicBezTo>
                  <a:pt x="120" y="521"/>
                  <a:pt x="129" y="529"/>
                  <a:pt x="156" y="530"/>
                </a:cubicBezTo>
                <a:cubicBezTo>
                  <a:pt x="176" y="530"/>
                  <a:pt x="196" y="528"/>
                  <a:pt x="215" y="526"/>
                </a:cubicBezTo>
                <a:cubicBezTo>
                  <a:pt x="234" y="523"/>
                  <a:pt x="247" y="529"/>
                  <a:pt x="247" y="549"/>
                </a:cubicBezTo>
                <a:cubicBezTo>
                  <a:pt x="247" y="577"/>
                  <a:pt x="247" y="604"/>
                  <a:pt x="243" y="632"/>
                </a:cubicBezTo>
                <a:cubicBezTo>
                  <a:pt x="240" y="658"/>
                  <a:pt x="245" y="666"/>
                  <a:pt x="271" y="662"/>
                </a:cubicBezTo>
                <a:cubicBezTo>
                  <a:pt x="324" y="653"/>
                  <a:pt x="378" y="644"/>
                  <a:pt x="432" y="635"/>
                </a:cubicBezTo>
                <a:cubicBezTo>
                  <a:pt x="454" y="631"/>
                  <a:pt x="457" y="625"/>
                  <a:pt x="452" y="603"/>
                </a:cubicBezTo>
                <a:cubicBezTo>
                  <a:pt x="446" y="577"/>
                  <a:pt x="439" y="552"/>
                  <a:pt x="436" y="525"/>
                </a:cubicBezTo>
                <a:cubicBezTo>
                  <a:pt x="433" y="504"/>
                  <a:pt x="441" y="498"/>
                  <a:pt x="462" y="498"/>
                </a:cubicBezTo>
                <a:cubicBezTo>
                  <a:pt x="484" y="497"/>
                  <a:pt x="506" y="497"/>
                  <a:pt x="528" y="497"/>
                </a:cubicBezTo>
                <a:cubicBezTo>
                  <a:pt x="540" y="497"/>
                  <a:pt x="550" y="501"/>
                  <a:pt x="551" y="514"/>
                </a:cubicBezTo>
                <a:cubicBezTo>
                  <a:pt x="552" y="528"/>
                  <a:pt x="543" y="535"/>
                  <a:pt x="530" y="536"/>
                </a:cubicBezTo>
                <a:cubicBezTo>
                  <a:pt x="513" y="537"/>
                  <a:pt x="495" y="536"/>
                  <a:pt x="475" y="536"/>
                </a:cubicBezTo>
                <a:cubicBezTo>
                  <a:pt x="480" y="555"/>
                  <a:pt x="483" y="571"/>
                  <a:pt x="488" y="587"/>
                </a:cubicBezTo>
                <a:cubicBezTo>
                  <a:pt x="503" y="636"/>
                  <a:pt x="486" y="666"/>
                  <a:pt x="435" y="674"/>
                </a:cubicBezTo>
                <a:cubicBezTo>
                  <a:pt x="383" y="683"/>
                  <a:pt x="330" y="690"/>
                  <a:pt x="278" y="701"/>
                </a:cubicBezTo>
                <a:cubicBezTo>
                  <a:pt x="225" y="712"/>
                  <a:pt x="188" y="668"/>
                  <a:pt x="206" y="619"/>
                </a:cubicBezTo>
                <a:cubicBezTo>
                  <a:pt x="212" y="604"/>
                  <a:pt x="210" y="586"/>
                  <a:pt x="213" y="569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5711826" y="1260475"/>
            <a:ext cx="2789238" cy="684212"/>
          </a:xfrm>
          <a:custGeom>
            <a:avLst/>
            <a:gdLst>
              <a:gd name="T0" fmla="*/ 222 w 460"/>
              <a:gd name="T1" fmla="*/ 23 h 113"/>
              <a:gd name="T2" fmla="*/ 362 w 460"/>
              <a:gd name="T3" fmla="*/ 23 h 113"/>
              <a:gd name="T4" fmla="*/ 390 w 460"/>
              <a:gd name="T5" fmla="*/ 13 h 113"/>
              <a:gd name="T6" fmla="*/ 446 w 460"/>
              <a:gd name="T7" fmla="*/ 17 h 113"/>
              <a:gd name="T8" fmla="*/ 445 w 460"/>
              <a:gd name="T9" fmla="*/ 70 h 113"/>
              <a:gd name="T10" fmla="*/ 390 w 460"/>
              <a:gd name="T11" fmla="*/ 72 h 113"/>
              <a:gd name="T12" fmla="*/ 367 w 460"/>
              <a:gd name="T13" fmla="*/ 63 h 113"/>
              <a:gd name="T14" fmla="*/ 93 w 460"/>
              <a:gd name="T15" fmla="*/ 63 h 113"/>
              <a:gd name="T16" fmla="*/ 69 w 460"/>
              <a:gd name="T17" fmla="*/ 73 h 113"/>
              <a:gd name="T18" fmla="*/ 31 w 460"/>
              <a:gd name="T19" fmla="*/ 108 h 113"/>
              <a:gd name="T20" fmla="*/ 6 w 460"/>
              <a:gd name="T21" fmla="*/ 108 h 113"/>
              <a:gd name="T22" fmla="*/ 5 w 460"/>
              <a:gd name="T23" fmla="*/ 83 h 113"/>
              <a:gd name="T24" fmla="*/ 58 w 460"/>
              <a:gd name="T25" fmla="*/ 29 h 113"/>
              <a:gd name="T26" fmla="*/ 82 w 460"/>
              <a:gd name="T27" fmla="*/ 24 h 113"/>
              <a:gd name="T28" fmla="*/ 222 w 460"/>
              <a:gd name="T29" fmla="*/ 2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0" h="113">
                <a:moveTo>
                  <a:pt x="222" y="23"/>
                </a:moveTo>
                <a:cubicBezTo>
                  <a:pt x="269" y="23"/>
                  <a:pt x="315" y="24"/>
                  <a:pt x="362" y="23"/>
                </a:cubicBezTo>
                <a:cubicBezTo>
                  <a:pt x="372" y="23"/>
                  <a:pt x="382" y="19"/>
                  <a:pt x="390" y="13"/>
                </a:cubicBezTo>
                <a:cubicBezTo>
                  <a:pt x="409" y="0"/>
                  <a:pt x="432" y="1"/>
                  <a:pt x="446" y="17"/>
                </a:cubicBezTo>
                <a:cubicBezTo>
                  <a:pt x="460" y="32"/>
                  <a:pt x="459" y="55"/>
                  <a:pt x="445" y="70"/>
                </a:cubicBezTo>
                <a:cubicBezTo>
                  <a:pt x="430" y="86"/>
                  <a:pt x="408" y="86"/>
                  <a:pt x="390" y="72"/>
                </a:cubicBezTo>
                <a:cubicBezTo>
                  <a:pt x="383" y="67"/>
                  <a:pt x="374" y="63"/>
                  <a:pt x="367" y="63"/>
                </a:cubicBezTo>
                <a:cubicBezTo>
                  <a:pt x="276" y="63"/>
                  <a:pt x="184" y="63"/>
                  <a:pt x="93" y="63"/>
                </a:cubicBezTo>
                <a:cubicBezTo>
                  <a:pt x="85" y="63"/>
                  <a:pt x="75" y="68"/>
                  <a:pt x="69" y="73"/>
                </a:cubicBezTo>
                <a:cubicBezTo>
                  <a:pt x="56" y="84"/>
                  <a:pt x="45" y="98"/>
                  <a:pt x="31" y="108"/>
                </a:cubicBezTo>
                <a:cubicBezTo>
                  <a:pt x="25" y="113"/>
                  <a:pt x="10" y="113"/>
                  <a:pt x="6" y="108"/>
                </a:cubicBezTo>
                <a:cubicBezTo>
                  <a:pt x="1" y="104"/>
                  <a:pt x="0" y="88"/>
                  <a:pt x="5" y="83"/>
                </a:cubicBezTo>
                <a:cubicBezTo>
                  <a:pt x="21" y="64"/>
                  <a:pt x="39" y="46"/>
                  <a:pt x="58" y="29"/>
                </a:cubicBezTo>
                <a:cubicBezTo>
                  <a:pt x="64" y="24"/>
                  <a:pt x="74" y="24"/>
                  <a:pt x="82" y="24"/>
                </a:cubicBezTo>
                <a:cubicBezTo>
                  <a:pt x="129" y="23"/>
                  <a:pt x="176" y="23"/>
                  <a:pt x="222" y="23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184901" y="2187575"/>
            <a:ext cx="1854200" cy="550862"/>
          </a:xfrm>
          <a:custGeom>
            <a:avLst/>
            <a:gdLst>
              <a:gd name="T0" fmla="*/ 121 w 306"/>
              <a:gd name="T1" fmla="*/ 27 h 91"/>
              <a:gd name="T2" fmla="*/ 190 w 306"/>
              <a:gd name="T3" fmla="*/ 27 h 91"/>
              <a:gd name="T4" fmla="*/ 244 w 306"/>
              <a:gd name="T5" fmla="*/ 13 h 91"/>
              <a:gd name="T6" fmla="*/ 294 w 306"/>
              <a:gd name="T7" fmla="*/ 22 h 91"/>
              <a:gd name="T8" fmla="*/ 292 w 306"/>
              <a:gd name="T9" fmla="*/ 73 h 91"/>
              <a:gd name="T10" fmla="*/ 241 w 306"/>
              <a:gd name="T11" fmla="*/ 78 h 91"/>
              <a:gd name="T12" fmla="*/ 203 w 306"/>
              <a:gd name="T13" fmla="*/ 66 h 91"/>
              <a:gd name="T14" fmla="*/ 37 w 306"/>
              <a:gd name="T15" fmla="*/ 66 h 91"/>
              <a:gd name="T16" fmla="*/ 20 w 306"/>
              <a:gd name="T17" fmla="*/ 65 h 91"/>
              <a:gd name="T18" fmla="*/ 0 w 306"/>
              <a:gd name="T19" fmla="*/ 44 h 91"/>
              <a:gd name="T20" fmla="*/ 21 w 306"/>
              <a:gd name="T21" fmla="*/ 28 h 91"/>
              <a:gd name="T22" fmla="*/ 121 w 306"/>
              <a:gd name="T23" fmla="*/ 27 h 91"/>
              <a:gd name="T24" fmla="*/ 121 w 306"/>
              <a:gd name="T25" fmla="*/ 2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6" h="91">
                <a:moveTo>
                  <a:pt x="121" y="27"/>
                </a:moveTo>
                <a:cubicBezTo>
                  <a:pt x="144" y="27"/>
                  <a:pt x="167" y="27"/>
                  <a:pt x="190" y="27"/>
                </a:cubicBezTo>
                <a:cubicBezTo>
                  <a:pt x="209" y="27"/>
                  <a:pt x="227" y="28"/>
                  <a:pt x="244" y="13"/>
                </a:cubicBezTo>
                <a:cubicBezTo>
                  <a:pt x="257" y="0"/>
                  <a:pt x="282" y="7"/>
                  <a:pt x="294" y="22"/>
                </a:cubicBezTo>
                <a:cubicBezTo>
                  <a:pt x="306" y="37"/>
                  <a:pt x="305" y="59"/>
                  <a:pt x="292" y="73"/>
                </a:cubicBezTo>
                <a:cubicBezTo>
                  <a:pt x="278" y="87"/>
                  <a:pt x="255" y="91"/>
                  <a:pt x="241" y="78"/>
                </a:cubicBezTo>
                <a:cubicBezTo>
                  <a:pt x="229" y="67"/>
                  <a:pt x="217" y="66"/>
                  <a:pt x="203" y="66"/>
                </a:cubicBezTo>
                <a:cubicBezTo>
                  <a:pt x="148" y="66"/>
                  <a:pt x="93" y="66"/>
                  <a:pt x="37" y="66"/>
                </a:cubicBezTo>
                <a:cubicBezTo>
                  <a:pt x="31" y="66"/>
                  <a:pt x="24" y="68"/>
                  <a:pt x="20" y="65"/>
                </a:cubicBezTo>
                <a:cubicBezTo>
                  <a:pt x="12" y="60"/>
                  <a:pt x="7" y="52"/>
                  <a:pt x="0" y="44"/>
                </a:cubicBezTo>
                <a:cubicBezTo>
                  <a:pt x="7" y="39"/>
                  <a:pt x="14" y="28"/>
                  <a:pt x="21" y="28"/>
                </a:cubicBezTo>
                <a:cubicBezTo>
                  <a:pt x="54" y="26"/>
                  <a:pt x="87" y="27"/>
                  <a:pt x="121" y="27"/>
                </a:cubicBezTo>
                <a:cubicBezTo>
                  <a:pt x="121" y="27"/>
                  <a:pt x="121" y="27"/>
                  <a:pt x="121" y="27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18176" y="2574925"/>
            <a:ext cx="1606550" cy="490537"/>
          </a:xfrm>
          <a:custGeom>
            <a:avLst/>
            <a:gdLst>
              <a:gd name="T0" fmla="*/ 152 w 265"/>
              <a:gd name="T1" fmla="*/ 80 h 81"/>
              <a:gd name="T2" fmla="*/ 80 w 265"/>
              <a:gd name="T3" fmla="*/ 80 h 81"/>
              <a:gd name="T4" fmla="*/ 32 w 265"/>
              <a:gd name="T5" fmla="*/ 59 h 81"/>
              <a:gd name="T6" fmla="*/ 3 w 265"/>
              <a:gd name="T7" fmla="*/ 29 h 81"/>
              <a:gd name="T8" fmla="*/ 4 w 265"/>
              <a:gd name="T9" fmla="*/ 5 h 81"/>
              <a:gd name="T10" fmla="*/ 30 w 265"/>
              <a:gd name="T11" fmla="*/ 2 h 81"/>
              <a:gd name="T12" fmla="*/ 34 w 265"/>
              <a:gd name="T13" fmla="*/ 6 h 81"/>
              <a:gd name="T14" fmla="*/ 125 w 265"/>
              <a:gd name="T15" fmla="*/ 41 h 81"/>
              <a:gd name="T16" fmla="*/ 238 w 265"/>
              <a:gd name="T17" fmla="*/ 40 h 81"/>
              <a:gd name="T18" fmla="*/ 265 w 265"/>
              <a:gd name="T19" fmla="*/ 60 h 81"/>
              <a:gd name="T20" fmla="*/ 238 w 265"/>
              <a:gd name="T21" fmla="*/ 80 h 81"/>
              <a:gd name="T22" fmla="*/ 152 w 265"/>
              <a:gd name="T23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" h="81">
                <a:moveTo>
                  <a:pt x="152" y="80"/>
                </a:moveTo>
                <a:cubicBezTo>
                  <a:pt x="128" y="80"/>
                  <a:pt x="104" y="78"/>
                  <a:pt x="80" y="80"/>
                </a:cubicBezTo>
                <a:cubicBezTo>
                  <a:pt x="60" y="81"/>
                  <a:pt x="45" y="75"/>
                  <a:pt x="32" y="59"/>
                </a:cubicBezTo>
                <a:cubicBezTo>
                  <a:pt x="23" y="48"/>
                  <a:pt x="11" y="40"/>
                  <a:pt x="3" y="29"/>
                </a:cubicBezTo>
                <a:cubicBezTo>
                  <a:pt x="0" y="23"/>
                  <a:pt x="0" y="8"/>
                  <a:pt x="4" y="5"/>
                </a:cubicBezTo>
                <a:cubicBezTo>
                  <a:pt x="10" y="0"/>
                  <a:pt x="21" y="2"/>
                  <a:pt x="30" y="2"/>
                </a:cubicBezTo>
                <a:cubicBezTo>
                  <a:pt x="31" y="2"/>
                  <a:pt x="33" y="4"/>
                  <a:pt x="34" y="6"/>
                </a:cubicBezTo>
                <a:cubicBezTo>
                  <a:pt x="56" y="39"/>
                  <a:pt x="88" y="43"/>
                  <a:pt x="125" y="41"/>
                </a:cubicBezTo>
                <a:cubicBezTo>
                  <a:pt x="163" y="39"/>
                  <a:pt x="201" y="40"/>
                  <a:pt x="238" y="40"/>
                </a:cubicBezTo>
                <a:cubicBezTo>
                  <a:pt x="253" y="40"/>
                  <a:pt x="265" y="44"/>
                  <a:pt x="265" y="60"/>
                </a:cubicBezTo>
                <a:cubicBezTo>
                  <a:pt x="265" y="77"/>
                  <a:pt x="252" y="80"/>
                  <a:pt x="238" y="80"/>
                </a:cubicBezTo>
                <a:cubicBezTo>
                  <a:pt x="210" y="79"/>
                  <a:pt x="181" y="80"/>
                  <a:pt x="152" y="80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240463" y="927100"/>
            <a:ext cx="1557338" cy="242887"/>
          </a:xfrm>
          <a:custGeom>
            <a:avLst/>
            <a:gdLst>
              <a:gd name="T0" fmla="*/ 128 w 257"/>
              <a:gd name="T1" fmla="*/ 39 h 40"/>
              <a:gd name="T2" fmla="*/ 26 w 257"/>
              <a:gd name="T3" fmla="*/ 39 h 40"/>
              <a:gd name="T4" fmla="*/ 0 w 257"/>
              <a:gd name="T5" fmla="*/ 21 h 40"/>
              <a:gd name="T6" fmla="*/ 26 w 257"/>
              <a:gd name="T7" fmla="*/ 0 h 40"/>
              <a:gd name="T8" fmla="*/ 232 w 257"/>
              <a:gd name="T9" fmla="*/ 0 h 40"/>
              <a:gd name="T10" fmla="*/ 257 w 257"/>
              <a:gd name="T11" fmla="*/ 20 h 40"/>
              <a:gd name="T12" fmla="*/ 232 w 257"/>
              <a:gd name="T13" fmla="*/ 39 h 40"/>
              <a:gd name="T14" fmla="*/ 128 w 257"/>
              <a:gd name="T15" fmla="*/ 3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7" h="40">
                <a:moveTo>
                  <a:pt x="128" y="39"/>
                </a:moveTo>
                <a:cubicBezTo>
                  <a:pt x="94" y="39"/>
                  <a:pt x="60" y="39"/>
                  <a:pt x="26" y="39"/>
                </a:cubicBezTo>
                <a:cubicBezTo>
                  <a:pt x="12" y="40"/>
                  <a:pt x="1" y="36"/>
                  <a:pt x="0" y="21"/>
                </a:cubicBezTo>
                <a:cubicBezTo>
                  <a:pt x="0" y="5"/>
                  <a:pt x="11" y="0"/>
                  <a:pt x="26" y="0"/>
                </a:cubicBezTo>
                <a:cubicBezTo>
                  <a:pt x="95" y="0"/>
                  <a:pt x="163" y="0"/>
                  <a:pt x="232" y="0"/>
                </a:cubicBezTo>
                <a:cubicBezTo>
                  <a:pt x="246" y="0"/>
                  <a:pt x="257" y="6"/>
                  <a:pt x="257" y="20"/>
                </a:cubicBezTo>
                <a:cubicBezTo>
                  <a:pt x="257" y="35"/>
                  <a:pt x="245" y="39"/>
                  <a:pt x="232" y="39"/>
                </a:cubicBezTo>
                <a:cubicBezTo>
                  <a:pt x="197" y="39"/>
                  <a:pt x="162" y="39"/>
                  <a:pt x="128" y="39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6507163" y="1871663"/>
            <a:ext cx="1054100" cy="236537"/>
          </a:xfrm>
          <a:custGeom>
            <a:avLst/>
            <a:gdLst>
              <a:gd name="T0" fmla="*/ 88 w 174"/>
              <a:gd name="T1" fmla="*/ 39 h 39"/>
              <a:gd name="T2" fmla="*/ 22 w 174"/>
              <a:gd name="T3" fmla="*/ 39 h 39"/>
              <a:gd name="T4" fmla="*/ 0 w 174"/>
              <a:gd name="T5" fmla="*/ 20 h 39"/>
              <a:gd name="T6" fmla="*/ 22 w 174"/>
              <a:gd name="T7" fmla="*/ 0 h 39"/>
              <a:gd name="T8" fmla="*/ 152 w 174"/>
              <a:gd name="T9" fmla="*/ 0 h 39"/>
              <a:gd name="T10" fmla="*/ 174 w 174"/>
              <a:gd name="T11" fmla="*/ 21 h 39"/>
              <a:gd name="T12" fmla="*/ 152 w 174"/>
              <a:gd name="T13" fmla="*/ 39 h 39"/>
              <a:gd name="T14" fmla="*/ 88 w 174"/>
              <a:gd name="T1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4" h="39">
                <a:moveTo>
                  <a:pt x="88" y="39"/>
                </a:moveTo>
                <a:cubicBezTo>
                  <a:pt x="66" y="39"/>
                  <a:pt x="44" y="39"/>
                  <a:pt x="22" y="39"/>
                </a:cubicBezTo>
                <a:cubicBezTo>
                  <a:pt x="9" y="39"/>
                  <a:pt x="0" y="33"/>
                  <a:pt x="0" y="20"/>
                </a:cubicBezTo>
                <a:cubicBezTo>
                  <a:pt x="0" y="6"/>
                  <a:pt x="9" y="0"/>
                  <a:pt x="22" y="0"/>
                </a:cubicBezTo>
                <a:cubicBezTo>
                  <a:pt x="66" y="0"/>
                  <a:pt x="109" y="0"/>
                  <a:pt x="152" y="0"/>
                </a:cubicBezTo>
                <a:cubicBezTo>
                  <a:pt x="165" y="0"/>
                  <a:pt x="174" y="7"/>
                  <a:pt x="174" y="21"/>
                </a:cubicBezTo>
                <a:cubicBezTo>
                  <a:pt x="173" y="34"/>
                  <a:pt x="165" y="39"/>
                  <a:pt x="152" y="39"/>
                </a:cubicBezTo>
                <a:cubicBezTo>
                  <a:pt x="131" y="39"/>
                  <a:pt x="110" y="39"/>
                  <a:pt x="88" y="39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6288088" y="3282950"/>
            <a:ext cx="563563" cy="255587"/>
          </a:xfrm>
          <a:custGeom>
            <a:avLst/>
            <a:gdLst>
              <a:gd name="T0" fmla="*/ 45 w 93"/>
              <a:gd name="T1" fmla="*/ 40 h 42"/>
              <a:gd name="T2" fmla="*/ 18 w 93"/>
              <a:gd name="T3" fmla="*/ 39 h 42"/>
              <a:gd name="T4" fmla="*/ 0 w 93"/>
              <a:gd name="T5" fmla="*/ 20 h 42"/>
              <a:gd name="T6" fmla="*/ 19 w 93"/>
              <a:gd name="T7" fmla="*/ 2 h 42"/>
              <a:gd name="T8" fmla="*/ 75 w 93"/>
              <a:gd name="T9" fmla="*/ 2 h 42"/>
              <a:gd name="T10" fmla="*/ 93 w 93"/>
              <a:gd name="T11" fmla="*/ 20 h 42"/>
              <a:gd name="T12" fmla="*/ 75 w 93"/>
              <a:gd name="T13" fmla="*/ 39 h 42"/>
              <a:gd name="T14" fmla="*/ 45 w 93"/>
              <a:gd name="T15" fmla="*/ 4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" h="42">
                <a:moveTo>
                  <a:pt x="45" y="40"/>
                </a:moveTo>
                <a:cubicBezTo>
                  <a:pt x="36" y="40"/>
                  <a:pt x="26" y="42"/>
                  <a:pt x="18" y="39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4"/>
                  <a:pt x="12" y="3"/>
                  <a:pt x="19" y="2"/>
                </a:cubicBezTo>
                <a:cubicBezTo>
                  <a:pt x="37" y="0"/>
                  <a:pt x="56" y="0"/>
                  <a:pt x="75" y="2"/>
                </a:cubicBezTo>
                <a:cubicBezTo>
                  <a:pt x="82" y="3"/>
                  <a:pt x="93" y="14"/>
                  <a:pt x="93" y="20"/>
                </a:cubicBezTo>
                <a:cubicBezTo>
                  <a:pt x="93" y="27"/>
                  <a:pt x="83" y="36"/>
                  <a:pt x="75" y="39"/>
                </a:cubicBezTo>
                <a:cubicBezTo>
                  <a:pt x="66" y="42"/>
                  <a:pt x="55" y="40"/>
                  <a:pt x="45" y="40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7688263" y="1865313"/>
            <a:ext cx="527050" cy="261937"/>
          </a:xfrm>
          <a:custGeom>
            <a:avLst/>
            <a:gdLst>
              <a:gd name="T0" fmla="*/ 45 w 87"/>
              <a:gd name="T1" fmla="*/ 40 h 43"/>
              <a:gd name="T2" fmla="*/ 19 w 87"/>
              <a:gd name="T3" fmla="*/ 39 h 43"/>
              <a:gd name="T4" fmla="*/ 1 w 87"/>
              <a:gd name="T5" fmla="*/ 21 h 43"/>
              <a:gd name="T6" fmla="*/ 17 w 87"/>
              <a:gd name="T7" fmla="*/ 2 h 43"/>
              <a:gd name="T8" fmla="*/ 70 w 87"/>
              <a:gd name="T9" fmla="*/ 3 h 43"/>
              <a:gd name="T10" fmla="*/ 86 w 87"/>
              <a:gd name="T11" fmla="*/ 21 h 43"/>
              <a:gd name="T12" fmla="*/ 68 w 87"/>
              <a:gd name="T13" fmla="*/ 40 h 43"/>
              <a:gd name="T14" fmla="*/ 45 w 87"/>
              <a:gd name="T15" fmla="*/ 4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43">
                <a:moveTo>
                  <a:pt x="45" y="40"/>
                </a:moveTo>
                <a:cubicBezTo>
                  <a:pt x="36" y="40"/>
                  <a:pt x="26" y="43"/>
                  <a:pt x="19" y="39"/>
                </a:cubicBezTo>
                <a:cubicBezTo>
                  <a:pt x="11" y="36"/>
                  <a:pt x="2" y="28"/>
                  <a:pt x="1" y="21"/>
                </a:cubicBezTo>
                <a:cubicBezTo>
                  <a:pt x="0" y="15"/>
                  <a:pt x="10" y="3"/>
                  <a:pt x="17" y="2"/>
                </a:cubicBezTo>
                <a:cubicBezTo>
                  <a:pt x="34" y="0"/>
                  <a:pt x="53" y="0"/>
                  <a:pt x="70" y="3"/>
                </a:cubicBezTo>
                <a:cubicBezTo>
                  <a:pt x="77" y="3"/>
                  <a:pt x="87" y="15"/>
                  <a:pt x="86" y="21"/>
                </a:cubicBezTo>
                <a:cubicBezTo>
                  <a:pt x="85" y="28"/>
                  <a:pt x="76" y="36"/>
                  <a:pt x="68" y="40"/>
                </a:cubicBezTo>
                <a:cubicBezTo>
                  <a:pt x="62" y="43"/>
                  <a:pt x="53" y="40"/>
                  <a:pt x="45" y="40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40638" y="2865438"/>
            <a:ext cx="314325" cy="315912"/>
          </a:xfrm>
          <a:custGeom>
            <a:avLst/>
            <a:gdLst>
              <a:gd name="T0" fmla="*/ 52 w 52"/>
              <a:gd name="T1" fmla="*/ 27 h 52"/>
              <a:gd name="T2" fmla="*/ 27 w 52"/>
              <a:gd name="T3" fmla="*/ 51 h 52"/>
              <a:gd name="T4" fmla="*/ 1 w 52"/>
              <a:gd name="T5" fmla="*/ 26 h 52"/>
              <a:gd name="T6" fmla="*/ 26 w 52"/>
              <a:gd name="T7" fmla="*/ 1 h 52"/>
              <a:gd name="T8" fmla="*/ 52 w 52"/>
              <a:gd name="T9" fmla="*/ 2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52">
                <a:moveTo>
                  <a:pt x="52" y="27"/>
                </a:moveTo>
                <a:cubicBezTo>
                  <a:pt x="51" y="41"/>
                  <a:pt x="43" y="51"/>
                  <a:pt x="27" y="51"/>
                </a:cubicBezTo>
                <a:cubicBezTo>
                  <a:pt x="11" y="52"/>
                  <a:pt x="3" y="41"/>
                  <a:pt x="1" y="26"/>
                </a:cubicBezTo>
                <a:cubicBezTo>
                  <a:pt x="0" y="13"/>
                  <a:pt x="13" y="1"/>
                  <a:pt x="26" y="1"/>
                </a:cubicBezTo>
                <a:cubicBezTo>
                  <a:pt x="40" y="0"/>
                  <a:pt x="52" y="12"/>
                  <a:pt x="52" y="27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8245476" y="2168525"/>
            <a:ext cx="309563" cy="309562"/>
          </a:xfrm>
          <a:custGeom>
            <a:avLst/>
            <a:gdLst>
              <a:gd name="T0" fmla="*/ 51 w 51"/>
              <a:gd name="T1" fmla="*/ 25 h 51"/>
              <a:gd name="T2" fmla="*/ 26 w 51"/>
              <a:gd name="T3" fmla="*/ 51 h 51"/>
              <a:gd name="T4" fmla="*/ 0 w 51"/>
              <a:gd name="T5" fmla="*/ 26 h 51"/>
              <a:gd name="T6" fmla="*/ 24 w 51"/>
              <a:gd name="T7" fmla="*/ 1 h 51"/>
              <a:gd name="T8" fmla="*/ 51 w 51"/>
              <a:gd name="T9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51">
                <a:moveTo>
                  <a:pt x="51" y="25"/>
                </a:moveTo>
                <a:cubicBezTo>
                  <a:pt x="49" y="40"/>
                  <a:pt x="42" y="50"/>
                  <a:pt x="26" y="51"/>
                </a:cubicBezTo>
                <a:cubicBezTo>
                  <a:pt x="11" y="51"/>
                  <a:pt x="1" y="42"/>
                  <a:pt x="0" y="26"/>
                </a:cubicBezTo>
                <a:cubicBezTo>
                  <a:pt x="0" y="11"/>
                  <a:pt x="9" y="1"/>
                  <a:pt x="24" y="1"/>
                </a:cubicBezTo>
                <a:cubicBezTo>
                  <a:pt x="40" y="0"/>
                  <a:pt x="49" y="9"/>
                  <a:pt x="51" y="25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8004176" y="746125"/>
            <a:ext cx="307975" cy="307975"/>
          </a:xfrm>
          <a:custGeom>
            <a:avLst/>
            <a:gdLst>
              <a:gd name="T0" fmla="*/ 0 w 51"/>
              <a:gd name="T1" fmla="*/ 24 h 51"/>
              <a:gd name="T2" fmla="*/ 27 w 51"/>
              <a:gd name="T3" fmla="*/ 1 h 51"/>
              <a:gd name="T4" fmla="*/ 50 w 51"/>
              <a:gd name="T5" fmla="*/ 27 h 51"/>
              <a:gd name="T6" fmla="*/ 24 w 51"/>
              <a:gd name="T7" fmla="*/ 50 h 51"/>
              <a:gd name="T8" fmla="*/ 0 w 51"/>
              <a:gd name="T9" fmla="*/ 2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51">
                <a:moveTo>
                  <a:pt x="0" y="24"/>
                </a:moveTo>
                <a:cubicBezTo>
                  <a:pt x="3" y="9"/>
                  <a:pt x="11" y="0"/>
                  <a:pt x="27" y="1"/>
                </a:cubicBezTo>
                <a:cubicBezTo>
                  <a:pt x="43" y="2"/>
                  <a:pt x="51" y="11"/>
                  <a:pt x="50" y="27"/>
                </a:cubicBezTo>
                <a:cubicBezTo>
                  <a:pt x="49" y="43"/>
                  <a:pt x="39" y="51"/>
                  <a:pt x="24" y="50"/>
                </a:cubicBezTo>
                <a:cubicBezTo>
                  <a:pt x="8" y="49"/>
                  <a:pt x="1" y="39"/>
                  <a:pt x="0" y="24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Triángulo isósceles 18"/>
          <p:cNvSpPr/>
          <p:nvPr/>
        </p:nvSpPr>
        <p:spPr>
          <a:xfrm rot="5400000">
            <a:off x="571649" y="-544118"/>
            <a:ext cx="1329378" cy="2417614"/>
          </a:xfrm>
          <a:prstGeom prst="triangle">
            <a:avLst/>
          </a:prstGeom>
          <a:solidFill>
            <a:srgbClr val="1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Triángulo isósceles 19"/>
          <p:cNvSpPr/>
          <p:nvPr/>
        </p:nvSpPr>
        <p:spPr>
          <a:xfrm rot="16200000">
            <a:off x="10310156" y="-544118"/>
            <a:ext cx="1329378" cy="2417614"/>
          </a:xfrm>
          <a:prstGeom prst="triangle">
            <a:avLst/>
          </a:prstGeom>
          <a:solidFill>
            <a:srgbClr val="1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929" y="3304282"/>
            <a:ext cx="11573197" cy="724247"/>
          </a:xfrm>
        </p:spPr>
        <p:txBody>
          <a:bodyPr/>
          <a:lstStyle/>
          <a:p>
            <a:r>
              <a:rPr lang="en-US" dirty="0" smtClean="0">
                <a:solidFill>
                  <a:srgbClr val="0587AF"/>
                </a:solidFill>
              </a:rPr>
              <a:t>www.plantillaspower-point.com</a:t>
            </a:r>
            <a:endParaRPr lang="en-US" dirty="0">
              <a:solidFill>
                <a:srgbClr val="0587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587AF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56729"/>
            <a:ext cx="5471651" cy="54991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840" y="1188426"/>
            <a:ext cx="5929160" cy="53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75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587AF"/>
                </a:solidFill>
              </a:rPr>
              <a:t>Fully Editable Shapes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29" y="1740012"/>
            <a:ext cx="3332450" cy="42220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300" y="1324525"/>
            <a:ext cx="3494826" cy="55334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226" y="1324525"/>
            <a:ext cx="3010850" cy="52546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127" y="1740012"/>
            <a:ext cx="3116250" cy="2351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627" y="4506749"/>
            <a:ext cx="1418174" cy="22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49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1788"/>
            <a:ext cx="11572875" cy="7254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2160175"/>
            <a:ext cx="4367625" cy="43676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250" y="2160175"/>
            <a:ext cx="3577500" cy="263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712" y="3985300"/>
            <a:ext cx="2396250" cy="254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706" y="2325900"/>
            <a:ext cx="1563750" cy="1248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250" y="5069250"/>
            <a:ext cx="2790000" cy="17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50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587AF"/>
                </a:solidFill>
              </a:rPr>
              <a:t>Fully Editable Shapes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25" y="1260449"/>
            <a:ext cx="5047276" cy="50699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127" y="1260449"/>
            <a:ext cx="3924548" cy="37106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777" y="3589484"/>
            <a:ext cx="2802349" cy="31705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0477" y="1056729"/>
            <a:ext cx="1918649" cy="1872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578" y="4971052"/>
            <a:ext cx="1260021" cy="15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4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>
            <a:off x="3469017" y="2001537"/>
            <a:ext cx="2471738" cy="2481263"/>
          </a:xfrm>
          <a:custGeom>
            <a:avLst/>
            <a:gdLst>
              <a:gd name="T0" fmla="*/ 0 w 1557"/>
              <a:gd name="T1" fmla="*/ 782 h 1563"/>
              <a:gd name="T2" fmla="*/ 781 w 1557"/>
              <a:gd name="T3" fmla="*/ 0 h 1563"/>
              <a:gd name="T4" fmla="*/ 1557 w 1557"/>
              <a:gd name="T5" fmla="*/ 782 h 1563"/>
              <a:gd name="T6" fmla="*/ 781 w 1557"/>
              <a:gd name="T7" fmla="*/ 1563 h 1563"/>
              <a:gd name="T8" fmla="*/ 0 w 1557"/>
              <a:gd name="T9" fmla="*/ 782 h 1563"/>
              <a:gd name="T10" fmla="*/ 0 w 1557"/>
              <a:gd name="T11" fmla="*/ 782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7" h="1563">
                <a:moveTo>
                  <a:pt x="0" y="782"/>
                </a:moveTo>
                <a:lnTo>
                  <a:pt x="781" y="0"/>
                </a:lnTo>
                <a:lnTo>
                  <a:pt x="1557" y="782"/>
                </a:lnTo>
                <a:lnTo>
                  <a:pt x="781" y="1563"/>
                </a:lnTo>
                <a:lnTo>
                  <a:pt x="0" y="782"/>
                </a:lnTo>
                <a:lnTo>
                  <a:pt x="0" y="782"/>
                </a:lnTo>
                <a:close/>
              </a:path>
            </a:pathLst>
          </a:custGeom>
          <a:solidFill>
            <a:srgbClr val="0587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>
            <a:off x="6312603" y="2008055"/>
            <a:ext cx="2471738" cy="2481263"/>
          </a:xfrm>
          <a:custGeom>
            <a:avLst/>
            <a:gdLst>
              <a:gd name="T0" fmla="*/ 0 w 1557"/>
              <a:gd name="T1" fmla="*/ 782 h 1563"/>
              <a:gd name="T2" fmla="*/ 781 w 1557"/>
              <a:gd name="T3" fmla="*/ 0 h 1563"/>
              <a:gd name="T4" fmla="*/ 1557 w 1557"/>
              <a:gd name="T5" fmla="*/ 782 h 1563"/>
              <a:gd name="T6" fmla="*/ 781 w 1557"/>
              <a:gd name="T7" fmla="*/ 1563 h 1563"/>
              <a:gd name="T8" fmla="*/ 0 w 1557"/>
              <a:gd name="T9" fmla="*/ 782 h 1563"/>
              <a:gd name="T10" fmla="*/ 0 w 1557"/>
              <a:gd name="T11" fmla="*/ 782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7" h="1563">
                <a:moveTo>
                  <a:pt x="0" y="782"/>
                </a:moveTo>
                <a:lnTo>
                  <a:pt x="781" y="0"/>
                </a:lnTo>
                <a:lnTo>
                  <a:pt x="1557" y="782"/>
                </a:lnTo>
                <a:lnTo>
                  <a:pt x="781" y="1563"/>
                </a:lnTo>
                <a:lnTo>
                  <a:pt x="0" y="782"/>
                </a:lnTo>
                <a:lnTo>
                  <a:pt x="0" y="782"/>
                </a:ln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4" name="Freeform 5"/>
          <p:cNvSpPr>
            <a:spLocks/>
          </p:cNvSpPr>
          <p:nvPr/>
        </p:nvSpPr>
        <p:spPr bwMode="auto">
          <a:xfrm>
            <a:off x="9156189" y="2030694"/>
            <a:ext cx="2471738" cy="2481263"/>
          </a:xfrm>
          <a:custGeom>
            <a:avLst/>
            <a:gdLst>
              <a:gd name="T0" fmla="*/ 0 w 1557"/>
              <a:gd name="T1" fmla="*/ 782 h 1563"/>
              <a:gd name="T2" fmla="*/ 781 w 1557"/>
              <a:gd name="T3" fmla="*/ 0 h 1563"/>
              <a:gd name="T4" fmla="*/ 1557 w 1557"/>
              <a:gd name="T5" fmla="*/ 782 h 1563"/>
              <a:gd name="T6" fmla="*/ 781 w 1557"/>
              <a:gd name="T7" fmla="*/ 1563 h 1563"/>
              <a:gd name="T8" fmla="*/ 0 w 1557"/>
              <a:gd name="T9" fmla="*/ 782 h 1563"/>
              <a:gd name="T10" fmla="*/ 0 w 1557"/>
              <a:gd name="T11" fmla="*/ 782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7" h="1563">
                <a:moveTo>
                  <a:pt x="0" y="782"/>
                </a:moveTo>
                <a:lnTo>
                  <a:pt x="781" y="0"/>
                </a:lnTo>
                <a:lnTo>
                  <a:pt x="1557" y="782"/>
                </a:lnTo>
                <a:lnTo>
                  <a:pt x="781" y="1563"/>
                </a:lnTo>
                <a:lnTo>
                  <a:pt x="0" y="782"/>
                </a:lnTo>
                <a:lnTo>
                  <a:pt x="0" y="782"/>
                </a:lnTo>
                <a:close/>
              </a:path>
            </a:pathLst>
          </a:custGeom>
          <a:solidFill>
            <a:srgbClr val="53C3C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3" y="2030694"/>
            <a:ext cx="2472616" cy="247261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7E271B29-C561-4594-8342-C9E6894BA102}"/>
              </a:ext>
            </a:extLst>
          </p:cNvPr>
          <p:cNvSpPr txBox="1">
            <a:spLocks/>
          </p:cNvSpPr>
          <p:nvPr/>
        </p:nvSpPr>
        <p:spPr>
          <a:xfrm>
            <a:off x="1010427" y="1432094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xmlns="" id="{A4E3A3C9-3047-4AF6-A504-652FFFDCF4B0}"/>
              </a:ext>
            </a:extLst>
          </p:cNvPr>
          <p:cNvGrpSpPr/>
          <p:nvPr/>
        </p:nvGrpSpPr>
        <p:grpSpPr>
          <a:xfrm>
            <a:off x="1010427" y="4803273"/>
            <a:ext cx="1681200" cy="1144302"/>
            <a:chOff x="1010427" y="4515894"/>
            <a:chExt cx="1681200" cy="1144302"/>
          </a:xfrm>
        </p:grpSpPr>
        <p:sp>
          <p:nvSpPr>
            <p:cNvPr id="16" name="Text Placeholder 4">
              <a:extLst>
                <a:ext uri="{FF2B5EF4-FFF2-40B4-BE49-F238E27FC236}">
                  <a16:creationId xmlns:a16="http://schemas.microsoft.com/office/drawing/2014/main" xmlns="" id="{504F1479-BFA0-469C-ADC3-0F4EBA021FBD}"/>
                </a:ext>
              </a:extLst>
            </p:cNvPr>
            <p:cNvSpPr txBox="1">
              <a:spLocks/>
            </p:cNvSpPr>
            <p:nvPr/>
          </p:nvSpPr>
          <p:spPr>
            <a:xfrm>
              <a:off x="1010427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Director</a:t>
              </a:r>
            </a:p>
          </p:txBody>
        </p:sp>
        <p:sp>
          <p:nvSpPr>
            <p:cNvPr id="17" name="Text Placeholder 5">
              <a:extLst>
                <a:ext uri="{FF2B5EF4-FFF2-40B4-BE49-F238E27FC236}">
                  <a16:creationId xmlns:a16="http://schemas.microsoft.com/office/drawing/2014/main" xmlns="" id="{24235559-0BDB-4F14-ACBC-8E6D399EBE22}"/>
                </a:ext>
              </a:extLst>
            </p:cNvPr>
            <p:cNvSpPr txBox="1">
              <a:spLocks/>
            </p:cNvSpPr>
            <p:nvPr/>
          </p:nvSpPr>
          <p:spPr>
            <a:xfrm>
              <a:off x="1010427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1E7BCCBC-6284-4EC5-B09D-56A760B7BA97}"/>
              </a:ext>
            </a:extLst>
          </p:cNvPr>
          <p:cNvSpPr txBox="1">
            <a:spLocks/>
          </p:cNvSpPr>
          <p:nvPr/>
        </p:nvSpPr>
        <p:spPr>
          <a:xfrm>
            <a:off x="3856178" y="1432094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>
                <a:cs typeface="Arial" pitchFamily="34" charset="0"/>
              </a:rPr>
              <a:t>Name Here</a:t>
            </a:r>
            <a:endParaRPr lang="en-US" altLang="ko-KR" sz="1800" dirty="0">
              <a:cs typeface="Arial" pitchFamily="34" charset="0"/>
            </a:endParaRPr>
          </a:p>
        </p:txBody>
      </p:sp>
      <p:grpSp>
        <p:nvGrpSpPr>
          <p:cNvPr id="19" name="그룹 5">
            <a:extLst>
              <a:ext uri="{FF2B5EF4-FFF2-40B4-BE49-F238E27FC236}">
                <a16:creationId xmlns:a16="http://schemas.microsoft.com/office/drawing/2014/main" xmlns="" id="{007068E9-FA0F-4F72-89E6-90185869DCD3}"/>
              </a:ext>
            </a:extLst>
          </p:cNvPr>
          <p:cNvGrpSpPr/>
          <p:nvPr/>
        </p:nvGrpSpPr>
        <p:grpSpPr>
          <a:xfrm>
            <a:off x="3856178" y="4803273"/>
            <a:ext cx="1681200" cy="1144302"/>
            <a:chOff x="3856178" y="4515894"/>
            <a:chExt cx="1681200" cy="1144302"/>
          </a:xfrm>
        </p:grpSpPr>
        <p:sp>
          <p:nvSpPr>
            <p:cNvPr id="20" name="Text Placeholder 7">
              <a:extLst>
                <a:ext uri="{FF2B5EF4-FFF2-40B4-BE49-F238E27FC236}">
                  <a16:creationId xmlns:a16="http://schemas.microsoft.com/office/drawing/2014/main" xmlns="" id="{22BC3EFC-DABA-4732-9E81-74FEBFD2D837}"/>
                </a:ext>
              </a:extLst>
            </p:cNvPr>
            <p:cNvSpPr txBox="1">
              <a:spLocks/>
            </p:cNvSpPr>
            <p:nvPr/>
          </p:nvSpPr>
          <p:spPr>
            <a:xfrm>
              <a:off x="3856178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Developer</a:t>
              </a:r>
            </a:p>
          </p:txBody>
        </p:sp>
        <p:sp>
          <p:nvSpPr>
            <p:cNvPr id="21" name="Text Placeholder 8">
              <a:extLst>
                <a:ext uri="{FF2B5EF4-FFF2-40B4-BE49-F238E27FC236}">
                  <a16:creationId xmlns:a16="http://schemas.microsoft.com/office/drawing/2014/main" xmlns="" id="{6DF2E7D2-C54C-45E2-902F-F2FBF84E88FA}"/>
                </a:ext>
              </a:extLst>
            </p:cNvPr>
            <p:cNvSpPr txBox="1">
              <a:spLocks/>
            </p:cNvSpPr>
            <p:nvPr/>
          </p:nvSpPr>
          <p:spPr>
            <a:xfrm>
              <a:off x="3856178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746BFC4-77D2-4CEE-8C9C-957556C7320A}"/>
              </a:ext>
            </a:extLst>
          </p:cNvPr>
          <p:cNvSpPr txBox="1">
            <a:spLocks/>
          </p:cNvSpPr>
          <p:nvPr/>
        </p:nvSpPr>
        <p:spPr>
          <a:xfrm>
            <a:off x="6701929" y="1432094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>
                <a:cs typeface="Arial" pitchFamily="34" charset="0"/>
              </a:rPr>
              <a:t>Name Here</a:t>
            </a:r>
            <a:endParaRPr lang="en-US" altLang="ko-KR" sz="1800" dirty="0">
              <a:cs typeface="Arial" pitchFamily="34" charset="0"/>
            </a:endParaRPr>
          </a:p>
        </p:txBody>
      </p:sp>
      <p:grpSp>
        <p:nvGrpSpPr>
          <p:cNvPr id="23" name="그룹 4">
            <a:extLst>
              <a:ext uri="{FF2B5EF4-FFF2-40B4-BE49-F238E27FC236}">
                <a16:creationId xmlns:a16="http://schemas.microsoft.com/office/drawing/2014/main" xmlns="" id="{6872C9B3-CD28-47CA-ACF8-4437034F3ED1}"/>
              </a:ext>
            </a:extLst>
          </p:cNvPr>
          <p:cNvGrpSpPr/>
          <p:nvPr/>
        </p:nvGrpSpPr>
        <p:grpSpPr>
          <a:xfrm>
            <a:off x="6701929" y="4803273"/>
            <a:ext cx="1681200" cy="1144302"/>
            <a:chOff x="6701929" y="4515894"/>
            <a:chExt cx="1681200" cy="1144302"/>
          </a:xfrm>
        </p:grpSpPr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xmlns="" id="{19B28A6D-91B8-48AF-8D87-47A66E74A891}"/>
                </a:ext>
              </a:extLst>
            </p:cNvPr>
            <p:cNvSpPr txBox="1">
              <a:spLocks/>
            </p:cNvSpPr>
            <p:nvPr/>
          </p:nvSpPr>
          <p:spPr>
            <a:xfrm>
              <a:off x="6701929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Programmer</a:t>
              </a:r>
              <a:endParaRPr lang="en-US" altLang="ko-KR" dirty="0">
                <a:cs typeface="Arial" pitchFamily="34" charset="0"/>
              </a:endParaRPr>
            </a:p>
          </p:txBody>
        </p:sp>
        <p:sp>
          <p:nvSpPr>
            <p:cNvPr id="25" name="Text Placeholder 14">
              <a:extLst>
                <a:ext uri="{FF2B5EF4-FFF2-40B4-BE49-F238E27FC236}">
                  <a16:creationId xmlns:a16="http://schemas.microsoft.com/office/drawing/2014/main" xmlns="" id="{3653B5F5-EA43-4466-9741-AD4CCEB5795C}"/>
                </a:ext>
              </a:extLst>
            </p:cNvPr>
            <p:cNvSpPr txBox="1">
              <a:spLocks/>
            </p:cNvSpPr>
            <p:nvPr/>
          </p:nvSpPr>
          <p:spPr>
            <a:xfrm>
              <a:off x="6701929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6" name="Text Placeholder 18">
            <a:extLst>
              <a:ext uri="{FF2B5EF4-FFF2-40B4-BE49-F238E27FC236}">
                <a16:creationId xmlns:a16="http://schemas.microsoft.com/office/drawing/2014/main" xmlns="" id="{134B6B08-4010-4C43-9BC0-1346FF35FEAA}"/>
              </a:ext>
            </a:extLst>
          </p:cNvPr>
          <p:cNvSpPr txBox="1">
            <a:spLocks/>
          </p:cNvSpPr>
          <p:nvPr/>
        </p:nvSpPr>
        <p:spPr>
          <a:xfrm>
            <a:off x="9547681" y="1432094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>
                <a:cs typeface="Arial" pitchFamily="34" charset="0"/>
              </a:rPr>
              <a:t>Name Here</a:t>
            </a:r>
            <a:endParaRPr lang="en-US" altLang="ko-KR" sz="1800" dirty="0">
              <a:cs typeface="Arial" pitchFamily="34" charset="0"/>
            </a:endParaRPr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xmlns="" id="{F275143A-2621-486E-A39C-9DF688CEFEBD}"/>
              </a:ext>
            </a:extLst>
          </p:cNvPr>
          <p:cNvGrpSpPr/>
          <p:nvPr/>
        </p:nvGrpSpPr>
        <p:grpSpPr>
          <a:xfrm>
            <a:off x="9547681" y="4803273"/>
            <a:ext cx="1681200" cy="1144302"/>
            <a:chOff x="9547681" y="4515894"/>
            <a:chExt cx="1681200" cy="1144302"/>
          </a:xfrm>
        </p:grpSpPr>
        <p:sp>
          <p:nvSpPr>
            <p:cNvPr id="28" name="Text Placeholder 23">
              <a:extLst>
                <a:ext uri="{FF2B5EF4-FFF2-40B4-BE49-F238E27FC236}">
                  <a16:creationId xmlns:a16="http://schemas.microsoft.com/office/drawing/2014/main" xmlns="" id="{7D02F51D-9C6D-41FD-A7BD-52621E159889}"/>
                </a:ext>
              </a:extLst>
            </p:cNvPr>
            <p:cNvSpPr txBox="1">
              <a:spLocks/>
            </p:cNvSpPr>
            <p:nvPr/>
          </p:nvSpPr>
          <p:spPr>
            <a:xfrm>
              <a:off x="9547681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Designer</a:t>
              </a:r>
            </a:p>
          </p:txBody>
        </p:sp>
        <p:sp>
          <p:nvSpPr>
            <p:cNvPr id="29" name="Text Placeholder 30">
              <a:extLst>
                <a:ext uri="{FF2B5EF4-FFF2-40B4-BE49-F238E27FC236}">
                  <a16:creationId xmlns:a16="http://schemas.microsoft.com/office/drawing/2014/main" xmlns="" id="{D4C1C501-FC4A-46C7-BDAB-2E20E4F14467}"/>
                </a:ext>
              </a:extLst>
            </p:cNvPr>
            <p:cNvSpPr txBox="1">
              <a:spLocks/>
            </p:cNvSpPr>
            <p:nvPr/>
          </p:nvSpPr>
          <p:spPr>
            <a:xfrm>
              <a:off x="9547681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30" name="Group 15">
            <a:extLst>
              <a:ext uri="{FF2B5EF4-FFF2-40B4-BE49-F238E27FC236}">
                <a16:creationId xmlns:a16="http://schemas.microsoft.com/office/drawing/2014/main" xmlns="" id="{498AC4D2-5BAD-49AD-821D-EC0531615A82}"/>
              </a:ext>
            </a:extLst>
          </p:cNvPr>
          <p:cNvGrpSpPr/>
          <p:nvPr/>
        </p:nvGrpSpPr>
        <p:grpSpPr>
          <a:xfrm>
            <a:off x="1313877" y="6038488"/>
            <a:ext cx="1074300" cy="309125"/>
            <a:chOff x="3130166" y="5667342"/>
            <a:chExt cx="1254837" cy="361074"/>
          </a:xfrm>
          <a:solidFill>
            <a:schemeClr val="accent6">
              <a:alpha val="70000"/>
            </a:schemeClr>
          </a:solidFill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xmlns="" id="{C0029560-5982-45C8-BF46-86F7FF47CD7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9">
              <a:extLst>
                <a:ext uri="{FF2B5EF4-FFF2-40B4-BE49-F238E27FC236}">
                  <a16:creationId xmlns:a16="http://schemas.microsoft.com/office/drawing/2014/main" xmlns="" id="{8B3BAD96-792F-4311-A8B8-E1FCF06076A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xmlns="" id="{D0B5C604-0D9B-4E65-841B-E7F6069C680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29">
            <a:extLst>
              <a:ext uri="{FF2B5EF4-FFF2-40B4-BE49-F238E27FC236}">
                <a16:creationId xmlns:a16="http://schemas.microsoft.com/office/drawing/2014/main" xmlns="" id="{E8AB9B39-F9E2-4A08-A6EA-527F38479677}"/>
              </a:ext>
            </a:extLst>
          </p:cNvPr>
          <p:cNvGrpSpPr/>
          <p:nvPr/>
        </p:nvGrpSpPr>
        <p:grpSpPr>
          <a:xfrm>
            <a:off x="4159628" y="6038488"/>
            <a:ext cx="1074300" cy="309125"/>
            <a:chOff x="3130166" y="5667342"/>
            <a:chExt cx="1254837" cy="361074"/>
          </a:xfrm>
          <a:solidFill>
            <a:schemeClr val="accent6">
              <a:alpha val="70000"/>
            </a:schemeClr>
          </a:solidFill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xmlns="" id="{21BA744E-D7D9-40DF-91C8-E4CDF975503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9">
              <a:extLst>
                <a:ext uri="{FF2B5EF4-FFF2-40B4-BE49-F238E27FC236}">
                  <a16:creationId xmlns:a16="http://schemas.microsoft.com/office/drawing/2014/main" xmlns="" id="{182BA3CD-8F16-48DE-B72E-F4B0070A446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xmlns="" id="{E353005D-45AB-4906-B5D1-87305436318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6">
            <a:extLst>
              <a:ext uri="{FF2B5EF4-FFF2-40B4-BE49-F238E27FC236}">
                <a16:creationId xmlns:a16="http://schemas.microsoft.com/office/drawing/2014/main" xmlns="" id="{ADBBED21-0AE1-4841-8CFE-3C622EDF1922}"/>
              </a:ext>
            </a:extLst>
          </p:cNvPr>
          <p:cNvGrpSpPr/>
          <p:nvPr/>
        </p:nvGrpSpPr>
        <p:grpSpPr>
          <a:xfrm>
            <a:off x="7005379" y="6038488"/>
            <a:ext cx="1074300" cy="309125"/>
            <a:chOff x="3130166" y="5667342"/>
            <a:chExt cx="1254837" cy="361074"/>
          </a:xfrm>
          <a:solidFill>
            <a:schemeClr val="accent6">
              <a:alpha val="70000"/>
            </a:schemeClr>
          </a:solidFill>
        </p:grpSpPr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xmlns="" id="{E7B5A7D9-FA87-4BE8-B53C-AF8CBCCDEF3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DFFABC9F-ACFC-4A24-8575-D628C8268B3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xmlns="" id="{E2C97ACA-75A4-4AF4-B467-FBA2C6571E7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3">
            <a:extLst>
              <a:ext uri="{FF2B5EF4-FFF2-40B4-BE49-F238E27FC236}">
                <a16:creationId xmlns:a16="http://schemas.microsoft.com/office/drawing/2014/main" xmlns="" id="{90F71CF7-B59B-44D4-98FB-2A2B2EAFE20A}"/>
              </a:ext>
            </a:extLst>
          </p:cNvPr>
          <p:cNvGrpSpPr/>
          <p:nvPr/>
        </p:nvGrpSpPr>
        <p:grpSpPr>
          <a:xfrm>
            <a:off x="9851131" y="6038488"/>
            <a:ext cx="1074300" cy="309125"/>
            <a:chOff x="3130166" y="5667342"/>
            <a:chExt cx="1254837" cy="361074"/>
          </a:xfrm>
          <a:solidFill>
            <a:schemeClr val="accent6">
              <a:alpha val="70000"/>
            </a:schemeClr>
          </a:solidFill>
        </p:grpSpPr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xmlns="" id="{D383ED0B-3C9B-4635-82DD-1B25FCD60BD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39">
              <a:extLst>
                <a:ext uri="{FF2B5EF4-FFF2-40B4-BE49-F238E27FC236}">
                  <a16:creationId xmlns:a16="http://schemas.microsoft.com/office/drawing/2014/main" xmlns="" id="{CE9F6768-C19C-4248-BC71-BC7B78B8DB0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xmlns="" id="{0135B0FD-5AD2-4C2A-AD5A-31D94A93F4D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65D3D857-6B4A-4890-8CF6-01AB9E1C9F7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644CD0B-9BF8-44E8-9183-402A4814788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7F22A538-E08E-4E8B-AC40-F6877F80034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6D1289C3-0614-402A-AB31-3A32C0F52D2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" name="Rectángulo 2"/>
          <p:cNvSpPr/>
          <p:nvPr/>
        </p:nvSpPr>
        <p:spPr>
          <a:xfrm>
            <a:off x="323529" y="182880"/>
            <a:ext cx="11704348" cy="649927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1788"/>
            <a:ext cx="11572875" cy="7254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99" y="1773025"/>
            <a:ext cx="4329301" cy="45905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1773025"/>
            <a:ext cx="3909494" cy="48447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501" y="1773025"/>
            <a:ext cx="2644952" cy="29526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0906" y="4911002"/>
            <a:ext cx="1292141" cy="14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401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E2A7091-D8D5-4911-A96B-D899444DD066}"/>
              </a:ext>
            </a:extLst>
          </p:cNvPr>
          <p:cNvGrpSpPr/>
          <p:nvPr/>
        </p:nvGrpSpPr>
        <p:grpSpPr>
          <a:xfrm>
            <a:off x="210680" y="1208476"/>
            <a:ext cx="5104599" cy="1883068"/>
            <a:chOff x="1093177" y="989695"/>
            <a:chExt cx="10005646" cy="3691046"/>
          </a:xfrm>
          <a:solidFill>
            <a:schemeClr val="accent1">
              <a:lumMod val="5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FBF3687-67A0-4DE0-8BC6-00757A34BE4E}"/>
                </a:ext>
              </a:extLst>
            </p:cNvPr>
            <p:cNvSpPr/>
            <p:nvPr/>
          </p:nvSpPr>
          <p:spPr>
            <a:xfrm flipH="1" flipV="1">
              <a:off x="6623408" y="1349111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3C8BB312-2882-41F1-8A8F-C59A9F63E34B}"/>
                </a:ext>
              </a:extLst>
            </p:cNvPr>
            <p:cNvSpPr/>
            <p:nvPr/>
          </p:nvSpPr>
          <p:spPr>
            <a:xfrm>
              <a:off x="1667706" y="1575962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615763E5-0621-4B4B-B2B2-F5B6D9F34943}"/>
                </a:ext>
              </a:extLst>
            </p:cNvPr>
            <p:cNvSpPr/>
            <p:nvPr/>
          </p:nvSpPr>
          <p:spPr>
            <a:xfrm flipH="1" flipV="1">
              <a:off x="6724533" y="2670316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AFC399C-F8FC-43C0-90FE-DA9463E12AEC}"/>
                </a:ext>
              </a:extLst>
            </p:cNvPr>
            <p:cNvGrpSpPr/>
            <p:nvPr/>
          </p:nvGrpSpPr>
          <p:grpSpPr>
            <a:xfrm>
              <a:off x="4692156" y="989695"/>
              <a:ext cx="2795565" cy="3631621"/>
              <a:chOff x="1257518" y="2316205"/>
              <a:chExt cx="1389446" cy="1804981"/>
            </a:xfrm>
            <a:grpFill/>
          </p:grpSpPr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xmlns="" id="{294271EC-0FB8-4042-BC27-745BD0E72069}"/>
                  </a:ext>
                </a:extLst>
              </p:cNvPr>
              <p:cNvSpPr/>
              <p:nvPr/>
            </p:nvSpPr>
            <p:spPr>
              <a:xfrm>
                <a:off x="1257518" y="2316205"/>
                <a:ext cx="1389446" cy="1804981"/>
              </a:xfrm>
              <a:custGeom>
                <a:avLst/>
                <a:gdLst>
                  <a:gd name="connsiteX0" fmla="*/ 198332 w 800100"/>
                  <a:gd name="connsiteY0" fmla="*/ 961703 h 962025"/>
                  <a:gd name="connsiteX1" fmla="*/ 646959 w 800100"/>
                  <a:gd name="connsiteY1" fmla="*/ 961703 h 962025"/>
                  <a:gd name="connsiteX2" fmla="*/ 610764 w 800100"/>
                  <a:gd name="connsiteY2" fmla="*/ 885503 h 962025"/>
                  <a:gd name="connsiteX3" fmla="*/ 686964 w 800100"/>
                  <a:gd name="connsiteY3" fmla="*/ 625471 h 962025"/>
                  <a:gd name="connsiteX4" fmla="*/ 786024 w 800100"/>
                  <a:gd name="connsiteY4" fmla="*/ 283523 h 962025"/>
                  <a:gd name="connsiteX5" fmla="*/ 359304 w 800100"/>
                  <a:gd name="connsiteY5" fmla="*/ 14918 h 962025"/>
                  <a:gd name="connsiteX6" fmla="*/ 124037 w 800100"/>
                  <a:gd name="connsiteY6" fmla="*/ 211133 h 962025"/>
                  <a:gd name="connsiteX7" fmla="*/ 116417 w 800100"/>
                  <a:gd name="connsiteY7" fmla="*/ 270188 h 962025"/>
                  <a:gd name="connsiteX8" fmla="*/ 59267 w 800100"/>
                  <a:gd name="connsiteY8" fmla="*/ 367343 h 962025"/>
                  <a:gd name="connsiteX9" fmla="*/ 13547 w 800100"/>
                  <a:gd name="connsiteY9" fmla="*/ 427351 h 962025"/>
                  <a:gd name="connsiteX10" fmla="*/ 24024 w 800100"/>
                  <a:gd name="connsiteY10" fmla="*/ 515933 h 962025"/>
                  <a:gd name="connsiteX11" fmla="*/ 63077 w 800100"/>
                  <a:gd name="connsiteY11" fmla="*/ 552128 h 962025"/>
                  <a:gd name="connsiteX12" fmla="*/ 18309 w 800100"/>
                  <a:gd name="connsiteY12" fmla="*/ 570226 h 962025"/>
                  <a:gd name="connsiteX13" fmla="*/ 30692 w 800100"/>
                  <a:gd name="connsiteY13" fmla="*/ 609278 h 962025"/>
                  <a:gd name="connsiteX14" fmla="*/ 29739 w 800100"/>
                  <a:gd name="connsiteY14" fmla="*/ 673096 h 962025"/>
                  <a:gd name="connsiteX15" fmla="*/ 85937 w 800100"/>
                  <a:gd name="connsiteY15" fmla="*/ 744533 h 962025"/>
                  <a:gd name="connsiteX16" fmla="*/ 225002 w 800100"/>
                  <a:gd name="connsiteY16" fmla="*/ 764536 h 962025"/>
                  <a:gd name="connsiteX17" fmla="*/ 198332 w 800100"/>
                  <a:gd name="connsiteY17" fmla="*/ 961703 h 962025"/>
                  <a:gd name="connsiteX0" fmla="*/ 173835 w 788240"/>
                  <a:gd name="connsiteY0" fmla="*/ 1023975 h 1023975"/>
                  <a:gd name="connsiteX1" fmla="*/ 639815 w 788240"/>
                  <a:gd name="connsiteY1" fmla="*/ 954560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8932"/>
                  <a:gd name="connsiteX1" fmla="*/ 654690 w 788240"/>
                  <a:gd name="connsiteY1" fmla="*/ 1028932 h 1028932"/>
                  <a:gd name="connsiteX2" fmla="*/ 603620 w 788240"/>
                  <a:gd name="connsiteY2" fmla="*/ 878360 h 1028932"/>
                  <a:gd name="connsiteX3" fmla="*/ 679820 w 788240"/>
                  <a:gd name="connsiteY3" fmla="*/ 618328 h 1028932"/>
                  <a:gd name="connsiteX4" fmla="*/ 778880 w 788240"/>
                  <a:gd name="connsiteY4" fmla="*/ 276380 h 1028932"/>
                  <a:gd name="connsiteX5" fmla="*/ 352160 w 788240"/>
                  <a:gd name="connsiteY5" fmla="*/ 7775 h 1028932"/>
                  <a:gd name="connsiteX6" fmla="*/ 116893 w 788240"/>
                  <a:gd name="connsiteY6" fmla="*/ 203990 h 1028932"/>
                  <a:gd name="connsiteX7" fmla="*/ 109273 w 788240"/>
                  <a:gd name="connsiteY7" fmla="*/ 263045 h 1028932"/>
                  <a:gd name="connsiteX8" fmla="*/ 52123 w 788240"/>
                  <a:gd name="connsiteY8" fmla="*/ 360200 h 1028932"/>
                  <a:gd name="connsiteX9" fmla="*/ 6403 w 788240"/>
                  <a:gd name="connsiteY9" fmla="*/ 420208 h 1028932"/>
                  <a:gd name="connsiteX10" fmla="*/ 16880 w 788240"/>
                  <a:gd name="connsiteY10" fmla="*/ 508790 h 1028932"/>
                  <a:gd name="connsiteX11" fmla="*/ 55933 w 788240"/>
                  <a:gd name="connsiteY11" fmla="*/ 544985 h 1028932"/>
                  <a:gd name="connsiteX12" fmla="*/ 11165 w 788240"/>
                  <a:gd name="connsiteY12" fmla="*/ 563083 h 1028932"/>
                  <a:gd name="connsiteX13" fmla="*/ 23548 w 788240"/>
                  <a:gd name="connsiteY13" fmla="*/ 602135 h 1028932"/>
                  <a:gd name="connsiteX14" fmla="*/ 22595 w 788240"/>
                  <a:gd name="connsiteY14" fmla="*/ 665953 h 1028932"/>
                  <a:gd name="connsiteX15" fmla="*/ 78793 w 788240"/>
                  <a:gd name="connsiteY15" fmla="*/ 737390 h 1028932"/>
                  <a:gd name="connsiteX16" fmla="*/ 217858 w 788240"/>
                  <a:gd name="connsiteY16" fmla="*/ 757393 h 1028932"/>
                  <a:gd name="connsiteX17" fmla="*/ 173835 w 788240"/>
                  <a:gd name="connsiteY17" fmla="*/ 1023975 h 1028932"/>
                  <a:gd name="connsiteX0" fmla="*/ 173835 w 788240"/>
                  <a:gd name="connsiteY0" fmla="*/ 1023975 h 1023975"/>
                  <a:gd name="connsiteX1" fmla="*/ 674523 w 788240"/>
                  <a:gd name="connsiteY1" fmla="*/ 1023974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14058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19016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21495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8240" h="1023975">
                    <a:moveTo>
                      <a:pt x="173835" y="1023975"/>
                    </a:moveTo>
                    <a:lnTo>
                      <a:pt x="679481" y="1021495"/>
                    </a:lnTo>
                    <a:cubicBezTo>
                      <a:pt x="666146" y="995778"/>
                      <a:pt x="612193" y="896458"/>
                      <a:pt x="603620" y="878360"/>
                    </a:cubicBezTo>
                    <a:cubicBezTo>
                      <a:pt x="579808" y="822163"/>
                      <a:pt x="596953" y="699290"/>
                      <a:pt x="679820" y="618328"/>
                    </a:cubicBezTo>
                    <a:cubicBezTo>
                      <a:pt x="758878" y="541175"/>
                      <a:pt x="810313" y="391633"/>
                      <a:pt x="778880" y="276380"/>
                    </a:cubicBezTo>
                    <a:cubicBezTo>
                      <a:pt x="727445" y="85880"/>
                      <a:pt x="555995" y="-32230"/>
                      <a:pt x="352160" y="7775"/>
                    </a:cubicBezTo>
                    <a:cubicBezTo>
                      <a:pt x="352160" y="7775"/>
                      <a:pt x="175948" y="29683"/>
                      <a:pt x="116893" y="203990"/>
                    </a:cubicBezTo>
                    <a:cubicBezTo>
                      <a:pt x="116893" y="203990"/>
                      <a:pt x="107368" y="229708"/>
                      <a:pt x="109273" y="263045"/>
                    </a:cubicBezTo>
                    <a:cubicBezTo>
                      <a:pt x="114035" y="316385"/>
                      <a:pt x="75935" y="347818"/>
                      <a:pt x="52123" y="360200"/>
                    </a:cubicBezTo>
                    <a:cubicBezTo>
                      <a:pt x="27358" y="373535"/>
                      <a:pt x="-16457" y="395443"/>
                      <a:pt x="6403" y="420208"/>
                    </a:cubicBezTo>
                    <a:cubicBezTo>
                      <a:pt x="34025" y="450688"/>
                      <a:pt x="32120" y="489740"/>
                      <a:pt x="16880" y="508790"/>
                    </a:cubicBezTo>
                    <a:cubicBezTo>
                      <a:pt x="-2170" y="531650"/>
                      <a:pt x="53075" y="532603"/>
                      <a:pt x="55933" y="544985"/>
                    </a:cubicBezTo>
                    <a:cubicBezTo>
                      <a:pt x="58790" y="558320"/>
                      <a:pt x="14975" y="547843"/>
                      <a:pt x="11165" y="563083"/>
                    </a:cubicBezTo>
                    <a:cubicBezTo>
                      <a:pt x="7355" y="579275"/>
                      <a:pt x="19738" y="583085"/>
                      <a:pt x="23548" y="602135"/>
                    </a:cubicBezTo>
                    <a:cubicBezTo>
                      <a:pt x="27358" y="621185"/>
                      <a:pt x="24500" y="656428"/>
                      <a:pt x="22595" y="665953"/>
                    </a:cubicBezTo>
                    <a:cubicBezTo>
                      <a:pt x="20690" y="675478"/>
                      <a:pt x="26405" y="732628"/>
                      <a:pt x="78793" y="737390"/>
                    </a:cubicBezTo>
                    <a:cubicBezTo>
                      <a:pt x="131180" y="742153"/>
                      <a:pt x="196903" y="731675"/>
                      <a:pt x="217858" y="757393"/>
                    </a:cubicBezTo>
                    <a:cubicBezTo>
                      <a:pt x="236908" y="783110"/>
                      <a:pt x="197647" y="952538"/>
                      <a:pt x="173835" y="10239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F766DD16-F7F2-4288-840E-6F525C875081}"/>
                  </a:ext>
                </a:extLst>
              </p:cNvPr>
              <p:cNvGrpSpPr/>
              <p:nvPr/>
            </p:nvGrpSpPr>
            <p:grpSpPr>
              <a:xfrm>
                <a:off x="1684786" y="2516290"/>
                <a:ext cx="702035" cy="687994"/>
                <a:chOff x="1684786" y="2516290"/>
                <a:chExt cx="702035" cy="687994"/>
              </a:xfrm>
              <a:grpFill/>
            </p:grpSpPr>
            <p:sp>
              <p:nvSpPr>
                <p:cNvPr id="12" name="Graphic 4">
                  <a:extLst>
                    <a:ext uri="{FF2B5EF4-FFF2-40B4-BE49-F238E27FC236}">
                      <a16:creationId xmlns:a16="http://schemas.microsoft.com/office/drawing/2014/main" xmlns="" id="{26DB34CB-586D-4DBC-9EB0-686C67EB255F}"/>
                    </a:ext>
                  </a:extLst>
                </p:cNvPr>
                <p:cNvSpPr/>
                <p:nvPr/>
              </p:nvSpPr>
              <p:spPr>
                <a:xfrm>
                  <a:off x="1684786" y="2516290"/>
                  <a:ext cx="702035" cy="687994"/>
                </a:xfrm>
                <a:custGeom>
                  <a:avLst/>
                  <a:gdLst>
                    <a:gd name="connsiteX0" fmla="*/ 462439 w 476250"/>
                    <a:gd name="connsiteY0" fmla="*/ 160496 h 466725"/>
                    <a:gd name="connsiteX1" fmla="*/ 469106 w 476250"/>
                    <a:gd name="connsiteY1" fmla="*/ 153829 h 466725"/>
                    <a:gd name="connsiteX2" fmla="*/ 469106 w 476250"/>
                    <a:gd name="connsiteY2" fmla="*/ 149066 h 466725"/>
                    <a:gd name="connsiteX3" fmla="*/ 462439 w 476250"/>
                    <a:gd name="connsiteY3" fmla="*/ 142399 h 466725"/>
                    <a:gd name="connsiteX4" fmla="*/ 415766 w 476250"/>
                    <a:gd name="connsiteY4" fmla="*/ 142399 h 466725"/>
                    <a:gd name="connsiteX5" fmla="*/ 415766 w 476250"/>
                    <a:gd name="connsiteY5" fmla="*/ 93821 h 466725"/>
                    <a:gd name="connsiteX6" fmla="*/ 391954 w 476250"/>
                    <a:gd name="connsiteY6" fmla="*/ 70009 h 466725"/>
                    <a:gd name="connsiteX7" fmla="*/ 333851 w 476250"/>
                    <a:gd name="connsiteY7" fmla="*/ 70009 h 466725"/>
                    <a:gd name="connsiteX8" fmla="*/ 333851 w 476250"/>
                    <a:gd name="connsiteY8" fmla="*/ 13811 h 466725"/>
                    <a:gd name="connsiteX9" fmla="*/ 327184 w 476250"/>
                    <a:gd name="connsiteY9" fmla="*/ 7144 h 466725"/>
                    <a:gd name="connsiteX10" fmla="*/ 322421 w 476250"/>
                    <a:gd name="connsiteY10" fmla="*/ 7144 h 466725"/>
                    <a:gd name="connsiteX11" fmla="*/ 315754 w 476250"/>
                    <a:gd name="connsiteY11" fmla="*/ 13811 h 466725"/>
                    <a:gd name="connsiteX12" fmla="*/ 315754 w 476250"/>
                    <a:gd name="connsiteY12" fmla="*/ 70009 h 466725"/>
                    <a:gd name="connsiteX13" fmla="*/ 290989 w 476250"/>
                    <a:gd name="connsiteY13" fmla="*/ 70009 h 466725"/>
                    <a:gd name="connsiteX14" fmla="*/ 290989 w 476250"/>
                    <a:gd name="connsiteY14" fmla="*/ 13811 h 466725"/>
                    <a:gd name="connsiteX15" fmla="*/ 283369 w 476250"/>
                    <a:gd name="connsiteY15" fmla="*/ 7144 h 466725"/>
                    <a:gd name="connsiteX16" fmla="*/ 278606 w 476250"/>
                    <a:gd name="connsiteY16" fmla="*/ 7144 h 466725"/>
                    <a:gd name="connsiteX17" fmla="*/ 271939 w 476250"/>
                    <a:gd name="connsiteY17" fmla="*/ 13811 h 466725"/>
                    <a:gd name="connsiteX18" fmla="*/ 271939 w 476250"/>
                    <a:gd name="connsiteY18" fmla="*/ 70009 h 466725"/>
                    <a:gd name="connsiteX19" fmla="*/ 247174 w 476250"/>
                    <a:gd name="connsiteY19" fmla="*/ 70009 h 466725"/>
                    <a:gd name="connsiteX20" fmla="*/ 247174 w 476250"/>
                    <a:gd name="connsiteY20" fmla="*/ 13811 h 466725"/>
                    <a:gd name="connsiteX21" fmla="*/ 240506 w 476250"/>
                    <a:gd name="connsiteY21" fmla="*/ 7144 h 466725"/>
                    <a:gd name="connsiteX22" fmla="*/ 235744 w 476250"/>
                    <a:gd name="connsiteY22" fmla="*/ 7144 h 466725"/>
                    <a:gd name="connsiteX23" fmla="*/ 229076 w 476250"/>
                    <a:gd name="connsiteY23" fmla="*/ 13811 h 466725"/>
                    <a:gd name="connsiteX24" fmla="*/ 229076 w 476250"/>
                    <a:gd name="connsiteY24" fmla="*/ 70009 h 466725"/>
                    <a:gd name="connsiteX25" fmla="*/ 204311 w 476250"/>
                    <a:gd name="connsiteY25" fmla="*/ 70009 h 466725"/>
                    <a:gd name="connsiteX26" fmla="*/ 204311 w 476250"/>
                    <a:gd name="connsiteY26" fmla="*/ 13811 h 466725"/>
                    <a:gd name="connsiteX27" fmla="*/ 197644 w 476250"/>
                    <a:gd name="connsiteY27" fmla="*/ 7144 h 466725"/>
                    <a:gd name="connsiteX28" fmla="*/ 192881 w 476250"/>
                    <a:gd name="connsiteY28" fmla="*/ 7144 h 466725"/>
                    <a:gd name="connsiteX29" fmla="*/ 186214 w 476250"/>
                    <a:gd name="connsiteY29" fmla="*/ 13811 h 466725"/>
                    <a:gd name="connsiteX30" fmla="*/ 186214 w 476250"/>
                    <a:gd name="connsiteY30" fmla="*/ 70009 h 466725"/>
                    <a:gd name="connsiteX31" fmla="*/ 161449 w 476250"/>
                    <a:gd name="connsiteY31" fmla="*/ 70009 h 466725"/>
                    <a:gd name="connsiteX32" fmla="*/ 161449 w 476250"/>
                    <a:gd name="connsiteY32" fmla="*/ 13811 h 466725"/>
                    <a:gd name="connsiteX33" fmla="*/ 154781 w 476250"/>
                    <a:gd name="connsiteY33" fmla="*/ 7144 h 466725"/>
                    <a:gd name="connsiteX34" fmla="*/ 150019 w 476250"/>
                    <a:gd name="connsiteY34" fmla="*/ 7144 h 466725"/>
                    <a:gd name="connsiteX35" fmla="*/ 143351 w 476250"/>
                    <a:gd name="connsiteY35" fmla="*/ 13811 h 466725"/>
                    <a:gd name="connsiteX36" fmla="*/ 143351 w 476250"/>
                    <a:gd name="connsiteY36" fmla="*/ 70009 h 466725"/>
                    <a:gd name="connsiteX37" fmla="*/ 88106 w 476250"/>
                    <a:gd name="connsiteY37" fmla="*/ 70009 h 466725"/>
                    <a:gd name="connsiteX38" fmla="*/ 64294 w 476250"/>
                    <a:gd name="connsiteY38" fmla="*/ 93821 h 466725"/>
                    <a:gd name="connsiteX39" fmla="*/ 64294 w 476250"/>
                    <a:gd name="connsiteY39" fmla="*/ 142399 h 466725"/>
                    <a:gd name="connsiteX40" fmla="*/ 13811 w 476250"/>
                    <a:gd name="connsiteY40" fmla="*/ 142399 h 466725"/>
                    <a:gd name="connsiteX41" fmla="*/ 7144 w 476250"/>
                    <a:gd name="connsiteY41" fmla="*/ 149066 h 466725"/>
                    <a:gd name="connsiteX42" fmla="*/ 7144 w 476250"/>
                    <a:gd name="connsiteY42" fmla="*/ 153829 h 466725"/>
                    <a:gd name="connsiteX43" fmla="*/ 13811 w 476250"/>
                    <a:gd name="connsiteY43" fmla="*/ 160496 h 466725"/>
                    <a:gd name="connsiteX44" fmla="*/ 64294 w 476250"/>
                    <a:gd name="connsiteY44" fmla="*/ 160496 h 466725"/>
                    <a:gd name="connsiteX45" fmla="*/ 64294 w 476250"/>
                    <a:gd name="connsiteY45" fmla="*/ 185261 h 466725"/>
                    <a:gd name="connsiteX46" fmla="*/ 13811 w 476250"/>
                    <a:gd name="connsiteY46" fmla="*/ 185261 h 466725"/>
                    <a:gd name="connsiteX47" fmla="*/ 7144 w 476250"/>
                    <a:gd name="connsiteY47" fmla="*/ 191929 h 466725"/>
                    <a:gd name="connsiteX48" fmla="*/ 7144 w 476250"/>
                    <a:gd name="connsiteY48" fmla="*/ 196691 h 466725"/>
                    <a:gd name="connsiteX49" fmla="*/ 13811 w 476250"/>
                    <a:gd name="connsiteY49" fmla="*/ 203359 h 466725"/>
                    <a:gd name="connsiteX50" fmla="*/ 64294 w 476250"/>
                    <a:gd name="connsiteY50" fmla="*/ 203359 h 466725"/>
                    <a:gd name="connsiteX51" fmla="*/ 64294 w 476250"/>
                    <a:gd name="connsiteY51" fmla="*/ 228124 h 466725"/>
                    <a:gd name="connsiteX52" fmla="*/ 13811 w 476250"/>
                    <a:gd name="connsiteY52" fmla="*/ 228124 h 466725"/>
                    <a:gd name="connsiteX53" fmla="*/ 7144 w 476250"/>
                    <a:gd name="connsiteY53" fmla="*/ 235744 h 466725"/>
                    <a:gd name="connsiteX54" fmla="*/ 7144 w 476250"/>
                    <a:gd name="connsiteY54" fmla="*/ 240506 h 466725"/>
                    <a:gd name="connsiteX55" fmla="*/ 13811 w 476250"/>
                    <a:gd name="connsiteY55" fmla="*/ 247174 h 466725"/>
                    <a:gd name="connsiteX56" fmla="*/ 64294 w 476250"/>
                    <a:gd name="connsiteY56" fmla="*/ 247174 h 466725"/>
                    <a:gd name="connsiteX57" fmla="*/ 64294 w 476250"/>
                    <a:gd name="connsiteY57" fmla="*/ 271939 h 466725"/>
                    <a:gd name="connsiteX58" fmla="*/ 13811 w 476250"/>
                    <a:gd name="connsiteY58" fmla="*/ 271939 h 466725"/>
                    <a:gd name="connsiteX59" fmla="*/ 7144 w 476250"/>
                    <a:gd name="connsiteY59" fmla="*/ 278606 h 466725"/>
                    <a:gd name="connsiteX60" fmla="*/ 7144 w 476250"/>
                    <a:gd name="connsiteY60" fmla="*/ 283369 h 466725"/>
                    <a:gd name="connsiteX61" fmla="*/ 13811 w 476250"/>
                    <a:gd name="connsiteY61" fmla="*/ 290036 h 466725"/>
                    <a:gd name="connsiteX62" fmla="*/ 64294 w 476250"/>
                    <a:gd name="connsiteY62" fmla="*/ 290036 h 466725"/>
                    <a:gd name="connsiteX63" fmla="*/ 64294 w 476250"/>
                    <a:gd name="connsiteY63" fmla="*/ 314801 h 466725"/>
                    <a:gd name="connsiteX64" fmla="*/ 13811 w 476250"/>
                    <a:gd name="connsiteY64" fmla="*/ 314801 h 466725"/>
                    <a:gd name="connsiteX65" fmla="*/ 7144 w 476250"/>
                    <a:gd name="connsiteY65" fmla="*/ 321469 h 466725"/>
                    <a:gd name="connsiteX66" fmla="*/ 7144 w 476250"/>
                    <a:gd name="connsiteY66" fmla="*/ 326231 h 466725"/>
                    <a:gd name="connsiteX67" fmla="*/ 13811 w 476250"/>
                    <a:gd name="connsiteY67" fmla="*/ 332899 h 466725"/>
                    <a:gd name="connsiteX68" fmla="*/ 64294 w 476250"/>
                    <a:gd name="connsiteY68" fmla="*/ 332899 h 466725"/>
                    <a:gd name="connsiteX69" fmla="*/ 64294 w 476250"/>
                    <a:gd name="connsiteY69" fmla="*/ 380524 h 466725"/>
                    <a:gd name="connsiteX70" fmla="*/ 88106 w 476250"/>
                    <a:gd name="connsiteY70" fmla="*/ 404336 h 466725"/>
                    <a:gd name="connsiteX71" fmla="*/ 142399 w 476250"/>
                    <a:gd name="connsiteY71" fmla="*/ 404336 h 466725"/>
                    <a:gd name="connsiteX72" fmla="*/ 142399 w 476250"/>
                    <a:gd name="connsiteY72" fmla="*/ 461486 h 466725"/>
                    <a:gd name="connsiteX73" fmla="*/ 149066 w 476250"/>
                    <a:gd name="connsiteY73" fmla="*/ 468154 h 466725"/>
                    <a:gd name="connsiteX74" fmla="*/ 153829 w 476250"/>
                    <a:gd name="connsiteY74" fmla="*/ 468154 h 466725"/>
                    <a:gd name="connsiteX75" fmla="*/ 160496 w 476250"/>
                    <a:gd name="connsiteY75" fmla="*/ 461486 h 466725"/>
                    <a:gd name="connsiteX76" fmla="*/ 160496 w 476250"/>
                    <a:gd name="connsiteY76" fmla="*/ 404336 h 466725"/>
                    <a:gd name="connsiteX77" fmla="*/ 185261 w 476250"/>
                    <a:gd name="connsiteY77" fmla="*/ 404336 h 466725"/>
                    <a:gd name="connsiteX78" fmla="*/ 185261 w 476250"/>
                    <a:gd name="connsiteY78" fmla="*/ 461486 h 466725"/>
                    <a:gd name="connsiteX79" fmla="*/ 191929 w 476250"/>
                    <a:gd name="connsiteY79" fmla="*/ 468154 h 466725"/>
                    <a:gd name="connsiteX80" fmla="*/ 196691 w 476250"/>
                    <a:gd name="connsiteY80" fmla="*/ 468154 h 466725"/>
                    <a:gd name="connsiteX81" fmla="*/ 203359 w 476250"/>
                    <a:gd name="connsiteY81" fmla="*/ 461486 h 466725"/>
                    <a:gd name="connsiteX82" fmla="*/ 203359 w 476250"/>
                    <a:gd name="connsiteY82" fmla="*/ 404336 h 466725"/>
                    <a:gd name="connsiteX83" fmla="*/ 228124 w 476250"/>
                    <a:gd name="connsiteY83" fmla="*/ 404336 h 466725"/>
                    <a:gd name="connsiteX84" fmla="*/ 228124 w 476250"/>
                    <a:gd name="connsiteY84" fmla="*/ 461486 h 466725"/>
                    <a:gd name="connsiteX85" fmla="*/ 234791 w 476250"/>
                    <a:gd name="connsiteY85" fmla="*/ 468154 h 466725"/>
                    <a:gd name="connsiteX86" fmla="*/ 239554 w 476250"/>
                    <a:gd name="connsiteY86" fmla="*/ 468154 h 466725"/>
                    <a:gd name="connsiteX87" fmla="*/ 246221 w 476250"/>
                    <a:gd name="connsiteY87" fmla="*/ 461486 h 466725"/>
                    <a:gd name="connsiteX88" fmla="*/ 246221 w 476250"/>
                    <a:gd name="connsiteY88" fmla="*/ 404336 h 466725"/>
                    <a:gd name="connsiteX89" fmla="*/ 270986 w 476250"/>
                    <a:gd name="connsiteY89" fmla="*/ 404336 h 466725"/>
                    <a:gd name="connsiteX90" fmla="*/ 270986 w 476250"/>
                    <a:gd name="connsiteY90" fmla="*/ 461486 h 466725"/>
                    <a:gd name="connsiteX91" fmla="*/ 277654 w 476250"/>
                    <a:gd name="connsiteY91" fmla="*/ 468154 h 466725"/>
                    <a:gd name="connsiteX92" fmla="*/ 283369 w 476250"/>
                    <a:gd name="connsiteY92" fmla="*/ 468154 h 466725"/>
                    <a:gd name="connsiteX93" fmla="*/ 290036 w 476250"/>
                    <a:gd name="connsiteY93" fmla="*/ 461486 h 466725"/>
                    <a:gd name="connsiteX94" fmla="*/ 290036 w 476250"/>
                    <a:gd name="connsiteY94" fmla="*/ 404336 h 466725"/>
                    <a:gd name="connsiteX95" fmla="*/ 314801 w 476250"/>
                    <a:gd name="connsiteY95" fmla="*/ 404336 h 466725"/>
                    <a:gd name="connsiteX96" fmla="*/ 314801 w 476250"/>
                    <a:gd name="connsiteY96" fmla="*/ 461486 h 466725"/>
                    <a:gd name="connsiteX97" fmla="*/ 321469 w 476250"/>
                    <a:gd name="connsiteY97" fmla="*/ 468154 h 466725"/>
                    <a:gd name="connsiteX98" fmla="*/ 326231 w 476250"/>
                    <a:gd name="connsiteY98" fmla="*/ 468154 h 466725"/>
                    <a:gd name="connsiteX99" fmla="*/ 332899 w 476250"/>
                    <a:gd name="connsiteY99" fmla="*/ 461486 h 466725"/>
                    <a:gd name="connsiteX100" fmla="*/ 332899 w 476250"/>
                    <a:gd name="connsiteY100" fmla="*/ 404336 h 466725"/>
                    <a:gd name="connsiteX101" fmla="*/ 391001 w 476250"/>
                    <a:gd name="connsiteY101" fmla="*/ 404336 h 466725"/>
                    <a:gd name="connsiteX102" fmla="*/ 414814 w 476250"/>
                    <a:gd name="connsiteY102" fmla="*/ 380524 h 466725"/>
                    <a:gd name="connsiteX103" fmla="*/ 414814 w 476250"/>
                    <a:gd name="connsiteY103" fmla="*/ 332899 h 466725"/>
                    <a:gd name="connsiteX104" fmla="*/ 461486 w 476250"/>
                    <a:gd name="connsiteY104" fmla="*/ 332899 h 466725"/>
                    <a:gd name="connsiteX105" fmla="*/ 468154 w 476250"/>
                    <a:gd name="connsiteY105" fmla="*/ 326231 h 466725"/>
                    <a:gd name="connsiteX106" fmla="*/ 468154 w 476250"/>
                    <a:gd name="connsiteY106" fmla="*/ 321469 h 466725"/>
                    <a:gd name="connsiteX107" fmla="*/ 461486 w 476250"/>
                    <a:gd name="connsiteY107" fmla="*/ 314801 h 466725"/>
                    <a:gd name="connsiteX108" fmla="*/ 414814 w 476250"/>
                    <a:gd name="connsiteY108" fmla="*/ 314801 h 466725"/>
                    <a:gd name="connsiteX109" fmla="*/ 414814 w 476250"/>
                    <a:gd name="connsiteY109" fmla="*/ 290036 h 466725"/>
                    <a:gd name="connsiteX110" fmla="*/ 461486 w 476250"/>
                    <a:gd name="connsiteY110" fmla="*/ 290036 h 466725"/>
                    <a:gd name="connsiteX111" fmla="*/ 468154 w 476250"/>
                    <a:gd name="connsiteY111" fmla="*/ 283369 h 466725"/>
                    <a:gd name="connsiteX112" fmla="*/ 468154 w 476250"/>
                    <a:gd name="connsiteY112" fmla="*/ 278606 h 466725"/>
                    <a:gd name="connsiteX113" fmla="*/ 461486 w 476250"/>
                    <a:gd name="connsiteY113" fmla="*/ 271939 h 466725"/>
                    <a:gd name="connsiteX114" fmla="*/ 414814 w 476250"/>
                    <a:gd name="connsiteY114" fmla="*/ 271939 h 466725"/>
                    <a:gd name="connsiteX115" fmla="*/ 414814 w 476250"/>
                    <a:gd name="connsiteY115" fmla="*/ 247174 h 466725"/>
                    <a:gd name="connsiteX116" fmla="*/ 461486 w 476250"/>
                    <a:gd name="connsiteY116" fmla="*/ 247174 h 466725"/>
                    <a:gd name="connsiteX117" fmla="*/ 468154 w 476250"/>
                    <a:gd name="connsiteY117" fmla="*/ 240506 h 466725"/>
                    <a:gd name="connsiteX118" fmla="*/ 468154 w 476250"/>
                    <a:gd name="connsiteY118" fmla="*/ 235744 h 466725"/>
                    <a:gd name="connsiteX119" fmla="*/ 461486 w 476250"/>
                    <a:gd name="connsiteY119" fmla="*/ 229076 h 466725"/>
                    <a:gd name="connsiteX120" fmla="*/ 414814 w 476250"/>
                    <a:gd name="connsiteY120" fmla="*/ 229076 h 466725"/>
                    <a:gd name="connsiteX121" fmla="*/ 414814 w 476250"/>
                    <a:gd name="connsiteY121" fmla="*/ 204311 h 466725"/>
                    <a:gd name="connsiteX122" fmla="*/ 461486 w 476250"/>
                    <a:gd name="connsiteY122" fmla="*/ 204311 h 466725"/>
                    <a:gd name="connsiteX123" fmla="*/ 468154 w 476250"/>
                    <a:gd name="connsiteY123" fmla="*/ 197644 h 466725"/>
                    <a:gd name="connsiteX124" fmla="*/ 468154 w 476250"/>
                    <a:gd name="connsiteY124" fmla="*/ 192881 h 466725"/>
                    <a:gd name="connsiteX125" fmla="*/ 461486 w 476250"/>
                    <a:gd name="connsiteY125" fmla="*/ 186214 h 466725"/>
                    <a:gd name="connsiteX126" fmla="*/ 414814 w 476250"/>
                    <a:gd name="connsiteY126" fmla="*/ 186214 h 466725"/>
                    <a:gd name="connsiteX127" fmla="*/ 414814 w 476250"/>
                    <a:gd name="connsiteY127" fmla="*/ 161449 h 466725"/>
                    <a:gd name="connsiteX128" fmla="*/ 462439 w 476250"/>
                    <a:gd name="connsiteY128" fmla="*/ 161449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476250" h="466725">
                      <a:moveTo>
                        <a:pt x="462439" y="160496"/>
                      </a:moveTo>
                      <a:cubicBezTo>
                        <a:pt x="466249" y="160496"/>
                        <a:pt x="469106" y="157639"/>
                        <a:pt x="469106" y="153829"/>
                      </a:cubicBezTo>
                      <a:lnTo>
                        <a:pt x="469106" y="149066"/>
                      </a:lnTo>
                      <a:cubicBezTo>
                        <a:pt x="469106" y="145256"/>
                        <a:pt x="466249" y="142399"/>
                        <a:pt x="462439" y="142399"/>
                      </a:cubicBezTo>
                      <a:lnTo>
                        <a:pt x="415766" y="142399"/>
                      </a:lnTo>
                      <a:lnTo>
                        <a:pt x="415766" y="93821"/>
                      </a:lnTo>
                      <a:cubicBezTo>
                        <a:pt x="415766" y="80486"/>
                        <a:pt x="405289" y="70009"/>
                        <a:pt x="391954" y="70009"/>
                      </a:cubicBezTo>
                      <a:lnTo>
                        <a:pt x="333851" y="70009"/>
                      </a:lnTo>
                      <a:lnTo>
                        <a:pt x="333851" y="13811"/>
                      </a:lnTo>
                      <a:cubicBezTo>
                        <a:pt x="333851" y="10001"/>
                        <a:pt x="330994" y="7144"/>
                        <a:pt x="327184" y="7144"/>
                      </a:cubicBezTo>
                      <a:lnTo>
                        <a:pt x="322421" y="7144"/>
                      </a:lnTo>
                      <a:cubicBezTo>
                        <a:pt x="318611" y="7144"/>
                        <a:pt x="315754" y="10001"/>
                        <a:pt x="315754" y="13811"/>
                      </a:cubicBezTo>
                      <a:lnTo>
                        <a:pt x="315754" y="70009"/>
                      </a:lnTo>
                      <a:lnTo>
                        <a:pt x="290989" y="70009"/>
                      </a:lnTo>
                      <a:lnTo>
                        <a:pt x="290989" y="13811"/>
                      </a:lnTo>
                      <a:cubicBezTo>
                        <a:pt x="290989" y="10001"/>
                        <a:pt x="287179" y="7144"/>
                        <a:pt x="283369" y="7144"/>
                      </a:cubicBezTo>
                      <a:lnTo>
                        <a:pt x="278606" y="7144"/>
                      </a:lnTo>
                      <a:cubicBezTo>
                        <a:pt x="274796" y="7144"/>
                        <a:pt x="271939" y="10001"/>
                        <a:pt x="271939" y="13811"/>
                      </a:cubicBezTo>
                      <a:lnTo>
                        <a:pt x="271939" y="70009"/>
                      </a:lnTo>
                      <a:lnTo>
                        <a:pt x="247174" y="70009"/>
                      </a:lnTo>
                      <a:lnTo>
                        <a:pt x="247174" y="13811"/>
                      </a:lnTo>
                      <a:cubicBezTo>
                        <a:pt x="247174" y="10001"/>
                        <a:pt x="244316" y="7144"/>
                        <a:pt x="240506" y="7144"/>
                      </a:cubicBezTo>
                      <a:lnTo>
                        <a:pt x="235744" y="7144"/>
                      </a:lnTo>
                      <a:cubicBezTo>
                        <a:pt x="231934" y="7144"/>
                        <a:pt x="229076" y="10001"/>
                        <a:pt x="229076" y="13811"/>
                      </a:cubicBezTo>
                      <a:lnTo>
                        <a:pt x="229076" y="70009"/>
                      </a:lnTo>
                      <a:lnTo>
                        <a:pt x="204311" y="70009"/>
                      </a:lnTo>
                      <a:lnTo>
                        <a:pt x="204311" y="13811"/>
                      </a:lnTo>
                      <a:cubicBezTo>
                        <a:pt x="204311" y="10001"/>
                        <a:pt x="201454" y="7144"/>
                        <a:pt x="197644" y="7144"/>
                      </a:cubicBezTo>
                      <a:lnTo>
                        <a:pt x="192881" y="7144"/>
                      </a:lnTo>
                      <a:cubicBezTo>
                        <a:pt x="189071" y="7144"/>
                        <a:pt x="186214" y="10001"/>
                        <a:pt x="186214" y="13811"/>
                      </a:cubicBezTo>
                      <a:lnTo>
                        <a:pt x="186214" y="70009"/>
                      </a:lnTo>
                      <a:lnTo>
                        <a:pt x="161449" y="70009"/>
                      </a:lnTo>
                      <a:lnTo>
                        <a:pt x="161449" y="13811"/>
                      </a:lnTo>
                      <a:cubicBezTo>
                        <a:pt x="161449" y="10001"/>
                        <a:pt x="158591" y="7144"/>
                        <a:pt x="154781" y="7144"/>
                      </a:cubicBezTo>
                      <a:lnTo>
                        <a:pt x="150019" y="7144"/>
                      </a:lnTo>
                      <a:cubicBezTo>
                        <a:pt x="146209" y="7144"/>
                        <a:pt x="143351" y="10001"/>
                        <a:pt x="143351" y="13811"/>
                      </a:cubicBezTo>
                      <a:lnTo>
                        <a:pt x="143351" y="70009"/>
                      </a:lnTo>
                      <a:lnTo>
                        <a:pt x="88106" y="70009"/>
                      </a:lnTo>
                      <a:cubicBezTo>
                        <a:pt x="74771" y="70009"/>
                        <a:pt x="64294" y="81439"/>
                        <a:pt x="64294" y="93821"/>
                      </a:cubicBezTo>
                      <a:lnTo>
                        <a:pt x="64294" y="142399"/>
                      </a:lnTo>
                      <a:lnTo>
                        <a:pt x="13811" y="142399"/>
                      </a:lnTo>
                      <a:cubicBezTo>
                        <a:pt x="10001" y="142399"/>
                        <a:pt x="7144" y="145256"/>
                        <a:pt x="7144" y="149066"/>
                      </a:cubicBezTo>
                      <a:lnTo>
                        <a:pt x="7144" y="153829"/>
                      </a:lnTo>
                      <a:cubicBezTo>
                        <a:pt x="7144" y="157639"/>
                        <a:pt x="10001" y="160496"/>
                        <a:pt x="13811" y="160496"/>
                      </a:cubicBezTo>
                      <a:lnTo>
                        <a:pt x="64294" y="160496"/>
                      </a:lnTo>
                      <a:lnTo>
                        <a:pt x="64294" y="185261"/>
                      </a:lnTo>
                      <a:lnTo>
                        <a:pt x="13811" y="185261"/>
                      </a:lnTo>
                      <a:cubicBezTo>
                        <a:pt x="10001" y="185261"/>
                        <a:pt x="7144" y="188119"/>
                        <a:pt x="7144" y="191929"/>
                      </a:cubicBezTo>
                      <a:lnTo>
                        <a:pt x="7144" y="196691"/>
                      </a:lnTo>
                      <a:cubicBezTo>
                        <a:pt x="7144" y="200501"/>
                        <a:pt x="10001" y="203359"/>
                        <a:pt x="13811" y="203359"/>
                      </a:cubicBezTo>
                      <a:lnTo>
                        <a:pt x="64294" y="203359"/>
                      </a:lnTo>
                      <a:lnTo>
                        <a:pt x="64294" y="228124"/>
                      </a:lnTo>
                      <a:lnTo>
                        <a:pt x="13811" y="228124"/>
                      </a:lnTo>
                      <a:cubicBezTo>
                        <a:pt x="10001" y="229076"/>
                        <a:pt x="7144" y="231934"/>
                        <a:pt x="7144" y="235744"/>
                      </a:cubicBezTo>
                      <a:lnTo>
                        <a:pt x="7144" y="240506"/>
                      </a:lnTo>
                      <a:cubicBezTo>
                        <a:pt x="7144" y="244316"/>
                        <a:pt x="10001" y="247174"/>
                        <a:pt x="13811" y="247174"/>
                      </a:cubicBezTo>
                      <a:lnTo>
                        <a:pt x="64294" y="247174"/>
                      </a:lnTo>
                      <a:lnTo>
                        <a:pt x="64294" y="271939"/>
                      </a:lnTo>
                      <a:lnTo>
                        <a:pt x="13811" y="271939"/>
                      </a:lnTo>
                      <a:cubicBezTo>
                        <a:pt x="10001" y="271939"/>
                        <a:pt x="7144" y="274796"/>
                        <a:pt x="7144" y="278606"/>
                      </a:cubicBezTo>
                      <a:lnTo>
                        <a:pt x="7144" y="283369"/>
                      </a:lnTo>
                      <a:cubicBezTo>
                        <a:pt x="7144" y="287179"/>
                        <a:pt x="10001" y="290036"/>
                        <a:pt x="13811" y="290036"/>
                      </a:cubicBezTo>
                      <a:lnTo>
                        <a:pt x="64294" y="290036"/>
                      </a:lnTo>
                      <a:lnTo>
                        <a:pt x="64294" y="314801"/>
                      </a:lnTo>
                      <a:lnTo>
                        <a:pt x="13811" y="314801"/>
                      </a:lnTo>
                      <a:cubicBezTo>
                        <a:pt x="10001" y="314801"/>
                        <a:pt x="7144" y="317659"/>
                        <a:pt x="7144" y="321469"/>
                      </a:cubicBezTo>
                      <a:lnTo>
                        <a:pt x="7144" y="326231"/>
                      </a:lnTo>
                      <a:cubicBezTo>
                        <a:pt x="7144" y="330041"/>
                        <a:pt x="10001" y="332899"/>
                        <a:pt x="13811" y="332899"/>
                      </a:cubicBezTo>
                      <a:lnTo>
                        <a:pt x="64294" y="332899"/>
                      </a:lnTo>
                      <a:lnTo>
                        <a:pt x="64294" y="380524"/>
                      </a:lnTo>
                      <a:cubicBezTo>
                        <a:pt x="64294" y="393859"/>
                        <a:pt x="74771" y="404336"/>
                        <a:pt x="88106" y="404336"/>
                      </a:cubicBezTo>
                      <a:lnTo>
                        <a:pt x="142399" y="404336"/>
                      </a:lnTo>
                      <a:lnTo>
                        <a:pt x="142399" y="461486"/>
                      </a:lnTo>
                      <a:cubicBezTo>
                        <a:pt x="142399" y="465296"/>
                        <a:pt x="145256" y="468154"/>
                        <a:pt x="149066" y="468154"/>
                      </a:cubicBezTo>
                      <a:lnTo>
                        <a:pt x="153829" y="468154"/>
                      </a:lnTo>
                      <a:cubicBezTo>
                        <a:pt x="157639" y="468154"/>
                        <a:pt x="160496" y="465296"/>
                        <a:pt x="160496" y="461486"/>
                      </a:cubicBezTo>
                      <a:lnTo>
                        <a:pt x="160496" y="404336"/>
                      </a:lnTo>
                      <a:lnTo>
                        <a:pt x="185261" y="404336"/>
                      </a:lnTo>
                      <a:lnTo>
                        <a:pt x="185261" y="461486"/>
                      </a:lnTo>
                      <a:cubicBezTo>
                        <a:pt x="185261" y="465296"/>
                        <a:pt x="188119" y="468154"/>
                        <a:pt x="191929" y="468154"/>
                      </a:cubicBezTo>
                      <a:lnTo>
                        <a:pt x="196691" y="468154"/>
                      </a:lnTo>
                      <a:cubicBezTo>
                        <a:pt x="200501" y="468154"/>
                        <a:pt x="203359" y="465296"/>
                        <a:pt x="203359" y="461486"/>
                      </a:cubicBezTo>
                      <a:lnTo>
                        <a:pt x="203359" y="404336"/>
                      </a:lnTo>
                      <a:lnTo>
                        <a:pt x="228124" y="404336"/>
                      </a:lnTo>
                      <a:lnTo>
                        <a:pt x="228124" y="461486"/>
                      </a:lnTo>
                      <a:cubicBezTo>
                        <a:pt x="228124" y="465296"/>
                        <a:pt x="230981" y="468154"/>
                        <a:pt x="234791" y="468154"/>
                      </a:cubicBezTo>
                      <a:lnTo>
                        <a:pt x="239554" y="468154"/>
                      </a:lnTo>
                      <a:cubicBezTo>
                        <a:pt x="243364" y="468154"/>
                        <a:pt x="246221" y="465296"/>
                        <a:pt x="246221" y="461486"/>
                      </a:cubicBezTo>
                      <a:lnTo>
                        <a:pt x="246221" y="404336"/>
                      </a:lnTo>
                      <a:lnTo>
                        <a:pt x="270986" y="404336"/>
                      </a:lnTo>
                      <a:lnTo>
                        <a:pt x="270986" y="461486"/>
                      </a:lnTo>
                      <a:cubicBezTo>
                        <a:pt x="270986" y="465296"/>
                        <a:pt x="273844" y="468154"/>
                        <a:pt x="277654" y="468154"/>
                      </a:cubicBezTo>
                      <a:lnTo>
                        <a:pt x="283369" y="468154"/>
                      </a:lnTo>
                      <a:cubicBezTo>
                        <a:pt x="287179" y="468154"/>
                        <a:pt x="290036" y="465296"/>
                        <a:pt x="290036" y="461486"/>
                      </a:cubicBezTo>
                      <a:lnTo>
                        <a:pt x="290036" y="404336"/>
                      </a:lnTo>
                      <a:lnTo>
                        <a:pt x="314801" y="404336"/>
                      </a:lnTo>
                      <a:lnTo>
                        <a:pt x="314801" y="461486"/>
                      </a:lnTo>
                      <a:cubicBezTo>
                        <a:pt x="314801" y="465296"/>
                        <a:pt x="317659" y="468154"/>
                        <a:pt x="321469" y="468154"/>
                      </a:cubicBezTo>
                      <a:lnTo>
                        <a:pt x="326231" y="468154"/>
                      </a:lnTo>
                      <a:cubicBezTo>
                        <a:pt x="330041" y="468154"/>
                        <a:pt x="332899" y="465296"/>
                        <a:pt x="332899" y="461486"/>
                      </a:cubicBezTo>
                      <a:lnTo>
                        <a:pt x="332899" y="404336"/>
                      </a:lnTo>
                      <a:lnTo>
                        <a:pt x="391001" y="404336"/>
                      </a:lnTo>
                      <a:cubicBezTo>
                        <a:pt x="404336" y="404336"/>
                        <a:pt x="414814" y="393859"/>
                        <a:pt x="414814" y="380524"/>
                      </a:cubicBezTo>
                      <a:lnTo>
                        <a:pt x="414814" y="332899"/>
                      </a:lnTo>
                      <a:lnTo>
                        <a:pt x="461486" y="332899"/>
                      </a:lnTo>
                      <a:cubicBezTo>
                        <a:pt x="465296" y="332899"/>
                        <a:pt x="468154" y="330041"/>
                        <a:pt x="468154" y="326231"/>
                      </a:cubicBezTo>
                      <a:lnTo>
                        <a:pt x="468154" y="321469"/>
                      </a:lnTo>
                      <a:cubicBezTo>
                        <a:pt x="468154" y="317659"/>
                        <a:pt x="465296" y="314801"/>
                        <a:pt x="461486" y="314801"/>
                      </a:cubicBezTo>
                      <a:lnTo>
                        <a:pt x="414814" y="314801"/>
                      </a:lnTo>
                      <a:lnTo>
                        <a:pt x="414814" y="290036"/>
                      </a:lnTo>
                      <a:lnTo>
                        <a:pt x="461486" y="290036"/>
                      </a:lnTo>
                      <a:cubicBezTo>
                        <a:pt x="465296" y="290036"/>
                        <a:pt x="468154" y="287179"/>
                        <a:pt x="468154" y="283369"/>
                      </a:cubicBezTo>
                      <a:lnTo>
                        <a:pt x="468154" y="278606"/>
                      </a:lnTo>
                      <a:cubicBezTo>
                        <a:pt x="468154" y="274796"/>
                        <a:pt x="465296" y="271939"/>
                        <a:pt x="461486" y="271939"/>
                      </a:cubicBezTo>
                      <a:lnTo>
                        <a:pt x="414814" y="271939"/>
                      </a:lnTo>
                      <a:lnTo>
                        <a:pt x="414814" y="247174"/>
                      </a:lnTo>
                      <a:lnTo>
                        <a:pt x="461486" y="247174"/>
                      </a:lnTo>
                      <a:cubicBezTo>
                        <a:pt x="465296" y="247174"/>
                        <a:pt x="468154" y="244316"/>
                        <a:pt x="468154" y="240506"/>
                      </a:cubicBezTo>
                      <a:lnTo>
                        <a:pt x="468154" y="235744"/>
                      </a:lnTo>
                      <a:cubicBezTo>
                        <a:pt x="468154" y="231934"/>
                        <a:pt x="465296" y="229076"/>
                        <a:pt x="461486" y="229076"/>
                      </a:cubicBezTo>
                      <a:lnTo>
                        <a:pt x="414814" y="229076"/>
                      </a:lnTo>
                      <a:lnTo>
                        <a:pt x="414814" y="204311"/>
                      </a:lnTo>
                      <a:lnTo>
                        <a:pt x="461486" y="204311"/>
                      </a:lnTo>
                      <a:cubicBezTo>
                        <a:pt x="465296" y="204311"/>
                        <a:pt x="468154" y="201454"/>
                        <a:pt x="468154" y="197644"/>
                      </a:cubicBezTo>
                      <a:lnTo>
                        <a:pt x="468154" y="192881"/>
                      </a:lnTo>
                      <a:cubicBezTo>
                        <a:pt x="468154" y="189071"/>
                        <a:pt x="465296" y="186214"/>
                        <a:pt x="461486" y="186214"/>
                      </a:cubicBezTo>
                      <a:lnTo>
                        <a:pt x="414814" y="186214"/>
                      </a:lnTo>
                      <a:lnTo>
                        <a:pt x="414814" y="161449"/>
                      </a:lnTo>
                      <a:lnTo>
                        <a:pt x="462439" y="16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D689668A-C69C-4A3B-AF77-D20C65999537}"/>
                    </a:ext>
                  </a:extLst>
                </p:cNvPr>
                <p:cNvSpPr/>
                <p:nvPr/>
              </p:nvSpPr>
              <p:spPr>
                <a:xfrm>
                  <a:off x="1855157" y="2765044"/>
                  <a:ext cx="330249" cy="218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49" h="218182">
                      <a:moveTo>
                        <a:pt x="117946" y="56554"/>
                      </a:moveTo>
                      <a:lnTo>
                        <a:pt x="94115" y="134987"/>
                      </a:lnTo>
                      <a:lnTo>
                        <a:pt x="142028" y="134987"/>
                      </a:lnTo>
                      <a:close/>
                      <a:moveTo>
                        <a:pt x="262681" y="0"/>
                      </a:moveTo>
                      <a:lnTo>
                        <a:pt x="330249" y="0"/>
                      </a:lnTo>
                      <a:lnTo>
                        <a:pt x="330249" y="218182"/>
                      </a:lnTo>
                      <a:lnTo>
                        <a:pt x="262681" y="218182"/>
                      </a:lnTo>
                      <a:close/>
                      <a:moveTo>
                        <a:pt x="82004" y="0"/>
                      </a:moveTo>
                      <a:lnTo>
                        <a:pt x="155544" y="0"/>
                      </a:lnTo>
                      <a:lnTo>
                        <a:pt x="237529" y="218182"/>
                      </a:lnTo>
                      <a:lnTo>
                        <a:pt x="166929" y="218182"/>
                      </a:lnTo>
                      <a:lnTo>
                        <a:pt x="156013" y="182165"/>
                      </a:lnTo>
                      <a:lnTo>
                        <a:pt x="79472" y="182165"/>
                      </a:lnTo>
                      <a:lnTo>
                        <a:pt x="68837" y="218182"/>
                      </a:lnTo>
                      <a:lnTo>
                        <a:pt x="0" y="218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D3BB710-C93E-415E-A5D0-924DA735360A}"/>
                </a:ext>
              </a:extLst>
            </p:cNvPr>
            <p:cNvSpPr/>
            <p:nvPr/>
          </p:nvSpPr>
          <p:spPr>
            <a:xfrm>
              <a:off x="1912556" y="2967547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DEEF2F7-EA11-4CAC-9DDF-147EC51681BB}"/>
                </a:ext>
              </a:extLst>
            </p:cNvPr>
            <p:cNvSpPr/>
            <p:nvPr/>
          </p:nvSpPr>
          <p:spPr>
            <a:xfrm>
              <a:off x="1093177" y="4613033"/>
              <a:ext cx="10005646" cy="677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8">
            <a:extLst>
              <a:ext uri="{FF2B5EF4-FFF2-40B4-BE49-F238E27FC236}">
                <a16:creationId xmlns:a16="http://schemas.microsoft.com/office/drawing/2014/main" xmlns="" id="{33E9654B-2F2A-42FA-BE04-4E8BAAF0E01A}"/>
              </a:ext>
            </a:extLst>
          </p:cNvPr>
          <p:cNvSpPr>
            <a:spLocks/>
          </p:cNvSpPr>
          <p:nvPr/>
        </p:nvSpPr>
        <p:spPr bwMode="auto">
          <a:xfrm>
            <a:off x="5680218" y="1276853"/>
            <a:ext cx="1458783" cy="5376745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>
              <a:ea typeface="+mj-ea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CEB142AB-5576-497C-A027-9ABBDDE35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4335" y="3547571"/>
            <a:ext cx="3265799" cy="285165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DD7667E-451D-4457-92D5-E3631AEEECF8}"/>
              </a:ext>
            </a:extLst>
          </p:cNvPr>
          <p:cNvGrpSpPr/>
          <p:nvPr/>
        </p:nvGrpSpPr>
        <p:grpSpPr>
          <a:xfrm>
            <a:off x="6536835" y="3838876"/>
            <a:ext cx="5906469" cy="2966361"/>
            <a:chOff x="189531" y="3545781"/>
            <a:chExt cx="5906469" cy="2966361"/>
          </a:xfrm>
        </p:grpSpPr>
        <p:sp>
          <p:nvSpPr>
            <p:cNvPr id="25" name="Oval 21">
              <a:extLst>
                <a:ext uri="{FF2B5EF4-FFF2-40B4-BE49-F238E27FC236}">
                  <a16:creationId xmlns:a16="http://schemas.microsoft.com/office/drawing/2014/main" xmlns="" id="{2920A90E-A5CE-407B-A047-9A82A5666345}"/>
                </a:ext>
              </a:extLst>
            </p:cNvPr>
            <p:cNvSpPr/>
            <p:nvPr userDrawn="1"/>
          </p:nvSpPr>
          <p:spPr>
            <a:xfrm>
              <a:off x="189531" y="5988784"/>
              <a:ext cx="5906469" cy="5233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B6A4F032-CC7C-42C7-9DC7-851FCA692AD7}"/>
                </a:ext>
              </a:extLst>
            </p:cNvPr>
            <p:cNvGrpSpPr/>
            <p:nvPr userDrawn="1"/>
          </p:nvGrpSpPr>
          <p:grpSpPr>
            <a:xfrm>
              <a:off x="826539" y="3545781"/>
              <a:ext cx="4890622" cy="2687065"/>
              <a:chOff x="-548507" y="477868"/>
              <a:chExt cx="11570449" cy="6357177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A490376F-0E02-4137-9BCA-A76CDE08AB36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F96F495C-1A88-4DA1-8968-B368D97C8540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C7EAE6E6-F0C1-488C-AC33-DAA019711A8E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26B72658-130F-4E0F-8452-ED941A4F1EED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5BB8CD26-196F-4138-B5E2-E403ABC8A406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E6430EC1-AC2B-4C3D-9237-5FDFDE1173FE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xmlns="" id="{9616E273-FCD1-43E8-960F-AA6B8E82E63B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99EFA255-3D60-49B3-844E-6FD4B9B9487F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44E13D95-DDC4-47C1-93B2-7694B3C01222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xmlns="" id="{A56FEF8F-B125-4751-A8D8-691A5DBBD2D1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xmlns="" id="{64A3728C-ADAA-4E20-8110-F4417D679618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CA36B283-CAAC-41CF-9DEB-F2B7FD3416E2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7626864-4BDD-4DB7-85CB-492F9A9BA6DA}"/>
              </a:ext>
            </a:extLst>
          </p:cNvPr>
          <p:cNvGrpSpPr/>
          <p:nvPr/>
        </p:nvGrpSpPr>
        <p:grpSpPr>
          <a:xfrm>
            <a:off x="8626756" y="350973"/>
            <a:ext cx="3911289" cy="3429039"/>
            <a:chOff x="8626756" y="350973"/>
            <a:chExt cx="3911289" cy="342903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068A968C-A59F-4FEF-A248-F0E5775F01A0}"/>
                </a:ext>
              </a:extLst>
            </p:cNvPr>
            <p:cNvGrpSpPr/>
            <p:nvPr/>
          </p:nvGrpSpPr>
          <p:grpSpPr>
            <a:xfrm>
              <a:off x="8626756" y="350973"/>
              <a:ext cx="3911289" cy="3429039"/>
              <a:chOff x="7814194" y="1860209"/>
              <a:chExt cx="5039313" cy="4417981"/>
            </a:xfrm>
          </p:grpSpPr>
          <p:sp>
            <p:nvSpPr>
              <p:cNvPr id="17" name="Oval 21">
                <a:extLst>
                  <a:ext uri="{FF2B5EF4-FFF2-40B4-BE49-F238E27FC236}">
                    <a16:creationId xmlns:a16="http://schemas.microsoft.com/office/drawing/2014/main" xmlns="" id="{D5586138-FC85-4FA5-8E6B-43B22FC0CDF1}"/>
                  </a:ext>
                </a:extLst>
              </p:cNvPr>
              <p:cNvSpPr/>
              <p:nvPr userDrawn="1"/>
            </p:nvSpPr>
            <p:spPr>
              <a:xfrm>
                <a:off x="7814194" y="5831668"/>
                <a:ext cx="5039313" cy="44652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8" name="Group 20">
                <a:extLst>
                  <a:ext uri="{FF2B5EF4-FFF2-40B4-BE49-F238E27FC236}">
                    <a16:creationId xmlns:a16="http://schemas.microsoft.com/office/drawing/2014/main" xmlns="" id="{C56907F5-16A5-4D73-B11F-5387D8EBDE5E}"/>
                  </a:ext>
                </a:extLst>
              </p:cNvPr>
              <p:cNvGrpSpPr/>
              <p:nvPr userDrawn="1"/>
            </p:nvGrpSpPr>
            <p:grpSpPr>
              <a:xfrm>
                <a:off x="9127830" y="1860209"/>
                <a:ext cx="2386146" cy="4194720"/>
                <a:chOff x="445712" y="1449040"/>
                <a:chExt cx="2113018" cy="3924176"/>
              </a:xfrm>
            </p:grpSpPr>
            <p:sp>
              <p:nvSpPr>
                <p:cNvPr id="19" name="Rounded Rectangle 21">
                  <a:extLst>
                    <a:ext uri="{FF2B5EF4-FFF2-40B4-BE49-F238E27FC236}">
                      <a16:creationId xmlns:a16="http://schemas.microsoft.com/office/drawing/2014/main" xmlns="" id="{F3A5A6A3-4750-4076-B268-8AA0D92CFA60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 dirty="0"/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xmlns="" id="{F3CC32EE-32D7-4738-92F2-EE31D7EBB81E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21" name="Group 23">
                  <a:extLst>
                    <a:ext uri="{FF2B5EF4-FFF2-40B4-BE49-F238E27FC236}">
                      <a16:creationId xmlns:a16="http://schemas.microsoft.com/office/drawing/2014/main" xmlns="" id="{91EBDB7B-C41B-40ED-90BB-1D43D40F5817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22" name="Oval 24">
                    <a:extLst>
                      <a:ext uri="{FF2B5EF4-FFF2-40B4-BE49-F238E27FC236}">
                        <a16:creationId xmlns:a16="http://schemas.microsoft.com/office/drawing/2014/main" xmlns="" id="{A513E723-0D02-4E43-9BAE-C89021BCE0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23" name="Rounded Rectangle 25">
                    <a:extLst>
                      <a:ext uri="{FF2B5EF4-FFF2-40B4-BE49-F238E27FC236}">
                        <a16:creationId xmlns:a16="http://schemas.microsoft.com/office/drawing/2014/main" xmlns="" id="{10E3D302-C0DC-4D0D-BA8F-8018DBA6C3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FE0178E5-171B-4B56-A0E6-E05FF99117BB}"/>
                </a:ext>
              </a:extLst>
            </p:cNvPr>
            <p:cNvGrpSpPr/>
            <p:nvPr/>
          </p:nvGrpSpPr>
          <p:grpSpPr>
            <a:xfrm>
              <a:off x="9788434" y="680488"/>
              <a:ext cx="1578563" cy="2613117"/>
              <a:chOff x="9811104" y="680489"/>
              <a:chExt cx="3501241" cy="2150912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8B4A6022-61A0-4961-A9E1-020239D3119D}"/>
                  </a:ext>
                </a:extLst>
              </p:cNvPr>
              <p:cNvSpPr/>
              <p:nvPr/>
            </p:nvSpPr>
            <p:spPr>
              <a:xfrm>
                <a:off x="9811104" y="680489"/>
                <a:ext cx="3501241" cy="2139648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AA5CF904-6382-46C8-99D7-2E78729A830E}"/>
                  </a:ext>
                </a:extLst>
              </p:cNvPr>
              <p:cNvSpPr/>
              <p:nvPr/>
            </p:nvSpPr>
            <p:spPr>
              <a:xfrm>
                <a:off x="10996454" y="691753"/>
                <a:ext cx="2315891" cy="2139648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240F3E9-DEE4-4CFD-8D1A-58362EB55230}"/>
              </a:ext>
            </a:extLst>
          </p:cNvPr>
          <p:cNvSpPr txBox="1"/>
          <p:nvPr/>
        </p:nvSpPr>
        <p:spPr>
          <a:xfrm>
            <a:off x="6898982" y="3827055"/>
            <a:ext cx="436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3C04483-89B2-4DE5-9DAB-0ABB516ED1BC}"/>
              </a:ext>
            </a:extLst>
          </p:cNvPr>
          <p:cNvSpPr txBox="1"/>
          <p:nvPr/>
        </p:nvSpPr>
        <p:spPr>
          <a:xfrm>
            <a:off x="6970368" y="279359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78ACB7F-AD35-42BE-B56F-397A57627719}"/>
              </a:ext>
            </a:extLst>
          </p:cNvPr>
          <p:cNvSpPr txBox="1"/>
          <p:nvPr/>
        </p:nvSpPr>
        <p:spPr>
          <a:xfrm>
            <a:off x="6898982" y="1882450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xmlns="" id="{1AEB5ECE-254B-4D7E-8D93-C8A7D3B0EDFD}"/>
              </a:ext>
            </a:extLst>
          </p:cNvPr>
          <p:cNvSpPr>
            <a:spLocks noChangeAspect="1"/>
          </p:cNvSpPr>
          <p:nvPr/>
        </p:nvSpPr>
        <p:spPr>
          <a:xfrm>
            <a:off x="9128235" y="525443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xmlns="" id="{98C62B6B-2FB2-49A1-998C-B1E5F1D54EBF}"/>
              </a:ext>
            </a:extLst>
          </p:cNvPr>
          <p:cNvSpPr>
            <a:spLocks noChangeAspect="1"/>
          </p:cNvSpPr>
          <p:nvPr/>
        </p:nvSpPr>
        <p:spPr>
          <a:xfrm>
            <a:off x="7015935" y="525443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00E7916-2880-4C85-B216-46419C24D8A8}"/>
              </a:ext>
            </a:extLst>
          </p:cNvPr>
          <p:cNvSpPr txBox="1"/>
          <p:nvPr/>
        </p:nvSpPr>
        <p:spPr>
          <a:xfrm>
            <a:off x="7535226" y="501427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75D4A53-A6C1-47FA-9B0A-E9ABFA739374}"/>
              </a:ext>
            </a:extLst>
          </p:cNvPr>
          <p:cNvSpPr txBox="1"/>
          <p:nvPr/>
        </p:nvSpPr>
        <p:spPr>
          <a:xfrm>
            <a:off x="9813639" y="503368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97" y="1060570"/>
            <a:ext cx="3331680" cy="553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ED612E44-7643-4718-88F6-2A8D0CAB25C0}"/>
              </a:ext>
            </a:extLst>
          </p:cNvPr>
          <p:cNvSpPr txBox="1"/>
          <p:nvPr/>
        </p:nvSpPr>
        <p:spPr>
          <a:xfrm>
            <a:off x="3713258" y="1719331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EF6ACD7D-D558-4CB5-8498-B356B77D2774}"/>
              </a:ext>
            </a:extLst>
          </p:cNvPr>
          <p:cNvSpPr txBox="1"/>
          <p:nvPr/>
        </p:nvSpPr>
        <p:spPr>
          <a:xfrm>
            <a:off x="3713258" y="413135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845BB924-18E8-4103-83DE-372264F62280}"/>
              </a:ext>
            </a:extLst>
          </p:cNvPr>
          <p:cNvSpPr txBox="1"/>
          <p:nvPr/>
        </p:nvSpPr>
        <p:spPr>
          <a:xfrm>
            <a:off x="3713258" y="292534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73DB9AA1-FE05-497D-9C0E-CE2C2ACA60C2}"/>
              </a:ext>
            </a:extLst>
          </p:cNvPr>
          <p:cNvSpPr txBox="1"/>
          <p:nvPr/>
        </p:nvSpPr>
        <p:spPr>
          <a:xfrm>
            <a:off x="4519560" y="2033263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6151EE4-AA5A-41F5-9493-09BD7E907F83}"/>
              </a:ext>
            </a:extLst>
          </p:cNvPr>
          <p:cNvSpPr txBox="1"/>
          <p:nvPr/>
        </p:nvSpPr>
        <p:spPr>
          <a:xfrm>
            <a:off x="4519560" y="3236380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556F1415-62D1-4839-A556-5FADF7F4FC1F}"/>
              </a:ext>
            </a:extLst>
          </p:cNvPr>
          <p:cNvSpPr txBox="1"/>
          <p:nvPr/>
        </p:nvSpPr>
        <p:spPr>
          <a:xfrm>
            <a:off x="4519560" y="4439496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4849A079-908D-4513-B07F-880B3364811E}"/>
              </a:ext>
            </a:extLst>
          </p:cNvPr>
          <p:cNvSpPr txBox="1"/>
          <p:nvPr/>
        </p:nvSpPr>
        <p:spPr>
          <a:xfrm>
            <a:off x="498113" y="2560066"/>
            <a:ext cx="3054329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95F31FD8-35A7-492D-9DCB-2A5C893B4FE9}"/>
              </a:ext>
            </a:extLst>
          </p:cNvPr>
          <p:cNvSpPr txBox="1"/>
          <p:nvPr/>
        </p:nvSpPr>
        <p:spPr>
          <a:xfrm>
            <a:off x="498113" y="5800861"/>
            <a:ext cx="11286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632" y="1890148"/>
            <a:ext cx="4016786" cy="34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125FC2F-19B3-452D-BD98-7375DAF4052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30BFD51-0395-4187-811D-9D3E117FD6F8}"/>
              </a:ext>
            </a:extLst>
          </p:cNvPr>
          <p:cNvGrpSpPr/>
          <p:nvPr/>
        </p:nvGrpSpPr>
        <p:grpSpPr>
          <a:xfrm flipH="1">
            <a:off x="678235" y="635634"/>
            <a:ext cx="7177265" cy="5588000"/>
            <a:chOff x="4367035" y="635634"/>
            <a:chExt cx="7177265" cy="5588000"/>
          </a:xfrm>
          <a:solidFill>
            <a:schemeClr val="accent1">
              <a:alpha val="70000"/>
            </a:schemeClr>
          </a:solidFill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A96865CE-F335-4B81-A5F1-075A491F59B0}"/>
                </a:ext>
              </a:extLst>
            </p:cNvPr>
            <p:cNvSpPr/>
            <p:nvPr/>
          </p:nvSpPr>
          <p:spPr>
            <a:xfrm>
              <a:off x="5960445" y="2229266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40948F31-48B5-447A-90EF-1103F1BFC52C}"/>
                </a:ext>
              </a:extLst>
            </p:cNvPr>
            <p:cNvSpPr/>
            <p:nvPr/>
          </p:nvSpPr>
          <p:spPr>
            <a:xfrm>
              <a:off x="6757919" y="4630146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84E75B25-13E6-4BD4-AD64-67DDB68AD971}"/>
                </a:ext>
              </a:extLst>
            </p:cNvPr>
            <p:cNvSpPr/>
            <p:nvPr/>
          </p:nvSpPr>
          <p:spPr>
            <a:xfrm>
              <a:off x="9949352" y="3027461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xmlns="" id="{47006CEA-219C-494B-B57C-6B728C226DBF}"/>
                </a:ext>
              </a:extLst>
            </p:cNvPr>
            <p:cNvSpPr/>
            <p:nvPr/>
          </p:nvSpPr>
          <p:spPr>
            <a:xfrm>
              <a:off x="10746826" y="635634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287DD349-0E78-4365-84FF-6168DCC001B0}"/>
                </a:ext>
              </a:extLst>
            </p:cNvPr>
            <p:cNvSpPr/>
            <p:nvPr/>
          </p:nvSpPr>
          <p:spPr>
            <a:xfrm>
              <a:off x="9151879" y="1432450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xmlns="" id="{615C1B7C-EBEF-4BF9-B395-70ABCD83376E}"/>
                </a:ext>
              </a:extLst>
            </p:cNvPr>
            <p:cNvSpPr/>
            <p:nvPr/>
          </p:nvSpPr>
          <p:spPr>
            <a:xfrm>
              <a:off x="5955830" y="2250130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EB52D5DD-0F7B-4936-AB3B-80486B9F36E8}"/>
                </a:ext>
              </a:extLst>
            </p:cNvPr>
            <p:cNvSpPr/>
            <p:nvPr/>
          </p:nvSpPr>
          <p:spPr>
            <a:xfrm>
              <a:off x="8354405" y="5425439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직사각형 117">
              <a:extLst>
                <a:ext uri="{FF2B5EF4-FFF2-40B4-BE49-F238E27FC236}">
                  <a16:creationId xmlns:a16="http://schemas.microsoft.com/office/drawing/2014/main" xmlns="" id="{C1D483F0-3207-4C6B-8B3A-E6556217DB3B}"/>
                </a:ext>
              </a:extLst>
            </p:cNvPr>
            <p:cNvSpPr/>
            <p:nvPr/>
          </p:nvSpPr>
          <p:spPr>
            <a:xfrm>
              <a:off x="4367035" y="1432561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18">
              <a:extLst>
                <a:ext uri="{FF2B5EF4-FFF2-40B4-BE49-F238E27FC236}">
                  <a16:creationId xmlns:a16="http://schemas.microsoft.com/office/drawing/2014/main" xmlns="" id="{63C41553-6A51-4FA4-BF19-02170200924E}"/>
                </a:ext>
              </a:extLst>
            </p:cNvPr>
            <p:cNvSpPr/>
            <p:nvPr/>
          </p:nvSpPr>
          <p:spPr>
            <a:xfrm>
              <a:off x="4367035" y="3826512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19">
              <a:extLst>
                <a:ext uri="{FF2B5EF4-FFF2-40B4-BE49-F238E27FC236}">
                  <a16:creationId xmlns:a16="http://schemas.microsoft.com/office/drawing/2014/main" xmlns="" id="{B8D159BA-1309-4957-87BB-FE3185352A13}"/>
                </a:ext>
              </a:extLst>
            </p:cNvPr>
            <p:cNvSpPr/>
            <p:nvPr/>
          </p:nvSpPr>
          <p:spPr>
            <a:xfrm>
              <a:off x="5164509" y="4627244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2DE0AE-0633-4BA7-94F6-979389C83C1A}"/>
              </a:ext>
            </a:extLst>
          </p:cNvPr>
          <p:cNvSpPr txBox="1"/>
          <p:nvPr/>
        </p:nvSpPr>
        <p:spPr>
          <a:xfrm>
            <a:off x="8416547" y="479206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E19CC33-13FE-4903-A513-5E5BC4A04CB3}"/>
              </a:ext>
            </a:extLst>
          </p:cNvPr>
          <p:cNvSpPr txBox="1"/>
          <p:nvPr/>
        </p:nvSpPr>
        <p:spPr>
          <a:xfrm>
            <a:off x="8632982" y="3010879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6F7909-332B-4873-AECE-DBF7A1C871D3}"/>
              </a:ext>
            </a:extLst>
          </p:cNvPr>
          <p:cNvSpPr txBox="1"/>
          <p:nvPr/>
        </p:nvSpPr>
        <p:spPr>
          <a:xfrm>
            <a:off x="9071761" y="5865911"/>
            <a:ext cx="2371794" cy="43279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A82032-4E54-4F72-A412-8BD3EB1896B1}"/>
              </a:ext>
            </a:extLst>
          </p:cNvPr>
          <p:cNvSpPr/>
          <p:nvPr/>
        </p:nvSpPr>
        <p:spPr>
          <a:xfrm>
            <a:off x="5891738" y="1041477"/>
            <a:ext cx="5412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5400" dirty="0">
                <a:solidFill>
                  <a:schemeClr val="accent4"/>
                </a:solidFill>
              </a:rPr>
              <a:t>Humanoid Robot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C8A6EA-6956-4B9E-94A6-0BFF6D4FF24C}"/>
              </a:ext>
            </a:extLst>
          </p:cNvPr>
          <p:cNvSpPr/>
          <p:nvPr/>
        </p:nvSpPr>
        <p:spPr>
          <a:xfrm>
            <a:off x="5891738" y="1914059"/>
            <a:ext cx="5412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GB" altLang="ko-KR" sz="540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55ABD1-F798-458F-A0BA-E850FE5E0D0F}"/>
              </a:ext>
            </a:extLst>
          </p:cNvPr>
          <p:cNvSpPr txBox="1"/>
          <p:nvPr/>
        </p:nvSpPr>
        <p:spPr>
          <a:xfrm>
            <a:off x="5891738" y="3140628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</a:t>
            </a:r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73AE63-B9B4-4654-AF61-AF66766A6AA7}"/>
              </a:ext>
            </a:extLst>
          </p:cNvPr>
          <p:cNvSpPr txBox="1"/>
          <p:nvPr/>
        </p:nvSpPr>
        <p:spPr>
          <a:xfrm>
            <a:off x="5891739" y="3865491"/>
            <a:ext cx="5769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52" y="1503142"/>
            <a:ext cx="4659988" cy="46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3855</TotalTime>
  <Words>4839</Words>
  <Application>Microsoft Office PowerPoint</Application>
  <PresentationFormat>Panorámica</PresentationFormat>
  <Paragraphs>473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54</vt:i4>
      </vt:variant>
    </vt:vector>
  </HeadingPairs>
  <TitlesOfParts>
    <vt:vector size="67" baseType="lpstr">
      <vt:lpstr>Arial Unicode MS</vt:lpstr>
      <vt:lpstr>FZShuTi</vt:lpstr>
      <vt:lpstr>HY견명조</vt:lpstr>
      <vt:lpstr>맑은 고딕</vt:lpstr>
      <vt:lpstr>Adobe Song Std L</vt:lpstr>
      <vt:lpstr>Arial</vt:lpstr>
      <vt:lpstr>Arial Black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105</cp:revision>
  <dcterms:created xsi:type="dcterms:W3CDTF">2020-01-20T05:08:25Z</dcterms:created>
  <dcterms:modified xsi:type="dcterms:W3CDTF">2021-12-17T01:08:28Z</dcterms:modified>
</cp:coreProperties>
</file>