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6" r:id="rId2"/>
    <p:sldId id="277" r:id="rId3"/>
    <p:sldId id="278" r:id="rId4"/>
    <p:sldId id="309" r:id="rId5"/>
    <p:sldId id="310" r:id="rId6"/>
    <p:sldId id="311" r:id="rId7"/>
    <p:sldId id="312" r:id="rId8"/>
    <p:sldId id="257" r:id="rId9"/>
    <p:sldId id="275" r:id="rId10"/>
    <p:sldId id="264" r:id="rId11"/>
    <p:sldId id="259" r:id="rId12"/>
    <p:sldId id="271" r:id="rId13"/>
    <p:sldId id="272" r:id="rId14"/>
    <p:sldId id="260" r:id="rId15"/>
    <p:sldId id="273" r:id="rId16"/>
    <p:sldId id="274" r:id="rId17"/>
    <p:sldId id="263" r:id="rId18"/>
    <p:sldId id="301" r:id="rId19"/>
    <p:sldId id="279" r:id="rId20"/>
    <p:sldId id="303" r:id="rId21"/>
    <p:sldId id="280" r:id="rId22"/>
    <p:sldId id="281" r:id="rId23"/>
    <p:sldId id="282" r:id="rId24"/>
    <p:sldId id="283" r:id="rId25"/>
    <p:sldId id="285" r:id="rId26"/>
    <p:sldId id="287" r:id="rId27"/>
    <p:sldId id="284" r:id="rId28"/>
    <p:sldId id="288" r:id="rId29"/>
    <p:sldId id="302" r:id="rId30"/>
    <p:sldId id="308" r:id="rId31"/>
    <p:sldId id="304" r:id="rId32"/>
    <p:sldId id="313" r:id="rId33"/>
    <p:sldId id="314" r:id="rId34"/>
    <p:sldId id="315" r:id="rId35"/>
    <p:sldId id="305" r:id="rId36"/>
    <p:sldId id="307" r:id="rId3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EAEA"/>
    <a:srgbClr val="E9E9E9"/>
    <a:srgbClr val="1C1C1C"/>
    <a:srgbClr val="BFBFBF"/>
    <a:srgbClr val="E6E6E6"/>
    <a:srgbClr val="CDCDCD"/>
    <a:srgbClr val="D9D9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7" autoAdjust="0"/>
    <p:restoredTop sz="94660"/>
  </p:normalViewPr>
  <p:slideViewPr>
    <p:cSldViewPr snapToGrid="0">
      <p:cViewPr>
        <p:scale>
          <a:sx n="63" d="100"/>
          <a:sy n="63" d="100"/>
        </p:scale>
        <p:origin x="836" y="64"/>
      </p:cViewPr>
      <p:guideLst/>
    </p:cSldViewPr>
  </p:slideViewPr>
  <p:notesTextViewPr>
    <p:cViewPr>
      <p:scale>
        <a:sx n="1" d="1"/>
        <a:sy n="1" d="1"/>
      </p:scale>
      <p:origin x="0" y="0"/>
    </p:cViewPr>
  </p:notesTextViewPr>
  <p:sorterViewPr>
    <p:cViewPr>
      <p:scale>
        <a:sx n="76" d="100"/>
        <a:sy n="7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BEBFBF"/>
            </a:solidFill>
          </c:spPr>
          <c:dPt>
            <c:idx val="0"/>
            <c:bubble3D val="0"/>
            <c:spPr>
              <a:solidFill>
                <a:srgbClr val="000000"/>
              </a:solidFill>
            </c:spPr>
            <c:extLst>
              <c:ext xmlns:c16="http://schemas.microsoft.com/office/drawing/2014/chart" uri="{C3380CC4-5D6E-409C-BE32-E72D297353CC}">
                <c16:uniqueId val="{00000001-27DF-45BF-8957-C77412343E81}"/>
              </c:ext>
            </c:extLst>
          </c:dPt>
          <c:dPt>
            <c:idx val="1"/>
            <c:bubble3D val="0"/>
            <c:spPr>
              <a:solidFill>
                <a:srgbClr val="BEBFBF">
                  <a:alpha val="30000"/>
                </a:srgbClr>
              </a:solidFill>
            </c:spPr>
            <c:extLst>
              <c:ext xmlns:c16="http://schemas.microsoft.com/office/drawing/2014/chart" uri="{C3380CC4-5D6E-409C-BE32-E72D297353CC}">
                <c16:uniqueId val="{00000003-27DF-45BF-8957-C77412343E81}"/>
              </c:ext>
            </c:extLst>
          </c:dPt>
          <c:cat>
            <c:strRef>
              <c:f>Sheet1!$A$2:$A$3</c:f>
              <c:strCache>
                <c:ptCount val="2"/>
                <c:pt idx="0">
                  <c:v>1st Qtr</c:v>
                </c:pt>
                <c:pt idx="1">
                  <c:v>2nd Qtr</c:v>
                </c:pt>
              </c:strCache>
            </c:strRef>
          </c:cat>
          <c:val>
            <c:numRef>
              <c:f>Sheet1!$B$2:$B$3</c:f>
              <c:numCache>
                <c:formatCode>General</c:formatCode>
                <c:ptCount val="2"/>
                <c:pt idx="0">
                  <c:v>6</c:v>
                </c:pt>
                <c:pt idx="1">
                  <c:v>4</c:v>
                </c:pt>
              </c:numCache>
            </c:numRef>
          </c:val>
          <c:extLst>
            <c:ext xmlns:c16="http://schemas.microsoft.com/office/drawing/2014/chart" uri="{C3380CC4-5D6E-409C-BE32-E72D297353CC}">
              <c16:uniqueId val="{00000004-27DF-45BF-8957-C77412343E81}"/>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BEBFBF"/>
            </a:solidFill>
          </c:spPr>
          <c:dPt>
            <c:idx val="0"/>
            <c:bubble3D val="0"/>
            <c:spPr>
              <a:solidFill>
                <a:srgbClr val="FF0000"/>
              </a:solidFill>
            </c:spPr>
            <c:extLst>
              <c:ext xmlns:c16="http://schemas.microsoft.com/office/drawing/2014/chart" uri="{C3380CC4-5D6E-409C-BE32-E72D297353CC}">
                <c16:uniqueId val="{00000001-B4A9-4D57-9BD2-3CAF3AB05D7F}"/>
              </c:ext>
            </c:extLst>
          </c:dPt>
          <c:dPt>
            <c:idx val="1"/>
            <c:bubble3D val="0"/>
            <c:spPr>
              <a:solidFill>
                <a:srgbClr val="BEBFBF">
                  <a:alpha val="30000"/>
                </a:srgbClr>
              </a:solidFill>
            </c:spPr>
            <c:extLst>
              <c:ext xmlns:c16="http://schemas.microsoft.com/office/drawing/2014/chart" uri="{C3380CC4-5D6E-409C-BE32-E72D297353CC}">
                <c16:uniqueId val="{00000003-B4A9-4D57-9BD2-3CAF3AB05D7F}"/>
              </c:ext>
            </c:extLst>
          </c:dPt>
          <c:cat>
            <c:strRef>
              <c:f>Sheet1!$A$2:$A$3</c:f>
              <c:strCache>
                <c:ptCount val="2"/>
                <c:pt idx="0">
                  <c:v>1st Qtr</c:v>
                </c:pt>
                <c:pt idx="1">
                  <c:v>2nd Qtr</c:v>
                </c:pt>
              </c:strCache>
            </c:strRef>
          </c:cat>
          <c:val>
            <c:numRef>
              <c:f>Sheet1!$B$2:$B$3</c:f>
              <c:numCache>
                <c:formatCode>General</c:formatCode>
                <c:ptCount val="2"/>
                <c:pt idx="0">
                  <c:v>4</c:v>
                </c:pt>
                <c:pt idx="1">
                  <c:v>6</c:v>
                </c:pt>
              </c:numCache>
            </c:numRef>
          </c:val>
          <c:extLst>
            <c:ext xmlns:c16="http://schemas.microsoft.com/office/drawing/2014/chart" uri="{C3380CC4-5D6E-409C-BE32-E72D297353CC}">
              <c16:uniqueId val="{00000004-B4A9-4D57-9BD2-3CAF3AB05D7F}"/>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s-P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8727E-3641-4D2A-8835-C44533EB86F5}" type="datetimeFigureOut">
              <a:rPr lang="es-AR" smtClean="0"/>
              <a:t>17/2/2022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34440-E59B-4DC5-9638-0C5C4D3B6582}" type="slidenum">
              <a:rPr lang="es-AR" smtClean="0"/>
              <a:t>‹Nº›</a:t>
            </a:fld>
            <a:endParaRPr lang="es-AR"/>
          </a:p>
        </p:txBody>
      </p:sp>
    </p:spTree>
    <p:extLst>
      <p:ext uri="{BB962C8B-B14F-4D97-AF65-F5344CB8AC3E}">
        <p14:creationId xmlns:p14="http://schemas.microsoft.com/office/powerpoint/2010/main" val="352383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g9d19b71d9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9d19b71d9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13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8"/>
        <p:cNvGrpSpPr/>
        <p:nvPr/>
      </p:nvGrpSpPr>
      <p:grpSpPr>
        <a:xfrm>
          <a:off x="0" y="0"/>
          <a:ext cx="0" cy="0"/>
          <a:chOff x="0" y="0"/>
          <a:chExt cx="0" cy="0"/>
        </a:xfrm>
      </p:grpSpPr>
      <p:sp>
        <p:nvSpPr>
          <p:cNvPr id="6659" name="Google Shape;6659;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0" name="Google Shape;6660;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956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8"/>
        <p:cNvGrpSpPr/>
        <p:nvPr/>
      </p:nvGrpSpPr>
      <p:grpSpPr>
        <a:xfrm>
          <a:off x="0" y="0"/>
          <a:ext cx="0" cy="0"/>
          <a:chOff x="0" y="0"/>
          <a:chExt cx="0" cy="0"/>
        </a:xfrm>
      </p:grpSpPr>
      <p:sp>
        <p:nvSpPr>
          <p:cNvPr id="6659" name="Google Shape;6659;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0" name="Google Shape;6660;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691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8"/>
        <p:cNvGrpSpPr/>
        <p:nvPr/>
      </p:nvGrpSpPr>
      <p:grpSpPr>
        <a:xfrm>
          <a:off x="0" y="0"/>
          <a:ext cx="0" cy="0"/>
          <a:chOff x="0" y="0"/>
          <a:chExt cx="0" cy="0"/>
        </a:xfrm>
      </p:grpSpPr>
      <p:sp>
        <p:nvSpPr>
          <p:cNvPr id="6659" name="Google Shape;6659;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0" name="Google Shape;6660;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03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8"/>
        <p:cNvGrpSpPr/>
        <p:nvPr/>
      </p:nvGrpSpPr>
      <p:grpSpPr>
        <a:xfrm>
          <a:off x="0" y="0"/>
          <a:ext cx="0" cy="0"/>
          <a:chOff x="0" y="0"/>
          <a:chExt cx="0" cy="0"/>
        </a:xfrm>
      </p:grpSpPr>
      <p:sp>
        <p:nvSpPr>
          <p:cNvPr id="6659" name="Google Shape;6659;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0" name="Google Shape;6660;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716D7-A494-46F9-BB43-D18729B313D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61805E4A-8C3D-4D74-BA1B-A9A6E6863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1A26C98F-EB23-4FD2-B2BB-6081108175C7}"/>
              </a:ext>
            </a:extLst>
          </p:cNvPr>
          <p:cNvSpPr>
            <a:spLocks noGrp="1"/>
          </p:cNvSpPr>
          <p:nvPr>
            <p:ph type="dt" sz="half" idx="10"/>
          </p:nvPr>
        </p:nvSpPr>
        <p:spPr/>
        <p:txBody>
          <a:bodyPr/>
          <a:lstStyle/>
          <a:p>
            <a:fld id="{453A166A-4342-4414-B6F5-51190AE3EC4A}" type="datetimeFigureOut">
              <a:rPr lang="es-PE" smtClean="0"/>
              <a:t>17/02/2022</a:t>
            </a:fld>
            <a:endParaRPr lang="es-PE"/>
          </a:p>
        </p:txBody>
      </p:sp>
      <p:sp>
        <p:nvSpPr>
          <p:cNvPr id="6" name="Marcador de número de diapositiva 5">
            <a:extLst>
              <a:ext uri="{FF2B5EF4-FFF2-40B4-BE49-F238E27FC236}">
                <a16:creationId xmlns:a16="http://schemas.microsoft.com/office/drawing/2014/main" id="{0E5EEFF2-23B8-4D33-BA4E-5CFE69692F1A}"/>
              </a:ext>
            </a:extLst>
          </p:cNvPr>
          <p:cNvSpPr>
            <a:spLocks noGrp="1"/>
          </p:cNvSpPr>
          <p:nvPr>
            <p:ph type="sldNum" sz="quarter" idx="12"/>
          </p:nvPr>
        </p:nvSpPr>
        <p:spPr/>
        <p:txBody>
          <a:bodyPr/>
          <a:lstStyle/>
          <a:p>
            <a:fld id="{7B03BB75-7FE1-4A46-8D5E-BA4EB79D519E}" type="slidenum">
              <a:rPr lang="es-PE" smtClean="0"/>
              <a:t>‹Nº›</a:t>
            </a:fld>
            <a:endParaRPr lang="es-PE"/>
          </a:p>
        </p:txBody>
      </p:sp>
    </p:spTree>
    <p:extLst>
      <p:ext uri="{BB962C8B-B14F-4D97-AF65-F5344CB8AC3E}">
        <p14:creationId xmlns:p14="http://schemas.microsoft.com/office/powerpoint/2010/main" val="3865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F6C4EF-16D6-4F6B-8D58-ED9A5481F4F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8774B1F1-D450-4DC2-96BA-3DB4C00FE88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BA01EFF-4B42-4019-9686-315DD958EC0C}"/>
              </a:ext>
            </a:extLst>
          </p:cNvPr>
          <p:cNvSpPr>
            <a:spLocks noGrp="1"/>
          </p:cNvSpPr>
          <p:nvPr>
            <p:ph type="dt" sz="half" idx="10"/>
          </p:nvPr>
        </p:nvSpPr>
        <p:spPr/>
        <p:txBody>
          <a:bodyPr/>
          <a:lstStyle/>
          <a:p>
            <a:fld id="{453A166A-4342-4414-B6F5-51190AE3EC4A}" type="datetimeFigureOut">
              <a:rPr lang="es-PE" smtClean="0"/>
              <a:t>17/02/2022</a:t>
            </a:fld>
            <a:endParaRPr lang="es-PE"/>
          </a:p>
        </p:txBody>
      </p:sp>
      <p:sp>
        <p:nvSpPr>
          <p:cNvPr id="5" name="Marcador de pie de página 4">
            <a:extLst>
              <a:ext uri="{FF2B5EF4-FFF2-40B4-BE49-F238E27FC236}">
                <a16:creationId xmlns:a16="http://schemas.microsoft.com/office/drawing/2014/main" id="{9D893610-7238-4DF3-A813-DD377162F377}"/>
              </a:ext>
            </a:extLst>
          </p:cNvPr>
          <p:cNvSpPr>
            <a:spLocks noGrp="1"/>
          </p:cNvSpPr>
          <p:nvPr>
            <p:ph type="ftr" sz="quarter" idx="11"/>
          </p:nvPr>
        </p:nvSpPr>
        <p:spPr>
          <a:xfrm>
            <a:off x="4038600" y="6356350"/>
            <a:ext cx="4114800" cy="365125"/>
          </a:xfrm>
          <a:prstGeom prst="rect">
            <a:avLst/>
          </a:prstGeom>
        </p:spPr>
        <p:txBody>
          <a:bodyPr/>
          <a:lstStyle/>
          <a:p>
            <a:endParaRPr lang="es-PE"/>
          </a:p>
        </p:txBody>
      </p:sp>
      <p:sp>
        <p:nvSpPr>
          <p:cNvPr id="6" name="Marcador de número de diapositiva 5">
            <a:extLst>
              <a:ext uri="{FF2B5EF4-FFF2-40B4-BE49-F238E27FC236}">
                <a16:creationId xmlns:a16="http://schemas.microsoft.com/office/drawing/2014/main" id="{298645F0-E15F-40E7-8CE7-B4A94310A0A4}"/>
              </a:ext>
            </a:extLst>
          </p:cNvPr>
          <p:cNvSpPr>
            <a:spLocks noGrp="1"/>
          </p:cNvSpPr>
          <p:nvPr>
            <p:ph type="sldNum" sz="quarter" idx="12"/>
          </p:nvPr>
        </p:nvSpPr>
        <p:spPr/>
        <p:txBody>
          <a:bodyPr/>
          <a:lstStyle/>
          <a:p>
            <a:fld id="{7B03BB75-7FE1-4A46-8D5E-BA4EB79D519E}" type="slidenum">
              <a:rPr lang="es-PE" smtClean="0"/>
              <a:t>‹Nº›</a:t>
            </a:fld>
            <a:endParaRPr lang="es-PE"/>
          </a:p>
        </p:txBody>
      </p:sp>
    </p:spTree>
    <p:extLst>
      <p:ext uri="{BB962C8B-B14F-4D97-AF65-F5344CB8AC3E}">
        <p14:creationId xmlns:p14="http://schemas.microsoft.com/office/powerpoint/2010/main" val="368517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A5F70C-82AD-42B5-8133-98EA5ADFA3F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46A5FFF-04C3-4669-AE75-E1BE2321DA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70582F9-7D7E-4C26-856A-E9FA8234D8CC}"/>
              </a:ext>
            </a:extLst>
          </p:cNvPr>
          <p:cNvSpPr>
            <a:spLocks noGrp="1"/>
          </p:cNvSpPr>
          <p:nvPr>
            <p:ph type="dt" sz="half" idx="10"/>
          </p:nvPr>
        </p:nvSpPr>
        <p:spPr/>
        <p:txBody>
          <a:bodyPr/>
          <a:lstStyle/>
          <a:p>
            <a:fld id="{453A166A-4342-4414-B6F5-51190AE3EC4A}" type="datetimeFigureOut">
              <a:rPr lang="es-PE" smtClean="0"/>
              <a:t>17/02/2022</a:t>
            </a:fld>
            <a:endParaRPr lang="es-PE"/>
          </a:p>
        </p:txBody>
      </p:sp>
      <p:sp>
        <p:nvSpPr>
          <p:cNvPr id="5" name="Marcador de pie de página 4">
            <a:extLst>
              <a:ext uri="{FF2B5EF4-FFF2-40B4-BE49-F238E27FC236}">
                <a16:creationId xmlns:a16="http://schemas.microsoft.com/office/drawing/2014/main" id="{73D07A3E-B7F0-4CB8-9F02-A021F7820151}"/>
              </a:ext>
            </a:extLst>
          </p:cNvPr>
          <p:cNvSpPr>
            <a:spLocks noGrp="1"/>
          </p:cNvSpPr>
          <p:nvPr>
            <p:ph type="ftr" sz="quarter" idx="11"/>
          </p:nvPr>
        </p:nvSpPr>
        <p:spPr>
          <a:xfrm>
            <a:off x="4038600" y="6356350"/>
            <a:ext cx="4114800" cy="365125"/>
          </a:xfrm>
          <a:prstGeom prst="rect">
            <a:avLst/>
          </a:prstGeom>
        </p:spPr>
        <p:txBody>
          <a:bodyPr/>
          <a:lstStyle/>
          <a:p>
            <a:endParaRPr lang="es-PE"/>
          </a:p>
        </p:txBody>
      </p:sp>
      <p:sp>
        <p:nvSpPr>
          <p:cNvPr id="6" name="Marcador de número de diapositiva 5">
            <a:extLst>
              <a:ext uri="{FF2B5EF4-FFF2-40B4-BE49-F238E27FC236}">
                <a16:creationId xmlns:a16="http://schemas.microsoft.com/office/drawing/2014/main" id="{1B1DC823-7DEB-4AC2-955A-FA4A1C6748C6}"/>
              </a:ext>
            </a:extLst>
          </p:cNvPr>
          <p:cNvSpPr>
            <a:spLocks noGrp="1"/>
          </p:cNvSpPr>
          <p:nvPr>
            <p:ph type="sldNum" sz="quarter" idx="12"/>
          </p:nvPr>
        </p:nvSpPr>
        <p:spPr/>
        <p:txBody>
          <a:bodyPr/>
          <a:lstStyle/>
          <a:p>
            <a:fld id="{7B03BB75-7FE1-4A46-8D5E-BA4EB79D519E}" type="slidenum">
              <a:rPr lang="es-PE" smtClean="0"/>
              <a:t>‹Nº›</a:t>
            </a:fld>
            <a:endParaRPr lang="es-PE"/>
          </a:p>
        </p:txBody>
      </p:sp>
    </p:spTree>
    <p:extLst>
      <p:ext uri="{BB962C8B-B14F-4D97-AF65-F5344CB8AC3E}">
        <p14:creationId xmlns:p14="http://schemas.microsoft.com/office/powerpoint/2010/main" val="291746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474813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ver slide layout">
    <p:bg>
      <p:bgPr>
        <a:solidFill>
          <a:schemeClr val="lt1"/>
        </a:solidFill>
        <a:effectLst/>
      </p:bgPr>
    </p:bg>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2" name="Imagen 1"/>
          <p:cNvPicPr>
            <a:picLocks noChangeAspect="1"/>
          </p:cNvPicPr>
          <p:nvPr userDrawn="1"/>
        </p:nvPicPr>
        <p:blipFill>
          <a:blip r:embed="rId2">
            <a:duotone>
              <a:schemeClr val="bg2">
                <a:shade val="45000"/>
                <a:satMod val="135000"/>
              </a:schemeClr>
              <a:prstClr val="white"/>
            </a:duotone>
          </a:blip>
          <a:stretch>
            <a:fillRect/>
          </a:stretch>
        </p:blipFill>
        <p:spPr>
          <a:xfrm>
            <a:off x="648262" y="421348"/>
            <a:ext cx="10895476" cy="6015304"/>
          </a:xfrm>
          <a:prstGeom prst="rect">
            <a:avLst/>
          </a:prstGeom>
        </p:spPr>
      </p:pic>
    </p:spTree>
    <p:extLst>
      <p:ext uri="{BB962C8B-B14F-4D97-AF65-F5344CB8AC3E}">
        <p14:creationId xmlns:p14="http://schemas.microsoft.com/office/powerpoint/2010/main" val="500706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58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lt1"/>
        </a:solidFill>
        <a:effectLst/>
      </p:bgPr>
    </p:bg>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4" name="Rectángulo 3"/>
          <p:cNvSpPr/>
          <p:nvPr userDrawn="1"/>
        </p:nvSpPr>
        <p:spPr>
          <a:xfrm>
            <a:off x="168812" y="126609"/>
            <a:ext cx="11859065" cy="1407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spTree>
    <p:extLst>
      <p:ext uri="{BB962C8B-B14F-4D97-AF65-F5344CB8AC3E}">
        <p14:creationId xmlns:p14="http://schemas.microsoft.com/office/powerpoint/2010/main" val="1867119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Agenda slide layout">
    <p:bg>
      <p:bgPr>
        <a:solidFill>
          <a:schemeClr val="lt1"/>
        </a:solidFill>
        <a:effectLst/>
      </p:bgPr>
    </p:bg>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4" name="Rectángulo 3"/>
          <p:cNvSpPr/>
          <p:nvPr userDrawn="1"/>
        </p:nvSpPr>
        <p:spPr>
          <a:xfrm>
            <a:off x="168812" y="126609"/>
            <a:ext cx="11859065" cy="15896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pic>
        <p:nvPicPr>
          <p:cNvPr id="5" name="Imagen 4"/>
          <p:cNvPicPr>
            <a:picLocks noChangeAspect="1"/>
          </p:cNvPicPr>
          <p:nvPr userDrawn="1"/>
        </p:nvPicPr>
        <p:blipFill>
          <a:blip r:embed="rId2"/>
          <a:stretch>
            <a:fillRect/>
          </a:stretch>
        </p:blipFill>
        <p:spPr>
          <a:xfrm>
            <a:off x="3802654" y="294226"/>
            <a:ext cx="4586692" cy="1254414"/>
          </a:xfrm>
          <a:prstGeom prst="rect">
            <a:avLst/>
          </a:prstGeom>
        </p:spPr>
      </p:pic>
    </p:spTree>
    <p:extLst>
      <p:ext uri="{BB962C8B-B14F-4D97-AF65-F5344CB8AC3E}">
        <p14:creationId xmlns:p14="http://schemas.microsoft.com/office/powerpoint/2010/main" val="267501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solidFill>
          <a:schemeClr val="lt1"/>
        </a:solidFill>
        <a:effectLst/>
      </p:bgPr>
    </p:bg>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noFill/>
          <a:ln w="5715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4" name="Rectángulo 3"/>
          <p:cNvSpPr/>
          <p:nvPr userDrawn="1"/>
        </p:nvSpPr>
        <p:spPr>
          <a:xfrm>
            <a:off x="168812" y="126609"/>
            <a:ext cx="11859065" cy="140755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spTree>
    <p:extLst>
      <p:ext uri="{BB962C8B-B14F-4D97-AF65-F5344CB8AC3E}">
        <p14:creationId xmlns:p14="http://schemas.microsoft.com/office/powerpoint/2010/main" val="4007230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Agenda slide layout">
    <p:bg>
      <p:bgPr>
        <a:solidFill>
          <a:schemeClr val="bg1"/>
        </a:solidFill>
        <a:effectLst/>
      </p:bgPr>
    </p:bg>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noFill/>
          <a:ln w="5715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4" name="Rectángulo 3"/>
          <p:cNvSpPr/>
          <p:nvPr userDrawn="1"/>
        </p:nvSpPr>
        <p:spPr>
          <a:xfrm>
            <a:off x="168812" y="126609"/>
            <a:ext cx="11859065" cy="158964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pic>
        <p:nvPicPr>
          <p:cNvPr id="2" name="Imagen 1"/>
          <p:cNvPicPr>
            <a:picLocks noChangeAspect="1"/>
          </p:cNvPicPr>
          <p:nvPr userDrawn="1"/>
        </p:nvPicPr>
        <p:blipFill>
          <a:blip r:embed="rId2"/>
          <a:stretch>
            <a:fillRect/>
          </a:stretch>
        </p:blipFill>
        <p:spPr>
          <a:xfrm>
            <a:off x="9565529" y="634558"/>
            <a:ext cx="2115000" cy="573750"/>
          </a:xfrm>
          <a:prstGeom prst="rect">
            <a:avLst/>
          </a:prstGeom>
        </p:spPr>
      </p:pic>
    </p:spTree>
    <p:extLst>
      <p:ext uri="{BB962C8B-B14F-4D97-AF65-F5344CB8AC3E}">
        <p14:creationId xmlns:p14="http://schemas.microsoft.com/office/powerpoint/2010/main" val="3702599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ln w="5715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5" name="Imagen 4"/>
          <p:cNvPicPr>
            <a:picLocks noChangeAspect="1"/>
          </p:cNvPicPr>
          <p:nvPr userDrawn="1"/>
        </p:nvPicPr>
        <p:blipFill rotWithShape="1">
          <a:blip r:embed="rId3"/>
          <a:srcRect b="-303"/>
          <a:stretch/>
        </p:blipFill>
        <p:spPr>
          <a:xfrm>
            <a:off x="1149913" y="780538"/>
            <a:ext cx="10229288" cy="5664713"/>
          </a:xfrm>
          <a:prstGeom prst="rect">
            <a:avLst/>
          </a:prstGeom>
        </p:spPr>
      </p:pic>
      <p:pic>
        <p:nvPicPr>
          <p:cNvPr id="2" name="Imagen 1"/>
          <p:cNvPicPr>
            <a:picLocks noChangeAspect="1"/>
          </p:cNvPicPr>
          <p:nvPr userDrawn="1"/>
        </p:nvPicPr>
        <p:blipFill>
          <a:blip r:embed="rId4"/>
          <a:stretch>
            <a:fillRect/>
          </a:stretch>
        </p:blipFill>
        <p:spPr>
          <a:xfrm>
            <a:off x="4828429" y="367789"/>
            <a:ext cx="2115000" cy="573750"/>
          </a:xfrm>
          <a:prstGeom prst="rect">
            <a:avLst/>
          </a:prstGeom>
        </p:spPr>
      </p:pic>
    </p:spTree>
    <p:extLst>
      <p:ext uri="{BB962C8B-B14F-4D97-AF65-F5344CB8AC3E}">
        <p14:creationId xmlns:p14="http://schemas.microsoft.com/office/powerpoint/2010/main" val="9406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87DA6-90DD-4E1A-96C8-5FCD1C7EE0B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D166108-1BB4-4B37-8B26-64C91F8A04F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1FE090F-4950-44F4-9FD1-7B341081D0C2}"/>
              </a:ext>
            </a:extLst>
          </p:cNvPr>
          <p:cNvSpPr>
            <a:spLocks noGrp="1"/>
          </p:cNvSpPr>
          <p:nvPr>
            <p:ph type="dt" sz="half" idx="10"/>
          </p:nvPr>
        </p:nvSpPr>
        <p:spPr/>
        <p:txBody>
          <a:bodyPr/>
          <a:lstStyle/>
          <a:p>
            <a:fld id="{453A166A-4342-4414-B6F5-51190AE3EC4A}" type="datetimeFigureOut">
              <a:rPr lang="es-PE" smtClean="0"/>
              <a:t>17/02/2022</a:t>
            </a:fld>
            <a:endParaRPr lang="es-PE"/>
          </a:p>
        </p:txBody>
      </p:sp>
      <p:sp>
        <p:nvSpPr>
          <p:cNvPr id="6" name="Marcador de número de diapositiva 5">
            <a:extLst>
              <a:ext uri="{FF2B5EF4-FFF2-40B4-BE49-F238E27FC236}">
                <a16:creationId xmlns:a16="http://schemas.microsoft.com/office/drawing/2014/main" id="{40CD53D1-108B-43A5-960F-01D8229B20C8}"/>
              </a:ext>
            </a:extLst>
          </p:cNvPr>
          <p:cNvSpPr>
            <a:spLocks noGrp="1"/>
          </p:cNvSpPr>
          <p:nvPr>
            <p:ph type="sldNum" sz="quarter" idx="12"/>
          </p:nvPr>
        </p:nvSpPr>
        <p:spPr/>
        <p:txBody>
          <a:bodyPr/>
          <a:lstStyle/>
          <a:p>
            <a:fld id="{7B03BB75-7FE1-4A46-8D5E-BA4EB79D519E}" type="slidenum">
              <a:rPr lang="es-PE" smtClean="0"/>
              <a:t>‹Nº›</a:t>
            </a:fld>
            <a:endParaRPr lang="es-PE"/>
          </a:p>
        </p:txBody>
      </p:sp>
    </p:spTree>
    <p:extLst>
      <p:ext uri="{BB962C8B-B14F-4D97-AF65-F5344CB8AC3E}">
        <p14:creationId xmlns:p14="http://schemas.microsoft.com/office/powerpoint/2010/main" val="209690215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ángulo 3"/>
          <p:cNvSpPr/>
          <p:nvPr userDrawn="1"/>
        </p:nvSpPr>
        <p:spPr>
          <a:xfrm>
            <a:off x="0" y="5500468"/>
            <a:ext cx="12192000" cy="13575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spTree>
    <p:extLst>
      <p:ext uri="{BB962C8B-B14F-4D97-AF65-F5344CB8AC3E}">
        <p14:creationId xmlns:p14="http://schemas.microsoft.com/office/powerpoint/2010/main" val="3142026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grpSp>
        <p:nvGrpSpPr>
          <p:cNvPr id="4" name="Grupo 3"/>
          <p:cNvGrpSpPr/>
          <p:nvPr userDrawn="1"/>
        </p:nvGrpSpPr>
        <p:grpSpPr>
          <a:xfrm>
            <a:off x="168812" y="126609"/>
            <a:ext cx="11859065" cy="1589649"/>
            <a:chOff x="168812" y="126609"/>
            <a:chExt cx="11859065" cy="1589649"/>
          </a:xfrm>
        </p:grpSpPr>
        <p:sp>
          <p:nvSpPr>
            <p:cNvPr id="5" name="Rectángulo 4"/>
            <p:cNvSpPr/>
            <p:nvPr userDrawn="1"/>
          </p:nvSpPr>
          <p:spPr>
            <a:xfrm>
              <a:off x="168812" y="126609"/>
              <a:ext cx="11859065" cy="1589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pic>
          <p:nvPicPr>
            <p:cNvPr id="6" name="Imagen 5"/>
            <p:cNvPicPr>
              <a:picLocks noChangeAspect="1"/>
            </p:cNvPicPr>
            <p:nvPr userDrawn="1"/>
          </p:nvPicPr>
          <p:blipFill>
            <a:blip r:embed="rId3"/>
            <a:stretch>
              <a:fillRect/>
            </a:stretch>
          </p:blipFill>
          <p:spPr>
            <a:xfrm>
              <a:off x="10480430" y="201688"/>
              <a:ext cx="1434905" cy="1439490"/>
            </a:xfrm>
            <a:prstGeom prst="rect">
              <a:avLst/>
            </a:prstGeom>
          </p:spPr>
        </p:pic>
      </p:grpSp>
    </p:spTree>
    <p:extLst>
      <p:ext uri="{BB962C8B-B14F-4D97-AF65-F5344CB8AC3E}">
        <p14:creationId xmlns:p14="http://schemas.microsoft.com/office/powerpoint/2010/main" val="3842189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grpSp>
        <p:nvGrpSpPr>
          <p:cNvPr id="3" name="Grupo 2"/>
          <p:cNvGrpSpPr/>
          <p:nvPr userDrawn="1"/>
        </p:nvGrpSpPr>
        <p:grpSpPr>
          <a:xfrm>
            <a:off x="168812" y="126609"/>
            <a:ext cx="11859065" cy="1589649"/>
            <a:chOff x="168812" y="126609"/>
            <a:chExt cx="11859065" cy="1589649"/>
          </a:xfrm>
        </p:grpSpPr>
        <p:sp>
          <p:nvSpPr>
            <p:cNvPr id="4" name="Rectángulo 3"/>
            <p:cNvSpPr/>
            <p:nvPr userDrawn="1"/>
          </p:nvSpPr>
          <p:spPr>
            <a:xfrm>
              <a:off x="168812" y="126609"/>
              <a:ext cx="11859065" cy="1589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pic>
          <p:nvPicPr>
            <p:cNvPr id="5" name="Imagen 4"/>
            <p:cNvPicPr>
              <a:picLocks noChangeAspect="1"/>
            </p:cNvPicPr>
            <p:nvPr userDrawn="1"/>
          </p:nvPicPr>
          <p:blipFill>
            <a:blip r:embed="rId3"/>
            <a:stretch>
              <a:fillRect/>
            </a:stretch>
          </p:blipFill>
          <p:spPr>
            <a:xfrm>
              <a:off x="10480430" y="201688"/>
              <a:ext cx="1434905" cy="1439490"/>
            </a:xfrm>
            <a:prstGeom prst="rect">
              <a:avLst/>
            </a:prstGeom>
          </p:spPr>
        </p:pic>
      </p:grpSp>
    </p:spTree>
    <p:extLst>
      <p:ext uri="{BB962C8B-B14F-4D97-AF65-F5344CB8AC3E}">
        <p14:creationId xmlns:p14="http://schemas.microsoft.com/office/powerpoint/2010/main" val="51661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userDrawn="1">
  <p:cSld name="Thanks">
    <p:spTree>
      <p:nvGrpSpPr>
        <p:cNvPr id="1" name="Shape 207"/>
        <p:cNvGrpSpPr/>
        <p:nvPr/>
      </p:nvGrpSpPr>
      <p:grpSpPr>
        <a:xfrm>
          <a:off x="0" y="0"/>
          <a:ext cx="0" cy="0"/>
          <a:chOff x="0" y="0"/>
          <a:chExt cx="0" cy="0"/>
        </a:xfrm>
      </p:grpSpPr>
      <p:sp>
        <p:nvSpPr>
          <p:cNvPr id="212" name="Google Shape;212;p32"/>
          <p:cNvSpPr txBox="1">
            <a:spLocks noGrp="1"/>
          </p:cNvSpPr>
          <p:nvPr>
            <p:ph type="ctrTitle"/>
          </p:nvPr>
        </p:nvSpPr>
        <p:spPr>
          <a:xfrm>
            <a:off x="3268567" y="2106500"/>
            <a:ext cx="5654800" cy="1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None/>
              <a:defRPr sz="10000">
                <a:solidFill>
                  <a:schemeClr val="lt1"/>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971547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553559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Contents slide layout">
    <p:spTree>
      <p:nvGrpSpPr>
        <p:cNvPr id="1" name=""/>
        <p:cNvGrpSpPr/>
        <p:nvPr/>
      </p:nvGrpSpPr>
      <p:grpSpPr>
        <a:xfrm>
          <a:off x="0" y="0"/>
          <a:ext cx="0" cy="0"/>
          <a:chOff x="0" y="0"/>
          <a:chExt cx="0" cy="0"/>
        </a:xfrm>
      </p:grpSpPr>
      <p:sp>
        <p:nvSpPr>
          <p:cNvPr id="5" name="Triángulo isósceles 4"/>
          <p:cNvSpPr/>
          <p:nvPr userDrawn="1"/>
        </p:nvSpPr>
        <p:spPr>
          <a:xfrm rot="10800000">
            <a:off x="-1" y="0"/>
            <a:ext cx="12192001" cy="1449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7" y="166980"/>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24" name="Rectangle 23">
            <a:extLst>
              <a:ext uri="{FF2B5EF4-FFF2-40B4-BE49-F238E27FC236}">
                <a16:creationId xmlns:a16="http://schemas.microsoft.com/office/drawing/2014/main" id="{DD7B6154-038D-4903-BBBE-1CACD73B492C}"/>
              </a:ext>
            </a:extLst>
          </p:cNvPr>
          <p:cNvSpPr/>
          <p:nvPr userDrawn="1"/>
        </p:nvSpPr>
        <p:spPr>
          <a:xfrm>
            <a:off x="1" y="6331790"/>
            <a:ext cx="5020574" cy="526210"/>
          </a:xfrm>
          <a:prstGeom prst="rect">
            <a:avLst/>
          </a:prstGeom>
          <a:solidFill>
            <a:srgbClr val="0C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DD7B6154-038D-4903-BBBE-1CACD73B492C}"/>
              </a:ext>
            </a:extLst>
          </p:cNvPr>
          <p:cNvSpPr/>
          <p:nvPr userDrawn="1"/>
        </p:nvSpPr>
        <p:spPr>
          <a:xfrm>
            <a:off x="7171426" y="6331790"/>
            <a:ext cx="5020574" cy="526210"/>
          </a:xfrm>
          <a:prstGeom prst="rect">
            <a:avLst/>
          </a:prstGeom>
          <a:solidFill>
            <a:srgbClr val="0C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p:cNvPicPr>
            <a:picLocks noChangeAspect="1"/>
          </p:cNvPicPr>
          <p:nvPr userDrawn="1"/>
        </p:nvPicPr>
        <p:blipFill>
          <a:blip r:embed="rId2"/>
          <a:stretch>
            <a:fillRect/>
          </a:stretch>
        </p:blipFill>
        <p:spPr>
          <a:xfrm>
            <a:off x="5464235" y="5418585"/>
            <a:ext cx="1291783" cy="1439415"/>
          </a:xfrm>
          <a:prstGeom prst="rect">
            <a:avLst/>
          </a:prstGeom>
        </p:spPr>
      </p:pic>
    </p:spTree>
    <p:extLst>
      <p:ext uri="{BB962C8B-B14F-4D97-AF65-F5344CB8AC3E}">
        <p14:creationId xmlns:p14="http://schemas.microsoft.com/office/powerpoint/2010/main" val="207306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2"/>
        <p:cNvGrpSpPr/>
        <p:nvPr/>
      </p:nvGrpSpPr>
      <p:grpSpPr>
        <a:xfrm>
          <a:off x="0" y="0"/>
          <a:ext cx="0" cy="0"/>
          <a:chOff x="0" y="0"/>
          <a:chExt cx="0" cy="0"/>
        </a:xfrm>
      </p:grpSpPr>
      <p:grpSp>
        <p:nvGrpSpPr>
          <p:cNvPr id="233" name="Google Shape;233;p23"/>
          <p:cNvGrpSpPr/>
          <p:nvPr/>
        </p:nvGrpSpPr>
        <p:grpSpPr>
          <a:xfrm>
            <a:off x="549175" y="953779"/>
            <a:ext cx="7735167" cy="2459356"/>
            <a:chOff x="411881" y="715334"/>
            <a:chExt cx="5801375" cy="1844517"/>
          </a:xfrm>
          <a:solidFill>
            <a:schemeClr val="accent1">
              <a:lumMod val="60000"/>
              <a:lumOff val="40000"/>
            </a:schemeClr>
          </a:solidFill>
        </p:grpSpPr>
        <p:grpSp>
          <p:nvGrpSpPr>
            <p:cNvPr id="234" name="Google Shape;234;p23"/>
            <p:cNvGrpSpPr/>
            <p:nvPr/>
          </p:nvGrpSpPr>
          <p:grpSpPr>
            <a:xfrm>
              <a:off x="2019150" y="715334"/>
              <a:ext cx="4194107" cy="1844517"/>
              <a:chOff x="-342999" y="700890"/>
              <a:chExt cx="3148256" cy="1384565"/>
            </a:xfrm>
            <a:grpFill/>
          </p:grpSpPr>
          <p:sp>
            <p:nvSpPr>
              <p:cNvPr id="235" name="Google Shape;235;p23"/>
              <p:cNvSpPr/>
              <p:nvPr/>
            </p:nvSpPr>
            <p:spPr>
              <a:xfrm rot="5846029">
                <a:off x="846121" y="-255684"/>
                <a:ext cx="770017" cy="3074472"/>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3"/>
              <p:cNvSpPr/>
              <p:nvPr/>
            </p:nvSpPr>
            <p:spPr>
              <a:xfrm rot="5845884">
                <a:off x="1073821" y="1178998"/>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7" name="Google Shape;237;p23"/>
            <p:cNvSpPr/>
            <p:nvPr/>
          </p:nvSpPr>
          <p:spPr>
            <a:xfrm rot="4954116" flipH="1">
              <a:off x="920821" y="377598"/>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8" name="Google Shape;238;p23"/>
          <p:cNvSpPr txBox="1">
            <a:spLocks noGrp="1"/>
          </p:cNvSpPr>
          <p:nvPr>
            <p:ph type="title"/>
          </p:nvPr>
        </p:nvSpPr>
        <p:spPr>
          <a:xfrm flipH="1">
            <a:off x="950968" y="4177417"/>
            <a:ext cx="6454800" cy="9064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8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239" name="Google Shape;239;p23"/>
          <p:cNvSpPr txBox="1">
            <a:spLocks noGrp="1"/>
          </p:cNvSpPr>
          <p:nvPr>
            <p:ph type="subTitle" idx="1"/>
          </p:nvPr>
        </p:nvSpPr>
        <p:spPr>
          <a:xfrm flipH="1">
            <a:off x="950968" y="4997984"/>
            <a:ext cx="6454800" cy="75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40" name="Google Shape;240;p23"/>
          <p:cNvSpPr txBox="1">
            <a:spLocks noGrp="1"/>
          </p:cNvSpPr>
          <p:nvPr>
            <p:ph type="title" idx="2" hasCustomPrompt="1"/>
          </p:nvPr>
        </p:nvSpPr>
        <p:spPr>
          <a:xfrm flipH="1">
            <a:off x="950967" y="1941736"/>
            <a:ext cx="2253600" cy="23404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dirty="0"/>
              <a:t>xx%</a:t>
            </a:r>
          </a:p>
        </p:txBody>
      </p:sp>
    </p:spTree>
    <p:extLst>
      <p:ext uri="{BB962C8B-B14F-4D97-AF65-F5344CB8AC3E}">
        <p14:creationId xmlns:p14="http://schemas.microsoft.com/office/powerpoint/2010/main" val="3594112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1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8F5072-6D5E-4F83-AF99-7005E950326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4ECC92B-FC2F-4FD4-8CB2-C6DB4ADC29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9593F66-5876-401D-992F-861DCEB0D975}"/>
              </a:ext>
            </a:extLst>
          </p:cNvPr>
          <p:cNvSpPr>
            <a:spLocks noGrp="1"/>
          </p:cNvSpPr>
          <p:nvPr>
            <p:ph type="dt" sz="half" idx="10"/>
          </p:nvPr>
        </p:nvSpPr>
        <p:spPr/>
        <p:txBody>
          <a:bodyPr/>
          <a:lstStyle/>
          <a:p>
            <a:fld id="{453A166A-4342-4414-B6F5-51190AE3EC4A}" type="datetimeFigureOut">
              <a:rPr lang="es-PE" smtClean="0"/>
              <a:t>17/02/2022</a:t>
            </a:fld>
            <a:endParaRPr lang="es-PE"/>
          </a:p>
        </p:txBody>
      </p:sp>
      <p:sp>
        <p:nvSpPr>
          <p:cNvPr id="6" name="Marcador de número de diapositiva 5">
            <a:extLst>
              <a:ext uri="{FF2B5EF4-FFF2-40B4-BE49-F238E27FC236}">
                <a16:creationId xmlns:a16="http://schemas.microsoft.com/office/drawing/2014/main" id="{36A824BB-C500-4D13-9EE1-8C4021A47E75}"/>
              </a:ext>
            </a:extLst>
          </p:cNvPr>
          <p:cNvSpPr>
            <a:spLocks noGrp="1"/>
          </p:cNvSpPr>
          <p:nvPr>
            <p:ph type="sldNum" sz="quarter" idx="12"/>
          </p:nvPr>
        </p:nvSpPr>
        <p:spPr/>
        <p:txBody>
          <a:bodyPr/>
          <a:lstStyle/>
          <a:p>
            <a:fld id="{7B03BB75-7FE1-4A46-8D5E-BA4EB79D519E}" type="slidenum">
              <a:rPr lang="es-PE" smtClean="0"/>
              <a:t>‹Nº›</a:t>
            </a:fld>
            <a:endParaRPr lang="es-PE"/>
          </a:p>
        </p:txBody>
      </p:sp>
    </p:spTree>
    <p:extLst>
      <p:ext uri="{BB962C8B-B14F-4D97-AF65-F5344CB8AC3E}">
        <p14:creationId xmlns:p14="http://schemas.microsoft.com/office/powerpoint/2010/main" val="296739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8F41FA-4F1A-4257-9FEE-A0D64239EFD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872F4BC-04B3-4789-B85F-E3AA63D9B0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7E1A29A-58ED-401A-9CDF-3AECC79EDD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73C81951-FDC8-410D-ADCE-B867947EE7E2}"/>
              </a:ext>
            </a:extLst>
          </p:cNvPr>
          <p:cNvSpPr>
            <a:spLocks noGrp="1"/>
          </p:cNvSpPr>
          <p:nvPr>
            <p:ph type="dt" sz="half" idx="10"/>
          </p:nvPr>
        </p:nvSpPr>
        <p:spPr/>
        <p:txBody>
          <a:bodyPr/>
          <a:lstStyle/>
          <a:p>
            <a:fld id="{453A166A-4342-4414-B6F5-51190AE3EC4A}" type="datetimeFigureOut">
              <a:rPr lang="es-PE" smtClean="0"/>
              <a:t>17/02/2022</a:t>
            </a:fld>
            <a:endParaRPr lang="es-PE"/>
          </a:p>
        </p:txBody>
      </p:sp>
      <p:sp>
        <p:nvSpPr>
          <p:cNvPr id="7" name="Marcador de número de diapositiva 6">
            <a:extLst>
              <a:ext uri="{FF2B5EF4-FFF2-40B4-BE49-F238E27FC236}">
                <a16:creationId xmlns:a16="http://schemas.microsoft.com/office/drawing/2014/main" id="{BD6EBA73-C3D6-413C-9C8F-9BD936AAA166}"/>
              </a:ext>
            </a:extLst>
          </p:cNvPr>
          <p:cNvSpPr>
            <a:spLocks noGrp="1"/>
          </p:cNvSpPr>
          <p:nvPr>
            <p:ph type="sldNum" sz="quarter" idx="12"/>
          </p:nvPr>
        </p:nvSpPr>
        <p:spPr/>
        <p:txBody>
          <a:bodyPr/>
          <a:lstStyle/>
          <a:p>
            <a:fld id="{7B03BB75-7FE1-4A46-8D5E-BA4EB79D519E}" type="slidenum">
              <a:rPr lang="es-PE" smtClean="0"/>
              <a:t>‹Nº›</a:t>
            </a:fld>
            <a:endParaRPr lang="es-PE"/>
          </a:p>
        </p:txBody>
      </p:sp>
    </p:spTree>
    <p:extLst>
      <p:ext uri="{BB962C8B-B14F-4D97-AF65-F5344CB8AC3E}">
        <p14:creationId xmlns:p14="http://schemas.microsoft.com/office/powerpoint/2010/main" val="102368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DC793933-A1E4-49AF-8258-E56327DABB69}"/>
              </a:ext>
            </a:extLst>
          </p:cNvPr>
          <p:cNvGrpSpPr/>
          <p:nvPr userDrawn="1"/>
        </p:nvGrpSpPr>
        <p:grpSpPr>
          <a:xfrm>
            <a:off x="-1" y="0"/>
            <a:ext cx="12192001" cy="6869814"/>
            <a:chOff x="-1" y="1282"/>
            <a:chExt cx="12192001" cy="6869814"/>
          </a:xfrm>
        </p:grpSpPr>
        <p:pic>
          <p:nvPicPr>
            <p:cNvPr id="11" name="Picture 4" descr="Fondos de pantalla HD, más de 5.000 imágenes para Windows 10, 8 y 7">
              <a:extLst>
                <a:ext uri="{FF2B5EF4-FFF2-40B4-BE49-F238E27FC236}">
                  <a16:creationId xmlns:a16="http://schemas.microsoft.com/office/drawing/2014/main" id="{A9B54C60-4161-4656-8135-50EFACEF83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3">
              <a:extLst>
                <a:ext uri="{FF2B5EF4-FFF2-40B4-BE49-F238E27FC236}">
                  <a16:creationId xmlns:a16="http://schemas.microsoft.com/office/drawing/2014/main" id="{24992B47-87F4-485A-8592-828E25825AED}"/>
                </a:ext>
              </a:extLst>
            </p:cNvPr>
            <p:cNvSpPr/>
            <p:nvPr/>
          </p:nvSpPr>
          <p:spPr>
            <a:xfrm flipH="1">
              <a:off x="-1" y="13096"/>
              <a:ext cx="12188951" cy="6858000"/>
            </a:xfrm>
            <a:prstGeom prst="rect">
              <a:avLst/>
            </a:prstGeom>
            <a:gradFill flip="none" rotWithShape="1">
              <a:gsLst>
                <a:gs pos="24000">
                  <a:srgbClr val="000000"/>
                </a:gs>
                <a:gs pos="0">
                  <a:schemeClr val="bg2">
                    <a:lumMod val="10000"/>
                  </a:schemeClr>
                </a:gs>
                <a:gs pos="72000">
                  <a:schemeClr val="tx1">
                    <a:alpha val="3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Tree>
    <p:extLst>
      <p:ext uri="{BB962C8B-B14F-4D97-AF65-F5344CB8AC3E}">
        <p14:creationId xmlns:p14="http://schemas.microsoft.com/office/powerpoint/2010/main" val="321513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19866EB6-D65F-4213-92A7-10EC736151DC}"/>
              </a:ext>
            </a:extLst>
          </p:cNvPr>
          <p:cNvGrpSpPr/>
          <p:nvPr userDrawn="1"/>
        </p:nvGrpSpPr>
        <p:grpSpPr>
          <a:xfrm>
            <a:off x="-1544574" y="0"/>
            <a:ext cx="13736574" cy="6858000"/>
            <a:chOff x="-1544574" y="0"/>
            <a:chExt cx="13736574" cy="6858000"/>
          </a:xfrm>
        </p:grpSpPr>
        <p:pic>
          <p:nvPicPr>
            <p:cNvPr id="7" name="Picture 4" descr="Fondos de pantalla HD, más de 5.000 imágenes para Windows 10, 8 y 7">
              <a:extLst>
                <a:ext uri="{FF2B5EF4-FFF2-40B4-BE49-F238E27FC236}">
                  <a16:creationId xmlns:a16="http://schemas.microsoft.com/office/drawing/2014/main" id="{02555084-63D5-4463-A624-A681341E81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3">
              <a:extLst>
                <a:ext uri="{FF2B5EF4-FFF2-40B4-BE49-F238E27FC236}">
                  <a16:creationId xmlns:a16="http://schemas.microsoft.com/office/drawing/2014/main" id="{4AED5C8B-D94F-44F5-BF51-7FDD695FFCE0}"/>
                </a:ext>
              </a:extLst>
            </p:cNvPr>
            <p:cNvSpPr/>
            <p:nvPr/>
          </p:nvSpPr>
          <p:spPr>
            <a:xfrm>
              <a:off x="-1544574" y="0"/>
              <a:ext cx="13736574" cy="6858000"/>
            </a:xfrm>
            <a:prstGeom prst="rect">
              <a:avLst/>
            </a:prstGeom>
            <a:gradFill flip="none" rotWithShape="1">
              <a:gsLst>
                <a:gs pos="24000">
                  <a:srgbClr val="000000"/>
                </a:gs>
                <a:gs pos="0">
                  <a:schemeClr val="bg2">
                    <a:lumMod val="10000"/>
                  </a:schemeClr>
                </a:gs>
                <a:gs pos="72000">
                  <a:schemeClr val="tx1">
                    <a:alpha val="3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Tree>
    <p:extLst>
      <p:ext uri="{BB962C8B-B14F-4D97-AF65-F5344CB8AC3E}">
        <p14:creationId xmlns:p14="http://schemas.microsoft.com/office/powerpoint/2010/main" val="258043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3ECDA38-1F02-4355-AAD9-D1C57BDE6917}"/>
              </a:ext>
            </a:extLst>
          </p:cNvPr>
          <p:cNvSpPr>
            <a:spLocks noGrp="1"/>
          </p:cNvSpPr>
          <p:nvPr>
            <p:ph type="dt" sz="half" idx="10"/>
          </p:nvPr>
        </p:nvSpPr>
        <p:spPr/>
        <p:txBody>
          <a:bodyPr/>
          <a:lstStyle/>
          <a:p>
            <a:fld id="{453A166A-4342-4414-B6F5-51190AE3EC4A}" type="datetimeFigureOut">
              <a:rPr lang="es-PE" smtClean="0"/>
              <a:t>17/02/2022</a:t>
            </a:fld>
            <a:endParaRPr lang="es-PE"/>
          </a:p>
        </p:txBody>
      </p:sp>
      <p:sp>
        <p:nvSpPr>
          <p:cNvPr id="3" name="Marcador de pie de página 2">
            <a:extLst>
              <a:ext uri="{FF2B5EF4-FFF2-40B4-BE49-F238E27FC236}">
                <a16:creationId xmlns:a16="http://schemas.microsoft.com/office/drawing/2014/main" id="{B1B89BE3-EB23-4107-B63A-D58045D81302}"/>
              </a:ext>
            </a:extLst>
          </p:cNvPr>
          <p:cNvSpPr>
            <a:spLocks noGrp="1"/>
          </p:cNvSpPr>
          <p:nvPr>
            <p:ph type="ftr" sz="quarter" idx="11"/>
          </p:nvPr>
        </p:nvSpPr>
        <p:spPr>
          <a:xfrm>
            <a:off x="4032444" y="6359129"/>
            <a:ext cx="4114800" cy="365125"/>
          </a:xfrm>
          <a:prstGeom prst="rect">
            <a:avLst/>
          </a:prstGeom>
        </p:spPr>
        <p:txBody>
          <a:bodyPr/>
          <a:lstStyle/>
          <a:p>
            <a:endParaRPr lang="es-PE"/>
          </a:p>
        </p:txBody>
      </p:sp>
      <p:sp>
        <p:nvSpPr>
          <p:cNvPr id="4" name="Marcador de número de diapositiva 3">
            <a:extLst>
              <a:ext uri="{FF2B5EF4-FFF2-40B4-BE49-F238E27FC236}">
                <a16:creationId xmlns:a16="http://schemas.microsoft.com/office/drawing/2014/main" id="{7AE3BAAA-BDB2-487E-A157-CCAC508C0150}"/>
              </a:ext>
            </a:extLst>
          </p:cNvPr>
          <p:cNvSpPr>
            <a:spLocks noGrp="1"/>
          </p:cNvSpPr>
          <p:nvPr>
            <p:ph type="sldNum" sz="quarter" idx="12"/>
          </p:nvPr>
        </p:nvSpPr>
        <p:spPr/>
        <p:txBody>
          <a:bodyPr/>
          <a:lstStyle/>
          <a:p>
            <a:fld id="{7B03BB75-7FE1-4A46-8D5E-BA4EB79D519E}" type="slidenum">
              <a:rPr lang="es-PE" smtClean="0"/>
              <a:t>‹Nº›</a:t>
            </a:fld>
            <a:endParaRPr lang="es-PE"/>
          </a:p>
        </p:txBody>
      </p:sp>
      <p:grpSp>
        <p:nvGrpSpPr>
          <p:cNvPr id="5" name="Grupo 4">
            <a:extLst>
              <a:ext uri="{FF2B5EF4-FFF2-40B4-BE49-F238E27FC236}">
                <a16:creationId xmlns:a16="http://schemas.microsoft.com/office/drawing/2014/main" id="{C6E45A29-C66D-4EF2-9F13-233EDB58B51A}"/>
              </a:ext>
            </a:extLst>
          </p:cNvPr>
          <p:cNvGrpSpPr/>
          <p:nvPr userDrawn="1"/>
        </p:nvGrpSpPr>
        <p:grpSpPr>
          <a:xfrm>
            <a:off x="-1524" y="0"/>
            <a:ext cx="12193524" cy="6869814"/>
            <a:chOff x="-1524" y="1282"/>
            <a:chExt cx="12193524" cy="6869814"/>
          </a:xfrm>
        </p:grpSpPr>
        <p:pic>
          <p:nvPicPr>
            <p:cNvPr id="6" name="Picture 4" descr="Fondos de pantalla HD, más de 5.000 imágenes para Windows 10, 8 y 7">
              <a:extLst>
                <a:ext uri="{FF2B5EF4-FFF2-40B4-BE49-F238E27FC236}">
                  <a16:creationId xmlns:a16="http://schemas.microsoft.com/office/drawing/2014/main" id="{BEF8DB10-1B5C-4802-A1FB-F40991428D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3">
              <a:extLst>
                <a:ext uri="{FF2B5EF4-FFF2-40B4-BE49-F238E27FC236}">
                  <a16:creationId xmlns:a16="http://schemas.microsoft.com/office/drawing/2014/main" id="{5DB1B77E-3431-40F5-88E8-205A46843EF1}"/>
                </a:ext>
              </a:extLst>
            </p:cNvPr>
            <p:cNvSpPr/>
            <p:nvPr/>
          </p:nvSpPr>
          <p:spPr>
            <a:xfrm>
              <a:off x="-1524" y="13096"/>
              <a:ext cx="12188952" cy="6858000"/>
            </a:xfrm>
            <a:prstGeom prst="rect">
              <a:avLst/>
            </a:prstGeom>
            <a:gradFill flip="none" rotWithShape="1">
              <a:gsLst>
                <a:gs pos="24000">
                  <a:srgbClr val="000000"/>
                </a:gs>
                <a:gs pos="0">
                  <a:schemeClr val="bg2">
                    <a:lumMod val="10000"/>
                  </a:schemeClr>
                </a:gs>
                <a:gs pos="72000">
                  <a:schemeClr val="tx1">
                    <a:alpha val="3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Tree>
    <p:extLst>
      <p:ext uri="{BB962C8B-B14F-4D97-AF65-F5344CB8AC3E}">
        <p14:creationId xmlns:p14="http://schemas.microsoft.com/office/powerpoint/2010/main" val="134783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D4C8A1E8-639F-494B-9D25-28DEDD238215}"/>
              </a:ext>
            </a:extLst>
          </p:cNvPr>
          <p:cNvGrpSpPr/>
          <p:nvPr userDrawn="1"/>
        </p:nvGrpSpPr>
        <p:grpSpPr>
          <a:xfrm>
            <a:off x="0" y="-1"/>
            <a:ext cx="12191982" cy="6858001"/>
            <a:chOff x="-1503" y="-1"/>
            <a:chExt cx="12191982" cy="6858001"/>
          </a:xfrm>
        </p:grpSpPr>
        <p:pic>
          <p:nvPicPr>
            <p:cNvPr id="9" name="Picture 4" descr="Fondos de pantalla HD, más de 5.000 imágenes para Windows 10, 8 y 7">
              <a:extLst>
                <a:ext uri="{FF2B5EF4-FFF2-40B4-BE49-F238E27FC236}">
                  <a16:creationId xmlns:a16="http://schemas.microsoft.com/office/drawing/2014/main" id="{1228662E-C4BB-43BE-B6A8-C0EE4B11C8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723" b="158"/>
            <a:stretch/>
          </p:blipFill>
          <p:spPr bwMode="auto">
            <a:xfrm>
              <a:off x="-1503" y="-1"/>
              <a:ext cx="12191980" cy="549456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3">
              <a:extLst>
                <a:ext uri="{FF2B5EF4-FFF2-40B4-BE49-F238E27FC236}">
                  <a16:creationId xmlns:a16="http://schemas.microsoft.com/office/drawing/2014/main" id="{CFFF9969-3796-43EB-B9C1-C2D8092F44DE}"/>
                </a:ext>
              </a:extLst>
            </p:cNvPr>
            <p:cNvSpPr/>
            <p:nvPr/>
          </p:nvSpPr>
          <p:spPr>
            <a:xfrm rot="16200000">
              <a:off x="2665489" y="-2666991"/>
              <a:ext cx="6858000" cy="12191981"/>
            </a:xfrm>
            <a:prstGeom prst="rect">
              <a:avLst/>
            </a:prstGeom>
            <a:gradFill flip="none" rotWithShape="1">
              <a:gsLst>
                <a:gs pos="43000">
                  <a:srgbClr val="000000"/>
                </a:gs>
                <a:gs pos="0">
                  <a:schemeClr val="bg2">
                    <a:lumMod val="10000"/>
                  </a:schemeClr>
                </a:gs>
                <a:gs pos="78000">
                  <a:schemeClr val="tx1">
                    <a:alpha val="3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Tree>
    <p:extLst>
      <p:ext uri="{BB962C8B-B14F-4D97-AF65-F5344CB8AC3E}">
        <p14:creationId xmlns:p14="http://schemas.microsoft.com/office/powerpoint/2010/main" val="920413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79566-B02D-434E-9471-327C603FFC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8C6E64DD-808C-4F28-890E-59BD02C35A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DEA7E363-CE2D-4D20-95D8-5E8D92898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589F6C-AC39-4637-9D2F-6B9372F4E6E9}"/>
              </a:ext>
            </a:extLst>
          </p:cNvPr>
          <p:cNvSpPr>
            <a:spLocks noGrp="1"/>
          </p:cNvSpPr>
          <p:nvPr>
            <p:ph type="dt" sz="half" idx="10"/>
          </p:nvPr>
        </p:nvSpPr>
        <p:spPr/>
        <p:txBody>
          <a:bodyPr/>
          <a:lstStyle/>
          <a:p>
            <a:fld id="{453A166A-4342-4414-B6F5-51190AE3EC4A}" type="datetimeFigureOut">
              <a:rPr lang="es-PE" smtClean="0"/>
              <a:t>17/02/2022</a:t>
            </a:fld>
            <a:endParaRPr lang="es-PE"/>
          </a:p>
        </p:txBody>
      </p:sp>
      <p:sp>
        <p:nvSpPr>
          <p:cNvPr id="6" name="Marcador de pie de página 5">
            <a:extLst>
              <a:ext uri="{FF2B5EF4-FFF2-40B4-BE49-F238E27FC236}">
                <a16:creationId xmlns:a16="http://schemas.microsoft.com/office/drawing/2014/main" id="{7458772B-1FC9-4918-A259-90ED8BD41625}"/>
              </a:ext>
            </a:extLst>
          </p:cNvPr>
          <p:cNvSpPr>
            <a:spLocks noGrp="1"/>
          </p:cNvSpPr>
          <p:nvPr>
            <p:ph type="ftr" sz="quarter" idx="11"/>
          </p:nvPr>
        </p:nvSpPr>
        <p:spPr>
          <a:xfrm>
            <a:off x="4038600" y="6356350"/>
            <a:ext cx="4114800" cy="365125"/>
          </a:xfrm>
          <a:prstGeom prst="rect">
            <a:avLst/>
          </a:prstGeom>
        </p:spPr>
        <p:txBody>
          <a:bodyPr/>
          <a:lstStyle/>
          <a:p>
            <a:endParaRPr lang="es-PE"/>
          </a:p>
        </p:txBody>
      </p:sp>
      <p:sp>
        <p:nvSpPr>
          <p:cNvPr id="7" name="Marcador de número de diapositiva 6">
            <a:extLst>
              <a:ext uri="{FF2B5EF4-FFF2-40B4-BE49-F238E27FC236}">
                <a16:creationId xmlns:a16="http://schemas.microsoft.com/office/drawing/2014/main" id="{D57BB1F2-D955-4AB8-AC42-AEDFB066D11C}"/>
              </a:ext>
            </a:extLst>
          </p:cNvPr>
          <p:cNvSpPr>
            <a:spLocks noGrp="1"/>
          </p:cNvSpPr>
          <p:nvPr>
            <p:ph type="sldNum" sz="quarter" idx="12"/>
          </p:nvPr>
        </p:nvSpPr>
        <p:spPr/>
        <p:txBody>
          <a:bodyPr/>
          <a:lstStyle/>
          <a:p>
            <a:fld id="{7B03BB75-7FE1-4A46-8D5E-BA4EB79D519E}" type="slidenum">
              <a:rPr lang="es-PE" smtClean="0"/>
              <a:t>‹Nº›</a:t>
            </a:fld>
            <a:endParaRPr lang="es-PE"/>
          </a:p>
        </p:txBody>
      </p:sp>
    </p:spTree>
    <p:extLst>
      <p:ext uri="{BB962C8B-B14F-4D97-AF65-F5344CB8AC3E}">
        <p14:creationId xmlns:p14="http://schemas.microsoft.com/office/powerpoint/2010/main" val="410504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DD8AB2-2AB0-4455-A11B-7D3F5ED98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8CD8F09-FA17-4ED0-963D-2412FD6FD2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E251E27-8C6C-4F7E-8BFD-1F7F52D84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A166A-4342-4414-B6F5-51190AE3EC4A}" type="datetimeFigureOut">
              <a:rPr lang="es-PE" smtClean="0"/>
              <a:t>17/02/2022</a:t>
            </a:fld>
            <a:endParaRPr lang="es-PE"/>
          </a:p>
        </p:txBody>
      </p:sp>
      <p:sp>
        <p:nvSpPr>
          <p:cNvPr id="6" name="Marcador de número de diapositiva 5">
            <a:extLst>
              <a:ext uri="{FF2B5EF4-FFF2-40B4-BE49-F238E27FC236}">
                <a16:creationId xmlns:a16="http://schemas.microsoft.com/office/drawing/2014/main" id="{7D48CC34-EA75-4D1C-A5F7-2312AADD9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3BB75-7FE1-4A46-8D5E-BA4EB79D519E}" type="slidenum">
              <a:rPr lang="es-PE" smtClean="0"/>
              <a:t>‹Nº›</a:t>
            </a:fld>
            <a:endParaRPr lang="es-PE"/>
          </a:p>
        </p:txBody>
      </p:sp>
    </p:spTree>
    <p:extLst>
      <p:ext uri="{BB962C8B-B14F-4D97-AF65-F5344CB8AC3E}">
        <p14:creationId xmlns:p14="http://schemas.microsoft.com/office/powerpoint/2010/main" val="2024304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6" r:id="rId13"/>
    <p:sldLayoutId id="2147483661" r:id="rId14"/>
    <p:sldLayoutId id="2147483662" r:id="rId15"/>
    <p:sldLayoutId id="2147483668" r:id="rId16"/>
    <p:sldLayoutId id="2147483667" r:id="rId17"/>
    <p:sldLayoutId id="2147483669" r:id="rId18"/>
    <p:sldLayoutId id="2147483671" r:id="rId19"/>
    <p:sldLayoutId id="2147483663" r:id="rId20"/>
    <p:sldLayoutId id="2147483664" r:id="rId21"/>
    <p:sldLayoutId id="2147483666" r:id="rId22"/>
    <p:sldLayoutId id="2147483670" r:id="rId23"/>
    <p:sldLayoutId id="2147483672" r:id="rId24"/>
    <p:sldLayoutId id="2147483673" r:id="rId25"/>
    <p:sldLayoutId id="2147483674" r:id="rId26"/>
    <p:sldLayoutId id="2147483675"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hyperlink" Target="https://www.film-rezensionen.de/2018/02/neue-filme-und-serien-bei-netflix-maerz-2018/" TargetMode="External"/><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hyperlink" Target="https://www.film-rezensionen.de/2018/02/neue-filme-und-serien-bei-netflix-maerz-2018/" TargetMode="External"/><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hyperlink" Target="https://www.film-rezensionen.de/2018/02/neue-filme-und-serien-bei-netflix-maerz-2018/" TargetMode="External"/><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svg"/><Relationship Id="rId10" Type="http://schemas.openxmlformats.org/officeDocument/2006/relationships/image" Target="../media/image1.jpeg"/><Relationship Id="rId4" Type="http://schemas.openxmlformats.org/officeDocument/2006/relationships/image" Target="../media/image27.png"/><Relationship Id="rId9" Type="http://schemas.openxmlformats.org/officeDocument/2006/relationships/image" Target="../media/image3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hyperlink" Target="https://www.film-rezensionen.de/2018/02/neue-filme-und-serien-bei-netflix-maerz-2018/" TargetMode="External"/><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hyperlink" Target="https://www.film-rezensionen.de/2018/02/neue-filme-und-serien-bei-netflix-maerz-2018/" TargetMode="External"/><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sv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 Id="rId4" Type="http://schemas.openxmlformats.org/officeDocument/2006/relationships/image" Target="../media/image39.emf"/></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6.emf"/><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4.emf"/><Relationship Id="rId5" Type="http://schemas.openxmlformats.org/officeDocument/2006/relationships/image" Target="../media/image17.emf"/><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7.emf"/><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33.emf"/><Relationship Id="rId4" Type="http://schemas.openxmlformats.org/officeDocument/2006/relationships/image" Target="../media/image13.emf"/></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42.emf"/><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8.emf"/><Relationship Id="rId5" Type="http://schemas.openxmlformats.org/officeDocument/2006/relationships/image" Target="../media/image40.emf"/><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454900" y="3848100"/>
            <a:ext cx="2501900" cy="17069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0" y="5501390"/>
            <a:ext cx="12192000" cy="13416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extBox 7">
            <a:extLst>
              <a:ext uri="{FF2B5EF4-FFF2-40B4-BE49-F238E27FC236}">
                <a16:creationId xmlns:a16="http://schemas.microsoft.com/office/drawing/2014/main" id="{03B4C724-0776-4328-8F0A-B72DA1579537}"/>
              </a:ext>
            </a:extLst>
          </p:cNvPr>
          <p:cNvSpPr txBox="1"/>
          <p:nvPr/>
        </p:nvSpPr>
        <p:spPr>
          <a:xfrm>
            <a:off x="354543" y="2825520"/>
            <a:ext cx="5741457" cy="1200329"/>
          </a:xfrm>
          <a:prstGeom prst="rect">
            <a:avLst/>
          </a:prstGeom>
          <a:noFill/>
        </p:spPr>
        <p:txBody>
          <a:bodyPr wrap="square" rtlCol="0" anchor="ctr">
            <a:spAutoFit/>
          </a:bodyPr>
          <a:lstStyle/>
          <a:p>
            <a:r>
              <a:rPr lang="en-US" sz="7200" b="1" dirty="0">
                <a:solidFill>
                  <a:srgbClr val="FF0000"/>
                </a:solidFill>
                <a:latin typeface="Bahnschrift SemiBold SemiConden" panose="020B0502040204020203" pitchFamily="34" charset="0"/>
              </a:rPr>
              <a:t>Free Template</a:t>
            </a:r>
            <a:endParaRPr lang="ko-KR" altLang="en-US" sz="7200" b="1" dirty="0">
              <a:solidFill>
                <a:srgbClr val="FF0000"/>
              </a:solidFill>
              <a:latin typeface="Bahnschrift SemiBold SemiConden" panose="020B0502040204020203" pitchFamily="34" charset="0"/>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748436" y="4086664"/>
            <a:ext cx="5741388" cy="379656"/>
          </a:xfrm>
          <a:prstGeom prst="rect">
            <a:avLst/>
          </a:prstGeom>
          <a:noFill/>
        </p:spPr>
        <p:txBody>
          <a:bodyPr wrap="square" rtlCol="0" anchor="ctr">
            <a:spAutoFit/>
          </a:bodyPr>
          <a:lstStyle/>
          <a:p>
            <a:r>
              <a:rPr lang="en-US" altLang="ko-KR" sz="1867" b="1" dirty="0">
                <a:cs typeface="Arial" pitchFamily="34" charset="0"/>
              </a:rPr>
              <a:t>Insert the Subtitle of Your Presentation</a:t>
            </a:r>
            <a:endParaRPr lang="ko-KR" altLang="en-US" sz="1867" b="1" dirty="0">
              <a:cs typeface="Arial" pitchFamily="34" charset="0"/>
            </a:endParaRPr>
          </a:p>
        </p:txBody>
      </p:sp>
      <p:sp>
        <p:nvSpPr>
          <p:cNvPr id="16" name="TextBox 7">
            <a:extLst>
              <a:ext uri="{FF2B5EF4-FFF2-40B4-BE49-F238E27FC236}">
                <a16:creationId xmlns:a16="http://schemas.microsoft.com/office/drawing/2014/main" id="{03B4C724-0776-4328-8F0A-B72DA1579537}"/>
              </a:ext>
            </a:extLst>
          </p:cNvPr>
          <p:cNvSpPr txBox="1"/>
          <p:nvPr/>
        </p:nvSpPr>
        <p:spPr>
          <a:xfrm>
            <a:off x="128808" y="-95289"/>
            <a:ext cx="5837652" cy="2708434"/>
          </a:xfrm>
          <a:prstGeom prst="rect">
            <a:avLst/>
          </a:prstGeom>
          <a:noFill/>
        </p:spPr>
        <p:txBody>
          <a:bodyPr wrap="square" rtlCol="0" anchor="ctr">
            <a:spAutoFit/>
          </a:bodyPr>
          <a:lstStyle/>
          <a:p>
            <a:pPr algn="ctr"/>
            <a:r>
              <a:rPr lang="en-US" sz="17000" dirty="0">
                <a:solidFill>
                  <a:srgbClr val="FF0000"/>
                </a:solidFill>
                <a:latin typeface="Bahnschrift SemiBold Condensed" panose="020B0502040204020203" pitchFamily="34" charset="0"/>
              </a:rPr>
              <a:t>NETFLIX</a:t>
            </a:r>
            <a:endParaRPr lang="ko-KR" altLang="en-US" sz="17000" dirty="0">
              <a:solidFill>
                <a:srgbClr val="FF0000"/>
              </a:solidFill>
              <a:latin typeface="Bahnschrift SemiBold Condensed" panose="020B0502040204020203" pitchFamily="34" charset="0"/>
              <a:cs typeface="Arial" pitchFamily="34" charset="0"/>
            </a:endParaRPr>
          </a:p>
        </p:txBody>
      </p:sp>
      <p:sp>
        <p:nvSpPr>
          <p:cNvPr id="23" name="TextBox 14">
            <a:extLst>
              <a:ext uri="{FF2B5EF4-FFF2-40B4-BE49-F238E27FC236}">
                <a16:creationId xmlns:a16="http://schemas.microsoft.com/office/drawing/2014/main" id="{275A3510-4612-4DD9-A0ED-744A0E9B9EB0}"/>
              </a:ext>
            </a:extLst>
          </p:cNvPr>
          <p:cNvSpPr txBox="1"/>
          <p:nvPr/>
        </p:nvSpPr>
        <p:spPr>
          <a:xfrm>
            <a:off x="1259799" y="4609578"/>
            <a:ext cx="2935157" cy="830997"/>
          </a:xfrm>
          <a:prstGeom prst="rect">
            <a:avLst/>
          </a:prstGeom>
          <a:noFill/>
        </p:spPr>
        <p:txBody>
          <a:bodyPr wrap="square" rtlCol="0">
            <a:spAutoFit/>
          </a:bodyPr>
          <a:lstStyle/>
          <a:p>
            <a:pPr algn="ctr"/>
            <a:r>
              <a:rPr lang="en-US" altLang="ko-KR" sz="1600" b="1" dirty="0">
                <a:cs typeface="Arial" pitchFamily="34" charset="0"/>
              </a:rPr>
              <a:t>Get a modern PowerPoint  Presentation that is beautifully designed.  </a:t>
            </a:r>
          </a:p>
        </p:txBody>
      </p:sp>
      <p:pic>
        <p:nvPicPr>
          <p:cNvPr id="3" name="Imagen 2"/>
          <p:cNvPicPr>
            <a:picLocks noChangeAspect="1"/>
          </p:cNvPicPr>
          <p:nvPr/>
        </p:nvPicPr>
        <p:blipFill>
          <a:blip r:embed="rId2"/>
          <a:stretch>
            <a:fillRect/>
          </a:stretch>
        </p:blipFill>
        <p:spPr>
          <a:xfrm>
            <a:off x="7634905" y="2531498"/>
            <a:ext cx="4229726" cy="3303409"/>
          </a:xfrm>
          <a:prstGeom prst="rect">
            <a:avLst/>
          </a:prstGeom>
        </p:spPr>
      </p:pic>
    </p:spTree>
    <p:extLst>
      <p:ext uri="{BB962C8B-B14F-4D97-AF65-F5344CB8AC3E}">
        <p14:creationId xmlns:p14="http://schemas.microsoft.com/office/powerpoint/2010/main" val="1872440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C941CED-B04A-4071-9AE6-03D9D2D24C27}"/>
              </a:ext>
            </a:extLst>
          </p:cNvPr>
          <p:cNvGrpSpPr/>
          <p:nvPr/>
        </p:nvGrpSpPr>
        <p:grpSpPr>
          <a:xfrm>
            <a:off x="3048" y="32174"/>
            <a:ext cx="12193524" cy="953498"/>
            <a:chOff x="-1524" y="0"/>
            <a:chExt cx="12193524" cy="953498"/>
          </a:xfrm>
        </p:grpSpPr>
        <p:sp>
          <p:nvSpPr>
            <p:cNvPr id="8" name="Rectángulo 7">
              <a:extLst>
                <a:ext uri="{FF2B5EF4-FFF2-40B4-BE49-F238E27FC236}">
                  <a16:creationId xmlns:a16="http://schemas.microsoft.com/office/drawing/2014/main" id="{067DD3FE-BC17-4020-8589-9E6D1FF5615D}"/>
                </a:ext>
              </a:extLst>
            </p:cNvPr>
            <p:cNvSpPr/>
            <p:nvPr/>
          </p:nvSpPr>
          <p:spPr>
            <a:xfrm>
              <a:off x="-1524" y="0"/>
              <a:ext cx="12193524" cy="927307"/>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5" name="Imagen 14" descr="Imagen que contiene Logotipo&#10;&#10;Descripción generada automáticamente">
              <a:extLst>
                <a:ext uri="{FF2B5EF4-FFF2-40B4-BE49-F238E27FC236}">
                  <a16:creationId xmlns:a16="http://schemas.microsoft.com/office/drawing/2014/main" id="{A8F7FF7C-85FD-43B4-BC6B-42AFE25ED35F}"/>
                </a:ext>
              </a:extLst>
            </p:cNvPr>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5096" y="26191"/>
              <a:ext cx="1696973" cy="927307"/>
            </a:xfrm>
            <a:prstGeom prst="rect">
              <a:avLst/>
            </a:prstGeom>
          </p:spPr>
        </p:pic>
        <p:sp>
          <p:nvSpPr>
            <p:cNvPr id="16" name="CuadroTexto 15">
              <a:extLst>
                <a:ext uri="{FF2B5EF4-FFF2-40B4-BE49-F238E27FC236}">
                  <a16:creationId xmlns:a16="http://schemas.microsoft.com/office/drawing/2014/main" id="{DEF76C1F-240D-4AA3-83A4-10D7E552356D}"/>
                </a:ext>
              </a:extLst>
            </p:cNvPr>
            <p:cNvSpPr txBox="1"/>
            <p:nvPr/>
          </p:nvSpPr>
          <p:spPr>
            <a:xfrm>
              <a:off x="2325641" y="289789"/>
              <a:ext cx="9107878" cy="400110"/>
            </a:xfrm>
            <a:prstGeom prst="rect">
              <a:avLst/>
            </a:prstGeom>
            <a:noFill/>
          </p:spPr>
          <p:txBody>
            <a:bodyPr wrap="square" rtlCol="0">
              <a:spAutoFit/>
            </a:bodyPr>
            <a:lstStyle/>
            <a:p>
              <a:r>
                <a:rPr lang="es-PE" sz="2000" spc="300" dirty="0">
                  <a:solidFill>
                    <a:schemeClr val="bg1"/>
                  </a:solidFill>
                </a:rPr>
                <a:t>Home    Tv Shows    Movies    Recently Added   My List     </a:t>
              </a:r>
            </a:p>
          </p:txBody>
        </p:sp>
        <p:pic>
          <p:nvPicPr>
            <p:cNvPr id="17" name="Gráfico 16" descr="Lupa con relleno sólido">
              <a:extLst>
                <a:ext uri="{FF2B5EF4-FFF2-40B4-BE49-F238E27FC236}">
                  <a16:creationId xmlns:a16="http://schemas.microsoft.com/office/drawing/2014/main" id="{15AEA5A9-8EEF-43D8-A059-97BA2A015E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92231" y="309844"/>
              <a:ext cx="360000" cy="360000"/>
            </a:xfrm>
            <a:prstGeom prst="rect">
              <a:avLst/>
            </a:prstGeom>
          </p:spPr>
        </p:pic>
        <p:pic>
          <p:nvPicPr>
            <p:cNvPr id="18" name="Picture 12" descr="Old Penguin on Twitter: &quot;Still missing the old #Netflix penguin. Bring it  back, please!&quot;">
              <a:extLst>
                <a:ext uri="{FF2B5EF4-FFF2-40B4-BE49-F238E27FC236}">
                  <a16:creationId xmlns:a16="http://schemas.microsoft.com/office/drawing/2014/main" id="{475836DB-8014-4B6B-A04B-D2B02EB152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50026" y="247582"/>
              <a:ext cx="466625" cy="466625"/>
            </a:xfrm>
            <a:prstGeom prst="rect">
              <a:avLst/>
            </a:prstGeom>
            <a:noFill/>
            <a:extLst>
              <a:ext uri="{909E8E84-426E-40DD-AFC4-6F175D3DCCD1}">
                <a14:hiddenFill xmlns:a14="http://schemas.microsoft.com/office/drawing/2010/main">
                  <a:solidFill>
                    <a:srgbClr val="FFFFFF"/>
                  </a:solidFill>
                </a14:hiddenFill>
              </a:ext>
            </a:extLst>
          </p:spPr>
        </p:pic>
        <p:pic>
          <p:nvPicPr>
            <p:cNvPr id="19" name="Gráfico 18" descr="Timbre con relleno sólido">
              <a:extLst>
                <a:ext uri="{FF2B5EF4-FFF2-40B4-BE49-F238E27FC236}">
                  <a16:creationId xmlns:a16="http://schemas.microsoft.com/office/drawing/2014/main" id="{1A5F0187-2BD8-45B0-8F56-7178887D8DA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21129" y="291944"/>
              <a:ext cx="360000" cy="360000"/>
            </a:xfrm>
            <a:prstGeom prst="rect">
              <a:avLst/>
            </a:prstGeom>
          </p:spPr>
        </p:pic>
      </p:grpSp>
      <p:sp>
        <p:nvSpPr>
          <p:cNvPr id="20" name="CuadroTexto 19">
            <a:extLst>
              <a:ext uri="{FF2B5EF4-FFF2-40B4-BE49-F238E27FC236}">
                <a16:creationId xmlns:a16="http://schemas.microsoft.com/office/drawing/2014/main" id="{176F4780-CB3F-4787-89C4-DA5E21098AC4}"/>
              </a:ext>
            </a:extLst>
          </p:cNvPr>
          <p:cNvSpPr txBox="1"/>
          <p:nvPr/>
        </p:nvSpPr>
        <p:spPr>
          <a:xfrm>
            <a:off x="1049293" y="1267106"/>
            <a:ext cx="954314" cy="1446550"/>
          </a:xfrm>
          <a:prstGeom prst="rect">
            <a:avLst/>
          </a:prstGeom>
          <a:noFill/>
        </p:spPr>
        <p:txBody>
          <a:bodyPr wrap="square" rtlCol="0">
            <a:spAutoFit/>
          </a:bodyPr>
          <a:lstStyle/>
          <a:p>
            <a:pPr algn="ctr"/>
            <a:r>
              <a:rPr lang="es-PE" sz="8800" dirty="0">
                <a:solidFill>
                  <a:schemeClr val="bg1"/>
                </a:solidFill>
                <a:effectLst/>
              </a:rPr>
              <a:t>➊</a:t>
            </a:r>
          </a:p>
        </p:txBody>
      </p:sp>
      <p:sp>
        <p:nvSpPr>
          <p:cNvPr id="22" name="CuadroTexto 21">
            <a:extLst>
              <a:ext uri="{FF2B5EF4-FFF2-40B4-BE49-F238E27FC236}">
                <a16:creationId xmlns:a16="http://schemas.microsoft.com/office/drawing/2014/main" id="{E08670A9-37F2-4322-9098-9F9990ECBFF6}"/>
              </a:ext>
            </a:extLst>
          </p:cNvPr>
          <p:cNvSpPr txBox="1"/>
          <p:nvPr/>
        </p:nvSpPr>
        <p:spPr>
          <a:xfrm>
            <a:off x="1049293" y="2827315"/>
            <a:ext cx="954314" cy="1446550"/>
          </a:xfrm>
          <a:prstGeom prst="rect">
            <a:avLst/>
          </a:prstGeom>
          <a:noFill/>
        </p:spPr>
        <p:txBody>
          <a:bodyPr wrap="square" rtlCol="0">
            <a:spAutoFit/>
          </a:bodyPr>
          <a:lstStyle/>
          <a:p>
            <a:pPr algn="ctr"/>
            <a:r>
              <a:rPr lang="es-PE" sz="8800" dirty="0">
                <a:solidFill>
                  <a:schemeClr val="bg1"/>
                </a:solidFill>
                <a:effectLst/>
              </a:rPr>
              <a:t>➋</a:t>
            </a:r>
          </a:p>
        </p:txBody>
      </p:sp>
      <p:sp>
        <p:nvSpPr>
          <p:cNvPr id="24" name="CuadroTexto 23">
            <a:extLst>
              <a:ext uri="{FF2B5EF4-FFF2-40B4-BE49-F238E27FC236}">
                <a16:creationId xmlns:a16="http://schemas.microsoft.com/office/drawing/2014/main" id="{5EED4621-3216-45BE-AAFB-2C1BCCA34E8F}"/>
              </a:ext>
            </a:extLst>
          </p:cNvPr>
          <p:cNvSpPr txBox="1"/>
          <p:nvPr/>
        </p:nvSpPr>
        <p:spPr>
          <a:xfrm>
            <a:off x="1049293" y="4387524"/>
            <a:ext cx="954314" cy="1446550"/>
          </a:xfrm>
          <a:prstGeom prst="rect">
            <a:avLst/>
          </a:prstGeom>
          <a:noFill/>
        </p:spPr>
        <p:txBody>
          <a:bodyPr wrap="square" rtlCol="0">
            <a:spAutoFit/>
          </a:bodyPr>
          <a:lstStyle/>
          <a:p>
            <a:pPr algn="ctr"/>
            <a:r>
              <a:rPr lang="es-PE" sz="8800" dirty="0">
                <a:solidFill>
                  <a:schemeClr val="bg1"/>
                </a:solidFill>
                <a:effectLst/>
              </a:rPr>
              <a:t>➌</a:t>
            </a:r>
          </a:p>
        </p:txBody>
      </p:sp>
      <p:sp>
        <p:nvSpPr>
          <p:cNvPr id="26" name="CuadroTexto 25">
            <a:extLst>
              <a:ext uri="{FF2B5EF4-FFF2-40B4-BE49-F238E27FC236}">
                <a16:creationId xmlns:a16="http://schemas.microsoft.com/office/drawing/2014/main" id="{75CB4526-BFC7-4BE2-B81B-539EB465D46C}"/>
              </a:ext>
            </a:extLst>
          </p:cNvPr>
          <p:cNvSpPr txBox="1"/>
          <p:nvPr/>
        </p:nvSpPr>
        <p:spPr>
          <a:xfrm>
            <a:off x="2441755" y="1529463"/>
            <a:ext cx="3941810" cy="461665"/>
          </a:xfrm>
          <a:prstGeom prst="rect">
            <a:avLst/>
          </a:prstGeom>
          <a:noFill/>
        </p:spPr>
        <p:txBody>
          <a:bodyPr wrap="square" rtlCol="0">
            <a:spAutoFit/>
          </a:bodyPr>
          <a:lstStyle/>
          <a:p>
            <a:r>
              <a:rPr lang="es-PE" sz="2400" b="1" dirty="0">
                <a:solidFill>
                  <a:schemeClr val="bg1"/>
                </a:solidFill>
                <a:latin typeface="Arial" panose="020B0604020202020204" pitchFamily="34" charset="0"/>
                <a:cs typeface="Arial" panose="020B0604020202020204" pitchFamily="34" charset="0"/>
              </a:rPr>
              <a:t>Escribe un subtítulo</a:t>
            </a:r>
          </a:p>
        </p:txBody>
      </p:sp>
      <p:sp>
        <p:nvSpPr>
          <p:cNvPr id="32" name="CuadroTexto 31">
            <a:extLst>
              <a:ext uri="{FF2B5EF4-FFF2-40B4-BE49-F238E27FC236}">
                <a16:creationId xmlns:a16="http://schemas.microsoft.com/office/drawing/2014/main" id="{F3FAB69E-02A1-4356-949F-5238DB710841}"/>
              </a:ext>
            </a:extLst>
          </p:cNvPr>
          <p:cNvSpPr txBox="1"/>
          <p:nvPr/>
        </p:nvSpPr>
        <p:spPr>
          <a:xfrm>
            <a:off x="2441755" y="1991128"/>
            <a:ext cx="3033484" cy="707886"/>
          </a:xfrm>
          <a:prstGeom prst="rect">
            <a:avLst/>
          </a:prstGeom>
          <a:noFill/>
        </p:spPr>
        <p:txBody>
          <a:bodyPr wrap="square" rtlCol="0">
            <a:spAutoFit/>
          </a:bodyPr>
          <a:lstStyle/>
          <a:p>
            <a:r>
              <a:rPr lang="es-PE" sz="2000" dirty="0">
                <a:solidFill>
                  <a:schemeClr val="bg1"/>
                </a:solidFill>
              </a:rPr>
              <a:t>Describe un poco acerca del tema en esta sección.</a:t>
            </a:r>
          </a:p>
        </p:txBody>
      </p:sp>
      <p:sp>
        <p:nvSpPr>
          <p:cNvPr id="35" name="CuadroTexto 34">
            <a:extLst>
              <a:ext uri="{FF2B5EF4-FFF2-40B4-BE49-F238E27FC236}">
                <a16:creationId xmlns:a16="http://schemas.microsoft.com/office/drawing/2014/main" id="{9AE4BEC8-4D3D-4C2B-8DFB-760F5B971871}"/>
              </a:ext>
            </a:extLst>
          </p:cNvPr>
          <p:cNvSpPr txBox="1"/>
          <p:nvPr/>
        </p:nvSpPr>
        <p:spPr>
          <a:xfrm>
            <a:off x="2441755" y="3017918"/>
            <a:ext cx="3941810" cy="461665"/>
          </a:xfrm>
          <a:prstGeom prst="rect">
            <a:avLst/>
          </a:prstGeom>
          <a:noFill/>
        </p:spPr>
        <p:txBody>
          <a:bodyPr wrap="square" rtlCol="0">
            <a:spAutoFit/>
          </a:bodyPr>
          <a:lstStyle/>
          <a:p>
            <a:r>
              <a:rPr lang="es-PE" sz="2400" b="1" dirty="0">
                <a:solidFill>
                  <a:schemeClr val="bg1"/>
                </a:solidFill>
                <a:latin typeface="Arial" panose="020B0604020202020204" pitchFamily="34" charset="0"/>
                <a:cs typeface="Arial" panose="020B0604020202020204" pitchFamily="34" charset="0"/>
              </a:rPr>
              <a:t>Escribe un subtítulo</a:t>
            </a:r>
          </a:p>
        </p:txBody>
      </p:sp>
      <p:sp>
        <p:nvSpPr>
          <p:cNvPr id="36" name="CuadroTexto 35">
            <a:extLst>
              <a:ext uri="{FF2B5EF4-FFF2-40B4-BE49-F238E27FC236}">
                <a16:creationId xmlns:a16="http://schemas.microsoft.com/office/drawing/2014/main" id="{FE2F871F-E2D7-40BA-B0F4-A9E05BBC47F8}"/>
              </a:ext>
            </a:extLst>
          </p:cNvPr>
          <p:cNvSpPr txBox="1"/>
          <p:nvPr/>
        </p:nvSpPr>
        <p:spPr>
          <a:xfrm>
            <a:off x="2441755" y="3479583"/>
            <a:ext cx="3033484" cy="707886"/>
          </a:xfrm>
          <a:prstGeom prst="rect">
            <a:avLst/>
          </a:prstGeom>
          <a:noFill/>
        </p:spPr>
        <p:txBody>
          <a:bodyPr wrap="square" rtlCol="0">
            <a:spAutoFit/>
          </a:bodyPr>
          <a:lstStyle/>
          <a:p>
            <a:r>
              <a:rPr lang="es-PE" sz="2000" dirty="0">
                <a:solidFill>
                  <a:schemeClr val="bg1"/>
                </a:solidFill>
              </a:rPr>
              <a:t>Describe un poco acerca del tema en esta sección.</a:t>
            </a:r>
          </a:p>
        </p:txBody>
      </p:sp>
      <p:sp>
        <p:nvSpPr>
          <p:cNvPr id="37" name="CuadroTexto 36">
            <a:extLst>
              <a:ext uri="{FF2B5EF4-FFF2-40B4-BE49-F238E27FC236}">
                <a16:creationId xmlns:a16="http://schemas.microsoft.com/office/drawing/2014/main" id="{DE9B8D40-A416-403C-A1E7-400948060416}"/>
              </a:ext>
            </a:extLst>
          </p:cNvPr>
          <p:cNvSpPr txBox="1"/>
          <p:nvPr/>
        </p:nvSpPr>
        <p:spPr>
          <a:xfrm>
            <a:off x="2441755" y="4649134"/>
            <a:ext cx="3941810" cy="461665"/>
          </a:xfrm>
          <a:prstGeom prst="rect">
            <a:avLst/>
          </a:prstGeom>
          <a:noFill/>
        </p:spPr>
        <p:txBody>
          <a:bodyPr wrap="square" rtlCol="0">
            <a:spAutoFit/>
          </a:bodyPr>
          <a:lstStyle/>
          <a:p>
            <a:r>
              <a:rPr lang="es-PE" sz="2400" b="1" dirty="0">
                <a:solidFill>
                  <a:schemeClr val="bg1"/>
                </a:solidFill>
                <a:latin typeface="Arial" panose="020B0604020202020204" pitchFamily="34" charset="0"/>
                <a:cs typeface="Arial" panose="020B0604020202020204" pitchFamily="34" charset="0"/>
              </a:rPr>
              <a:t>Escribe un subtítulo</a:t>
            </a:r>
          </a:p>
        </p:txBody>
      </p:sp>
      <p:sp>
        <p:nvSpPr>
          <p:cNvPr id="38" name="CuadroTexto 37">
            <a:extLst>
              <a:ext uri="{FF2B5EF4-FFF2-40B4-BE49-F238E27FC236}">
                <a16:creationId xmlns:a16="http://schemas.microsoft.com/office/drawing/2014/main" id="{A7BADC40-595D-44F0-A03A-AD88BA54C6E7}"/>
              </a:ext>
            </a:extLst>
          </p:cNvPr>
          <p:cNvSpPr txBox="1"/>
          <p:nvPr/>
        </p:nvSpPr>
        <p:spPr>
          <a:xfrm>
            <a:off x="2441755" y="5110799"/>
            <a:ext cx="3033484" cy="707886"/>
          </a:xfrm>
          <a:prstGeom prst="rect">
            <a:avLst/>
          </a:prstGeom>
          <a:noFill/>
        </p:spPr>
        <p:txBody>
          <a:bodyPr wrap="square" rtlCol="0">
            <a:spAutoFit/>
          </a:bodyPr>
          <a:lstStyle/>
          <a:p>
            <a:r>
              <a:rPr lang="es-PE" sz="2000" dirty="0">
                <a:solidFill>
                  <a:schemeClr val="bg1"/>
                </a:solidFill>
              </a:rPr>
              <a:t>Describe un poco acerca del tema en esta sección.</a:t>
            </a:r>
          </a:p>
        </p:txBody>
      </p:sp>
    </p:spTree>
    <p:extLst>
      <p:ext uri="{BB962C8B-B14F-4D97-AF65-F5344CB8AC3E}">
        <p14:creationId xmlns:p14="http://schemas.microsoft.com/office/powerpoint/2010/main" val="158171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P spid="32"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CuadroTexto 6">
            <a:extLst>
              <a:ext uri="{FF2B5EF4-FFF2-40B4-BE49-F238E27FC236}">
                <a16:creationId xmlns:a16="http://schemas.microsoft.com/office/drawing/2014/main" id="{2DC8AA0A-B011-47D4-8024-375AA8324F91}"/>
              </a:ext>
            </a:extLst>
          </p:cNvPr>
          <p:cNvSpPr txBox="1"/>
          <p:nvPr/>
        </p:nvSpPr>
        <p:spPr>
          <a:xfrm>
            <a:off x="438150" y="2174261"/>
            <a:ext cx="4133850" cy="523220"/>
          </a:xfrm>
          <a:prstGeom prst="rect">
            <a:avLst/>
          </a:prstGeom>
          <a:noFill/>
        </p:spPr>
        <p:txBody>
          <a:bodyPr wrap="square" rtlCol="0">
            <a:spAutoFit/>
          </a:bodyPr>
          <a:lstStyle/>
          <a:p>
            <a:r>
              <a:rPr lang="es-PE" sz="2800" spc="300" dirty="0">
                <a:solidFill>
                  <a:schemeClr val="bg1"/>
                </a:solidFill>
              </a:rPr>
              <a:t>AGREGA UN TÍTULO</a:t>
            </a:r>
          </a:p>
        </p:txBody>
      </p:sp>
      <p:sp>
        <p:nvSpPr>
          <p:cNvPr id="17" name="CuadroTexto 16">
            <a:extLst>
              <a:ext uri="{FF2B5EF4-FFF2-40B4-BE49-F238E27FC236}">
                <a16:creationId xmlns:a16="http://schemas.microsoft.com/office/drawing/2014/main" id="{F1DD4B2E-ACFA-40E8-8A42-F987BDCD339D}"/>
              </a:ext>
            </a:extLst>
          </p:cNvPr>
          <p:cNvSpPr txBox="1"/>
          <p:nvPr/>
        </p:nvSpPr>
        <p:spPr>
          <a:xfrm>
            <a:off x="438150" y="2697481"/>
            <a:ext cx="5657850" cy="1446550"/>
          </a:xfrm>
          <a:prstGeom prst="rect">
            <a:avLst/>
          </a:prstGeom>
          <a:noFill/>
        </p:spPr>
        <p:txBody>
          <a:bodyPr wrap="square" rtlCol="0">
            <a:spAutoFit/>
          </a:bodyPr>
          <a:lstStyle/>
          <a:p>
            <a:r>
              <a:rPr lang="es-PE" sz="4400" b="1" spc="300" dirty="0">
                <a:solidFill>
                  <a:schemeClr val="bg1"/>
                </a:solidFill>
                <a:latin typeface="Arial" panose="020B0604020202020204" pitchFamily="34" charset="0"/>
                <a:cs typeface="Arial" panose="020B0604020202020204" pitchFamily="34" charset="0"/>
              </a:rPr>
              <a:t>ESCRIBE AQUÍ TU TÍTULO</a:t>
            </a:r>
          </a:p>
        </p:txBody>
      </p:sp>
      <p:grpSp>
        <p:nvGrpSpPr>
          <p:cNvPr id="12" name="Grupo 11">
            <a:extLst>
              <a:ext uri="{FF2B5EF4-FFF2-40B4-BE49-F238E27FC236}">
                <a16:creationId xmlns:a16="http://schemas.microsoft.com/office/drawing/2014/main" id="{87969902-CDA2-4A79-AB2A-CEA650A231F0}"/>
              </a:ext>
            </a:extLst>
          </p:cNvPr>
          <p:cNvGrpSpPr/>
          <p:nvPr/>
        </p:nvGrpSpPr>
        <p:grpSpPr>
          <a:xfrm>
            <a:off x="657225" y="4504273"/>
            <a:ext cx="1847850" cy="523220"/>
            <a:chOff x="657225" y="4265982"/>
            <a:chExt cx="1847850" cy="523220"/>
          </a:xfrm>
        </p:grpSpPr>
        <p:sp>
          <p:nvSpPr>
            <p:cNvPr id="10" name="Rectángulo 9">
              <a:extLst>
                <a:ext uri="{FF2B5EF4-FFF2-40B4-BE49-F238E27FC236}">
                  <a16:creationId xmlns:a16="http://schemas.microsoft.com/office/drawing/2014/main" id="{FCC07F5E-662A-4388-801D-A466CEB198B8}"/>
                </a:ext>
              </a:extLst>
            </p:cNvPr>
            <p:cNvSpPr/>
            <p:nvPr/>
          </p:nvSpPr>
          <p:spPr>
            <a:xfrm>
              <a:off x="657225" y="4265982"/>
              <a:ext cx="1847850" cy="5232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spc="300" dirty="0">
                  <a:latin typeface="Abadi" panose="020B0604020104020204" pitchFamily="34" charset="0"/>
                </a:rPr>
                <a:t>   PLAY</a:t>
              </a:r>
              <a:endParaRPr lang="es-PE" b="1" spc="300" dirty="0">
                <a:latin typeface="Abadi" panose="020B0604020104020204" pitchFamily="34" charset="0"/>
              </a:endParaRPr>
            </a:p>
          </p:txBody>
        </p:sp>
        <p:sp>
          <p:nvSpPr>
            <p:cNvPr id="11" name="Triángulo isósceles 10">
              <a:extLst>
                <a:ext uri="{FF2B5EF4-FFF2-40B4-BE49-F238E27FC236}">
                  <a16:creationId xmlns:a16="http://schemas.microsoft.com/office/drawing/2014/main" id="{71E74D28-BEDE-44F3-84AB-DB720F0EF5C2}"/>
                </a:ext>
              </a:extLst>
            </p:cNvPr>
            <p:cNvSpPr/>
            <p:nvPr/>
          </p:nvSpPr>
          <p:spPr>
            <a:xfrm rot="5400000">
              <a:off x="927100" y="4418109"/>
              <a:ext cx="254000" cy="2189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grpSp>
        <p:nvGrpSpPr>
          <p:cNvPr id="15" name="Grupo 14">
            <a:extLst>
              <a:ext uri="{FF2B5EF4-FFF2-40B4-BE49-F238E27FC236}">
                <a16:creationId xmlns:a16="http://schemas.microsoft.com/office/drawing/2014/main" id="{E8667A22-3633-493D-8629-2F547CC18995}"/>
              </a:ext>
            </a:extLst>
          </p:cNvPr>
          <p:cNvGrpSpPr/>
          <p:nvPr/>
        </p:nvGrpSpPr>
        <p:grpSpPr>
          <a:xfrm>
            <a:off x="2724150" y="4504273"/>
            <a:ext cx="1946324" cy="523220"/>
            <a:chOff x="2724150" y="4265982"/>
            <a:chExt cx="1946324" cy="523220"/>
          </a:xfrm>
        </p:grpSpPr>
        <p:sp>
          <p:nvSpPr>
            <p:cNvPr id="23" name="Rectángulo 22">
              <a:extLst>
                <a:ext uri="{FF2B5EF4-FFF2-40B4-BE49-F238E27FC236}">
                  <a16:creationId xmlns:a16="http://schemas.microsoft.com/office/drawing/2014/main" id="{78C76318-E981-48D7-8480-4E2B1A216BE7}"/>
                </a:ext>
              </a:extLst>
            </p:cNvPr>
            <p:cNvSpPr/>
            <p:nvPr/>
          </p:nvSpPr>
          <p:spPr>
            <a:xfrm>
              <a:off x="2724150" y="4265982"/>
              <a:ext cx="1946324" cy="5232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spc="300" dirty="0">
                  <a:latin typeface="Abadi" panose="020B0604020104020204" pitchFamily="34" charset="0"/>
                </a:rPr>
                <a:t>   MY LIST</a:t>
              </a:r>
              <a:endParaRPr lang="es-PE" sz="1600" b="1" spc="300" dirty="0">
                <a:latin typeface="Abadi" panose="020B0604020104020204" pitchFamily="34" charset="0"/>
              </a:endParaRPr>
            </a:p>
          </p:txBody>
        </p:sp>
        <p:sp>
          <p:nvSpPr>
            <p:cNvPr id="13" name="Forma libre: forma 12">
              <a:extLst>
                <a:ext uri="{FF2B5EF4-FFF2-40B4-BE49-F238E27FC236}">
                  <a16:creationId xmlns:a16="http://schemas.microsoft.com/office/drawing/2014/main" id="{F0420B1D-668B-4B15-8B8C-27964B03928A}"/>
                </a:ext>
              </a:extLst>
            </p:cNvPr>
            <p:cNvSpPr/>
            <p:nvPr/>
          </p:nvSpPr>
          <p:spPr>
            <a:xfrm>
              <a:off x="2918399" y="4386524"/>
              <a:ext cx="242377" cy="250170"/>
            </a:xfrm>
            <a:custGeom>
              <a:avLst/>
              <a:gdLst>
                <a:gd name="connsiteX0" fmla="*/ 0 w 393700"/>
                <a:gd name="connsiteY0" fmla="*/ 304800 h 472073"/>
                <a:gd name="connsiteX1" fmla="*/ 25400 w 393700"/>
                <a:gd name="connsiteY1" fmla="*/ 419100 h 472073"/>
                <a:gd name="connsiteX2" fmla="*/ 38100 w 393700"/>
                <a:gd name="connsiteY2" fmla="*/ 469900 h 472073"/>
                <a:gd name="connsiteX3" fmla="*/ 76200 w 393700"/>
                <a:gd name="connsiteY3" fmla="*/ 457200 h 472073"/>
                <a:gd name="connsiteX4" fmla="*/ 190500 w 393700"/>
                <a:gd name="connsiteY4" fmla="*/ 304800 h 472073"/>
                <a:gd name="connsiteX5" fmla="*/ 330200 w 393700"/>
                <a:gd name="connsiteY5" fmla="*/ 88900 h 472073"/>
                <a:gd name="connsiteX6" fmla="*/ 393700 w 393700"/>
                <a:gd name="connsiteY6" fmla="*/ 0 h 472073"/>
                <a:gd name="connsiteX0" fmla="*/ 0 w 393700"/>
                <a:gd name="connsiteY0" fmla="*/ 304800 h 473983"/>
                <a:gd name="connsiteX1" fmla="*/ 25400 w 393700"/>
                <a:gd name="connsiteY1" fmla="*/ 419100 h 473983"/>
                <a:gd name="connsiteX2" fmla="*/ 38100 w 393700"/>
                <a:gd name="connsiteY2" fmla="*/ 469900 h 473983"/>
                <a:gd name="connsiteX3" fmla="*/ 190500 w 393700"/>
                <a:gd name="connsiteY3" fmla="*/ 304800 h 473983"/>
                <a:gd name="connsiteX4" fmla="*/ 330200 w 393700"/>
                <a:gd name="connsiteY4" fmla="*/ 88900 h 473983"/>
                <a:gd name="connsiteX5" fmla="*/ 393700 w 393700"/>
                <a:gd name="connsiteY5" fmla="*/ 0 h 473983"/>
                <a:gd name="connsiteX0" fmla="*/ 0 w 393700"/>
                <a:gd name="connsiteY0" fmla="*/ 304800 h 469900"/>
                <a:gd name="connsiteX1" fmla="*/ 38100 w 393700"/>
                <a:gd name="connsiteY1" fmla="*/ 469900 h 469900"/>
                <a:gd name="connsiteX2" fmla="*/ 190500 w 393700"/>
                <a:gd name="connsiteY2" fmla="*/ 304800 h 469900"/>
                <a:gd name="connsiteX3" fmla="*/ 330200 w 393700"/>
                <a:gd name="connsiteY3" fmla="*/ 88900 h 469900"/>
                <a:gd name="connsiteX4" fmla="*/ 393700 w 393700"/>
                <a:gd name="connsiteY4" fmla="*/ 0 h 469900"/>
                <a:gd name="connsiteX0" fmla="*/ 0 w 393700"/>
                <a:gd name="connsiteY0" fmla="*/ 304800 h 474956"/>
                <a:gd name="connsiteX1" fmla="*/ 38100 w 393700"/>
                <a:gd name="connsiteY1" fmla="*/ 469900 h 474956"/>
                <a:gd name="connsiteX2" fmla="*/ 330200 w 393700"/>
                <a:gd name="connsiteY2" fmla="*/ 88900 h 474956"/>
                <a:gd name="connsiteX3" fmla="*/ 393700 w 393700"/>
                <a:gd name="connsiteY3" fmla="*/ 0 h 474956"/>
                <a:gd name="connsiteX0" fmla="*/ 2591 w 396291"/>
                <a:gd name="connsiteY0" fmla="*/ 304800 h 478809"/>
                <a:gd name="connsiteX1" fmla="*/ 40691 w 396291"/>
                <a:gd name="connsiteY1" fmla="*/ 469900 h 478809"/>
                <a:gd name="connsiteX2" fmla="*/ 396291 w 396291"/>
                <a:gd name="connsiteY2" fmla="*/ 0 h 478809"/>
                <a:gd name="connsiteX0" fmla="*/ 0 w 450850"/>
                <a:gd name="connsiteY0" fmla="*/ 304800 h 478809"/>
                <a:gd name="connsiteX1" fmla="*/ 95250 w 450850"/>
                <a:gd name="connsiteY1" fmla="*/ 469900 h 478809"/>
                <a:gd name="connsiteX2" fmla="*/ 450850 w 450850"/>
                <a:gd name="connsiteY2" fmla="*/ 0 h 478809"/>
                <a:gd name="connsiteX0" fmla="*/ 0 w 450850"/>
                <a:gd name="connsiteY0" fmla="*/ 304800 h 480642"/>
                <a:gd name="connsiteX1" fmla="*/ 95250 w 450850"/>
                <a:gd name="connsiteY1" fmla="*/ 469900 h 480642"/>
                <a:gd name="connsiteX2" fmla="*/ 450850 w 450850"/>
                <a:gd name="connsiteY2" fmla="*/ 0 h 480642"/>
              </a:gdLst>
              <a:ahLst/>
              <a:cxnLst>
                <a:cxn ang="0">
                  <a:pos x="connsiteX0" y="connsiteY0"/>
                </a:cxn>
                <a:cxn ang="0">
                  <a:pos x="connsiteX1" y="connsiteY1"/>
                </a:cxn>
                <a:cxn ang="0">
                  <a:pos x="connsiteX2" y="connsiteY2"/>
                </a:cxn>
              </a:cxnLst>
              <a:rect l="l" t="t" r="r" b="b"/>
              <a:pathLst>
                <a:path w="450850" h="480642">
                  <a:moveTo>
                    <a:pt x="0" y="304800"/>
                  </a:moveTo>
                  <a:cubicBezTo>
                    <a:pt x="7937" y="339196"/>
                    <a:pt x="64558" y="527050"/>
                    <a:pt x="95250" y="469900"/>
                  </a:cubicBezTo>
                  <a:cubicBezTo>
                    <a:pt x="138164" y="389992"/>
                    <a:pt x="376767" y="97896"/>
                    <a:pt x="450850" y="0"/>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dirty="0"/>
            </a:p>
          </p:txBody>
        </p:sp>
      </p:grpSp>
      <p:grpSp>
        <p:nvGrpSpPr>
          <p:cNvPr id="29" name="Grupo 28">
            <a:extLst>
              <a:ext uri="{FF2B5EF4-FFF2-40B4-BE49-F238E27FC236}">
                <a16:creationId xmlns:a16="http://schemas.microsoft.com/office/drawing/2014/main" id="{AF32DB98-8390-4893-B3A9-A50E4A722DD6}"/>
              </a:ext>
            </a:extLst>
          </p:cNvPr>
          <p:cNvGrpSpPr/>
          <p:nvPr/>
        </p:nvGrpSpPr>
        <p:grpSpPr>
          <a:xfrm>
            <a:off x="-1524" y="0"/>
            <a:ext cx="12193524" cy="953498"/>
            <a:chOff x="-1524" y="0"/>
            <a:chExt cx="12193524" cy="953498"/>
          </a:xfrm>
        </p:grpSpPr>
        <p:sp>
          <p:nvSpPr>
            <p:cNvPr id="9" name="Rectángulo 8">
              <a:extLst>
                <a:ext uri="{FF2B5EF4-FFF2-40B4-BE49-F238E27FC236}">
                  <a16:creationId xmlns:a16="http://schemas.microsoft.com/office/drawing/2014/main" id="{D2AC4A0F-DA52-4613-9B9B-9F4F51DD0F40}"/>
                </a:ext>
              </a:extLst>
            </p:cNvPr>
            <p:cNvSpPr/>
            <p:nvPr/>
          </p:nvSpPr>
          <p:spPr>
            <a:xfrm>
              <a:off x="-1524" y="0"/>
              <a:ext cx="12193524" cy="927307"/>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8" name="Imagen 17" descr="Imagen que contiene Logotipo&#10;&#10;Descripción generada automáticamente">
              <a:extLst>
                <a:ext uri="{FF2B5EF4-FFF2-40B4-BE49-F238E27FC236}">
                  <a16:creationId xmlns:a16="http://schemas.microsoft.com/office/drawing/2014/main" id="{A7A57EBD-3C30-49D6-B914-876391CA07A4}"/>
                </a:ext>
              </a:extLst>
            </p:cNvPr>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5096" y="26191"/>
              <a:ext cx="1696973" cy="927307"/>
            </a:xfrm>
            <a:prstGeom prst="rect">
              <a:avLst/>
            </a:prstGeom>
          </p:spPr>
        </p:pic>
      </p:grpSp>
      <p:sp>
        <p:nvSpPr>
          <p:cNvPr id="30" name="CuadroTexto 29">
            <a:extLst>
              <a:ext uri="{FF2B5EF4-FFF2-40B4-BE49-F238E27FC236}">
                <a16:creationId xmlns:a16="http://schemas.microsoft.com/office/drawing/2014/main" id="{D36299CE-CADE-489A-8D2B-31D511377E3A}"/>
              </a:ext>
            </a:extLst>
          </p:cNvPr>
          <p:cNvSpPr txBox="1"/>
          <p:nvPr/>
        </p:nvSpPr>
        <p:spPr>
          <a:xfrm>
            <a:off x="2325641" y="289789"/>
            <a:ext cx="9107878" cy="400110"/>
          </a:xfrm>
          <a:prstGeom prst="rect">
            <a:avLst/>
          </a:prstGeom>
          <a:noFill/>
        </p:spPr>
        <p:txBody>
          <a:bodyPr wrap="square" rtlCol="0">
            <a:spAutoFit/>
          </a:bodyPr>
          <a:lstStyle/>
          <a:p>
            <a:r>
              <a:rPr lang="es-PE" sz="2000" spc="300" dirty="0">
                <a:solidFill>
                  <a:schemeClr val="bg1"/>
                </a:solidFill>
              </a:rPr>
              <a:t>Home    Tv Shows    Movies    Recently Added   My List     </a:t>
            </a:r>
          </a:p>
        </p:txBody>
      </p:sp>
      <p:pic>
        <p:nvPicPr>
          <p:cNvPr id="21" name="Gráfico 20" descr="Lupa con relleno sólido">
            <a:extLst>
              <a:ext uri="{FF2B5EF4-FFF2-40B4-BE49-F238E27FC236}">
                <a16:creationId xmlns:a16="http://schemas.microsoft.com/office/drawing/2014/main" id="{E982D45F-C15E-4B8D-B9E9-48F5359733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92231" y="309844"/>
            <a:ext cx="360000" cy="360000"/>
          </a:xfrm>
          <a:prstGeom prst="rect">
            <a:avLst/>
          </a:prstGeom>
        </p:spPr>
      </p:pic>
      <p:pic>
        <p:nvPicPr>
          <p:cNvPr id="33" name="Picture 12" descr="Old Penguin on Twitter: &quot;Still missing the old #Netflix penguin. Bring it  back, please!&quot;">
            <a:extLst>
              <a:ext uri="{FF2B5EF4-FFF2-40B4-BE49-F238E27FC236}">
                <a16:creationId xmlns:a16="http://schemas.microsoft.com/office/drawing/2014/main" id="{10272703-533F-489E-80B8-9C0A5174B8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50026" y="247582"/>
            <a:ext cx="466625" cy="466625"/>
          </a:xfrm>
          <a:prstGeom prst="rect">
            <a:avLst/>
          </a:prstGeom>
          <a:noFill/>
          <a:extLst>
            <a:ext uri="{909E8E84-426E-40DD-AFC4-6F175D3DCCD1}">
              <a14:hiddenFill xmlns:a14="http://schemas.microsoft.com/office/drawing/2010/main">
                <a:solidFill>
                  <a:srgbClr val="FFFFFF"/>
                </a:solidFill>
              </a14:hiddenFill>
            </a:ext>
          </a:extLst>
        </p:spPr>
      </p:pic>
      <p:pic>
        <p:nvPicPr>
          <p:cNvPr id="26" name="Gráfico 25" descr="Timbre con relleno sólido">
            <a:extLst>
              <a:ext uri="{FF2B5EF4-FFF2-40B4-BE49-F238E27FC236}">
                <a16:creationId xmlns:a16="http://schemas.microsoft.com/office/drawing/2014/main" id="{9EE41E22-0215-4470-A7E6-31205FC1F1B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21129" y="291944"/>
            <a:ext cx="360000" cy="360000"/>
          </a:xfrm>
          <a:prstGeom prst="rect">
            <a:avLst/>
          </a:prstGeom>
        </p:spPr>
      </p:pic>
      <p:sp>
        <p:nvSpPr>
          <p:cNvPr id="38" name="CuadroTexto 37">
            <a:extLst>
              <a:ext uri="{FF2B5EF4-FFF2-40B4-BE49-F238E27FC236}">
                <a16:creationId xmlns:a16="http://schemas.microsoft.com/office/drawing/2014/main" id="{BB205065-3B4E-4FFC-9B31-78DBDCDFA206}"/>
              </a:ext>
            </a:extLst>
          </p:cNvPr>
          <p:cNvSpPr txBox="1"/>
          <p:nvPr/>
        </p:nvSpPr>
        <p:spPr>
          <a:xfrm>
            <a:off x="6041392" y="1471651"/>
            <a:ext cx="5435466" cy="4401205"/>
          </a:xfrm>
          <a:prstGeom prst="rect">
            <a:avLst/>
          </a:prstGeom>
          <a:noFill/>
        </p:spPr>
        <p:txBody>
          <a:bodyPr wrap="square" rtlCol="0">
            <a:spAutoFit/>
          </a:bodyPr>
          <a:lstStyle/>
          <a:p>
            <a:pPr algn="just"/>
            <a:r>
              <a:rPr lang="es-PE" sz="2000" dirty="0">
                <a:solidFill>
                  <a:schemeClr val="bg1"/>
                </a:solidFill>
              </a:rPr>
              <a:t>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aquí tu texto.</a:t>
            </a:r>
          </a:p>
        </p:txBody>
      </p:sp>
    </p:spTree>
    <p:extLst>
      <p:ext uri="{BB962C8B-B14F-4D97-AF65-F5344CB8AC3E}">
        <p14:creationId xmlns:p14="http://schemas.microsoft.com/office/powerpoint/2010/main" val="150455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 presetClass="entr" presetSubtype="2"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 fill="hold"/>
                                        <p:tgtEl>
                                          <p:spTgt spid="30"/>
                                        </p:tgtEl>
                                        <p:attrNameLst>
                                          <p:attrName>ppt_x</p:attrName>
                                        </p:attrNameLst>
                                      </p:cBhvr>
                                      <p:tavLst>
                                        <p:tav tm="0">
                                          <p:val>
                                            <p:strVal val="1+#ppt_w/2"/>
                                          </p:val>
                                        </p:tav>
                                        <p:tav tm="100000">
                                          <p:val>
                                            <p:strVal val="#ppt_x"/>
                                          </p:val>
                                        </p:tav>
                                      </p:tavLst>
                                    </p:anim>
                                    <p:anim calcmode="lin" valueType="num">
                                      <p:cBhvr additive="base">
                                        <p:cTn id="11" dur="500" fill="hold"/>
                                        <p:tgtEl>
                                          <p:spTgt spid="30"/>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30"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s de pantalla HD, más de 5.000 imágenes para Windows 10, 8 y 7">
            <a:extLst>
              <a:ext uri="{FF2B5EF4-FFF2-40B4-BE49-F238E27FC236}">
                <a16:creationId xmlns:a16="http://schemas.microsoft.com/office/drawing/2014/main" id="{ED791AD2-623B-467D-A8F1-89C3945B5F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22" r="42000" b="44349"/>
          <a:stretch/>
        </p:blipFill>
        <p:spPr bwMode="auto">
          <a:xfrm>
            <a:off x="427404" y="4250850"/>
            <a:ext cx="3494127" cy="1940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4" descr="Fondos de pantalla HD, más de 5.000 imágenes para Windows 10, 8 y 7">
            <a:extLst>
              <a:ext uri="{FF2B5EF4-FFF2-40B4-BE49-F238E27FC236}">
                <a16:creationId xmlns:a16="http://schemas.microsoft.com/office/drawing/2014/main" id="{004109FD-47EC-4CC1-9284-63E9793BA8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350" t="-43" r="10928" b="40179"/>
          <a:stretch/>
        </p:blipFill>
        <p:spPr bwMode="auto">
          <a:xfrm>
            <a:off x="4348935" y="4250850"/>
            <a:ext cx="3494128" cy="1940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4" descr="Fondos de pantalla HD, más de 5.000 imágenes para Windows 10, 8 y 7">
            <a:extLst>
              <a:ext uri="{FF2B5EF4-FFF2-40B4-BE49-F238E27FC236}">
                <a16:creationId xmlns:a16="http://schemas.microsoft.com/office/drawing/2014/main" id="{3B3950FF-99E2-4CB9-9FC8-76AA4B2188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8500" b="45689"/>
          <a:stretch/>
        </p:blipFill>
        <p:spPr bwMode="auto">
          <a:xfrm>
            <a:off x="8270467" y="4250850"/>
            <a:ext cx="3494128" cy="1940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E5ADC95A-3E8A-4F11-BE1A-8F20B9827F29}"/>
              </a:ext>
            </a:extLst>
          </p:cNvPr>
          <p:cNvSpPr txBox="1"/>
          <p:nvPr/>
        </p:nvSpPr>
        <p:spPr>
          <a:xfrm>
            <a:off x="310335" y="3544308"/>
            <a:ext cx="5840046" cy="523220"/>
          </a:xfrm>
          <a:prstGeom prst="rect">
            <a:avLst/>
          </a:prstGeom>
          <a:noFill/>
        </p:spPr>
        <p:txBody>
          <a:bodyPr wrap="square" rtlCol="0">
            <a:spAutoFit/>
          </a:bodyPr>
          <a:lstStyle/>
          <a:p>
            <a:r>
              <a:rPr lang="es-PE" sz="2800" b="1" spc="300" dirty="0">
                <a:solidFill>
                  <a:schemeClr val="bg1"/>
                </a:solidFill>
                <a:latin typeface="Arial" panose="020B0604020202020204" pitchFamily="34" charset="0"/>
                <a:cs typeface="Arial" panose="020B0604020202020204" pitchFamily="34" charset="0"/>
              </a:rPr>
              <a:t>Subtítulo:</a:t>
            </a:r>
          </a:p>
        </p:txBody>
      </p:sp>
      <p:sp>
        <p:nvSpPr>
          <p:cNvPr id="9" name="CuadroTexto 8">
            <a:extLst>
              <a:ext uri="{FF2B5EF4-FFF2-40B4-BE49-F238E27FC236}">
                <a16:creationId xmlns:a16="http://schemas.microsoft.com/office/drawing/2014/main" id="{A8BEC693-8EEE-4EE6-9384-E68BC39DA003}"/>
              </a:ext>
            </a:extLst>
          </p:cNvPr>
          <p:cNvSpPr txBox="1"/>
          <p:nvPr/>
        </p:nvSpPr>
        <p:spPr>
          <a:xfrm>
            <a:off x="386296" y="1875706"/>
            <a:ext cx="6679750" cy="1323439"/>
          </a:xfrm>
          <a:prstGeom prst="rect">
            <a:avLst/>
          </a:prstGeom>
          <a:noFill/>
        </p:spPr>
        <p:txBody>
          <a:bodyPr wrap="square" rtlCol="0">
            <a:spAutoFit/>
          </a:bodyPr>
          <a:lstStyle/>
          <a:p>
            <a:r>
              <a:rPr lang="es-PE" sz="2000" dirty="0">
                <a:solidFill>
                  <a:schemeClr val="bg1"/>
                </a:solidFill>
              </a:rPr>
              <a:t>Escribe tu texto aquí, escribe tu texto aquí, escribe tu texto aquí, escribe tu texto aquí, escribe tu texto aquí, escribe tu texto aquí, escribe tu texto aquí, escribe tu texto aquí, escribe tu texto aquí, escribe tu texto aquí, escribe tu texto aquí.</a:t>
            </a:r>
          </a:p>
        </p:txBody>
      </p:sp>
      <p:sp>
        <p:nvSpPr>
          <p:cNvPr id="10" name="CuadroTexto 9">
            <a:extLst>
              <a:ext uri="{FF2B5EF4-FFF2-40B4-BE49-F238E27FC236}">
                <a16:creationId xmlns:a16="http://schemas.microsoft.com/office/drawing/2014/main" id="{ECAA634D-7B3E-418C-B9B8-0B64AFA562B4}"/>
              </a:ext>
            </a:extLst>
          </p:cNvPr>
          <p:cNvSpPr txBox="1"/>
          <p:nvPr/>
        </p:nvSpPr>
        <p:spPr>
          <a:xfrm>
            <a:off x="386296" y="603800"/>
            <a:ext cx="6986054" cy="769441"/>
          </a:xfrm>
          <a:prstGeom prst="rect">
            <a:avLst/>
          </a:prstGeom>
          <a:noFill/>
        </p:spPr>
        <p:txBody>
          <a:bodyPr wrap="square" rtlCol="0">
            <a:spAutoFit/>
          </a:bodyPr>
          <a:lstStyle/>
          <a:p>
            <a:r>
              <a:rPr lang="es-PE" sz="4400" b="1" spc="300" dirty="0">
                <a:solidFill>
                  <a:schemeClr val="bg1"/>
                </a:solidFill>
                <a:latin typeface="Arial" panose="020B0604020202020204" pitchFamily="34" charset="0"/>
                <a:cs typeface="Arial" panose="020B0604020202020204" pitchFamily="34" charset="0"/>
              </a:rPr>
              <a:t>TÍTULO O SUBTÍTULO</a:t>
            </a:r>
          </a:p>
        </p:txBody>
      </p:sp>
      <p:sp>
        <p:nvSpPr>
          <p:cNvPr id="11" name="CuadroTexto 10">
            <a:extLst>
              <a:ext uri="{FF2B5EF4-FFF2-40B4-BE49-F238E27FC236}">
                <a16:creationId xmlns:a16="http://schemas.microsoft.com/office/drawing/2014/main" id="{E82D4230-6FE1-43BB-8D22-859B3DC20FAA}"/>
              </a:ext>
            </a:extLst>
          </p:cNvPr>
          <p:cNvSpPr txBox="1"/>
          <p:nvPr/>
        </p:nvSpPr>
        <p:spPr>
          <a:xfrm>
            <a:off x="427404" y="1340595"/>
            <a:ext cx="4133850" cy="523220"/>
          </a:xfrm>
          <a:prstGeom prst="rect">
            <a:avLst/>
          </a:prstGeom>
          <a:noFill/>
        </p:spPr>
        <p:txBody>
          <a:bodyPr wrap="square" rtlCol="0">
            <a:spAutoFit/>
          </a:bodyPr>
          <a:lstStyle/>
          <a:p>
            <a:r>
              <a:rPr lang="es-PE" sz="2800" spc="300" dirty="0">
                <a:solidFill>
                  <a:schemeClr val="bg1"/>
                </a:solidFill>
              </a:rPr>
              <a:t>AGREGA UN TÍTULO</a:t>
            </a:r>
          </a:p>
        </p:txBody>
      </p:sp>
    </p:spTree>
    <p:extLst>
      <p:ext uri="{BB962C8B-B14F-4D97-AF65-F5344CB8AC3E}">
        <p14:creationId xmlns:p14="http://schemas.microsoft.com/office/powerpoint/2010/main" val="359832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BF1A425-D6CF-468E-B8A6-67278765D030}"/>
              </a:ext>
            </a:extLst>
          </p:cNvPr>
          <p:cNvSpPr txBox="1"/>
          <p:nvPr/>
        </p:nvSpPr>
        <p:spPr>
          <a:xfrm>
            <a:off x="2602973" y="2776754"/>
            <a:ext cx="6986054" cy="769441"/>
          </a:xfrm>
          <a:prstGeom prst="rect">
            <a:avLst/>
          </a:prstGeom>
          <a:noFill/>
        </p:spPr>
        <p:txBody>
          <a:bodyPr wrap="square" rtlCol="0">
            <a:spAutoFit/>
          </a:bodyPr>
          <a:lstStyle/>
          <a:p>
            <a:pPr algn="ctr"/>
            <a:r>
              <a:rPr lang="es-PE" sz="4400" b="1" dirty="0">
                <a:solidFill>
                  <a:schemeClr val="bg1"/>
                </a:solidFill>
                <a:latin typeface="Arial" panose="020B0604020202020204" pitchFamily="34" charset="0"/>
                <a:cs typeface="Arial" panose="020B0604020202020204" pitchFamily="34" charset="0"/>
              </a:rPr>
              <a:t>TÍTULO O SUBTÍTULO</a:t>
            </a:r>
          </a:p>
        </p:txBody>
      </p:sp>
      <p:sp>
        <p:nvSpPr>
          <p:cNvPr id="3" name="CuadroTexto 2">
            <a:extLst>
              <a:ext uri="{FF2B5EF4-FFF2-40B4-BE49-F238E27FC236}">
                <a16:creationId xmlns:a16="http://schemas.microsoft.com/office/drawing/2014/main" id="{28F5CD1F-A304-459F-9E45-8FED3E64D669}"/>
              </a:ext>
            </a:extLst>
          </p:cNvPr>
          <p:cNvSpPr txBox="1"/>
          <p:nvPr/>
        </p:nvSpPr>
        <p:spPr>
          <a:xfrm>
            <a:off x="4026809" y="2313238"/>
            <a:ext cx="4133850" cy="461665"/>
          </a:xfrm>
          <a:prstGeom prst="rect">
            <a:avLst/>
          </a:prstGeom>
          <a:noFill/>
        </p:spPr>
        <p:txBody>
          <a:bodyPr wrap="square" rtlCol="0">
            <a:spAutoFit/>
          </a:bodyPr>
          <a:lstStyle/>
          <a:p>
            <a:pPr algn="ctr"/>
            <a:r>
              <a:rPr lang="es-PE" sz="2400" spc="300" dirty="0">
                <a:solidFill>
                  <a:schemeClr val="bg1"/>
                </a:solidFill>
              </a:rPr>
              <a:t>AGREGA UN TÍTULO</a:t>
            </a:r>
          </a:p>
        </p:txBody>
      </p:sp>
      <p:sp>
        <p:nvSpPr>
          <p:cNvPr id="4" name="CuadroTexto 3">
            <a:extLst>
              <a:ext uri="{FF2B5EF4-FFF2-40B4-BE49-F238E27FC236}">
                <a16:creationId xmlns:a16="http://schemas.microsoft.com/office/drawing/2014/main" id="{05AA2DE7-006A-4DC6-BC57-92E7CF58F304}"/>
              </a:ext>
            </a:extLst>
          </p:cNvPr>
          <p:cNvSpPr txBox="1"/>
          <p:nvPr/>
        </p:nvSpPr>
        <p:spPr>
          <a:xfrm>
            <a:off x="2851962" y="3672849"/>
            <a:ext cx="6483544" cy="1631216"/>
          </a:xfrm>
          <a:prstGeom prst="rect">
            <a:avLst/>
          </a:prstGeom>
          <a:noFill/>
        </p:spPr>
        <p:txBody>
          <a:bodyPr wrap="square" rtlCol="0">
            <a:spAutoFit/>
          </a:bodyPr>
          <a:lstStyle/>
          <a:p>
            <a:pPr algn="ctr"/>
            <a:r>
              <a:rPr lang="es-PE" sz="2000" dirty="0">
                <a:solidFill>
                  <a:schemeClr val="bg1"/>
                </a:solidFill>
                <a:latin typeface="Arial" panose="020B0604020202020204" pitchFamily="34" charset="0"/>
                <a:cs typeface="Arial" panose="020B0604020202020204" pitchFamily="34" charset="0"/>
              </a:rPr>
              <a:t>Escribe aquí una breve introducción/explicación de lo que trata el tema del que estás hablando. Escribe aquí una breve introducción/explicación de lo que trata el tema del que estás hablando.  Escribe aquí una breve introducción/explicación.</a:t>
            </a:r>
            <a:endParaRPr lang="es-P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51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651609F-FEE4-41EA-9707-0BD0A4B72FE4}"/>
              </a:ext>
            </a:extLst>
          </p:cNvPr>
          <p:cNvSpPr txBox="1"/>
          <p:nvPr/>
        </p:nvSpPr>
        <p:spPr>
          <a:xfrm>
            <a:off x="626364" y="1363541"/>
            <a:ext cx="6387084" cy="1200329"/>
          </a:xfrm>
          <a:prstGeom prst="rect">
            <a:avLst/>
          </a:prstGeom>
          <a:noFill/>
        </p:spPr>
        <p:txBody>
          <a:bodyPr wrap="square" rtlCol="0">
            <a:spAutoFit/>
          </a:bodyPr>
          <a:lstStyle/>
          <a:p>
            <a:pPr algn="ctr"/>
            <a:r>
              <a:rPr lang="es-PE" sz="3600" b="1" spc="600" dirty="0">
                <a:solidFill>
                  <a:schemeClr val="bg1"/>
                </a:solidFill>
                <a:latin typeface="Arial" panose="020B0604020202020204" pitchFamily="34" charset="0"/>
                <a:cs typeface="Arial" panose="020B0604020202020204" pitchFamily="34" charset="0"/>
              </a:rPr>
              <a:t>ESCRIBE AQUÍ SUBTÍTULO</a:t>
            </a:r>
          </a:p>
        </p:txBody>
      </p:sp>
      <p:sp>
        <p:nvSpPr>
          <p:cNvPr id="8" name="Rectángulo 7">
            <a:extLst>
              <a:ext uri="{FF2B5EF4-FFF2-40B4-BE49-F238E27FC236}">
                <a16:creationId xmlns:a16="http://schemas.microsoft.com/office/drawing/2014/main" id="{067DD3FE-BC17-4020-8589-9E6D1FF5615D}"/>
              </a:ext>
            </a:extLst>
          </p:cNvPr>
          <p:cNvSpPr/>
          <p:nvPr/>
        </p:nvSpPr>
        <p:spPr>
          <a:xfrm>
            <a:off x="-1524" y="0"/>
            <a:ext cx="12193524" cy="927307"/>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5" name="Imagen 14" descr="Imagen que contiene Logotipo&#10;&#10;Descripción generada automáticamente">
            <a:extLst>
              <a:ext uri="{FF2B5EF4-FFF2-40B4-BE49-F238E27FC236}">
                <a16:creationId xmlns:a16="http://schemas.microsoft.com/office/drawing/2014/main" id="{A8F7FF7C-85FD-43B4-BC6B-42AFE25ED35F}"/>
              </a:ext>
            </a:extLst>
          </p:cNvPr>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5096" y="26191"/>
            <a:ext cx="1696973" cy="927307"/>
          </a:xfrm>
          <a:prstGeom prst="rect">
            <a:avLst/>
          </a:prstGeom>
        </p:spPr>
      </p:pic>
      <p:sp>
        <p:nvSpPr>
          <p:cNvPr id="16" name="CuadroTexto 15">
            <a:extLst>
              <a:ext uri="{FF2B5EF4-FFF2-40B4-BE49-F238E27FC236}">
                <a16:creationId xmlns:a16="http://schemas.microsoft.com/office/drawing/2014/main" id="{DEF76C1F-240D-4AA3-83A4-10D7E552356D}"/>
              </a:ext>
            </a:extLst>
          </p:cNvPr>
          <p:cNvSpPr txBox="1"/>
          <p:nvPr/>
        </p:nvSpPr>
        <p:spPr>
          <a:xfrm>
            <a:off x="2325641" y="289789"/>
            <a:ext cx="9107878" cy="400110"/>
          </a:xfrm>
          <a:prstGeom prst="rect">
            <a:avLst/>
          </a:prstGeom>
          <a:noFill/>
        </p:spPr>
        <p:txBody>
          <a:bodyPr wrap="square" rtlCol="0">
            <a:spAutoFit/>
          </a:bodyPr>
          <a:lstStyle/>
          <a:p>
            <a:r>
              <a:rPr lang="es-PE" sz="2000" spc="300" dirty="0">
                <a:solidFill>
                  <a:schemeClr val="bg1"/>
                </a:solidFill>
              </a:rPr>
              <a:t>Home    Tv Shows    Movies    Recently Added   My List     </a:t>
            </a:r>
          </a:p>
        </p:txBody>
      </p:sp>
      <p:pic>
        <p:nvPicPr>
          <p:cNvPr id="17" name="Gráfico 16" descr="Lupa con relleno sólido">
            <a:extLst>
              <a:ext uri="{FF2B5EF4-FFF2-40B4-BE49-F238E27FC236}">
                <a16:creationId xmlns:a16="http://schemas.microsoft.com/office/drawing/2014/main" id="{15AEA5A9-8EEF-43D8-A059-97BA2A015E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92231" y="309844"/>
            <a:ext cx="360000" cy="360000"/>
          </a:xfrm>
          <a:prstGeom prst="rect">
            <a:avLst/>
          </a:prstGeom>
        </p:spPr>
      </p:pic>
      <p:pic>
        <p:nvPicPr>
          <p:cNvPr id="18" name="Picture 12" descr="Old Penguin on Twitter: &quot;Still missing the old #Netflix penguin. Bring it  back, please!&quot;">
            <a:extLst>
              <a:ext uri="{FF2B5EF4-FFF2-40B4-BE49-F238E27FC236}">
                <a16:creationId xmlns:a16="http://schemas.microsoft.com/office/drawing/2014/main" id="{475836DB-8014-4B6B-A04B-D2B02EB152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50026" y="247582"/>
            <a:ext cx="466625" cy="466625"/>
          </a:xfrm>
          <a:prstGeom prst="rect">
            <a:avLst/>
          </a:prstGeom>
          <a:noFill/>
          <a:extLst>
            <a:ext uri="{909E8E84-426E-40DD-AFC4-6F175D3DCCD1}">
              <a14:hiddenFill xmlns:a14="http://schemas.microsoft.com/office/drawing/2010/main">
                <a:solidFill>
                  <a:srgbClr val="FFFFFF"/>
                </a:solidFill>
              </a14:hiddenFill>
            </a:ext>
          </a:extLst>
        </p:spPr>
      </p:pic>
      <p:pic>
        <p:nvPicPr>
          <p:cNvPr id="19" name="Gráfico 18" descr="Timbre con relleno sólido">
            <a:extLst>
              <a:ext uri="{FF2B5EF4-FFF2-40B4-BE49-F238E27FC236}">
                <a16:creationId xmlns:a16="http://schemas.microsoft.com/office/drawing/2014/main" id="{1A5F0187-2BD8-45B0-8F56-7178887D8DA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21129" y="291944"/>
            <a:ext cx="360000" cy="360000"/>
          </a:xfrm>
          <a:prstGeom prst="rect">
            <a:avLst/>
          </a:prstGeom>
        </p:spPr>
      </p:pic>
      <p:sp>
        <p:nvSpPr>
          <p:cNvPr id="21" name="CuadroTexto 20">
            <a:extLst>
              <a:ext uri="{FF2B5EF4-FFF2-40B4-BE49-F238E27FC236}">
                <a16:creationId xmlns:a16="http://schemas.microsoft.com/office/drawing/2014/main" id="{CF46C19B-094C-40F7-A1FA-AD047EDF4984}"/>
              </a:ext>
            </a:extLst>
          </p:cNvPr>
          <p:cNvSpPr txBox="1"/>
          <p:nvPr/>
        </p:nvSpPr>
        <p:spPr>
          <a:xfrm>
            <a:off x="656649" y="2605904"/>
            <a:ext cx="6387084" cy="3477875"/>
          </a:xfrm>
          <a:prstGeom prst="rect">
            <a:avLst/>
          </a:prstGeom>
          <a:noFill/>
        </p:spPr>
        <p:txBody>
          <a:bodyPr wrap="square" rtlCol="0">
            <a:spAutoFit/>
          </a:bodyPr>
          <a:lstStyle/>
          <a:p>
            <a:pPr algn="just"/>
            <a:r>
              <a:rPr lang="es-PE" sz="2000" dirty="0">
                <a:solidFill>
                  <a:schemeClr val="bg1"/>
                </a:solidFill>
              </a:rPr>
              <a:t>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a:t>
            </a:r>
          </a:p>
        </p:txBody>
      </p:sp>
      <p:pic>
        <p:nvPicPr>
          <p:cNvPr id="3078" name="Picture 6" descr="Star Sparkle Sticker">
            <a:extLst>
              <a:ext uri="{FF2B5EF4-FFF2-40B4-BE49-F238E27FC236}">
                <a16:creationId xmlns:a16="http://schemas.microsoft.com/office/drawing/2014/main" id="{F2C0914C-4554-4E5F-B221-E60F7B0C7D26}"/>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799731" y="138429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Star Sparkle Sticker">
            <a:extLst>
              <a:ext uri="{FF2B5EF4-FFF2-40B4-BE49-F238E27FC236}">
                <a16:creationId xmlns:a16="http://schemas.microsoft.com/office/drawing/2014/main" id="{F4F9F90B-482B-4570-A9B7-C85D5DAE068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7227964" y="388670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ondos de pantalla HD, más de 5.000 imágenes para Windows 10, 8 y 7">
            <a:extLst>
              <a:ext uri="{FF2B5EF4-FFF2-40B4-BE49-F238E27FC236}">
                <a16:creationId xmlns:a16="http://schemas.microsoft.com/office/drawing/2014/main" id="{7FE8768A-B6D7-4653-B2DB-BFB1EBB8A66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42000"/>
          <a:stretch/>
        </p:blipFill>
        <p:spPr bwMode="auto">
          <a:xfrm>
            <a:off x="7175033" y="1204000"/>
            <a:ext cx="2623936" cy="25409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Fondos de pantalla HD, más de 5.000 imágenes para Windows 10, 8 y 7">
            <a:extLst>
              <a:ext uri="{FF2B5EF4-FFF2-40B4-BE49-F238E27FC236}">
                <a16:creationId xmlns:a16="http://schemas.microsoft.com/office/drawing/2014/main" id="{72B0B4E0-A556-4FBF-BD33-24356FD6C2E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1515" t="554" r="485" b="-554"/>
          <a:stretch/>
        </p:blipFill>
        <p:spPr bwMode="auto">
          <a:xfrm>
            <a:off x="9059402" y="3568705"/>
            <a:ext cx="2623936" cy="254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81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3076"/>
                                        </p:tgtEl>
                                        <p:attrNameLst>
                                          <p:attrName>style.visibility</p:attrName>
                                        </p:attrNameLst>
                                      </p:cBhvr>
                                      <p:to>
                                        <p:strVal val="visible"/>
                                      </p:to>
                                    </p:set>
                                    <p:animEffect transition="in" filter="fade">
                                      <p:cBhvr>
                                        <p:cTn id="37" dur="500"/>
                                        <p:tgtEl>
                                          <p:spTgt spid="3076"/>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3078"/>
                                        </p:tgtEl>
                                        <p:attrNameLst>
                                          <p:attrName>style.visibility</p:attrName>
                                        </p:attrNameLst>
                                      </p:cBhvr>
                                      <p:to>
                                        <p:strVal val="visible"/>
                                      </p:to>
                                    </p:set>
                                    <p:animEffect transition="in" filter="fade">
                                      <p:cBhvr>
                                        <p:cTn id="43" dur="500"/>
                                        <p:tgtEl>
                                          <p:spTgt spid="3078"/>
                                        </p:tgtEl>
                                      </p:cBhvr>
                                    </p:animEffect>
                                  </p:childTnLst>
                                </p:cTn>
                              </p:par>
                              <p:par>
                                <p:cTn id="44" presetID="10"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6"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32B8EE2A-8DFC-4FB8-9F26-10D4D5F72FAB}"/>
              </a:ext>
            </a:extLst>
          </p:cNvPr>
          <p:cNvCxnSpPr/>
          <p:nvPr/>
        </p:nvCxnSpPr>
        <p:spPr>
          <a:xfrm>
            <a:off x="1422888" y="914400"/>
            <a:ext cx="0" cy="104775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04CD77D6-F4EA-4C6C-A174-6FA798DDAB58}"/>
              </a:ext>
            </a:extLst>
          </p:cNvPr>
          <p:cNvSpPr txBox="1"/>
          <p:nvPr/>
        </p:nvSpPr>
        <p:spPr>
          <a:xfrm>
            <a:off x="1619250" y="914400"/>
            <a:ext cx="6986054" cy="707886"/>
          </a:xfrm>
          <a:prstGeom prst="rect">
            <a:avLst/>
          </a:prstGeom>
          <a:noFill/>
        </p:spPr>
        <p:txBody>
          <a:bodyPr wrap="square" rtlCol="0">
            <a:spAutoFit/>
          </a:bodyPr>
          <a:lstStyle/>
          <a:p>
            <a:r>
              <a:rPr lang="es-PE" sz="4000" b="1" dirty="0">
                <a:solidFill>
                  <a:schemeClr val="bg1"/>
                </a:solidFill>
                <a:latin typeface="Arial" panose="020B0604020202020204" pitchFamily="34" charset="0"/>
                <a:cs typeface="Arial" panose="020B0604020202020204" pitchFamily="34" charset="0"/>
              </a:rPr>
              <a:t>TÍTULO O SUBTÍTULO</a:t>
            </a:r>
          </a:p>
        </p:txBody>
      </p:sp>
      <p:sp>
        <p:nvSpPr>
          <p:cNvPr id="5" name="CuadroTexto 4">
            <a:extLst>
              <a:ext uri="{FF2B5EF4-FFF2-40B4-BE49-F238E27FC236}">
                <a16:creationId xmlns:a16="http://schemas.microsoft.com/office/drawing/2014/main" id="{F505A319-ECBD-48AD-8646-BA060670B45E}"/>
              </a:ext>
            </a:extLst>
          </p:cNvPr>
          <p:cNvSpPr txBox="1"/>
          <p:nvPr/>
        </p:nvSpPr>
        <p:spPr>
          <a:xfrm>
            <a:off x="1228804" y="1605467"/>
            <a:ext cx="4133850" cy="461665"/>
          </a:xfrm>
          <a:prstGeom prst="rect">
            <a:avLst/>
          </a:prstGeom>
          <a:noFill/>
        </p:spPr>
        <p:txBody>
          <a:bodyPr wrap="square" rtlCol="0">
            <a:spAutoFit/>
          </a:bodyPr>
          <a:lstStyle/>
          <a:p>
            <a:pPr algn="ctr"/>
            <a:r>
              <a:rPr lang="es-PE" sz="2400" spc="300" dirty="0">
                <a:solidFill>
                  <a:schemeClr val="bg1"/>
                </a:solidFill>
              </a:rPr>
              <a:t>AGREGA UN TÍTULO</a:t>
            </a:r>
          </a:p>
        </p:txBody>
      </p:sp>
      <p:sp>
        <p:nvSpPr>
          <p:cNvPr id="6" name="CuadroTexto 5">
            <a:extLst>
              <a:ext uri="{FF2B5EF4-FFF2-40B4-BE49-F238E27FC236}">
                <a16:creationId xmlns:a16="http://schemas.microsoft.com/office/drawing/2014/main" id="{A22681B1-0FC8-420B-88C2-120E1EBB57AF}"/>
              </a:ext>
            </a:extLst>
          </p:cNvPr>
          <p:cNvSpPr txBox="1"/>
          <p:nvPr/>
        </p:nvSpPr>
        <p:spPr>
          <a:xfrm>
            <a:off x="5556738" y="1957491"/>
            <a:ext cx="5726166" cy="1631216"/>
          </a:xfrm>
          <a:prstGeom prst="rect">
            <a:avLst/>
          </a:prstGeom>
          <a:noFill/>
        </p:spPr>
        <p:txBody>
          <a:bodyPr wrap="square" rtlCol="0">
            <a:spAutoFit/>
          </a:bodyPr>
          <a:lstStyle/>
          <a:p>
            <a:pPr algn="just"/>
            <a:r>
              <a:rPr lang="es-PE" sz="2000" dirty="0">
                <a:solidFill>
                  <a:schemeClr val="bg1"/>
                </a:solidFill>
                <a:latin typeface="Arial" panose="020B0604020202020204" pitchFamily="34" charset="0"/>
                <a:cs typeface="Arial" panose="020B0604020202020204" pitchFamily="34" charset="0"/>
              </a:rPr>
              <a:t>Escribe aquí una breve introducción/explicación de lo que trata el tema del que estás hablando. Escribe aquí una breve introducción/explicación de lo que trata el tema del que estás hablando.  Escribe aquí una breve introducción/explicación.</a:t>
            </a:r>
            <a:endParaRPr lang="es-PE"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B64F3012-5BC0-41B2-8A41-66EBE71EF693}"/>
              </a:ext>
            </a:extLst>
          </p:cNvPr>
          <p:cNvSpPr txBox="1"/>
          <p:nvPr/>
        </p:nvSpPr>
        <p:spPr>
          <a:xfrm>
            <a:off x="5556736" y="3927083"/>
            <a:ext cx="5726167" cy="1631216"/>
          </a:xfrm>
          <a:prstGeom prst="rect">
            <a:avLst/>
          </a:prstGeom>
          <a:noFill/>
        </p:spPr>
        <p:txBody>
          <a:bodyPr wrap="square" rtlCol="0">
            <a:spAutoFit/>
          </a:bodyPr>
          <a:lstStyle/>
          <a:p>
            <a:pPr algn="just"/>
            <a:r>
              <a:rPr lang="es-PE" sz="2000" dirty="0">
                <a:solidFill>
                  <a:schemeClr val="bg1"/>
                </a:solidFill>
                <a:latin typeface="Arial" panose="020B0604020202020204" pitchFamily="34" charset="0"/>
                <a:cs typeface="Arial" panose="020B0604020202020204" pitchFamily="34" charset="0"/>
              </a:rPr>
              <a:t>Escribe aquí una breve introducción/explicación de lo que trata el tema del que estás hablando. Escribe aquí una breve introducción/explicación de lo que trata el tema del que estás hablando.  Escribe aquí una breve introducción/explicación.</a:t>
            </a:r>
            <a:endParaRPr lang="es-P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32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1EDACAC1-D461-41F3-A7F5-432AC8BD782F}"/>
              </a:ext>
            </a:extLst>
          </p:cNvPr>
          <p:cNvSpPr/>
          <p:nvPr/>
        </p:nvSpPr>
        <p:spPr>
          <a:xfrm>
            <a:off x="-1524" y="0"/>
            <a:ext cx="12193524" cy="927307"/>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1" name="Imagen 10" descr="Imagen que contiene Logotipo&#10;&#10;Descripción generada automáticamente">
            <a:extLst>
              <a:ext uri="{FF2B5EF4-FFF2-40B4-BE49-F238E27FC236}">
                <a16:creationId xmlns:a16="http://schemas.microsoft.com/office/drawing/2014/main" id="{8EB05A72-018A-4112-A3D8-D4D4757EF5C1}"/>
              </a:ext>
            </a:extLst>
          </p:cNvPr>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5096" y="26191"/>
            <a:ext cx="1696973" cy="927307"/>
          </a:xfrm>
          <a:prstGeom prst="rect">
            <a:avLst/>
          </a:prstGeom>
        </p:spPr>
      </p:pic>
      <p:sp>
        <p:nvSpPr>
          <p:cNvPr id="12" name="CuadroTexto 11">
            <a:extLst>
              <a:ext uri="{FF2B5EF4-FFF2-40B4-BE49-F238E27FC236}">
                <a16:creationId xmlns:a16="http://schemas.microsoft.com/office/drawing/2014/main" id="{F599CD9D-D5BA-4D04-BDBD-5B74B44AD600}"/>
              </a:ext>
            </a:extLst>
          </p:cNvPr>
          <p:cNvSpPr txBox="1"/>
          <p:nvPr/>
        </p:nvSpPr>
        <p:spPr>
          <a:xfrm>
            <a:off x="2325641" y="289789"/>
            <a:ext cx="9107878" cy="400110"/>
          </a:xfrm>
          <a:prstGeom prst="rect">
            <a:avLst/>
          </a:prstGeom>
          <a:noFill/>
        </p:spPr>
        <p:txBody>
          <a:bodyPr wrap="square" rtlCol="0">
            <a:spAutoFit/>
          </a:bodyPr>
          <a:lstStyle/>
          <a:p>
            <a:r>
              <a:rPr lang="es-PE" sz="2000" spc="300" dirty="0">
                <a:solidFill>
                  <a:schemeClr val="bg1"/>
                </a:solidFill>
              </a:rPr>
              <a:t>Home    Tv Shows    Movies    Recently Added   My List     </a:t>
            </a:r>
          </a:p>
        </p:txBody>
      </p:sp>
      <p:pic>
        <p:nvPicPr>
          <p:cNvPr id="13" name="Gráfico 12" descr="Lupa con relleno sólido">
            <a:extLst>
              <a:ext uri="{FF2B5EF4-FFF2-40B4-BE49-F238E27FC236}">
                <a16:creationId xmlns:a16="http://schemas.microsoft.com/office/drawing/2014/main" id="{4F5E718B-31BF-4A47-A31F-66892861A8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92231" y="309844"/>
            <a:ext cx="360000" cy="360000"/>
          </a:xfrm>
          <a:prstGeom prst="rect">
            <a:avLst/>
          </a:prstGeom>
        </p:spPr>
      </p:pic>
      <p:pic>
        <p:nvPicPr>
          <p:cNvPr id="14" name="Picture 12" descr="Old Penguin on Twitter: &quot;Still missing the old #Netflix penguin. Bring it  back, please!&quot;">
            <a:extLst>
              <a:ext uri="{FF2B5EF4-FFF2-40B4-BE49-F238E27FC236}">
                <a16:creationId xmlns:a16="http://schemas.microsoft.com/office/drawing/2014/main" id="{20A3AE0D-7B61-4D7B-B729-00EBF346D8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50026" y="247582"/>
            <a:ext cx="466625" cy="466625"/>
          </a:xfrm>
          <a:prstGeom prst="rect">
            <a:avLst/>
          </a:prstGeom>
          <a:noFill/>
          <a:extLst>
            <a:ext uri="{909E8E84-426E-40DD-AFC4-6F175D3DCCD1}">
              <a14:hiddenFill xmlns:a14="http://schemas.microsoft.com/office/drawing/2010/main">
                <a:solidFill>
                  <a:srgbClr val="FFFFFF"/>
                </a:solidFill>
              </a14:hiddenFill>
            </a:ext>
          </a:extLst>
        </p:spPr>
      </p:pic>
      <p:pic>
        <p:nvPicPr>
          <p:cNvPr id="15" name="Gráfico 14" descr="Timbre con relleno sólido">
            <a:extLst>
              <a:ext uri="{FF2B5EF4-FFF2-40B4-BE49-F238E27FC236}">
                <a16:creationId xmlns:a16="http://schemas.microsoft.com/office/drawing/2014/main" id="{FA8678C8-BA8D-45C3-AE14-EB37159AA66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21129" y="291944"/>
            <a:ext cx="360000" cy="360000"/>
          </a:xfrm>
          <a:prstGeom prst="rect">
            <a:avLst/>
          </a:prstGeom>
        </p:spPr>
      </p:pic>
      <p:sp>
        <p:nvSpPr>
          <p:cNvPr id="16" name="CuadroTexto 15">
            <a:extLst>
              <a:ext uri="{FF2B5EF4-FFF2-40B4-BE49-F238E27FC236}">
                <a16:creationId xmlns:a16="http://schemas.microsoft.com/office/drawing/2014/main" id="{F451736A-95A4-4AF6-B2D8-33A8767569B3}"/>
              </a:ext>
            </a:extLst>
          </p:cNvPr>
          <p:cNvSpPr txBox="1"/>
          <p:nvPr/>
        </p:nvSpPr>
        <p:spPr>
          <a:xfrm>
            <a:off x="5062942" y="1483548"/>
            <a:ext cx="6387084" cy="1938992"/>
          </a:xfrm>
          <a:prstGeom prst="rect">
            <a:avLst/>
          </a:prstGeom>
          <a:noFill/>
        </p:spPr>
        <p:txBody>
          <a:bodyPr wrap="square" rtlCol="0">
            <a:spAutoFit/>
          </a:bodyPr>
          <a:lstStyle/>
          <a:p>
            <a:pPr algn="just"/>
            <a:r>
              <a:rPr lang="es-PE" sz="2000" dirty="0">
                <a:solidFill>
                  <a:schemeClr val="bg1"/>
                </a:solidFill>
              </a:rPr>
              <a:t>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a:t>
            </a:r>
          </a:p>
        </p:txBody>
      </p:sp>
      <p:sp>
        <p:nvSpPr>
          <p:cNvPr id="17" name="CuadroTexto 16">
            <a:extLst>
              <a:ext uri="{FF2B5EF4-FFF2-40B4-BE49-F238E27FC236}">
                <a16:creationId xmlns:a16="http://schemas.microsoft.com/office/drawing/2014/main" id="{0C2B7793-44A8-4A0E-8A6D-B8DE506628E8}"/>
              </a:ext>
            </a:extLst>
          </p:cNvPr>
          <p:cNvSpPr txBox="1"/>
          <p:nvPr/>
        </p:nvSpPr>
        <p:spPr>
          <a:xfrm>
            <a:off x="652153" y="3956060"/>
            <a:ext cx="6387084" cy="2246769"/>
          </a:xfrm>
          <a:prstGeom prst="rect">
            <a:avLst/>
          </a:prstGeom>
          <a:noFill/>
        </p:spPr>
        <p:txBody>
          <a:bodyPr wrap="square" rtlCol="0">
            <a:spAutoFit/>
          </a:bodyPr>
          <a:lstStyle/>
          <a:p>
            <a:pPr algn="just"/>
            <a:r>
              <a:rPr lang="es-PE" sz="2000" dirty="0">
                <a:solidFill>
                  <a:schemeClr val="bg1"/>
                </a:solidFill>
              </a:rPr>
              <a:t>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 escribe tu texto aquí.</a:t>
            </a:r>
          </a:p>
        </p:txBody>
      </p:sp>
      <p:pic>
        <p:nvPicPr>
          <p:cNvPr id="18" name="Picture 4" descr="Fondos de pantalla HD, más de 5.000 imágenes para Windows 10, 8 y 7">
            <a:extLst>
              <a:ext uri="{FF2B5EF4-FFF2-40B4-BE49-F238E27FC236}">
                <a16:creationId xmlns:a16="http://schemas.microsoft.com/office/drawing/2014/main" id="{A62ED870-740D-4CEE-9FC5-E1AF1D8161D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2000"/>
          <a:stretch/>
        </p:blipFill>
        <p:spPr bwMode="auto">
          <a:xfrm>
            <a:off x="870856" y="1503103"/>
            <a:ext cx="3918857" cy="19389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4" descr="Fondos de pantalla HD, más de 5.000 imágenes para Windows 10, 8 y 7">
            <a:extLst>
              <a:ext uri="{FF2B5EF4-FFF2-40B4-BE49-F238E27FC236}">
                <a16:creationId xmlns:a16="http://schemas.microsoft.com/office/drawing/2014/main" id="{15D5B0F3-85F0-4269-82FD-3A28AD31D7C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1100" t="1316" r="900" b="-1316"/>
          <a:stretch/>
        </p:blipFill>
        <p:spPr bwMode="auto">
          <a:xfrm>
            <a:off x="7362272" y="3981584"/>
            <a:ext cx="3918857" cy="1938993"/>
          </a:xfrm>
          <a:prstGeom prst="round2DiagRect">
            <a:avLst>
              <a:gd name="adj1" fmla="val 0"/>
              <a:gd name="adj2" fmla="val 23954"/>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17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DC8AA0A-B011-47D4-8024-375AA8324F91}"/>
              </a:ext>
            </a:extLst>
          </p:cNvPr>
          <p:cNvSpPr txBox="1"/>
          <p:nvPr/>
        </p:nvSpPr>
        <p:spPr>
          <a:xfrm>
            <a:off x="438150" y="2190750"/>
            <a:ext cx="4133850" cy="523220"/>
          </a:xfrm>
          <a:prstGeom prst="rect">
            <a:avLst/>
          </a:prstGeom>
          <a:noFill/>
        </p:spPr>
        <p:txBody>
          <a:bodyPr wrap="square" rtlCol="0">
            <a:spAutoFit/>
          </a:bodyPr>
          <a:lstStyle/>
          <a:p>
            <a:r>
              <a:rPr lang="es-PE" sz="2800" spc="300" dirty="0">
                <a:solidFill>
                  <a:schemeClr val="bg1"/>
                </a:solidFill>
              </a:rPr>
              <a:t>AGREGA UN TÍTULO</a:t>
            </a:r>
          </a:p>
        </p:txBody>
      </p:sp>
      <p:sp>
        <p:nvSpPr>
          <p:cNvPr id="17" name="CuadroTexto 16">
            <a:extLst>
              <a:ext uri="{FF2B5EF4-FFF2-40B4-BE49-F238E27FC236}">
                <a16:creationId xmlns:a16="http://schemas.microsoft.com/office/drawing/2014/main" id="{F1DD4B2E-ACFA-40E8-8A42-F987BDCD339D}"/>
              </a:ext>
            </a:extLst>
          </p:cNvPr>
          <p:cNvSpPr txBox="1"/>
          <p:nvPr/>
        </p:nvSpPr>
        <p:spPr>
          <a:xfrm>
            <a:off x="438150" y="2697481"/>
            <a:ext cx="5657850" cy="1446550"/>
          </a:xfrm>
          <a:prstGeom prst="rect">
            <a:avLst/>
          </a:prstGeom>
          <a:noFill/>
        </p:spPr>
        <p:txBody>
          <a:bodyPr wrap="square" rtlCol="0">
            <a:spAutoFit/>
          </a:bodyPr>
          <a:lstStyle/>
          <a:p>
            <a:r>
              <a:rPr lang="es-PE" sz="4400" b="1" spc="300" dirty="0">
                <a:solidFill>
                  <a:schemeClr val="bg1"/>
                </a:solidFill>
                <a:latin typeface="Arial" panose="020B0604020202020204" pitchFamily="34" charset="0"/>
                <a:cs typeface="Arial" panose="020B0604020202020204" pitchFamily="34" charset="0"/>
              </a:rPr>
              <a:t>GRACIAS POR SU ATENCIÓN</a:t>
            </a:r>
          </a:p>
        </p:txBody>
      </p:sp>
      <p:sp>
        <p:nvSpPr>
          <p:cNvPr id="9" name="Rectángulo 8">
            <a:extLst>
              <a:ext uri="{FF2B5EF4-FFF2-40B4-BE49-F238E27FC236}">
                <a16:creationId xmlns:a16="http://schemas.microsoft.com/office/drawing/2014/main" id="{D2AC4A0F-DA52-4613-9B9B-9F4F51DD0F40}"/>
              </a:ext>
            </a:extLst>
          </p:cNvPr>
          <p:cNvSpPr/>
          <p:nvPr/>
        </p:nvSpPr>
        <p:spPr>
          <a:xfrm>
            <a:off x="-1524" y="0"/>
            <a:ext cx="12193524" cy="927307"/>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nvGrpSpPr>
          <p:cNvPr id="12" name="Grupo 11">
            <a:extLst>
              <a:ext uri="{FF2B5EF4-FFF2-40B4-BE49-F238E27FC236}">
                <a16:creationId xmlns:a16="http://schemas.microsoft.com/office/drawing/2014/main" id="{87969902-CDA2-4A79-AB2A-CEA650A231F0}"/>
              </a:ext>
            </a:extLst>
          </p:cNvPr>
          <p:cNvGrpSpPr/>
          <p:nvPr/>
        </p:nvGrpSpPr>
        <p:grpSpPr>
          <a:xfrm>
            <a:off x="654001" y="4484144"/>
            <a:ext cx="1847850" cy="523220"/>
            <a:chOff x="657225" y="4265982"/>
            <a:chExt cx="1847850" cy="523220"/>
          </a:xfrm>
        </p:grpSpPr>
        <p:sp>
          <p:nvSpPr>
            <p:cNvPr id="10" name="Rectángulo 9">
              <a:extLst>
                <a:ext uri="{FF2B5EF4-FFF2-40B4-BE49-F238E27FC236}">
                  <a16:creationId xmlns:a16="http://schemas.microsoft.com/office/drawing/2014/main" id="{FCC07F5E-662A-4388-801D-A466CEB198B8}"/>
                </a:ext>
              </a:extLst>
            </p:cNvPr>
            <p:cNvSpPr/>
            <p:nvPr/>
          </p:nvSpPr>
          <p:spPr>
            <a:xfrm>
              <a:off x="657225" y="4265982"/>
              <a:ext cx="1847850" cy="5232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spc="300" dirty="0">
                  <a:latin typeface="Abadi" panose="020B0604020104020204" pitchFamily="34" charset="0"/>
                </a:rPr>
                <a:t>   PLAY</a:t>
              </a:r>
              <a:endParaRPr lang="es-PE" b="1" spc="300" dirty="0">
                <a:latin typeface="Abadi" panose="020B0604020104020204" pitchFamily="34" charset="0"/>
              </a:endParaRPr>
            </a:p>
          </p:txBody>
        </p:sp>
        <p:sp>
          <p:nvSpPr>
            <p:cNvPr id="11" name="Triángulo isósceles 10">
              <a:extLst>
                <a:ext uri="{FF2B5EF4-FFF2-40B4-BE49-F238E27FC236}">
                  <a16:creationId xmlns:a16="http://schemas.microsoft.com/office/drawing/2014/main" id="{71E74D28-BEDE-44F3-84AB-DB720F0EF5C2}"/>
                </a:ext>
              </a:extLst>
            </p:cNvPr>
            <p:cNvSpPr/>
            <p:nvPr/>
          </p:nvSpPr>
          <p:spPr>
            <a:xfrm rot="5400000">
              <a:off x="927100" y="4418109"/>
              <a:ext cx="254000" cy="2189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grpSp>
        <p:nvGrpSpPr>
          <p:cNvPr id="15" name="Grupo 14">
            <a:extLst>
              <a:ext uri="{FF2B5EF4-FFF2-40B4-BE49-F238E27FC236}">
                <a16:creationId xmlns:a16="http://schemas.microsoft.com/office/drawing/2014/main" id="{E8667A22-3633-493D-8629-2F547CC18995}"/>
              </a:ext>
            </a:extLst>
          </p:cNvPr>
          <p:cNvGrpSpPr/>
          <p:nvPr/>
        </p:nvGrpSpPr>
        <p:grpSpPr>
          <a:xfrm>
            <a:off x="2720926" y="4484144"/>
            <a:ext cx="1946324" cy="523220"/>
            <a:chOff x="2724150" y="4265982"/>
            <a:chExt cx="1946324" cy="523220"/>
          </a:xfrm>
        </p:grpSpPr>
        <p:sp>
          <p:nvSpPr>
            <p:cNvPr id="23" name="Rectángulo 22">
              <a:extLst>
                <a:ext uri="{FF2B5EF4-FFF2-40B4-BE49-F238E27FC236}">
                  <a16:creationId xmlns:a16="http://schemas.microsoft.com/office/drawing/2014/main" id="{78C76318-E981-48D7-8480-4E2B1A216BE7}"/>
                </a:ext>
              </a:extLst>
            </p:cNvPr>
            <p:cNvSpPr/>
            <p:nvPr/>
          </p:nvSpPr>
          <p:spPr>
            <a:xfrm>
              <a:off x="2724150" y="4265982"/>
              <a:ext cx="1946324" cy="5232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spc="300" dirty="0">
                  <a:latin typeface="Abadi" panose="020B0604020104020204" pitchFamily="34" charset="0"/>
                </a:rPr>
                <a:t>   MY LIST</a:t>
              </a:r>
              <a:endParaRPr lang="es-PE" sz="1600" b="1" spc="300" dirty="0">
                <a:latin typeface="Abadi" panose="020B0604020104020204" pitchFamily="34" charset="0"/>
              </a:endParaRPr>
            </a:p>
          </p:txBody>
        </p:sp>
        <p:sp>
          <p:nvSpPr>
            <p:cNvPr id="13" name="Forma libre: forma 12">
              <a:extLst>
                <a:ext uri="{FF2B5EF4-FFF2-40B4-BE49-F238E27FC236}">
                  <a16:creationId xmlns:a16="http://schemas.microsoft.com/office/drawing/2014/main" id="{F0420B1D-668B-4B15-8B8C-27964B03928A}"/>
                </a:ext>
              </a:extLst>
            </p:cNvPr>
            <p:cNvSpPr/>
            <p:nvPr/>
          </p:nvSpPr>
          <p:spPr>
            <a:xfrm>
              <a:off x="2918399" y="4386524"/>
              <a:ext cx="242377" cy="250170"/>
            </a:xfrm>
            <a:custGeom>
              <a:avLst/>
              <a:gdLst>
                <a:gd name="connsiteX0" fmla="*/ 0 w 393700"/>
                <a:gd name="connsiteY0" fmla="*/ 304800 h 472073"/>
                <a:gd name="connsiteX1" fmla="*/ 25400 w 393700"/>
                <a:gd name="connsiteY1" fmla="*/ 419100 h 472073"/>
                <a:gd name="connsiteX2" fmla="*/ 38100 w 393700"/>
                <a:gd name="connsiteY2" fmla="*/ 469900 h 472073"/>
                <a:gd name="connsiteX3" fmla="*/ 76200 w 393700"/>
                <a:gd name="connsiteY3" fmla="*/ 457200 h 472073"/>
                <a:gd name="connsiteX4" fmla="*/ 190500 w 393700"/>
                <a:gd name="connsiteY4" fmla="*/ 304800 h 472073"/>
                <a:gd name="connsiteX5" fmla="*/ 330200 w 393700"/>
                <a:gd name="connsiteY5" fmla="*/ 88900 h 472073"/>
                <a:gd name="connsiteX6" fmla="*/ 393700 w 393700"/>
                <a:gd name="connsiteY6" fmla="*/ 0 h 472073"/>
                <a:gd name="connsiteX0" fmla="*/ 0 w 393700"/>
                <a:gd name="connsiteY0" fmla="*/ 304800 h 473983"/>
                <a:gd name="connsiteX1" fmla="*/ 25400 w 393700"/>
                <a:gd name="connsiteY1" fmla="*/ 419100 h 473983"/>
                <a:gd name="connsiteX2" fmla="*/ 38100 w 393700"/>
                <a:gd name="connsiteY2" fmla="*/ 469900 h 473983"/>
                <a:gd name="connsiteX3" fmla="*/ 190500 w 393700"/>
                <a:gd name="connsiteY3" fmla="*/ 304800 h 473983"/>
                <a:gd name="connsiteX4" fmla="*/ 330200 w 393700"/>
                <a:gd name="connsiteY4" fmla="*/ 88900 h 473983"/>
                <a:gd name="connsiteX5" fmla="*/ 393700 w 393700"/>
                <a:gd name="connsiteY5" fmla="*/ 0 h 473983"/>
                <a:gd name="connsiteX0" fmla="*/ 0 w 393700"/>
                <a:gd name="connsiteY0" fmla="*/ 304800 h 469900"/>
                <a:gd name="connsiteX1" fmla="*/ 38100 w 393700"/>
                <a:gd name="connsiteY1" fmla="*/ 469900 h 469900"/>
                <a:gd name="connsiteX2" fmla="*/ 190500 w 393700"/>
                <a:gd name="connsiteY2" fmla="*/ 304800 h 469900"/>
                <a:gd name="connsiteX3" fmla="*/ 330200 w 393700"/>
                <a:gd name="connsiteY3" fmla="*/ 88900 h 469900"/>
                <a:gd name="connsiteX4" fmla="*/ 393700 w 393700"/>
                <a:gd name="connsiteY4" fmla="*/ 0 h 469900"/>
                <a:gd name="connsiteX0" fmla="*/ 0 w 393700"/>
                <a:gd name="connsiteY0" fmla="*/ 304800 h 474956"/>
                <a:gd name="connsiteX1" fmla="*/ 38100 w 393700"/>
                <a:gd name="connsiteY1" fmla="*/ 469900 h 474956"/>
                <a:gd name="connsiteX2" fmla="*/ 330200 w 393700"/>
                <a:gd name="connsiteY2" fmla="*/ 88900 h 474956"/>
                <a:gd name="connsiteX3" fmla="*/ 393700 w 393700"/>
                <a:gd name="connsiteY3" fmla="*/ 0 h 474956"/>
                <a:gd name="connsiteX0" fmla="*/ 2591 w 396291"/>
                <a:gd name="connsiteY0" fmla="*/ 304800 h 478809"/>
                <a:gd name="connsiteX1" fmla="*/ 40691 w 396291"/>
                <a:gd name="connsiteY1" fmla="*/ 469900 h 478809"/>
                <a:gd name="connsiteX2" fmla="*/ 396291 w 396291"/>
                <a:gd name="connsiteY2" fmla="*/ 0 h 478809"/>
                <a:gd name="connsiteX0" fmla="*/ 0 w 450850"/>
                <a:gd name="connsiteY0" fmla="*/ 304800 h 478809"/>
                <a:gd name="connsiteX1" fmla="*/ 95250 w 450850"/>
                <a:gd name="connsiteY1" fmla="*/ 469900 h 478809"/>
                <a:gd name="connsiteX2" fmla="*/ 450850 w 450850"/>
                <a:gd name="connsiteY2" fmla="*/ 0 h 478809"/>
                <a:gd name="connsiteX0" fmla="*/ 0 w 450850"/>
                <a:gd name="connsiteY0" fmla="*/ 304800 h 480642"/>
                <a:gd name="connsiteX1" fmla="*/ 95250 w 450850"/>
                <a:gd name="connsiteY1" fmla="*/ 469900 h 480642"/>
                <a:gd name="connsiteX2" fmla="*/ 450850 w 450850"/>
                <a:gd name="connsiteY2" fmla="*/ 0 h 480642"/>
              </a:gdLst>
              <a:ahLst/>
              <a:cxnLst>
                <a:cxn ang="0">
                  <a:pos x="connsiteX0" y="connsiteY0"/>
                </a:cxn>
                <a:cxn ang="0">
                  <a:pos x="connsiteX1" y="connsiteY1"/>
                </a:cxn>
                <a:cxn ang="0">
                  <a:pos x="connsiteX2" y="connsiteY2"/>
                </a:cxn>
              </a:cxnLst>
              <a:rect l="l" t="t" r="r" b="b"/>
              <a:pathLst>
                <a:path w="450850" h="480642">
                  <a:moveTo>
                    <a:pt x="0" y="304800"/>
                  </a:moveTo>
                  <a:cubicBezTo>
                    <a:pt x="7937" y="339196"/>
                    <a:pt x="64558" y="527050"/>
                    <a:pt x="95250" y="469900"/>
                  </a:cubicBezTo>
                  <a:cubicBezTo>
                    <a:pt x="138164" y="389992"/>
                    <a:pt x="376767" y="97896"/>
                    <a:pt x="450850" y="0"/>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dirty="0"/>
            </a:p>
          </p:txBody>
        </p:sp>
      </p:grpSp>
      <p:pic>
        <p:nvPicPr>
          <p:cNvPr id="18" name="Imagen 17" descr="Imagen que contiene Logotipo&#10;&#10;Descripción generada automáticamente">
            <a:extLst>
              <a:ext uri="{FF2B5EF4-FFF2-40B4-BE49-F238E27FC236}">
                <a16:creationId xmlns:a16="http://schemas.microsoft.com/office/drawing/2014/main" id="{A7A57EBD-3C30-49D6-B914-876391CA07A4}"/>
              </a:ext>
            </a:extLst>
          </p:cNvPr>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5096" y="26191"/>
            <a:ext cx="1696973" cy="927307"/>
          </a:xfrm>
          <a:prstGeom prst="rect">
            <a:avLst/>
          </a:prstGeom>
        </p:spPr>
      </p:pic>
      <p:sp>
        <p:nvSpPr>
          <p:cNvPr id="30" name="CuadroTexto 29">
            <a:extLst>
              <a:ext uri="{FF2B5EF4-FFF2-40B4-BE49-F238E27FC236}">
                <a16:creationId xmlns:a16="http://schemas.microsoft.com/office/drawing/2014/main" id="{D36299CE-CADE-489A-8D2B-31D511377E3A}"/>
              </a:ext>
            </a:extLst>
          </p:cNvPr>
          <p:cNvSpPr txBox="1"/>
          <p:nvPr/>
        </p:nvSpPr>
        <p:spPr>
          <a:xfrm>
            <a:off x="2325641" y="289789"/>
            <a:ext cx="9107878" cy="400110"/>
          </a:xfrm>
          <a:prstGeom prst="rect">
            <a:avLst/>
          </a:prstGeom>
          <a:noFill/>
        </p:spPr>
        <p:txBody>
          <a:bodyPr wrap="square" rtlCol="0">
            <a:spAutoFit/>
          </a:bodyPr>
          <a:lstStyle/>
          <a:p>
            <a:r>
              <a:rPr lang="es-PE" sz="2000" spc="300" dirty="0">
                <a:solidFill>
                  <a:schemeClr val="bg1"/>
                </a:solidFill>
              </a:rPr>
              <a:t>Home    Tv Shows    Movies    Recently Added   My List     </a:t>
            </a:r>
          </a:p>
        </p:txBody>
      </p:sp>
      <p:pic>
        <p:nvPicPr>
          <p:cNvPr id="21" name="Gráfico 20" descr="Lupa con relleno sólido">
            <a:extLst>
              <a:ext uri="{FF2B5EF4-FFF2-40B4-BE49-F238E27FC236}">
                <a16:creationId xmlns:a16="http://schemas.microsoft.com/office/drawing/2014/main" id="{E982D45F-C15E-4B8D-B9E9-48F5359733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92231" y="309844"/>
            <a:ext cx="360000" cy="360000"/>
          </a:xfrm>
          <a:prstGeom prst="rect">
            <a:avLst/>
          </a:prstGeom>
        </p:spPr>
      </p:pic>
      <p:pic>
        <p:nvPicPr>
          <p:cNvPr id="33" name="Picture 12" descr="Old Penguin on Twitter: &quot;Still missing the old #Netflix penguin. Bring it  back, please!&quot;">
            <a:extLst>
              <a:ext uri="{FF2B5EF4-FFF2-40B4-BE49-F238E27FC236}">
                <a16:creationId xmlns:a16="http://schemas.microsoft.com/office/drawing/2014/main" id="{10272703-533F-489E-80B8-9C0A5174B8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50026" y="247582"/>
            <a:ext cx="466625" cy="466625"/>
          </a:xfrm>
          <a:prstGeom prst="rect">
            <a:avLst/>
          </a:prstGeom>
          <a:noFill/>
          <a:extLst>
            <a:ext uri="{909E8E84-426E-40DD-AFC4-6F175D3DCCD1}">
              <a14:hiddenFill xmlns:a14="http://schemas.microsoft.com/office/drawing/2010/main">
                <a:solidFill>
                  <a:srgbClr val="FFFFFF"/>
                </a:solidFill>
              </a14:hiddenFill>
            </a:ext>
          </a:extLst>
        </p:spPr>
      </p:pic>
      <p:pic>
        <p:nvPicPr>
          <p:cNvPr id="26" name="Gráfico 25" descr="Timbre con relleno sólido">
            <a:extLst>
              <a:ext uri="{FF2B5EF4-FFF2-40B4-BE49-F238E27FC236}">
                <a16:creationId xmlns:a16="http://schemas.microsoft.com/office/drawing/2014/main" id="{9EE41E22-0215-4470-A7E6-31205FC1F1B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21129" y="291944"/>
            <a:ext cx="360000" cy="360000"/>
          </a:xfrm>
          <a:prstGeom prst="rect">
            <a:avLst/>
          </a:prstGeom>
        </p:spPr>
      </p:pic>
    </p:spTree>
    <p:extLst>
      <p:ext uri="{BB962C8B-B14F-4D97-AF65-F5344CB8AC3E}">
        <p14:creationId xmlns:p14="http://schemas.microsoft.com/office/powerpoint/2010/main" val="345015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 name="Imagen 3"/>
          <p:cNvPicPr>
            <a:picLocks noChangeAspect="1"/>
          </p:cNvPicPr>
          <p:nvPr/>
        </p:nvPicPr>
        <p:blipFill>
          <a:blip r:embed="rId2"/>
          <a:stretch>
            <a:fillRect/>
          </a:stretch>
        </p:blipFill>
        <p:spPr>
          <a:xfrm>
            <a:off x="3727874" y="2703375"/>
            <a:ext cx="4736251" cy="1451250"/>
          </a:xfrm>
          <a:prstGeom prst="rect">
            <a:avLst/>
          </a:prstGeom>
        </p:spPr>
      </p:pic>
    </p:spTree>
    <p:extLst>
      <p:ext uri="{BB962C8B-B14F-4D97-AF65-F5344CB8AC3E}">
        <p14:creationId xmlns:p14="http://schemas.microsoft.com/office/powerpoint/2010/main" val="3359966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4294967295"/>
          </p:nvPr>
        </p:nvSpPr>
        <p:spPr>
          <a:xfrm>
            <a:off x="619125" y="339725"/>
            <a:ext cx="11572875" cy="723900"/>
          </a:xfrm>
        </p:spPr>
        <p:txBody>
          <a:bodyPr>
            <a:noAutofit/>
          </a:bodyPr>
          <a:lstStyle/>
          <a:p>
            <a:r>
              <a:rPr lang="en-US" sz="4800" dirty="0">
                <a:solidFill>
                  <a:srgbClr val="EAEAEA"/>
                </a:solidFill>
                <a:latin typeface="Bahnschrift SemiBold SemiConden" panose="020B0502040204020203" pitchFamily="34" charset="0"/>
              </a:rPr>
              <a:t>Infographic Style</a:t>
            </a:r>
          </a:p>
        </p:txBody>
      </p:sp>
      <p:sp>
        <p:nvSpPr>
          <p:cNvPr id="36" name="TextBox 35">
            <a:extLst>
              <a:ext uri="{FF2B5EF4-FFF2-40B4-BE49-F238E27FC236}">
                <a16:creationId xmlns:a16="http://schemas.microsoft.com/office/drawing/2014/main" id="{B1A307E0-AFC0-4C26-8589-7EF5FB47D614}"/>
              </a:ext>
            </a:extLst>
          </p:cNvPr>
          <p:cNvSpPr txBox="1"/>
          <p:nvPr/>
        </p:nvSpPr>
        <p:spPr>
          <a:xfrm>
            <a:off x="514969" y="2121214"/>
            <a:ext cx="2632965" cy="2246769"/>
          </a:xfrm>
          <a:prstGeom prst="rect">
            <a:avLst/>
          </a:prstGeom>
          <a:noFill/>
        </p:spPr>
        <p:txBody>
          <a:bodyPr wrap="square" rtlCol="0" anchor="ctr">
            <a:spAutoFit/>
          </a:bodyPr>
          <a:lstStyle/>
          <a:p>
            <a:r>
              <a:rPr lang="en-GB" altLang="ko-KR" sz="2800" b="1" dirty="0">
                <a:solidFill>
                  <a:srgbClr val="000000"/>
                </a:solidFill>
                <a:cs typeface="Arial" pitchFamily="34" charset="0"/>
              </a:rPr>
              <a:t>ALLPPT </a:t>
            </a:r>
          </a:p>
          <a:p>
            <a:r>
              <a:rPr lang="en-GB" altLang="ko-KR" sz="2800" b="1" dirty="0">
                <a:solidFill>
                  <a:srgbClr val="000000"/>
                </a:solidFill>
                <a:cs typeface="Arial" pitchFamily="34" charset="0"/>
              </a:rPr>
              <a:t>Layout</a:t>
            </a:r>
          </a:p>
          <a:p>
            <a:r>
              <a:rPr lang="en-GB" altLang="ko-KR" sz="2800" b="1" dirty="0">
                <a:solidFill>
                  <a:srgbClr val="000000"/>
                </a:solidFill>
                <a:cs typeface="Arial" pitchFamily="34" charset="0"/>
              </a:rPr>
              <a:t>Clean Text Slide </a:t>
            </a:r>
          </a:p>
          <a:p>
            <a:r>
              <a:rPr lang="en-GB" altLang="ko-KR" sz="2800" b="1" dirty="0">
                <a:solidFill>
                  <a:srgbClr val="000000"/>
                </a:solidFill>
                <a:cs typeface="Arial" pitchFamily="34" charset="0"/>
              </a:rPr>
              <a:t>for your </a:t>
            </a:r>
          </a:p>
          <a:p>
            <a:r>
              <a:rPr lang="en-GB" altLang="ko-KR" sz="2800" b="1" dirty="0">
                <a:solidFill>
                  <a:srgbClr val="000000"/>
                </a:solidFill>
                <a:cs typeface="Arial" pitchFamily="34" charset="0"/>
              </a:rPr>
              <a:t>Presentation</a:t>
            </a:r>
            <a:endParaRPr lang="ko-KR" altLang="en-US" sz="2800" b="1" dirty="0">
              <a:solidFill>
                <a:srgbClr val="000000"/>
              </a:solidFill>
              <a:cs typeface="Arial" pitchFamily="34" charset="0"/>
            </a:endParaRPr>
          </a:p>
        </p:txBody>
      </p:sp>
      <p:grpSp>
        <p:nvGrpSpPr>
          <p:cNvPr id="38" name="Group 37">
            <a:extLst>
              <a:ext uri="{FF2B5EF4-FFF2-40B4-BE49-F238E27FC236}">
                <a16:creationId xmlns:a16="http://schemas.microsoft.com/office/drawing/2014/main" id="{F0E8336D-70D6-4F29-8C34-A13EF7C583A6}"/>
              </a:ext>
            </a:extLst>
          </p:cNvPr>
          <p:cNvGrpSpPr/>
          <p:nvPr/>
        </p:nvGrpSpPr>
        <p:grpSpPr>
          <a:xfrm>
            <a:off x="818360" y="5357555"/>
            <a:ext cx="2715078" cy="1107996"/>
            <a:chOff x="5889060" y="3872747"/>
            <a:chExt cx="2527679" cy="1107996"/>
          </a:xfrm>
        </p:grpSpPr>
        <p:sp>
          <p:nvSpPr>
            <p:cNvPr id="42" name="TextBox 41">
              <a:extLst>
                <a:ext uri="{FF2B5EF4-FFF2-40B4-BE49-F238E27FC236}">
                  <a16:creationId xmlns:a16="http://schemas.microsoft.com/office/drawing/2014/main" id="{6BB60281-0F9A-4792-8580-BA3C8B49B95D}"/>
                </a:ext>
              </a:extLst>
            </p:cNvPr>
            <p:cNvSpPr txBox="1"/>
            <p:nvPr/>
          </p:nvSpPr>
          <p:spPr>
            <a:xfrm>
              <a:off x="5889060" y="4149746"/>
              <a:ext cx="2527679" cy="830997"/>
            </a:xfrm>
            <a:prstGeom prst="rect">
              <a:avLst/>
            </a:prstGeom>
            <a:noFill/>
          </p:spPr>
          <p:txBody>
            <a:bodyPr wrap="square" rtlCol="0">
              <a:spAutoFit/>
            </a:bodyPr>
            <a:lstStyle/>
            <a:p>
              <a:r>
                <a:rPr lang="en-US" altLang="ko-KR" sz="1200" b="1" dirty="0">
                  <a:solidFill>
                    <a:srgbClr val="000000"/>
                  </a:solidFill>
                  <a:cs typeface="Arial" pitchFamily="34" charset="0"/>
                </a:rPr>
                <a:t>You can simply impress your audience and add a unique zing and appeal to  your Presentations. Easy to change colors, photos and Text. </a:t>
              </a:r>
              <a:endParaRPr lang="ko-KR" altLang="en-US" sz="1200" b="1" dirty="0">
                <a:solidFill>
                  <a:srgbClr val="000000"/>
                </a:solidFill>
                <a:cs typeface="Arial" pitchFamily="34" charset="0"/>
              </a:endParaRPr>
            </a:p>
          </p:txBody>
        </p:sp>
        <p:sp>
          <p:nvSpPr>
            <p:cNvPr id="43" name="TextBox 42">
              <a:extLst>
                <a:ext uri="{FF2B5EF4-FFF2-40B4-BE49-F238E27FC236}">
                  <a16:creationId xmlns:a16="http://schemas.microsoft.com/office/drawing/2014/main" id="{E62C8A63-4B26-4C3F-A222-22762CFDB94D}"/>
                </a:ext>
              </a:extLst>
            </p:cNvPr>
            <p:cNvSpPr txBox="1"/>
            <p:nvPr/>
          </p:nvSpPr>
          <p:spPr>
            <a:xfrm>
              <a:off x="5889060" y="3872747"/>
              <a:ext cx="2527679" cy="307777"/>
            </a:xfrm>
            <a:prstGeom prst="rect">
              <a:avLst/>
            </a:prstGeom>
            <a:noFill/>
          </p:spPr>
          <p:txBody>
            <a:bodyPr wrap="square" rtlCol="0">
              <a:spAutoFit/>
            </a:bodyPr>
            <a:lstStyle/>
            <a:p>
              <a:r>
                <a:rPr lang="en-US" altLang="ko-KR" sz="1400" b="1" dirty="0">
                  <a:solidFill>
                    <a:srgbClr val="000000"/>
                  </a:solidFill>
                  <a:cs typeface="Arial" pitchFamily="34" charset="0"/>
                </a:rPr>
                <a:t>Your Text  Here</a:t>
              </a:r>
              <a:endParaRPr lang="ko-KR" altLang="en-US" sz="1400" b="1" dirty="0">
                <a:solidFill>
                  <a:srgbClr val="000000"/>
                </a:solidFill>
                <a:cs typeface="Arial" pitchFamily="34" charset="0"/>
              </a:endParaRPr>
            </a:p>
          </p:txBody>
        </p:sp>
      </p:grpSp>
      <p:grpSp>
        <p:nvGrpSpPr>
          <p:cNvPr id="44" name="Group 43">
            <a:extLst>
              <a:ext uri="{FF2B5EF4-FFF2-40B4-BE49-F238E27FC236}">
                <a16:creationId xmlns:a16="http://schemas.microsoft.com/office/drawing/2014/main" id="{19A6D751-358E-4FE5-B8B5-D33A02C2186C}"/>
              </a:ext>
            </a:extLst>
          </p:cNvPr>
          <p:cNvGrpSpPr/>
          <p:nvPr/>
        </p:nvGrpSpPr>
        <p:grpSpPr>
          <a:xfrm>
            <a:off x="4255058" y="5357555"/>
            <a:ext cx="2715078" cy="1107996"/>
            <a:chOff x="5889060" y="3872747"/>
            <a:chExt cx="2527679" cy="1107996"/>
          </a:xfrm>
        </p:grpSpPr>
        <p:sp>
          <p:nvSpPr>
            <p:cNvPr id="45" name="TextBox 44">
              <a:extLst>
                <a:ext uri="{FF2B5EF4-FFF2-40B4-BE49-F238E27FC236}">
                  <a16:creationId xmlns:a16="http://schemas.microsoft.com/office/drawing/2014/main" id="{71E5277C-4AF5-4286-B5A1-13EEDCCE7198}"/>
                </a:ext>
              </a:extLst>
            </p:cNvPr>
            <p:cNvSpPr txBox="1"/>
            <p:nvPr/>
          </p:nvSpPr>
          <p:spPr>
            <a:xfrm>
              <a:off x="5889060" y="4149746"/>
              <a:ext cx="2527679" cy="830997"/>
            </a:xfrm>
            <a:prstGeom prst="rect">
              <a:avLst/>
            </a:prstGeom>
            <a:noFill/>
          </p:spPr>
          <p:txBody>
            <a:bodyPr wrap="square" rtlCol="0">
              <a:spAutoFit/>
            </a:bodyPr>
            <a:lstStyle/>
            <a:p>
              <a:r>
                <a:rPr lang="en-US" altLang="ko-KR" sz="1200" b="1" dirty="0">
                  <a:solidFill>
                    <a:srgbClr val="000000"/>
                  </a:solidFill>
                  <a:cs typeface="Arial" pitchFamily="34" charset="0"/>
                </a:rPr>
                <a:t>You can simply impress your audience and add a unique zing and appeal to  your Presentations. Easy to change colors, photos and Text. </a:t>
              </a:r>
              <a:endParaRPr lang="ko-KR" altLang="en-US" sz="1200" b="1" dirty="0">
                <a:solidFill>
                  <a:srgbClr val="000000"/>
                </a:solidFill>
                <a:cs typeface="Arial" pitchFamily="34" charset="0"/>
              </a:endParaRPr>
            </a:p>
          </p:txBody>
        </p:sp>
        <p:sp>
          <p:nvSpPr>
            <p:cNvPr id="46" name="TextBox 45">
              <a:extLst>
                <a:ext uri="{FF2B5EF4-FFF2-40B4-BE49-F238E27FC236}">
                  <a16:creationId xmlns:a16="http://schemas.microsoft.com/office/drawing/2014/main" id="{726152EC-17DE-483E-9004-ED8E2DB30C1B}"/>
                </a:ext>
              </a:extLst>
            </p:cNvPr>
            <p:cNvSpPr txBox="1"/>
            <p:nvPr/>
          </p:nvSpPr>
          <p:spPr>
            <a:xfrm>
              <a:off x="5889060" y="3872747"/>
              <a:ext cx="2527679" cy="307777"/>
            </a:xfrm>
            <a:prstGeom prst="rect">
              <a:avLst/>
            </a:prstGeom>
            <a:noFill/>
          </p:spPr>
          <p:txBody>
            <a:bodyPr wrap="square" rtlCol="0">
              <a:spAutoFit/>
            </a:bodyPr>
            <a:lstStyle/>
            <a:p>
              <a:r>
                <a:rPr lang="en-US" altLang="ko-KR" sz="1400" b="1" dirty="0">
                  <a:solidFill>
                    <a:srgbClr val="000000"/>
                  </a:solidFill>
                  <a:cs typeface="Arial" pitchFamily="34" charset="0"/>
                </a:rPr>
                <a:t>Your Text  Here</a:t>
              </a:r>
              <a:endParaRPr lang="ko-KR" altLang="en-US" sz="1400" b="1" dirty="0">
                <a:solidFill>
                  <a:srgbClr val="000000"/>
                </a:solidFill>
                <a:cs typeface="Arial" pitchFamily="34" charset="0"/>
              </a:endParaRPr>
            </a:p>
          </p:txBody>
        </p:sp>
      </p:grpSp>
      <p:sp>
        <p:nvSpPr>
          <p:cNvPr id="47" name="TextBox 44">
            <a:extLst>
              <a:ext uri="{FF2B5EF4-FFF2-40B4-BE49-F238E27FC236}">
                <a16:creationId xmlns:a16="http://schemas.microsoft.com/office/drawing/2014/main" id="{71E5277C-4AF5-4286-B5A1-13EEDCCE7198}"/>
              </a:ext>
            </a:extLst>
          </p:cNvPr>
          <p:cNvSpPr txBox="1"/>
          <p:nvPr/>
        </p:nvSpPr>
        <p:spPr>
          <a:xfrm>
            <a:off x="968262" y="5763915"/>
            <a:ext cx="10103012"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You can simply impress your audience and add a unique zing and appeal to  your Presentations. Easy to change colors, photos and Text You can simply impress your audience and add a unique zing and appeal to  your Presentations. Easy to change colors, photos and Text. You can simply impress your audience and add a unique zing and appeal to  your Presentations. Easy to change colors, photos and Text.  </a:t>
            </a:r>
            <a:endParaRPr lang="ko-KR" altLang="en-US" sz="1200" dirty="0">
              <a:solidFill>
                <a:schemeClr val="bg1"/>
              </a:solidFill>
              <a:cs typeface="Arial" pitchFamily="34" charset="0"/>
            </a:endParaRPr>
          </a:p>
        </p:txBody>
      </p:sp>
      <p:sp>
        <p:nvSpPr>
          <p:cNvPr id="13" name="TextBox 36">
            <a:extLst>
              <a:ext uri="{FF2B5EF4-FFF2-40B4-BE49-F238E27FC236}">
                <a16:creationId xmlns:a16="http://schemas.microsoft.com/office/drawing/2014/main" id="{EC4F0EF6-9DB4-425D-B69A-4CFBC4F67E1E}"/>
              </a:ext>
            </a:extLst>
          </p:cNvPr>
          <p:cNvSpPr txBox="1"/>
          <p:nvPr/>
        </p:nvSpPr>
        <p:spPr>
          <a:xfrm>
            <a:off x="3359620" y="1887256"/>
            <a:ext cx="3946993" cy="2677656"/>
          </a:xfrm>
          <a:prstGeom prst="rect">
            <a:avLst/>
          </a:prstGeom>
          <a:noFill/>
        </p:spPr>
        <p:txBody>
          <a:bodyPr wrap="square" rtlCol="0">
            <a:spAutoFit/>
          </a:bodyPr>
          <a:lstStyle/>
          <a:p>
            <a:r>
              <a:rPr lang="en-US" altLang="ko-KR" sz="1400" b="1" dirty="0">
                <a:solidFill>
                  <a:srgbClr val="000000"/>
                </a:solidFill>
                <a:cs typeface="Arial" pitchFamily="34" charset="0"/>
              </a:rPr>
              <a:t>You can simply impress your audience and add a unique zing and appeal to your Presentations. I hope and I believe that this Template will your Time, Money and Reputation. Easy to change colors, photos and Text. </a:t>
            </a:r>
          </a:p>
          <a:p>
            <a:endParaRPr lang="en-US" altLang="ko-KR" sz="1400" b="1" dirty="0">
              <a:solidFill>
                <a:srgbClr val="000000"/>
              </a:solidFill>
              <a:cs typeface="Arial" pitchFamily="34" charset="0"/>
            </a:endParaRPr>
          </a:p>
          <a:p>
            <a:r>
              <a:rPr lang="en-US" altLang="ko-KR" sz="1400" b="1" dirty="0">
                <a:solidFill>
                  <a:srgbClr val="000000"/>
                </a:solidFill>
                <a:cs typeface="Arial" pitchFamily="34" charset="0"/>
              </a:rPr>
              <a:t>unique zing and appeal to your Presentations. I hope and I believe that unique zing and appeal to your Presentations. I hope and I believe that </a:t>
            </a:r>
          </a:p>
          <a:p>
            <a:endParaRPr lang="en-US" altLang="ko-KR" sz="1400" b="1" dirty="0">
              <a:solidFill>
                <a:srgbClr val="000000"/>
              </a:solidFill>
              <a:cs typeface="Arial" pitchFamily="34" charset="0"/>
            </a:endParaRPr>
          </a:p>
          <a:p>
            <a:r>
              <a:rPr lang="en-US" altLang="ko-KR" sz="1400" b="1" dirty="0">
                <a:solidFill>
                  <a:srgbClr val="000000"/>
                </a:solidFill>
                <a:cs typeface="Arial" pitchFamily="34" charset="0"/>
              </a:rPr>
              <a:t>Get a modern PowerPoint  Presentation that is beautifully designed.</a:t>
            </a:r>
          </a:p>
        </p:txBody>
      </p:sp>
      <p:pic>
        <p:nvPicPr>
          <p:cNvPr id="4" name="Imagen 3"/>
          <p:cNvPicPr>
            <a:picLocks noChangeAspect="1"/>
          </p:cNvPicPr>
          <p:nvPr/>
        </p:nvPicPr>
        <p:blipFill>
          <a:blip r:embed="rId2"/>
          <a:stretch>
            <a:fillRect/>
          </a:stretch>
        </p:blipFill>
        <p:spPr>
          <a:xfrm>
            <a:off x="7881724" y="2886988"/>
            <a:ext cx="3561043" cy="2961989"/>
          </a:xfrm>
          <a:prstGeom prst="rect">
            <a:avLst/>
          </a:prstGeom>
        </p:spPr>
      </p:pic>
    </p:spTree>
    <p:extLst>
      <p:ext uri="{BB962C8B-B14F-4D97-AF65-F5344CB8AC3E}">
        <p14:creationId xmlns:p14="http://schemas.microsoft.com/office/powerpoint/2010/main" val="127922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6858000"/>
          </a:xfrm>
          <a:prstGeom prst="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grpSp>
        <p:nvGrpSpPr>
          <p:cNvPr id="6" name="Group 5">
            <a:extLst>
              <a:ext uri="{FF2B5EF4-FFF2-40B4-BE49-F238E27FC236}">
                <a16:creationId xmlns:a16="http://schemas.microsoft.com/office/drawing/2014/main" id="{0C455B2A-3D1B-4F98-ACA5-C72C064015F6}"/>
              </a:ext>
            </a:extLst>
          </p:cNvPr>
          <p:cNvGrpSpPr/>
          <p:nvPr/>
        </p:nvGrpSpPr>
        <p:grpSpPr>
          <a:xfrm>
            <a:off x="6878423" y="3217848"/>
            <a:ext cx="4797245" cy="1142740"/>
            <a:chOff x="6665542" y="2749602"/>
            <a:chExt cx="4797245" cy="1142740"/>
          </a:xfrm>
        </p:grpSpPr>
        <p:sp>
          <p:nvSpPr>
            <p:cNvPr id="8" name="TextBox 7">
              <a:extLst>
                <a:ext uri="{FF2B5EF4-FFF2-40B4-BE49-F238E27FC236}">
                  <a16:creationId xmlns:a16="http://schemas.microsoft.com/office/drawing/2014/main" id="{5CF5BDA4-10C7-46A6-AC30-523A3FC438AC}"/>
                </a:ext>
              </a:extLst>
            </p:cNvPr>
            <p:cNvSpPr txBox="1"/>
            <p:nvPr/>
          </p:nvSpPr>
          <p:spPr>
            <a:xfrm>
              <a:off x="6665542" y="2749602"/>
              <a:ext cx="4777152" cy="830997"/>
            </a:xfrm>
            <a:prstGeom prst="rect">
              <a:avLst/>
            </a:prstGeom>
            <a:noFill/>
          </p:spPr>
          <p:txBody>
            <a:bodyPr wrap="square" rtlCol="0" anchor="ctr">
              <a:spAutoFit/>
            </a:bodyPr>
            <a:lstStyle/>
            <a:p>
              <a:r>
                <a:rPr lang="en-US" altLang="ko-KR" sz="4800" b="1" dirty="0">
                  <a:solidFill>
                    <a:srgbClr val="FF0000"/>
                  </a:solidFill>
                  <a:latin typeface="Bahnschrift SemiBold SemiConden" panose="020B0502040204020203" pitchFamily="34" charset="0"/>
                  <a:cs typeface="Arial" pitchFamily="34" charset="0"/>
                </a:rPr>
                <a:t>Section</a:t>
              </a:r>
              <a:r>
                <a:rPr lang="en-US" altLang="ko-KR" sz="4800" dirty="0">
                  <a:solidFill>
                    <a:srgbClr val="FF0000"/>
                  </a:solidFill>
                  <a:latin typeface="Bahnschrift SemiBold SemiConden" panose="020B0502040204020203" pitchFamily="34" charset="0"/>
                  <a:cs typeface="Arial" pitchFamily="34" charset="0"/>
                </a:rPr>
                <a:t> </a:t>
              </a:r>
              <a:r>
                <a:rPr lang="en-US" altLang="ko-KR" sz="4800" b="1" dirty="0">
                  <a:solidFill>
                    <a:srgbClr val="FF0000"/>
                  </a:solidFill>
                  <a:latin typeface="Bahnschrift SemiBold SemiConden" panose="020B0502040204020203" pitchFamily="34" charset="0"/>
                  <a:cs typeface="Arial" pitchFamily="34" charset="0"/>
                </a:rPr>
                <a:t>Break</a:t>
              </a:r>
              <a:endParaRPr lang="ko-KR" altLang="en-US" sz="4800" b="1" dirty="0">
                <a:solidFill>
                  <a:srgbClr val="FF0000"/>
                </a:solidFill>
                <a:latin typeface="Bahnschrift SemiBold SemiConden" panose="020B0502040204020203" pitchFamily="34" charset="0"/>
                <a:cs typeface="Arial" pitchFamily="34" charset="0"/>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6685691" y="3512686"/>
              <a:ext cx="4777096" cy="379656"/>
            </a:xfrm>
            <a:prstGeom prst="rect">
              <a:avLst/>
            </a:prstGeom>
            <a:noFill/>
          </p:spPr>
          <p:txBody>
            <a:bodyPr wrap="square" rtlCol="0" anchor="ctr">
              <a:spAutoFit/>
            </a:bodyPr>
            <a:lstStyle/>
            <a:p>
              <a:r>
                <a:rPr lang="en-US" altLang="ko-KR" sz="1867" dirty="0">
                  <a:solidFill>
                    <a:srgbClr val="FF0000"/>
                  </a:solidFill>
                  <a:latin typeface="Bahnschrift SemiBold SemiConden" panose="020B0502040204020203" pitchFamily="34" charset="0"/>
                  <a:cs typeface="Arial" pitchFamily="34" charset="0"/>
                </a:rPr>
                <a:t>Insert the Subtitle of Your Presentation</a:t>
              </a:r>
              <a:endParaRPr lang="ko-KR" altLang="en-US" sz="1867" dirty="0">
                <a:solidFill>
                  <a:srgbClr val="FF0000"/>
                </a:solidFill>
                <a:latin typeface="Bahnschrift SemiBold SemiConden" panose="020B0502040204020203" pitchFamily="34" charset="0"/>
                <a:cs typeface="Arial" pitchFamily="34" charset="0"/>
              </a:endParaRPr>
            </a:p>
          </p:txBody>
        </p:sp>
      </p:grpSp>
      <p:sp>
        <p:nvSpPr>
          <p:cNvPr id="2" name="Rectángulo 1"/>
          <p:cNvSpPr/>
          <p:nvPr/>
        </p:nvSpPr>
        <p:spPr>
          <a:xfrm>
            <a:off x="253218" y="6035040"/>
            <a:ext cx="11732456" cy="6893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TextBox 14">
            <a:extLst>
              <a:ext uri="{FF2B5EF4-FFF2-40B4-BE49-F238E27FC236}">
                <a16:creationId xmlns:a16="http://schemas.microsoft.com/office/drawing/2014/main" id="{275A3510-4612-4DD9-A0ED-744A0E9B9EB0}"/>
              </a:ext>
            </a:extLst>
          </p:cNvPr>
          <p:cNvSpPr txBox="1"/>
          <p:nvPr/>
        </p:nvSpPr>
        <p:spPr>
          <a:xfrm>
            <a:off x="7306246" y="4366816"/>
            <a:ext cx="2935157" cy="830997"/>
          </a:xfrm>
          <a:prstGeom prst="rect">
            <a:avLst/>
          </a:prstGeom>
          <a:noFill/>
        </p:spPr>
        <p:txBody>
          <a:bodyPr wrap="square" rtlCol="0">
            <a:spAutoFit/>
          </a:bodyPr>
          <a:lstStyle/>
          <a:p>
            <a:pPr algn="ctr"/>
            <a:r>
              <a:rPr lang="en-US" altLang="ko-KR" sz="1600" dirty="0">
                <a:latin typeface="Bahnschrift SemiBold SemiConden" panose="020B0502040204020203" pitchFamily="34" charset="0"/>
                <a:cs typeface="Arial" pitchFamily="34" charset="0"/>
              </a:rPr>
              <a:t>Get a modern PowerPoint  Presentation that is beautifully designed.  </a:t>
            </a:r>
          </a:p>
        </p:txBody>
      </p:sp>
      <p:sp>
        <p:nvSpPr>
          <p:cNvPr id="7" name="AutoShape 3"/>
          <p:cNvSpPr>
            <a:spLocks noChangeAspect="1" noChangeArrowheads="1" noTextEdit="1"/>
          </p:cNvSpPr>
          <p:nvPr/>
        </p:nvSpPr>
        <p:spPr bwMode="auto">
          <a:xfrm>
            <a:off x="8402638" y="1709738"/>
            <a:ext cx="1192212"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pic>
        <p:nvPicPr>
          <p:cNvPr id="1031" name="Picture 7" descr="Viendo la televisión - Iconos gratis de perso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00" y="1542531"/>
            <a:ext cx="48768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3"/>
          <a:stretch>
            <a:fillRect/>
          </a:stretch>
        </p:blipFill>
        <p:spPr>
          <a:xfrm>
            <a:off x="7355170" y="1285689"/>
            <a:ext cx="2584197" cy="1889137"/>
          </a:xfrm>
          <a:prstGeom prst="rect">
            <a:avLst/>
          </a:prstGeom>
        </p:spPr>
      </p:pic>
    </p:spTree>
    <p:extLst>
      <p:ext uri="{BB962C8B-B14F-4D97-AF65-F5344CB8AC3E}">
        <p14:creationId xmlns:p14="http://schemas.microsoft.com/office/powerpoint/2010/main" val="1263764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4294967295"/>
          </p:nvPr>
        </p:nvSpPr>
        <p:spPr>
          <a:xfrm>
            <a:off x="619125" y="339725"/>
            <a:ext cx="11572875" cy="723900"/>
          </a:xfrm>
        </p:spPr>
        <p:txBody>
          <a:bodyPr>
            <a:noAutofit/>
          </a:bodyPr>
          <a:lstStyle/>
          <a:p>
            <a:r>
              <a:rPr lang="en-US" sz="4800" dirty="0">
                <a:solidFill>
                  <a:srgbClr val="EAEAEA"/>
                </a:solidFill>
                <a:latin typeface="Bahnschrift SemiBold SemiConden" panose="020B0502040204020203" pitchFamily="34" charset="0"/>
              </a:rPr>
              <a:t>Infographic Style</a:t>
            </a:r>
          </a:p>
        </p:txBody>
      </p:sp>
      <p:sp>
        <p:nvSpPr>
          <p:cNvPr id="36" name="TextBox 35">
            <a:extLst>
              <a:ext uri="{FF2B5EF4-FFF2-40B4-BE49-F238E27FC236}">
                <a16:creationId xmlns:a16="http://schemas.microsoft.com/office/drawing/2014/main" id="{B1A307E0-AFC0-4C26-8589-7EF5FB47D614}"/>
              </a:ext>
            </a:extLst>
          </p:cNvPr>
          <p:cNvSpPr txBox="1"/>
          <p:nvPr/>
        </p:nvSpPr>
        <p:spPr>
          <a:xfrm>
            <a:off x="514969" y="2121214"/>
            <a:ext cx="2632965" cy="2246769"/>
          </a:xfrm>
          <a:prstGeom prst="rect">
            <a:avLst/>
          </a:prstGeom>
          <a:noFill/>
        </p:spPr>
        <p:txBody>
          <a:bodyPr wrap="square" rtlCol="0" anchor="ctr">
            <a:spAutoFit/>
          </a:bodyPr>
          <a:lstStyle/>
          <a:p>
            <a:r>
              <a:rPr lang="en-GB" altLang="ko-KR" sz="2800" b="1" dirty="0">
                <a:solidFill>
                  <a:srgbClr val="000000"/>
                </a:solidFill>
                <a:cs typeface="Arial" pitchFamily="34" charset="0"/>
              </a:rPr>
              <a:t>ALLPPT </a:t>
            </a:r>
          </a:p>
          <a:p>
            <a:r>
              <a:rPr lang="en-GB" altLang="ko-KR" sz="2800" b="1" dirty="0">
                <a:solidFill>
                  <a:srgbClr val="000000"/>
                </a:solidFill>
                <a:cs typeface="Arial" pitchFamily="34" charset="0"/>
              </a:rPr>
              <a:t>Layout</a:t>
            </a:r>
          </a:p>
          <a:p>
            <a:r>
              <a:rPr lang="en-GB" altLang="ko-KR" sz="2800" b="1" dirty="0">
                <a:solidFill>
                  <a:srgbClr val="000000"/>
                </a:solidFill>
                <a:cs typeface="Arial" pitchFamily="34" charset="0"/>
              </a:rPr>
              <a:t>Clean Text Slide </a:t>
            </a:r>
          </a:p>
          <a:p>
            <a:r>
              <a:rPr lang="en-GB" altLang="ko-KR" sz="2800" b="1" dirty="0">
                <a:solidFill>
                  <a:srgbClr val="000000"/>
                </a:solidFill>
                <a:cs typeface="Arial" pitchFamily="34" charset="0"/>
              </a:rPr>
              <a:t>for your </a:t>
            </a:r>
          </a:p>
          <a:p>
            <a:r>
              <a:rPr lang="en-GB" altLang="ko-KR" sz="2800" b="1" dirty="0">
                <a:solidFill>
                  <a:srgbClr val="000000"/>
                </a:solidFill>
                <a:cs typeface="Arial" pitchFamily="34" charset="0"/>
              </a:rPr>
              <a:t>Presentation</a:t>
            </a:r>
            <a:endParaRPr lang="ko-KR" altLang="en-US" sz="2800" b="1" dirty="0">
              <a:solidFill>
                <a:srgbClr val="000000"/>
              </a:solidFill>
              <a:cs typeface="Arial" pitchFamily="34" charset="0"/>
            </a:endParaRPr>
          </a:p>
        </p:txBody>
      </p:sp>
      <p:grpSp>
        <p:nvGrpSpPr>
          <p:cNvPr id="38" name="Group 37">
            <a:extLst>
              <a:ext uri="{FF2B5EF4-FFF2-40B4-BE49-F238E27FC236}">
                <a16:creationId xmlns:a16="http://schemas.microsoft.com/office/drawing/2014/main" id="{F0E8336D-70D6-4F29-8C34-A13EF7C583A6}"/>
              </a:ext>
            </a:extLst>
          </p:cNvPr>
          <p:cNvGrpSpPr/>
          <p:nvPr/>
        </p:nvGrpSpPr>
        <p:grpSpPr>
          <a:xfrm>
            <a:off x="818360" y="5357555"/>
            <a:ext cx="2715078" cy="1107996"/>
            <a:chOff x="5889060" y="3872747"/>
            <a:chExt cx="2527679" cy="1107996"/>
          </a:xfrm>
        </p:grpSpPr>
        <p:sp>
          <p:nvSpPr>
            <p:cNvPr id="42" name="TextBox 41">
              <a:extLst>
                <a:ext uri="{FF2B5EF4-FFF2-40B4-BE49-F238E27FC236}">
                  <a16:creationId xmlns:a16="http://schemas.microsoft.com/office/drawing/2014/main" id="{6BB60281-0F9A-4792-8580-BA3C8B49B95D}"/>
                </a:ext>
              </a:extLst>
            </p:cNvPr>
            <p:cNvSpPr txBox="1"/>
            <p:nvPr/>
          </p:nvSpPr>
          <p:spPr>
            <a:xfrm>
              <a:off x="5889060" y="4149746"/>
              <a:ext cx="2527679" cy="830997"/>
            </a:xfrm>
            <a:prstGeom prst="rect">
              <a:avLst/>
            </a:prstGeom>
            <a:noFill/>
          </p:spPr>
          <p:txBody>
            <a:bodyPr wrap="square" rtlCol="0">
              <a:spAutoFit/>
            </a:bodyPr>
            <a:lstStyle/>
            <a:p>
              <a:r>
                <a:rPr lang="en-US" altLang="ko-KR" sz="1200" b="1" dirty="0">
                  <a:solidFill>
                    <a:srgbClr val="000000"/>
                  </a:solidFill>
                  <a:cs typeface="Arial" pitchFamily="34" charset="0"/>
                </a:rPr>
                <a:t>You can simply impress your audience and add a unique zing and appeal to  your Presentations. Easy to change colors, photos and Text. </a:t>
              </a:r>
              <a:endParaRPr lang="ko-KR" altLang="en-US" sz="1200" b="1" dirty="0">
                <a:solidFill>
                  <a:srgbClr val="000000"/>
                </a:solidFill>
                <a:cs typeface="Arial" pitchFamily="34" charset="0"/>
              </a:endParaRPr>
            </a:p>
          </p:txBody>
        </p:sp>
        <p:sp>
          <p:nvSpPr>
            <p:cNvPr id="43" name="TextBox 42">
              <a:extLst>
                <a:ext uri="{FF2B5EF4-FFF2-40B4-BE49-F238E27FC236}">
                  <a16:creationId xmlns:a16="http://schemas.microsoft.com/office/drawing/2014/main" id="{E62C8A63-4B26-4C3F-A222-22762CFDB94D}"/>
                </a:ext>
              </a:extLst>
            </p:cNvPr>
            <p:cNvSpPr txBox="1"/>
            <p:nvPr/>
          </p:nvSpPr>
          <p:spPr>
            <a:xfrm>
              <a:off x="5889060" y="3872747"/>
              <a:ext cx="2527679" cy="307777"/>
            </a:xfrm>
            <a:prstGeom prst="rect">
              <a:avLst/>
            </a:prstGeom>
            <a:noFill/>
          </p:spPr>
          <p:txBody>
            <a:bodyPr wrap="square" rtlCol="0">
              <a:spAutoFit/>
            </a:bodyPr>
            <a:lstStyle/>
            <a:p>
              <a:r>
                <a:rPr lang="en-US" altLang="ko-KR" sz="1400" b="1" dirty="0">
                  <a:solidFill>
                    <a:srgbClr val="000000"/>
                  </a:solidFill>
                  <a:cs typeface="Arial" pitchFamily="34" charset="0"/>
                </a:rPr>
                <a:t>Your Text  Here</a:t>
              </a:r>
              <a:endParaRPr lang="ko-KR" altLang="en-US" sz="1400" b="1" dirty="0">
                <a:solidFill>
                  <a:srgbClr val="000000"/>
                </a:solidFill>
                <a:cs typeface="Arial" pitchFamily="34" charset="0"/>
              </a:endParaRPr>
            </a:p>
          </p:txBody>
        </p:sp>
      </p:grpSp>
      <p:grpSp>
        <p:nvGrpSpPr>
          <p:cNvPr id="44" name="Group 43">
            <a:extLst>
              <a:ext uri="{FF2B5EF4-FFF2-40B4-BE49-F238E27FC236}">
                <a16:creationId xmlns:a16="http://schemas.microsoft.com/office/drawing/2014/main" id="{19A6D751-358E-4FE5-B8B5-D33A02C2186C}"/>
              </a:ext>
            </a:extLst>
          </p:cNvPr>
          <p:cNvGrpSpPr/>
          <p:nvPr/>
        </p:nvGrpSpPr>
        <p:grpSpPr>
          <a:xfrm>
            <a:off x="4255058" y="5357555"/>
            <a:ext cx="2715078" cy="1107996"/>
            <a:chOff x="5889060" y="3872747"/>
            <a:chExt cx="2527679" cy="1107996"/>
          </a:xfrm>
        </p:grpSpPr>
        <p:sp>
          <p:nvSpPr>
            <p:cNvPr id="45" name="TextBox 44">
              <a:extLst>
                <a:ext uri="{FF2B5EF4-FFF2-40B4-BE49-F238E27FC236}">
                  <a16:creationId xmlns:a16="http://schemas.microsoft.com/office/drawing/2014/main" id="{71E5277C-4AF5-4286-B5A1-13EEDCCE7198}"/>
                </a:ext>
              </a:extLst>
            </p:cNvPr>
            <p:cNvSpPr txBox="1"/>
            <p:nvPr/>
          </p:nvSpPr>
          <p:spPr>
            <a:xfrm>
              <a:off x="5889060" y="4149746"/>
              <a:ext cx="2527679" cy="830997"/>
            </a:xfrm>
            <a:prstGeom prst="rect">
              <a:avLst/>
            </a:prstGeom>
            <a:noFill/>
          </p:spPr>
          <p:txBody>
            <a:bodyPr wrap="square" rtlCol="0">
              <a:spAutoFit/>
            </a:bodyPr>
            <a:lstStyle/>
            <a:p>
              <a:r>
                <a:rPr lang="en-US" altLang="ko-KR" sz="1200" b="1" dirty="0">
                  <a:solidFill>
                    <a:srgbClr val="000000"/>
                  </a:solidFill>
                  <a:cs typeface="Arial" pitchFamily="34" charset="0"/>
                </a:rPr>
                <a:t>You can simply impress your audience and add a unique zing and appeal to  your Presentations. Easy to change colors, photos and Text. </a:t>
              </a:r>
              <a:endParaRPr lang="ko-KR" altLang="en-US" sz="1200" b="1" dirty="0">
                <a:solidFill>
                  <a:srgbClr val="000000"/>
                </a:solidFill>
                <a:cs typeface="Arial" pitchFamily="34" charset="0"/>
              </a:endParaRPr>
            </a:p>
          </p:txBody>
        </p:sp>
        <p:sp>
          <p:nvSpPr>
            <p:cNvPr id="46" name="TextBox 45">
              <a:extLst>
                <a:ext uri="{FF2B5EF4-FFF2-40B4-BE49-F238E27FC236}">
                  <a16:creationId xmlns:a16="http://schemas.microsoft.com/office/drawing/2014/main" id="{726152EC-17DE-483E-9004-ED8E2DB30C1B}"/>
                </a:ext>
              </a:extLst>
            </p:cNvPr>
            <p:cNvSpPr txBox="1"/>
            <p:nvPr/>
          </p:nvSpPr>
          <p:spPr>
            <a:xfrm>
              <a:off x="5889060" y="3872747"/>
              <a:ext cx="2527679" cy="307777"/>
            </a:xfrm>
            <a:prstGeom prst="rect">
              <a:avLst/>
            </a:prstGeom>
            <a:noFill/>
          </p:spPr>
          <p:txBody>
            <a:bodyPr wrap="square" rtlCol="0">
              <a:spAutoFit/>
            </a:bodyPr>
            <a:lstStyle/>
            <a:p>
              <a:r>
                <a:rPr lang="en-US" altLang="ko-KR" sz="1400" b="1" dirty="0">
                  <a:solidFill>
                    <a:srgbClr val="000000"/>
                  </a:solidFill>
                  <a:cs typeface="Arial" pitchFamily="34" charset="0"/>
                </a:rPr>
                <a:t>Your Text  Here</a:t>
              </a:r>
              <a:endParaRPr lang="ko-KR" altLang="en-US" sz="1400" b="1" dirty="0">
                <a:solidFill>
                  <a:srgbClr val="000000"/>
                </a:solidFill>
                <a:cs typeface="Arial" pitchFamily="34" charset="0"/>
              </a:endParaRPr>
            </a:p>
          </p:txBody>
        </p:sp>
      </p:grpSp>
      <p:sp>
        <p:nvSpPr>
          <p:cNvPr id="47" name="TextBox 44">
            <a:extLst>
              <a:ext uri="{FF2B5EF4-FFF2-40B4-BE49-F238E27FC236}">
                <a16:creationId xmlns:a16="http://schemas.microsoft.com/office/drawing/2014/main" id="{71E5277C-4AF5-4286-B5A1-13EEDCCE7198}"/>
              </a:ext>
            </a:extLst>
          </p:cNvPr>
          <p:cNvSpPr txBox="1"/>
          <p:nvPr/>
        </p:nvSpPr>
        <p:spPr>
          <a:xfrm>
            <a:off x="968262" y="5763915"/>
            <a:ext cx="10103012"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You can simply impress your audience and add a unique zing and appeal to  your Presentations. Easy to change colors, photos and Text You can simply impress your audience and add a unique zing and appeal to  your Presentations. Easy to change colors, photos and Text. You can simply impress your audience and add a unique zing and appeal to  your Presentations. Easy to change colors, photos and Text.  </a:t>
            </a:r>
            <a:endParaRPr lang="ko-KR" altLang="en-US" sz="1200" dirty="0">
              <a:solidFill>
                <a:schemeClr val="bg1"/>
              </a:solidFill>
              <a:cs typeface="Arial" pitchFamily="34" charset="0"/>
            </a:endParaRPr>
          </a:p>
        </p:txBody>
      </p:sp>
      <p:sp>
        <p:nvSpPr>
          <p:cNvPr id="13" name="TextBox 36">
            <a:extLst>
              <a:ext uri="{FF2B5EF4-FFF2-40B4-BE49-F238E27FC236}">
                <a16:creationId xmlns:a16="http://schemas.microsoft.com/office/drawing/2014/main" id="{EC4F0EF6-9DB4-425D-B69A-4CFBC4F67E1E}"/>
              </a:ext>
            </a:extLst>
          </p:cNvPr>
          <p:cNvSpPr txBox="1"/>
          <p:nvPr/>
        </p:nvSpPr>
        <p:spPr>
          <a:xfrm>
            <a:off x="3359620" y="1887256"/>
            <a:ext cx="3946993" cy="2677656"/>
          </a:xfrm>
          <a:prstGeom prst="rect">
            <a:avLst/>
          </a:prstGeom>
          <a:noFill/>
        </p:spPr>
        <p:txBody>
          <a:bodyPr wrap="square" rtlCol="0">
            <a:spAutoFit/>
          </a:bodyPr>
          <a:lstStyle/>
          <a:p>
            <a:r>
              <a:rPr lang="en-US" altLang="ko-KR" sz="1400" b="1" dirty="0">
                <a:solidFill>
                  <a:srgbClr val="000000"/>
                </a:solidFill>
                <a:cs typeface="Arial" pitchFamily="34" charset="0"/>
              </a:rPr>
              <a:t>You can simply impress your audience and add a unique zing and appeal to your Presentations. I hope and I believe that this Template will your Time, Money and Reputation. Easy to change colors, photos and Text. </a:t>
            </a:r>
          </a:p>
          <a:p>
            <a:endParaRPr lang="en-US" altLang="ko-KR" sz="1400" b="1" dirty="0">
              <a:solidFill>
                <a:srgbClr val="000000"/>
              </a:solidFill>
              <a:cs typeface="Arial" pitchFamily="34" charset="0"/>
            </a:endParaRPr>
          </a:p>
          <a:p>
            <a:r>
              <a:rPr lang="en-US" altLang="ko-KR" sz="1400" b="1" dirty="0">
                <a:solidFill>
                  <a:srgbClr val="000000"/>
                </a:solidFill>
                <a:cs typeface="Arial" pitchFamily="34" charset="0"/>
              </a:rPr>
              <a:t>unique zing and appeal to your Presentations. I hope and I believe that unique zing and appeal to your Presentations. I hope and I believe that </a:t>
            </a:r>
          </a:p>
          <a:p>
            <a:endParaRPr lang="en-US" altLang="ko-KR" sz="1400" b="1" dirty="0">
              <a:solidFill>
                <a:srgbClr val="000000"/>
              </a:solidFill>
              <a:cs typeface="Arial" pitchFamily="34" charset="0"/>
            </a:endParaRPr>
          </a:p>
          <a:p>
            <a:r>
              <a:rPr lang="en-US" altLang="ko-KR" sz="1400" b="1" dirty="0">
                <a:solidFill>
                  <a:srgbClr val="000000"/>
                </a:solidFill>
                <a:cs typeface="Arial" pitchFamily="34" charset="0"/>
              </a:rPr>
              <a:t>Get a modern PowerPoint  Presentation that is beautifully designed.</a:t>
            </a:r>
          </a:p>
        </p:txBody>
      </p:sp>
      <p:pic>
        <p:nvPicPr>
          <p:cNvPr id="3" name="Imagen 2"/>
          <p:cNvPicPr>
            <a:picLocks noChangeAspect="1"/>
          </p:cNvPicPr>
          <p:nvPr/>
        </p:nvPicPr>
        <p:blipFill>
          <a:blip r:embed="rId2"/>
          <a:stretch>
            <a:fillRect/>
          </a:stretch>
        </p:blipFill>
        <p:spPr>
          <a:xfrm>
            <a:off x="6825749" y="4201668"/>
            <a:ext cx="5366251" cy="2373750"/>
          </a:xfrm>
          <a:prstGeom prst="rect">
            <a:avLst/>
          </a:prstGeom>
        </p:spPr>
      </p:pic>
    </p:spTree>
    <p:extLst>
      <p:ext uri="{BB962C8B-B14F-4D97-AF65-F5344CB8AC3E}">
        <p14:creationId xmlns:p14="http://schemas.microsoft.com/office/powerpoint/2010/main" val="3674743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4294967295"/>
          </p:nvPr>
        </p:nvSpPr>
        <p:spPr>
          <a:xfrm>
            <a:off x="619125" y="339725"/>
            <a:ext cx="11572875" cy="723900"/>
          </a:xfrm>
        </p:spPr>
        <p:txBody>
          <a:bodyPr>
            <a:noAutofit/>
          </a:bodyPr>
          <a:lstStyle/>
          <a:p>
            <a:r>
              <a:rPr lang="en-US" sz="6000" dirty="0">
                <a:solidFill>
                  <a:schemeClr val="bg1"/>
                </a:solidFill>
              </a:rPr>
              <a:t>Infographic Style</a:t>
            </a:r>
          </a:p>
        </p:txBody>
      </p:sp>
      <p:sp>
        <p:nvSpPr>
          <p:cNvPr id="30" name="Freeform 14">
            <a:extLst>
              <a:ext uri="{FF2B5EF4-FFF2-40B4-BE49-F238E27FC236}">
                <a16:creationId xmlns:a16="http://schemas.microsoft.com/office/drawing/2014/main" id="{FD307CE3-FAA2-4FB4-B2F9-EB164D11D138}"/>
              </a:ext>
            </a:extLst>
          </p:cNvPr>
          <p:cNvSpPr/>
          <p:nvPr/>
        </p:nvSpPr>
        <p:spPr>
          <a:xfrm flipV="1">
            <a:off x="1697305" y="2044925"/>
            <a:ext cx="2812211" cy="940280"/>
          </a:xfrm>
          <a:custGeom>
            <a:avLst/>
            <a:gdLst>
              <a:gd name="connsiteX0" fmla="*/ 2812211 w 2812211"/>
              <a:gd name="connsiteY0" fmla="*/ 0 h 940280"/>
              <a:gd name="connsiteX1" fmla="*/ 1949570 w 2812211"/>
              <a:gd name="connsiteY1" fmla="*/ 940280 h 940280"/>
              <a:gd name="connsiteX2" fmla="*/ 0 w 2812211"/>
              <a:gd name="connsiteY2" fmla="*/ 940280 h 940280"/>
            </a:gdLst>
            <a:ahLst/>
            <a:cxnLst>
              <a:cxn ang="0">
                <a:pos x="connsiteX0" y="connsiteY0"/>
              </a:cxn>
              <a:cxn ang="0">
                <a:pos x="connsiteX1" y="connsiteY1"/>
              </a:cxn>
              <a:cxn ang="0">
                <a:pos x="connsiteX2" y="connsiteY2"/>
              </a:cxn>
            </a:cxnLst>
            <a:rect l="l" t="t" r="r" b="b"/>
            <a:pathLst>
              <a:path w="2812211" h="940280">
                <a:moveTo>
                  <a:pt x="2812211" y="0"/>
                </a:moveTo>
                <a:lnTo>
                  <a:pt x="1949570" y="940280"/>
                </a:lnTo>
                <a:lnTo>
                  <a:pt x="0" y="940280"/>
                </a:ln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31" name="Freeform 13">
            <a:extLst>
              <a:ext uri="{FF2B5EF4-FFF2-40B4-BE49-F238E27FC236}">
                <a16:creationId xmlns:a16="http://schemas.microsoft.com/office/drawing/2014/main" id="{053E7B56-3406-43B0-A6AB-33C935C4AFC8}"/>
              </a:ext>
            </a:extLst>
          </p:cNvPr>
          <p:cNvSpPr/>
          <p:nvPr/>
        </p:nvSpPr>
        <p:spPr>
          <a:xfrm flipV="1">
            <a:off x="7826612" y="5082010"/>
            <a:ext cx="2631058" cy="936000"/>
          </a:xfrm>
          <a:custGeom>
            <a:avLst/>
            <a:gdLst>
              <a:gd name="connsiteX0" fmla="*/ 0 w 2631057"/>
              <a:gd name="connsiteY0" fmla="*/ 793631 h 793631"/>
              <a:gd name="connsiteX1" fmla="*/ 603849 w 2631057"/>
              <a:gd name="connsiteY1" fmla="*/ 0 h 793631"/>
              <a:gd name="connsiteX2" fmla="*/ 2631057 w 2631057"/>
              <a:gd name="connsiteY2" fmla="*/ 0 h 793631"/>
            </a:gdLst>
            <a:ahLst/>
            <a:cxnLst>
              <a:cxn ang="0">
                <a:pos x="connsiteX0" y="connsiteY0"/>
              </a:cxn>
              <a:cxn ang="0">
                <a:pos x="connsiteX1" y="connsiteY1"/>
              </a:cxn>
              <a:cxn ang="0">
                <a:pos x="connsiteX2" y="connsiteY2"/>
              </a:cxn>
            </a:cxnLst>
            <a:rect l="l" t="t" r="r" b="b"/>
            <a:pathLst>
              <a:path w="2631057" h="793631">
                <a:moveTo>
                  <a:pt x="0" y="793631"/>
                </a:moveTo>
                <a:lnTo>
                  <a:pt x="603849" y="0"/>
                </a:lnTo>
                <a:lnTo>
                  <a:pt x="2631057" y="0"/>
                </a:lnTo>
              </a:path>
            </a:pathLst>
          </a:custGeom>
          <a:ln w="476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nvGrpSpPr>
          <p:cNvPr id="32" name="Group 31">
            <a:extLst>
              <a:ext uri="{FF2B5EF4-FFF2-40B4-BE49-F238E27FC236}">
                <a16:creationId xmlns:a16="http://schemas.microsoft.com/office/drawing/2014/main" id="{2C74384C-2EF2-4647-840A-3F1FCF976ECC}"/>
              </a:ext>
            </a:extLst>
          </p:cNvPr>
          <p:cNvGrpSpPr/>
          <p:nvPr/>
        </p:nvGrpSpPr>
        <p:grpSpPr>
          <a:xfrm>
            <a:off x="8526212" y="4966278"/>
            <a:ext cx="2808000" cy="969028"/>
            <a:chOff x="5652121" y="1872653"/>
            <a:chExt cx="2448361" cy="969028"/>
          </a:xfrm>
        </p:grpSpPr>
        <p:sp>
          <p:nvSpPr>
            <p:cNvPr id="33" name="Rectangle 32">
              <a:extLst>
                <a:ext uri="{FF2B5EF4-FFF2-40B4-BE49-F238E27FC236}">
                  <a16:creationId xmlns:a16="http://schemas.microsoft.com/office/drawing/2014/main" id="{4DC08753-CFFE-421A-8A6C-37B8D3596B67}"/>
                </a:ext>
              </a:extLst>
            </p:cNvPr>
            <p:cNvSpPr/>
            <p:nvPr/>
          </p:nvSpPr>
          <p:spPr>
            <a:xfrm>
              <a:off x="5652121" y="2195350"/>
              <a:ext cx="2448360" cy="646331"/>
            </a:xfrm>
            <a:prstGeom prst="rect">
              <a:avLst/>
            </a:prstGeom>
          </p:spPr>
          <p:txBody>
            <a:bodyPr wrap="square">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4" name="TextBox 33">
              <a:extLst>
                <a:ext uri="{FF2B5EF4-FFF2-40B4-BE49-F238E27FC236}">
                  <a16:creationId xmlns:a16="http://schemas.microsoft.com/office/drawing/2014/main" id="{E414B293-3D33-4DFC-BADD-EAC24FEBC5AA}"/>
                </a:ext>
              </a:extLst>
            </p:cNvPr>
            <p:cNvSpPr txBox="1"/>
            <p:nvPr/>
          </p:nvSpPr>
          <p:spPr>
            <a:xfrm>
              <a:off x="5652121" y="1872653"/>
              <a:ext cx="2448361"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grpSp>
        <p:nvGrpSpPr>
          <p:cNvPr id="35" name="Group 34">
            <a:extLst>
              <a:ext uri="{FF2B5EF4-FFF2-40B4-BE49-F238E27FC236}">
                <a16:creationId xmlns:a16="http://schemas.microsoft.com/office/drawing/2014/main" id="{DABA7290-8CFA-4909-8C19-6AE4AB63D259}"/>
              </a:ext>
            </a:extLst>
          </p:cNvPr>
          <p:cNvGrpSpPr/>
          <p:nvPr/>
        </p:nvGrpSpPr>
        <p:grpSpPr>
          <a:xfrm>
            <a:off x="777559" y="2126666"/>
            <a:ext cx="2812211" cy="969028"/>
            <a:chOff x="5652121" y="1872653"/>
            <a:chExt cx="2448361" cy="969028"/>
          </a:xfrm>
        </p:grpSpPr>
        <p:sp>
          <p:nvSpPr>
            <p:cNvPr id="36" name="Rectangle 35">
              <a:extLst>
                <a:ext uri="{FF2B5EF4-FFF2-40B4-BE49-F238E27FC236}">
                  <a16:creationId xmlns:a16="http://schemas.microsoft.com/office/drawing/2014/main" id="{8129AE38-C082-4790-83A6-AFB3EEC99957}"/>
                </a:ext>
              </a:extLst>
            </p:cNvPr>
            <p:cNvSpPr/>
            <p:nvPr/>
          </p:nvSpPr>
          <p:spPr>
            <a:xfrm>
              <a:off x="5652121" y="2195350"/>
              <a:ext cx="2448360" cy="646331"/>
            </a:xfrm>
            <a:prstGeom prst="rect">
              <a:avLst/>
            </a:prstGeom>
          </p:spPr>
          <p:txBody>
            <a:bodyPr wrap="square">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7" name="TextBox 36">
              <a:extLst>
                <a:ext uri="{FF2B5EF4-FFF2-40B4-BE49-F238E27FC236}">
                  <a16:creationId xmlns:a16="http://schemas.microsoft.com/office/drawing/2014/main" id="{C62E160D-9873-4C8F-AB06-DFDCAD9C2EA8}"/>
                </a:ext>
              </a:extLst>
            </p:cNvPr>
            <p:cNvSpPr txBox="1"/>
            <p:nvPr/>
          </p:nvSpPr>
          <p:spPr>
            <a:xfrm>
              <a:off x="5652121" y="1872653"/>
              <a:ext cx="2448361"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sp>
        <p:nvSpPr>
          <p:cNvPr id="38" name="TextBox 37">
            <a:extLst>
              <a:ext uri="{FF2B5EF4-FFF2-40B4-BE49-F238E27FC236}">
                <a16:creationId xmlns:a16="http://schemas.microsoft.com/office/drawing/2014/main" id="{1E2AAD94-F549-4DF3-BEBB-BF6CD9E03699}"/>
              </a:ext>
            </a:extLst>
          </p:cNvPr>
          <p:cNvSpPr txBox="1"/>
          <p:nvPr/>
        </p:nvSpPr>
        <p:spPr>
          <a:xfrm>
            <a:off x="9283660" y="2044925"/>
            <a:ext cx="2348020" cy="2554545"/>
          </a:xfrm>
          <a:prstGeom prst="rect">
            <a:avLst/>
          </a:prstGeom>
          <a:noFill/>
        </p:spPr>
        <p:txBody>
          <a:bodyPr wrap="square" rtlCol="0" anchor="ctr">
            <a:spAutoFit/>
          </a:bodyPr>
          <a:lstStyle/>
          <a:p>
            <a:pPr algn="r"/>
            <a:r>
              <a:rPr lang="en-GB" altLang="ko-KR" sz="3200" b="1" dirty="0">
                <a:solidFill>
                  <a:srgbClr val="000000"/>
                </a:solidFill>
                <a:cs typeface="Arial" pitchFamily="34" charset="0"/>
              </a:rPr>
              <a:t>ALLPPT Layout Clean Text Slide for your Presentation</a:t>
            </a:r>
            <a:endParaRPr lang="ko-KR" altLang="en-US" sz="3200" b="1" dirty="0">
              <a:solidFill>
                <a:srgbClr val="000000"/>
              </a:solidFill>
              <a:cs typeface="Arial" pitchFamily="34" charset="0"/>
            </a:endParaRPr>
          </a:p>
        </p:txBody>
      </p:sp>
      <p:pic>
        <p:nvPicPr>
          <p:cNvPr id="3" name="Imagen 2"/>
          <p:cNvPicPr>
            <a:picLocks noChangeAspect="1"/>
          </p:cNvPicPr>
          <p:nvPr/>
        </p:nvPicPr>
        <p:blipFill>
          <a:blip r:embed="rId2"/>
          <a:stretch>
            <a:fillRect/>
          </a:stretch>
        </p:blipFill>
        <p:spPr>
          <a:xfrm>
            <a:off x="4776039" y="3095694"/>
            <a:ext cx="2520000" cy="2531250"/>
          </a:xfrm>
          <a:prstGeom prst="rect">
            <a:avLst/>
          </a:prstGeom>
        </p:spPr>
      </p:pic>
      <p:sp>
        <p:nvSpPr>
          <p:cNvPr id="16" name="TextBox 41">
            <a:extLst>
              <a:ext uri="{FF2B5EF4-FFF2-40B4-BE49-F238E27FC236}">
                <a16:creationId xmlns:a16="http://schemas.microsoft.com/office/drawing/2014/main" id="{6BB60281-0F9A-4792-8580-BA3C8B49B95D}"/>
              </a:ext>
            </a:extLst>
          </p:cNvPr>
          <p:cNvSpPr txBox="1"/>
          <p:nvPr/>
        </p:nvSpPr>
        <p:spPr>
          <a:xfrm>
            <a:off x="1040578" y="4550771"/>
            <a:ext cx="2505288" cy="1569660"/>
          </a:xfrm>
          <a:prstGeom prst="rect">
            <a:avLst/>
          </a:prstGeom>
          <a:noFill/>
        </p:spPr>
        <p:txBody>
          <a:bodyPr wrap="square" rtlCol="0">
            <a:spAutoFit/>
          </a:bodyPr>
          <a:lstStyle/>
          <a:p>
            <a:r>
              <a:rPr lang="en-US" altLang="ko-KR" sz="1600" b="1" dirty="0">
                <a:cs typeface="Arial" pitchFamily="34" charset="0"/>
              </a:rPr>
              <a:t>You can simply impress your audience and add a unique zing and appeal to  your Presentations. Easy to change colors, photos and Text. </a:t>
            </a:r>
            <a:endParaRPr lang="ko-KR" altLang="en-US" sz="1600" b="1" dirty="0">
              <a:cs typeface="Arial" pitchFamily="34" charset="0"/>
            </a:endParaRPr>
          </a:p>
        </p:txBody>
      </p:sp>
    </p:spTree>
    <p:extLst>
      <p:ext uri="{BB962C8B-B14F-4D97-AF65-F5344CB8AC3E}">
        <p14:creationId xmlns:p14="http://schemas.microsoft.com/office/powerpoint/2010/main" val="418460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4294967295"/>
          </p:nvPr>
        </p:nvSpPr>
        <p:spPr>
          <a:xfrm>
            <a:off x="339725" y="1992397"/>
            <a:ext cx="11572875" cy="723900"/>
          </a:xfrm>
        </p:spPr>
        <p:txBody>
          <a:bodyPr>
            <a:normAutofit/>
          </a:bodyPr>
          <a:lstStyle/>
          <a:p>
            <a:r>
              <a:rPr lang="en-US" dirty="0"/>
              <a:t>Infographic Style</a:t>
            </a:r>
          </a:p>
        </p:txBody>
      </p:sp>
      <p:sp>
        <p:nvSpPr>
          <p:cNvPr id="45" name="TextBox 44">
            <a:extLst>
              <a:ext uri="{FF2B5EF4-FFF2-40B4-BE49-F238E27FC236}">
                <a16:creationId xmlns:a16="http://schemas.microsoft.com/office/drawing/2014/main" id="{8240F3E9-DEE4-4CFD-8D1A-58362EB55230}"/>
              </a:ext>
            </a:extLst>
          </p:cNvPr>
          <p:cNvSpPr txBox="1"/>
          <p:nvPr/>
        </p:nvSpPr>
        <p:spPr>
          <a:xfrm>
            <a:off x="6898982" y="3827055"/>
            <a:ext cx="4364994" cy="738664"/>
          </a:xfrm>
          <a:prstGeom prst="rect">
            <a:avLst/>
          </a:prstGeom>
          <a:noFill/>
        </p:spPr>
        <p:txBody>
          <a:bodyPr wrap="square" rtlCol="0">
            <a:spAutoFit/>
          </a:bodyPr>
          <a:lstStyle/>
          <a:p>
            <a:r>
              <a:rPr lang="en-US" altLang="ko-KR" sz="1400" b="1" dirty="0">
                <a:solidFill>
                  <a:schemeClr val="accent3"/>
                </a:solidFill>
                <a:cs typeface="Arial" pitchFamily="34" charset="0"/>
              </a:rPr>
              <a:t>Get a modern PowerPoint  Presentation that is beautifully designed. Easy to change colors, photos and Text.</a:t>
            </a:r>
            <a:endParaRPr lang="ko-KR" altLang="en-US" sz="1400" b="1" dirty="0">
              <a:solidFill>
                <a:schemeClr val="accent3"/>
              </a:solidFill>
              <a:cs typeface="Arial" pitchFamily="34" charset="0"/>
            </a:endParaRPr>
          </a:p>
        </p:txBody>
      </p:sp>
      <p:sp>
        <p:nvSpPr>
          <p:cNvPr id="46" name="TextBox 45">
            <a:extLst>
              <a:ext uri="{FF2B5EF4-FFF2-40B4-BE49-F238E27FC236}">
                <a16:creationId xmlns:a16="http://schemas.microsoft.com/office/drawing/2014/main" id="{73C04483-89B2-4DE5-9DAB-0ABB516ED1BC}"/>
              </a:ext>
            </a:extLst>
          </p:cNvPr>
          <p:cNvSpPr txBox="1"/>
          <p:nvPr/>
        </p:nvSpPr>
        <p:spPr>
          <a:xfrm>
            <a:off x="6970368" y="2793597"/>
            <a:ext cx="3568439" cy="430887"/>
          </a:xfrm>
          <a:prstGeom prst="rect">
            <a:avLst/>
          </a:prstGeom>
          <a:noFill/>
        </p:spPr>
        <p:txBody>
          <a:bodyPr wrap="square" rtlCol="0" anchor="ctr">
            <a:spAutoFit/>
          </a:bodyPr>
          <a:lstStyle/>
          <a:p>
            <a:r>
              <a:rPr lang="en-GB" altLang="ko-KR" sz="1100" dirty="0">
                <a:cs typeface="Arial" pitchFamily="34" charset="0"/>
              </a:rPr>
              <a:t>L</a:t>
            </a:r>
            <a:r>
              <a:rPr lang="en-US" altLang="ko-KR" sz="1100" dirty="0">
                <a:cs typeface="Arial" pitchFamily="34" charset="0"/>
              </a:rPr>
              <a:t>OREM IPSUM DOLOR SIT AMET,</a:t>
            </a:r>
          </a:p>
          <a:p>
            <a:r>
              <a:rPr lang="en-US" altLang="ko-KR" sz="1100" dirty="0">
                <a:cs typeface="Arial" pitchFamily="34" charset="0"/>
              </a:rPr>
              <a:t>CU USU AGAM INTEGRE IMPEDIT.</a:t>
            </a:r>
            <a:endParaRPr lang="ko-KR" altLang="en-US" sz="1100" dirty="0">
              <a:cs typeface="Arial" pitchFamily="34" charset="0"/>
            </a:endParaRPr>
          </a:p>
        </p:txBody>
      </p:sp>
      <p:sp>
        <p:nvSpPr>
          <p:cNvPr id="47" name="TextBox 46">
            <a:extLst>
              <a:ext uri="{FF2B5EF4-FFF2-40B4-BE49-F238E27FC236}">
                <a16:creationId xmlns:a16="http://schemas.microsoft.com/office/drawing/2014/main" id="{378ACB7F-AD35-42BE-B56F-397A57627719}"/>
              </a:ext>
            </a:extLst>
          </p:cNvPr>
          <p:cNvSpPr txBox="1"/>
          <p:nvPr/>
        </p:nvSpPr>
        <p:spPr>
          <a:xfrm>
            <a:off x="6898982" y="1882450"/>
            <a:ext cx="3568440" cy="830997"/>
          </a:xfrm>
          <a:prstGeom prst="rect">
            <a:avLst/>
          </a:prstGeom>
          <a:noFill/>
        </p:spPr>
        <p:txBody>
          <a:bodyPr wrap="square" rtlCol="0" anchor="ctr">
            <a:spAutoFit/>
          </a:bodyPr>
          <a:lstStyle/>
          <a:p>
            <a:r>
              <a:rPr lang="en-GB" altLang="ko-KR" sz="2400" b="1" i="1" dirty="0">
                <a:cs typeface="Arial" pitchFamily="34" charset="0"/>
              </a:rPr>
              <a:t>L</a:t>
            </a:r>
            <a:r>
              <a:rPr lang="en-US" altLang="ko-KR" sz="2400" b="1" i="1" dirty="0">
                <a:cs typeface="Arial" pitchFamily="34" charset="0"/>
              </a:rPr>
              <a:t>OREM IPSUM</a:t>
            </a:r>
          </a:p>
          <a:p>
            <a:r>
              <a:rPr lang="en-US" altLang="ko-KR" sz="2400" b="1" i="1" dirty="0">
                <a:cs typeface="Arial" pitchFamily="34" charset="0"/>
              </a:rPr>
              <a:t>DOLOR SIT AMET, </a:t>
            </a:r>
            <a:endParaRPr lang="ko-KR" altLang="en-US" sz="2400" b="1" i="1" dirty="0">
              <a:cs typeface="Arial" pitchFamily="34" charset="0"/>
            </a:endParaRPr>
          </a:p>
        </p:txBody>
      </p:sp>
      <p:sp>
        <p:nvSpPr>
          <p:cNvPr id="48" name="Rounded Rectangle 2">
            <a:extLst>
              <a:ext uri="{FF2B5EF4-FFF2-40B4-BE49-F238E27FC236}">
                <a16:creationId xmlns:a16="http://schemas.microsoft.com/office/drawing/2014/main" id="{1AEB5ECE-254B-4D7E-8D93-C8A7D3B0EDFD}"/>
              </a:ext>
            </a:extLst>
          </p:cNvPr>
          <p:cNvSpPr>
            <a:spLocks noChangeAspect="1"/>
          </p:cNvSpPr>
          <p:nvPr/>
        </p:nvSpPr>
        <p:spPr>
          <a:xfrm>
            <a:off x="9128235" y="5254437"/>
            <a:ext cx="566911" cy="720000"/>
          </a:xfrm>
          <a:custGeom>
            <a:avLst/>
            <a:gdLst/>
            <a:ahLst/>
            <a:cxnLst/>
            <a:rect l="l" t="t" r="r" b="b"/>
            <a:pathLst>
              <a:path w="3061657" h="3888432">
                <a:moveTo>
                  <a:pt x="414828" y="3226712"/>
                </a:moveTo>
                <a:lnTo>
                  <a:pt x="2646828" y="3226712"/>
                </a:lnTo>
                <a:lnTo>
                  <a:pt x="2646828" y="3406712"/>
                </a:lnTo>
                <a:lnTo>
                  <a:pt x="414828" y="3406712"/>
                </a:lnTo>
                <a:close/>
                <a:moveTo>
                  <a:pt x="2247150" y="1785874"/>
                </a:moveTo>
                <a:lnTo>
                  <a:pt x="2535180" y="1785874"/>
                </a:lnTo>
                <a:cubicBezTo>
                  <a:pt x="2574949" y="1785874"/>
                  <a:pt x="2607189" y="1818114"/>
                  <a:pt x="2607189" y="1857883"/>
                </a:cubicBezTo>
                <a:lnTo>
                  <a:pt x="2607189" y="2145913"/>
                </a:lnTo>
                <a:cubicBezTo>
                  <a:pt x="2607189" y="2185682"/>
                  <a:pt x="2574949" y="2217922"/>
                  <a:pt x="2535180" y="2217922"/>
                </a:cubicBezTo>
                <a:lnTo>
                  <a:pt x="2247150" y="2217922"/>
                </a:lnTo>
                <a:cubicBezTo>
                  <a:pt x="2207381" y="2217922"/>
                  <a:pt x="2175141" y="2185682"/>
                  <a:pt x="2175141" y="2145913"/>
                </a:cubicBezTo>
                <a:lnTo>
                  <a:pt x="2175141" y="1857883"/>
                </a:lnTo>
                <a:cubicBezTo>
                  <a:pt x="2175141" y="1818114"/>
                  <a:pt x="2207381" y="1785874"/>
                  <a:pt x="2247150" y="1785874"/>
                </a:cubicBezTo>
                <a:close/>
                <a:moveTo>
                  <a:pt x="1693748" y="1785874"/>
                </a:moveTo>
                <a:lnTo>
                  <a:pt x="1981778" y="1785874"/>
                </a:lnTo>
                <a:cubicBezTo>
                  <a:pt x="2021547" y="1785874"/>
                  <a:pt x="2053787" y="1818114"/>
                  <a:pt x="2053787" y="1857883"/>
                </a:cubicBezTo>
                <a:lnTo>
                  <a:pt x="2053787" y="2145913"/>
                </a:lnTo>
                <a:cubicBezTo>
                  <a:pt x="2053787" y="2185682"/>
                  <a:pt x="2021547" y="2217922"/>
                  <a:pt x="1981778" y="2217922"/>
                </a:cubicBezTo>
                <a:lnTo>
                  <a:pt x="1693748" y="2217922"/>
                </a:lnTo>
                <a:cubicBezTo>
                  <a:pt x="1653979" y="2217922"/>
                  <a:pt x="1621739" y="2185682"/>
                  <a:pt x="1621739" y="2145913"/>
                </a:cubicBezTo>
                <a:lnTo>
                  <a:pt x="1621739" y="1857883"/>
                </a:lnTo>
                <a:cubicBezTo>
                  <a:pt x="1621739" y="1818114"/>
                  <a:pt x="1653979" y="1785874"/>
                  <a:pt x="1693748" y="1785874"/>
                </a:cubicBezTo>
                <a:close/>
                <a:moveTo>
                  <a:pt x="1140346" y="1785874"/>
                </a:moveTo>
                <a:lnTo>
                  <a:pt x="1428376" y="1785874"/>
                </a:lnTo>
                <a:cubicBezTo>
                  <a:pt x="1468145" y="1785874"/>
                  <a:pt x="1500385" y="1818114"/>
                  <a:pt x="1500385" y="1857883"/>
                </a:cubicBezTo>
                <a:lnTo>
                  <a:pt x="1500385" y="2145913"/>
                </a:lnTo>
                <a:cubicBezTo>
                  <a:pt x="1500385" y="2185682"/>
                  <a:pt x="1468145" y="2217922"/>
                  <a:pt x="1428376" y="2217922"/>
                </a:cubicBezTo>
                <a:lnTo>
                  <a:pt x="1140346" y="2217922"/>
                </a:lnTo>
                <a:cubicBezTo>
                  <a:pt x="1100577" y="2217922"/>
                  <a:pt x="1068337" y="2185682"/>
                  <a:pt x="1068337" y="2145913"/>
                </a:cubicBezTo>
                <a:lnTo>
                  <a:pt x="1068337" y="1857883"/>
                </a:lnTo>
                <a:cubicBezTo>
                  <a:pt x="1068337" y="1818114"/>
                  <a:pt x="1100577" y="1785874"/>
                  <a:pt x="1140346" y="1785874"/>
                </a:cubicBezTo>
                <a:close/>
                <a:moveTo>
                  <a:pt x="586944" y="1785874"/>
                </a:moveTo>
                <a:lnTo>
                  <a:pt x="874974" y="1785874"/>
                </a:lnTo>
                <a:cubicBezTo>
                  <a:pt x="914743" y="1785874"/>
                  <a:pt x="946983" y="1818114"/>
                  <a:pt x="946983" y="1857883"/>
                </a:cubicBezTo>
                <a:lnTo>
                  <a:pt x="946983" y="2145913"/>
                </a:lnTo>
                <a:cubicBezTo>
                  <a:pt x="946983" y="2185682"/>
                  <a:pt x="914743" y="2217922"/>
                  <a:pt x="874974" y="2217922"/>
                </a:cubicBezTo>
                <a:lnTo>
                  <a:pt x="586944" y="2217922"/>
                </a:lnTo>
                <a:cubicBezTo>
                  <a:pt x="547175" y="2217922"/>
                  <a:pt x="514935" y="2185682"/>
                  <a:pt x="514935" y="2145913"/>
                </a:cubicBezTo>
                <a:lnTo>
                  <a:pt x="514935" y="1857883"/>
                </a:lnTo>
                <a:cubicBezTo>
                  <a:pt x="514935" y="1818114"/>
                  <a:pt x="547175" y="1785874"/>
                  <a:pt x="586944" y="1785874"/>
                </a:cubicBezTo>
                <a:close/>
                <a:moveTo>
                  <a:pt x="2243400" y="1201426"/>
                </a:moveTo>
                <a:lnTo>
                  <a:pt x="2531430" y="1201426"/>
                </a:lnTo>
                <a:cubicBezTo>
                  <a:pt x="2571199" y="1201426"/>
                  <a:pt x="2603439" y="1233666"/>
                  <a:pt x="2603439" y="1273435"/>
                </a:cubicBezTo>
                <a:lnTo>
                  <a:pt x="2603439" y="1561465"/>
                </a:lnTo>
                <a:cubicBezTo>
                  <a:pt x="2603439" y="1601234"/>
                  <a:pt x="2571199" y="1633474"/>
                  <a:pt x="2531430" y="1633474"/>
                </a:cubicBezTo>
                <a:lnTo>
                  <a:pt x="2243400" y="1633474"/>
                </a:lnTo>
                <a:cubicBezTo>
                  <a:pt x="2203631" y="1633474"/>
                  <a:pt x="2171391" y="1601234"/>
                  <a:pt x="2171391" y="1561465"/>
                </a:cubicBezTo>
                <a:lnTo>
                  <a:pt x="2171391" y="1273435"/>
                </a:lnTo>
                <a:cubicBezTo>
                  <a:pt x="2171391" y="1233666"/>
                  <a:pt x="2203631" y="1201426"/>
                  <a:pt x="2243400" y="1201426"/>
                </a:cubicBezTo>
                <a:close/>
                <a:moveTo>
                  <a:pt x="1689998" y="1201426"/>
                </a:moveTo>
                <a:lnTo>
                  <a:pt x="1978028" y="1201426"/>
                </a:lnTo>
                <a:cubicBezTo>
                  <a:pt x="2017797" y="1201426"/>
                  <a:pt x="2050037" y="1233666"/>
                  <a:pt x="2050037" y="1273435"/>
                </a:cubicBezTo>
                <a:lnTo>
                  <a:pt x="2050037" y="1561465"/>
                </a:lnTo>
                <a:cubicBezTo>
                  <a:pt x="2050037" y="1601234"/>
                  <a:pt x="2017797" y="1633474"/>
                  <a:pt x="1978028" y="1633474"/>
                </a:cubicBezTo>
                <a:lnTo>
                  <a:pt x="1689998" y="1633474"/>
                </a:lnTo>
                <a:cubicBezTo>
                  <a:pt x="1650229" y="1633474"/>
                  <a:pt x="1617989" y="1601234"/>
                  <a:pt x="1617989" y="1561465"/>
                </a:cubicBezTo>
                <a:lnTo>
                  <a:pt x="1617989" y="1273435"/>
                </a:lnTo>
                <a:cubicBezTo>
                  <a:pt x="1617989" y="1233666"/>
                  <a:pt x="1650229" y="1201426"/>
                  <a:pt x="1689998" y="1201426"/>
                </a:cubicBezTo>
                <a:close/>
                <a:moveTo>
                  <a:pt x="1136596" y="1201426"/>
                </a:moveTo>
                <a:lnTo>
                  <a:pt x="1424626" y="1201426"/>
                </a:lnTo>
                <a:cubicBezTo>
                  <a:pt x="1464395" y="1201426"/>
                  <a:pt x="1496635" y="1233666"/>
                  <a:pt x="1496635" y="1273435"/>
                </a:cubicBezTo>
                <a:lnTo>
                  <a:pt x="1496635" y="1561465"/>
                </a:lnTo>
                <a:cubicBezTo>
                  <a:pt x="1496635" y="1601234"/>
                  <a:pt x="1464395" y="1633474"/>
                  <a:pt x="1424626" y="1633474"/>
                </a:cubicBezTo>
                <a:lnTo>
                  <a:pt x="1136596" y="1633474"/>
                </a:lnTo>
                <a:cubicBezTo>
                  <a:pt x="1096827" y="1633474"/>
                  <a:pt x="1064587" y="1601234"/>
                  <a:pt x="1064587" y="1561465"/>
                </a:cubicBezTo>
                <a:lnTo>
                  <a:pt x="1064587" y="1273435"/>
                </a:lnTo>
                <a:cubicBezTo>
                  <a:pt x="1064587" y="1233666"/>
                  <a:pt x="1096827" y="1201426"/>
                  <a:pt x="1136596" y="1201426"/>
                </a:cubicBezTo>
                <a:close/>
                <a:moveTo>
                  <a:pt x="583194" y="1201426"/>
                </a:moveTo>
                <a:lnTo>
                  <a:pt x="871224" y="1201426"/>
                </a:lnTo>
                <a:cubicBezTo>
                  <a:pt x="910993" y="1201426"/>
                  <a:pt x="943233" y="1233666"/>
                  <a:pt x="943233" y="1273435"/>
                </a:cubicBezTo>
                <a:lnTo>
                  <a:pt x="943233" y="1561465"/>
                </a:lnTo>
                <a:cubicBezTo>
                  <a:pt x="943233" y="1601234"/>
                  <a:pt x="910993" y="1633474"/>
                  <a:pt x="871224" y="1633474"/>
                </a:cubicBezTo>
                <a:lnTo>
                  <a:pt x="583194" y="1633474"/>
                </a:lnTo>
                <a:cubicBezTo>
                  <a:pt x="543425" y="1633474"/>
                  <a:pt x="511185" y="1601234"/>
                  <a:pt x="511185" y="1561465"/>
                </a:cubicBezTo>
                <a:lnTo>
                  <a:pt x="511185" y="1273435"/>
                </a:lnTo>
                <a:cubicBezTo>
                  <a:pt x="511185" y="1233666"/>
                  <a:pt x="543425" y="1201426"/>
                  <a:pt x="583194" y="1201426"/>
                </a:cubicBezTo>
                <a:close/>
                <a:moveTo>
                  <a:pt x="2226002" y="616978"/>
                </a:moveTo>
                <a:lnTo>
                  <a:pt x="2514032" y="616978"/>
                </a:lnTo>
                <a:cubicBezTo>
                  <a:pt x="2553801" y="616978"/>
                  <a:pt x="2586041" y="649218"/>
                  <a:pt x="2586041" y="688987"/>
                </a:cubicBezTo>
                <a:lnTo>
                  <a:pt x="2586041" y="977017"/>
                </a:lnTo>
                <a:cubicBezTo>
                  <a:pt x="2586041" y="1016786"/>
                  <a:pt x="2553801" y="1049026"/>
                  <a:pt x="2514032" y="1049026"/>
                </a:cubicBezTo>
                <a:lnTo>
                  <a:pt x="2226002" y="1049026"/>
                </a:lnTo>
                <a:cubicBezTo>
                  <a:pt x="2186233" y="1049026"/>
                  <a:pt x="2153993" y="1016786"/>
                  <a:pt x="2153993" y="977017"/>
                </a:cubicBezTo>
                <a:lnTo>
                  <a:pt x="2153993" y="688987"/>
                </a:lnTo>
                <a:cubicBezTo>
                  <a:pt x="2153993" y="649218"/>
                  <a:pt x="2186233" y="616978"/>
                  <a:pt x="2226002" y="616978"/>
                </a:cubicBezTo>
                <a:close/>
                <a:moveTo>
                  <a:pt x="1672600" y="616978"/>
                </a:moveTo>
                <a:lnTo>
                  <a:pt x="1960630" y="616978"/>
                </a:lnTo>
                <a:cubicBezTo>
                  <a:pt x="2000399" y="616978"/>
                  <a:pt x="2032639" y="649218"/>
                  <a:pt x="2032639" y="688987"/>
                </a:cubicBezTo>
                <a:lnTo>
                  <a:pt x="2032639" y="977017"/>
                </a:lnTo>
                <a:cubicBezTo>
                  <a:pt x="2032639" y="1016786"/>
                  <a:pt x="2000399" y="1049026"/>
                  <a:pt x="1960630" y="1049026"/>
                </a:cubicBezTo>
                <a:lnTo>
                  <a:pt x="1672600" y="1049026"/>
                </a:lnTo>
                <a:cubicBezTo>
                  <a:pt x="1632831" y="1049026"/>
                  <a:pt x="1600591" y="1016786"/>
                  <a:pt x="1600591" y="977017"/>
                </a:cubicBezTo>
                <a:lnTo>
                  <a:pt x="1600591" y="688987"/>
                </a:lnTo>
                <a:cubicBezTo>
                  <a:pt x="1600591" y="649218"/>
                  <a:pt x="1632831" y="616978"/>
                  <a:pt x="1672600" y="616978"/>
                </a:cubicBezTo>
                <a:close/>
                <a:moveTo>
                  <a:pt x="1119198" y="616978"/>
                </a:moveTo>
                <a:lnTo>
                  <a:pt x="1407228" y="616978"/>
                </a:lnTo>
                <a:cubicBezTo>
                  <a:pt x="1446997" y="616978"/>
                  <a:pt x="1479237" y="649218"/>
                  <a:pt x="1479237" y="688987"/>
                </a:cubicBezTo>
                <a:lnTo>
                  <a:pt x="1479237" y="977017"/>
                </a:lnTo>
                <a:cubicBezTo>
                  <a:pt x="1479237" y="1016786"/>
                  <a:pt x="1446997" y="1049026"/>
                  <a:pt x="1407228" y="1049026"/>
                </a:cubicBezTo>
                <a:lnTo>
                  <a:pt x="1119198" y="1049026"/>
                </a:lnTo>
                <a:cubicBezTo>
                  <a:pt x="1079429" y="1049026"/>
                  <a:pt x="1047189" y="1016786"/>
                  <a:pt x="1047189" y="977017"/>
                </a:cubicBezTo>
                <a:lnTo>
                  <a:pt x="1047189" y="688987"/>
                </a:lnTo>
                <a:cubicBezTo>
                  <a:pt x="1047189" y="649218"/>
                  <a:pt x="1079429" y="616978"/>
                  <a:pt x="1119198" y="616978"/>
                </a:cubicBezTo>
                <a:close/>
                <a:moveTo>
                  <a:pt x="565796" y="616978"/>
                </a:moveTo>
                <a:lnTo>
                  <a:pt x="853826" y="616978"/>
                </a:lnTo>
                <a:cubicBezTo>
                  <a:pt x="893595" y="616978"/>
                  <a:pt x="925835" y="649218"/>
                  <a:pt x="925835" y="688987"/>
                </a:cubicBezTo>
                <a:lnTo>
                  <a:pt x="925835" y="977017"/>
                </a:lnTo>
                <a:cubicBezTo>
                  <a:pt x="925835" y="1016786"/>
                  <a:pt x="893595" y="1049026"/>
                  <a:pt x="853826" y="1049026"/>
                </a:cubicBezTo>
                <a:lnTo>
                  <a:pt x="565796" y="1049026"/>
                </a:lnTo>
                <a:cubicBezTo>
                  <a:pt x="526027" y="1049026"/>
                  <a:pt x="493787" y="1016786"/>
                  <a:pt x="493787" y="977017"/>
                </a:cubicBezTo>
                <a:lnTo>
                  <a:pt x="493787" y="688987"/>
                </a:lnTo>
                <a:cubicBezTo>
                  <a:pt x="493787" y="649218"/>
                  <a:pt x="526027" y="616978"/>
                  <a:pt x="565796" y="616978"/>
                </a:cubicBezTo>
                <a:close/>
                <a:moveTo>
                  <a:pt x="306692" y="360040"/>
                </a:moveTo>
                <a:lnTo>
                  <a:pt x="306692" y="3528392"/>
                </a:lnTo>
                <a:lnTo>
                  <a:pt x="2754964" y="3528392"/>
                </a:lnTo>
                <a:lnTo>
                  <a:pt x="2754964" y="360040"/>
                </a:lnTo>
                <a:close/>
                <a:moveTo>
                  <a:pt x="223685" y="0"/>
                </a:moveTo>
                <a:lnTo>
                  <a:pt x="2837972" y="0"/>
                </a:lnTo>
                <a:cubicBezTo>
                  <a:pt x="2961510" y="0"/>
                  <a:pt x="3061657" y="100147"/>
                  <a:pt x="3061657" y="223685"/>
                </a:cubicBezTo>
                <a:lnTo>
                  <a:pt x="3061657" y="3664747"/>
                </a:lnTo>
                <a:cubicBezTo>
                  <a:pt x="3061657" y="3788285"/>
                  <a:pt x="2961510" y="3888432"/>
                  <a:pt x="2837972" y="3888432"/>
                </a:cubicBezTo>
                <a:lnTo>
                  <a:pt x="223685" y="3888432"/>
                </a:lnTo>
                <a:cubicBezTo>
                  <a:pt x="100147" y="3888432"/>
                  <a:pt x="0" y="3788285"/>
                  <a:pt x="0" y="3664747"/>
                </a:cubicBezTo>
                <a:lnTo>
                  <a:pt x="0" y="223685"/>
                </a:lnTo>
                <a:cubicBezTo>
                  <a:pt x="0" y="100147"/>
                  <a:pt x="100147" y="0"/>
                  <a:pt x="22368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9" name="Rounded Rectangle 2">
            <a:extLst>
              <a:ext uri="{FF2B5EF4-FFF2-40B4-BE49-F238E27FC236}">
                <a16:creationId xmlns:a16="http://schemas.microsoft.com/office/drawing/2014/main" id="{98C62B6B-2FB2-49A1-998C-B1E5F1D54EBF}"/>
              </a:ext>
            </a:extLst>
          </p:cNvPr>
          <p:cNvSpPr>
            <a:spLocks noChangeAspect="1"/>
          </p:cNvSpPr>
          <p:nvPr/>
        </p:nvSpPr>
        <p:spPr>
          <a:xfrm>
            <a:off x="7015935" y="5254437"/>
            <a:ext cx="400799" cy="720000"/>
          </a:xfrm>
          <a:custGeom>
            <a:avLst/>
            <a:gdLst/>
            <a:ahLst/>
            <a:cxnLst/>
            <a:rect l="l" t="t" r="r" b="b"/>
            <a:pathLst>
              <a:path w="2160240" h="3880673">
                <a:moveTo>
                  <a:pt x="816120" y="3545649"/>
                </a:moveTo>
                <a:cubicBezTo>
                  <a:pt x="802865" y="3545649"/>
                  <a:pt x="792120" y="3556394"/>
                  <a:pt x="792120" y="3569649"/>
                </a:cubicBezTo>
                <a:lnTo>
                  <a:pt x="792120" y="3665649"/>
                </a:lnTo>
                <a:cubicBezTo>
                  <a:pt x="792120" y="3678904"/>
                  <a:pt x="802865" y="3689649"/>
                  <a:pt x="816120" y="3689649"/>
                </a:cubicBezTo>
                <a:lnTo>
                  <a:pt x="1344120" y="3689649"/>
                </a:lnTo>
                <a:cubicBezTo>
                  <a:pt x="1357375" y="3689649"/>
                  <a:pt x="1368120" y="3678904"/>
                  <a:pt x="1368120" y="3665649"/>
                </a:cubicBezTo>
                <a:lnTo>
                  <a:pt x="1368120" y="3569649"/>
                </a:lnTo>
                <a:cubicBezTo>
                  <a:pt x="1368120" y="3556394"/>
                  <a:pt x="1357375" y="3545649"/>
                  <a:pt x="1344120" y="3545649"/>
                </a:cubicBezTo>
                <a:close/>
                <a:moveTo>
                  <a:pt x="1458489" y="1982610"/>
                </a:moveTo>
                <a:lnTo>
                  <a:pt x="1698487" y="1982610"/>
                </a:lnTo>
                <a:cubicBezTo>
                  <a:pt x="1731625" y="1982610"/>
                  <a:pt x="1758488" y="2009473"/>
                  <a:pt x="1758488" y="2042611"/>
                </a:cubicBezTo>
                <a:lnTo>
                  <a:pt x="1758488" y="2282649"/>
                </a:lnTo>
                <a:cubicBezTo>
                  <a:pt x="1758488" y="2315787"/>
                  <a:pt x="1731625" y="2342650"/>
                  <a:pt x="1698487" y="2342650"/>
                </a:cubicBezTo>
                <a:lnTo>
                  <a:pt x="1458489" y="2342650"/>
                </a:lnTo>
                <a:cubicBezTo>
                  <a:pt x="1425351" y="2342650"/>
                  <a:pt x="1398488" y="2315787"/>
                  <a:pt x="1398488" y="2282649"/>
                </a:cubicBezTo>
                <a:lnTo>
                  <a:pt x="1398488" y="2042611"/>
                </a:lnTo>
                <a:cubicBezTo>
                  <a:pt x="1398488" y="2009473"/>
                  <a:pt x="1425351" y="1982610"/>
                  <a:pt x="1458489" y="1982610"/>
                </a:cubicBezTo>
                <a:close/>
                <a:moveTo>
                  <a:pt x="946089" y="1982610"/>
                </a:moveTo>
                <a:lnTo>
                  <a:pt x="1186087" y="1982610"/>
                </a:lnTo>
                <a:cubicBezTo>
                  <a:pt x="1219225" y="1982610"/>
                  <a:pt x="1246088" y="2009473"/>
                  <a:pt x="1246088" y="2042611"/>
                </a:cubicBezTo>
                <a:lnTo>
                  <a:pt x="1246088" y="2282649"/>
                </a:lnTo>
                <a:cubicBezTo>
                  <a:pt x="1246088" y="2315787"/>
                  <a:pt x="1219225" y="2342650"/>
                  <a:pt x="1186087" y="2342650"/>
                </a:cubicBezTo>
                <a:lnTo>
                  <a:pt x="946089" y="2342650"/>
                </a:lnTo>
                <a:cubicBezTo>
                  <a:pt x="912951" y="2342650"/>
                  <a:pt x="886088" y="2315787"/>
                  <a:pt x="886088" y="2282649"/>
                </a:cubicBezTo>
                <a:lnTo>
                  <a:pt x="886088" y="2042611"/>
                </a:lnTo>
                <a:cubicBezTo>
                  <a:pt x="886088" y="2009473"/>
                  <a:pt x="912951" y="1982610"/>
                  <a:pt x="946089" y="1982610"/>
                </a:cubicBezTo>
                <a:close/>
                <a:moveTo>
                  <a:pt x="434129" y="1982610"/>
                </a:moveTo>
                <a:lnTo>
                  <a:pt x="674127" y="1982610"/>
                </a:lnTo>
                <a:cubicBezTo>
                  <a:pt x="707265" y="1982610"/>
                  <a:pt x="734128" y="2009473"/>
                  <a:pt x="734128" y="2042611"/>
                </a:cubicBezTo>
                <a:lnTo>
                  <a:pt x="734128" y="2282649"/>
                </a:lnTo>
                <a:cubicBezTo>
                  <a:pt x="734128" y="2315787"/>
                  <a:pt x="707265" y="2342650"/>
                  <a:pt x="674127" y="2342650"/>
                </a:cubicBezTo>
                <a:lnTo>
                  <a:pt x="434129" y="2342650"/>
                </a:lnTo>
                <a:cubicBezTo>
                  <a:pt x="400991" y="2342650"/>
                  <a:pt x="374128" y="2315787"/>
                  <a:pt x="374128" y="2282649"/>
                </a:cubicBezTo>
                <a:lnTo>
                  <a:pt x="374128" y="2042611"/>
                </a:lnTo>
                <a:cubicBezTo>
                  <a:pt x="374128" y="2009473"/>
                  <a:pt x="400991" y="1982610"/>
                  <a:pt x="434129" y="1982610"/>
                </a:cubicBezTo>
                <a:close/>
                <a:moveTo>
                  <a:pt x="1458489" y="1434014"/>
                </a:moveTo>
                <a:lnTo>
                  <a:pt x="1698487" y="1434014"/>
                </a:lnTo>
                <a:cubicBezTo>
                  <a:pt x="1731625" y="1434014"/>
                  <a:pt x="1758488" y="1460877"/>
                  <a:pt x="1758488" y="1494015"/>
                </a:cubicBezTo>
                <a:lnTo>
                  <a:pt x="1758488" y="1734053"/>
                </a:lnTo>
                <a:cubicBezTo>
                  <a:pt x="1758488" y="1767191"/>
                  <a:pt x="1731625" y="1794054"/>
                  <a:pt x="1698487" y="1794054"/>
                </a:cubicBezTo>
                <a:lnTo>
                  <a:pt x="1458489" y="1794054"/>
                </a:lnTo>
                <a:cubicBezTo>
                  <a:pt x="1425351" y="1794054"/>
                  <a:pt x="1398488" y="1767191"/>
                  <a:pt x="1398488" y="1734053"/>
                </a:cubicBezTo>
                <a:lnTo>
                  <a:pt x="1398488" y="1494015"/>
                </a:lnTo>
                <a:cubicBezTo>
                  <a:pt x="1398488" y="1460877"/>
                  <a:pt x="1425351" y="1434014"/>
                  <a:pt x="1458489" y="1434014"/>
                </a:cubicBezTo>
                <a:close/>
                <a:moveTo>
                  <a:pt x="946089" y="1434014"/>
                </a:moveTo>
                <a:lnTo>
                  <a:pt x="1186087" y="1434014"/>
                </a:lnTo>
                <a:cubicBezTo>
                  <a:pt x="1219225" y="1434014"/>
                  <a:pt x="1246088" y="1460877"/>
                  <a:pt x="1246088" y="1494015"/>
                </a:cubicBezTo>
                <a:lnTo>
                  <a:pt x="1246088" y="1734053"/>
                </a:lnTo>
                <a:cubicBezTo>
                  <a:pt x="1246088" y="1767191"/>
                  <a:pt x="1219225" y="1794054"/>
                  <a:pt x="1186087" y="1794054"/>
                </a:cubicBezTo>
                <a:lnTo>
                  <a:pt x="946089" y="1794054"/>
                </a:lnTo>
                <a:cubicBezTo>
                  <a:pt x="912951" y="1794054"/>
                  <a:pt x="886088" y="1767191"/>
                  <a:pt x="886088" y="1734053"/>
                </a:cubicBezTo>
                <a:lnTo>
                  <a:pt x="886088" y="1494015"/>
                </a:lnTo>
                <a:cubicBezTo>
                  <a:pt x="886088" y="1460877"/>
                  <a:pt x="912951" y="1434014"/>
                  <a:pt x="946089" y="1434014"/>
                </a:cubicBezTo>
                <a:close/>
                <a:moveTo>
                  <a:pt x="434129" y="1434014"/>
                </a:moveTo>
                <a:lnTo>
                  <a:pt x="674127" y="1434014"/>
                </a:lnTo>
                <a:cubicBezTo>
                  <a:pt x="707265" y="1434014"/>
                  <a:pt x="734128" y="1460877"/>
                  <a:pt x="734128" y="1494015"/>
                </a:cubicBezTo>
                <a:lnTo>
                  <a:pt x="734128" y="1734053"/>
                </a:lnTo>
                <a:cubicBezTo>
                  <a:pt x="734128" y="1767191"/>
                  <a:pt x="707265" y="1794054"/>
                  <a:pt x="674127" y="1794054"/>
                </a:cubicBezTo>
                <a:lnTo>
                  <a:pt x="434129" y="1794054"/>
                </a:lnTo>
                <a:cubicBezTo>
                  <a:pt x="400991" y="1794054"/>
                  <a:pt x="374128" y="1767191"/>
                  <a:pt x="374128" y="1734053"/>
                </a:cubicBezTo>
                <a:lnTo>
                  <a:pt x="374128" y="1494015"/>
                </a:lnTo>
                <a:cubicBezTo>
                  <a:pt x="374128" y="1460877"/>
                  <a:pt x="400991" y="1434014"/>
                  <a:pt x="434129" y="1434014"/>
                </a:cubicBezTo>
                <a:close/>
                <a:moveTo>
                  <a:pt x="1458489" y="885417"/>
                </a:moveTo>
                <a:lnTo>
                  <a:pt x="1698487" y="885417"/>
                </a:lnTo>
                <a:cubicBezTo>
                  <a:pt x="1731625" y="885417"/>
                  <a:pt x="1758488" y="912280"/>
                  <a:pt x="1758488" y="945418"/>
                </a:cubicBezTo>
                <a:lnTo>
                  <a:pt x="1758488" y="1185456"/>
                </a:lnTo>
                <a:cubicBezTo>
                  <a:pt x="1758488" y="1218594"/>
                  <a:pt x="1731625" y="1245457"/>
                  <a:pt x="1698487" y="1245457"/>
                </a:cubicBezTo>
                <a:lnTo>
                  <a:pt x="1458489" y="1245457"/>
                </a:lnTo>
                <a:cubicBezTo>
                  <a:pt x="1425351" y="1245457"/>
                  <a:pt x="1398488" y="1218594"/>
                  <a:pt x="1398488" y="1185456"/>
                </a:cubicBezTo>
                <a:lnTo>
                  <a:pt x="1398488" y="945418"/>
                </a:lnTo>
                <a:cubicBezTo>
                  <a:pt x="1398488" y="912280"/>
                  <a:pt x="1425351" y="885417"/>
                  <a:pt x="1458489" y="885417"/>
                </a:cubicBezTo>
                <a:close/>
                <a:moveTo>
                  <a:pt x="946089" y="885417"/>
                </a:moveTo>
                <a:lnTo>
                  <a:pt x="1186087" y="885417"/>
                </a:lnTo>
                <a:cubicBezTo>
                  <a:pt x="1219225" y="885417"/>
                  <a:pt x="1246088" y="912280"/>
                  <a:pt x="1246088" y="945418"/>
                </a:cubicBezTo>
                <a:lnTo>
                  <a:pt x="1246088" y="1185456"/>
                </a:lnTo>
                <a:cubicBezTo>
                  <a:pt x="1246088" y="1218594"/>
                  <a:pt x="1219225" y="1245457"/>
                  <a:pt x="1186087" y="1245457"/>
                </a:cubicBezTo>
                <a:lnTo>
                  <a:pt x="946089" y="1245457"/>
                </a:lnTo>
                <a:cubicBezTo>
                  <a:pt x="912951" y="1245457"/>
                  <a:pt x="886088" y="1218594"/>
                  <a:pt x="886088" y="1185456"/>
                </a:cubicBezTo>
                <a:lnTo>
                  <a:pt x="886088" y="945418"/>
                </a:lnTo>
                <a:cubicBezTo>
                  <a:pt x="886088" y="912280"/>
                  <a:pt x="912951" y="885417"/>
                  <a:pt x="946089" y="885417"/>
                </a:cubicBezTo>
                <a:close/>
                <a:moveTo>
                  <a:pt x="434129" y="885417"/>
                </a:moveTo>
                <a:lnTo>
                  <a:pt x="674127" y="885417"/>
                </a:lnTo>
                <a:cubicBezTo>
                  <a:pt x="707265" y="885417"/>
                  <a:pt x="734128" y="912280"/>
                  <a:pt x="734128" y="945418"/>
                </a:cubicBezTo>
                <a:lnTo>
                  <a:pt x="734128" y="1185456"/>
                </a:lnTo>
                <a:cubicBezTo>
                  <a:pt x="734128" y="1218594"/>
                  <a:pt x="707265" y="1245457"/>
                  <a:pt x="674127" y="1245457"/>
                </a:cubicBezTo>
                <a:lnTo>
                  <a:pt x="434129" y="1245457"/>
                </a:lnTo>
                <a:cubicBezTo>
                  <a:pt x="400991" y="1245457"/>
                  <a:pt x="374128" y="1218594"/>
                  <a:pt x="374128" y="1185456"/>
                </a:cubicBezTo>
                <a:lnTo>
                  <a:pt x="374128" y="945418"/>
                </a:lnTo>
                <a:cubicBezTo>
                  <a:pt x="374128" y="912280"/>
                  <a:pt x="400991" y="885417"/>
                  <a:pt x="434129" y="885417"/>
                </a:cubicBezTo>
                <a:close/>
                <a:moveTo>
                  <a:pt x="216024" y="608188"/>
                </a:moveTo>
                <a:lnTo>
                  <a:pt x="216024" y="3272484"/>
                </a:lnTo>
                <a:lnTo>
                  <a:pt x="1944216" y="3272484"/>
                </a:lnTo>
                <a:lnTo>
                  <a:pt x="1944216" y="608188"/>
                </a:lnTo>
                <a:close/>
                <a:moveTo>
                  <a:pt x="912102" y="305289"/>
                </a:moveTo>
                <a:cubicBezTo>
                  <a:pt x="905473" y="305289"/>
                  <a:pt x="900100" y="310662"/>
                  <a:pt x="900100" y="317291"/>
                </a:cubicBezTo>
                <a:lnTo>
                  <a:pt x="900100" y="365295"/>
                </a:lnTo>
                <a:cubicBezTo>
                  <a:pt x="900100" y="371924"/>
                  <a:pt x="905473" y="377297"/>
                  <a:pt x="912102" y="377297"/>
                </a:cubicBezTo>
                <a:lnTo>
                  <a:pt x="1248138" y="377297"/>
                </a:lnTo>
                <a:cubicBezTo>
                  <a:pt x="1254767" y="377297"/>
                  <a:pt x="1260140" y="371924"/>
                  <a:pt x="1260140" y="365295"/>
                </a:cubicBezTo>
                <a:lnTo>
                  <a:pt x="1260140" y="317291"/>
                </a:lnTo>
                <a:cubicBezTo>
                  <a:pt x="1260140" y="310662"/>
                  <a:pt x="1254767" y="305289"/>
                  <a:pt x="1248138" y="305289"/>
                </a:cubicBezTo>
                <a:close/>
                <a:moveTo>
                  <a:pt x="278153" y="0"/>
                </a:moveTo>
                <a:lnTo>
                  <a:pt x="1882087" y="0"/>
                </a:lnTo>
                <a:cubicBezTo>
                  <a:pt x="2035707" y="0"/>
                  <a:pt x="2160240" y="124533"/>
                  <a:pt x="2160240" y="278153"/>
                </a:cubicBezTo>
                <a:lnTo>
                  <a:pt x="2160240" y="3602520"/>
                </a:lnTo>
                <a:cubicBezTo>
                  <a:pt x="2160240" y="3756140"/>
                  <a:pt x="2035707" y="3880673"/>
                  <a:pt x="1882087" y="3880673"/>
                </a:cubicBezTo>
                <a:lnTo>
                  <a:pt x="278153" y="3880673"/>
                </a:lnTo>
                <a:cubicBezTo>
                  <a:pt x="124533" y="3880673"/>
                  <a:pt x="0" y="3756140"/>
                  <a:pt x="0" y="3602520"/>
                </a:cubicBezTo>
                <a:lnTo>
                  <a:pt x="0" y="278153"/>
                </a:lnTo>
                <a:cubicBezTo>
                  <a:pt x="0" y="124533"/>
                  <a:pt x="124533" y="0"/>
                  <a:pt x="27815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0" name="TextBox 49">
            <a:extLst>
              <a:ext uri="{FF2B5EF4-FFF2-40B4-BE49-F238E27FC236}">
                <a16:creationId xmlns:a16="http://schemas.microsoft.com/office/drawing/2014/main" id="{800E7916-2880-4C85-B216-46419C24D8A8}"/>
              </a:ext>
            </a:extLst>
          </p:cNvPr>
          <p:cNvSpPr txBox="1"/>
          <p:nvPr/>
        </p:nvSpPr>
        <p:spPr>
          <a:xfrm>
            <a:off x="7535226" y="5014272"/>
            <a:ext cx="1450337" cy="1200329"/>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a:t>
            </a:r>
            <a:endParaRPr lang="ko-KR" altLang="en-US" sz="1200" dirty="0">
              <a:cs typeface="Arial" pitchFamily="34" charset="0"/>
            </a:endParaRPr>
          </a:p>
        </p:txBody>
      </p:sp>
      <p:sp>
        <p:nvSpPr>
          <p:cNvPr id="51" name="TextBox 50">
            <a:extLst>
              <a:ext uri="{FF2B5EF4-FFF2-40B4-BE49-F238E27FC236}">
                <a16:creationId xmlns:a16="http://schemas.microsoft.com/office/drawing/2014/main" id="{375D4A53-A6C1-47FA-9B0A-E9ABFA739374}"/>
              </a:ext>
            </a:extLst>
          </p:cNvPr>
          <p:cNvSpPr txBox="1"/>
          <p:nvPr/>
        </p:nvSpPr>
        <p:spPr>
          <a:xfrm>
            <a:off x="9813639" y="5033688"/>
            <a:ext cx="1450337" cy="1200329"/>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a:t>
            </a:r>
            <a:endParaRPr lang="ko-KR" altLang="en-US" sz="1200" dirty="0">
              <a:cs typeface="Arial" pitchFamily="34" charset="0"/>
            </a:endParaRPr>
          </a:p>
        </p:txBody>
      </p:sp>
      <p:pic>
        <p:nvPicPr>
          <p:cNvPr id="3" name="Imagen 2"/>
          <p:cNvPicPr>
            <a:picLocks noChangeAspect="1"/>
          </p:cNvPicPr>
          <p:nvPr/>
        </p:nvPicPr>
        <p:blipFill>
          <a:blip r:embed="rId2"/>
          <a:stretch>
            <a:fillRect/>
          </a:stretch>
        </p:blipFill>
        <p:spPr>
          <a:xfrm>
            <a:off x="1043829" y="2524150"/>
            <a:ext cx="5512501" cy="3892500"/>
          </a:xfrm>
          <a:prstGeom prst="rect">
            <a:avLst/>
          </a:prstGeom>
        </p:spPr>
      </p:pic>
    </p:spTree>
    <p:extLst>
      <p:ext uri="{BB962C8B-B14F-4D97-AF65-F5344CB8AC3E}">
        <p14:creationId xmlns:p14="http://schemas.microsoft.com/office/powerpoint/2010/main" val="2737942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B85E24-B25C-4F9A-897E-080D3AB442B2}"/>
              </a:ext>
            </a:extLst>
          </p:cNvPr>
          <p:cNvSpPr/>
          <p:nvPr/>
        </p:nvSpPr>
        <p:spPr>
          <a:xfrm>
            <a:off x="1" y="0"/>
            <a:ext cx="5085806"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412F31A-6CD2-4C72-A943-BE20F103A1FD}"/>
              </a:ext>
            </a:extLst>
          </p:cNvPr>
          <p:cNvSpPr txBox="1"/>
          <p:nvPr/>
        </p:nvSpPr>
        <p:spPr>
          <a:xfrm>
            <a:off x="622664" y="3267714"/>
            <a:ext cx="3840480" cy="707886"/>
          </a:xfrm>
          <a:prstGeom prst="rect">
            <a:avLst/>
          </a:prstGeom>
          <a:noFill/>
        </p:spPr>
        <p:txBody>
          <a:bodyPr wrap="square" rtlCol="0" anchor="ctr">
            <a:spAutoFit/>
          </a:bodyPr>
          <a:lstStyle/>
          <a:p>
            <a:pPr algn="ctr"/>
            <a:r>
              <a:rPr lang="en-US" altLang="ko-KR" sz="4000" dirty="0">
                <a:solidFill>
                  <a:schemeClr val="bg1"/>
                </a:solidFill>
                <a:ea typeface="Adobe Song Std L" panose="02020300000000000000" pitchFamily="18" charset="-128"/>
                <a:cs typeface="Arial" pitchFamily="34" charset="0"/>
              </a:rPr>
              <a:t>Industry</a:t>
            </a:r>
          </a:p>
        </p:txBody>
      </p:sp>
      <p:sp>
        <p:nvSpPr>
          <p:cNvPr id="6" name="TextBox 5">
            <a:extLst>
              <a:ext uri="{FF2B5EF4-FFF2-40B4-BE49-F238E27FC236}">
                <a16:creationId xmlns:a16="http://schemas.microsoft.com/office/drawing/2014/main" id="{F9F8E11F-B4EE-4052-981F-49A3735F0CE9}"/>
              </a:ext>
            </a:extLst>
          </p:cNvPr>
          <p:cNvSpPr txBox="1"/>
          <p:nvPr/>
        </p:nvSpPr>
        <p:spPr>
          <a:xfrm>
            <a:off x="622664" y="3983662"/>
            <a:ext cx="3840480" cy="430887"/>
          </a:xfrm>
          <a:prstGeom prst="rect">
            <a:avLst/>
          </a:prstGeom>
          <a:noFill/>
        </p:spPr>
        <p:txBody>
          <a:bodyPr wrap="square" lIns="36000" tIns="0" rIns="36000" bIns="0" rtlCol="0" anchor="ctr">
            <a:spAutoFit/>
          </a:bodyPr>
          <a:lstStyle/>
          <a:p>
            <a:pPr algn="ctr"/>
            <a:r>
              <a:rPr lang="en-US" altLang="ko-KR" sz="2800" dirty="0">
                <a:solidFill>
                  <a:schemeClr val="bg1"/>
                </a:solidFill>
              </a:rPr>
              <a:t>WE CREATE</a:t>
            </a:r>
          </a:p>
        </p:txBody>
      </p:sp>
      <p:sp>
        <p:nvSpPr>
          <p:cNvPr id="7" name="TextBox 6">
            <a:extLst>
              <a:ext uri="{FF2B5EF4-FFF2-40B4-BE49-F238E27FC236}">
                <a16:creationId xmlns:a16="http://schemas.microsoft.com/office/drawing/2014/main" id="{7FDB5697-E7DB-4B47-BE56-383759955FDE}"/>
              </a:ext>
            </a:extLst>
          </p:cNvPr>
          <p:cNvSpPr txBox="1"/>
          <p:nvPr/>
        </p:nvSpPr>
        <p:spPr>
          <a:xfrm>
            <a:off x="622664" y="5535871"/>
            <a:ext cx="3840480" cy="430887"/>
          </a:xfrm>
          <a:prstGeom prst="rect">
            <a:avLst/>
          </a:prstGeom>
          <a:noFill/>
        </p:spPr>
        <p:txBody>
          <a:bodyPr wrap="square" lIns="36000" tIns="0" rIns="36000" bIns="0" rtlCol="0" anchor="ctr">
            <a:spAutoFit/>
          </a:bodyPr>
          <a:lstStyle/>
          <a:p>
            <a:pPr algn="ctr"/>
            <a:r>
              <a:rPr lang="en-US" altLang="ko-KR" sz="2800" b="1" dirty="0">
                <a:solidFill>
                  <a:schemeClr val="bg1"/>
                </a:solidFill>
              </a:rPr>
              <a:t>PRESENTATION</a:t>
            </a:r>
            <a:endParaRPr lang="ko-KR" altLang="en-US" sz="2800" b="1" dirty="0">
              <a:solidFill>
                <a:schemeClr val="bg1"/>
              </a:solidFill>
            </a:endParaRPr>
          </a:p>
        </p:txBody>
      </p:sp>
      <p:sp>
        <p:nvSpPr>
          <p:cNvPr id="8" name="TextBox 7">
            <a:extLst>
              <a:ext uri="{FF2B5EF4-FFF2-40B4-BE49-F238E27FC236}">
                <a16:creationId xmlns:a16="http://schemas.microsoft.com/office/drawing/2014/main" id="{974FAF40-EBA3-4E1B-A50B-414C1FF25812}"/>
              </a:ext>
            </a:extLst>
          </p:cNvPr>
          <p:cNvSpPr txBox="1"/>
          <p:nvPr/>
        </p:nvSpPr>
        <p:spPr>
          <a:xfrm>
            <a:off x="622664" y="2352085"/>
            <a:ext cx="3840480" cy="1015663"/>
          </a:xfrm>
          <a:prstGeom prst="rect">
            <a:avLst/>
          </a:prstGeom>
          <a:noFill/>
        </p:spPr>
        <p:txBody>
          <a:bodyPr wrap="square" rtlCol="0" anchor="ctr">
            <a:spAutoFit/>
          </a:bodyPr>
          <a:lstStyle/>
          <a:p>
            <a:pPr algn="ctr"/>
            <a:r>
              <a:rPr lang="en-US" altLang="ko-KR" sz="6000" b="1" dirty="0">
                <a:solidFill>
                  <a:schemeClr val="bg1"/>
                </a:solidFill>
                <a:ea typeface="Adobe Song Std L" panose="02020300000000000000" pitchFamily="18" charset="-128"/>
                <a:cs typeface="Arial" pitchFamily="34" charset="0"/>
              </a:rPr>
              <a:t>Robot</a:t>
            </a:r>
          </a:p>
        </p:txBody>
      </p:sp>
      <p:sp>
        <p:nvSpPr>
          <p:cNvPr id="9" name="TextBox 8">
            <a:extLst>
              <a:ext uri="{FF2B5EF4-FFF2-40B4-BE49-F238E27FC236}">
                <a16:creationId xmlns:a16="http://schemas.microsoft.com/office/drawing/2014/main" id="{5A08BEB2-A603-4927-925F-FC5A1FE117CD}"/>
              </a:ext>
            </a:extLst>
          </p:cNvPr>
          <p:cNvSpPr txBox="1"/>
          <p:nvPr/>
        </p:nvSpPr>
        <p:spPr>
          <a:xfrm>
            <a:off x="622664" y="5018468"/>
            <a:ext cx="3840480" cy="430887"/>
          </a:xfrm>
          <a:prstGeom prst="rect">
            <a:avLst/>
          </a:prstGeom>
          <a:noFill/>
        </p:spPr>
        <p:txBody>
          <a:bodyPr wrap="square" lIns="36000" tIns="0" rIns="36000" bIns="0" rtlCol="0" anchor="ctr">
            <a:spAutoFit/>
          </a:bodyPr>
          <a:lstStyle/>
          <a:p>
            <a:pPr algn="ctr"/>
            <a:r>
              <a:rPr lang="en-US" altLang="ko-KR" sz="2800" dirty="0">
                <a:solidFill>
                  <a:schemeClr val="bg1"/>
                </a:solidFill>
              </a:rPr>
              <a:t>PPT</a:t>
            </a:r>
            <a:endParaRPr lang="ko-KR" altLang="en-US" sz="2800" dirty="0">
              <a:solidFill>
                <a:schemeClr val="bg1"/>
              </a:solidFill>
            </a:endParaRPr>
          </a:p>
        </p:txBody>
      </p:sp>
      <p:sp>
        <p:nvSpPr>
          <p:cNvPr id="10" name="TextBox 9">
            <a:extLst>
              <a:ext uri="{FF2B5EF4-FFF2-40B4-BE49-F238E27FC236}">
                <a16:creationId xmlns:a16="http://schemas.microsoft.com/office/drawing/2014/main" id="{6E6AD1A5-C8EE-4174-A17B-98D574B2C2E9}"/>
              </a:ext>
            </a:extLst>
          </p:cNvPr>
          <p:cNvSpPr txBox="1"/>
          <p:nvPr/>
        </p:nvSpPr>
        <p:spPr>
          <a:xfrm>
            <a:off x="622664" y="4501065"/>
            <a:ext cx="3840480" cy="430887"/>
          </a:xfrm>
          <a:prstGeom prst="rect">
            <a:avLst/>
          </a:prstGeom>
          <a:noFill/>
        </p:spPr>
        <p:txBody>
          <a:bodyPr wrap="square" lIns="36000" tIns="0" rIns="36000" bIns="0" rtlCol="0" anchor="ctr">
            <a:spAutoFit/>
          </a:bodyPr>
          <a:lstStyle/>
          <a:p>
            <a:pPr algn="ctr"/>
            <a:r>
              <a:rPr lang="en-US" altLang="ko-KR" sz="2800" dirty="0">
                <a:solidFill>
                  <a:schemeClr val="bg1"/>
                </a:solidFill>
              </a:rPr>
              <a:t>QUALITY </a:t>
            </a:r>
          </a:p>
        </p:txBody>
      </p:sp>
      <p:sp>
        <p:nvSpPr>
          <p:cNvPr id="11" name="TextBox 10">
            <a:extLst>
              <a:ext uri="{FF2B5EF4-FFF2-40B4-BE49-F238E27FC236}">
                <a16:creationId xmlns:a16="http://schemas.microsoft.com/office/drawing/2014/main" id="{3B5D32EA-D035-470F-B600-61F1AB306549}"/>
              </a:ext>
            </a:extLst>
          </p:cNvPr>
          <p:cNvSpPr txBox="1"/>
          <p:nvPr/>
        </p:nvSpPr>
        <p:spPr>
          <a:xfrm>
            <a:off x="507426" y="805144"/>
            <a:ext cx="4070957" cy="1446550"/>
          </a:xfrm>
          <a:prstGeom prst="rect">
            <a:avLst/>
          </a:prstGeom>
          <a:noFill/>
        </p:spPr>
        <p:txBody>
          <a:bodyPr wrap="square" rtlCol="0" anchor="ctr">
            <a:spAutoFit/>
          </a:bodyPr>
          <a:lstStyle/>
          <a:p>
            <a:pPr algn="ctr"/>
            <a:r>
              <a:rPr lang="en-US" altLang="ko-KR" sz="4400" b="1" dirty="0">
                <a:solidFill>
                  <a:schemeClr val="bg1"/>
                </a:solidFill>
                <a:cs typeface="Arial" pitchFamily="34" charset="0"/>
              </a:rPr>
              <a:t>Awesome</a:t>
            </a:r>
          </a:p>
          <a:p>
            <a:pPr algn="ctr"/>
            <a:r>
              <a:rPr lang="en-GB" altLang="ko-KR" sz="4400" b="1" dirty="0">
                <a:solidFill>
                  <a:schemeClr val="bg1"/>
                </a:solidFill>
                <a:cs typeface="Arial" pitchFamily="34" charset="0"/>
              </a:rPr>
              <a:t>P</a:t>
            </a:r>
            <a:r>
              <a:rPr lang="en-US" altLang="ko-KR" sz="4400" b="1" dirty="0">
                <a:solidFill>
                  <a:schemeClr val="bg1"/>
                </a:solidFill>
                <a:cs typeface="Arial" pitchFamily="34" charset="0"/>
              </a:rPr>
              <a:t>resentation</a:t>
            </a:r>
          </a:p>
        </p:txBody>
      </p:sp>
      <p:pic>
        <p:nvPicPr>
          <p:cNvPr id="3" name="Imagen 2"/>
          <p:cNvPicPr>
            <a:picLocks noChangeAspect="1"/>
          </p:cNvPicPr>
          <p:nvPr/>
        </p:nvPicPr>
        <p:blipFill>
          <a:blip r:embed="rId2"/>
          <a:stretch>
            <a:fillRect/>
          </a:stretch>
        </p:blipFill>
        <p:spPr>
          <a:xfrm>
            <a:off x="5708470" y="2556314"/>
            <a:ext cx="5568422" cy="3889501"/>
          </a:xfrm>
          <a:prstGeom prst="rect">
            <a:avLst/>
          </a:prstGeom>
        </p:spPr>
      </p:pic>
    </p:spTree>
    <p:extLst>
      <p:ext uri="{BB962C8B-B14F-4D97-AF65-F5344CB8AC3E}">
        <p14:creationId xmlns:p14="http://schemas.microsoft.com/office/powerpoint/2010/main" val="27745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BFA82D13-0F0E-4566-B7A6-3B891F8BFF42}"/>
              </a:ext>
            </a:extLst>
          </p:cNvPr>
          <p:cNvSpPr/>
          <p:nvPr/>
        </p:nvSpPr>
        <p:spPr>
          <a:xfrm rot="16200000">
            <a:off x="4798405" y="2778863"/>
            <a:ext cx="3240949" cy="2793922"/>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ea typeface="+mj-ea"/>
            </a:endParaRPr>
          </a:p>
        </p:txBody>
      </p:sp>
      <p:cxnSp>
        <p:nvCxnSpPr>
          <p:cNvPr id="4" name="Straight Connector 3">
            <a:extLst>
              <a:ext uri="{FF2B5EF4-FFF2-40B4-BE49-F238E27FC236}">
                <a16:creationId xmlns:a16="http://schemas.microsoft.com/office/drawing/2014/main" id="{5856A4D2-3123-4A08-BD85-A656A908C7F3}"/>
              </a:ext>
            </a:extLst>
          </p:cNvPr>
          <p:cNvCxnSpPr>
            <a:cxnSpLocks/>
            <a:endCxn id="3" idx="5"/>
          </p:cNvCxnSpPr>
          <p:nvPr/>
        </p:nvCxnSpPr>
        <p:spPr>
          <a:xfrm>
            <a:off x="2636368" y="2262959"/>
            <a:ext cx="2385551" cy="990871"/>
          </a:xfrm>
          <a:prstGeom prst="line">
            <a:avLst/>
          </a:prstGeom>
          <a:ln w="127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619F311-710F-45E9-B124-10CEA7A68892}"/>
              </a:ext>
            </a:extLst>
          </p:cNvPr>
          <p:cNvSpPr/>
          <p:nvPr/>
        </p:nvSpPr>
        <p:spPr>
          <a:xfrm flipH="1" flipV="1">
            <a:off x="1794388" y="1855062"/>
            <a:ext cx="702482" cy="702000"/>
          </a:xfrm>
          <a:prstGeom prst="ellipse">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ea typeface="+mj-ea"/>
            </a:endParaRPr>
          </a:p>
        </p:txBody>
      </p:sp>
      <p:cxnSp>
        <p:nvCxnSpPr>
          <p:cNvPr id="8" name="Straight Connector 7">
            <a:extLst>
              <a:ext uri="{FF2B5EF4-FFF2-40B4-BE49-F238E27FC236}">
                <a16:creationId xmlns:a16="http://schemas.microsoft.com/office/drawing/2014/main" id="{83C789B3-F521-4B9B-A469-99E3DAB4BD1D}"/>
              </a:ext>
            </a:extLst>
          </p:cNvPr>
          <p:cNvCxnSpPr>
            <a:cxnSpLocks/>
            <a:endCxn id="3" idx="4"/>
          </p:cNvCxnSpPr>
          <p:nvPr/>
        </p:nvCxnSpPr>
        <p:spPr>
          <a:xfrm flipV="1">
            <a:off x="2636368" y="5097818"/>
            <a:ext cx="2385552" cy="443092"/>
          </a:xfrm>
          <a:prstGeom prst="line">
            <a:avLst/>
          </a:prstGeom>
          <a:ln w="127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B5586D7-645D-46C3-8FEA-59B0B369EA48}"/>
              </a:ext>
            </a:extLst>
          </p:cNvPr>
          <p:cNvSpPr/>
          <p:nvPr/>
        </p:nvSpPr>
        <p:spPr>
          <a:xfrm>
            <a:off x="1780778" y="5220944"/>
            <a:ext cx="702000" cy="702000"/>
          </a:xfrm>
          <a:prstGeom prst="ellipse">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ea typeface="+mj-ea"/>
            </a:endParaRPr>
          </a:p>
        </p:txBody>
      </p:sp>
      <p:cxnSp>
        <p:nvCxnSpPr>
          <p:cNvPr id="11" name="Straight Connector 10">
            <a:extLst>
              <a:ext uri="{FF2B5EF4-FFF2-40B4-BE49-F238E27FC236}">
                <a16:creationId xmlns:a16="http://schemas.microsoft.com/office/drawing/2014/main" id="{47DCE4E3-2A6A-4240-8691-7E57ED5CF71F}"/>
              </a:ext>
            </a:extLst>
          </p:cNvPr>
          <p:cNvCxnSpPr>
            <a:cxnSpLocks/>
            <a:endCxn id="3" idx="2"/>
          </p:cNvCxnSpPr>
          <p:nvPr/>
        </p:nvCxnSpPr>
        <p:spPr>
          <a:xfrm flipH="1" flipV="1">
            <a:off x="7815840" y="5097818"/>
            <a:ext cx="1609534" cy="359300"/>
          </a:xfrm>
          <a:prstGeom prst="line">
            <a:avLst/>
          </a:prstGeom>
          <a:ln w="127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CF27207-9A17-4A30-9A27-BADFA14082B0}"/>
              </a:ext>
            </a:extLst>
          </p:cNvPr>
          <p:cNvSpPr/>
          <p:nvPr/>
        </p:nvSpPr>
        <p:spPr>
          <a:xfrm>
            <a:off x="9502488" y="5220944"/>
            <a:ext cx="702000" cy="702000"/>
          </a:xfrm>
          <a:prstGeom prst="ellipse">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ea typeface="+mj-ea"/>
            </a:endParaRPr>
          </a:p>
        </p:txBody>
      </p:sp>
      <p:cxnSp>
        <p:nvCxnSpPr>
          <p:cNvPr id="14" name="Straight Connector 13">
            <a:extLst>
              <a:ext uri="{FF2B5EF4-FFF2-40B4-BE49-F238E27FC236}">
                <a16:creationId xmlns:a16="http://schemas.microsoft.com/office/drawing/2014/main" id="{F6450485-EC91-4AB0-A7E7-68DB574C741D}"/>
              </a:ext>
            </a:extLst>
          </p:cNvPr>
          <p:cNvCxnSpPr>
            <a:cxnSpLocks/>
            <a:stCxn id="3" idx="1"/>
          </p:cNvCxnSpPr>
          <p:nvPr/>
        </p:nvCxnSpPr>
        <p:spPr>
          <a:xfrm flipV="1">
            <a:off x="7815840" y="2169779"/>
            <a:ext cx="1609534" cy="1084050"/>
          </a:xfrm>
          <a:prstGeom prst="line">
            <a:avLst/>
          </a:prstGeom>
          <a:ln w="127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41B1E48-6319-48B5-9CBB-B6146467DE99}"/>
              </a:ext>
            </a:extLst>
          </p:cNvPr>
          <p:cNvSpPr/>
          <p:nvPr/>
        </p:nvSpPr>
        <p:spPr>
          <a:xfrm rot="10800000">
            <a:off x="9502488" y="1853349"/>
            <a:ext cx="702000" cy="702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ea typeface="+mj-ea"/>
            </a:endParaRPr>
          </a:p>
        </p:txBody>
      </p:sp>
      <p:grpSp>
        <p:nvGrpSpPr>
          <p:cNvPr id="23" name="Group 22">
            <a:extLst>
              <a:ext uri="{FF2B5EF4-FFF2-40B4-BE49-F238E27FC236}">
                <a16:creationId xmlns:a16="http://schemas.microsoft.com/office/drawing/2014/main" id="{46548155-2708-4C46-9751-1DCF49F36C71}"/>
              </a:ext>
            </a:extLst>
          </p:cNvPr>
          <p:cNvGrpSpPr/>
          <p:nvPr/>
        </p:nvGrpSpPr>
        <p:grpSpPr>
          <a:xfrm>
            <a:off x="859097" y="4061194"/>
            <a:ext cx="2753761" cy="1088104"/>
            <a:chOff x="575693" y="4138194"/>
            <a:chExt cx="2155442" cy="1088104"/>
          </a:xfrm>
        </p:grpSpPr>
        <p:sp>
          <p:nvSpPr>
            <p:cNvPr id="24" name="TextBox 23">
              <a:extLst>
                <a:ext uri="{FF2B5EF4-FFF2-40B4-BE49-F238E27FC236}">
                  <a16:creationId xmlns:a16="http://schemas.microsoft.com/office/drawing/2014/main" id="{B584E4C1-F0AA-42F3-9B2A-1E60F6E220C1}"/>
                </a:ext>
              </a:extLst>
            </p:cNvPr>
            <p:cNvSpPr txBox="1"/>
            <p:nvPr/>
          </p:nvSpPr>
          <p:spPr>
            <a:xfrm>
              <a:off x="578399" y="4395301"/>
              <a:ext cx="2144043" cy="830997"/>
            </a:xfrm>
            <a:prstGeom prst="rect">
              <a:avLst/>
            </a:prstGeom>
            <a:noFill/>
          </p:spPr>
          <p:txBody>
            <a:bodyPr wrap="square" lIns="108000" rIns="108000" rtlCol="0">
              <a:spAutoFit/>
            </a:bodyPr>
            <a:lstStyle/>
            <a:p>
              <a:pPr algn="ctr"/>
              <a:r>
                <a:rPr lang="en-US" altLang="ko-KR" sz="1200" dirty="0">
                  <a:solidFill>
                    <a:schemeClr val="tx1">
                      <a:lumMod val="75000"/>
                      <a:lumOff val="25000"/>
                    </a:schemeClr>
                  </a:solidFill>
                  <a:ea typeface="+mj-ea"/>
                  <a:cs typeface="Arial" pitchFamily="34" charset="0"/>
                </a:rPr>
                <a:t>Get a modern PowerPoint  Presentation that is beautifully designed. I hope and I believe that this Template will your Time.</a:t>
              </a:r>
            </a:p>
          </p:txBody>
        </p:sp>
        <p:sp>
          <p:nvSpPr>
            <p:cNvPr id="25" name="TextBox 24">
              <a:extLst>
                <a:ext uri="{FF2B5EF4-FFF2-40B4-BE49-F238E27FC236}">
                  <a16:creationId xmlns:a16="http://schemas.microsoft.com/office/drawing/2014/main" id="{3949D2DC-7DF3-4B5F-BBDF-5FBF1BB8AA93}"/>
                </a:ext>
              </a:extLst>
            </p:cNvPr>
            <p:cNvSpPr txBox="1"/>
            <p:nvPr/>
          </p:nvSpPr>
          <p:spPr>
            <a:xfrm>
              <a:off x="575693" y="4138194"/>
              <a:ext cx="2155442" cy="338554"/>
            </a:xfrm>
            <a:prstGeom prst="rect">
              <a:avLst/>
            </a:prstGeom>
            <a:noFill/>
          </p:spPr>
          <p:txBody>
            <a:bodyPr wrap="square" lIns="108000" rIns="108000" rtlCol="0">
              <a:spAutoFit/>
            </a:bodyPr>
            <a:lstStyle/>
            <a:p>
              <a:pPr algn="ctr"/>
              <a:r>
                <a:rPr lang="en-US" altLang="ko-KR" sz="1600" b="1" dirty="0">
                  <a:solidFill>
                    <a:schemeClr val="tx1">
                      <a:lumMod val="75000"/>
                      <a:lumOff val="25000"/>
                    </a:schemeClr>
                  </a:solidFill>
                  <a:latin typeface="Bahnschrift SemiCondensed" panose="020B0502040204020203" pitchFamily="34" charset="0"/>
                  <a:ea typeface="+mj-ea"/>
                  <a:cs typeface="Arial" pitchFamily="34" charset="0"/>
                </a:rPr>
                <a:t>Contents Here</a:t>
              </a:r>
              <a:endParaRPr lang="ko-KR" altLang="en-US" sz="1600" b="1" dirty="0">
                <a:solidFill>
                  <a:schemeClr val="tx1">
                    <a:lumMod val="75000"/>
                    <a:lumOff val="25000"/>
                  </a:schemeClr>
                </a:solidFill>
                <a:latin typeface="Bahnschrift SemiCondensed" panose="020B0502040204020203" pitchFamily="34" charset="0"/>
                <a:ea typeface="+mj-ea"/>
                <a:cs typeface="Arial" pitchFamily="34" charset="0"/>
              </a:endParaRPr>
            </a:p>
          </p:txBody>
        </p:sp>
      </p:grpSp>
      <p:pic>
        <p:nvPicPr>
          <p:cNvPr id="6" name="Imagen 5"/>
          <p:cNvPicPr>
            <a:picLocks noChangeAspect="1"/>
          </p:cNvPicPr>
          <p:nvPr/>
        </p:nvPicPr>
        <p:blipFill>
          <a:blip r:embed="rId2"/>
          <a:stretch>
            <a:fillRect/>
          </a:stretch>
        </p:blipFill>
        <p:spPr>
          <a:xfrm>
            <a:off x="5958480" y="3333443"/>
            <a:ext cx="945000" cy="1732500"/>
          </a:xfrm>
          <a:prstGeom prst="rect">
            <a:avLst/>
          </a:prstGeom>
        </p:spPr>
      </p:pic>
      <p:sp>
        <p:nvSpPr>
          <p:cNvPr id="30" name="Text Placeholder 1">
            <a:extLst>
              <a:ext uri="{FF2B5EF4-FFF2-40B4-BE49-F238E27FC236}">
                <a16:creationId xmlns:a16="http://schemas.microsoft.com/office/drawing/2014/main" id="{D735F7F3-C1B5-4B60-A00A-4EB618DDFB5A}"/>
              </a:ext>
            </a:extLst>
          </p:cNvPr>
          <p:cNvSpPr txBox="1">
            <a:spLocks/>
          </p:cNvSpPr>
          <p:nvPr/>
        </p:nvSpPr>
        <p:spPr>
          <a:xfrm>
            <a:off x="1933885" y="1890596"/>
            <a:ext cx="1019175" cy="723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bg1"/>
                </a:solidFill>
              </a:rPr>
              <a:t>1</a:t>
            </a:r>
          </a:p>
        </p:txBody>
      </p:sp>
      <p:sp>
        <p:nvSpPr>
          <p:cNvPr id="35" name="Text Placeholder 1">
            <a:extLst>
              <a:ext uri="{FF2B5EF4-FFF2-40B4-BE49-F238E27FC236}">
                <a16:creationId xmlns:a16="http://schemas.microsoft.com/office/drawing/2014/main" id="{D735F7F3-C1B5-4B60-A00A-4EB618DDFB5A}"/>
              </a:ext>
            </a:extLst>
          </p:cNvPr>
          <p:cNvSpPr txBox="1">
            <a:spLocks/>
          </p:cNvSpPr>
          <p:nvPr/>
        </p:nvSpPr>
        <p:spPr>
          <a:xfrm>
            <a:off x="1907083" y="5235958"/>
            <a:ext cx="1019175" cy="723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bg1"/>
                </a:solidFill>
              </a:rPr>
              <a:t>2</a:t>
            </a:r>
          </a:p>
        </p:txBody>
      </p:sp>
      <p:sp>
        <p:nvSpPr>
          <p:cNvPr id="36" name="Text Placeholder 1">
            <a:extLst>
              <a:ext uri="{FF2B5EF4-FFF2-40B4-BE49-F238E27FC236}">
                <a16:creationId xmlns:a16="http://schemas.microsoft.com/office/drawing/2014/main" id="{D735F7F3-C1B5-4B60-A00A-4EB618DDFB5A}"/>
              </a:ext>
            </a:extLst>
          </p:cNvPr>
          <p:cNvSpPr txBox="1">
            <a:spLocks/>
          </p:cNvSpPr>
          <p:nvPr/>
        </p:nvSpPr>
        <p:spPr>
          <a:xfrm>
            <a:off x="9609346" y="5220944"/>
            <a:ext cx="1019175" cy="723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bg1"/>
                </a:solidFill>
              </a:rPr>
              <a:t>4</a:t>
            </a:r>
          </a:p>
        </p:txBody>
      </p:sp>
      <p:sp>
        <p:nvSpPr>
          <p:cNvPr id="37" name="Text Placeholder 1">
            <a:extLst>
              <a:ext uri="{FF2B5EF4-FFF2-40B4-BE49-F238E27FC236}">
                <a16:creationId xmlns:a16="http://schemas.microsoft.com/office/drawing/2014/main" id="{D735F7F3-C1B5-4B60-A00A-4EB618DDFB5A}"/>
              </a:ext>
            </a:extLst>
          </p:cNvPr>
          <p:cNvSpPr txBox="1">
            <a:spLocks/>
          </p:cNvSpPr>
          <p:nvPr/>
        </p:nvSpPr>
        <p:spPr>
          <a:xfrm>
            <a:off x="9609346" y="1864450"/>
            <a:ext cx="1019175" cy="723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bg1"/>
                </a:solidFill>
              </a:rPr>
              <a:t>3</a:t>
            </a:r>
          </a:p>
        </p:txBody>
      </p:sp>
      <p:grpSp>
        <p:nvGrpSpPr>
          <p:cNvPr id="42" name="Group 22">
            <a:extLst>
              <a:ext uri="{FF2B5EF4-FFF2-40B4-BE49-F238E27FC236}">
                <a16:creationId xmlns:a16="http://schemas.microsoft.com/office/drawing/2014/main" id="{46548155-2708-4C46-9751-1DCF49F36C71}"/>
              </a:ext>
            </a:extLst>
          </p:cNvPr>
          <p:cNvGrpSpPr/>
          <p:nvPr/>
        </p:nvGrpSpPr>
        <p:grpSpPr>
          <a:xfrm>
            <a:off x="8476607" y="4061194"/>
            <a:ext cx="2753761" cy="1088104"/>
            <a:chOff x="575693" y="4138194"/>
            <a:chExt cx="2155442" cy="1088104"/>
          </a:xfrm>
        </p:grpSpPr>
        <p:sp>
          <p:nvSpPr>
            <p:cNvPr id="43" name="TextBox 23">
              <a:extLst>
                <a:ext uri="{FF2B5EF4-FFF2-40B4-BE49-F238E27FC236}">
                  <a16:creationId xmlns:a16="http://schemas.microsoft.com/office/drawing/2014/main" id="{B584E4C1-F0AA-42F3-9B2A-1E60F6E220C1}"/>
                </a:ext>
              </a:extLst>
            </p:cNvPr>
            <p:cNvSpPr txBox="1"/>
            <p:nvPr/>
          </p:nvSpPr>
          <p:spPr>
            <a:xfrm>
              <a:off x="578399" y="4395301"/>
              <a:ext cx="2144043" cy="830997"/>
            </a:xfrm>
            <a:prstGeom prst="rect">
              <a:avLst/>
            </a:prstGeom>
            <a:noFill/>
          </p:spPr>
          <p:txBody>
            <a:bodyPr wrap="square" lIns="108000" rIns="108000" rtlCol="0">
              <a:spAutoFit/>
            </a:bodyPr>
            <a:lstStyle/>
            <a:p>
              <a:pPr algn="ctr"/>
              <a:r>
                <a:rPr lang="en-US" altLang="ko-KR" sz="1200" dirty="0">
                  <a:solidFill>
                    <a:schemeClr val="tx1">
                      <a:lumMod val="75000"/>
                      <a:lumOff val="25000"/>
                    </a:schemeClr>
                  </a:solidFill>
                  <a:ea typeface="+mj-ea"/>
                  <a:cs typeface="Arial" pitchFamily="34" charset="0"/>
                </a:rPr>
                <a:t>Get a modern PowerPoint  Presentation that is beautifully designed. I hope and I believe that this Template will your Time.</a:t>
              </a:r>
            </a:p>
          </p:txBody>
        </p:sp>
        <p:sp>
          <p:nvSpPr>
            <p:cNvPr id="44" name="TextBox 24">
              <a:extLst>
                <a:ext uri="{FF2B5EF4-FFF2-40B4-BE49-F238E27FC236}">
                  <a16:creationId xmlns:a16="http://schemas.microsoft.com/office/drawing/2014/main" id="{3949D2DC-7DF3-4B5F-BBDF-5FBF1BB8AA93}"/>
                </a:ext>
              </a:extLst>
            </p:cNvPr>
            <p:cNvSpPr txBox="1"/>
            <p:nvPr/>
          </p:nvSpPr>
          <p:spPr>
            <a:xfrm>
              <a:off x="575693" y="4138194"/>
              <a:ext cx="2155442" cy="338554"/>
            </a:xfrm>
            <a:prstGeom prst="rect">
              <a:avLst/>
            </a:prstGeom>
            <a:noFill/>
          </p:spPr>
          <p:txBody>
            <a:bodyPr wrap="square" lIns="108000" rIns="108000" rtlCol="0">
              <a:spAutoFit/>
            </a:bodyPr>
            <a:lstStyle/>
            <a:p>
              <a:pPr algn="ctr"/>
              <a:r>
                <a:rPr lang="en-US" altLang="ko-KR" sz="1600" b="1" dirty="0">
                  <a:solidFill>
                    <a:schemeClr val="tx1">
                      <a:lumMod val="75000"/>
                      <a:lumOff val="25000"/>
                    </a:schemeClr>
                  </a:solidFill>
                  <a:latin typeface="Bahnschrift SemiCondensed" panose="020B0502040204020203" pitchFamily="34" charset="0"/>
                  <a:ea typeface="+mj-ea"/>
                  <a:cs typeface="Arial" pitchFamily="34" charset="0"/>
                </a:rPr>
                <a:t>Contents Here</a:t>
              </a:r>
              <a:endParaRPr lang="ko-KR" altLang="en-US" sz="1600" b="1" dirty="0">
                <a:solidFill>
                  <a:schemeClr val="tx1">
                    <a:lumMod val="75000"/>
                    <a:lumOff val="25000"/>
                  </a:schemeClr>
                </a:solidFill>
                <a:latin typeface="Bahnschrift SemiCondensed" panose="020B0502040204020203" pitchFamily="34" charset="0"/>
                <a:ea typeface="+mj-ea"/>
                <a:cs typeface="Arial" pitchFamily="34" charset="0"/>
              </a:endParaRPr>
            </a:p>
          </p:txBody>
        </p:sp>
      </p:grpSp>
      <p:grpSp>
        <p:nvGrpSpPr>
          <p:cNvPr id="45" name="Group 22">
            <a:extLst>
              <a:ext uri="{FF2B5EF4-FFF2-40B4-BE49-F238E27FC236}">
                <a16:creationId xmlns:a16="http://schemas.microsoft.com/office/drawing/2014/main" id="{46548155-2708-4C46-9751-1DCF49F36C71}"/>
              </a:ext>
            </a:extLst>
          </p:cNvPr>
          <p:cNvGrpSpPr/>
          <p:nvPr/>
        </p:nvGrpSpPr>
        <p:grpSpPr>
          <a:xfrm>
            <a:off x="1023596" y="2802722"/>
            <a:ext cx="2753761" cy="1088104"/>
            <a:chOff x="575693" y="4138194"/>
            <a:chExt cx="2155442" cy="1088104"/>
          </a:xfrm>
        </p:grpSpPr>
        <p:sp>
          <p:nvSpPr>
            <p:cNvPr id="46" name="TextBox 23">
              <a:extLst>
                <a:ext uri="{FF2B5EF4-FFF2-40B4-BE49-F238E27FC236}">
                  <a16:creationId xmlns:a16="http://schemas.microsoft.com/office/drawing/2014/main" id="{B584E4C1-F0AA-42F3-9B2A-1E60F6E220C1}"/>
                </a:ext>
              </a:extLst>
            </p:cNvPr>
            <p:cNvSpPr txBox="1"/>
            <p:nvPr/>
          </p:nvSpPr>
          <p:spPr>
            <a:xfrm>
              <a:off x="578399" y="4395301"/>
              <a:ext cx="2144043" cy="830997"/>
            </a:xfrm>
            <a:prstGeom prst="rect">
              <a:avLst/>
            </a:prstGeom>
            <a:noFill/>
          </p:spPr>
          <p:txBody>
            <a:bodyPr wrap="square" lIns="108000" rIns="108000" rtlCol="0">
              <a:spAutoFit/>
            </a:bodyPr>
            <a:lstStyle/>
            <a:p>
              <a:pPr algn="ctr"/>
              <a:r>
                <a:rPr lang="en-US" altLang="ko-KR" sz="1200" dirty="0">
                  <a:solidFill>
                    <a:schemeClr val="tx1">
                      <a:lumMod val="75000"/>
                      <a:lumOff val="25000"/>
                    </a:schemeClr>
                  </a:solidFill>
                  <a:ea typeface="+mj-ea"/>
                  <a:cs typeface="Arial" pitchFamily="34" charset="0"/>
                </a:rPr>
                <a:t>Get a modern PowerPoint  Presentation that is beautifully designed. I hope and I believe that this Template will your Time.</a:t>
              </a:r>
            </a:p>
          </p:txBody>
        </p:sp>
        <p:sp>
          <p:nvSpPr>
            <p:cNvPr id="47" name="TextBox 24">
              <a:extLst>
                <a:ext uri="{FF2B5EF4-FFF2-40B4-BE49-F238E27FC236}">
                  <a16:creationId xmlns:a16="http://schemas.microsoft.com/office/drawing/2014/main" id="{3949D2DC-7DF3-4B5F-BBDF-5FBF1BB8AA93}"/>
                </a:ext>
              </a:extLst>
            </p:cNvPr>
            <p:cNvSpPr txBox="1"/>
            <p:nvPr/>
          </p:nvSpPr>
          <p:spPr>
            <a:xfrm>
              <a:off x="575693" y="4138194"/>
              <a:ext cx="2155442" cy="338554"/>
            </a:xfrm>
            <a:prstGeom prst="rect">
              <a:avLst/>
            </a:prstGeom>
            <a:noFill/>
          </p:spPr>
          <p:txBody>
            <a:bodyPr wrap="square" lIns="108000" rIns="108000" rtlCol="0">
              <a:spAutoFit/>
            </a:bodyPr>
            <a:lstStyle/>
            <a:p>
              <a:pPr algn="ctr"/>
              <a:r>
                <a:rPr lang="en-US" altLang="ko-KR" sz="1600" b="1" dirty="0">
                  <a:solidFill>
                    <a:schemeClr val="tx1">
                      <a:lumMod val="75000"/>
                      <a:lumOff val="25000"/>
                    </a:schemeClr>
                  </a:solidFill>
                  <a:latin typeface="Bahnschrift SemiCondensed" panose="020B0502040204020203" pitchFamily="34" charset="0"/>
                  <a:ea typeface="+mj-ea"/>
                  <a:cs typeface="Arial" pitchFamily="34" charset="0"/>
                </a:rPr>
                <a:t>Contents Here</a:t>
              </a:r>
              <a:endParaRPr lang="ko-KR" altLang="en-US" sz="1600" b="1" dirty="0">
                <a:solidFill>
                  <a:schemeClr val="tx1">
                    <a:lumMod val="75000"/>
                    <a:lumOff val="25000"/>
                  </a:schemeClr>
                </a:solidFill>
                <a:latin typeface="Bahnschrift SemiCondensed" panose="020B0502040204020203" pitchFamily="34" charset="0"/>
                <a:ea typeface="+mj-ea"/>
                <a:cs typeface="Arial" pitchFamily="34" charset="0"/>
              </a:endParaRPr>
            </a:p>
          </p:txBody>
        </p:sp>
      </p:grpSp>
      <p:grpSp>
        <p:nvGrpSpPr>
          <p:cNvPr id="48" name="Group 22">
            <a:extLst>
              <a:ext uri="{FF2B5EF4-FFF2-40B4-BE49-F238E27FC236}">
                <a16:creationId xmlns:a16="http://schemas.microsoft.com/office/drawing/2014/main" id="{46548155-2708-4C46-9751-1DCF49F36C71}"/>
              </a:ext>
            </a:extLst>
          </p:cNvPr>
          <p:cNvGrpSpPr/>
          <p:nvPr/>
        </p:nvGrpSpPr>
        <p:grpSpPr>
          <a:xfrm>
            <a:off x="8476607" y="2636839"/>
            <a:ext cx="2753761" cy="1088104"/>
            <a:chOff x="575693" y="4138194"/>
            <a:chExt cx="2155442" cy="1088104"/>
          </a:xfrm>
        </p:grpSpPr>
        <p:sp>
          <p:nvSpPr>
            <p:cNvPr id="49" name="TextBox 23">
              <a:extLst>
                <a:ext uri="{FF2B5EF4-FFF2-40B4-BE49-F238E27FC236}">
                  <a16:creationId xmlns:a16="http://schemas.microsoft.com/office/drawing/2014/main" id="{B584E4C1-F0AA-42F3-9B2A-1E60F6E220C1}"/>
                </a:ext>
              </a:extLst>
            </p:cNvPr>
            <p:cNvSpPr txBox="1"/>
            <p:nvPr/>
          </p:nvSpPr>
          <p:spPr>
            <a:xfrm>
              <a:off x="578399" y="4395301"/>
              <a:ext cx="2144043" cy="830997"/>
            </a:xfrm>
            <a:prstGeom prst="rect">
              <a:avLst/>
            </a:prstGeom>
            <a:noFill/>
          </p:spPr>
          <p:txBody>
            <a:bodyPr wrap="square" lIns="108000" rIns="108000" rtlCol="0">
              <a:spAutoFit/>
            </a:bodyPr>
            <a:lstStyle/>
            <a:p>
              <a:pPr algn="ctr"/>
              <a:r>
                <a:rPr lang="en-US" altLang="ko-KR" sz="1200" dirty="0">
                  <a:solidFill>
                    <a:schemeClr val="tx1">
                      <a:lumMod val="75000"/>
                      <a:lumOff val="25000"/>
                    </a:schemeClr>
                  </a:solidFill>
                  <a:ea typeface="+mj-ea"/>
                  <a:cs typeface="Arial" pitchFamily="34" charset="0"/>
                </a:rPr>
                <a:t>Get a modern PowerPoint  Presentation that is beautifully designed. I hope and I believe that this Template will your Time.</a:t>
              </a:r>
            </a:p>
          </p:txBody>
        </p:sp>
        <p:sp>
          <p:nvSpPr>
            <p:cNvPr id="50" name="TextBox 24">
              <a:extLst>
                <a:ext uri="{FF2B5EF4-FFF2-40B4-BE49-F238E27FC236}">
                  <a16:creationId xmlns:a16="http://schemas.microsoft.com/office/drawing/2014/main" id="{3949D2DC-7DF3-4B5F-BBDF-5FBF1BB8AA93}"/>
                </a:ext>
              </a:extLst>
            </p:cNvPr>
            <p:cNvSpPr txBox="1"/>
            <p:nvPr/>
          </p:nvSpPr>
          <p:spPr>
            <a:xfrm>
              <a:off x="575693" y="4138194"/>
              <a:ext cx="2155442" cy="338554"/>
            </a:xfrm>
            <a:prstGeom prst="rect">
              <a:avLst/>
            </a:prstGeom>
            <a:noFill/>
          </p:spPr>
          <p:txBody>
            <a:bodyPr wrap="square" lIns="108000" rIns="108000" rtlCol="0">
              <a:spAutoFit/>
            </a:bodyPr>
            <a:lstStyle/>
            <a:p>
              <a:pPr algn="ctr"/>
              <a:r>
                <a:rPr lang="en-US" altLang="ko-KR" sz="1600" b="1" dirty="0">
                  <a:solidFill>
                    <a:schemeClr val="tx1">
                      <a:lumMod val="75000"/>
                      <a:lumOff val="25000"/>
                    </a:schemeClr>
                  </a:solidFill>
                  <a:latin typeface="Bahnschrift SemiCondensed" panose="020B0502040204020203" pitchFamily="34" charset="0"/>
                  <a:ea typeface="+mj-ea"/>
                  <a:cs typeface="Arial" pitchFamily="34" charset="0"/>
                </a:rPr>
                <a:t>Contents Here</a:t>
              </a:r>
              <a:endParaRPr lang="ko-KR" altLang="en-US" sz="1600" b="1" dirty="0">
                <a:solidFill>
                  <a:schemeClr val="tx1">
                    <a:lumMod val="75000"/>
                    <a:lumOff val="25000"/>
                  </a:schemeClr>
                </a:solidFill>
                <a:latin typeface="Bahnschrift SemiCondensed" panose="020B0502040204020203" pitchFamily="34" charset="0"/>
                <a:ea typeface="+mj-ea"/>
                <a:cs typeface="Arial" pitchFamily="34" charset="0"/>
              </a:endParaRPr>
            </a:p>
          </p:txBody>
        </p:sp>
      </p:grpSp>
      <p:sp>
        <p:nvSpPr>
          <p:cNvPr id="51" name="TextBox 23">
            <a:extLst>
              <a:ext uri="{FF2B5EF4-FFF2-40B4-BE49-F238E27FC236}">
                <a16:creationId xmlns:a16="http://schemas.microsoft.com/office/drawing/2014/main" id="{B584E4C1-F0AA-42F3-9B2A-1E60F6E220C1}"/>
              </a:ext>
            </a:extLst>
          </p:cNvPr>
          <p:cNvSpPr txBox="1"/>
          <p:nvPr/>
        </p:nvSpPr>
        <p:spPr>
          <a:xfrm>
            <a:off x="3099935" y="6028039"/>
            <a:ext cx="6611254" cy="584775"/>
          </a:xfrm>
          <a:prstGeom prst="rect">
            <a:avLst/>
          </a:prstGeom>
          <a:noFill/>
        </p:spPr>
        <p:txBody>
          <a:bodyPr wrap="square" lIns="108000" rIns="108000" rtlCol="0">
            <a:spAutoFit/>
          </a:bodyPr>
          <a:lstStyle/>
          <a:p>
            <a:pPr algn="ctr"/>
            <a:r>
              <a:rPr lang="en-US" altLang="ko-KR" sz="1600" dirty="0">
                <a:solidFill>
                  <a:srgbClr val="000000"/>
                </a:solidFill>
                <a:latin typeface="Bahnschrift SemiCondensed" panose="020B0502040204020203" pitchFamily="34" charset="0"/>
                <a:ea typeface="+mj-ea"/>
                <a:cs typeface="Arial" pitchFamily="34" charset="0"/>
              </a:rPr>
              <a:t>Get a modern PowerPoint  Presentation that is beautifully designed. I hope and I believe that this Template will your Time.</a:t>
            </a:r>
          </a:p>
        </p:txBody>
      </p:sp>
    </p:spTree>
    <p:extLst>
      <p:ext uri="{BB962C8B-B14F-4D97-AF65-F5344CB8AC3E}">
        <p14:creationId xmlns:p14="http://schemas.microsoft.com/office/powerpoint/2010/main" val="2237534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619125" y="520892"/>
            <a:ext cx="11572875" cy="723900"/>
          </a:xfrm>
          <a:prstGeom prst="rect">
            <a:avLst/>
          </a:prstGeom>
        </p:spPr>
        <p:txBody>
          <a:bodyPr>
            <a:noAutofit/>
          </a:bodyPr>
          <a:lstStyle/>
          <a:p>
            <a:r>
              <a:rPr lang="en-US" sz="4800" dirty="0">
                <a:solidFill>
                  <a:schemeClr val="bg1"/>
                </a:solidFill>
              </a:rPr>
              <a:t>Infographic Style</a:t>
            </a:r>
          </a:p>
        </p:txBody>
      </p:sp>
      <p:graphicFrame>
        <p:nvGraphicFramePr>
          <p:cNvPr id="5" name="Chart 4">
            <a:extLst>
              <a:ext uri="{FF2B5EF4-FFF2-40B4-BE49-F238E27FC236}">
                <a16:creationId xmlns:a16="http://schemas.microsoft.com/office/drawing/2014/main" id="{3B9F9F9B-5F37-4E60-8D37-F4316A681518}"/>
              </a:ext>
            </a:extLst>
          </p:cNvPr>
          <p:cNvGraphicFramePr/>
          <p:nvPr>
            <p:extLst>
              <p:ext uri="{D42A27DB-BD31-4B8C-83A1-F6EECF244321}">
                <p14:modId xmlns:p14="http://schemas.microsoft.com/office/powerpoint/2010/main" val="1134976740"/>
              </p:ext>
            </p:extLst>
          </p:nvPr>
        </p:nvGraphicFramePr>
        <p:xfrm>
          <a:off x="1421725" y="3746246"/>
          <a:ext cx="2096285" cy="2016224"/>
        </p:xfrm>
        <a:graphic>
          <a:graphicData uri="http://schemas.openxmlformats.org/drawingml/2006/chart">
            <c:chart xmlns:c="http://schemas.openxmlformats.org/drawingml/2006/chart" xmlns:r="http://schemas.openxmlformats.org/officeDocument/2006/relationships" r:id="rId2"/>
          </a:graphicData>
        </a:graphic>
      </p:graphicFrame>
      <p:sp>
        <p:nvSpPr>
          <p:cNvPr id="6" name="Heart 3">
            <a:extLst>
              <a:ext uri="{FF2B5EF4-FFF2-40B4-BE49-F238E27FC236}">
                <a16:creationId xmlns:a16="http://schemas.microsoft.com/office/drawing/2014/main" id="{08A20916-98DA-47F1-BD2E-FDFDB8051648}"/>
              </a:ext>
            </a:extLst>
          </p:cNvPr>
          <p:cNvSpPr/>
          <p:nvPr/>
        </p:nvSpPr>
        <p:spPr>
          <a:xfrm>
            <a:off x="2013792" y="4355951"/>
            <a:ext cx="912149" cy="825480"/>
          </a:xfrm>
          <a:custGeom>
            <a:avLst/>
            <a:gdLst/>
            <a:ahLst/>
            <a:cxnLst/>
            <a:rect l="l" t="t" r="r" b="b"/>
            <a:pathLst>
              <a:path w="3971393" h="3594045">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 name="Heart 3">
            <a:extLst>
              <a:ext uri="{FF2B5EF4-FFF2-40B4-BE49-F238E27FC236}">
                <a16:creationId xmlns:a16="http://schemas.microsoft.com/office/drawing/2014/main" id="{0C2E4CE9-5E1E-44F7-98B8-BAE4FE1E4A8E}"/>
              </a:ext>
            </a:extLst>
          </p:cNvPr>
          <p:cNvSpPr/>
          <p:nvPr/>
        </p:nvSpPr>
        <p:spPr>
          <a:xfrm>
            <a:off x="9239688" y="4355951"/>
            <a:ext cx="912149" cy="825480"/>
          </a:xfrm>
          <a:custGeom>
            <a:avLst/>
            <a:gdLst/>
            <a:ahLst/>
            <a:cxnLst/>
            <a:rect l="l" t="t" r="r" b="b"/>
            <a:pathLst>
              <a:path w="3971393" h="3594045">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8" name="Group 7">
            <a:extLst>
              <a:ext uri="{FF2B5EF4-FFF2-40B4-BE49-F238E27FC236}">
                <a16:creationId xmlns:a16="http://schemas.microsoft.com/office/drawing/2014/main" id="{1CA5AEC0-3520-43D1-8614-0BCA7A15F813}"/>
              </a:ext>
            </a:extLst>
          </p:cNvPr>
          <p:cNvGrpSpPr/>
          <p:nvPr/>
        </p:nvGrpSpPr>
        <p:grpSpPr>
          <a:xfrm>
            <a:off x="843134" y="2230788"/>
            <a:ext cx="3301597" cy="1262995"/>
            <a:chOff x="4830996" y="1683047"/>
            <a:chExt cx="1574762" cy="1262995"/>
          </a:xfrm>
        </p:grpSpPr>
        <p:sp>
          <p:nvSpPr>
            <p:cNvPr id="9" name="Rectangle 8">
              <a:extLst>
                <a:ext uri="{FF2B5EF4-FFF2-40B4-BE49-F238E27FC236}">
                  <a16:creationId xmlns:a16="http://schemas.microsoft.com/office/drawing/2014/main" id="{E8E0FA5A-A633-4FE5-9243-28C922211A51}"/>
                </a:ext>
              </a:extLst>
            </p:cNvPr>
            <p:cNvSpPr/>
            <p:nvPr/>
          </p:nvSpPr>
          <p:spPr>
            <a:xfrm>
              <a:off x="4830996" y="1930379"/>
              <a:ext cx="1574762" cy="1015663"/>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I hope and I believe that this Template will your Time, Money and Reputation. Get a modern PowerPoint  Presentation that is beautifully designed. Easy to change colors, photos and Text.</a:t>
              </a:r>
              <a:endParaRPr lang="ko-KR" altLang="en-US" sz="12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1089782B-4002-46AB-BC64-5FF507F11B92}"/>
                </a:ext>
              </a:extLst>
            </p:cNvPr>
            <p:cNvSpPr txBox="1"/>
            <p:nvPr/>
          </p:nvSpPr>
          <p:spPr>
            <a:xfrm>
              <a:off x="4830996" y="1683047"/>
              <a:ext cx="1574762" cy="276999"/>
            </a:xfrm>
            <a:prstGeom prst="rect">
              <a:avLst/>
            </a:prstGeom>
            <a:noFill/>
          </p:spPr>
          <p:txBody>
            <a:bodyPr wrap="square" rtlCol="0" anchor="ctr">
              <a:spAutoFit/>
            </a:bodyPr>
            <a:lstStyle/>
            <a:p>
              <a:pPr algn="ctr"/>
              <a:r>
                <a:rPr lang="en-US" altLang="ko-KR" sz="1200" b="1" dirty="0">
                  <a:solidFill>
                    <a:srgbClr val="000000"/>
                  </a:solidFill>
                  <a:cs typeface="Arial" pitchFamily="34" charset="0"/>
                </a:rPr>
                <a:t>Content  Here</a:t>
              </a:r>
              <a:endParaRPr lang="ko-KR" altLang="en-US" sz="1200" b="1" dirty="0">
                <a:solidFill>
                  <a:srgbClr val="000000"/>
                </a:solidFill>
                <a:cs typeface="Arial" pitchFamily="34" charset="0"/>
              </a:endParaRPr>
            </a:p>
          </p:txBody>
        </p:sp>
      </p:grpSp>
      <p:grpSp>
        <p:nvGrpSpPr>
          <p:cNvPr id="11" name="Group 10">
            <a:extLst>
              <a:ext uri="{FF2B5EF4-FFF2-40B4-BE49-F238E27FC236}">
                <a16:creationId xmlns:a16="http://schemas.microsoft.com/office/drawing/2014/main" id="{E4C60E03-27D9-4C78-8FA7-F6306FF562A7}"/>
              </a:ext>
            </a:extLst>
          </p:cNvPr>
          <p:cNvGrpSpPr/>
          <p:nvPr/>
        </p:nvGrpSpPr>
        <p:grpSpPr>
          <a:xfrm>
            <a:off x="8044962" y="2230788"/>
            <a:ext cx="3301597" cy="1262995"/>
            <a:chOff x="4830996" y="1683047"/>
            <a:chExt cx="1574762" cy="1262995"/>
          </a:xfrm>
        </p:grpSpPr>
        <p:sp>
          <p:nvSpPr>
            <p:cNvPr id="12" name="Rectangle 11">
              <a:extLst>
                <a:ext uri="{FF2B5EF4-FFF2-40B4-BE49-F238E27FC236}">
                  <a16:creationId xmlns:a16="http://schemas.microsoft.com/office/drawing/2014/main" id="{133CB380-3E66-43BF-AB90-13445C3E1918}"/>
                </a:ext>
              </a:extLst>
            </p:cNvPr>
            <p:cNvSpPr/>
            <p:nvPr/>
          </p:nvSpPr>
          <p:spPr>
            <a:xfrm>
              <a:off x="4830996" y="1930379"/>
              <a:ext cx="1574762" cy="1015663"/>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I hope and I believe that this Template will your Time, Money and Reputation. Get a modern PowerPoint  Presentation that is beautifully designed. Easy to change colors, photos and Text.</a:t>
              </a:r>
              <a:endParaRPr lang="ko-KR" altLang="en-US" sz="1200"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9E6AC73E-8F20-486C-9FDD-63B2CDDB9156}"/>
                </a:ext>
              </a:extLst>
            </p:cNvPr>
            <p:cNvSpPr txBox="1"/>
            <p:nvPr/>
          </p:nvSpPr>
          <p:spPr>
            <a:xfrm>
              <a:off x="4830996" y="1683047"/>
              <a:ext cx="1574762" cy="276999"/>
            </a:xfrm>
            <a:prstGeom prst="rect">
              <a:avLst/>
            </a:prstGeom>
            <a:noFill/>
          </p:spPr>
          <p:txBody>
            <a:bodyPr wrap="square" rtlCol="0" anchor="ctr">
              <a:spAutoFit/>
            </a:bodyPr>
            <a:lstStyle/>
            <a:p>
              <a:pPr algn="ctr"/>
              <a:r>
                <a:rPr lang="en-US" altLang="ko-KR" sz="1200" b="1" dirty="0">
                  <a:solidFill>
                    <a:srgbClr val="FF0000"/>
                  </a:solidFill>
                  <a:cs typeface="Arial" pitchFamily="34" charset="0"/>
                </a:rPr>
                <a:t>Content  Here</a:t>
              </a:r>
              <a:endParaRPr lang="ko-KR" altLang="en-US" sz="1200" b="1" dirty="0">
                <a:solidFill>
                  <a:srgbClr val="FF0000"/>
                </a:solidFill>
                <a:cs typeface="Arial" pitchFamily="34" charset="0"/>
              </a:endParaRPr>
            </a:p>
          </p:txBody>
        </p:sp>
      </p:grpSp>
      <p:graphicFrame>
        <p:nvGraphicFramePr>
          <p:cNvPr id="14" name="Chart 2">
            <a:extLst>
              <a:ext uri="{FF2B5EF4-FFF2-40B4-BE49-F238E27FC236}">
                <a16:creationId xmlns:a16="http://schemas.microsoft.com/office/drawing/2014/main" id="{84E810B7-1D52-4A7E-ADC6-543E631FF106}"/>
              </a:ext>
            </a:extLst>
          </p:cNvPr>
          <p:cNvGraphicFramePr/>
          <p:nvPr>
            <p:extLst>
              <p:ext uri="{D42A27DB-BD31-4B8C-83A1-F6EECF244321}">
                <p14:modId xmlns:p14="http://schemas.microsoft.com/office/powerpoint/2010/main" val="2427153982"/>
              </p:ext>
            </p:extLst>
          </p:nvPr>
        </p:nvGraphicFramePr>
        <p:xfrm>
          <a:off x="8647617" y="3741115"/>
          <a:ext cx="2096285" cy="2016224"/>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n 2"/>
          <p:cNvPicPr>
            <a:picLocks noChangeAspect="1"/>
          </p:cNvPicPr>
          <p:nvPr/>
        </p:nvPicPr>
        <p:blipFill>
          <a:blip r:embed="rId4"/>
          <a:stretch>
            <a:fillRect/>
          </a:stretch>
        </p:blipFill>
        <p:spPr>
          <a:xfrm>
            <a:off x="3950220" y="3096435"/>
            <a:ext cx="4590054" cy="3344512"/>
          </a:xfrm>
          <a:prstGeom prst="rect">
            <a:avLst/>
          </a:prstGeom>
        </p:spPr>
      </p:pic>
    </p:spTree>
    <p:extLst>
      <p:ext uri="{BB962C8B-B14F-4D97-AF65-F5344CB8AC3E}">
        <p14:creationId xmlns:p14="http://schemas.microsoft.com/office/powerpoint/2010/main" val="878066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8B56C8-2ECC-40CE-8512-1AB853C9BE30}"/>
              </a:ext>
            </a:extLst>
          </p:cNvPr>
          <p:cNvSpPr txBox="1"/>
          <p:nvPr/>
        </p:nvSpPr>
        <p:spPr>
          <a:xfrm>
            <a:off x="484665" y="322617"/>
            <a:ext cx="6888593" cy="1200329"/>
          </a:xfrm>
          <a:prstGeom prst="rect">
            <a:avLst/>
          </a:prstGeom>
          <a:noFill/>
        </p:spPr>
        <p:txBody>
          <a:bodyPr wrap="square" rtlCol="0" anchor="ctr">
            <a:spAutoFit/>
          </a:bodyPr>
          <a:lstStyle/>
          <a:p>
            <a:r>
              <a:rPr lang="en-US" altLang="ko-KR" sz="7200" b="1" dirty="0">
                <a:solidFill>
                  <a:schemeClr val="bg1"/>
                </a:solidFill>
                <a:latin typeface="+mj-lt"/>
                <a:cs typeface="Arial" pitchFamily="34" charset="0"/>
              </a:rPr>
              <a:t>Column  Style</a:t>
            </a:r>
            <a:endParaRPr lang="ko-KR" altLang="en-US" sz="7200" b="1" dirty="0">
              <a:solidFill>
                <a:schemeClr val="bg1"/>
              </a:solidFill>
              <a:latin typeface="+mj-lt"/>
              <a:cs typeface="Arial" pitchFamily="34" charset="0"/>
            </a:endParaRPr>
          </a:p>
        </p:txBody>
      </p:sp>
      <p:sp>
        <p:nvSpPr>
          <p:cNvPr id="13" name="TextBox 12">
            <a:extLst>
              <a:ext uri="{FF2B5EF4-FFF2-40B4-BE49-F238E27FC236}">
                <a16:creationId xmlns:a16="http://schemas.microsoft.com/office/drawing/2014/main" id="{9B62E73C-85D1-4026-89B7-A7B111BE60CA}"/>
              </a:ext>
            </a:extLst>
          </p:cNvPr>
          <p:cNvSpPr txBox="1"/>
          <p:nvPr/>
        </p:nvSpPr>
        <p:spPr>
          <a:xfrm>
            <a:off x="147209" y="1883698"/>
            <a:ext cx="7226049" cy="923330"/>
          </a:xfrm>
          <a:prstGeom prst="rect">
            <a:avLst/>
          </a:prstGeom>
          <a:solidFill>
            <a:srgbClr val="000000"/>
          </a:solidFill>
        </p:spPr>
        <p:txBody>
          <a:bodyPr wrap="square" rtlCol="0" anchor="ctr">
            <a:spAutoFit/>
          </a:bodyPr>
          <a:lstStyle/>
          <a:p>
            <a:pPr algn="ctr"/>
            <a:r>
              <a:rPr lang="en-US" altLang="ko-KR" dirty="0">
                <a:solidFill>
                  <a:schemeClr val="bg1"/>
                </a:solidFill>
                <a:cs typeface="Arial" pitchFamily="34" charset="0"/>
              </a:rPr>
              <a:t>You can simply impress your audience and add a unique zing and appeal to your Presentations. </a:t>
            </a:r>
            <a:r>
              <a:rPr lang="en-US" altLang="ko-KR" sz="1800" dirty="0">
                <a:solidFill>
                  <a:schemeClr val="bg1"/>
                </a:solidFill>
                <a:cs typeface="Arial" pitchFamily="34" charset="0"/>
              </a:rPr>
              <a:t>Get a modern PowerPoint  Presentation that is beautifully designed.</a:t>
            </a:r>
            <a:endParaRPr lang="en-US" altLang="ko-KR" dirty="0">
              <a:solidFill>
                <a:schemeClr val="bg1"/>
              </a:solidFill>
            </a:endParaRPr>
          </a:p>
        </p:txBody>
      </p:sp>
      <p:sp>
        <p:nvSpPr>
          <p:cNvPr id="14" name="TextBox 13">
            <a:extLst>
              <a:ext uri="{FF2B5EF4-FFF2-40B4-BE49-F238E27FC236}">
                <a16:creationId xmlns:a16="http://schemas.microsoft.com/office/drawing/2014/main" id="{FA5C6652-9804-438B-8B9D-057A24936957}"/>
              </a:ext>
            </a:extLst>
          </p:cNvPr>
          <p:cNvSpPr txBox="1"/>
          <p:nvPr/>
        </p:nvSpPr>
        <p:spPr>
          <a:xfrm>
            <a:off x="147209" y="2810895"/>
            <a:ext cx="7226049" cy="3754874"/>
          </a:xfrm>
          <a:prstGeom prst="rect">
            <a:avLst/>
          </a:prstGeom>
          <a:noFill/>
        </p:spPr>
        <p:txBody>
          <a:bodyPr wrap="square" rtlCol="0" anchor="ctr">
            <a:spAutoFit/>
          </a:bodyPr>
          <a:lstStyle/>
          <a:p>
            <a:pPr algn="just"/>
            <a:r>
              <a:rPr lang="en-US" altLang="ko-KR" sz="1400" b="1" dirty="0">
                <a:latin typeface="Bahnschrift SemiBold Condensed" panose="020B0502040204020203" pitchFamily="34" charset="0"/>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You can simply impress your audience and add a unique zing and appeal to your Presentations. You can simply impress your audience and add a unique zing and appeal to your Presentations. Get a modern PowerPoint  Presentation that is beautifully designed. I hope and I believe that this Template will your Time, Money and Reputation. You can simply impress your audience and add a unique zing and appeal to your Presentations. Get a modern PowerPoint  Presentation that is beautifully designed. You can simply impress your audience and add a unique zing and appeal to your Presentations. I hope and I believe that this Template will your Time, Money and Reputation. Get a modern PowerPoint  Presentation that is beautifully designed. Get a modern PowerPoint  Presentation that is beautifully designed. I hope and I believe that this Template will your Time, Money and Reputation. You can simply impress your audience and add a unique zing and appeal to your Presentations. You can simply impress your audience and add a unique zing and appeal to your Presentations. Get a modern PowerPoint  Presentation that is beautifully designed. I hope and I believe that this Template will your Time, Money and Reputation. </a:t>
            </a:r>
          </a:p>
          <a:p>
            <a:pPr algn="just"/>
            <a:endParaRPr lang="en-US" altLang="ko-KR" sz="1400" b="1" dirty="0">
              <a:latin typeface="Bahnschrift SemiBold Condensed" panose="020B0502040204020203" pitchFamily="34" charset="0"/>
              <a:cs typeface="Arial" pitchFamily="34" charset="0"/>
            </a:endParaRPr>
          </a:p>
          <a:p>
            <a:pPr algn="just"/>
            <a:r>
              <a:rPr lang="en-US" altLang="ko-KR" sz="1400" b="1" dirty="0">
                <a:latin typeface="Bahnschrift SemiBold Condensed" panose="020B0502040204020203" pitchFamily="34" charset="0"/>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a:t>
            </a:r>
            <a:r>
              <a:rPr lang="en-US" altLang="ko-KR" sz="1400" b="1" dirty="0">
                <a:latin typeface="Bahnschrift SemiBold Condensed" panose="020B0502040204020203" pitchFamily="34" charset="0"/>
              </a:rPr>
              <a:t>Easy to change colors, photos and Text.</a:t>
            </a:r>
            <a:endParaRPr lang="en-US" altLang="ko-KR" sz="1400" b="1" dirty="0">
              <a:latin typeface="Bahnschrift SemiBold Condensed" panose="020B0502040204020203" pitchFamily="34" charset="0"/>
              <a:cs typeface="Arial" pitchFamily="34" charset="0"/>
            </a:endParaRPr>
          </a:p>
        </p:txBody>
      </p:sp>
      <p:pic>
        <p:nvPicPr>
          <p:cNvPr id="4" name="Imagen 3"/>
          <p:cNvPicPr>
            <a:picLocks noChangeAspect="1"/>
          </p:cNvPicPr>
          <p:nvPr/>
        </p:nvPicPr>
        <p:blipFill>
          <a:blip r:embed="rId2"/>
          <a:stretch>
            <a:fillRect/>
          </a:stretch>
        </p:blipFill>
        <p:spPr>
          <a:xfrm>
            <a:off x="7473178" y="3276469"/>
            <a:ext cx="4309892" cy="3289300"/>
          </a:xfrm>
          <a:prstGeom prst="rect">
            <a:avLst/>
          </a:prstGeom>
        </p:spPr>
      </p:pic>
    </p:spTree>
    <p:extLst>
      <p:ext uri="{BB962C8B-B14F-4D97-AF65-F5344CB8AC3E}">
        <p14:creationId xmlns:p14="http://schemas.microsoft.com/office/powerpoint/2010/main" val="4179153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4294967295"/>
          </p:nvPr>
        </p:nvSpPr>
        <p:spPr>
          <a:xfrm>
            <a:off x="619125" y="531813"/>
            <a:ext cx="11572875" cy="723900"/>
          </a:xfrm>
        </p:spPr>
        <p:txBody>
          <a:bodyPr>
            <a:normAutofit/>
          </a:bodyPr>
          <a:lstStyle/>
          <a:p>
            <a:r>
              <a:rPr lang="en-US" sz="3600" dirty="0">
                <a:solidFill>
                  <a:schemeClr val="bg1"/>
                </a:solidFill>
              </a:rPr>
              <a:t>Infographic Style</a:t>
            </a:r>
          </a:p>
        </p:txBody>
      </p:sp>
      <p:grpSp>
        <p:nvGrpSpPr>
          <p:cNvPr id="3" name="Group 2">
            <a:extLst>
              <a:ext uri="{FF2B5EF4-FFF2-40B4-BE49-F238E27FC236}">
                <a16:creationId xmlns:a16="http://schemas.microsoft.com/office/drawing/2014/main" id="{4130DC67-2183-45B5-B335-B95BC1725E21}"/>
              </a:ext>
            </a:extLst>
          </p:cNvPr>
          <p:cNvGrpSpPr/>
          <p:nvPr/>
        </p:nvGrpSpPr>
        <p:grpSpPr>
          <a:xfrm>
            <a:off x="4351036" y="2932922"/>
            <a:ext cx="3500774" cy="2022882"/>
            <a:chOff x="2771800" y="2419161"/>
            <a:chExt cx="3500774" cy="2022882"/>
          </a:xfrm>
        </p:grpSpPr>
        <p:sp>
          <p:nvSpPr>
            <p:cNvPr id="4" name="Oval 3">
              <a:extLst>
                <a:ext uri="{FF2B5EF4-FFF2-40B4-BE49-F238E27FC236}">
                  <a16:creationId xmlns:a16="http://schemas.microsoft.com/office/drawing/2014/main" id="{9343AB8E-C18F-48ED-85F6-3AE1ECDFA9D2}"/>
                </a:ext>
              </a:extLst>
            </p:cNvPr>
            <p:cNvSpPr/>
            <p:nvPr/>
          </p:nvSpPr>
          <p:spPr>
            <a:xfrm>
              <a:off x="2771800" y="2419161"/>
              <a:ext cx="2016224" cy="2016224"/>
            </a:xfrm>
            <a:prstGeom prst="ellipse">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Oval 4">
              <a:extLst>
                <a:ext uri="{FF2B5EF4-FFF2-40B4-BE49-F238E27FC236}">
                  <a16:creationId xmlns:a16="http://schemas.microsoft.com/office/drawing/2014/main" id="{33BD4A6E-6684-44C8-8D09-5AE4538FB0C4}"/>
                </a:ext>
              </a:extLst>
            </p:cNvPr>
            <p:cNvSpPr/>
            <p:nvPr/>
          </p:nvSpPr>
          <p:spPr>
            <a:xfrm>
              <a:off x="4256350" y="2425819"/>
              <a:ext cx="2016224" cy="2016224"/>
            </a:xfrm>
            <a:prstGeom prst="ellipse">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cxnSp>
        <p:nvCxnSpPr>
          <p:cNvPr id="6" name="Elbow Connector 10">
            <a:extLst>
              <a:ext uri="{FF2B5EF4-FFF2-40B4-BE49-F238E27FC236}">
                <a16:creationId xmlns:a16="http://schemas.microsoft.com/office/drawing/2014/main" id="{328D7A2C-DADE-49F3-B98C-337FDA325AD0}"/>
              </a:ext>
            </a:extLst>
          </p:cNvPr>
          <p:cNvCxnSpPr>
            <a:cxnSpLocks/>
          </p:cNvCxnSpPr>
          <p:nvPr/>
        </p:nvCxnSpPr>
        <p:spPr>
          <a:xfrm rot="5400000" flipH="1" flipV="1">
            <a:off x="5872858" y="2182273"/>
            <a:ext cx="1022354" cy="576067"/>
          </a:xfrm>
          <a:prstGeom prst="bentConnector3">
            <a:avLst>
              <a:gd name="adj1" fmla="val 99152"/>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141EFB2-6E63-4990-9C31-0C8193F96A7D}"/>
              </a:ext>
            </a:extLst>
          </p:cNvPr>
          <p:cNvGrpSpPr/>
          <p:nvPr/>
        </p:nvGrpSpPr>
        <p:grpSpPr>
          <a:xfrm>
            <a:off x="6771690" y="1802606"/>
            <a:ext cx="4143637" cy="839106"/>
            <a:chOff x="5247690" y="1714185"/>
            <a:chExt cx="2924710" cy="839106"/>
          </a:xfrm>
        </p:grpSpPr>
        <p:sp>
          <p:nvSpPr>
            <p:cNvPr id="8" name="TextBox 7">
              <a:extLst>
                <a:ext uri="{FF2B5EF4-FFF2-40B4-BE49-F238E27FC236}">
                  <a16:creationId xmlns:a16="http://schemas.microsoft.com/office/drawing/2014/main" id="{46502435-1B22-42C9-8FE8-398EA27E76F9}"/>
                </a:ext>
              </a:extLst>
            </p:cNvPr>
            <p:cNvSpPr txBox="1"/>
            <p:nvPr/>
          </p:nvSpPr>
          <p:spPr>
            <a:xfrm>
              <a:off x="5247690" y="1714185"/>
              <a:ext cx="2924710" cy="307777"/>
            </a:xfrm>
            <a:prstGeom prst="rect">
              <a:avLst/>
            </a:prstGeom>
            <a:noFill/>
          </p:spPr>
          <p:txBody>
            <a:bodyPr wrap="square" rtlCol="0">
              <a:spAutoFit/>
            </a:bodyPr>
            <a:lstStyle/>
            <a:p>
              <a:r>
                <a:rPr lang="en-US" altLang="ko-KR" sz="1400" b="1" dirty="0">
                  <a:solidFill>
                    <a:schemeClr val="tx1">
                      <a:lumMod val="75000"/>
                      <a:lumOff val="25000"/>
                    </a:schemeClr>
                  </a:solidFill>
                </a:rPr>
                <a:t>Content  Here</a:t>
              </a:r>
              <a:endParaRPr lang="ko-KR" altLang="en-US" sz="1400" b="1" dirty="0">
                <a:solidFill>
                  <a:schemeClr val="tx1">
                    <a:lumMod val="75000"/>
                    <a:lumOff val="25000"/>
                  </a:schemeClr>
                </a:solidFill>
              </a:endParaRPr>
            </a:p>
          </p:txBody>
        </p:sp>
        <p:sp>
          <p:nvSpPr>
            <p:cNvPr id="9" name="TextBox 8">
              <a:extLst>
                <a:ext uri="{FF2B5EF4-FFF2-40B4-BE49-F238E27FC236}">
                  <a16:creationId xmlns:a16="http://schemas.microsoft.com/office/drawing/2014/main" id="{5133FF11-A339-4FB9-903E-960BFF7AE850}"/>
                </a:ext>
              </a:extLst>
            </p:cNvPr>
            <p:cNvSpPr txBox="1"/>
            <p:nvPr/>
          </p:nvSpPr>
          <p:spPr>
            <a:xfrm>
              <a:off x="5247690" y="1906960"/>
              <a:ext cx="2924710" cy="646331"/>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Presentations. Easy to change colors, photos and Text.</a:t>
              </a:r>
              <a:r>
                <a:rPr lang="ko-KR" altLang="en-US" sz="1200" dirty="0">
                  <a:solidFill>
                    <a:schemeClr val="tx1">
                      <a:lumMod val="75000"/>
                      <a:lumOff val="25000"/>
                    </a:schemeClr>
                  </a:solidFill>
                </a:rPr>
                <a:t> </a:t>
              </a:r>
            </a:p>
          </p:txBody>
        </p:sp>
      </p:grpSp>
      <p:grpSp>
        <p:nvGrpSpPr>
          <p:cNvPr id="10" name="Group 9">
            <a:extLst>
              <a:ext uri="{FF2B5EF4-FFF2-40B4-BE49-F238E27FC236}">
                <a16:creationId xmlns:a16="http://schemas.microsoft.com/office/drawing/2014/main" id="{27C01348-2354-4C81-B6EA-2A73938A545F}"/>
              </a:ext>
            </a:extLst>
          </p:cNvPr>
          <p:cNvGrpSpPr/>
          <p:nvPr/>
        </p:nvGrpSpPr>
        <p:grpSpPr>
          <a:xfrm>
            <a:off x="7380144" y="5205673"/>
            <a:ext cx="4119875" cy="858550"/>
            <a:chOff x="5247690" y="1753071"/>
            <a:chExt cx="2907938" cy="858550"/>
          </a:xfrm>
        </p:grpSpPr>
        <p:sp>
          <p:nvSpPr>
            <p:cNvPr id="11" name="TextBox 10">
              <a:extLst>
                <a:ext uri="{FF2B5EF4-FFF2-40B4-BE49-F238E27FC236}">
                  <a16:creationId xmlns:a16="http://schemas.microsoft.com/office/drawing/2014/main" id="{94570DCA-906C-461F-9769-5114467B3D84}"/>
                </a:ext>
              </a:extLst>
            </p:cNvPr>
            <p:cNvSpPr txBox="1"/>
            <p:nvPr/>
          </p:nvSpPr>
          <p:spPr>
            <a:xfrm>
              <a:off x="5247690" y="1753071"/>
              <a:ext cx="2907938" cy="307777"/>
            </a:xfrm>
            <a:prstGeom prst="rect">
              <a:avLst/>
            </a:prstGeom>
            <a:noFill/>
          </p:spPr>
          <p:txBody>
            <a:bodyPr wrap="square" rtlCol="0">
              <a:spAutoFit/>
            </a:bodyPr>
            <a:lstStyle/>
            <a:p>
              <a:r>
                <a:rPr lang="en-US" altLang="ko-KR" sz="1400" b="1" dirty="0">
                  <a:solidFill>
                    <a:schemeClr val="tx1">
                      <a:lumMod val="75000"/>
                      <a:lumOff val="25000"/>
                    </a:schemeClr>
                  </a:solidFill>
                </a:rPr>
                <a:t>Content  Here</a:t>
              </a:r>
              <a:endParaRPr lang="ko-KR" altLang="en-US" sz="1400" b="1" dirty="0">
                <a:solidFill>
                  <a:schemeClr val="tx1">
                    <a:lumMod val="75000"/>
                    <a:lumOff val="25000"/>
                  </a:schemeClr>
                </a:solidFill>
              </a:endParaRPr>
            </a:p>
          </p:txBody>
        </p:sp>
        <p:sp>
          <p:nvSpPr>
            <p:cNvPr id="12" name="TextBox 11">
              <a:extLst>
                <a:ext uri="{FF2B5EF4-FFF2-40B4-BE49-F238E27FC236}">
                  <a16:creationId xmlns:a16="http://schemas.microsoft.com/office/drawing/2014/main" id="{2AC17D57-9BBA-4351-B5A4-2AE0D6F2E14A}"/>
                </a:ext>
              </a:extLst>
            </p:cNvPr>
            <p:cNvSpPr txBox="1"/>
            <p:nvPr/>
          </p:nvSpPr>
          <p:spPr>
            <a:xfrm>
              <a:off x="5247690" y="1965290"/>
              <a:ext cx="2907938" cy="646331"/>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Presentations. Easy to change colors, photos and Text.</a:t>
              </a:r>
              <a:r>
                <a:rPr lang="ko-KR" altLang="en-US" sz="1200" dirty="0">
                  <a:solidFill>
                    <a:schemeClr val="tx1">
                      <a:lumMod val="75000"/>
                      <a:lumOff val="25000"/>
                    </a:schemeClr>
                  </a:solidFill>
                </a:rPr>
                <a:t> </a:t>
              </a:r>
            </a:p>
          </p:txBody>
        </p:sp>
      </p:grpSp>
      <p:grpSp>
        <p:nvGrpSpPr>
          <p:cNvPr id="13" name="Group 12">
            <a:extLst>
              <a:ext uri="{FF2B5EF4-FFF2-40B4-BE49-F238E27FC236}">
                <a16:creationId xmlns:a16="http://schemas.microsoft.com/office/drawing/2014/main" id="{A8D38EBA-5C20-4017-97E8-BE9235CDA6F4}"/>
              </a:ext>
            </a:extLst>
          </p:cNvPr>
          <p:cNvGrpSpPr/>
          <p:nvPr/>
        </p:nvGrpSpPr>
        <p:grpSpPr>
          <a:xfrm>
            <a:off x="815548" y="4385348"/>
            <a:ext cx="2801006" cy="858550"/>
            <a:chOff x="6096920" y="1753071"/>
            <a:chExt cx="2463137" cy="858550"/>
          </a:xfrm>
        </p:grpSpPr>
        <p:sp>
          <p:nvSpPr>
            <p:cNvPr id="14" name="TextBox 13">
              <a:extLst>
                <a:ext uri="{FF2B5EF4-FFF2-40B4-BE49-F238E27FC236}">
                  <a16:creationId xmlns:a16="http://schemas.microsoft.com/office/drawing/2014/main" id="{85F9E3A1-3F2B-4B2D-97A2-14B1D9382AD5}"/>
                </a:ext>
              </a:extLst>
            </p:cNvPr>
            <p:cNvSpPr txBox="1"/>
            <p:nvPr/>
          </p:nvSpPr>
          <p:spPr>
            <a:xfrm>
              <a:off x="6096920" y="1753071"/>
              <a:ext cx="2463137" cy="307777"/>
            </a:xfrm>
            <a:prstGeom prst="rect">
              <a:avLst/>
            </a:prstGeom>
            <a:noFill/>
          </p:spPr>
          <p:txBody>
            <a:bodyPr wrap="square" rtlCol="0">
              <a:spAutoFit/>
            </a:bodyPr>
            <a:lstStyle/>
            <a:p>
              <a:pPr algn="r"/>
              <a:r>
                <a:rPr lang="en-US" altLang="ko-KR" sz="1400" b="1" dirty="0">
                  <a:solidFill>
                    <a:schemeClr val="tx1">
                      <a:lumMod val="75000"/>
                      <a:lumOff val="25000"/>
                    </a:schemeClr>
                  </a:solidFill>
                </a:rPr>
                <a:t>Content  Here</a:t>
              </a:r>
              <a:endParaRPr lang="ko-KR" altLang="en-US" sz="1400" b="1" dirty="0">
                <a:solidFill>
                  <a:schemeClr val="tx1">
                    <a:lumMod val="75000"/>
                    <a:lumOff val="25000"/>
                  </a:schemeClr>
                </a:solidFill>
              </a:endParaRPr>
            </a:p>
          </p:txBody>
        </p:sp>
        <p:sp>
          <p:nvSpPr>
            <p:cNvPr id="15" name="TextBox 14">
              <a:extLst>
                <a:ext uri="{FF2B5EF4-FFF2-40B4-BE49-F238E27FC236}">
                  <a16:creationId xmlns:a16="http://schemas.microsoft.com/office/drawing/2014/main" id="{F1538F96-1C9C-4CED-A62F-396AF9F3A9E4}"/>
                </a:ext>
              </a:extLst>
            </p:cNvPr>
            <p:cNvSpPr txBox="1"/>
            <p:nvPr/>
          </p:nvSpPr>
          <p:spPr>
            <a:xfrm>
              <a:off x="6096920" y="1965290"/>
              <a:ext cx="2463137"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Presentations.</a:t>
              </a:r>
              <a:endParaRPr lang="ko-KR" altLang="en-US" sz="1200" dirty="0">
                <a:solidFill>
                  <a:schemeClr val="tx1">
                    <a:lumMod val="75000"/>
                    <a:lumOff val="25000"/>
                  </a:schemeClr>
                </a:solidFill>
              </a:endParaRPr>
            </a:p>
          </p:txBody>
        </p:sp>
      </p:grpSp>
      <p:cxnSp>
        <p:nvCxnSpPr>
          <p:cNvPr id="16" name="Elbow Connector 32">
            <a:extLst>
              <a:ext uri="{FF2B5EF4-FFF2-40B4-BE49-F238E27FC236}">
                <a16:creationId xmlns:a16="http://schemas.microsoft.com/office/drawing/2014/main" id="{DE4414E4-2454-4693-9775-249250E81D14}"/>
              </a:ext>
            </a:extLst>
          </p:cNvPr>
          <p:cNvCxnSpPr/>
          <p:nvPr/>
        </p:nvCxnSpPr>
        <p:spPr>
          <a:xfrm flipV="1">
            <a:off x="3485402" y="3859062"/>
            <a:ext cx="793081" cy="461888"/>
          </a:xfrm>
          <a:prstGeom prst="bentConnector3">
            <a:avLst>
              <a:gd name="adj1" fmla="val 747"/>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Elbow Connector 39">
            <a:extLst>
              <a:ext uri="{FF2B5EF4-FFF2-40B4-BE49-F238E27FC236}">
                <a16:creationId xmlns:a16="http://schemas.microsoft.com/office/drawing/2014/main" id="{3E68D1C5-2962-4431-8DB5-6AA070D53086}"/>
              </a:ext>
            </a:extLst>
          </p:cNvPr>
          <p:cNvCxnSpPr>
            <a:cxnSpLocks/>
          </p:cNvCxnSpPr>
          <p:nvPr/>
        </p:nvCxnSpPr>
        <p:spPr>
          <a:xfrm rot="10800000">
            <a:off x="6672068" y="4997719"/>
            <a:ext cx="666504" cy="420175"/>
          </a:xfrm>
          <a:prstGeom prst="bentConnector3">
            <a:avLst>
              <a:gd name="adj1" fmla="val 98203"/>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Rounded Rectangle 25">
            <a:extLst>
              <a:ext uri="{FF2B5EF4-FFF2-40B4-BE49-F238E27FC236}">
                <a16:creationId xmlns:a16="http://schemas.microsoft.com/office/drawing/2014/main" id="{EEB73073-1062-435D-9047-7339F78A2A8E}"/>
              </a:ext>
            </a:extLst>
          </p:cNvPr>
          <p:cNvSpPr/>
          <p:nvPr/>
        </p:nvSpPr>
        <p:spPr>
          <a:xfrm>
            <a:off x="6771690" y="3750929"/>
            <a:ext cx="575857" cy="422012"/>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9" name="Freeform 53">
            <a:extLst>
              <a:ext uri="{FF2B5EF4-FFF2-40B4-BE49-F238E27FC236}">
                <a16:creationId xmlns:a16="http://schemas.microsoft.com/office/drawing/2014/main" id="{E8EC1E58-28E8-4216-8493-F6A50B457ED3}"/>
              </a:ext>
            </a:extLst>
          </p:cNvPr>
          <p:cNvSpPr/>
          <p:nvPr/>
        </p:nvSpPr>
        <p:spPr>
          <a:xfrm>
            <a:off x="5012965" y="3687778"/>
            <a:ext cx="534804" cy="548314"/>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80220 w 2296986"/>
              <a:gd name="connsiteY0" fmla="*/ 1747818 h 2354521"/>
              <a:gd name="connsiteX1" fmla="*/ 1828126 w 2296986"/>
              <a:gd name="connsiteY1" fmla="*/ 1826304 h 2354521"/>
              <a:gd name="connsiteX2" fmla="*/ 1955684 w 2296986"/>
              <a:gd name="connsiteY2" fmla="*/ 2095900 h 2354521"/>
              <a:gd name="connsiteX3" fmla="*/ 1683117 w 2296986"/>
              <a:gd name="connsiteY3" fmla="*/ 1962549 h 2354521"/>
              <a:gd name="connsiteX4" fmla="*/ 1529193 w 2296986"/>
              <a:gd name="connsiteY4" fmla="*/ 2354521 h 2354521"/>
              <a:gd name="connsiteX5" fmla="*/ 1381062 w 2296986"/>
              <a:gd name="connsiteY5" fmla="*/ 2120816 h 2354521"/>
              <a:gd name="connsiteX6" fmla="*/ 1496122 w 2296986"/>
              <a:gd name="connsiteY6" fmla="*/ 1788127 h 2354521"/>
              <a:gd name="connsiteX7" fmla="*/ 910069 w 2296986"/>
              <a:gd name="connsiteY7" fmla="*/ 1225390 h 2354521"/>
              <a:gd name="connsiteX8" fmla="*/ 415531 w 2296986"/>
              <a:gd name="connsiteY8" fmla="*/ 2322212 h 2354521"/>
              <a:gd name="connsiteX9" fmla="*/ 293764 w 2296986"/>
              <a:gd name="connsiteY9" fmla="*/ 2052845 h 2354521"/>
              <a:gd name="connsiteX10" fmla="*/ 497994 w 2296986"/>
              <a:gd name="connsiteY10" fmla="*/ 836420 h 2354521"/>
              <a:gd name="connsiteX11" fmla="*/ 11747 w 2296986"/>
              <a:gd name="connsiteY11" fmla="*/ 5505 h 2354521"/>
              <a:gd name="connsiteX12" fmla="*/ 772299 w 2296986"/>
              <a:gd name="connsiteY12" fmla="*/ 578452 h 2354521"/>
              <a:gd name="connsiteX13" fmla="*/ 2042020 w 2296986"/>
              <a:gd name="connsiteY13" fmla="*/ 514597 h 2354521"/>
              <a:gd name="connsiteX14" fmla="*/ 2296986 w 2296986"/>
              <a:gd name="connsiteY14" fmla="*/ 662729 h 2354521"/>
              <a:gd name="connsiteX15" fmla="*/ 1125486 w 2296986"/>
              <a:gd name="connsiteY15" fmla="*/ 1004182 h 2354521"/>
              <a:gd name="connsiteX16" fmla="*/ 1677097 w 2296986"/>
              <a:gd name="connsiteY16" fmla="*/ 1608523 h 2354521"/>
              <a:gd name="connsiteX17" fmla="*/ 2095511 w 2296986"/>
              <a:gd name="connsiteY17" fmla="*/ 1557316 h 2354521"/>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910069 w 2296986"/>
              <a:gd name="connsiteY7" fmla="*/ 1225483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209809 w 2296986"/>
              <a:gd name="connsiteY15" fmla="*/ 996610 h 2354614"/>
              <a:gd name="connsiteX16" fmla="*/ 1677097 w 2296986"/>
              <a:gd name="connsiteY16" fmla="*/ 1608616 h 2354614"/>
              <a:gd name="connsiteX17" fmla="*/ 2095511 w 2296986"/>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63683 w 2296594"/>
              <a:gd name="connsiteY7" fmla="*/ 1325138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005271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619125" y="507351"/>
            <a:ext cx="11572875" cy="723900"/>
          </a:xfrm>
          <a:prstGeom prst="rect">
            <a:avLst/>
          </a:prstGeom>
        </p:spPr>
        <p:txBody>
          <a:bodyPr>
            <a:noAutofit/>
          </a:bodyPr>
          <a:lstStyle/>
          <a:p>
            <a:r>
              <a:rPr lang="en-US" sz="4800" dirty="0">
                <a:solidFill>
                  <a:schemeClr val="bg1"/>
                </a:solidFill>
              </a:rPr>
              <a:t>Infographic Style</a:t>
            </a:r>
          </a:p>
        </p:txBody>
      </p:sp>
      <p:sp>
        <p:nvSpPr>
          <p:cNvPr id="49" name="TextBox 48">
            <a:extLst>
              <a:ext uri="{FF2B5EF4-FFF2-40B4-BE49-F238E27FC236}">
                <a16:creationId xmlns:a16="http://schemas.microsoft.com/office/drawing/2014/main" id="{138F7507-C5D6-484D-A04C-C46E05B07B4B}"/>
              </a:ext>
            </a:extLst>
          </p:cNvPr>
          <p:cNvSpPr txBox="1"/>
          <p:nvPr/>
        </p:nvSpPr>
        <p:spPr>
          <a:xfrm>
            <a:off x="5345424" y="2164489"/>
            <a:ext cx="5890592" cy="523220"/>
          </a:xfrm>
          <a:prstGeom prst="rect">
            <a:avLst/>
          </a:prstGeom>
          <a:noFill/>
        </p:spPr>
        <p:txBody>
          <a:bodyPr wrap="square" rtlCol="0">
            <a:spAutoFit/>
          </a:bodyPr>
          <a:lstStyle/>
          <a:p>
            <a:r>
              <a:rPr lang="en-US" altLang="ko-KR" sz="2800" b="1" dirty="0">
                <a:solidFill>
                  <a:srgbClr val="FF0000"/>
                </a:solidFill>
                <a:cs typeface="Arial" pitchFamily="34" charset="0"/>
              </a:rPr>
              <a:t>NO.1 Presentation</a:t>
            </a:r>
            <a:endParaRPr lang="ko-KR" altLang="en-US" sz="2800" b="1" dirty="0">
              <a:solidFill>
                <a:srgbClr val="FF0000"/>
              </a:solidFill>
              <a:cs typeface="Arial" pitchFamily="34" charset="0"/>
            </a:endParaRPr>
          </a:p>
        </p:txBody>
      </p:sp>
      <p:sp>
        <p:nvSpPr>
          <p:cNvPr id="50" name="TextBox 49">
            <a:extLst>
              <a:ext uri="{FF2B5EF4-FFF2-40B4-BE49-F238E27FC236}">
                <a16:creationId xmlns:a16="http://schemas.microsoft.com/office/drawing/2014/main" id="{756510F6-94B0-4DF0-9840-008C110EAF46}"/>
              </a:ext>
            </a:extLst>
          </p:cNvPr>
          <p:cNvSpPr txBox="1"/>
          <p:nvPr/>
        </p:nvSpPr>
        <p:spPr>
          <a:xfrm>
            <a:off x="5345424" y="1762434"/>
            <a:ext cx="5890592" cy="338554"/>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Modern  PowerPoint  Presentation</a:t>
            </a:r>
            <a:endParaRPr lang="ko-KR" altLang="en-US" sz="1600" b="1" dirty="0">
              <a:solidFill>
                <a:srgbClr val="C00000"/>
              </a:solidFill>
              <a:cs typeface="Arial" pitchFamily="34" charset="0"/>
            </a:endParaRPr>
          </a:p>
        </p:txBody>
      </p:sp>
      <p:sp>
        <p:nvSpPr>
          <p:cNvPr id="51" name="TextBox 50">
            <a:extLst>
              <a:ext uri="{FF2B5EF4-FFF2-40B4-BE49-F238E27FC236}">
                <a16:creationId xmlns:a16="http://schemas.microsoft.com/office/drawing/2014/main" id="{ECAF9740-C69A-4E91-A7C4-A970872A23B3}"/>
              </a:ext>
            </a:extLst>
          </p:cNvPr>
          <p:cNvSpPr txBox="1"/>
          <p:nvPr/>
        </p:nvSpPr>
        <p:spPr>
          <a:xfrm>
            <a:off x="5345424" y="2687839"/>
            <a:ext cx="589059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Easy to change colors, photos and Text. </a:t>
            </a:r>
          </a:p>
        </p:txBody>
      </p:sp>
      <p:sp>
        <p:nvSpPr>
          <p:cNvPr id="52" name="AutoShape 92">
            <a:extLst>
              <a:ext uri="{FF2B5EF4-FFF2-40B4-BE49-F238E27FC236}">
                <a16:creationId xmlns:a16="http://schemas.microsoft.com/office/drawing/2014/main" id="{678AABE7-6B66-4CFB-BE8A-884D2EC52A77}"/>
              </a:ext>
            </a:extLst>
          </p:cNvPr>
          <p:cNvSpPr>
            <a:spLocks noChangeArrowheads="1"/>
          </p:cNvSpPr>
          <p:nvPr/>
        </p:nvSpPr>
        <p:spPr bwMode="auto">
          <a:xfrm flipH="1">
            <a:off x="5707339" y="3549228"/>
            <a:ext cx="560666" cy="560666"/>
          </a:xfrm>
          <a:prstGeom prst="rect">
            <a:avLst/>
          </a:prstGeom>
          <a:noFill/>
          <a:ln w="38100">
            <a:solidFill>
              <a:srgbClr val="FF0000"/>
            </a:solidFill>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accent2"/>
              </a:solidFill>
            </a:endParaRPr>
          </a:p>
        </p:txBody>
      </p:sp>
      <p:sp>
        <p:nvSpPr>
          <p:cNvPr id="53" name="AutoShape 92">
            <a:extLst>
              <a:ext uri="{FF2B5EF4-FFF2-40B4-BE49-F238E27FC236}">
                <a16:creationId xmlns:a16="http://schemas.microsoft.com/office/drawing/2014/main" id="{0E1D471E-F4AB-4033-A502-3C724417B83F}"/>
              </a:ext>
            </a:extLst>
          </p:cNvPr>
          <p:cNvSpPr>
            <a:spLocks noChangeArrowheads="1"/>
          </p:cNvSpPr>
          <p:nvPr/>
        </p:nvSpPr>
        <p:spPr bwMode="auto">
          <a:xfrm flipH="1">
            <a:off x="8719221" y="3549228"/>
            <a:ext cx="560666" cy="560666"/>
          </a:xfrm>
          <a:prstGeom prst="rect">
            <a:avLst/>
          </a:prstGeom>
          <a:solidFill>
            <a:srgbClr val="EAEAEA"/>
          </a:solidFill>
          <a:ln w="38100">
            <a:solidFill>
              <a:srgbClr val="FF0000"/>
            </a:solidFill>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accent2"/>
              </a:solidFill>
            </a:endParaRPr>
          </a:p>
        </p:txBody>
      </p:sp>
      <p:sp>
        <p:nvSpPr>
          <p:cNvPr id="54" name="AutoShape 92">
            <a:extLst>
              <a:ext uri="{FF2B5EF4-FFF2-40B4-BE49-F238E27FC236}">
                <a16:creationId xmlns:a16="http://schemas.microsoft.com/office/drawing/2014/main" id="{737227B4-291A-42B7-BA0E-5C984DB416C3}"/>
              </a:ext>
            </a:extLst>
          </p:cNvPr>
          <p:cNvSpPr>
            <a:spLocks noChangeArrowheads="1"/>
          </p:cNvSpPr>
          <p:nvPr/>
        </p:nvSpPr>
        <p:spPr bwMode="auto">
          <a:xfrm flipH="1">
            <a:off x="10225162" y="3549166"/>
            <a:ext cx="560666" cy="560728"/>
          </a:xfrm>
          <a:prstGeom prst="rect">
            <a:avLst/>
          </a:prstGeom>
          <a:noFill/>
          <a:ln w="38100">
            <a:solidFill>
              <a:srgbClr val="FF0000"/>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accent2"/>
              </a:solidFill>
            </a:endParaRPr>
          </a:p>
        </p:txBody>
      </p:sp>
      <p:sp>
        <p:nvSpPr>
          <p:cNvPr id="55" name="AutoShape 92">
            <a:extLst>
              <a:ext uri="{FF2B5EF4-FFF2-40B4-BE49-F238E27FC236}">
                <a16:creationId xmlns:a16="http://schemas.microsoft.com/office/drawing/2014/main" id="{EDA4DD0B-FB93-41DA-B193-CAAED85C28D1}"/>
              </a:ext>
            </a:extLst>
          </p:cNvPr>
          <p:cNvSpPr>
            <a:spLocks noChangeArrowheads="1"/>
          </p:cNvSpPr>
          <p:nvPr/>
        </p:nvSpPr>
        <p:spPr bwMode="auto">
          <a:xfrm flipH="1">
            <a:off x="7213280" y="3549166"/>
            <a:ext cx="560666" cy="560728"/>
          </a:xfrm>
          <a:prstGeom prst="rect">
            <a:avLst/>
          </a:prstGeom>
          <a:noFill/>
          <a:ln w="38100">
            <a:solidFill>
              <a:srgbClr val="FF0000"/>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accent2"/>
              </a:solidFill>
            </a:endParaRPr>
          </a:p>
        </p:txBody>
      </p:sp>
      <p:sp>
        <p:nvSpPr>
          <p:cNvPr id="56" name="TextBox 55">
            <a:extLst>
              <a:ext uri="{FF2B5EF4-FFF2-40B4-BE49-F238E27FC236}">
                <a16:creationId xmlns:a16="http://schemas.microsoft.com/office/drawing/2014/main" id="{1336695E-5BEE-4D1F-A1F2-72DBC46DCC02}"/>
              </a:ext>
            </a:extLst>
          </p:cNvPr>
          <p:cNvSpPr txBox="1"/>
          <p:nvPr/>
        </p:nvSpPr>
        <p:spPr>
          <a:xfrm>
            <a:off x="5345423" y="4970383"/>
            <a:ext cx="5147549"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You can simply impress your audience and add a unique zing and appeal to your Presentations. </a:t>
            </a:r>
          </a:p>
        </p:txBody>
      </p:sp>
      <p:sp>
        <p:nvSpPr>
          <p:cNvPr id="61" name="TextBox 60">
            <a:extLst>
              <a:ext uri="{FF2B5EF4-FFF2-40B4-BE49-F238E27FC236}">
                <a16:creationId xmlns:a16="http://schemas.microsoft.com/office/drawing/2014/main" id="{0DEDCDC7-D4BA-4DFC-8036-D1EC12016D3C}"/>
              </a:ext>
            </a:extLst>
          </p:cNvPr>
          <p:cNvSpPr txBox="1"/>
          <p:nvPr/>
        </p:nvSpPr>
        <p:spPr>
          <a:xfrm>
            <a:off x="5345425" y="4227303"/>
            <a:ext cx="1250733"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a:t>
            </a:r>
            <a:r>
              <a:rPr lang="ko-KR" altLang="en-US"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sp>
        <p:nvSpPr>
          <p:cNvPr id="62" name="TextBox 61">
            <a:extLst>
              <a:ext uri="{FF2B5EF4-FFF2-40B4-BE49-F238E27FC236}">
                <a16:creationId xmlns:a16="http://schemas.microsoft.com/office/drawing/2014/main" id="{C70A4886-FB61-4FFA-ACC3-7714D929DCE4}"/>
              </a:ext>
            </a:extLst>
          </p:cNvPr>
          <p:cNvSpPr txBox="1"/>
          <p:nvPr/>
        </p:nvSpPr>
        <p:spPr>
          <a:xfrm>
            <a:off x="6841219" y="4197515"/>
            <a:ext cx="1250733"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a:t>
            </a:r>
            <a:r>
              <a:rPr lang="ko-KR" altLang="en-US"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sp>
        <p:nvSpPr>
          <p:cNvPr id="63" name="TextBox 62">
            <a:extLst>
              <a:ext uri="{FF2B5EF4-FFF2-40B4-BE49-F238E27FC236}">
                <a16:creationId xmlns:a16="http://schemas.microsoft.com/office/drawing/2014/main" id="{30ED67E7-A2F2-493C-95F6-A57A5CC59B9E}"/>
              </a:ext>
            </a:extLst>
          </p:cNvPr>
          <p:cNvSpPr txBox="1"/>
          <p:nvPr/>
        </p:nvSpPr>
        <p:spPr>
          <a:xfrm>
            <a:off x="8368559" y="4227303"/>
            <a:ext cx="1250733"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a:t>
            </a:r>
            <a:r>
              <a:rPr lang="ko-KR" altLang="en-US"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sp>
        <p:nvSpPr>
          <p:cNvPr id="64" name="TextBox 63">
            <a:extLst>
              <a:ext uri="{FF2B5EF4-FFF2-40B4-BE49-F238E27FC236}">
                <a16:creationId xmlns:a16="http://schemas.microsoft.com/office/drawing/2014/main" id="{7752F4C2-11BF-42EB-BC36-5247B5D5EE9B}"/>
              </a:ext>
            </a:extLst>
          </p:cNvPr>
          <p:cNvSpPr txBox="1"/>
          <p:nvPr/>
        </p:nvSpPr>
        <p:spPr>
          <a:xfrm>
            <a:off x="9880125" y="4227303"/>
            <a:ext cx="1250733"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a:t>
            </a:r>
            <a:r>
              <a:rPr lang="ko-KR" altLang="en-US"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sp>
        <p:nvSpPr>
          <p:cNvPr id="79" name="Rectangle 78">
            <a:extLst>
              <a:ext uri="{FF2B5EF4-FFF2-40B4-BE49-F238E27FC236}">
                <a16:creationId xmlns:a16="http://schemas.microsoft.com/office/drawing/2014/main" id="{11EF7D5D-CEB6-4DB8-894D-8958DCFE8676}"/>
              </a:ext>
            </a:extLst>
          </p:cNvPr>
          <p:cNvSpPr/>
          <p:nvPr/>
        </p:nvSpPr>
        <p:spPr>
          <a:xfrm>
            <a:off x="5424940" y="2153819"/>
            <a:ext cx="82296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Imagen 31"/>
          <p:cNvPicPr>
            <a:picLocks noChangeAspect="1"/>
          </p:cNvPicPr>
          <p:nvPr/>
        </p:nvPicPr>
        <p:blipFill>
          <a:blip r:embed="rId2"/>
          <a:stretch>
            <a:fillRect/>
          </a:stretch>
        </p:blipFill>
        <p:spPr>
          <a:xfrm>
            <a:off x="5892820" y="3668148"/>
            <a:ext cx="189704" cy="347790"/>
          </a:xfrm>
          <a:prstGeom prst="rect">
            <a:avLst/>
          </a:prstGeom>
        </p:spPr>
      </p:pic>
      <p:pic>
        <p:nvPicPr>
          <p:cNvPr id="33" name="Imagen 32"/>
          <p:cNvPicPr>
            <a:picLocks noChangeAspect="1"/>
          </p:cNvPicPr>
          <p:nvPr/>
        </p:nvPicPr>
        <p:blipFill>
          <a:blip r:embed="rId2"/>
          <a:stretch>
            <a:fillRect/>
          </a:stretch>
        </p:blipFill>
        <p:spPr>
          <a:xfrm>
            <a:off x="7398761" y="3655151"/>
            <a:ext cx="189704" cy="347790"/>
          </a:xfrm>
          <a:prstGeom prst="rect">
            <a:avLst/>
          </a:prstGeom>
        </p:spPr>
      </p:pic>
      <p:pic>
        <p:nvPicPr>
          <p:cNvPr id="34" name="Imagen 33"/>
          <p:cNvPicPr>
            <a:picLocks noChangeAspect="1"/>
          </p:cNvPicPr>
          <p:nvPr/>
        </p:nvPicPr>
        <p:blipFill>
          <a:blip r:embed="rId2"/>
          <a:stretch>
            <a:fillRect/>
          </a:stretch>
        </p:blipFill>
        <p:spPr>
          <a:xfrm>
            <a:off x="8904702" y="3655151"/>
            <a:ext cx="189704" cy="347790"/>
          </a:xfrm>
          <a:prstGeom prst="rect">
            <a:avLst/>
          </a:prstGeom>
        </p:spPr>
      </p:pic>
      <p:pic>
        <p:nvPicPr>
          <p:cNvPr id="35" name="Imagen 34"/>
          <p:cNvPicPr>
            <a:picLocks noChangeAspect="1"/>
          </p:cNvPicPr>
          <p:nvPr/>
        </p:nvPicPr>
        <p:blipFill>
          <a:blip r:embed="rId2"/>
          <a:stretch>
            <a:fillRect/>
          </a:stretch>
        </p:blipFill>
        <p:spPr>
          <a:xfrm>
            <a:off x="10410639" y="3668148"/>
            <a:ext cx="189704" cy="347790"/>
          </a:xfrm>
          <a:prstGeom prst="rect">
            <a:avLst/>
          </a:prstGeom>
        </p:spPr>
      </p:pic>
      <p:pic>
        <p:nvPicPr>
          <p:cNvPr id="5" name="Imagen 4"/>
          <p:cNvPicPr>
            <a:picLocks noChangeAspect="1"/>
          </p:cNvPicPr>
          <p:nvPr/>
        </p:nvPicPr>
        <p:blipFill>
          <a:blip r:embed="rId3"/>
          <a:stretch>
            <a:fillRect/>
          </a:stretch>
        </p:blipFill>
        <p:spPr>
          <a:xfrm>
            <a:off x="656025" y="3905742"/>
            <a:ext cx="4361895" cy="2264970"/>
          </a:xfrm>
          <a:prstGeom prst="rect">
            <a:avLst/>
          </a:prstGeom>
        </p:spPr>
      </p:pic>
    </p:spTree>
    <p:extLst>
      <p:ext uri="{BB962C8B-B14F-4D97-AF65-F5344CB8AC3E}">
        <p14:creationId xmlns:p14="http://schemas.microsoft.com/office/powerpoint/2010/main" val="859090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9" name="Imagen 8"/>
          <p:cNvPicPr>
            <a:picLocks noChangeAspect="1"/>
          </p:cNvPicPr>
          <p:nvPr/>
        </p:nvPicPr>
        <p:blipFill>
          <a:blip r:embed="rId2"/>
          <a:stretch>
            <a:fillRect/>
          </a:stretch>
        </p:blipFill>
        <p:spPr>
          <a:xfrm>
            <a:off x="76200" y="127822"/>
            <a:ext cx="12052300" cy="6653977"/>
          </a:xfrm>
          <a:prstGeom prst="rect">
            <a:avLst/>
          </a:prstGeom>
        </p:spPr>
      </p:pic>
      <p:sp>
        <p:nvSpPr>
          <p:cNvPr id="5" name="TextBox 3">
            <a:extLst>
              <a:ext uri="{FF2B5EF4-FFF2-40B4-BE49-F238E27FC236}">
                <a16:creationId xmlns:a16="http://schemas.microsoft.com/office/drawing/2014/main" id="{1DF8EF26-7AD5-4E7F-95B3-9A57CF80C483}"/>
              </a:ext>
            </a:extLst>
          </p:cNvPr>
          <p:cNvSpPr txBox="1"/>
          <p:nvPr/>
        </p:nvSpPr>
        <p:spPr>
          <a:xfrm>
            <a:off x="-8347" y="4231878"/>
            <a:ext cx="12191999"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6" name="TextBox 4">
            <a:extLst>
              <a:ext uri="{FF2B5EF4-FFF2-40B4-BE49-F238E27FC236}">
                <a16:creationId xmlns:a16="http://schemas.microsoft.com/office/drawing/2014/main" id="{BADEB2CA-D11F-4CA5-BC5A-6C38FF4BF392}"/>
              </a:ext>
            </a:extLst>
          </p:cNvPr>
          <p:cNvSpPr txBox="1"/>
          <p:nvPr/>
        </p:nvSpPr>
        <p:spPr>
          <a:xfrm>
            <a:off x="-8297" y="5171209"/>
            <a:ext cx="12191852" cy="379656"/>
          </a:xfrm>
          <a:prstGeom prst="rect">
            <a:avLst/>
          </a:prstGeom>
          <a:solidFill>
            <a:srgbClr val="FF0000"/>
          </a:solidFill>
        </p:spPr>
        <p:txBody>
          <a:bodyPr wrap="square" rtlCol="0" anchor="ctr">
            <a:spAutoFit/>
          </a:bodyPr>
          <a:lstStyle/>
          <a:p>
            <a:pPr algn="ctr"/>
            <a:r>
              <a:rPr lang="en-US" altLang="ko-KR" sz="1867" dirty="0">
                <a:solidFill>
                  <a:schemeClr val="bg1"/>
                </a:solidFill>
                <a:cs typeface="Arial" pitchFamily="34" charset="0"/>
              </a:rPr>
              <a:t>Insert the Subtitle of Your Presentation</a:t>
            </a:r>
            <a:endParaRPr lang="ko-KR" altLang="en-US" sz="1867" dirty="0">
              <a:solidFill>
                <a:schemeClr val="bg1"/>
              </a:solidFill>
              <a:cs typeface="Arial" pitchFamily="34" charset="0"/>
            </a:endParaRPr>
          </a:p>
        </p:txBody>
      </p:sp>
      <p:sp>
        <p:nvSpPr>
          <p:cNvPr id="7" name="Triángulo isósceles 6"/>
          <p:cNvSpPr/>
          <p:nvPr/>
        </p:nvSpPr>
        <p:spPr>
          <a:xfrm rot="5400000">
            <a:off x="544118" y="-544118"/>
            <a:ext cx="1329378" cy="241761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riángulo isósceles 7"/>
          <p:cNvSpPr/>
          <p:nvPr/>
        </p:nvSpPr>
        <p:spPr>
          <a:xfrm rot="16200000">
            <a:off x="10310156" y="-544118"/>
            <a:ext cx="1329378" cy="241761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 name="Imagen 1"/>
          <p:cNvPicPr>
            <a:picLocks noChangeAspect="1"/>
          </p:cNvPicPr>
          <p:nvPr/>
        </p:nvPicPr>
        <p:blipFill>
          <a:blip r:embed="rId3"/>
          <a:stretch>
            <a:fillRect/>
          </a:stretch>
        </p:blipFill>
        <p:spPr>
          <a:xfrm>
            <a:off x="2918835" y="1329378"/>
            <a:ext cx="6198751" cy="2902500"/>
          </a:xfrm>
          <a:prstGeom prst="rect">
            <a:avLst/>
          </a:prstGeom>
        </p:spPr>
      </p:pic>
    </p:spTree>
    <p:extLst>
      <p:ext uri="{BB962C8B-B14F-4D97-AF65-F5344CB8AC3E}">
        <p14:creationId xmlns:p14="http://schemas.microsoft.com/office/powerpoint/2010/main" val="235082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2181296" y="222104"/>
            <a:ext cx="7897091" cy="923330"/>
          </a:xfrm>
          <a:prstGeom prst="rect">
            <a:avLst/>
          </a:prstGeom>
          <a:noFill/>
        </p:spPr>
        <p:txBody>
          <a:bodyPr wrap="square" rtlCol="0" anchor="ctr">
            <a:spAutoFit/>
          </a:bodyPr>
          <a:lstStyle/>
          <a:p>
            <a:pPr algn="ctr"/>
            <a:r>
              <a:rPr lang="en-US" altLang="ko-KR" sz="5400" dirty="0">
                <a:solidFill>
                  <a:schemeClr val="bg1"/>
                </a:solidFill>
                <a:latin typeface="Bahnschrift SemiBold Condensed" panose="020B0502040204020203" pitchFamily="34" charset="0"/>
                <a:cs typeface="Arial" pitchFamily="34" charset="0"/>
              </a:rPr>
              <a:t>Agenda Style</a:t>
            </a:r>
            <a:endParaRPr lang="ko-KR" altLang="en-US" sz="5400" dirty="0">
              <a:solidFill>
                <a:schemeClr val="bg1"/>
              </a:solidFill>
              <a:latin typeface="Bahnschrift SemiBold Condensed" panose="020B0502040204020203" pitchFamily="34" charset="0"/>
              <a:cs typeface="Arial" pitchFamily="34" charset="0"/>
            </a:endParaRPr>
          </a:p>
        </p:txBody>
      </p:sp>
      <p:grpSp>
        <p:nvGrpSpPr>
          <p:cNvPr id="5" name="Group 4">
            <a:extLst>
              <a:ext uri="{FF2B5EF4-FFF2-40B4-BE49-F238E27FC236}">
                <a16:creationId xmlns:a16="http://schemas.microsoft.com/office/drawing/2014/main" id="{63CFBC4A-FC2E-429F-9FF4-0725720C2241}"/>
              </a:ext>
            </a:extLst>
          </p:cNvPr>
          <p:cNvGrpSpPr/>
          <p:nvPr/>
        </p:nvGrpSpPr>
        <p:grpSpPr>
          <a:xfrm>
            <a:off x="4407693" y="2005389"/>
            <a:ext cx="3865827" cy="972690"/>
            <a:chOff x="5486403" y="831114"/>
            <a:chExt cx="3865827" cy="972690"/>
          </a:xfrm>
        </p:grpSpPr>
        <p:grpSp>
          <p:nvGrpSpPr>
            <p:cNvPr id="7" name="Group 6">
              <a:extLst>
                <a:ext uri="{FF2B5EF4-FFF2-40B4-BE49-F238E27FC236}">
                  <a16:creationId xmlns:a16="http://schemas.microsoft.com/office/drawing/2014/main" id="{5E91AE3D-5214-4DCF-B407-4FD3B1AC824F}"/>
                </a:ext>
              </a:extLst>
            </p:cNvPr>
            <p:cNvGrpSpPr/>
            <p:nvPr/>
          </p:nvGrpSpPr>
          <p:grpSpPr>
            <a:xfrm>
              <a:off x="6403290" y="917642"/>
              <a:ext cx="2948940" cy="886162"/>
              <a:chOff x="6751979" y="1666120"/>
              <a:chExt cx="3952213" cy="886162"/>
            </a:xfrm>
          </p:grpSpPr>
          <p:sp>
            <p:nvSpPr>
              <p:cNvPr id="9" name="TextBox 8">
                <a:extLst>
                  <a:ext uri="{FF2B5EF4-FFF2-40B4-BE49-F238E27FC236}">
                    <a16:creationId xmlns:a16="http://schemas.microsoft.com/office/drawing/2014/main" id="{DFD5F61C-A057-4FD7-AC1F-6998710B5DB0}"/>
                  </a:ext>
                </a:extLst>
              </p:cNvPr>
              <p:cNvSpPr txBox="1"/>
              <p:nvPr/>
            </p:nvSpPr>
            <p:spPr>
              <a:xfrm>
                <a:off x="6770451" y="2090617"/>
                <a:ext cx="3933741"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p>
            </p:txBody>
          </p:sp>
          <p:sp>
            <p:nvSpPr>
              <p:cNvPr id="10" name="TextBox 9">
                <a:extLst>
                  <a:ext uri="{FF2B5EF4-FFF2-40B4-BE49-F238E27FC236}">
                    <a16:creationId xmlns:a16="http://schemas.microsoft.com/office/drawing/2014/main" id="{45A96236-CD7C-42A5-891F-61FB731F2A2A}"/>
                  </a:ext>
                </a:extLst>
              </p:cNvPr>
              <p:cNvSpPr txBox="1"/>
              <p:nvPr/>
            </p:nvSpPr>
            <p:spPr>
              <a:xfrm>
                <a:off x="6751979" y="1666120"/>
                <a:ext cx="3933741" cy="461665"/>
              </a:xfrm>
              <a:prstGeom prst="rect">
                <a:avLst/>
              </a:prstGeom>
              <a:noFill/>
            </p:spPr>
            <p:txBody>
              <a:bodyPr wrap="square" lIns="108000" rIns="108000" rtlCol="0">
                <a:spAutoFit/>
              </a:bodyPr>
              <a:lstStyle/>
              <a:p>
                <a:r>
                  <a:rPr lang="en-US" altLang="ko-KR" sz="2400" b="1" dirty="0">
                    <a:cs typeface="Arial" pitchFamily="34" charset="0"/>
                  </a:rPr>
                  <a:t>Contents</a:t>
                </a:r>
                <a:endParaRPr lang="ko-KR" altLang="en-US" sz="2400" b="1" dirty="0">
                  <a:cs typeface="Arial" pitchFamily="34" charset="0"/>
                </a:endParaRPr>
              </a:p>
            </p:txBody>
          </p:sp>
        </p:grpSp>
        <p:sp>
          <p:nvSpPr>
            <p:cNvPr id="8" name="TextBox 7">
              <a:extLst>
                <a:ext uri="{FF2B5EF4-FFF2-40B4-BE49-F238E27FC236}">
                  <a16:creationId xmlns:a16="http://schemas.microsoft.com/office/drawing/2014/main" id="{605AC5C5-5E76-408E-BC0F-06598367C156}"/>
                </a:ext>
              </a:extLst>
            </p:cNvPr>
            <p:cNvSpPr txBox="1"/>
            <p:nvPr/>
          </p:nvSpPr>
          <p:spPr>
            <a:xfrm>
              <a:off x="5486403" y="831114"/>
              <a:ext cx="877115" cy="769441"/>
            </a:xfrm>
            <a:prstGeom prst="rect">
              <a:avLst/>
            </a:prstGeom>
            <a:noFill/>
          </p:spPr>
          <p:txBody>
            <a:bodyPr wrap="square" lIns="108000" rIns="108000" rtlCol="0">
              <a:spAutoFit/>
            </a:bodyPr>
            <a:lstStyle/>
            <a:p>
              <a:pPr algn="ctr"/>
              <a:r>
                <a:rPr lang="en-US" altLang="ko-KR" sz="4400" b="1" dirty="0">
                  <a:solidFill>
                    <a:srgbClr val="FF0000"/>
                  </a:solidFill>
                  <a:cs typeface="Arial" pitchFamily="34" charset="0"/>
                </a:rPr>
                <a:t>01</a:t>
              </a:r>
              <a:endParaRPr lang="ko-KR" altLang="en-US" sz="4400" b="1" dirty="0">
                <a:solidFill>
                  <a:srgbClr val="FF0000"/>
                </a:solidFill>
                <a:cs typeface="Arial" pitchFamily="34" charset="0"/>
              </a:endParaRPr>
            </a:p>
          </p:txBody>
        </p:sp>
      </p:grpSp>
      <p:grpSp>
        <p:nvGrpSpPr>
          <p:cNvPr id="11" name="Group 10">
            <a:extLst>
              <a:ext uri="{FF2B5EF4-FFF2-40B4-BE49-F238E27FC236}">
                <a16:creationId xmlns:a16="http://schemas.microsoft.com/office/drawing/2014/main" id="{A44A6554-6B91-4095-BCBE-49026DDE944E}"/>
              </a:ext>
            </a:extLst>
          </p:cNvPr>
          <p:cNvGrpSpPr/>
          <p:nvPr/>
        </p:nvGrpSpPr>
        <p:grpSpPr>
          <a:xfrm>
            <a:off x="4407693" y="4115381"/>
            <a:ext cx="3865827" cy="972690"/>
            <a:chOff x="5486403" y="2192361"/>
            <a:chExt cx="3865827" cy="972690"/>
          </a:xfrm>
        </p:grpSpPr>
        <p:grpSp>
          <p:nvGrpSpPr>
            <p:cNvPr id="13" name="Group 12">
              <a:extLst>
                <a:ext uri="{FF2B5EF4-FFF2-40B4-BE49-F238E27FC236}">
                  <a16:creationId xmlns:a16="http://schemas.microsoft.com/office/drawing/2014/main" id="{B6F4F043-7B4A-4367-8B62-D62923304D57}"/>
                </a:ext>
              </a:extLst>
            </p:cNvPr>
            <p:cNvGrpSpPr/>
            <p:nvPr/>
          </p:nvGrpSpPr>
          <p:grpSpPr>
            <a:xfrm>
              <a:off x="6403290" y="2278889"/>
              <a:ext cx="2948940" cy="886162"/>
              <a:chOff x="6751979" y="1666120"/>
              <a:chExt cx="3952213" cy="886162"/>
            </a:xfrm>
          </p:grpSpPr>
          <p:sp>
            <p:nvSpPr>
              <p:cNvPr id="15" name="TextBox 14">
                <a:extLst>
                  <a:ext uri="{FF2B5EF4-FFF2-40B4-BE49-F238E27FC236}">
                    <a16:creationId xmlns:a16="http://schemas.microsoft.com/office/drawing/2014/main" id="{275A3510-4612-4DD9-A0ED-744A0E9B9EB0}"/>
                  </a:ext>
                </a:extLst>
              </p:cNvPr>
              <p:cNvSpPr txBox="1"/>
              <p:nvPr/>
            </p:nvSpPr>
            <p:spPr>
              <a:xfrm>
                <a:off x="6770451" y="2090617"/>
                <a:ext cx="3933741"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p>
            </p:txBody>
          </p:sp>
          <p:sp>
            <p:nvSpPr>
              <p:cNvPr id="16" name="TextBox 15">
                <a:extLst>
                  <a:ext uri="{FF2B5EF4-FFF2-40B4-BE49-F238E27FC236}">
                    <a16:creationId xmlns:a16="http://schemas.microsoft.com/office/drawing/2014/main" id="{0C6FD09F-7119-4635-BFCD-303CC631EEE0}"/>
                  </a:ext>
                </a:extLst>
              </p:cNvPr>
              <p:cNvSpPr txBox="1"/>
              <p:nvPr/>
            </p:nvSpPr>
            <p:spPr>
              <a:xfrm>
                <a:off x="6751979" y="1666120"/>
                <a:ext cx="3933741" cy="461665"/>
              </a:xfrm>
              <a:prstGeom prst="rect">
                <a:avLst/>
              </a:prstGeom>
              <a:noFill/>
            </p:spPr>
            <p:txBody>
              <a:bodyPr wrap="square" lIns="108000" rIns="108000" rtlCol="0">
                <a:spAutoFit/>
              </a:bodyPr>
              <a:lstStyle/>
              <a:p>
                <a:r>
                  <a:rPr lang="en-US" altLang="ko-KR" sz="2400" b="1" dirty="0">
                    <a:cs typeface="Arial" pitchFamily="34" charset="0"/>
                  </a:rPr>
                  <a:t>Contents</a:t>
                </a:r>
                <a:endParaRPr lang="ko-KR" altLang="en-US" sz="2400" b="1" dirty="0">
                  <a:cs typeface="Arial" pitchFamily="34" charset="0"/>
                </a:endParaRPr>
              </a:p>
            </p:txBody>
          </p:sp>
        </p:grpSp>
        <p:sp>
          <p:nvSpPr>
            <p:cNvPr id="14" name="TextBox 13">
              <a:extLst>
                <a:ext uri="{FF2B5EF4-FFF2-40B4-BE49-F238E27FC236}">
                  <a16:creationId xmlns:a16="http://schemas.microsoft.com/office/drawing/2014/main" id="{8D4ACDAE-C138-4693-9759-6FA77F6635A7}"/>
                </a:ext>
              </a:extLst>
            </p:cNvPr>
            <p:cNvSpPr txBox="1"/>
            <p:nvPr/>
          </p:nvSpPr>
          <p:spPr>
            <a:xfrm>
              <a:off x="5486403" y="2192361"/>
              <a:ext cx="877115" cy="769441"/>
            </a:xfrm>
            <a:prstGeom prst="rect">
              <a:avLst/>
            </a:prstGeom>
            <a:noFill/>
          </p:spPr>
          <p:txBody>
            <a:bodyPr wrap="square" lIns="108000" rIns="108000" rtlCol="0">
              <a:spAutoFit/>
            </a:bodyPr>
            <a:lstStyle/>
            <a:p>
              <a:pPr algn="ctr"/>
              <a:r>
                <a:rPr lang="en-US" altLang="ko-KR" sz="4400" b="1" dirty="0">
                  <a:solidFill>
                    <a:srgbClr val="FF0000"/>
                  </a:solidFill>
                  <a:cs typeface="Arial" pitchFamily="34" charset="0"/>
                </a:rPr>
                <a:t>03</a:t>
              </a:r>
              <a:endParaRPr lang="ko-KR" altLang="en-US" sz="4400" b="1" dirty="0">
                <a:solidFill>
                  <a:srgbClr val="FF0000"/>
                </a:solidFill>
                <a:cs typeface="Arial" pitchFamily="34" charset="0"/>
              </a:endParaRPr>
            </a:p>
          </p:txBody>
        </p:sp>
      </p:grpSp>
      <p:grpSp>
        <p:nvGrpSpPr>
          <p:cNvPr id="24" name="Group 23">
            <a:extLst>
              <a:ext uri="{FF2B5EF4-FFF2-40B4-BE49-F238E27FC236}">
                <a16:creationId xmlns:a16="http://schemas.microsoft.com/office/drawing/2014/main" id="{9AF7068A-4892-4D25-A630-870FF060BCE7}"/>
              </a:ext>
            </a:extLst>
          </p:cNvPr>
          <p:cNvGrpSpPr/>
          <p:nvPr/>
        </p:nvGrpSpPr>
        <p:grpSpPr>
          <a:xfrm>
            <a:off x="7803187" y="3060385"/>
            <a:ext cx="3865827" cy="972690"/>
            <a:chOff x="5486403" y="831114"/>
            <a:chExt cx="3865827" cy="972690"/>
          </a:xfrm>
        </p:grpSpPr>
        <p:grpSp>
          <p:nvGrpSpPr>
            <p:cNvPr id="26" name="Group 25">
              <a:extLst>
                <a:ext uri="{FF2B5EF4-FFF2-40B4-BE49-F238E27FC236}">
                  <a16:creationId xmlns:a16="http://schemas.microsoft.com/office/drawing/2014/main" id="{0E1E2144-3B11-4316-B0CB-AA68EDDFD470}"/>
                </a:ext>
              </a:extLst>
            </p:cNvPr>
            <p:cNvGrpSpPr/>
            <p:nvPr/>
          </p:nvGrpSpPr>
          <p:grpSpPr>
            <a:xfrm>
              <a:off x="6403290" y="917642"/>
              <a:ext cx="2948940" cy="886162"/>
              <a:chOff x="6751979" y="1666120"/>
              <a:chExt cx="3952213" cy="886162"/>
            </a:xfrm>
          </p:grpSpPr>
          <p:sp>
            <p:nvSpPr>
              <p:cNvPr id="28" name="TextBox 27">
                <a:extLst>
                  <a:ext uri="{FF2B5EF4-FFF2-40B4-BE49-F238E27FC236}">
                    <a16:creationId xmlns:a16="http://schemas.microsoft.com/office/drawing/2014/main" id="{C4F093C9-E40C-4E74-B450-9EAB3FFEDF06}"/>
                  </a:ext>
                </a:extLst>
              </p:cNvPr>
              <p:cNvSpPr txBox="1"/>
              <p:nvPr/>
            </p:nvSpPr>
            <p:spPr>
              <a:xfrm>
                <a:off x="6770451" y="2090617"/>
                <a:ext cx="3933741"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p>
            </p:txBody>
          </p:sp>
          <p:sp>
            <p:nvSpPr>
              <p:cNvPr id="29" name="TextBox 28">
                <a:extLst>
                  <a:ext uri="{FF2B5EF4-FFF2-40B4-BE49-F238E27FC236}">
                    <a16:creationId xmlns:a16="http://schemas.microsoft.com/office/drawing/2014/main" id="{22F830E1-8BFB-45CC-BD81-16FD8F641B72}"/>
                  </a:ext>
                </a:extLst>
              </p:cNvPr>
              <p:cNvSpPr txBox="1"/>
              <p:nvPr/>
            </p:nvSpPr>
            <p:spPr>
              <a:xfrm>
                <a:off x="6751979" y="1666120"/>
                <a:ext cx="3933741" cy="461665"/>
              </a:xfrm>
              <a:prstGeom prst="rect">
                <a:avLst/>
              </a:prstGeom>
              <a:noFill/>
            </p:spPr>
            <p:txBody>
              <a:bodyPr wrap="square" lIns="108000" rIns="108000" rtlCol="0">
                <a:spAutoFit/>
              </a:bodyPr>
              <a:lstStyle/>
              <a:p>
                <a:r>
                  <a:rPr lang="en-US" altLang="ko-KR" sz="2400" b="1" dirty="0">
                    <a:cs typeface="Arial" pitchFamily="34" charset="0"/>
                  </a:rPr>
                  <a:t>Contents</a:t>
                </a:r>
                <a:endParaRPr lang="ko-KR" altLang="en-US" sz="2400" b="1" dirty="0">
                  <a:cs typeface="Arial" pitchFamily="34" charset="0"/>
                </a:endParaRPr>
              </a:p>
            </p:txBody>
          </p:sp>
        </p:grpSp>
        <p:sp>
          <p:nvSpPr>
            <p:cNvPr id="27" name="TextBox 26">
              <a:extLst>
                <a:ext uri="{FF2B5EF4-FFF2-40B4-BE49-F238E27FC236}">
                  <a16:creationId xmlns:a16="http://schemas.microsoft.com/office/drawing/2014/main" id="{D4489802-EDFE-4CDA-8626-F446ED251A89}"/>
                </a:ext>
              </a:extLst>
            </p:cNvPr>
            <p:cNvSpPr txBox="1"/>
            <p:nvPr/>
          </p:nvSpPr>
          <p:spPr>
            <a:xfrm>
              <a:off x="5486403" y="831114"/>
              <a:ext cx="877115" cy="769441"/>
            </a:xfrm>
            <a:prstGeom prst="rect">
              <a:avLst/>
            </a:prstGeom>
            <a:noFill/>
          </p:spPr>
          <p:txBody>
            <a:bodyPr wrap="square" lIns="108000" rIns="108000" rtlCol="0">
              <a:spAutoFit/>
            </a:bodyPr>
            <a:lstStyle/>
            <a:p>
              <a:pPr algn="ctr"/>
              <a:r>
                <a:rPr lang="en-US" altLang="ko-KR" sz="4400" b="1" dirty="0">
                  <a:solidFill>
                    <a:srgbClr val="FF0000"/>
                  </a:solidFill>
                  <a:cs typeface="Arial" pitchFamily="34" charset="0"/>
                </a:rPr>
                <a:t>02</a:t>
              </a:r>
              <a:endParaRPr lang="ko-KR" altLang="en-US" sz="4400" b="1" dirty="0">
                <a:solidFill>
                  <a:srgbClr val="FF0000"/>
                </a:solidFill>
                <a:cs typeface="Arial" pitchFamily="34" charset="0"/>
              </a:endParaRPr>
            </a:p>
          </p:txBody>
        </p:sp>
      </p:grpSp>
      <p:grpSp>
        <p:nvGrpSpPr>
          <p:cNvPr id="30" name="Group 29">
            <a:extLst>
              <a:ext uri="{FF2B5EF4-FFF2-40B4-BE49-F238E27FC236}">
                <a16:creationId xmlns:a16="http://schemas.microsoft.com/office/drawing/2014/main" id="{5FF1F03D-FC4D-469B-A171-A52A595B036B}"/>
              </a:ext>
            </a:extLst>
          </p:cNvPr>
          <p:cNvGrpSpPr/>
          <p:nvPr/>
        </p:nvGrpSpPr>
        <p:grpSpPr>
          <a:xfrm>
            <a:off x="7803187" y="5170378"/>
            <a:ext cx="3865827" cy="972690"/>
            <a:chOff x="5486403" y="2192361"/>
            <a:chExt cx="3865827" cy="972690"/>
          </a:xfrm>
        </p:grpSpPr>
        <p:grpSp>
          <p:nvGrpSpPr>
            <p:cNvPr id="32" name="Group 31">
              <a:extLst>
                <a:ext uri="{FF2B5EF4-FFF2-40B4-BE49-F238E27FC236}">
                  <a16:creationId xmlns:a16="http://schemas.microsoft.com/office/drawing/2014/main" id="{F57ADE7E-BE61-4568-BFC1-B1ACC7E89531}"/>
                </a:ext>
              </a:extLst>
            </p:cNvPr>
            <p:cNvGrpSpPr/>
            <p:nvPr/>
          </p:nvGrpSpPr>
          <p:grpSpPr>
            <a:xfrm>
              <a:off x="6403290" y="2278889"/>
              <a:ext cx="2948940" cy="886162"/>
              <a:chOff x="6751979" y="1666120"/>
              <a:chExt cx="3952213" cy="886162"/>
            </a:xfrm>
          </p:grpSpPr>
          <p:sp>
            <p:nvSpPr>
              <p:cNvPr id="34" name="TextBox 33">
                <a:extLst>
                  <a:ext uri="{FF2B5EF4-FFF2-40B4-BE49-F238E27FC236}">
                    <a16:creationId xmlns:a16="http://schemas.microsoft.com/office/drawing/2014/main" id="{F5FFD4EE-6267-4582-9B00-F8763D3C4EE1}"/>
                  </a:ext>
                </a:extLst>
              </p:cNvPr>
              <p:cNvSpPr txBox="1"/>
              <p:nvPr/>
            </p:nvSpPr>
            <p:spPr>
              <a:xfrm>
                <a:off x="6770451" y="2090617"/>
                <a:ext cx="3933741"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p>
            </p:txBody>
          </p:sp>
          <p:sp>
            <p:nvSpPr>
              <p:cNvPr id="35" name="TextBox 34">
                <a:extLst>
                  <a:ext uri="{FF2B5EF4-FFF2-40B4-BE49-F238E27FC236}">
                    <a16:creationId xmlns:a16="http://schemas.microsoft.com/office/drawing/2014/main" id="{558333D7-CD48-4BD7-A94D-CE9D2EF6B1A2}"/>
                  </a:ext>
                </a:extLst>
              </p:cNvPr>
              <p:cNvSpPr txBox="1"/>
              <p:nvPr/>
            </p:nvSpPr>
            <p:spPr>
              <a:xfrm>
                <a:off x="6751979" y="1666120"/>
                <a:ext cx="3933741" cy="461665"/>
              </a:xfrm>
              <a:prstGeom prst="rect">
                <a:avLst/>
              </a:prstGeom>
              <a:noFill/>
            </p:spPr>
            <p:txBody>
              <a:bodyPr wrap="square" lIns="108000" rIns="108000" rtlCol="0">
                <a:spAutoFit/>
              </a:bodyPr>
              <a:lstStyle/>
              <a:p>
                <a:r>
                  <a:rPr lang="en-US" altLang="ko-KR" sz="2400" b="1" dirty="0">
                    <a:cs typeface="Arial" pitchFamily="34" charset="0"/>
                  </a:rPr>
                  <a:t>Contents</a:t>
                </a:r>
                <a:endParaRPr lang="ko-KR" altLang="en-US" sz="2400" b="1" dirty="0">
                  <a:cs typeface="Arial" pitchFamily="34" charset="0"/>
                </a:endParaRPr>
              </a:p>
            </p:txBody>
          </p:sp>
        </p:grpSp>
        <p:sp>
          <p:nvSpPr>
            <p:cNvPr id="33" name="TextBox 32">
              <a:extLst>
                <a:ext uri="{FF2B5EF4-FFF2-40B4-BE49-F238E27FC236}">
                  <a16:creationId xmlns:a16="http://schemas.microsoft.com/office/drawing/2014/main" id="{0FCDE69B-90E4-4932-86D4-F5A9625B499C}"/>
                </a:ext>
              </a:extLst>
            </p:cNvPr>
            <p:cNvSpPr txBox="1"/>
            <p:nvPr/>
          </p:nvSpPr>
          <p:spPr>
            <a:xfrm>
              <a:off x="5486403" y="2192361"/>
              <a:ext cx="877115" cy="769441"/>
            </a:xfrm>
            <a:prstGeom prst="rect">
              <a:avLst/>
            </a:prstGeom>
            <a:noFill/>
          </p:spPr>
          <p:txBody>
            <a:bodyPr wrap="square" lIns="108000" rIns="108000" rtlCol="0">
              <a:spAutoFit/>
            </a:bodyPr>
            <a:lstStyle/>
            <a:p>
              <a:pPr algn="ctr"/>
              <a:r>
                <a:rPr lang="en-US" altLang="ko-KR" sz="4400" b="1" dirty="0">
                  <a:solidFill>
                    <a:srgbClr val="FF0000"/>
                  </a:solidFill>
                  <a:cs typeface="Arial" pitchFamily="34" charset="0"/>
                </a:rPr>
                <a:t>04</a:t>
              </a:r>
              <a:endParaRPr lang="ko-KR" altLang="en-US" sz="4400" b="1" dirty="0">
                <a:solidFill>
                  <a:srgbClr val="FF0000"/>
                </a:solidFill>
                <a:cs typeface="Arial" pitchFamily="34" charset="0"/>
              </a:endParaRPr>
            </a:p>
          </p:txBody>
        </p:sp>
      </p:grpSp>
      <p:pic>
        <p:nvPicPr>
          <p:cNvPr id="3" name="Imagen 2"/>
          <p:cNvPicPr>
            <a:picLocks noChangeAspect="1"/>
          </p:cNvPicPr>
          <p:nvPr/>
        </p:nvPicPr>
        <p:blipFill>
          <a:blip r:embed="rId2"/>
          <a:stretch>
            <a:fillRect/>
          </a:stretch>
        </p:blipFill>
        <p:spPr>
          <a:xfrm>
            <a:off x="1348337" y="2609096"/>
            <a:ext cx="2021719" cy="3647290"/>
          </a:xfrm>
          <a:prstGeom prst="rect">
            <a:avLst/>
          </a:prstGeom>
          <a:effectLst>
            <a:outerShdw blurRad="76200" dir="18900000" sy="23000" kx="-1200000" algn="bl" rotWithShape="0">
              <a:prstClr val="black">
                <a:alpha val="20000"/>
              </a:prstClr>
            </a:outerShdw>
          </a:effectLst>
        </p:spPr>
      </p:pic>
      <p:pic>
        <p:nvPicPr>
          <p:cNvPr id="25" name="Imagen 24">
            <a:extLst>
              <a:ext uri="{FF2B5EF4-FFF2-40B4-BE49-F238E27FC236}">
                <a16:creationId xmlns:a16="http://schemas.microsoft.com/office/drawing/2014/main" id="{AA349BA7-B7E6-412B-8409-82E95B4C4935}"/>
              </a:ext>
            </a:extLst>
          </p:cNvPr>
          <p:cNvPicPr>
            <a:picLocks noChangeAspect="1"/>
          </p:cNvPicPr>
          <p:nvPr/>
        </p:nvPicPr>
        <p:blipFill>
          <a:blip r:embed="rId3"/>
          <a:stretch>
            <a:fillRect/>
          </a:stretch>
        </p:blipFill>
        <p:spPr>
          <a:xfrm>
            <a:off x="11136545" y="301577"/>
            <a:ext cx="576880" cy="1057614"/>
          </a:xfrm>
          <a:prstGeom prst="rect">
            <a:avLst/>
          </a:prstGeom>
        </p:spPr>
      </p:pic>
    </p:spTree>
    <p:extLst>
      <p:ext uri="{BB962C8B-B14F-4D97-AF65-F5344CB8AC3E}">
        <p14:creationId xmlns:p14="http://schemas.microsoft.com/office/powerpoint/2010/main" val="3148822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6225942-17DA-43CD-85D4-E4673B76CC99}"/>
              </a:ext>
            </a:extLst>
          </p:cNvPr>
          <p:cNvSpPr txBox="1"/>
          <p:nvPr/>
        </p:nvSpPr>
        <p:spPr>
          <a:xfrm>
            <a:off x="1086928" y="3097166"/>
            <a:ext cx="10282687" cy="769441"/>
          </a:xfrm>
          <a:prstGeom prst="rect">
            <a:avLst/>
          </a:prstGeom>
          <a:solidFill>
            <a:srgbClr val="000000"/>
          </a:solidFill>
        </p:spPr>
        <p:txBody>
          <a:bodyPr wrap="square" rtlCol="0" anchor="ctr">
            <a:spAutoFit/>
          </a:bodyPr>
          <a:lstStyle/>
          <a:p>
            <a:pPr algn="dist"/>
            <a:r>
              <a:rPr lang="en-US" altLang="ko-KR" sz="4400" dirty="0">
                <a:solidFill>
                  <a:srgbClr val="FF0000"/>
                </a:solidFill>
                <a:latin typeface="Bahnschrift SemiCondensed" panose="020B0502040204020203" pitchFamily="34" charset="0"/>
                <a:cs typeface="Arial" pitchFamily="34" charset="0"/>
              </a:rPr>
              <a:t>www.plantillaspower-point.com</a:t>
            </a:r>
          </a:p>
        </p:txBody>
      </p:sp>
    </p:spTree>
    <p:extLst>
      <p:ext uri="{BB962C8B-B14F-4D97-AF65-F5344CB8AC3E}">
        <p14:creationId xmlns:p14="http://schemas.microsoft.com/office/powerpoint/2010/main" val="1574238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61"/>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671925" y="2031000"/>
            <a:ext cx="4218750" cy="4320000"/>
          </a:xfrm>
          <a:prstGeom prst="rect">
            <a:avLst/>
          </a:prstGeom>
        </p:spPr>
      </p:pic>
      <p:pic>
        <p:nvPicPr>
          <p:cNvPr id="3" name="Imagen 2"/>
          <p:cNvPicPr>
            <a:picLocks noChangeAspect="1"/>
          </p:cNvPicPr>
          <p:nvPr/>
        </p:nvPicPr>
        <p:blipFill>
          <a:blip r:embed="rId4"/>
          <a:stretch>
            <a:fillRect/>
          </a:stretch>
        </p:blipFill>
        <p:spPr>
          <a:xfrm>
            <a:off x="5636500" y="2031000"/>
            <a:ext cx="3621800" cy="2084640"/>
          </a:xfrm>
          <a:prstGeom prst="rect">
            <a:avLst/>
          </a:prstGeom>
        </p:spPr>
      </p:pic>
      <p:pic>
        <p:nvPicPr>
          <p:cNvPr id="4" name="Imagen 3"/>
          <p:cNvPicPr>
            <a:picLocks noChangeAspect="1"/>
          </p:cNvPicPr>
          <p:nvPr/>
        </p:nvPicPr>
        <p:blipFill>
          <a:blip r:embed="rId5"/>
          <a:stretch>
            <a:fillRect/>
          </a:stretch>
        </p:blipFill>
        <p:spPr>
          <a:xfrm>
            <a:off x="9396750" y="2301700"/>
            <a:ext cx="2542500" cy="4185000"/>
          </a:xfrm>
          <a:prstGeom prst="rect">
            <a:avLst/>
          </a:prstGeom>
        </p:spPr>
      </p:pic>
      <p:pic>
        <p:nvPicPr>
          <p:cNvPr id="6" name="Imagen 5"/>
          <p:cNvPicPr>
            <a:picLocks noChangeAspect="1"/>
          </p:cNvPicPr>
          <p:nvPr/>
        </p:nvPicPr>
        <p:blipFill>
          <a:blip r:embed="rId6"/>
          <a:stretch>
            <a:fillRect/>
          </a:stretch>
        </p:blipFill>
        <p:spPr>
          <a:xfrm>
            <a:off x="5287100" y="4454614"/>
            <a:ext cx="1126400" cy="2032086"/>
          </a:xfrm>
          <a:prstGeom prst="rect">
            <a:avLst/>
          </a:prstGeom>
        </p:spPr>
      </p:pic>
      <p:pic>
        <p:nvPicPr>
          <p:cNvPr id="7" name="Imagen 6"/>
          <p:cNvPicPr>
            <a:picLocks noChangeAspect="1"/>
          </p:cNvPicPr>
          <p:nvPr/>
        </p:nvPicPr>
        <p:blipFill>
          <a:blip r:embed="rId7"/>
          <a:stretch>
            <a:fillRect/>
          </a:stretch>
        </p:blipFill>
        <p:spPr>
          <a:xfrm>
            <a:off x="6809925" y="5398447"/>
            <a:ext cx="2986008" cy="8152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61"/>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77225" y="1901550"/>
            <a:ext cx="3560464" cy="1667150"/>
          </a:xfrm>
          <a:prstGeom prst="rect">
            <a:avLst/>
          </a:prstGeom>
        </p:spPr>
      </p:pic>
      <p:pic>
        <p:nvPicPr>
          <p:cNvPr id="4" name="Imagen 3"/>
          <p:cNvPicPr>
            <a:picLocks noChangeAspect="1"/>
          </p:cNvPicPr>
          <p:nvPr/>
        </p:nvPicPr>
        <p:blipFill>
          <a:blip r:embed="rId4"/>
          <a:stretch>
            <a:fillRect/>
          </a:stretch>
        </p:blipFill>
        <p:spPr>
          <a:xfrm>
            <a:off x="177225" y="4070925"/>
            <a:ext cx="5366251" cy="2373750"/>
          </a:xfrm>
          <a:prstGeom prst="rect">
            <a:avLst/>
          </a:prstGeom>
        </p:spPr>
      </p:pic>
      <p:pic>
        <p:nvPicPr>
          <p:cNvPr id="5" name="Imagen 4"/>
          <p:cNvPicPr>
            <a:picLocks noChangeAspect="1"/>
          </p:cNvPicPr>
          <p:nvPr/>
        </p:nvPicPr>
        <p:blipFill>
          <a:blip r:embed="rId5"/>
          <a:stretch>
            <a:fillRect/>
          </a:stretch>
        </p:blipFill>
        <p:spPr>
          <a:xfrm>
            <a:off x="6349649" y="2460650"/>
            <a:ext cx="5512501" cy="3892500"/>
          </a:xfrm>
          <a:prstGeom prst="rect">
            <a:avLst/>
          </a:prstGeom>
        </p:spPr>
      </p:pic>
    </p:spTree>
    <p:extLst>
      <p:ext uri="{BB962C8B-B14F-4D97-AF65-F5344CB8AC3E}">
        <p14:creationId xmlns:p14="http://schemas.microsoft.com/office/powerpoint/2010/main" val="2231704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61"/>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25525" y="2057975"/>
            <a:ext cx="6824576" cy="4514122"/>
          </a:xfrm>
          <a:prstGeom prst="rect">
            <a:avLst/>
          </a:prstGeom>
        </p:spPr>
      </p:pic>
      <p:pic>
        <p:nvPicPr>
          <p:cNvPr id="3" name="Imagen 2"/>
          <p:cNvPicPr>
            <a:picLocks noChangeAspect="1"/>
          </p:cNvPicPr>
          <p:nvPr/>
        </p:nvPicPr>
        <p:blipFill>
          <a:blip r:embed="rId4"/>
          <a:stretch>
            <a:fillRect/>
          </a:stretch>
        </p:blipFill>
        <p:spPr>
          <a:xfrm>
            <a:off x="7982650" y="1930036"/>
            <a:ext cx="3262500" cy="2385000"/>
          </a:xfrm>
          <a:prstGeom prst="rect">
            <a:avLst/>
          </a:prstGeom>
        </p:spPr>
      </p:pic>
      <p:pic>
        <p:nvPicPr>
          <p:cNvPr id="4" name="Imagen 3"/>
          <p:cNvPicPr>
            <a:picLocks noChangeAspect="1"/>
          </p:cNvPicPr>
          <p:nvPr/>
        </p:nvPicPr>
        <p:blipFill>
          <a:blip r:embed="rId5"/>
          <a:stretch>
            <a:fillRect/>
          </a:stretch>
        </p:blipFill>
        <p:spPr>
          <a:xfrm>
            <a:off x="7617037" y="5116375"/>
            <a:ext cx="3993726" cy="1223731"/>
          </a:xfrm>
          <a:prstGeom prst="rect">
            <a:avLst/>
          </a:prstGeom>
        </p:spPr>
      </p:pic>
    </p:spTree>
    <p:extLst>
      <p:ext uri="{BB962C8B-B14F-4D97-AF65-F5344CB8AC3E}">
        <p14:creationId xmlns:p14="http://schemas.microsoft.com/office/powerpoint/2010/main" val="2207064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61"/>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8127375" y="3565842"/>
            <a:ext cx="3932180" cy="3071026"/>
          </a:xfrm>
          <a:prstGeom prst="rect">
            <a:avLst/>
          </a:prstGeom>
        </p:spPr>
      </p:pic>
      <p:pic>
        <p:nvPicPr>
          <p:cNvPr id="3" name="Imagen 2"/>
          <p:cNvPicPr>
            <a:picLocks noChangeAspect="1"/>
          </p:cNvPicPr>
          <p:nvPr/>
        </p:nvPicPr>
        <p:blipFill>
          <a:blip r:embed="rId4"/>
          <a:stretch>
            <a:fillRect/>
          </a:stretch>
        </p:blipFill>
        <p:spPr>
          <a:xfrm>
            <a:off x="337575" y="4064000"/>
            <a:ext cx="3531040" cy="2572868"/>
          </a:xfrm>
          <a:prstGeom prst="rect">
            <a:avLst/>
          </a:prstGeom>
        </p:spPr>
      </p:pic>
      <p:pic>
        <p:nvPicPr>
          <p:cNvPr id="4" name="Imagen 3"/>
          <p:cNvPicPr>
            <a:picLocks noChangeAspect="1"/>
          </p:cNvPicPr>
          <p:nvPr/>
        </p:nvPicPr>
        <p:blipFill>
          <a:blip r:embed="rId5"/>
          <a:stretch>
            <a:fillRect/>
          </a:stretch>
        </p:blipFill>
        <p:spPr>
          <a:xfrm>
            <a:off x="4364956" y="4064000"/>
            <a:ext cx="3113677" cy="2376351"/>
          </a:xfrm>
          <a:prstGeom prst="rect">
            <a:avLst/>
          </a:prstGeom>
        </p:spPr>
      </p:pic>
      <p:pic>
        <p:nvPicPr>
          <p:cNvPr id="5" name="Imagen 4"/>
          <p:cNvPicPr>
            <a:picLocks noChangeAspect="1"/>
          </p:cNvPicPr>
          <p:nvPr/>
        </p:nvPicPr>
        <p:blipFill>
          <a:blip r:embed="rId6"/>
          <a:stretch>
            <a:fillRect/>
          </a:stretch>
        </p:blipFill>
        <p:spPr>
          <a:xfrm>
            <a:off x="1021599" y="1330199"/>
            <a:ext cx="3436101" cy="2400091"/>
          </a:xfrm>
          <a:prstGeom prst="rect">
            <a:avLst/>
          </a:prstGeom>
        </p:spPr>
      </p:pic>
      <p:pic>
        <p:nvPicPr>
          <p:cNvPr id="7" name="Imagen 6"/>
          <p:cNvPicPr>
            <a:picLocks noChangeAspect="1"/>
          </p:cNvPicPr>
          <p:nvPr/>
        </p:nvPicPr>
        <p:blipFill>
          <a:blip r:embed="rId7"/>
          <a:stretch>
            <a:fillRect/>
          </a:stretch>
        </p:blipFill>
        <p:spPr>
          <a:xfrm>
            <a:off x="7690875" y="1330199"/>
            <a:ext cx="3281926" cy="1704182"/>
          </a:xfrm>
          <a:prstGeom prst="rect">
            <a:avLst/>
          </a:prstGeom>
        </p:spPr>
      </p:pic>
    </p:spTree>
    <p:extLst>
      <p:ext uri="{BB962C8B-B14F-4D97-AF65-F5344CB8AC3E}">
        <p14:creationId xmlns:p14="http://schemas.microsoft.com/office/powerpoint/2010/main" val="2217169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7206" y="557602"/>
            <a:ext cx="11572875" cy="723900"/>
          </a:xfrm>
        </p:spPr>
        <p:txBody>
          <a:bodyPr>
            <a:normAutofit/>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4270570" y="18223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3431816" y="18928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4272656" y="48504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7744235" y="39847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3425526" y="49721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5903910" y="39727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9222201" y="39307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5109324" y="18489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5896184" y="18489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4968427" y="49491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9196958" y="28579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6683858" y="18008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7567051" y="17545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5864246" y="49311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2576996" y="57993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6695363" y="38753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7469563" y="28741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5125442" y="39174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2518723" y="18110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6692702" y="28461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8338094" y="39536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3482716" y="28684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6016716" y="28577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4417252" y="28973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5312998" y="28822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4078445" y="58655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2569873" y="28018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4296036" y="39644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3346720" y="58161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5775542" y="59090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8319122" y="59090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6627495" y="59120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9171076" y="59056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7473308" y="59120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3484198" y="38503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2559674" y="38754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5137528" y="58066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2534735" y="49436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8260920" y="28843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8285192" y="18695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9091320" y="18696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7521973" y="49082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6646931" y="49082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8397015" y="49082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9272056" y="49082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66157" y="508225"/>
            <a:ext cx="11572875" cy="723900"/>
          </a:xfrm>
        </p:spPr>
        <p:txBody>
          <a:bodyPr>
            <a:normAutofit/>
          </a:bodyPr>
          <a:lstStyle/>
          <a:p>
            <a:r>
              <a:rPr lang="en-US" dirty="0">
                <a:solidFill>
                  <a:schemeClr val="bg1"/>
                </a:solidFill>
              </a:rPr>
              <a:t>Fully Editable Icon Sets: B</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6195534" y="50293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6759140" y="51086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2682908" y="40534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7798734" y="40276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8428540" y="51666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8575871" y="40609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9321817" y="60718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9296539" y="30599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7777685" y="60732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8532510" y="19540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2569901" y="50852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7089958" y="40597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3488340" y="51280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6640055" y="19678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7581231" y="19347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9448240" y="18911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4417380" y="51707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3460672" y="41697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4367994" y="41697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5275316" y="41697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6182636" y="41697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9381293" y="41095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4097204" y="29637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5057048" y="29632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5759917" y="1928192"/>
            <a:ext cx="544275" cy="544275"/>
          </a:xfrm>
          <a:prstGeom prst="hear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8625560" y="61041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2565930" y="61590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6988630" y="61038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4286774" y="61355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5263206" y="60724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3528582" y="61179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6127630" y="60685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2779330" y="18693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3366493" y="18663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4015493" y="19590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4892002" y="19209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5884310" y="30236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3405397" y="30225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6734605" y="30225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8454539" y="30188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9282768" y="51648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2746900" y="28876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7532900" y="30459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375700" y="51325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7631508" y="50998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p:sp>
        <p:nvSpPr>
          <p:cNvPr id="2212" name="Google Shape;2212;p55"/>
          <p:cNvSpPr txBox="1">
            <a:spLocks noGrp="1"/>
          </p:cNvSpPr>
          <p:nvPr>
            <p:ph type="title" idx="4294967295"/>
          </p:nvPr>
        </p:nvSpPr>
        <p:spPr>
          <a:xfrm flipH="1">
            <a:off x="523873" y="1016000"/>
            <a:ext cx="6454775" cy="3281363"/>
          </a:xfrm>
          <a:prstGeom prst="rect">
            <a:avLst/>
          </a:prstGeom>
          <a:noFill/>
        </p:spPr>
        <p:txBody>
          <a:bodyPr spcFirstLastPara="1" wrap="square" lIns="121900" tIns="121900" rIns="121900" bIns="121900" anchor="b" anchorCtr="0">
            <a:noAutofit/>
          </a:bodyPr>
          <a:lstStyle/>
          <a:p>
            <a:r>
              <a:rPr lang="en" sz="9600" b="1" dirty="0">
                <a:solidFill>
                  <a:srgbClr val="FF0000"/>
                </a:solidFill>
                <a:latin typeface="Bahnschrift SemiBold SemiConden" panose="020B0502040204020203" pitchFamily="34" charset="0"/>
              </a:rPr>
              <a:t>Next </a:t>
            </a:r>
            <a:br>
              <a:rPr lang="en" sz="9600" b="1" dirty="0">
                <a:solidFill>
                  <a:srgbClr val="FF0000"/>
                </a:solidFill>
                <a:latin typeface="Bahnschrift SemiBold SemiConden" panose="020B0502040204020203" pitchFamily="34" charset="0"/>
              </a:rPr>
            </a:br>
            <a:r>
              <a:rPr lang="en" sz="9600" b="1" dirty="0">
                <a:solidFill>
                  <a:srgbClr val="FF0000"/>
                </a:solidFill>
                <a:latin typeface="Bahnschrift SemiBold SemiConden" panose="020B0502040204020203" pitchFamily="34" charset="0"/>
              </a:rPr>
              <a:t>Week</a:t>
            </a:r>
            <a:endParaRPr sz="9600" b="1" dirty="0">
              <a:solidFill>
                <a:srgbClr val="FF0000"/>
              </a:solidFill>
              <a:latin typeface="Bahnschrift SemiBold SemiConden" panose="020B0502040204020203" pitchFamily="34" charset="0"/>
            </a:endParaRPr>
          </a:p>
        </p:txBody>
      </p:sp>
      <p:sp>
        <p:nvSpPr>
          <p:cNvPr id="2213" name="Google Shape;2213;p55"/>
          <p:cNvSpPr txBox="1">
            <a:spLocks noGrp="1"/>
          </p:cNvSpPr>
          <p:nvPr>
            <p:ph type="subTitle" idx="4294967295"/>
          </p:nvPr>
        </p:nvSpPr>
        <p:spPr>
          <a:xfrm flipH="1">
            <a:off x="706433" y="4276726"/>
            <a:ext cx="8267700" cy="2035174"/>
          </a:xfrm>
          <a:prstGeom prst="rect">
            <a:avLst/>
          </a:prstGeom>
          <a:noFill/>
        </p:spPr>
        <p:txBody>
          <a:bodyPr spcFirstLastPara="1" wrap="square" lIns="121900" tIns="121900" rIns="121900" bIns="121900" anchor="t" anchorCtr="0">
            <a:noAutofit/>
          </a:bodyPr>
          <a:lstStyle/>
          <a:p>
            <a:pPr marL="0" indent="0"/>
            <a:r>
              <a:rPr lang="en" sz="3200" dirty="0"/>
              <a:t>Here you can enter a subtitle if you need it you can enter a subtitle if you need you can enter a subtitle if you need you can enter a subtitle if you need </a:t>
            </a:r>
            <a:endParaRPr sz="3200" dirty="0"/>
          </a:p>
        </p:txBody>
      </p:sp>
      <p:pic>
        <p:nvPicPr>
          <p:cNvPr id="2" name="Imagen 1"/>
          <p:cNvPicPr>
            <a:picLocks noChangeAspect="1"/>
          </p:cNvPicPr>
          <p:nvPr/>
        </p:nvPicPr>
        <p:blipFill>
          <a:blip r:embed="rId3"/>
          <a:stretch>
            <a:fillRect/>
          </a:stretch>
        </p:blipFill>
        <p:spPr>
          <a:xfrm>
            <a:off x="5480049" y="438870"/>
            <a:ext cx="3830394" cy="25781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619125" y="520022"/>
            <a:ext cx="11572875" cy="723900"/>
          </a:xfrm>
          <a:prstGeom prst="rect">
            <a:avLst/>
          </a:prstGeom>
        </p:spPr>
        <p:txBody>
          <a:bodyPr>
            <a:normAutofit/>
          </a:bodyPr>
          <a:lstStyle/>
          <a:p>
            <a:r>
              <a:rPr lang="en-US" dirty="0">
                <a:solidFill>
                  <a:schemeClr val="bg1"/>
                </a:solidFill>
              </a:rPr>
              <a:t>Infographic Style</a:t>
            </a:r>
          </a:p>
        </p:txBody>
      </p:sp>
      <p:grpSp>
        <p:nvGrpSpPr>
          <p:cNvPr id="13" name="Group 12">
            <a:extLst>
              <a:ext uri="{FF2B5EF4-FFF2-40B4-BE49-F238E27FC236}">
                <a16:creationId xmlns:a16="http://schemas.microsoft.com/office/drawing/2014/main" id="{14761978-41D7-4751-8E6A-E84C97A6697E}"/>
              </a:ext>
            </a:extLst>
          </p:cNvPr>
          <p:cNvGrpSpPr/>
          <p:nvPr/>
        </p:nvGrpSpPr>
        <p:grpSpPr>
          <a:xfrm>
            <a:off x="1" y="1788840"/>
            <a:ext cx="4231532" cy="3973916"/>
            <a:chOff x="1" y="1788840"/>
            <a:chExt cx="4231532" cy="3973916"/>
          </a:xfrm>
        </p:grpSpPr>
        <p:sp>
          <p:nvSpPr>
            <p:cNvPr id="12" name="Rectangle 11">
              <a:extLst>
                <a:ext uri="{FF2B5EF4-FFF2-40B4-BE49-F238E27FC236}">
                  <a16:creationId xmlns:a16="http://schemas.microsoft.com/office/drawing/2014/main" id="{EA664FBE-021C-47D0-AAD5-537D6BDE1989}"/>
                </a:ext>
              </a:extLst>
            </p:cNvPr>
            <p:cNvSpPr/>
            <p:nvPr/>
          </p:nvSpPr>
          <p:spPr>
            <a:xfrm>
              <a:off x="1" y="2462553"/>
              <a:ext cx="4231532" cy="46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5">
              <a:extLst>
                <a:ext uri="{FF2B5EF4-FFF2-40B4-BE49-F238E27FC236}">
                  <a16:creationId xmlns:a16="http://schemas.microsoft.com/office/drawing/2014/main" id="{CBEA8A08-4127-479C-B05C-2496C9F99126}"/>
                </a:ext>
              </a:extLst>
            </p:cNvPr>
            <p:cNvGrpSpPr/>
            <p:nvPr/>
          </p:nvGrpSpPr>
          <p:grpSpPr>
            <a:xfrm>
              <a:off x="713379" y="2542667"/>
              <a:ext cx="3333328" cy="3220089"/>
              <a:chOff x="720001" y="2446968"/>
              <a:chExt cx="3401927" cy="3220089"/>
            </a:xfrm>
          </p:grpSpPr>
          <p:sp>
            <p:nvSpPr>
              <p:cNvPr id="7" name="TextBox 6">
                <a:extLst>
                  <a:ext uri="{FF2B5EF4-FFF2-40B4-BE49-F238E27FC236}">
                    <a16:creationId xmlns:a16="http://schemas.microsoft.com/office/drawing/2014/main" id="{22DDF1AE-BF3E-48F3-A830-5170EA4705C2}"/>
                  </a:ext>
                </a:extLst>
              </p:cNvPr>
              <p:cNvSpPr txBox="1"/>
              <p:nvPr/>
            </p:nvSpPr>
            <p:spPr>
              <a:xfrm>
                <a:off x="720002" y="2446968"/>
                <a:ext cx="3401926" cy="307777"/>
              </a:xfrm>
              <a:prstGeom prst="rect">
                <a:avLst/>
              </a:prstGeom>
              <a:noFill/>
            </p:spPr>
            <p:txBody>
              <a:bodyPr wrap="square" rtlCol="0" anchor="ctr">
                <a:spAutoFit/>
              </a:bodyPr>
              <a:lstStyle/>
              <a:p>
                <a:r>
                  <a:rPr lang="en-US" altLang="ko-KR" sz="1400" b="1" dirty="0">
                    <a:solidFill>
                      <a:schemeClr val="bg1"/>
                    </a:solidFill>
                    <a:cs typeface="Arial" pitchFamily="34" charset="0"/>
                  </a:rPr>
                  <a:t>Simple PowerPoint Presentation</a:t>
                </a:r>
                <a:endParaRPr lang="ko-KR" altLang="en-US" sz="1400" b="1" dirty="0">
                  <a:solidFill>
                    <a:schemeClr val="bg1"/>
                  </a:solidFill>
                  <a:cs typeface="Arial" pitchFamily="34" charset="0"/>
                </a:endParaRPr>
              </a:p>
            </p:txBody>
          </p:sp>
          <p:sp>
            <p:nvSpPr>
              <p:cNvPr id="8" name="TextBox 7">
                <a:extLst>
                  <a:ext uri="{FF2B5EF4-FFF2-40B4-BE49-F238E27FC236}">
                    <a16:creationId xmlns:a16="http://schemas.microsoft.com/office/drawing/2014/main" id="{8F5B7C1D-67A5-4B07-A41C-9DB1245212F8}"/>
                  </a:ext>
                </a:extLst>
              </p:cNvPr>
              <p:cNvSpPr txBox="1"/>
              <p:nvPr/>
            </p:nvSpPr>
            <p:spPr>
              <a:xfrm>
                <a:off x="720001" y="2989401"/>
                <a:ext cx="3401927" cy="2677656"/>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You can simply impress your audience and add a unique zing and appeal to your Presentations. </a:t>
                </a:r>
              </a:p>
              <a:p>
                <a:endParaRPr lang="en-US" altLang="ko-KR" sz="1200" dirty="0">
                  <a:cs typeface="Arial" pitchFamily="34" charset="0"/>
                </a:endParaRPr>
              </a:p>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a:t>
                </a:r>
              </a:p>
            </p:txBody>
          </p:sp>
        </p:grpSp>
        <p:grpSp>
          <p:nvGrpSpPr>
            <p:cNvPr id="9" name="Group 8">
              <a:extLst>
                <a:ext uri="{FF2B5EF4-FFF2-40B4-BE49-F238E27FC236}">
                  <a16:creationId xmlns:a16="http://schemas.microsoft.com/office/drawing/2014/main" id="{D0D8C68F-CFC9-4848-AC21-BDAA823C40F2}"/>
                </a:ext>
              </a:extLst>
            </p:cNvPr>
            <p:cNvGrpSpPr/>
            <p:nvPr/>
          </p:nvGrpSpPr>
          <p:grpSpPr>
            <a:xfrm>
              <a:off x="713378" y="1788840"/>
              <a:ext cx="3131919" cy="567656"/>
              <a:chOff x="6324699" y="2356411"/>
              <a:chExt cx="2736305" cy="567656"/>
            </a:xfrm>
          </p:grpSpPr>
          <p:sp>
            <p:nvSpPr>
              <p:cNvPr id="10" name="TextBox 9">
                <a:extLst>
                  <a:ext uri="{FF2B5EF4-FFF2-40B4-BE49-F238E27FC236}">
                    <a16:creationId xmlns:a16="http://schemas.microsoft.com/office/drawing/2014/main" id="{1363EC72-D734-4C7F-8AAA-A0F5C0A5648F}"/>
                  </a:ext>
                </a:extLst>
              </p:cNvPr>
              <p:cNvSpPr txBox="1"/>
              <p:nvPr/>
            </p:nvSpPr>
            <p:spPr>
              <a:xfrm>
                <a:off x="6324700" y="2616290"/>
                <a:ext cx="2736304" cy="307777"/>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Simple PowerPoint Presentation </a:t>
                </a:r>
              </a:p>
            </p:txBody>
          </p:sp>
          <p:sp>
            <p:nvSpPr>
              <p:cNvPr id="11" name="TextBox 10">
                <a:extLst>
                  <a:ext uri="{FF2B5EF4-FFF2-40B4-BE49-F238E27FC236}">
                    <a16:creationId xmlns:a16="http://schemas.microsoft.com/office/drawing/2014/main" id="{EB04643B-09D0-4F1A-923C-364D1C9C1094}"/>
                  </a:ext>
                </a:extLst>
              </p:cNvPr>
              <p:cNvSpPr txBox="1"/>
              <p:nvPr/>
            </p:nvSpPr>
            <p:spPr>
              <a:xfrm>
                <a:off x="6324699" y="2356411"/>
                <a:ext cx="2736304" cy="307777"/>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Add Contents Title</a:t>
                </a:r>
                <a:endParaRPr lang="ko-KR" altLang="en-US" sz="1400" b="1" dirty="0">
                  <a:solidFill>
                    <a:schemeClr val="tx1">
                      <a:lumMod val="65000"/>
                      <a:lumOff val="35000"/>
                    </a:schemeClr>
                  </a:solidFill>
                  <a:cs typeface="Arial" pitchFamily="34" charset="0"/>
                </a:endParaRPr>
              </a:p>
            </p:txBody>
          </p:sp>
        </p:grpSp>
      </p:grpSp>
      <p:sp>
        <p:nvSpPr>
          <p:cNvPr id="15" name="Rectangle 14">
            <a:extLst>
              <a:ext uri="{FF2B5EF4-FFF2-40B4-BE49-F238E27FC236}">
                <a16:creationId xmlns:a16="http://schemas.microsoft.com/office/drawing/2014/main" id="{8B3CD4EA-DB3E-48C5-A52B-EAA7B7ACDDBE}"/>
              </a:ext>
            </a:extLst>
          </p:cNvPr>
          <p:cNvSpPr/>
          <p:nvPr/>
        </p:nvSpPr>
        <p:spPr>
          <a:xfrm>
            <a:off x="7960468" y="2462553"/>
            <a:ext cx="4231532" cy="46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a:p>
        </p:txBody>
      </p:sp>
      <p:grpSp>
        <p:nvGrpSpPr>
          <p:cNvPr id="16" name="Group 15">
            <a:extLst>
              <a:ext uri="{FF2B5EF4-FFF2-40B4-BE49-F238E27FC236}">
                <a16:creationId xmlns:a16="http://schemas.microsoft.com/office/drawing/2014/main" id="{F7337F39-BDF4-4E49-BBDA-195B367B3138}"/>
              </a:ext>
            </a:extLst>
          </p:cNvPr>
          <p:cNvGrpSpPr/>
          <p:nvPr/>
        </p:nvGrpSpPr>
        <p:grpSpPr>
          <a:xfrm>
            <a:off x="8158279" y="2542667"/>
            <a:ext cx="3333328" cy="3220089"/>
            <a:chOff x="193825" y="2446968"/>
            <a:chExt cx="3401927" cy="3220089"/>
          </a:xfrm>
        </p:grpSpPr>
        <p:sp>
          <p:nvSpPr>
            <p:cNvPr id="20" name="TextBox 19">
              <a:extLst>
                <a:ext uri="{FF2B5EF4-FFF2-40B4-BE49-F238E27FC236}">
                  <a16:creationId xmlns:a16="http://schemas.microsoft.com/office/drawing/2014/main" id="{76728EBD-8431-4B10-BDA8-6C3B7643E8EF}"/>
                </a:ext>
              </a:extLst>
            </p:cNvPr>
            <p:cNvSpPr txBox="1"/>
            <p:nvPr/>
          </p:nvSpPr>
          <p:spPr>
            <a:xfrm>
              <a:off x="193826" y="2446968"/>
              <a:ext cx="3401926" cy="307777"/>
            </a:xfrm>
            <a:prstGeom prst="rect">
              <a:avLst/>
            </a:prstGeom>
            <a:noFill/>
          </p:spPr>
          <p:txBody>
            <a:bodyPr wrap="square" rtlCol="0" anchor="ctr">
              <a:spAutoFit/>
            </a:bodyPr>
            <a:lstStyle/>
            <a:p>
              <a:pPr algn="r"/>
              <a:r>
                <a:rPr lang="en-US" altLang="ko-KR" sz="1400" b="1" dirty="0">
                  <a:solidFill>
                    <a:schemeClr val="bg1"/>
                  </a:solidFill>
                  <a:cs typeface="Arial" pitchFamily="34" charset="0"/>
                </a:rPr>
                <a:t>Simple PowerPoint Presentation</a:t>
              </a:r>
              <a:endParaRPr lang="ko-KR" altLang="en-US" sz="1400" b="1" dirty="0">
                <a:solidFill>
                  <a:schemeClr val="bg1"/>
                </a:solidFill>
                <a:cs typeface="Arial" pitchFamily="34" charset="0"/>
              </a:endParaRPr>
            </a:p>
          </p:txBody>
        </p:sp>
        <p:sp>
          <p:nvSpPr>
            <p:cNvPr id="21" name="TextBox 20">
              <a:extLst>
                <a:ext uri="{FF2B5EF4-FFF2-40B4-BE49-F238E27FC236}">
                  <a16:creationId xmlns:a16="http://schemas.microsoft.com/office/drawing/2014/main" id="{D06D539C-84E0-4024-87E5-16B85E6F4B9C}"/>
                </a:ext>
              </a:extLst>
            </p:cNvPr>
            <p:cNvSpPr txBox="1"/>
            <p:nvPr/>
          </p:nvSpPr>
          <p:spPr>
            <a:xfrm>
              <a:off x="193825" y="2989401"/>
              <a:ext cx="3401927" cy="2677656"/>
            </a:xfrm>
            <a:prstGeom prst="rect">
              <a:avLst/>
            </a:prstGeom>
            <a:noFill/>
          </p:spPr>
          <p:txBody>
            <a:bodyPr wrap="square" rtlCol="0">
              <a:spAutoFit/>
            </a:bodyPr>
            <a:lstStyle/>
            <a:p>
              <a:pPr algn="r"/>
              <a:r>
                <a:rPr lang="en-US" altLang="ko-KR" sz="1200" dirty="0">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You can simply impress your audience and add a unique zing and appeal to your Presentations. </a:t>
              </a:r>
            </a:p>
            <a:p>
              <a:pPr algn="r"/>
              <a:endParaRPr lang="en-US" altLang="ko-KR" sz="1200" dirty="0">
                <a:cs typeface="Arial" pitchFamily="34" charset="0"/>
              </a:endParaRPr>
            </a:p>
            <a:p>
              <a:pPr algn="r"/>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a:t>
              </a:r>
            </a:p>
          </p:txBody>
        </p:sp>
      </p:grpSp>
      <p:grpSp>
        <p:nvGrpSpPr>
          <p:cNvPr id="17" name="Group 16">
            <a:extLst>
              <a:ext uri="{FF2B5EF4-FFF2-40B4-BE49-F238E27FC236}">
                <a16:creationId xmlns:a16="http://schemas.microsoft.com/office/drawing/2014/main" id="{01A11D36-FF9B-42C2-8D97-4F6C21F4B144}"/>
              </a:ext>
            </a:extLst>
          </p:cNvPr>
          <p:cNvGrpSpPr/>
          <p:nvPr/>
        </p:nvGrpSpPr>
        <p:grpSpPr>
          <a:xfrm>
            <a:off x="8359691" y="1788840"/>
            <a:ext cx="3131917" cy="567656"/>
            <a:chOff x="6050230" y="2356411"/>
            <a:chExt cx="2736304" cy="567656"/>
          </a:xfrm>
        </p:grpSpPr>
        <p:sp>
          <p:nvSpPr>
            <p:cNvPr id="18" name="TextBox 17">
              <a:extLst>
                <a:ext uri="{FF2B5EF4-FFF2-40B4-BE49-F238E27FC236}">
                  <a16:creationId xmlns:a16="http://schemas.microsoft.com/office/drawing/2014/main" id="{57BFF34F-FC1C-4344-9874-6E2A69AF8BA6}"/>
                </a:ext>
              </a:extLst>
            </p:cNvPr>
            <p:cNvSpPr txBox="1"/>
            <p:nvPr/>
          </p:nvSpPr>
          <p:spPr>
            <a:xfrm>
              <a:off x="6050230" y="2616290"/>
              <a:ext cx="2736304" cy="307777"/>
            </a:xfrm>
            <a:prstGeom prst="rect">
              <a:avLst/>
            </a:prstGeom>
            <a:noFill/>
          </p:spPr>
          <p:txBody>
            <a:bodyPr wrap="square" rtlCol="0">
              <a:spAutoFit/>
            </a:bodyPr>
            <a:lstStyle/>
            <a:p>
              <a:pPr algn="r"/>
              <a:r>
                <a:rPr lang="en-US" altLang="ko-KR" sz="1400" b="1" dirty="0">
                  <a:solidFill>
                    <a:schemeClr val="tx1">
                      <a:lumMod val="65000"/>
                      <a:lumOff val="35000"/>
                    </a:schemeClr>
                  </a:solidFill>
                  <a:cs typeface="Arial" pitchFamily="34" charset="0"/>
                </a:rPr>
                <a:t>Simple PowerPoint Presentation </a:t>
              </a:r>
            </a:p>
          </p:txBody>
        </p:sp>
        <p:sp>
          <p:nvSpPr>
            <p:cNvPr id="19" name="TextBox 18">
              <a:extLst>
                <a:ext uri="{FF2B5EF4-FFF2-40B4-BE49-F238E27FC236}">
                  <a16:creationId xmlns:a16="http://schemas.microsoft.com/office/drawing/2014/main" id="{505CECFD-C1AA-445C-B9DF-8B21704734FA}"/>
                </a:ext>
              </a:extLst>
            </p:cNvPr>
            <p:cNvSpPr txBox="1"/>
            <p:nvPr/>
          </p:nvSpPr>
          <p:spPr>
            <a:xfrm>
              <a:off x="6050230" y="2356411"/>
              <a:ext cx="2736304" cy="307777"/>
            </a:xfrm>
            <a:prstGeom prst="rect">
              <a:avLst/>
            </a:prstGeom>
            <a:noFill/>
          </p:spPr>
          <p:txBody>
            <a:bodyPr wrap="square" rtlCol="0">
              <a:spAutoFit/>
            </a:bodyPr>
            <a:lstStyle/>
            <a:p>
              <a:pPr algn="r"/>
              <a:r>
                <a:rPr lang="en-US" altLang="ko-KR" sz="1400" b="1" dirty="0">
                  <a:solidFill>
                    <a:schemeClr val="tx1">
                      <a:lumMod val="65000"/>
                      <a:lumOff val="35000"/>
                    </a:schemeClr>
                  </a:solidFill>
                  <a:cs typeface="Arial" pitchFamily="34" charset="0"/>
                </a:rPr>
                <a:t>Add Contents Title</a:t>
              </a:r>
              <a:endParaRPr lang="ko-KR" altLang="en-US" sz="1400" b="1" dirty="0">
                <a:solidFill>
                  <a:schemeClr val="tx1">
                    <a:lumMod val="65000"/>
                    <a:lumOff val="35000"/>
                  </a:schemeClr>
                </a:solidFill>
                <a:cs typeface="Arial" pitchFamily="34" charset="0"/>
              </a:endParaRPr>
            </a:p>
          </p:txBody>
        </p:sp>
      </p:grpSp>
      <p:pic>
        <p:nvPicPr>
          <p:cNvPr id="3" name="Imagen 2"/>
          <p:cNvPicPr>
            <a:picLocks noChangeAspect="1"/>
          </p:cNvPicPr>
          <p:nvPr/>
        </p:nvPicPr>
        <p:blipFill>
          <a:blip r:embed="rId2"/>
          <a:stretch>
            <a:fillRect/>
          </a:stretch>
        </p:blipFill>
        <p:spPr>
          <a:xfrm>
            <a:off x="4831243" y="2202607"/>
            <a:ext cx="2542500" cy="4185000"/>
          </a:xfrm>
          <a:prstGeom prst="rect">
            <a:avLst/>
          </a:prstGeom>
        </p:spPr>
      </p:pic>
      <p:pic>
        <p:nvPicPr>
          <p:cNvPr id="22" name="Imagen 21">
            <a:extLst>
              <a:ext uri="{FF2B5EF4-FFF2-40B4-BE49-F238E27FC236}">
                <a16:creationId xmlns:a16="http://schemas.microsoft.com/office/drawing/2014/main" id="{0A5FCD39-C7C8-4001-B9EF-FAC71365A48E}"/>
              </a:ext>
            </a:extLst>
          </p:cNvPr>
          <p:cNvPicPr>
            <a:picLocks noChangeAspect="1"/>
          </p:cNvPicPr>
          <p:nvPr/>
        </p:nvPicPr>
        <p:blipFill>
          <a:blip r:embed="rId3"/>
          <a:stretch>
            <a:fillRect/>
          </a:stretch>
        </p:blipFill>
        <p:spPr>
          <a:xfrm>
            <a:off x="9545209" y="543509"/>
            <a:ext cx="2115000" cy="573750"/>
          </a:xfrm>
          <a:prstGeom prst="rect">
            <a:avLst/>
          </a:prstGeom>
        </p:spPr>
      </p:pic>
    </p:spTree>
    <p:extLst>
      <p:ext uri="{BB962C8B-B14F-4D97-AF65-F5344CB8AC3E}">
        <p14:creationId xmlns:p14="http://schemas.microsoft.com/office/powerpoint/2010/main" val="343258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679605" y="392000"/>
            <a:ext cx="5468998" cy="923330"/>
          </a:xfrm>
          <a:prstGeom prst="rect">
            <a:avLst/>
          </a:prstGeom>
          <a:noFill/>
        </p:spPr>
        <p:txBody>
          <a:bodyPr wrap="none" lIns="91440" tIns="45720" rIns="91440" bIns="45720">
            <a:spAutoFit/>
          </a:bodyPr>
          <a:lstStyle/>
          <a:p>
            <a:pPr algn="ctr"/>
            <a:r>
              <a:rPr lang="es-ES" sz="5400" dirty="0">
                <a:ln w="0"/>
                <a:solidFill>
                  <a:schemeClr val="bg1"/>
                </a:solidFill>
                <a:effectLst>
                  <a:outerShdw blurRad="38100" dist="25400" dir="5400000" algn="ctr" rotWithShape="0">
                    <a:srgbClr val="6E747A">
                      <a:alpha val="43000"/>
                    </a:srgbClr>
                  </a:outerShdw>
                </a:effectLst>
              </a:rPr>
              <a:t>Análisis de sistema</a:t>
            </a:r>
          </a:p>
        </p:txBody>
      </p:sp>
      <p:sp>
        <p:nvSpPr>
          <p:cNvPr id="17" name="Rectángulo 16"/>
          <p:cNvSpPr/>
          <p:nvPr/>
        </p:nvSpPr>
        <p:spPr>
          <a:xfrm>
            <a:off x="6057900" y="1889651"/>
            <a:ext cx="90703" cy="4784834"/>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nvGrpSpPr>
          <p:cNvPr id="18" name="Grupo 17"/>
          <p:cNvGrpSpPr/>
          <p:nvPr/>
        </p:nvGrpSpPr>
        <p:grpSpPr>
          <a:xfrm>
            <a:off x="6795561" y="2584422"/>
            <a:ext cx="503047" cy="505874"/>
            <a:chOff x="3406095" y="4975824"/>
            <a:chExt cx="282575" cy="284163"/>
          </a:xfrm>
          <a:solidFill>
            <a:srgbClr val="FF0000"/>
          </a:solidFill>
        </p:grpSpPr>
        <p:sp>
          <p:nvSpPr>
            <p:cNvPr id="19" name="Oval 99"/>
            <p:cNvSpPr>
              <a:spLocks noChangeArrowheads="1"/>
            </p:cNvSpPr>
            <p:nvPr/>
          </p:nvSpPr>
          <p:spPr bwMode="auto">
            <a:xfrm>
              <a:off x="3406095" y="4975824"/>
              <a:ext cx="282575" cy="284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100"/>
            <p:cNvSpPr>
              <a:spLocks/>
            </p:cNvSpPr>
            <p:nvPr/>
          </p:nvSpPr>
          <p:spPr bwMode="auto">
            <a:xfrm>
              <a:off x="3445782" y="5028212"/>
              <a:ext cx="204788" cy="179388"/>
            </a:xfrm>
            <a:custGeom>
              <a:avLst/>
              <a:gdLst>
                <a:gd name="T0" fmla="*/ 0 w 477"/>
                <a:gd name="T1" fmla="*/ 213 h 419"/>
                <a:gd name="T2" fmla="*/ 26 w 477"/>
                <a:gd name="T3" fmla="*/ 183 h 419"/>
                <a:gd name="T4" fmla="*/ 57 w 477"/>
                <a:gd name="T5" fmla="*/ 168 h 419"/>
                <a:gd name="T6" fmla="*/ 103 w 477"/>
                <a:gd name="T7" fmla="*/ 186 h 419"/>
                <a:gd name="T8" fmla="*/ 124 w 477"/>
                <a:gd name="T9" fmla="*/ 211 h 419"/>
                <a:gd name="T10" fmla="*/ 157 w 477"/>
                <a:gd name="T11" fmla="*/ 273 h 419"/>
                <a:gd name="T12" fmla="*/ 230 w 477"/>
                <a:gd name="T13" fmla="*/ 171 h 419"/>
                <a:gd name="T14" fmla="*/ 277 w 477"/>
                <a:gd name="T15" fmla="*/ 111 h 419"/>
                <a:gd name="T16" fmla="*/ 378 w 477"/>
                <a:gd name="T17" fmla="*/ 24 h 419"/>
                <a:gd name="T18" fmla="*/ 413 w 477"/>
                <a:gd name="T19" fmla="*/ 8 h 419"/>
                <a:gd name="T20" fmla="*/ 445 w 477"/>
                <a:gd name="T21" fmla="*/ 0 h 419"/>
                <a:gd name="T22" fmla="*/ 477 w 477"/>
                <a:gd name="T23" fmla="*/ 5 h 419"/>
                <a:gd name="T24" fmla="*/ 295 w 477"/>
                <a:gd name="T25" fmla="*/ 191 h 419"/>
                <a:gd name="T26" fmla="*/ 235 w 477"/>
                <a:gd name="T27" fmla="*/ 288 h 419"/>
                <a:gd name="T28" fmla="*/ 190 w 477"/>
                <a:gd name="T29" fmla="*/ 377 h 419"/>
                <a:gd name="T30" fmla="*/ 134 w 477"/>
                <a:gd name="T31" fmla="*/ 419 h 419"/>
                <a:gd name="T32" fmla="*/ 112 w 477"/>
                <a:gd name="T33" fmla="*/ 413 h 419"/>
                <a:gd name="T34" fmla="*/ 101 w 477"/>
                <a:gd name="T35" fmla="*/ 374 h 419"/>
                <a:gd name="T36" fmla="*/ 85 w 477"/>
                <a:gd name="T37" fmla="*/ 331 h 419"/>
                <a:gd name="T38" fmla="*/ 51 w 477"/>
                <a:gd name="T39" fmla="*/ 261 h 419"/>
                <a:gd name="T40" fmla="*/ 16 w 477"/>
                <a:gd name="T41" fmla="*/ 222 h 419"/>
                <a:gd name="T42" fmla="*/ 0 w 477"/>
                <a:gd name="T43" fmla="*/ 21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7" h="419">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21" name="Grupo 20"/>
          <p:cNvGrpSpPr/>
          <p:nvPr/>
        </p:nvGrpSpPr>
        <p:grpSpPr>
          <a:xfrm>
            <a:off x="6795561" y="3646326"/>
            <a:ext cx="503047" cy="505874"/>
            <a:chOff x="3406095" y="4975824"/>
            <a:chExt cx="282575" cy="284163"/>
          </a:xfrm>
          <a:solidFill>
            <a:srgbClr val="FF0000"/>
          </a:solidFill>
        </p:grpSpPr>
        <p:sp>
          <p:nvSpPr>
            <p:cNvPr id="22" name="Oval 99"/>
            <p:cNvSpPr>
              <a:spLocks noChangeArrowheads="1"/>
            </p:cNvSpPr>
            <p:nvPr/>
          </p:nvSpPr>
          <p:spPr bwMode="auto">
            <a:xfrm>
              <a:off x="3406095" y="4975824"/>
              <a:ext cx="282575" cy="284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3" name="Freeform 100"/>
            <p:cNvSpPr>
              <a:spLocks/>
            </p:cNvSpPr>
            <p:nvPr/>
          </p:nvSpPr>
          <p:spPr bwMode="auto">
            <a:xfrm>
              <a:off x="3445782" y="5028212"/>
              <a:ext cx="204788" cy="179388"/>
            </a:xfrm>
            <a:custGeom>
              <a:avLst/>
              <a:gdLst>
                <a:gd name="T0" fmla="*/ 0 w 477"/>
                <a:gd name="T1" fmla="*/ 213 h 419"/>
                <a:gd name="T2" fmla="*/ 26 w 477"/>
                <a:gd name="T3" fmla="*/ 183 h 419"/>
                <a:gd name="T4" fmla="*/ 57 w 477"/>
                <a:gd name="T5" fmla="*/ 168 h 419"/>
                <a:gd name="T6" fmla="*/ 103 w 477"/>
                <a:gd name="T7" fmla="*/ 186 h 419"/>
                <a:gd name="T8" fmla="*/ 124 w 477"/>
                <a:gd name="T9" fmla="*/ 211 h 419"/>
                <a:gd name="T10" fmla="*/ 157 w 477"/>
                <a:gd name="T11" fmla="*/ 273 h 419"/>
                <a:gd name="T12" fmla="*/ 230 w 477"/>
                <a:gd name="T13" fmla="*/ 171 h 419"/>
                <a:gd name="T14" fmla="*/ 277 w 477"/>
                <a:gd name="T15" fmla="*/ 111 h 419"/>
                <a:gd name="T16" fmla="*/ 378 w 477"/>
                <a:gd name="T17" fmla="*/ 24 h 419"/>
                <a:gd name="T18" fmla="*/ 413 w 477"/>
                <a:gd name="T19" fmla="*/ 8 h 419"/>
                <a:gd name="T20" fmla="*/ 445 w 477"/>
                <a:gd name="T21" fmla="*/ 0 h 419"/>
                <a:gd name="T22" fmla="*/ 477 w 477"/>
                <a:gd name="T23" fmla="*/ 5 h 419"/>
                <a:gd name="T24" fmla="*/ 295 w 477"/>
                <a:gd name="T25" fmla="*/ 191 h 419"/>
                <a:gd name="T26" fmla="*/ 235 w 477"/>
                <a:gd name="T27" fmla="*/ 288 h 419"/>
                <a:gd name="T28" fmla="*/ 190 w 477"/>
                <a:gd name="T29" fmla="*/ 377 h 419"/>
                <a:gd name="T30" fmla="*/ 134 w 477"/>
                <a:gd name="T31" fmla="*/ 419 h 419"/>
                <a:gd name="T32" fmla="*/ 112 w 477"/>
                <a:gd name="T33" fmla="*/ 413 h 419"/>
                <a:gd name="T34" fmla="*/ 101 w 477"/>
                <a:gd name="T35" fmla="*/ 374 h 419"/>
                <a:gd name="T36" fmla="*/ 85 w 477"/>
                <a:gd name="T37" fmla="*/ 331 h 419"/>
                <a:gd name="T38" fmla="*/ 51 w 477"/>
                <a:gd name="T39" fmla="*/ 261 h 419"/>
                <a:gd name="T40" fmla="*/ 16 w 477"/>
                <a:gd name="T41" fmla="*/ 222 h 419"/>
                <a:gd name="T42" fmla="*/ 0 w 477"/>
                <a:gd name="T43" fmla="*/ 21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7" h="419">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24" name="Grupo 23"/>
          <p:cNvGrpSpPr/>
          <p:nvPr/>
        </p:nvGrpSpPr>
        <p:grpSpPr>
          <a:xfrm>
            <a:off x="6795561" y="4822164"/>
            <a:ext cx="503047" cy="505874"/>
            <a:chOff x="3406095" y="4975824"/>
            <a:chExt cx="282575" cy="284163"/>
          </a:xfrm>
          <a:solidFill>
            <a:srgbClr val="FF0000"/>
          </a:solidFill>
        </p:grpSpPr>
        <p:sp>
          <p:nvSpPr>
            <p:cNvPr id="25" name="Oval 99"/>
            <p:cNvSpPr>
              <a:spLocks noChangeArrowheads="1"/>
            </p:cNvSpPr>
            <p:nvPr/>
          </p:nvSpPr>
          <p:spPr bwMode="auto">
            <a:xfrm>
              <a:off x="3406095" y="4975824"/>
              <a:ext cx="282575" cy="284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6" name="Freeform 100"/>
            <p:cNvSpPr>
              <a:spLocks/>
            </p:cNvSpPr>
            <p:nvPr/>
          </p:nvSpPr>
          <p:spPr bwMode="auto">
            <a:xfrm>
              <a:off x="3445782" y="5028212"/>
              <a:ext cx="204788" cy="179388"/>
            </a:xfrm>
            <a:custGeom>
              <a:avLst/>
              <a:gdLst>
                <a:gd name="T0" fmla="*/ 0 w 477"/>
                <a:gd name="T1" fmla="*/ 213 h 419"/>
                <a:gd name="T2" fmla="*/ 26 w 477"/>
                <a:gd name="T3" fmla="*/ 183 h 419"/>
                <a:gd name="T4" fmla="*/ 57 w 477"/>
                <a:gd name="T5" fmla="*/ 168 h 419"/>
                <a:gd name="T6" fmla="*/ 103 w 477"/>
                <a:gd name="T7" fmla="*/ 186 h 419"/>
                <a:gd name="T8" fmla="*/ 124 w 477"/>
                <a:gd name="T9" fmla="*/ 211 h 419"/>
                <a:gd name="T10" fmla="*/ 157 w 477"/>
                <a:gd name="T11" fmla="*/ 273 h 419"/>
                <a:gd name="T12" fmla="*/ 230 w 477"/>
                <a:gd name="T13" fmla="*/ 171 h 419"/>
                <a:gd name="T14" fmla="*/ 277 w 477"/>
                <a:gd name="T15" fmla="*/ 111 h 419"/>
                <a:gd name="T16" fmla="*/ 378 w 477"/>
                <a:gd name="T17" fmla="*/ 24 h 419"/>
                <a:gd name="T18" fmla="*/ 413 w 477"/>
                <a:gd name="T19" fmla="*/ 8 h 419"/>
                <a:gd name="T20" fmla="*/ 445 w 477"/>
                <a:gd name="T21" fmla="*/ 0 h 419"/>
                <a:gd name="T22" fmla="*/ 477 w 477"/>
                <a:gd name="T23" fmla="*/ 5 h 419"/>
                <a:gd name="T24" fmla="*/ 295 w 477"/>
                <a:gd name="T25" fmla="*/ 191 h 419"/>
                <a:gd name="T26" fmla="*/ 235 w 477"/>
                <a:gd name="T27" fmla="*/ 288 h 419"/>
                <a:gd name="T28" fmla="*/ 190 w 477"/>
                <a:gd name="T29" fmla="*/ 377 h 419"/>
                <a:gd name="T30" fmla="*/ 134 w 477"/>
                <a:gd name="T31" fmla="*/ 419 h 419"/>
                <a:gd name="T32" fmla="*/ 112 w 477"/>
                <a:gd name="T33" fmla="*/ 413 h 419"/>
                <a:gd name="T34" fmla="*/ 101 w 477"/>
                <a:gd name="T35" fmla="*/ 374 h 419"/>
                <a:gd name="T36" fmla="*/ 85 w 477"/>
                <a:gd name="T37" fmla="*/ 331 h 419"/>
                <a:gd name="T38" fmla="*/ 51 w 477"/>
                <a:gd name="T39" fmla="*/ 261 h 419"/>
                <a:gd name="T40" fmla="*/ 16 w 477"/>
                <a:gd name="T41" fmla="*/ 222 h 419"/>
                <a:gd name="T42" fmla="*/ 0 w 477"/>
                <a:gd name="T43" fmla="*/ 21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7" h="419">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27" name="Grupo 26"/>
          <p:cNvGrpSpPr/>
          <p:nvPr/>
        </p:nvGrpSpPr>
        <p:grpSpPr>
          <a:xfrm>
            <a:off x="6795561" y="5906498"/>
            <a:ext cx="503047" cy="505874"/>
            <a:chOff x="3406095" y="4975824"/>
            <a:chExt cx="282575" cy="284163"/>
          </a:xfrm>
          <a:solidFill>
            <a:srgbClr val="FF0000"/>
          </a:solidFill>
        </p:grpSpPr>
        <p:sp>
          <p:nvSpPr>
            <p:cNvPr id="28" name="Oval 99"/>
            <p:cNvSpPr>
              <a:spLocks noChangeArrowheads="1"/>
            </p:cNvSpPr>
            <p:nvPr/>
          </p:nvSpPr>
          <p:spPr bwMode="auto">
            <a:xfrm>
              <a:off x="3406095" y="4975824"/>
              <a:ext cx="282575" cy="284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 name="Freeform 100"/>
            <p:cNvSpPr>
              <a:spLocks/>
            </p:cNvSpPr>
            <p:nvPr/>
          </p:nvSpPr>
          <p:spPr bwMode="auto">
            <a:xfrm>
              <a:off x="3445782" y="5028212"/>
              <a:ext cx="204788" cy="179388"/>
            </a:xfrm>
            <a:custGeom>
              <a:avLst/>
              <a:gdLst>
                <a:gd name="T0" fmla="*/ 0 w 477"/>
                <a:gd name="T1" fmla="*/ 213 h 419"/>
                <a:gd name="T2" fmla="*/ 26 w 477"/>
                <a:gd name="T3" fmla="*/ 183 h 419"/>
                <a:gd name="T4" fmla="*/ 57 w 477"/>
                <a:gd name="T5" fmla="*/ 168 h 419"/>
                <a:gd name="T6" fmla="*/ 103 w 477"/>
                <a:gd name="T7" fmla="*/ 186 h 419"/>
                <a:gd name="T8" fmla="*/ 124 w 477"/>
                <a:gd name="T9" fmla="*/ 211 h 419"/>
                <a:gd name="T10" fmla="*/ 157 w 477"/>
                <a:gd name="T11" fmla="*/ 273 h 419"/>
                <a:gd name="T12" fmla="*/ 230 w 477"/>
                <a:gd name="T13" fmla="*/ 171 h 419"/>
                <a:gd name="T14" fmla="*/ 277 w 477"/>
                <a:gd name="T15" fmla="*/ 111 h 419"/>
                <a:gd name="T16" fmla="*/ 378 w 477"/>
                <a:gd name="T17" fmla="*/ 24 h 419"/>
                <a:gd name="T18" fmla="*/ 413 w 477"/>
                <a:gd name="T19" fmla="*/ 8 h 419"/>
                <a:gd name="T20" fmla="*/ 445 w 477"/>
                <a:gd name="T21" fmla="*/ 0 h 419"/>
                <a:gd name="T22" fmla="*/ 477 w 477"/>
                <a:gd name="T23" fmla="*/ 5 h 419"/>
                <a:gd name="T24" fmla="*/ 295 w 477"/>
                <a:gd name="T25" fmla="*/ 191 h 419"/>
                <a:gd name="T26" fmla="*/ 235 w 477"/>
                <a:gd name="T27" fmla="*/ 288 h 419"/>
                <a:gd name="T28" fmla="*/ 190 w 477"/>
                <a:gd name="T29" fmla="*/ 377 h 419"/>
                <a:gd name="T30" fmla="*/ 134 w 477"/>
                <a:gd name="T31" fmla="*/ 419 h 419"/>
                <a:gd name="T32" fmla="*/ 112 w 477"/>
                <a:gd name="T33" fmla="*/ 413 h 419"/>
                <a:gd name="T34" fmla="*/ 101 w 477"/>
                <a:gd name="T35" fmla="*/ 374 h 419"/>
                <a:gd name="T36" fmla="*/ 85 w 477"/>
                <a:gd name="T37" fmla="*/ 331 h 419"/>
                <a:gd name="T38" fmla="*/ 51 w 477"/>
                <a:gd name="T39" fmla="*/ 261 h 419"/>
                <a:gd name="T40" fmla="*/ 16 w 477"/>
                <a:gd name="T41" fmla="*/ 222 h 419"/>
                <a:gd name="T42" fmla="*/ 0 w 477"/>
                <a:gd name="T43" fmla="*/ 21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7" h="419">
                  <a:moveTo>
                    <a:pt x="0" y="213"/>
                  </a:moveTo>
                  <a:cubicBezTo>
                    <a:pt x="4" y="206"/>
                    <a:pt x="12" y="193"/>
                    <a:pt x="26" y="183"/>
                  </a:cubicBezTo>
                  <a:cubicBezTo>
                    <a:pt x="34" y="176"/>
                    <a:pt x="43" y="169"/>
                    <a:pt x="57" y="168"/>
                  </a:cubicBezTo>
                  <a:cubicBezTo>
                    <a:pt x="78" y="165"/>
                    <a:pt x="94" y="179"/>
                    <a:pt x="103" y="186"/>
                  </a:cubicBezTo>
                  <a:cubicBezTo>
                    <a:pt x="110" y="192"/>
                    <a:pt x="115" y="198"/>
                    <a:pt x="124" y="211"/>
                  </a:cubicBezTo>
                  <a:cubicBezTo>
                    <a:pt x="133" y="224"/>
                    <a:pt x="145" y="245"/>
                    <a:pt x="157" y="273"/>
                  </a:cubicBezTo>
                  <a:cubicBezTo>
                    <a:pt x="173" y="248"/>
                    <a:pt x="198" y="212"/>
                    <a:pt x="230" y="171"/>
                  </a:cubicBezTo>
                  <a:cubicBezTo>
                    <a:pt x="251" y="143"/>
                    <a:pt x="262" y="128"/>
                    <a:pt x="277" y="111"/>
                  </a:cubicBezTo>
                  <a:cubicBezTo>
                    <a:pt x="298" y="88"/>
                    <a:pt x="331" y="56"/>
                    <a:pt x="378" y="24"/>
                  </a:cubicBezTo>
                  <a:cubicBezTo>
                    <a:pt x="392" y="16"/>
                    <a:pt x="404" y="11"/>
                    <a:pt x="413" y="8"/>
                  </a:cubicBezTo>
                  <a:cubicBezTo>
                    <a:pt x="425" y="4"/>
                    <a:pt x="433" y="1"/>
                    <a:pt x="445" y="0"/>
                  </a:cubicBezTo>
                  <a:cubicBezTo>
                    <a:pt x="459" y="0"/>
                    <a:pt x="470" y="3"/>
                    <a:pt x="477" y="5"/>
                  </a:cubicBezTo>
                  <a:cubicBezTo>
                    <a:pt x="433" y="39"/>
                    <a:pt x="354" y="106"/>
                    <a:pt x="295" y="191"/>
                  </a:cubicBezTo>
                  <a:cubicBezTo>
                    <a:pt x="263" y="235"/>
                    <a:pt x="248" y="257"/>
                    <a:pt x="235" y="288"/>
                  </a:cubicBezTo>
                  <a:cubicBezTo>
                    <a:pt x="222" y="316"/>
                    <a:pt x="215" y="342"/>
                    <a:pt x="190" y="377"/>
                  </a:cubicBezTo>
                  <a:cubicBezTo>
                    <a:pt x="168" y="407"/>
                    <a:pt x="152" y="418"/>
                    <a:pt x="134" y="419"/>
                  </a:cubicBezTo>
                  <a:cubicBezTo>
                    <a:pt x="125" y="419"/>
                    <a:pt x="117" y="416"/>
                    <a:pt x="112" y="413"/>
                  </a:cubicBezTo>
                  <a:cubicBezTo>
                    <a:pt x="109" y="403"/>
                    <a:pt x="106" y="389"/>
                    <a:pt x="101" y="374"/>
                  </a:cubicBezTo>
                  <a:cubicBezTo>
                    <a:pt x="99" y="367"/>
                    <a:pt x="95" y="355"/>
                    <a:pt x="85" y="331"/>
                  </a:cubicBezTo>
                  <a:cubicBezTo>
                    <a:pt x="71" y="299"/>
                    <a:pt x="64" y="282"/>
                    <a:pt x="51" y="261"/>
                  </a:cubicBezTo>
                  <a:cubicBezTo>
                    <a:pt x="39" y="242"/>
                    <a:pt x="30" y="231"/>
                    <a:pt x="16" y="222"/>
                  </a:cubicBezTo>
                  <a:cubicBezTo>
                    <a:pt x="9" y="218"/>
                    <a:pt x="4" y="215"/>
                    <a:pt x="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30" name="CuadroTexto 29"/>
          <p:cNvSpPr txBox="1"/>
          <p:nvPr/>
        </p:nvSpPr>
        <p:spPr>
          <a:xfrm>
            <a:off x="6637613" y="1828573"/>
            <a:ext cx="4881779" cy="523220"/>
          </a:xfrm>
          <a:prstGeom prst="rect">
            <a:avLst/>
          </a:prstGeom>
          <a:noFill/>
        </p:spPr>
        <p:txBody>
          <a:bodyPr wrap="square" rtlCol="0">
            <a:spAutoFit/>
          </a:bodyPr>
          <a:lstStyle/>
          <a:p>
            <a:r>
              <a:rPr lang="es-PE" sz="2800" dirty="0">
                <a:solidFill>
                  <a:srgbClr val="FF0000"/>
                </a:solidFill>
                <a:latin typeface="Arial Black" panose="020B0A04020102020204" pitchFamily="34" charset="0"/>
              </a:rPr>
              <a:t>Conclusiones</a:t>
            </a:r>
          </a:p>
        </p:txBody>
      </p:sp>
      <p:sp>
        <p:nvSpPr>
          <p:cNvPr id="31" name="CuadroTexto 30"/>
          <p:cNvSpPr txBox="1"/>
          <p:nvPr/>
        </p:nvSpPr>
        <p:spPr>
          <a:xfrm>
            <a:off x="7369260" y="2545755"/>
            <a:ext cx="4290381" cy="830997"/>
          </a:xfrm>
          <a:prstGeom prst="rect">
            <a:avLst/>
          </a:prstGeom>
          <a:noFill/>
        </p:spPr>
        <p:txBody>
          <a:bodyPr wrap="square" rtlCol="0">
            <a:spAutoFit/>
          </a:bodyPr>
          <a:lstStyle/>
          <a:p>
            <a:r>
              <a:rPr lang="en-US" sz="1600" dirty="0"/>
              <a:t>There are many variations of passages of Lorem Ipsum available, but the majority have suffered</a:t>
            </a:r>
            <a:endParaRPr lang="en-US" sz="1600" dirty="0">
              <a:latin typeface="Times New Roman" panose="02020603050405020304" pitchFamily="18" charset="0"/>
              <a:cs typeface="Times New Roman" panose="02020603050405020304" pitchFamily="18" charset="0"/>
            </a:endParaRPr>
          </a:p>
        </p:txBody>
      </p:sp>
      <p:sp>
        <p:nvSpPr>
          <p:cNvPr id="32" name="CuadroTexto 31"/>
          <p:cNvSpPr txBox="1"/>
          <p:nvPr/>
        </p:nvSpPr>
        <p:spPr>
          <a:xfrm>
            <a:off x="7386959" y="3585816"/>
            <a:ext cx="4290381" cy="830997"/>
          </a:xfrm>
          <a:prstGeom prst="rect">
            <a:avLst/>
          </a:prstGeom>
          <a:noFill/>
        </p:spPr>
        <p:txBody>
          <a:bodyPr wrap="square" rtlCol="0">
            <a:spAutoFit/>
          </a:bodyPr>
          <a:lstStyle/>
          <a:p>
            <a:r>
              <a:rPr lang="en-US" sz="1600" dirty="0"/>
              <a:t>There are many variations of passages of Lorem Ipsum available, but the majority have suffered</a:t>
            </a:r>
            <a:endParaRPr lang="en-US" sz="1600" dirty="0">
              <a:latin typeface="Times New Roman" panose="02020603050405020304" pitchFamily="18" charset="0"/>
              <a:cs typeface="Times New Roman" panose="02020603050405020304" pitchFamily="18" charset="0"/>
            </a:endParaRPr>
          </a:p>
        </p:txBody>
      </p:sp>
      <p:sp>
        <p:nvSpPr>
          <p:cNvPr id="33" name="CuadroTexto 32"/>
          <p:cNvSpPr txBox="1"/>
          <p:nvPr/>
        </p:nvSpPr>
        <p:spPr>
          <a:xfrm>
            <a:off x="7419743" y="4683469"/>
            <a:ext cx="4290381" cy="830997"/>
          </a:xfrm>
          <a:prstGeom prst="rect">
            <a:avLst/>
          </a:prstGeom>
          <a:noFill/>
        </p:spPr>
        <p:txBody>
          <a:bodyPr wrap="square" rtlCol="0">
            <a:spAutoFit/>
          </a:bodyPr>
          <a:lstStyle/>
          <a:p>
            <a:r>
              <a:rPr lang="en-US" sz="1600" dirty="0"/>
              <a:t>There are many variations of passages of Lorem Ipsum available, but the majority have suffered</a:t>
            </a:r>
            <a:endParaRPr lang="en-US" sz="1600" dirty="0">
              <a:latin typeface="Times New Roman" panose="02020603050405020304" pitchFamily="18" charset="0"/>
              <a:cs typeface="Times New Roman" panose="02020603050405020304" pitchFamily="18" charset="0"/>
            </a:endParaRPr>
          </a:p>
        </p:txBody>
      </p:sp>
      <p:sp>
        <p:nvSpPr>
          <p:cNvPr id="34" name="CuadroTexto 33"/>
          <p:cNvSpPr txBox="1"/>
          <p:nvPr/>
        </p:nvSpPr>
        <p:spPr>
          <a:xfrm>
            <a:off x="7439832" y="5747095"/>
            <a:ext cx="4290381" cy="830997"/>
          </a:xfrm>
          <a:prstGeom prst="rect">
            <a:avLst/>
          </a:prstGeom>
          <a:noFill/>
        </p:spPr>
        <p:txBody>
          <a:bodyPr wrap="square" rtlCol="0">
            <a:spAutoFit/>
          </a:bodyPr>
          <a:lstStyle/>
          <a:p>
            <a:r>
              <a:rPr lang="en-US" sz="1600" dirty="0"/>
              <a:t>There are many variations of passages of Lorem Ipsum available, but the majority have suffered</a:t>
            </a:r>
            <a:endParaRPr lang="en-US" sz="16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756872" y="3090296"/>
            <a:ext cx="4854109" cy="3285104"/>
          </a:xfrm>
          <a:prstGeom prst="rect">
            <a:avLst/>
          </a:prstGeom>
        </p:spPr>
      </p:pic>
    </p:spTree>
    <p:extLst>
      <p:ext uri="{BB962C8B-B14F-4D97-AF65-F5344CB8AC3E}">
        <p14:creationId xmlns:p14="http://schemas.microsoft.com/office/powerpoint/2010/main" val="2054068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6095360"/>
            <a:ext cx="12192000" cy="76263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20FA6E7E-7A1E-4F3E-9D0B-1D741FCBE6A0}"/>
              </a:ext>
            </a:extLst>
          </p:cNvPr>
          <p:cNvSpPr txBox="1"/>
          <p:nvPr/>
        </p:nvSpPr>
        <p:spPr>
          <a:xfrm>
            <a:off x="409441" y="238699"/>
            <a:ext cx="5776365" cy="1977464"/>
          </a:xfrm>
          <a:prstGeom prst="rect">
            <a:avLst/>
          </a:prstGeom>
          <a:noFill/>
        </p:spPr>
        <p:txBody>
          <a:bodyPr wrap="square" lIns="108000" rIns="108000" rtlCol="0" anchor="ctr">
            <a:spAutoFit/>
          </a:bodyPr>
          <a:lstStyle/>
          <a:p>
            <a:pPr>
              <a:lnSpc>
                <a:spcPts val="4900"/>
              </a:lnSpc>
            </a:pPr>
            <a:r>
              <a:rPr lang="en-US" altLang="ko-KR" sz="4000" b="1" dirty="0">
                <a:solidFill>
                  <a:schemeClr val="bg1"/>
                </a:solidFill>
                <a:cs typeface="Arial" pitchFamily="34" charset="0"/>
              </a:rPr>
              <a:t>2020</a:t>
            </a:r>
          </a:p>
          <a:p>
            <a:pPr>
              <a:lnSpc>
                <a:spcPts val="4900"/>
              </a:lnSpc>
            </a:pPr>
            <a:r>
              <a:rPr lang="en-US" altLang="ko-KR" sz="3600" b="1" dirty="0">
                <a:cs typeface="Arial" pitchFamily="34" charset="0"/>
              </a:rPr>
              <a:t>Power Point </a:t>
            </a:r>
          </a:p>
          <a:p>
            <a:pPr>
              <a:lnSpc>
                <a:spcPts val="4900"/>
              </a:lnSpc>
            </a:pPr>
            <a:r>
              <a:rPr lang="en-US" sz="3600" b="1" dirty="0"/>
              <a:t>Presentation</a:t>
            </a:r>
          </a:p>
        </p:txBody>
      </p:sp>
      <p:cxnSp>
        <p:nvCxnSpPr>
          <p:cNvPr id="27" name="Straight Connector 26">
            <a:extLst>
              <a:ext uri="{FF2B5EF4-FFF2-40B4-BE49-F238E27FC236}">
                <a16:creationId xmlns:a16="http://schemas.microsoft.com/office/drawing/2014/main" id="{E322A698-BBE8-472F-AFE9-D0F9A00A59DD}"/>
              </a:ext>
            </a:extLst>
          </p:cNvPr>
          <p:cNvCxnSpPr>
            <a:cxnSpLocks/>
          </p:cNvCxnSpPr>
          <p:nvPr/>
        </p:nvCxnSpPr>
        <p:spPr>
          <a:xfrm flipV="1">
            <a:off x="496566" y="2434076"/>
            <a:ext cx="5662788" cy="4989"/>
          </a:xfrm>
          <a:prstGeom prst="line">
            <a:avLst/>
          </a:prstGeom>
          <a:ln w="22225" cap="rnd">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00FEE3B1-7667-4484-AEB5-69ACEC26CB29}"/>
              </a:ext>
            </a:extLst>
          </p:cNvPr>
          <p:cNvGrpSpPr/>
          <p:nvPr/>
        </p:nvGrpSpPr>
        <p:grpSpPr>
          <a:xfrm>
            <a:off x="409441" y="2658093"/>
            <a:ext cx="5776366" cy="3437267"/>
            <a:chOff x="653473" y="4102428"/>
            <a:chExt cx="4431062" cy="3437267"/>
          </a:xfrm>
        </p:grpSpPr>
        <p:sp>
          <p:nvSpPr>
            <p:cNvPr id="29" name="TextBox 28">
              <a:extLst>
                <a:ext uri="{FF2B5EF4-FFF2-40B4-BE49-F238E27FC236}">
                  <a16:creationId xmlns:a16="http://schemas.microsoft.com/office/drawing/2014/main" id="{A0B70FED-8FE6-46A8-AB53-85EDFD5BADD6}"/>
                </a:ext>
              </a:extLst>
            </p:cNvPr>
            <p:cNvSpPr txBox="1"/>
            <p:nvPr/>
          </p:nvSpPr>
          <p:spPr>
            <a:xfrm>
              <a:off x="653473" y="4102428"/>
              <a:ext cx="4431062" cy="338554"/>
            </a:xfrm>
            <a:prstGeom prst="rect">
              <a:avLst/>
            </a:prstGeom>
            <a:noFill/>
          </p:spPr>
          <p:txBody>
            <a:bodyPr wrap="square" lIns="108000" rIns="108000" rtlCol="0">
              <a:spAutoFit/>
            </a:bodyPr>
            <a:lstStyle/>
            <a:p>
              <a:r>
                <a:rPr lang="en-US" altLang="ko-KR" sz="1600" b="1" dirty="0">
                  <a:solidFill>
                    <a:srgbClr val="000000"/>
                  </a:solidFill>
                  <a:cs typeface="Arial" pitchFamily="34" charset="0"/>
                </a:rPr>
                <a:t>Power PowerPoint Presentation </a:t>
              </a:r>
              <a:endParaRPr lang="ko-KR" altLang="en-US" sz="1600" b="1" dirty="0">
                <a:solidFill>
                  <a:srgbClr val="000000"/>
                </a:solidFill>
                <a:cs typeface="Arial" pitchFamily="34" charset="0"/>
              </a:endParaRPr>
            </a:p>
          </p:txBody>
        </p:sp>
        <p:sp>
          <p:nvSpPr>
            <p:cNvPr id="30" name="직사각형 1">
              <a:extLst>
                <a:ext uri="{FF2B5EF4-FFF2-40B4-BE49-F238E27FC236}">
                  <a16:creationId xmlns:a16="http://schemas.microsoft.com/office/drawing/2014/main" id="{7D3C25C7-962E-443B-A119-79DDED0B692E}"/>
                </a:ext>
              </a:extLst>
            </p:cNvPr>
            <p:cNvSpPr/>
            <p:nvPr/>
          </p:nvSpPr>
          <p:spPr>
            <a:xfrm>
              <a:off x="653473" y="4708151"/>
              <a:ext cx="4431061" cy="2831544"/>
            </a:xfrm>
            <a:prstGeom prst="rect">
              <a:avLst/>
            </a:prstGeom>
          </p:spPr>
          <p:txBody>
            <a:bodyPr wrap="square" anchor="ctr">
              <a:spAutoFit/>
            </a:bodyPr>
            <a:lstStyle/>
            <a:p>
              <a:pPr defTabSz="1005840"/>
              <a:r>
                <a:rPr lang="en-US" altLang="ko-KR" sz="1200" dirty="0"/>
                <a:t>2008 ~ 2011  Text here</a:t>
              </a:r>
            </a:p>
            <a:p>
              <a:pPr defTabSz="1005840"/>
              <a:r>
                <a:rPr lang="en-US" altLang="ko-KR" sz="1100" dirty="0"/>
                <a:t>Example Text : Get a modern PowerPoint  Presentation that is beautifully designed.</a:t>
              </a:r>
            </a:p>
            <a:p>
              <a:pPr defTabSz="1005840"/>
              <a:r>
                <a:rPr lang="en-US" altLang="ko-KR" sz="1100" dirty="0"/>
                <a:t>                        </a:t>
              </a:r>
              <a:r>
                <a:rPr lang="en-US" altLang="ko-KR" sz="1100" dirty="0">
                  <a:solidFill>
                    <a:schemeClr val="tx1">
                      <a:lumMod val="75000"/>
                      <a:lumOff val="25000"/>
                    </a:schemeClr>
                  </a:solidFill>
                  <a:cs typeface="Arial" pitchFamily="34" charset="0"/>
                </a:rPr>
                <a:t>I hope and I believe that this Template will your Time.</a:t>
              </a:r>
            </a:p>
            <a:p>
              <a:pPr defTabSz="1005840"/>
              <a:endParaRPr lang="en-US" altLang="ko-KR" sz="1200" dirty="0"/>
            </a:p>
            <a:p>
              <a:pPr defTabSz="1005840"/>
              <a:r>
                <a:rPr lang="en-US" altLang="ko-KR" sz="1200" dirty="0"/>
                <a:t>2011 ~ 2015  Text here</a:t>
              </a:r>
            </a:p>
            <a:p>
              <a:pPr defTabSz="1005840"/>
              <a:r>
                <a:rPr lang="en-US" altLang="ko-KR" sz="1100" dirty="0"/>
                <a:t>Example Text : Get a modern PowerPoint  Presentation that is beautifully designed.</a:t>
              </a:r>
            </a:p>
            <a:p>
              <a:pPr defTabSz="1005840"/>
              <a:r>
                <a:rPr lang="en-US" altLang="ko-KR" sz="1100" dirty="0"/>
                <a:t>                        </a:t>
              </a:r>
              <a:r>
                <a:rPr lang="en-US" altLang="ko-KR" sz="1100" dirty="0">
                  <a:solidFill>
                    <a:schemeClr val="tx1">
                      <a:lumMod val="75000"/>
                      <a:lumOff val="25000"/>
                    </a:schemeClr>
                  </a:solidFill>
                  <a:cs typeface="Arial" pitchFamily="34" charset="0"/>
                </a:rPr>
                <a:t>I hope and I believe that this Template will your Time.</a:t>
              </a:r>
              <a:endParaRPr lang="en-US" altLang="ko-KR" sz="1100" dirty="0"/>
            </a:p>
            <a:p>
              <a:pPr defTabSz="1005840"/>
              <a:endParaRPr lang="en-US" altLang="ko-KR" sz="1200" dirty="0"/>
            </a:p>
            <a:p>
              <a:pPr defTabSz="1005840"/>
              <a:r>
                <a:rPr lang="en-US" altLang="ko-KR" sz="1200" dirty="0"/>
                <a:t>2015~ 2018 Text here</a:t>
              </a:r>
            </a:p>
            <a:p>
              <a:pPr defTabSz="1005840"/>
              <a:r>
                <a:rPr lang="en-US" altLang="ko-KR" sz="1100" dirty="0"/>
                <a:t>Example Text : Get a modern PowerPoint  Presentation that is beautifully designed.</a:t>
              </a:r>
            </a:p>
            <a:p>
              <a:pPr defTabSz="1005840"/>
              <a:r>
                <a:rPr lang="en-US" altLang="ko-KR" sz="1100" dirty="0"/>
                <a:t>                        </a:t>
              </a:r>
              <a:r>
                <a:rPr lang="en-US" altLang="ko-KR" sz="1100" dirty="0">
                  <a:solidFill>
                    <a:schemeClr val="tx1">
                      <a:lumMod val="75000"/>
                      <a:lumOff val="25000"/>
                    </a:schemeClr>
                  </a:solidFill>
                  <a:cs typeface="Arial" pitchFamily="34" charset="0"/>
                </a:rPr>
                <a:t>I hope and I believe that this Template will your Time.</a:t>
              </a:r>
              <a:endParaRPr lang="en-US" altLang="ko-KR" sz="1100" dirty="0"/>
            </a:p>
            <a:p>
              <a:pPr defTabSz="1005840"/>
              <a:endParaRPr lang="en-US" altLang="ko-KR" sz="1200" dirty="0"/>
            </a:p>
            <a:p>
              <a:pPr defTabSz="1005840"/>
              <a:r>
                <a:rPr lang="en-US" altLang="ko-KR" sz="1200" dirty="0"/>
                <a:t>2018 ~ 2020 Text here</a:t>
              </a:r>
            </a:p>
            <a:p>
              <a:pPr defTabSz="1005840"/>
              <a:r>
                <a:rPr lang="en-US" altLang="ko-KR" sz="1100" dirty="0"/>
                <a:t>Example Text : Get a modern PowerPoint  Presentation that is beautifully designed.</a:t>
              </a:r>
            </a:p>
            <a:p>
              <a:pPr defTabSz="1005840"/>
              <a:r>
                <a:rPr lang="en-US" altLang="ko-KR" sz="1100" dirty="0">
                  <a:solidFill>
                    <a:schemeClr val="tx1">
                      <a:lumMod val="75000"/>
                      <a:lumOff val="25000"/>
                    </a:schemeClr>
                  </a:solidFill>
                  <a:cs typeface="Arial" pitchFamily="34" charset="0"/>
                </a:rPr>
                <a:t>                         I hope and I believe that this Template will your Time.</a:t>
              </a:r>
            </a:p>
          </p:txBody>
        </p:sp>
      </p:grpSp>
      <p:pic>
        <p:nvPicPr>
          <p:cNvPr id="4" name="Imagen 3"/>
          <p:cNvPicPr>
            <a:picLocks noChangeAspect="1"/>
          </p:cNvPicPr>
          <p:nvPr/>
        </p:nvPicPr>
        <p:blipFill>
          <a:blip r:embed="rId2"/>
          <a:stretch>
            <a:fillRect/>
          </a:stretch>
        </p:blipFill>
        <p:spPr>
          <a:xfrm>
            <a:off x="6185806" y="2922285"/>
            <a:ext cx="5512817" cy="3173075"/>
          </a:xfrm>
          <a:prstGeom prst="rect">
            <a:avLst/>
          </a:prstGeom>
        </p:spPr>
      </p:pic>
    </p:spTree>
    <p:extLst>
      <p:ext uri="{BB962C8B-B14F-4D97-AF65-F5344CB8AC3E}">
        <p14:creationId xmlns:p14="http://schemas.microsoft.com/office/powerpoint/2010/main" val="416908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Netflix New Logo Animation Intro (Februrary 2019)">
            <a:hlinkClick r:id="" action="ppaction://media"/>
            <a:extLst>
              <a:ext uri="{FF2B5EF4-FFF2-40B4-BE49-F238E27FC236}">
                <a16:creationId xmlns:a16="http://schemas.microsoft.com/office/drawing/2014/main" id="{1C15FC10-9C0B-40C5-8C4E-EA34BD86335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09191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7"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jhanet medali salazar lizana (jhanetmedali) en Pinterest">
            <a:extLst>
              <a:ext uri="{FF2B5EF4-FFF2-40B4-BE49-F238E27FC236}">
                <a16:creationId xmlns:a16="http://schemas.microsoft.com/office/drawing/2014/main" id="{A66E2CAD-E7EB-466A-9C0F-1F6537097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966" y="2738356"/>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Netflix | Netflix, Netflix movies, Watch netflix">
            <a:extLst>
              <a:ext uri="{FF2B5EF4-FFF2-40B4-BE49-F238E27FC236}">
                <a16:creationId xmlns:a16="http://schemas.microsoft.com/office/drawing/2014/main" id="{8439D7FC-1922-4A2C-A718-E1F2A9688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1034" y="2727565"/>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Panda From Netflix » Emblems for Battlefield 1, Battlefield 4, Battlefield  Hardline, Battlefield 5, Battlefield V">
            <a:extLst>
              <a:ext uri="{FF2B5EF4-FFF2-40B4-BE49-F238E27FC236}">
                <a16:creationId xmlns:a16="http://schemas.microsoft.com/office/drawing/2014/main" id="{AE458500-1BE9-4399-82DA-E46EB2032B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4000" y="2730854"/>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Old Penguin on Twitter: &quot;Still missing the old #Netflix penguin. Bring it  back, please!&quot;">
            <a:extLst>
              <a:ext uri="{FF2B5EF4-FFF2-40B4-BE49-F238E27FC236}">
                <a16:creationId xmlns:a16="http://schemas.microsoft.com/office/drawing/2014/main" id="{7DFD00B1-8D89-4F16-A599-B1B0F58B97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7516" y="2730853"/>
            <a:ext cx="1524001" cy="15240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Siobhan Grainne (@SiobhanGrainne) | Twitter">
            <a:extLst>
              <a:ext uri="{FF2B5EF4-FFF2-40B4-BE49-F238E27FC236}">
                <a16:creationId xmlns:a16="http://schemas.microsoft.com/office/drawing/2014/main" id="{BFC1698B-6392-4560-868D-41C8D8099B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0481" y="2728355"/>
            <a:ext cx="1544002" cy="154400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382A4EEF-6EB5-4EDD-A019-E9CDD3168563}"/>
              </a:ext>
            </a:extLst>
          </p:cNvPr>
          <p:cNvSpPr txBox="1"/>
          <p:nvPr/>
        </p:nvSpPr>
        <p:spPr>
          <a:xfrm>
            <a:off x="3040966" y="1260902"/>
            <a:ext cx="7239000" cy="830997"/>
          </a:xfrm>
          <a:prstGeom prst="rect">
            <a:avLst/>
          </a:prstGeom>
          <a:noFill/>
        </p:spPr>
        <p:txBody>
          <a:bodyPr wrap="square" rtlCol="0">
            <a:spAutoFit/>
          </a:bodyPr>
          <a:lstStyle/>
          <a:p>
            <a:pPr algn="ctr"/>
            <a:r>
              <a:rPr lang="es-PE" sz="4800" dirty="0">
                <a:latin typeface="Abadi" panose="020B0604020104020204" pitchFamily="34" charset="0"/>
              </a:rPr>
              <a:t>Integrantes del grupo:</a:t>
            </a:r>
          </a:p>
        </p:txBody>
      </p:sp>
      <p:sp>
        <p:nvSpPr>
          <p:cNvPr id="22" name="CuadroTexto 21">
            <a:extLst>
              <a:ext uri="{FF2B5EF4-FFF2-40B4-BE49-F238E27FC236}">
                <a16:creationId xmlns:a16="http://schemas.microsoft.com/office/drawing/2014/main" id="{FAC23885-4707-41AE-B7F9-80888E410707}"/>
              </a:ext>
            </a:extLst>
          </p:cNvPr>
          <p:cNvSpPr txBox="1"/>
          <p:nvPr/>
        </p:nvSpPr>
        <p:spPr>
          <a:xfrm>
            <a:off x="1332208" y="4480843"/>
            <a:ext cx="1893516" cy="523220"/>
          </a:xfrm>
          <a:prstGeom prst="rect">
            <a:avLst/>
          </a:prstGeom>
          <a:noFill/>
        </p:spPr>
        <p:txBody>
          <a:bodyPr wrap="square" rtlCol="0">
            <a:spAutoFit/>
          </a:bodyPr>
          <a:lstStyle/>
          <a:p>
            <a:pPr algn="ctr"/>
            <a:r>
              <a:rPr lang="es-PE" sz="2800" dirty="0">
                <a:latin typeface="Abadi" panose="020B0604020104020204" pitchFamily="34" charset="0"/>
              </a:rPr>
              <a:t>Nombre 1</a:t>
            </a:r>
          </a:p>
        </p:txBody>
      </p:sp>
      <p:sp>
        <p:nvSpPr>
          <p:cNvPr id="23" name="CuadroTexto 22">
            <a:extLst>
              <a:ext uri="{FF2B5EF4-FFF2-40B4-BE49-F238E27FC236}">
                <a16:creationId xmlns:a16="http://schemas.microsoft.com/office/drawing/2014/main" id="{4125620A-DC19-4ED7-8C17-395DAF5C072E}"/>
              </a:ext>
            </a:extLst>
          </p:cNvPr>
          <p:cNvSpPr txBox="1"/>
          <p:nvPr/>
        </p:nvSpPr>
        <p:spPr>
          <a:xfrm>
            <a:off x="3240725" y="4491633"/>
            <a:ext cx="1893516" cy="523220"/>
          </a:xfrm>
          <a:prstGeom prst="rect">
            <a:avLst/>
          </a:prstGeom>
          <a:noFill/>
        </p:spPr>
        <p:txBody>
          <a:bodyPr wrap="square" rtlCol="0">
            <a:spAutoFit/>
          </a:bodyPr>
          <a:lstStyle/>
          <a:p>
            <a:pPr algn="ctr"/>
            <a:r>
              <a:rPr lang="es-PE" sz="2800" dirty="0">
                <a:latin typeface="Abadi" panose="020B0604020104020204" pitchFamily="34" charset="0"/>
              </a:rPr>
              <a:t>Nombre 2</a:t>
            </a:r>
          </a:p>
        </p:txBody>
      </p:sp>
      <p:sp>
        <p:nvSpPr>
          <p:cNvPr id="24" name="CuadroTexto 23">
            <a:extLst>
              <a:ext uri="{FF2B5EF4-FFF2-40B4-BE49-F238E27FC236}">
                <a16:creationId xmlns:a16="http://schemas.microsoft.com/office/drawing/2014/main" id="{FB5A7370-1840-401F-88E1-596C337B17CA}"/>
              </a:ext>
            </a:extLst>
          </p:cNvPr>
          <p:cNvSpPr txBox="1"/>
          <p:nvPr/>
        </p:nvSpPr>
        <p:spPr>
          <a:xfrm>
            <a:off x="5149242" y="4502423"/>
            <a:ext cx="1893516" cy="523220"/>
          </a:xfrm>
          <a:prstGeom prst="rect">
            <a:avLst/>
          </a:prstGeom>
          <a:noFill/>
        </p:spPr>
        <p:txBody>
          <a:bodyPr wrap="square" rtlCol="0">
            <a:spAutoFit/>
          </a:bodyPr>
          <a:lstStyle/>
          <a:p>
            <a:pPr algn="ctr"/>
            <a:r>
              <a:rPr lang="es-PE" sz="2800" dirty="0">
                <a:latin typeface="Abadi" panose="020B0604020104020204" pitchFamily="34" charset="0"/>
              </a:rPr>
              <a:t>Nombre 3</a:t>
            </a:r>
          </a:p>
        </p:txBody>
      </p:sp>
      <p:sp>
        <p:nvSpPr>
          <p:cNvPr id="25" name="CuadroTexto 24">
            <a:extLst>
              <a:ext uri="{FF2B5EF4-FFF2-40B4-BE49-F238E27FC236}">
                <a16:creationId xmlns:a16="http://schemas.microsoft.com/office/drawing/2014/main" id="{3251C721-7CDD-4718-A393-89AD712DC7EE}"/>
              </a:ext>
            </a:extLst>
          </p:cNvPr>
          <p:cNvSpPr txBox="1"/>
          <p:nvPr/>
        </p:nvSpPr>
        <p:spPr>
          <a:xfrm>
            <a:off x="7057759" y="4513213"/>
            <a:ext cx="1893516" cy="523220"/>
          </a:xfrm>
          <a:prstGeom prst="rect">
            <a:avLst/>
          </a:prstGeom>
          <a:noFill/>
        </p:spPr>
        <p:txBody>
          <a:bodyPr wrap="square" rtlCol="0">
            <a:spAutoFit/>
          </a:bodyPr>
          <a:lstStyle/>
          <a:p>
            <a:pPr algn="ctr"/>
            <a:r>
              <a:rPr lang="es-PE" sz="2800" dirty="0">
                <a:latin typeface="Abadi" panose="020B0604020104020204" pitchFamily="34" charset="0"/>
              </a:rPr>
              <a:t>Nombre 4</a:t>
            </a:r>
          </a:p>
        </p:txBody>
      </p:sp>
      <p:sp>
        <p:nvSpPr>
          <p:cNvPr id="26" name="CuadroTexto 25">
            <a:extLst>
              <a:ext uri="{FF2B5EF4-FFF2-40B4-BE49-F238E27FC236}">
                <a16:creationId xmlns:a16="http://schemas.microsoft.com/office/drawing/2014/main" id="{B4E0AE7B-C4D7-4C71-BC2E-FC345C190F5D}"/>
              </a:ext>
            </a:extLst>
          </p:cNvPr>
          <p:cNvSpPr txBox="1"/>
          <p:nvPr/>
        </p:nvSpPr>
        <p:spPr>
          <a:xfrm>
            <a:off x="8966276" y="4513213"/>
            <a:ext cx="1893516" cy="523220"/>
          </a:xfrm>
          <a:prstGeom prst="rect">
            <a:avLst/>
          </a:prstGeom>
          <a:noFill/>
        </p:spPr>
        <p:txBody>
          <a:bodyPr wrap="square" rtlCol="0">
            <a:spAutoFit/>
          </a:bodyPr>
          <a:lstStyle/>
          <a:p>
            <a:pPr algn="ctr"/>
            <a:r>
              <a:rPr lang="es-PE" sz="2800" dirty="0">
                <a:latin typeface="Abadi" panose="020B0604020104020204" pitchFamily="34" charset="0"/>
              </a:rPr>
              <a:t>Nombre 5</a:t>
            </a:r>
          </a:p>
        </p:txBody>
      </p:sp>
      <p:sp>
        <p:nvSpPr>
          <p:cNvPr id="27" name="Medio marco 26">
            <a:extLst>
              <a:ext uri="{FF2B5EF4-FFF2-40B4-BE49-F238E27FC236}">
                <a16:creationId xmlns:a16="http://schemas.microsoft.com/office/drawing/2014/main" id="{E9B46D6E-5B2B-4A0F-BBCF-9212FA965D90}"/>
              </a:ext>
            </a:extLst>
          </p:cNvPr>
          <p:cNvSpPr/>
          <p:nvPr/>
        </p:nvSpPr>
        <p:spPr>
          <a:xfrm rot="13465184">
            <a:off x="5736000" y="5237097"/>
            <a:ext cx="720000" cy="720000"/>
          </a:xfrm>
          <a:prstGeom prst="halfFrame">
            <a:avLst>
              <a:gd name="adj1" fmla="val 18333"/>
              <a:gd name="adj2" fmla="val 20833"/>
            </a:avLst>
          </a:prstGeom>
          <a:solidFill>
            <a:srgbClr val="E9E9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Tree>
    <p:extLst>
      <p:ext uri="{BB962C8B-B14F-4D97-AF65-F5344CB8AC3E}">
        <p14:creationId xmlns:p14="http://schemas.microsoft.com/office/powerpoint/2010/main" val="370050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TotalTime>
  <Words>2769</Words>
  <Application>Microsoft Office PowerPoint</Application>
  <PresentationFormat>Panorámica</PresentationFormat>
  <Paragraphs>203</Paragraphs>
  <Slides>36</Slides>
  <Notes>5</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36</vt:i4>
      </vt:variant>
    </vt:vector>
  </HeadingPairs>
  <TitlesOfParts>
    <vt:vector size="46" baseType="lpstr">
      <vt:lpstr>Abadi</vt:lpstr>
      <vt:lpstr>Arial</vt:lpstr>
      <vt:lpstr>Arial Black</vt:lpstr>
      <vt:lpstr>Bahnschrift SemiBold Condensed</vt:lpstr>
      <vt:lpstr>Bahnschrift SemiBold SemiConden</vt:lpstr>
      <vt:lpstr>Bahnschrift SemiCondensed</vt:lpstr>
      <vt:lpstr>Calibri</vt:lpstr>
      <vt:lpstr>Calibri Light</vt:lpstr>
      <vt:lpstr>Times New Roman</vt:lpstr>
      <vt:lpstr>Tema de Office</vt:lpstr>
      <vt:lpstr>Presentación de PowerPoint</vt:lpstr>
      <vt:lpstr>Presentación de PowerPoint</vt:lpstr>
      <vt:lpstr>Presentación de PowerPoint</vt:lpstr>
      <vt:lpstr>Next  Week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grym</dc:creator>
  <cp:lastModifiedBy>i201701069 (Sucasaca Mamani, Jean Carlo)</cp:lastModifiedBy>
  <cp:revision>59</cp:revision>
  <dcterms:created xsi:type="dcterms:W3CDTF">2021-05-15T18:50:33Z</dcterms:created>
  <dcterms:modified xsi:type="dcterms:W3CDTF">2022-02-17T07:05:32Z</dcterms:modified>
</cp:coreProperties>
</file>