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0"/>
  </p:notesMasterIdLst>
  <p:sldIdLst>
    <p:sldId id="270" r:id="rId4"/>
    <p:sldId id="317" r:id="rId5"/>
    <p:sldId id="274" r:id="rId6"/>
    <p:sldId id="278" r:id="rId7"/>
    <p:sldId id="277" r:id="rId8"/>
    <p:sldId id="295" r:id="rId9"/>
    <p:sldId id="292" r:id="rId10"/>
    <p:sldId id="282" r:id="rId11"/>
    <p:sldId id="298" r:id="rId12"/>
    <p:sldId id="284" r:id="rId13"/>
    <p:sldId id="296" r:id="rId14"/>
    <p:sldId id="286" r:id="rId15"/>
    <p:sldId id="280" r:id="rId16"/>
    <p:sldId id="288" r:id="rId17"/>
    <p:sldId id="300" r:id="rId18"/>
    <p:sldId id="283" r:id="rId19"/>
    <p:sldId id="290" r:id="rId20"/>
    <p:sldId id="291" r:id="rId21"/>
    <p:sldId id="294" r:id="rId22"/>
    <p:sldId id="293" r:id="rId23"/>
    <p:sldId id="281" r:id="rId24"/>
    <p:sldId id="287" r:id="rId25"/>
    <p:sldId id="297" r:id="rId26"/>
    <p:sldId id="289" r:id="rId27"/>
    <p:sldId id="299" r:id="rId28"/>
    <p:sldId id="301" r:id="rId29"/>
    <p:sldId id="338" r:id="rId30"/>
    <p:sldId id="285" r:id="rId31"/>
    <p:sldId id="335" r:id="rId32"/>
    <p:sldId id="304" r:id="rId33"/>
    <p:sldId id="342" r:id="rId34"/>
    <p:sldId id="339" r:id="rId35"/>
    <p:sldId id="341" r:id="rId36"/>
    <p:sldId id="306" r:id="rId37"/>
    <p:sldId id="305" r:id="rId38"/>
    <p:sldId id="307" r:id="rId39"/>
    <p:sldId id="336" r:id="rId40"/>
    <p:sldId id="309" r:id="rId41"/>
    <p:sldId id="310" r:id="rId42"/>
    <p:sldId id="312" r:id="rId43"/>
    <p:sldId id="313" r:id="rId44"/>
    <p:sldId id="337" r:id="rId45"/>
    <p:sldId id="314" r:id="rId46"/>
    <p:sldId id="315" r:id="rId47"/>
    <p:sldId id="316" r:id="rId48"/>
    <p:sldId id="340" r:id="rId49"/>
    <p:sldId id="275" r:id="rId50"/>
    <p:sldId id="349" r:id="rId51"/>
    <p:sldId id="350" r:id="rId52"/>
    <p:sldId id="347" r:id="rId53"/>
    <p:sldId id="346" r:id="rId54"/>
    <p:sldId id="345" r:id="rId55"/>
    <p:sldId id="344" r:id="rId56"/>
    <p:sldId id="343" r:id="rId57"/>
    <p:sldId id="257" r:id="rId58"/>
    <p:sldId id="25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E30613"/>
    <a:srgbClr val="E52421"/>
    <a:srgbClr val="BA1A18"/>
    <a:srgbClr val="FD6D86"/>
    <a:srgbClr val="6A0B05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0" autoAdjust="0"/>
    <p:restoredTop sz="94660"/>
  </p:normalViewPr>
  <p:slideViewPr>
    <p:cSldViewPr snapToGrid="0" showGuides="1">
      <p:cViewPr>
        <p:scale>
          <a:sx n="35" d="100"/>
          <a:sy n="35" d="100"/>
        </p:scale>
        <p:origin x="2544" y="13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6169-6191-4A99-BDEB-CFE70908FCB6}" type="datetimeFigureOut">
              <a:rPr lang="es-AR" smtClean="0"/>
              <a:t>15/1/2022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39C2-6BCB-4A9F-B2EB-221AF4FBEC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31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52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12192000" cy="196215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0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587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02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0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288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727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49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0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750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0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7734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0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894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729" y="8774"/>
            <a:ext cx="12305489" cy="18112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5A59FF-A23F-4FD1-8D0B-EC25EDC615B8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73C84509-1AC5-431E-A65A-98AF1F23B1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CDC42FB-77BE-4913-B8ED-48D83E3B695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43255C88-AD69-4215-840B-CDDE9AF59FD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9007" y="449706"/>
            <a:ext cx="1197219" cy="12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54" name="Picture Placeholder 53">
            <a:extLst>
              <a:ext uri="{FF2B5EF4-FFF2-40B4-BE49-F238E27FC236}">
                <a16:creationId xmlns="" xmlns:a16="http://schemas.microsoft.com/office/drawing/2014/main" id="{7EAC1E12-AB81-4454-8609-6CD4D4F3A1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682070 w 5405388"/>
              <a:gd name="connsiteY0" fmla="*/ 4743198 h 6330394"/>
              <a:gd name="connsiteX1" fmla="*/ 3475669 w 5405388"/>
              <a:gd name="connsiteY1" fmla="*/ 5536796 h 6330394"/>
              <a:gd name="connsiteX2" fmla="*/ 2682070 w 5405388"/>
              <a:gd name="connsiteY2" fmla="*/ 6330394 h 6330394"/>
              <a:gd name="connsiteX3" fmla="*/ 1888472 w 5405388"/>
              <a:gd name="connsiteY3" fmla="*/ 5536796 h 6330394"/>
              <a:gd name="connsiteX4" fmla="*/ 1740627 w 5405388"/>
              <a:gd name="connsiteY4" fmla="*/ 1907698 h 6330394"/>
              <a:gd name="connsiteX5" fmla="*/ 3478461 w 5405388"/>
              <a:gd name="connsiteY5" fmla="*/ 3645532 h 6330394"/>
              <a:gd name="connsiteX6" fmla="*/ 1737835 w 5405388"/>
              <a:gd name="connsiteY6" fmla="*/ 5386159 h 6330394"/>
              <a:gd name="connsiteX7" fmla="*/ 0 w 5405388"/>
              <a:gd name="connsiteY7" fmla="*/ 3648324 h 6330394"/>
              <a:gd name="connsiteX8" fmla="*/ 3648326 w 5405388"/>
              <a:gd name="connsiteY8" fmla="*/ 1888470 h 6330394"/>
              <a:gd name="connsiteX9" fmla="*/ 4441924 w 5405388"/>
              <a:gd name="connsiteY9" fmla="*/ 2682068 h 6330394"/>
              <a:gd name="connsiteX10" fmla="*/ 3648326 w 5405388"/>
              <a:gd name="connsiteY10" fmla="*/ 3475667 h 6330394"/>
              <a:gd name="connsiteX11" fmla="*/ 2854727 w 5405388"/>
              <a:gd name="connsiteY11" fmla="*/ 2682068 h 6330394"/>
              <a:gd name="connsiteX12" fmla="*/ 2704091 w 5405388"/>
              <a:gd name="connsiteY12" fmla="*/ 944235 h 6330394"/>
              <a:gd name="connsiteX13" fmla="*/ 3497690 w 5405388"/>
              <a:gd name="connsiteY13" fmla="*/ 1737833 h 6330394"/>
              <a:gd name="connsiteX14" fmla="*/ 2704091 w 5405388"/>
              <a:gd name="connsiteY14" fmla="*/ 2531432 h 6330394"/>
              <a:gd name="connsiteX15" fmla="*/ 1910493 w 5405388"/>
              <a:gd name="connsiteY15" fmla="*/ 1737833 h 6330394"/>
              <a:gd name="connsiteX16" fmla="*/ 4611789 w 5405388"/>
              <a:gd name="connsiteY16" fmla="*/ 925007 h 6330394"/>
              <a:gd name="connsiteX17" fmla="*/ 5405388 w 5405388"/>
              <a:gd name="connsiteY17" fmla="*/ 1718606 h 6330394"/>
              <a:gd name="connsiteX18" fmla="*/ 4611789 w 5405388"/>
              <a:gd name="connsiteY18" fmla="*/ 2512204 h 6330394"/>
              <a:gd name="connsiteX19" fmla="*/ 3818190 w 5405388"/>
              <a:gd name="connsiteY19" fmla="*/ 1718606 h 6330394"/>
              <a:gd name="connsiteX20" fmla="*/ 1759856 w 5405388"/>
              <a:gd name="connsiteY20" fmla="*/ 0 h 6330394"/>
              <a:gd name="connsiteX21" fmla="*/ 2553455 w 5405388"/>
              <a:gd name="connsiteY21" fmla="*/ 793598 h 6330394"/>
              <a:gd name="connsiteX22" fmla="*/ 1759856 w 5405388"/>
              <a:gd name="connsiteY22" fmla="*/ 1587197 h 6330394"/>
              <a:gd name="connsiteX23" fmla="*/ 966258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682070" y="4743198"/>
                </a:moveTo>
                <a:lnTo>
                  <a:pt x="3475669" y="5536796"/>
                </a:lnTo>
                <a:lnTo>
                  <a:pt x="2682070" y="6330394"/>
                </a:lnTo>
                <a:lnTo>
                  <a:pt x="1888472" y="5536796"/>
                </a:lnTo>
                <a:close/>
                <a:moveTo>
                  <a:pt x="1740627" y="1907698"/>
                </a:moveTo>
                <a:lnTo>
                  <a:pt x="3478461" y="3645532"/>
                </a:lnTo>
                <a:lnTo>
                  <a:pt x="1737835" y="5386159"/>
                </a:lnTo>
                <a:lnTo>
                  <a:pt x="0" y="3648324"/>
                </a:lnTo>
                <a:close/>
                <a:moveTo>
                  <a:pt x="3648326" y="1888470"/>
                </a:moveTo>
                <a:lnTo>
                  <a:pt x="4441924" y="2682068"/>
                </a:lnTo>
                <a:lnTo>
                  <a:pt x="3648326" y="3475667"/>
                </a:lnTo>
                <a:lnTo>
                  <a:pt x="2854727" y="2682068"/>
                </a:lnTo>
                <a:close/>
                <a:moveTo>
                  <a:pt x="2704091" y="944235"/>
                </a:moveTo>
                <a:lnTo>
                  <a:pt x="3497690" y="1737833"/>
                </a:lnTo>
                <a:lnTo>
                  <a:pt x="2704091" y="2531432"/>
                </a:lnTo>
                <a:lnTo>
                  <a:pt x="1910493" y="1737833"/>
                </a:lnTo>
                <a:close/>
                <a:moveTo>
                  <a:pt x="4611789" y="925007"/>
                </a:moveTo>
                <a:lnTo>
                  <a:pt x="5405388" y="1718606"/>
                </a:lnTo>
                <a:lnTo>
                  <a:pt x="4611789" y="2512204"/>
                </a:lnTo>
                <a:lnTo>
                  <a:pt x="3818190" y="1718606"/>
                </a:lnTo>
                <a:close/>
                <a:moveTo>
                  <a:pt x="1759856" y="0"/>
                </a:moveTo>
                <a:lnTo>
                  <a:pt x="2553455" y="793598"/>
                </a:lnTo>
                <a:lnTo>
                  <a:pt x="1759856" y="1587197"/>
                </a:lnTo>
                <a:lnTo>
                  <a:pt x="966258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1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8376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8FC25A-26D1-447D-8BF3-6C830B7595B4}"/>
              </a:ext>
            </a:extLst>
          </p:cNvPr>
          <p:cNvGrpSpPr/>
          <p:nvPr userDrawn="1"/>
        </p:nvGrpSpPr>
        <p:grpSpPr>
          <a:xfrm>
            <a:off x="10261986" y="107789"/>
            <a:ext cx="1739082" cy="1178086"/>
            <a:chOff x="8502423" y="107789"/>
            <a:chExt cx="1584119" cy="107311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24E9106-DBD1-49D0-BE11-20F3999D1A10}"/>
                </a:ext>
              </a:extLst>
            </p:cNvPr>
            <p:cNvSpPr/>
            <p:nvPr userDrawn="1"/>
          </p:nvSpPr>
          <p:spPr>
            <a:xfrm>
              <a:off x="8689862" y="276321"/>
              <a:ext cx="787514" cy="787435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5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5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4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5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7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5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19"/>
                    <a:pt x="1320847" y="1412195"/>
                  </a:cubicBezTo>
                  <a:cubicBezTo>
                    <a:pt x="1310371" y="1411672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1" y="1564623"/>
                    <a:pt x="892115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49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1"/>
                    <a:pt x="358359" y="1412195"/>
                  </a:cubicBezTo>
                  <a:cubicBezTo>
                    <a:pt x="347883" y="1411410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4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6"/>
                    <a:pt x="588571" y="1415076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2" y="1594218"/>
                    <a:pt x="1083303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4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5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4"/>
                    <a:pt x="2662830" y="1414814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2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4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19"/>
                    <a:pt x="2432095" y="1412457"/>
                  </a:cubicBezTo>
                  <a:cubicBezTo>
                    <a:pt x="2418476" y="1411933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4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D00284D-ECE3-49F1-B11F-558A94A1818A}"/>
                </a:ext>
              </a:extLst>
            </p:cNvPr>
            <p:cNvSpPr/>
            <p:nvPr userDrawn="1"/>
          </p:nvSpPr>
          <p:spPr>
            <a:xfrm>
              <a:off x="8572717" y="946611"/>
              <a:ext cx="234289" cy="234289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F218247-C662-4110-AA83-0859D57356FD}"/>
                </a:ext>
              </a:extLst>
            </p:cNvPr>
            <p:cNvSpPr/>
            <p:nvPr userDrawn="1"/>
          </p:nvSpPr>
          <p:spPr>
            <a:xfrm>
              <a:off x="9477376" y="187217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EBEC96B-308F-438D-A72B-964307DA8ADE}"/>
                </a:ext>
              </a:extLst>
            </p:cNvPr>
            <p:cNvSpPr/>
            <p:nvPr userDrawn="1"/>
          </p:nvSpPr>
          <p:spPr>
            <a:xfrm>
              <a:off x="9781959" y="62503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6F01877-12E9-46F3-A7FE-A0475ADABCE8}"/>
                </a:ext>
              </a:extLst>
            </p:cNvPr>
            <p:cNvSpPr/>
            <p:nvPr userDrawn="1"/>
          </p:nvSpPr>
          <p:spPr>
            <a:xfrm>
              <a:off x="8502423" y="107789"/>
              <a:ext cx="304583" cy="304583"/>
            </a:xfrm>
            <a:custGeom>
              <a:avLst/>
              <a:gdLst>
                <a:gd name="connsiteX0" fmla="*/ 1574105 w 3140196"/>
                <a:gd name="connsiteY0" fmla="*/ 3139958 h 3140196"/>
                <a:gd name="connsiteX1" fmla="*/ 1042445 w 3140196"/>
                <a:gd name="connsiteY1" fmla="*/ 3140220 h 3140196"/>
                <a:gd name="connsiteX2" fmla="*/ 1026469 w 3140196"/>
                <a:gd name="connsiteY2" fmla="*/ 3124506 h 3140196"/>
                <a:gd name="connsiteX3" fmla="*/ 1026731 w 3140196"/>
                <a:gd name="connsiteY3" fmla="*/ 2134519 h 3140196"/>
                <a:gd name="connsiteX4" fmla="*/ 1006303 w 3140196"/>
                <a:gd name="connsiteY4" fmla="*/ 2114615 h 3140196"/>
                <a:gd name="connsiteX5" fmla="*/ 18935 w 3140196"/>
                <a:gd name="connsiteY5" fmla="*/ 2114615 h 3140196"/>
                <a:gd name="connsiteX6" fmla="*/ 78 w 3140196"/>
                <a:gd name="connsiteY6" fmla="*/ 2095496 h 3140196"/>
                <a:gd name="connsiteX7" fmla="*/ 78 w 3140196"/>
                <a:gd name="connsiteY7" fmla="*/ 1046581 h 3140196"/>
                <a:gd name="connsiteX8" fmla="*/ 18935 w 3140196"/>
                <a:gd name="connsiteY8" fmla="*/ 1027725 h 3140196"/>
                <a:gd name="connsiteX9" fmla="*/ 1003684 w 3140196"/>
                <a:gd name="connsiteY9" fmla="*/ 1027725 h 3140196"/>
                <a:gd name="connsiteX10" fmla="*/ 1022802 w 3140196"/>
                <a:gd name="connsiteY10" fmla="*/ 1009130 h 3140196"/>
                <a:gd name="connsiteX11" fmla="*/ 1022802 w 3140196"/>
                <a:gd name="connsiteY11" fmla="*/ 19143 h 3140196"/>
                <a:gd name="connsiteX12" fmla="*/ 1041397 w 3140196"/>
                <a:gd name="connsiteY12" fmla="*/ 24 h 3140196"/>
                <a:gd name="connsiteX13" fmla="*/ 2092931 w 3140196"/>
                <a:gd name="connsiteY13" fmla="*/ 24 h 3140196"/>
                <a:gd name="connsiteX14" fmla="*/ 2113097 w 3140196"/>
                <a:gd name="connsiteY14" fmla="*/ 20714 h 3140196"/>
                <a:gd name="connsiteX15" fmla="*/ 2113097 w 3140196"/>
                <a:gd name="connsiteY15" fmla="*/ 1009391 h 3140196"/>
                <a:gd name="connsiteX16" fmla="*/ 2131169 w 3140196"/>
                <a:gd name="connsiteY16" fmla="*/ 1027725 h 3140196"/>
                <a:gd name="connsiteX17" fmla="*/ 3121155 w 3140196"/>
                <a:gd name="connsiteY17" fmla="*/ 1027725 h 3140196"/>
                <a:gd name="connsiteX18" fmla="*/ 3140536 w 3140196"/>
                <a:gd name="connsiteY18" fmla="*/ 1046581 h 3140196"/>
                <a:gd name="connsiteX19" fmla="*/ 3140536 w 3140196"/>
                <a:gd name="connsiteY19" fmla="*/ 2096805 h 3140196"/>
                <a:gd name="connsiteX20" fmla="*/ 3122989 w 3140196"/>
                <a:gd name="connsiteY20" fmla="*/ 2114615 h 3140196"/>
                <a:gd name="connsiteX21" fmla="*/ 2139549 w 3140196"/>
                <a:gd name="connsiteY21" fmla="*/ 2114615 h 3140196"/>
                <a:gd name="connsiteX22" fmla="*/ 2121216 w 3140196"/>
                <a:gd name="connsiteY22" fmla="*/ 2132948 h 3140196"/>
                <a:gd name="connsiteX23" fmla="*/ 2121216 w 3140196"/>
                <a:gd name="connsiteY23" fmla="*/ 3121625 h 3140196"/>
                <a:gd name="connsiteX24" fmla="*/ 2102883 w 3140196"/>
                <a:gd name="connsiteY24" fmla="*/ 3140220 h 3140196"/>
                <a:gd name="connsiteX25" fmla="*/ 1574105 w 3140196"/>
                <a:gd name="connsiteY25" fmla="*/ 3139958 h 314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40196" h="3140196">
                  <a:moveTo>
                    <a:pt x="1574105" y="3139958"/>
                  </a:move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lose/>
                </a:path>
              </a:pathLst>
            </a:custGeom>
            <a:solidFill>
              <a:schemeClr val="accent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3948127-D206-47FE-AD08-22AE5A2B80AF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3">
            <a:extLst>
              <a:ext uri="{FF2B5EF4-FFF2-40B4-BE49-F238E27FC236}">
                <a16:creationId xmlns="" xmlns:a16="http://schemas.microsoft.com/office/drawing/2014/main" id="{897F698A-EAB3-4D1B-8016-CB4595680DEE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="" xmlns:a16="http://schemas.microsoft.com/office/drawing/2014/main" id="{CBEC3EEE-2A21-4341-933E-948D01DF228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="" xmlns:a16="http://schemas.microsoft.com/office/drawing/2014/main" id="{0EAAF0D7-4BDB-4AA0-B205-A68CF533FA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="" xmlns:a16="http://schemas.microsoft.com/office/drawing/2014/main" id="{A9CBB117-B0DC-41EF-887E-737BBB92D73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="" xmlns:a16="http://schemas.microsoft.com/office/drawing/2014/main" id="{045A1316-9E82-4C70-A167-D88F5FDAF4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="" xmlns:a16="http://schemas.microsoft.com/office/drawing/2014/main" id="{47414D0F-22F5-4FF1-A7C9-9C6746FA543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A5992550-B287-4B7A-A340-2F53DFE18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16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61E928-CD25-4774-8205-A45215F1F2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93993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95F2669D-8DF3-4C6E-9F96-EFB717E1B7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570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=""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>
            <a:off x="-99392" y="4973183"/>
            <a:ext cx="12351027" cy="1906588"/>
            <a:chOff x="0" y="4973183"/>
            <a:chExt cx="12192001" cy="1906588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 flipH="1">
              <a:off x="0" y="6530521"/>
              <a:ext cx="12172950" cy="334963"/>
            </a:xfrm>
            <a:prstGeom prst="rect">
              <a:avLst/>
            </a:pr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 flipH="1">
              <a:off x="11369675" y="4973183"/>
              <a:ext cx="638175" cy="573088"/>
            </a:xfrm>
            <a:custGeom>
              <a:avLst/>
              <a:gdLst>
                <a:gd name="T0" fmla="*/ 170 w 170"/>
                <a:gd name="T1" fmla="*/ 143 h 152"/>
                <a:gd name="T2" fmla="*/ 152 w 170"/>
                <a:gd name="T3" fmla="*/ 109 h 152"/>
                <a:gd name="T4" fmla="*/ 154 w 170"/>
                <a:gd name="T5" fmla="*/ 108 h 152"/>
                <a:gd name="T6" fmla="*/ 101 w 170"/>
                <a:gd name="T7" fmla="*/ 4 h 152"/>
                <a:gd name="T8" fmla="*/ 95 w 170"/>
                <a:gd name="T9" fmla="*/ 1 h 152"/>
                <a:gd name="T10" fmla="*/ 7 w 170"/>
                <a:gd name="T11" fmla="*/ 0 h 152"/>
                <a:gd name="T12" fmla="*/ 2 w 170"/>
                <a:gd name="T13" fmla="*/ 8 h 152"/>
                <a:gd name="T14" fmla="*/ 8 w 170"/>
                <a:gd name="T15" fmla="*/ 30 h 152"/>
                <a:gd name="T16" fmla="*/ 54 w 170"/>
                <a:gd name="T17" fmla="*/ 121 h 152"/>
                <a:gd name="T18" fmla="*/ 70 w 170"/>
                <a:gd name="T19" fmla="*/ 147 h 152"/>
                <a:gd name="T20" fmla="*/ 76 w 170"/>
                <a:gd name="T21" fmla="*/ 149 h 152"/>
                <a:gd name="T22" fmla="*/ 106 w 170"/>
                <a:gd name="T23" fmla="*/ 145 h 152"/>
                <a:gd name="T24" fmla="*/ 107 w 170"/>
                <a:gd name="T25" fmla="*/ 143 h 152"/>
                <a:gd name="T26" fmla="*/ 170 w 170"/>
                <a:gd name="T2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2">
                  <a:moveTo>
                    <a:pt x="170" y="143"/>
                  </a:moveTo>
                  <a:cubicBezTo>
                    <a:pt x="165" y="131"/>
                    <a:pt x="160" y="119"/>
                    <a:pt x="152" y="109"/>
                  </a:cubicBezTo>
                  <a:cubicBezTo>
                    <a:pt x="153" y="109"/>
                    <a:pt x="153" y="108"/>
                    <a:pt x="154" y="108"/>
                  </a:cubicBezTo>
                  <a:cubicBezTo>
                    <a:pt x="136" y="73"/>
                    <a:pt x="119" y="39"/>
                    <a:pt x="101" y="4"/>
                  </a:cubicBezTo>
                  <a:cubicBezTo>
                    <a:pt x="99" y="3"/>
                    <a:pt x="97" y="1"/>
                    <a:pt x="95" y="1"/>
                  </a:cubicBezTo>
                  <a:cubicBezTo>
                    <a:pt x="66" y="0"/>
                    <a:pt x="37" y="0"/>
                    <a:pt x="7" y="0"/>
                  </a:cubicBezTo>
                  <a:cubicBezTo>
                    <a:pt x="2" y="0"/>
                    <a:pt x="2" y="4"/>
                    <a:pt x="2" y="8"/>
                  </a:cubicBezTo>
                  <a:cubicBezTo>
                    <a:pt x="0" y="17"/>
                    <a:pt x="5" y="23"/>
                    <a:pt x="8" y="30"/>
                  </a:cubicBezTo>
                  <a:cubicBezTo>
                    <a:pt x="23" y="61"/>
                    <a:pt x="38" y="91"/>
                    <a:pt x="54" y="121"/>
                  </a:cubicBezTo>
                  <a:cubicBezTo>
                    <a:pt x="58" y="130"/>
                    <a:pt x="61" y="140"/>
                    <a:pt x="70" y="147"/>
                  </a:cubicBezTo>
                  <a:cubicBezTo>
                    <a:pt x="72" y="148"/>
                    <a:pt x="74" y="149"/>
                    <a:pt x="76" y="149"/>
                  </a:cubicBezTo>
                  <a:cubicBezTo>
                    <a:pt x="87" y="151"/>
                    <a:pt x="97" y="152"/>
                    <a:pt x="106" y="145"/>
                  </a:cubicBezTo>
                  <a:cubicBezTo>
                    <a:pt x="106" y="145"/>
                    <a:pt x="107" y="144"/>
                    <a:pt x="107" y="143"/>
                  </a:cubicBezTo>
                  <a:cubicBezTo>
                    <a:pt x="128" y="145"/>
                    <a:pt x="149" y="145"/>
                    <a:pt x="170" y="14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 flipH="1">
              <a:off x="7513638" y="5828846"/>
              <a:ext cx="3352800" cy="1050925"/>
            </a:xfrm>
            <a:custGeom>
              <a:avLst/>
              <a:gdLst>
                <a:gd name="T0" fmla="*/ 889 w 893"/>
                <a:gd name="T1" fmla="*/ 265 h 279"/>
                <a:gd name="T2" fmla="*/ 763 w 893"/>
                <a:gd name="T3" fmla="*/ 14 h 279"/>
                <a:gd name="T4" fmla="*/ 746 w 893"/>
                <a:gd name="T5" fmla="*/ 0 h 279"/>
                <a:gd name="T6" fmla="*/ 407 w 893"/>
                <a:gd name="T7" fmla="*/ 2 h 279"/>
                <a:gd name="T8" fmla="*/ 408 w 893"/>
                <a:gd name="T9" fmla="*/ 24 h 279"/>
                <a:gd name="T10" fmla="*/ 475 w 893"/>
                <a:gd name="T11" fmla="*/ 154 h 279"/>
                <a:gd name="T12" fmla="*/ 480 w 893"/>
                <a:gd name="T13" fmla="*/ 176 h 279"/>
                <a:gd name="T14" fmla="*/ 456 w 893"/>
                <a:gd name="T15" fmla="*/ 179 h 279"/>
                <a:gd name="T16" fmla="*/ 319 w 893"/>
                <a:gd name="T17" fmla="*/ 179 h 279"/>
                <a:gd name="T18" fmla="*/ 309 w 893"/>
                <a:gd name="T19" fmla="*/ 181 h 279"/>
                <a:gd name="T20" fmla="*/ 289 w 893"/>
                <a:gd name="T21" fmla="*/ 181 h 279"/>
                <a:gd name="T22" fmla="*/ 259 w 893"/>
                <a:gd name="T23" fmla="*/ 174 h 279"/>
                <a:gd name="T24" fmla="*/ 38 w 893"/>
                <a:gd name="T25" fmla="*/ 174 h 279"/>
                <a:gd name="T26" fmla="*/ 14 w 893"/>
                <a:gd name="T27" fmla="*/ 176 h 279"/>
                <a:gd name="T28" fmla="*/ 2 w 893"/>
                <a:gd name="T29" fmla="*/ 192 h 279"/>
                <a:gd name="T30" fmla="*/ 44 w 893"/>
                <a:gd name="T31" fmla="*/ 267 h 279"/>
                <a:gd name="T32" fmla="*/ 45 w 893"/>
                <a:gd name="T33" fmla="*/ 272 h 279"/>
                <a:gd name="T34" fmla="*/ 79 w 893"/>
                <a:gd name="T35" fmla="*/ 273 h 279"/>
                <a:gd name="T36" fmla="*/ 373 w 893"/>
                <a:gd name="T37" fmla="*/ 273 h 279"/>
                <a:gd name="T38" fmla="*/ 376 w 893"/>
                <a:gd name="T39" fmla="*/ 274 h 279"/>
                <a:gd name="T40" fmla="*/ 678 w 893"/>
                <a:gd name="T41" fmla="*/ 275 h 279"/>
                <a:gd name="T42" fmla="*/ 714 w 893"/>
                <a:gd name="T43" fmla="*/ 278 h 279"/>
                <a:gd name="T44" fmla="*/ 873 w 893"/>
                <a:gd name="T45" fmla="*/ 279 h 279"/>
                <a:gd name="T46" fmla="*/ 893 w 893"/>
                <a:gd name="T47" fmla="*/ 272 h 279"/>
                <a:gd name="T48" fmla="*/ 889 w 893"/>
                <a:gd name="T4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79">
                  <a:moveTo>
                    <a:pt x="889" y="265"/>
                  </a:moveTo>
                  <a:cubicBezTo>
                    <a:pt x="847" y="181"/>
                    <a:pt x="805" y="98"/>
                    <a:pt x="763" y="14"/>
                  </a:cubicBezTo>
                  <a:cubicBezTo>
                    <a:pt x="759" y="7"/>
                    <a:pt x="757" y="0"/>
                    <a:pt x="746" y="0"/>
                  </a:cubicBezTo>
                  <a:cubicBezTo>
                    <a:pt x="633" y="1"/>
                    <a:pt x="520" y="1"/>
                    <a:pt x="407" y="2"/>
                  </a:cubicBezTo>
                  <a:cubicBezTo>
                    <a:pt x="397" y="10"/>
                    <a:pt x="405" y="17"/>
                    <a:pt x="408" y="24"/>
                  </a:cubicBezTo>
                  <a:cubicBezTo>
                    <a:pt x="431" y="67"/>
                    <a:pt x="454" y="110"/>
                    <a:pt x="475" y="154"/>
                  </a:cubicBezTo>
                  <a:cubicBezTo>
                    <a:pt x="478" y="161"/>
                    <a:pt x="486" y="167"/>
                    <a:pt x="480" y="176"/>
                  </a:cubicBezTo>
                  <a:cubicBezTo>
                    <a:pt x="472" y="181"/>
                    <a:pt x="464" y="179"/>
                    <a:pt x="456" y="179"/>
                  </a:cubicBezTo>
                  <a:cubicBezTo>
                    <a:pt x="411" y="179"/>
                    <a:pt x="365" y="179"/>
                    <a:pt x="319" y="179"/>
                  </a:cubicBezTo>
                  <a:cubicBezTo>
                    <a:pt x="315" y="179"/>
                    <a:pt x="312" y="180"/>
                    <a:pt x="309" y="181"/>
                  </a:cubicBezTo>
                  <a:cubicBezTo>
                    <a:pt x="302" y="181"/>
                    <a:pt x="296" y="181"/>
                    <a:pt x="289" y="181"/>
                  </a:cubicBezTo>
                  <a:cubicBezTo>
                    <a:pt x="281" y="172"/>
                    <a:pt x="270" y="174"/>
                    <a:pt x="259" y="174"/>
                  </a:cubicBezTo>
                  <a:cubicBezTo>
                    <a:pt x="185" y="173"/>
                    <a:pt x="111" y="174"/>
                    <a:pt x="38" y="174"/>
                  </a:cubicBezTo>
                  <a:cubicBezTo>
                    <a:pt x="30" y="174"/>
                    <a:pt x="22" y="173"/>
                    <a:pt x="14" y="176"/>
                  </a:cubicBezTo>
                  <a:cubicBezTo>
                    <a:pt x="6" y="178"/>
                    <a:pt x="0" y="184"/>
                    <a:pt x="2" y="192"/>
                  </a:cubicBezTo>
                  <a:cubicBezTo>
                    <a:pt x="12" y="219"/>
                    <a:pt x="20" y="247"/>
                    <a:pt x="44" y="267"/>
                  </a:cubicBezTo>
                  <a:cubicBezTo>
                    <a:pt x="43" y="269"/>
                    <a:pt x="44" y="271"/>
                    <a:pt x="45" y="272"/>
                  </a:cubicBezTo>
                  <a:cubicBezTo>
                    <a:pt x="57" y="273"/>
                    <a:pt x="68" y="273"/>
                    <a:pt x="79" y="273"/>
                  </a:cubicBezTo>
                  <a:cubicBezTo>
                    <a:pt x="177" y="273"/>
                    <a:pt x="275" y="273"/>
                    <a:pt x="373" y="273"/>
                  </a:cubicBezTo>
                  <a:cubicBezTo>
                    <a:pt x="374" y="274"/>
                    <a:pt x="375" y="274"/>
                    <a:pt x="376" y="274"/>
                  </a:cubicBezTo>
                  <a:cubicBezTo>
                    <a:pt x="477" y="276"/>
                    <a:pt x="578" y="274"/>
                    <a:pt x="678" y="275"/>
                  </a:cubicBezTo>
                  <a:cubicBezTo>
                    <a:pt x="690" y="275"/>
                    <a:pt x="702" y="275"/>
                    <a:pt x="714" y="278"/>
                  </a:cubicBezTo>
                  <a:cubicBezTo>
                    <a:pt x="767" y="279"/>
                    <a:pt x="820" y="279"/>
                    <a:pt x="873" y="279"/>
                  </a:cubicBezTo>
                  <a:cubicBezTo>
                    <a:pt x="881" y="279"/>
                    <a:pt x="888" y="279"/>
                    <a:pt x="893" y="272"/>
                  </a:cubicBezTo>
                  <a:cubicBezTo>
                    <a:pt x="892" y="269"/>
                    <a:pt x="890" y="267"/>
                    <a:pt x="889" y="26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 flipH="1">
              <a:off x="9015413" y="5828846"/>
              <a:ext cx="2297113" cy="1025525"/>
            </a:xfrm>
            <a:custGeom>
              <a:avLst/>
              <a:gdLst>
                <a:gd name="T0" fmla="*/ 569 w 612"/>
                <a:gd name="T1" fmla="*/ 93 h 272"/>
                <a:gd name="T2" fmla="*/ 526 w 612"/>
                <a:gd name="T3" fmla="*/ 2 h 272"/>
                <a:gd name="T4" fmla="*/ 521 w 612"/>
                <a:gd name="T5" fmla="*/ 0 h 272"/>
                <a:gd name="T6" fmla="*/ 237 w 612"/>
                <a:gd name="T7" fmla="*/ 0 h 272"/>
                <a:gd name="T8" fmla="*/ 244 w 612"/>
                <a:gd name="T9" fmla="*/ 31 h 272"/>
                <a:gd name="T10" fmla="*/ 259 w 612"/>
                <a:gd name="T11" fmla="*/ 58 h 272"/>
                <a:gd name="T12" fmla="*/ 272 w 612"/>
                <a:gd name="T13" fmla="*/ 69 h 272"/>
                <a:gd name="T14" fmla="*/ 272 w 612"/>
                <a:gd name="T15" fmla="*/ 70 h 272"/>
                <a:gd name="T16" fmla="*/ 293 w 612"/>
                <a:gd name="T17" fmla="*/ 116 h 272"/>
                <a:gd name="T18" fmla="*/ 278 w 612"/>
                <a:gd name="T19" fmla="*/ 139 h 272"/>
                <a:gd name="T20" fmla="*/ 196 w 612"/>
                <a:gd name="T21" fmla="*/ 136 h 272"/>
                <a:gd name="T22" fmla="*/ 43 w 612"/>
                <a:gd name="T23" fmla="*/ 134 h 272"/>
                <a:gd name="T24" fmla="*/ 7 w 612"/>
                <a:gd name="T25" fmla="*/ 137 h 272"/>
                <a:gd name="T26" fmla="*/ 1 w 612"/>
                <a:gd name="T27" fmla="*/ 145 h 272"/>
                <a:gd name="T28" fmla="*/ 6 w 612"/>
                <a:gd name="T29" fmla="*/ 164 h 272"/>
                <a:gd name="T30" fmla="*/ 56 w 612"/>
                <a:gd name="T31" fmla="*/ 262 h 272"/>
                <a:gd name="T32" fmla="*/ 66 w 612"/>
                <a:gd name="T33" fmla="*/ 272 h 272"/>
                <a:gd name="T34" fmla="*/ 164 w 612"/>
                <a:gd name="T35" fmla="*/ 272 h 272"/>
                <a:gd name="T36" fmla="*/ 164 w 612"/>
                <a:gd name="T37" fmla="*/ 265 h 272"/>
                <a:gd name="T38" fmla="*/ 133 w 612"/>
                <a:gd name="T39" fmla="*/ 205 h 272"/>
                <a:gd name="T40" fmla="*/ 147 w 612"/>
                <a:gd name="T41" fmla="*/ 181 h 272"/>
                <a:gd name="T42" fmla="*/ 408 w 612"/>
                <a:gd name="T43" fmla="*/ 181 h 272"/>
                <a:gd name="T44" fmla="*/ 408 w 612"/>
                <a:gd name="T45" fmla="*/ 180 h 272"/>
                <a:gd name="T46" fmla="*/ 415 w 612"/>
                <a:gd name="T47" fmla="*/ 184 h 272"/>
                <a:gd name="T48" fmla="*/ 439 w 612"/>
                <a:gd name="T49" fmla="*/ 183 h 272"/>
                <a:gd name="T50" fmla="*/ 593 w 612"/>
                <a:gd name="T51" fmla="*/ 183 h 272"/>
                <a:gd name="T52" fmla="*/ 612 w 612"/>
                <a:gd name="T53" fmla="*/ 180 h 272"/>
                <a:gd name="T54" fmla="*/ 569 w 612"/>
                <a:gd name="T5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2" h="272">
                  <a:moveTo>
                    <a:pt x="569" y="93"/>
                  </a:moveTo>
                  <a:cubicBezTo>
                    <a:pt x="555" y="62"/>
                    <a:pt x="536" y="34"/>
                    <a:pt x="526" y="2"/>
                  </a:cubicBezTo>
                  <a:cubicBezTo>
                    <a:pt x="524" y="1"/>
                    <a:pt x="522" y="0"/>
                    <a:pt x="521" y="0"/>
                  </a:cubicBezTo>
                  <a:cubicBezTo>
                    <a:pt x="426" y="0"/>
                    <a:pt x="332" y="0"/>
                    <a:pt x="237" y="0"/>
                  </a:cubicBezTo>
                  <a:cubicBezTo>
                    <a:pt x="229" y="13"/>
                    <a:pt x="241" y="21"/>
                    <a:pt x="244" y="31"/>
                  </a:cubicBezTo>
                  <a:cubicBezTo>
                    <a:pt x="250" y="39"/>
                    <a:pt x="253" y="49"/>
                    <a:pt x="259" y="58"/>
                  </a:cubicBezTo>
                  <a:cubicBezTo>
                    <a:pt x="262" y="63"/>
                    <a:pt x="264" y="71"/>
                    <a:pt x="272" y="69"/>
                  </a:cubicBezTo>
                  <a:cubicBezTo>
                    <a:pt x="272" y="69"/>
                    <a:pt x="272" y="69"/>
                    <a:pt x="272" y="70"/>
                  </a:cubicBezTo>
                  <a:cubicBezTo>
                    <a:pt x="279" y="85"/>
                    <a:pt x="286" y="101"/>
                    <a:pt x="293" y="116"/>
                  </a:cubicBezTo>
                  <a:cubicBezTo>
                    <a:pt x="302" y="138"/>
                    <a:pt x="302" y="139"/>
                    <a:pt x="278" y="139"/>
                  </a:cubicBezTo>
                  <a:cubicBezTo>
                    <a:pt x="250" y="139"/>
                    <a:pt x="223" y="137"/>
                    <a:pt x="196" y="136"/>
                  </a:cubicBezTo>
                  <a:cubicBezTo>
                    <a:pt x="145" y="134"/>
                    <a:pt x="94" y="135"/>
                    <a:pt x="43" y="134"/>
                  </a:cubicBezTo>
                  <a:cubicBezTo>
                    <a:pt x="31" y="133"/>
                    <a:pt x="19" y="134"/>
                    <a:pt x="7" y="137"/>
                  </a:cubicBezTo>
                  <a:cubicBezTo>
                    <a:pt x="4" y="139"/>
                    <a:pt x="2" y="142"/>
                    <a:pt x="1" y="145"/>
                  </a:cubicBezTo>
                  <a:cubicBezTo>
                    <a:pt x="0" y="152"/>
                    <a:pt x="3" y="158"/>
                    <a:pt x="6" y="164"/>
                  </a:cubicBezTo>
                  <a:cubicBezTo>
                    <a:pt x="22" y="197"/>
                    <a:pt x="38" y="230"/>
                    <a:pt x="56" y="262"/>
                  </a:cubicBezTo>
                  <a:cubicBezTo>
                    <a:pt x="58" y="266"/>
                    <a:pt x="61" y="270"/>
                    <a:pt x="66" y="272"/>
                  </a:cubicBezTo>
                  <a:cubicBezTo>
                    <a:pt x="99" y="272"/>
                    <a:pt x="131" y="272"/>
                    <a:pt x="164" y="272"/>
                  </a:cubicBezTo>
                  <a:cubicBezTo>
                    <a:pt x="164" y="270"/>
                    <a:pt x="164" y="267"/>
                    <a:pt x="164" y="265"/>
                  </a:cubicBezTo>
                  <a:cubicBezTo>
                    <a:pt x="154" y="245"/>
                    <a:pt x="143" y="225"/>
                    <a:pt x="133" y="205"/>
                  </a:cubicBezTo>
                  <a:cubicBezTo>
                    <a:pt x="121" y="181"/>
                    <a:pt x="121" y="181"/>
                    <a:pt x="147" y="181"/>
                  </a:cubicBezTo>
                  <a:cubicBezTo>
                    <a:pt x="234" y="181"/>
                    <a:pt x="321" y="181"/>
                    <a:pt x="408" y="181"/>
                  </a:cubicBezTo>
                  <a:cubicBezTo>
                    <a:pt x="408" y="181"/>
                    <a:pt x="408" y="181"/>
                    <a:pt x="408" y="180"/>
                  </a:cubicBezTo>
                  <a:cubicBezTo>
                    <a:pt x="410" y="182"/>
                    <a:pt x="412" y="183"/>
                    <a:pt x="415" y="184"/>
                  </a:cubicBezTo>
                  <a:cubicBezTo>
                    <a:pt x="423" y="183"/>
                    <a:pt x="431" y="183"/>
                    <a:pt x="439" y="183"/>
                  </a:cubicBezTo>
                  <a:cubicBezTo>
                    <a:pt x="490" y="183"/>
                    <a:pt x="542" y="183"/>
                    <a:pt x="593" y="183"/>
                  </a:cubicBezTo>
                  <a:cubicBezTo>
                    <a:pt x="599" y="183"/>
                    <a:pt x="606" y="185"/>
                    <a:pt x="612" y="180"/>
                  </a:cubicBezTo>
                  <a:cubicBezTo>
                    <a:pt x="600" y="150"/>
                    <a:pt x="583" y="122"/>
                    <a:pt x="569" y="9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flipH="1">
              <a:off x="10171113" y="5474833"/>
              <a:ext cx="2020888" cy="1379538"/>
            </a:xfrm>
            <a:custGeom>
              <a:avLst/>
              <a:gdLst>
                <a:gd name="T0" fmla="*/ 534 w 538"/>
                <a:gd name="T1" fmla="*/ 218 h 366"/>
                <a:gd name="T2" fmla="*/ 533 w 538"/>
                <a:gd name="T3" fmla="*/ 214 h 366"/>
                <a:gd name="T4" fmla="*/ 506 w 538"/>
                <a:gd name="T5" fmla="*/ 164 h 366"/>
                <a:gd name="T6" fmla="*/ 482 w 538"/>
                <a:gd name="T7" fmla="*/ 123 h 366"/>
                <a:gd name="T8" fmla="*/ 471 w 538"/>
                <a:gd name="T9" fmla="*/ 94 h 366"/>
                <a:gd name="T10" fmla="*/ 430 w 538"/>
                <a:gd name="T11" fmla="*/ 19 h 366"/>
                <a:gd name="T12" fmla="*/ 430 w 538"/>
                <a:gd name="T13" fmla="*/ 19 h 366"/>
                <a:gd name="T14" fmla="*/ 430 w 538"/>
                <a:gd name="T15" fmla="*/ 19 h 366"/>
                <a:gd name="T16" fmla="*/ 409 w 538"/>
                <a:gd name="T17" fmla="*/ 11 h 366"/>
                <a:gd name="T18" fmla="*/ 219 w 538"/>
                <a:gd name="T19" fmla="*/ 10 h 366"/>
                <a:gd name="T20" fmla="*/ 154 w 538"/>
                <a:gd name="T21" fmla="*/ 10 h 366"/>
                <a:gd name="T22" fmla="*/ 123 w 538"/>
                <a:gd name="T23" fmla="*/ 12 h 366"/>
                <a:gd name="T24" fmla="*/ 119 w 538"/>
                <a:gd name="T25" fmla="*/ 10 h 366"/>
                <a:gd name="T26" fmla="*/ 3 w 538"/>
                <a:gd name="T27" fmla="*/ 11 h 366"/>
                <a:gd name="T28" fmla="*/ 3 w 538"/>
                <a:gd name="T29" fmla="*/ 95 h 366"/>
                <a:gd name="T30" fmla="*/ 3 w 538"/>
                <a:gd name="T31" fmla="*/ 224 h 366"/>
                <a:gd name="T32" fmla="*/ 5 w 538"/>
                <a:gd name="T33" fmla="*/ 342 h 366"/>
                <a:gd name="T34" fmla="*/ 28 w 538"/>
                <a:gd name="T35" fmla="*/ 365 h 366"/>
                <a:gd name="T36" fmla="*/ 276 w 538"/>
                <a:gd name="T37" fmla="*/ 365 h 366"/>
                <a:gd name="T38" fmla="*/ 291 w 538"/>
                <a:gd name="T39" fmla="*/ 364 h 366"/>
                <a:gd name="T40" fmla="*/ 294 w 538"/>
                <a:gd name="T41" fmla="*/ 355 h 366"/>
                <a:gd name="T42" fmla="*/ 238 w 538"/>
                <a:gd name="T43" fmla="*/ 243 h 366"/>
                <a:gd name="T44" fmla="*/ 238 w 538"/>
                <a:gd name="T45" fmla="*/ 243 h 366"/>
                <a:gd name="T46" fmla="*/ 238 w 538"/>
                <a:gd name="T47" fmla="*/ 243 h 366"/>
                <a:gd name="T48" fmla="*/ 238 w 538"/>
                <a:gd name="T49" fmla="*/ 235 h 366"/>
                <a:gd name="T50" fmla="*/ 452 w 538"/>
                <a:gd name="T51" fmla="*/ 235 h 366"/>
                <a:gd name="T52" fmla="*/ 455 w 538"/>
                <a:gd name="T53" fmla="*/ 236 h 366"/>
                <a:gd name="T54" fmla="*/ 515 w 538"/>
                <a:gd name="T55" fmla="*/ 237 h 366"/>
                <a:gd name="T56" fmla="*/ 524 w 538"/>
                <a:gd name="T57" fmla="*/ 235 h 366"/>
                <a:gd name="T58" fmla="*/ 536 w 538"/>
                <a:gd name="T59" fmla="*/ 231 h 366"/>
                <a:gd name="T60" fmla="*/ 534 w 538"/>
                <a:gd name="T61" fmla="*/ 2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66">
                  <a:moveTo>
                    <a:pt x="534" y="218"/>
                  </a:moveTo>
                  <a:cubicBezTo>
                    <a:pt x="534" y="216"/>
                    <a:pt x="533" y="215"/>
                    <a:pt x="533" y="214"/>
                  </a:cubicBezTo>
                  <a:cubicBezTo>
                    <a:pt x="528" y="195"/>
                    <a:pt x="522" y="177"/>
                    <a:pt x="506" y="164"/>
                  </a:cubicBezTo>
                  <a:cubicBezTo>
                    <a:pt x="498" y="150"/>
                    <a:pt x="490" y="136"/>
                    <a:pt x="482" y="123"/>
                  </a:cubicBezTo>
                  <a:cubicBezTo>
                    <a:pt x="479" y="113"/>
                    <a:pt x="475" y="104"/>
                    <a:pt x="471" y="94"/>
                  </a:cubicBezTo>
                  <a:cubicBezTo>
                    <a:pt x="458" y="69"/>
                    <a:pt x="444" y="44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7" y="6"/>
                    <a:pt x="417" y="11"/>
                    <a:pt x="409" y="11"/>
                  </a:cubicBezTo>
                  <a:cubicBezTo>
                    <a:pt x="346" y="10"/>
                    <a:pt x="282" y="10"/>
                    <a:pt x="219" y="10"/>
                  </a:cubicBezTo>
                  <a:cubicBezTo>
                    <a:pt x="197" y="0"/>
                    <a:pt x="176" y="0"/>
                    <a:pt x="154" y="10"/>
                  </a:cubicBezTo>
                  <a:cubicBezTo>
                    <a:pt x="144" y="10"/>
                    <a:pt x="133" y="11"/>
                    <a:pt x="123" y="12"/>
                  </a:cubicBezTo>
                  <a:cubicBezTo>
                    <a:pt x="122" y="11"/>
                    <a:pt x="120" y="10"/>
                    <a:pt x="119" y="10"/>
                  </a:cubicBezTo>
                  <a:cubicBezTo>
                    <a:pt x="81" y="10"/>
                    <a:pt x="42" y="11"/>
                    <a:pt x="3" y="11"/>
                  </a:cubicBezTo>
                  <a:cubicBezTo>
                    <a:pt x="0" y="39"/>
                    <a:pt x="1" y="67"/>
                    <a:pt x="3" y="95"/>
                  </a:cubicBezTo>
                  <a:cubicBezTo>
                    <a:pt x="3" y="138"/>
                    <a:pt x="3" y="181"/>
                    <a:pt x="3" y="224"/>
                  </a:cubicBezTo>
                  <a:cubicBezTo>
                    <a:pt x="7" y="263"/>
                    <a:pt x="4" y="303"/>
                    <a:pt x="5" y="342"/>
                  </a:cubicBezTo>
                  <a:cubicBezTo>
                    <a:pt x="5" y="365"/>
                    <a:pt x="5" y="365"/>
                    <a:pt x="28" y="365"/>
                  </a:cubicBezTo>
                  <a:cubicBezTo>
                    <a:pt x="111" y="365"/>
                    <a:pt x="193" y="365"/>
                    <a:pt x="276" y="365"/>
                  </a:cubicBezTo>
                  <a:cubicBezTo>
                    <a:pt x="281" y="365"/>
                    <a:pt x="286" y="366"/>
                    <a:pt x="291" y="364"/>
                  </a:cubicBezTo>
                  <a:cubicBezTo>
                    <a:pt x="296" y="363"/>
                    <a:pt x="297" y="359"/>
                    <a:pt x="294" y="355"/>
                  </a:cubicBezTo>
                  <a:cubicBezTo>
                    <a:pt x="276" y="317"/>
                    <a:pt x="257" y="280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0"/>
                    <a:pt x="238" y="237"/>
                    <a:pt x="238" y="235"/>
                  </a:cubicBezTo>
                  <a:cubicBezTo>
                    <a:pt x="310" y="235"/>
                    <a:pt x="381" y="235"/>
                    <a:pt x="452" y="235"/>
                  </a:cubicBezTo>
                  <a:cubicBezTo>
                    <a:pt x="453" y="235"/>
                    <a:pt x="454" y="235"/>
                    <a:pt x="455" y="236"/>
                  </a:cubicBezTo>
                  <a:cubicBezTo>
                    <a:pt x="475" y="238"/>
                    <a:pt x="495" y="237"/>
                    <a:pt x="515" y="237"/>
                  </a:cubicBezTo>
                  <a:cubicBezTo>
                    <a:pt x="518" y="237"/>
                    <a:pt x="521" y="236"/>
                    <a:pt x="524" y="235"/>
                  </a:cubicBezTo>
                  <a:cubicBezTo>
                    <a:pt x="529" y="236"/>
                    <a:pt x="534" y="236"/>
                    <a:pt x="536" y="231"/>
                  </a:cubicBezTo>
                  <a:cubicBezTo>
                    <a:pt x="538" y="226"/>
                    <a:pt x="536" y="222"/>
                    <a:pt x="534" y="21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494799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 userDrawn="1"/>
        </p:nvSpPr>
        <p:spPr>
          <a:xfrm rot="10800000">
            <a:off x="-1" y="0"/>
            <a:ext cx="12192001" cy="144948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7" y="1669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" y="6331790"/>
            <a:ext cx="5020574" cy="526210"/>
          </a:xfrm>
          <a:prstGeom prst="rect">
            <a:avLst/>
          </a:prstGeom>
          <a:solidFill>
            <a:srgbClr val="0CA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3">
            <a:extLst>
              <a:ext uri="{FF2B5EF4-FFF2-40B4-BE49-F238E27FC236}">
                <a16:creationId xmlns=""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7171426" y="6331790"/>
            <a:ext cx="5020574" cy="526210"/>
          </a:xfrm>
          <a:prstGeom prst="rect">
            <a:avLst/>
          </a:prstGeom>
          <a:solidFill>
            <a:srgbClr val="0CA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4235" y="5418585"/>
            <a:ext cx="1291783" cy="14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6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3"/>
          <p:cNvGrpSpPr/>
          <p:nvPr/>
        </p:nvGrpSpPr>
        <p:grpSpPr>
          <a:xfrm>
            <a:off x="549175" y="953779"/>
            <a:ext cx="7735167" cy="2459356"/>
            <a:chOff x="411881" y="715334"/>
            <a:chExt cx="5801375" cy="1844517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34" name="Google Shape;234;p23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  <a:grpFill/>
          </p:grpSpPr>
          <p:sp>
            <p:nvSpPr>
              <p:cNvPr id="235" name="Google Shape;235;p2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7" name="Google Shape;237;p2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 flipH="1">
            <a:off x="950968" y="4177417"/>
            <a:ext cx="6454800" cy="9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 flipH="1">
            <a:off x="950968" y="4997984"/>
            <a:ext cx="6454800" cy="7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50967" y="1941736"/>
            <a:ext cx="2253600" cy="23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954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0032" y="448567"/>
            <a:ext cx="823603" cy="723164"/>
          </a:xfrm>
          <a:prstGeom prst="rect">
            <a:avLst/>
          </a:prstGeom>
        </p:spPr>
      </p:pic>
      <p:grpSp>
        <p:nvGrpSpPr>
          <p:cNvPr id="16" name="Grupo 15"/>
          <p:cNvGrpSpPr/>
          <p:nvPr userDrawn="1"/>
        </p:nvGrpSpPr>
        <p:grpSpPr>
          <a:xfrm>
            <a:off x="-99392" y="4973183"/>
            <a:ext cx="12351027" cy="1906588"/>
            <a:chOff x="0" y="4973183"/>
            <a:chExt cx="12192001" cy="1906588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 flipH="1">
              <a:off x="0" y="6530521"/>
              <a:ext cx="12172950" cy="334963"/>
            </a:xfrm>
            <a:prstGeom prst="rect">
              <a:avLst/>
            </a:pr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 flipH="1">
              <a:off x="11369675" y="4973183"/>
              <a:ext cx="638175" cy="573088"/>
            </a:xfrm>
            <a:custGeom>
              <a:avLst/>
              <a:gdLst>
                <a:gd name="T0" fmla="*/ 170 w 170"/>
                <a:gd name="T1" fmla="*/ 143 h 152"/>
                <a:gd name="T2" fmla="*/ 152 w 170"/>
                <a:gd name="T3" fmla="*/ 109 h 152"/>
                <a:gd name="T4" fmla="*/ 154 w 170"/>
                <a:gd name="T5" fmla="*/ 108 h 152"/>
                <a:gd name="T6" fmla="*/ 101 w 170"/>
                <a:gd name="T7" fmla="*/ 4 h 152"/>
                <a:gd name="T8" fmla="*/ 95 w 170"/>
                <a:gd name="T9" fmla="*/ 1 h 152"/>
                <a:gd name="T10" fmla="*/ 7 w 170"/>
                <a:gd name="T11" fmla="*/ 0 h 152"/>
                <a:gd name="T12" fmla="*/ 2 w 170"/>
                <a:gd name="T13" fmla="*/ 8 h 152"/>
                <a:gd name="T14" fmla="*/ 8 w 170"/>
                <a:gd name="T15" fmla="*/ 30 h 152"/>
                <a:gd name="T16" fmla="*/ 54 w 170"/>
                <a:gd name="T17" fmla="*/ 121 h 152"/>
                <a:gd name="T18" fmla="*/ 70 w 170"/>
                <a:gd name="T19" fmla="*/ 147 h 152"/>
                <a:gd name="T20" fmla="*/ 76 w 170"/>
                <a:gd name="T21" fmla="*/ 149 h 152"/>
                <a:gd name="T22" fmla="*/ 106 w 170"/>
                <a:gd name="T23" fmla="*/ 145 h 152"/>
                <a:gd name="T24" fmla="*/ 107 w 170"/>
                <a:gd name="T25" fmla="*/ 143 h 152"/>
                <a:gd name="T26" fmla="*/ 170 w 170"/>
                <a:gd name="T2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2">
                  <a:moveTo>
                    <a:pt x="170" y="143"/>
                  </a:moveTo>
                  <a:cubicBezTo>
                    <a:pt x="165" y="131"/>
                    <a:pt x="160" y="119"/>
                    <a:pt x="152" y="109"/>
                  </a:cubicBezTo>
                  <a:cubicBezTo>
                    <a:pt x="153" y="109"/>
                    <a:pt x="153" y="108"/>
                    <a:pt x="154" y="108"/>
                  </a:cubicBezTo>
                  <a:cubicBezTo>
                    <a:pt x="136" y="73"/>
                    <a:pt x="119" y="39"/>
                    <a:pt x="101" y="4"/>
                  </a:cubicBezTo>
                  <a:cubicBezTo>
                    <a:pt x="99" y="3"/>
                    <a:pt x="97" y="1"/>
                    <a:pt x="95" y="1"/>
                  </a:cubicBezTo>
                  <a:cubicBezTo>
                    <a:pt x="66" y="0"/>
                    <a:pt x="37" y="0"/>
                    <a:pt x="7" y="0"/>
                  </a:cubicBezTo>
                  <a:cubicBezTo>
                    <a:pt x="2" y="0"/>
                    <a:pt x="2" y="4"/>
                    <a:pt x="2" y="8"/>
                  </a:cubicBezTo>
                  <a:cubicBezTo>
                    <a:pt x="0" y="17"/>
                    <a:pt x="5" y="23"/>
                    <a:pt x="8" y="30"/>
                  </a:cubicBezTo>
                  <a:cubicBezTo>
                    <a:pt x="23" y="61"/>
                    <a:pt x="38" y="91"/>
                    <a:pt x="54" y="121"/>
                  </a:cubicBezTo>
                  <a:cubicBezTo>
                    <a:pt x="58" y="130"/>
                    <a:pt x="61" y="140"/>
                    <a:pt x="70" y="147"/>
                  </a:cubicBezTo>
                  <a:cubicBezTo>
                    <a:pt x="72" y="148"/>
                    <a:pt x="74" y="149"/>
                    <a:pt x="76" y="149"/>
                  </a:cubicBezTo>
                  <a:cubicBezTo>
                    <a:pt x="87" y="151"/>
                    <a:pt x="97" y="152"/>
                    <a:pt x="106" y="145"/>
                  </a:cubicBezTo>
                  <a:cubicBezTo>
                    <a:pt x="106" y="145"/>
                    <a:pt x="107" y="144"/>
                    <a:pt x="107" y="143"/>
                  </a:cubicBezTo>
                  <a:cubicBezTo>
                    <a:pt x="128" y="145"/>
                    <a:pt x="149" y="145"/>
                    <a:pt x="170" y="14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 flipH="1">
              <a:off x="7513638" y="5828846"/>
              <a:ext cx="3352800" cy="1050925"/>
            </a:xfrm>
            <a:custGeom>
              <a:avLst/>
              <a:gdLst>
                <a:gd name="T0" fmla="*/ 889 w 893"/>
                <a:gd name="T1" fmla="*/ 265 h 279"/>
                <a:gd name="T2" fmla="*/ 763 w 893"/>
                <a:gd name="T3" fmla="*/ 14 h 279"/>
                <a:gd name="T4" fmla="*/ 746 w 893"/>
                <a:gd name="T5" fmla="*/ 0 h 279"/>
                <a:gd name="T6" fmla="*/ 407 w 893"/>
                <a:gd name="T7" fmla="*/ 2 h 279"/>
                <a:gd name="T8" fmla="*/ 408 w 893"/>
                <a:gd name="T9" fmla="*/ 24 h 279"/>
                <a:gd name="T10" fmla="*/ 475 w 893"/>
                <a:gd name="T11" fmla="*/ 154 h 279"/>
                <a:gd name="T12" fmla="*/ 480 w 893"/>
                <a:gd name="T13" fmla="*/ 176 h 279"/>
                <a:gd name="T14" fmla="*/ 456 w 893"/>
                <a:gd name="T15" fmla="*/ 179 h 279"/>
                <a:gd name="T16" fmla="*/ 319 w 893"/>
                <a:gd name="T17" fmla="*/ 179 h 279"/>
                <a:gd name="T18" fmla="*/ 309 w 893"/>
                <a:gd name="T19" fmla="*/ 181 h 279"/>
                <a:gd name="T20" fmla="*/ 289 w 893"/>
                <a:gd name="T21" fmla="*/ 181 h 279"/>
                <a:gd name="T22" fmla="*/ 259 w 893"/>
                <a:gd name="T23" fmla="*/ 174 h 279"/>
                <a:gd name="T24" fmla="*/ 38 w 893"/>
                <a:gd name="T25" fmla="*/ 174 h 279"/>
                <a:gd name="T26" fmla="*/ 14 w 893"/>
                <a:gd name="T27" fmla="*/ 176 h 279"/>
                <a:gd name="T28" fmla="*/ 2 w 893"/>
                <a:gd name="T29" fmla="*/ 192 h 279"/>
                <a:gd name="T30" fmla="*/ 44 w 893"/>
                <a:gd name="T31" fmla="*/ 267 h 279"/>
                <a:gd name="T32" fmla="*/ 45 w 893"/>
                <a:gd name="T33" fmla="*/ 272 h 279"/>
                <a:gd name="T34" fmla="*/ 79 w 893"/>
                <a:gd name="T35" fmla="*/ 273 h 279"/>
                <a:gd name="T36" fmla="*/ 373 w 893"/>
                <a:gd name="T37" fmla="*/ 273 h 279"/>
                <a:gd name="T38" fmla="*/ 376 w 893"/>
                <a:gd name="T39" fmla="*/ 274 h 279"/>
                <a:gd name="T40" fmla="*/ 678 w 893"/>
                <a:gd name="T41" fmla="*/ 275 h 279"/>
                <a:gd name="T42" fmla="*/ 714 w 893"/>
                <a:gd name="T43" fmla="*/ 278 h 279"/>
                <a:gd name="T44" fmla="*/ 873 w 893"/>
                <a:gd name="T45" fmla="*/ 279 h 279"/>
                <a:gd name="T46" fmla="*/ 893 w 893"/>
                <a:gd name="T47" fmla="*/ 272 h 279"/>
                <a:gd name="T48" fmla="*/ 889 w 893"/>
                <a:gd name="T4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79">
                  <a:moveTo>
                    <a:pt x="889" y="265"/>
                  </a:moveTo>
                  <a:cubicBezTo>
                    <a:pt x="847" y="181"/>
                    <a:pt x="805" y="98"/>
                    <a:pt x="763" y="14"/>
                  </a:cubicBezTo>
                  <a:cubicBezTo>
                    <a:pt x="759" y="7"/>
                    <a:pt x="757" y="0"/>
                    <a:pt x="746" y="0"/>
                  </a:cubicBezTo>
                  <a:cubicBezTo>
                    <a:pt x="633" y="1"/>
                    <a:pt x="520" y="1"/>
                    <a:pt x="407" y="2"/>
                  </a:cubicBezTo>
                  <a:cubicBezTo>
                    <a:pt x="397" y="10"/>
                    <a:pt x="405" y="17"/>
                    <a:pt x="408" y="24"/>
                  </a:cubicBezTo>
                  <a:cubicBezTo>
                    <a:pt x="431" y="67"/>
                    <a:pt x="454" y="110"/>
                    <a:pt x="475" y="154"/>
                  </a:cubicBezTo>
                  <a:cubicBezTo>
                    <a:pt x="478" y="161"/>
                    <a:pt x="486" y="167"/>
                    <a:pt x="480" y="176"/>
                  </a:cubicBezTo>
                  <a:cubicBezTo>
                    <a:pt x="472" y="181"/>
                    <a:pt x="464" y="179"/>
                    <a:pt x="456" y="179"/>
                  </a:cubicBezTo>
                  <a:cubicBezTo>
                    <a:pt x="411" y="179"/>
                    <a:pt x="365" y="179"/>
                    <a:pt x="319" y="179"/>
                  </a:cubicBezTo>
                  <a:cubicBezTo>
                    <a:pt x="315" y="179"/>
                    <a:pt x="312" y="180"/>
                    <a:pt x="309" y="181"/>
                  </a:cubicBezTo>
                  <a:cubicBezTo>
                    <a:pt x="302" y="181"/>
                    <a:pt x="296" y="181"/>
                    <a:pt x="289" y="181"/>
                  </a:cubicBezTo>
                  <a:cubicBezTo>
                    <a:pt x="281" y="172"/>
                    <a:pt x="270" y="174"/>
                    <a:pt x="259" y="174"/>
                  </a:cubicBezTo>
                  <a:cubicBezTo>
                    <a:pt x="185" y="173"/>
                    <a:pt x="111" y="174"/>
                    <a:pt x="38" y="174"/>
                  </a:cubicBezTo>
                  <a:cubicBezTo>
                    <a:pt x="30" y="174"/>
                    <a:pt x="22" y="173"/>
                    <a:pt x="14" y="176"/>
                  </a:cubicBezTo>
                  <a:cubicBezTo>
                    <a:pt x="6" y="178"/>
                    <a:pt x="0" y="184"/>
                    <a:pt x="2" y="192"/>
                  </a:cubicBezTo>
                  <a:cubicBezTo>
                    <a:pt x="12" y="219"/>
                    <a:pt x="20" y="247"/>
                    <a:pt x="44" y="267"/>
                  </a:cubicBezTo>
                  <a:cubicBezTo>
                    <a:pt x="43" y="269"/>
                    <a:pt x="44" y="271"/>
                    <a:pt x="45" y="272"/>
                  </a:cubicBezTo>
                  <a:cubicBezTo>
                    <a:pt x="57" y="273"/>
                    <a:pt x="68" y="273"/>
                    <a:pt x="79" y="273"/>
                  </a:cubicBezTo>
                  <a:cubicBezTo>
                    <a:pt x="177" y="273"/>
                    <a:pt x="275" y="273"/>
                    <a:pt x="373" y="273"/>
                  </a:cubicBezTo>
                  <a:cubicBezTo>
                    <a:pt x="374" y="274"/>
                    <a:pt x="375" y="274"/>
                    <a:pt x="376" y="274"/>
                  </a:cubicBezTo>
                  <a:cubicBezTo>
                    <a:pt x="477" y="276"/>
                    <a:pt x="578" y="274"/>
                    <a:pt x="678" y="275"/>
                  </a:cubicBezTo>
                  <a:cubicBezTo>
                    <a:pt x="690" y="275"/>
                    <a:pt x="702" y="275"/>
                    <a:pt x="714" y="278"/>
                  </a:cubicBezTo>
                  <a:cubicBezTo>
                    <a:pt x="767" y="279"/>
                    <a:pt x="820" y="279"/>
                    <a:pt x="873" y="279"/>
                  </a:cubicBezTo>
                  <a:cubicBezTo>
                    <a:pt x="881" y="279"/>
                    <a:pt x="888" y="279"/>
                    <a:pt x="893" y="272"/>
                  </a:cubicBezTo>
                  <a:cubicBezTo>
                    <a:pt x="892" y="269"/>
                    <a:pt x="890" y="267"/>
                    <a:pt x="889" y="26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 flipH="1">
              <a:off x="9015413" y="5828846"/>
              <a:ext cx="2297113" cy="1025525"/>
            </a:xfrm>
            <a:custGeom>
              <a:avLst/>
              <a:gdLst>
                <a:gd name="T0" fmla="*/ 569 w 612"/>
                <a:gd name="T1" fmla="*/ 93 h 272"/>
                <a:gd name="T2" fmla="*/ 526 w 612"/>
                <a:gd name="T3" fmla="*/ 2 h 272"/>
                <a:gd name="T4" fmla="*/ 521 w 612"/>
                <a:gd name="T5" fmla="*/ 0 h 272"/>
                <a:gd name="T6" fmla="*/ 237 w 612"/>
                <a:gd name="T7" fmla="*/ 0 h 272"/>
                <a:gd name="T8" fmla="*/ 244 w 612"/>
                <a:gd name="T9" fmla="*/ 31 h 272"/>
                <a:gd name="T10" fmla="*/ 259 w 612"/>
                <a:gd name="T11" fmla="*/ 58 h 272"/>
                <a:gd name="T12" fmla="*/ 272 w 612"/>
                <a:gd name="T13" fmla="*/ 69 h 272"/>
                <a:gd name="T14" fmla="*/ 272 w 612"/>
                <a:gd name="T15" fmla="*/ 70 h 272"/>
                <a:gd name="T16" fmla="*/ 293 w 612"/>
                <a:gd name="T17" fmla="*/ 116 h 272"/>
                <a:gd name="T18" fmla="*/ 278 w 612"/>
                <a:gd name="T19" fmla="*/ 139 h 272"/>
                <a:gd name="T20" fmla="*/ 196 w 612"/>
                <a:gd name="T21" fmla="*/ 136 h 272"/>
                <a:gd name="T22" fmla="*/ 43 w 612"/>
                <a:gd name="T23" fmla="*/ 134 h 272"/>
                <a:gd name="T24" fmla="*/ 7 w 612"/>
                <a:gd name="T25" fmla="*/ 137 h 272"/>
                <a:gd name="T26" fmla="*/ 1 w 612"/>
                <a:gd name="T27" fmla="*/ 145 h 272"/>
                <a:gd name="T28" fmla="*/ 6 w 612"/>
                <a:gd name="T29" fmla="*/ 164 h 272"/>
                <a:gd name="T30" fmla="*/ 56 w 612"/>
                <a:gd name="T31" fmla="*/ 262 h 272"/>
                <a:gd name="T32" fmla="*/ 66 w 612"/>
                <a:gd name="T33" fmla="*/ 272 h 272"/>
                <a:gd name="T34" fmla="*/ 164 w 612"/>
                <a:gd name="T35" fmla="*/ 272 h 272"/>
                <a:gd name="T36" fmla="*/ 164 w 612"/>
                <a:gd name="T37" fmla="*/ 265 h 272"/>
                <a:gd name="T38" fmla="*/ 133 w 612"/>
                <a:gd name="T39" fmla="*/ 205 h 272"/>
                <a:gd name="T40" fmla="*/ 147 w 612"/>
                <a:gd name="T41" fmla="*/ 181 h 272"/>
                <a:gd name="T42" fmla="*/ 408 w 612"/>
                <a:gd name="T43" fmla="*/ 181 h 272"/>
                <a:gd name="T44" fmla="*/ 408 w 612"/>
                <a:gd name="T45" fmla="*/ 180 h 272"/>
                <a:gd name="T46" fmla="*/ 415 w 612"/>
                <a:gd name="T47" fmla="*/ 184 h 272"/>
                <a:gd name="T48" fmla="*/ 439 w 612"/>
                <a:gd name="T49" fmla="*/ 183 h 272"/>
                <a:gd name="T50" fmla="*/ 593 w 612"/>
                <a:gd name="T51" fmla="*/ 183 h 272"/>
                <a:gd name="T52" fmla="*/ 612 w 612"/>
                <a:gd name="T53" fmla="*/ 180 h 272"/>
                <a:gd name="T54" fmla="*/ 569 w 612"/>
                <a:gd name="T5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2" h="272">
                  <a:moveTo>
                    <a:pt x="569" y="93"/>
                  </a:moveTo>
                  <a:cubicBezTo>
                    <a:pt x="555" y="62"/>
                    <a:pt x="536" y="34"/>
                    <a:pt x="526" y="2"/>
                  </a:cubicBezTo>
                  <a:cubicBezTo>
                    <a:pt x="524" y="1"/>
                    <a:pt x="522" y="0"/>
                    <a:pt x="521" y="0"/>
                  </a:cubicBezTo>
                  <a:cubicBezTo>
                    <a:pt x="426" y="0"/>
                    <a:pt x="332" y="0"/>
                    <a:pt x="237" y="0"/>
                  </a:cubicBezTo>
                  <a:cubicBezTo>
                    <a:pt x="229" y="13"/>
                    <a:pt x="241" y="21"/>
                    <a:pt x="244" y="31"/>
                  </a:cubicBezTo>
                  <a:cubicBezTo>
                    <a:pt x="250" y="39"/>
                    <a:pt x="253" y="49"/>
                    <a:pt x="259" y="58"/>
                  </a:cubicBezTo>
                  <a:cubicBezTo>
                    <a:pt x="262" y="63"/>
                    <a:pt x="264" y="71"/>
                    <a:pt x="272" y="69"/>
                  </a:cubicBezTo>
                  <a:cubicBezTo>
                    <a:pt x="272" y="69"/>
                    <a:pt x="272" y="69"/>
                    <a:pt x="272" y="70"/>
                  </a:cubicBezTo>
                  <a:cubicBezTo>
                    <a:pt x="279" y="85"/>
                    <a:pt x="286" y="101"/>
                    <a:pt x="293" y="116"/>
                  </a:cubicBezTo>
                  <a:cubicBezTo>
                    <a:pt x="302" y="138"/>
                    <a:pt x="302" y="139"/>
                    <a:pt x="278" y="139"/>
                  </a:cubicBezTo>
                  <a:cubicBezTo>
                    <a:pt x="250" y="139"/>
                    <a:pt x="223" y="137"/>
                    <a:pt x="196" y="136"/>
                  </a:cubicBezTo>
                  <a:cubicBezTo>
                    <a:pt x="145" y="134"/>
                    <a:pt x="94" y="135"/>
                    <a:pt x="43" y="134"/>
                  </a:cubicBezTo>
                  <a:cubicBezTo>
                    <a:pt x="31" y="133"/>
                    <a:pt x="19" y="134"/>
                    <a:pt x="7" y="137"/>
                  </a:cubicBezTo>
                  <a:cubicBezTo>
                    <a:pt x="4" y="139"/>
                    <a:pt x="2" y="142"/>
                    <a:pt x="1" y="145"/>
                  </a:cubicBezTo>
                  <a:cubicBezTo>
                    <a:pt x="0" y="152"/>
                    <a:pt x="3" y="158"/>
                    <a:pt x="6" y="164"/>
                  </a:cubicBezTo>
                  <a:cubicBezTo>
                    <a:pt x="22" y="197"/>
                    <a:pt x="38" y="230"/>
                    <a:pt x="56" y="262"/>
                  </a:cubicBezTo>
                  <a:cubicBezTo>
                    <a:pt x="58" y="266"/>
                    <a:pt x="61" y="270"/>
                    <a:pt x="66" y="272"/>
                  </a:cubicBezTo>
                  <a:cubicBezTo>
                    <a:pt x="99" y="272"/>
                    <a:pt x="131" y="272"/>
                    <a:pt x="164" y="272"/>
                  </a:cubicBezTo>
                  <a:cubicBezTo>
                    <a:pt x="164" y="270"/>
                    <a:pt x="164" y="267"/>
                    <a:pt x="164" y="265"/>
                  </a:cubicBezTo>
                  <a:cubicBezTo>
                    <a:pt x="154" y="245"/>
                    <a:pt x="143" y="225"/>
                    <a:pt x="133" y="205"/>
                  </a:cubicBezTo>
                  <a:cubicBezTo>
                    <a:pt x="121" y="181"/>
                    <a:pt x="121" y="181"/>
                    <a:pt x="147" y="181"/>
                  </a:cubicBezTo>
                  <a:cubicBezTo>
                    <a:pt x="234" y="181"/>
                    <a:pt x="321" y="181"/>
                    <a:pt x="408" y="181"/>
                  </a:cubicBezTo>
                  <a:cubicBezTo>
                    <a:pt x="408" y="181"/>
                    <a:pt x="408" y="181"/>
                    <a:pt x="408" y="180"/>
                  </a:cubicBezTo>
                  <a:cubicBezTo>
                    <a:pt x="410" y="182"/>
                    <a:pt x="412" y="183"/>
                    <a:pt x="415" y="184"/>
                  </a:cubicBezTo>
                  <a:cubicBezTo>
                    <a:pt x="423" y="183"/>
                    <a:pt x="431" y="183"/>
                    <a:pt x="439" y="183"/>
                  </a:cubicBezTo>
                  <a:cubicBezTo>
                    <a:pt x="490" y="183"/>
                    <a:pt x="542" y="183"/>
                    <a:pt x="593" y="183"/>
                  </a:cubicBezTo>
                  <a:cubicBezTo>
                    <a:pt x="599" y="183"/>
                    <a:pt x="606" y="185"/>
                    <a:pt x="612" y="180"/>
                  </a:cubicBezTo>
                  <a:cubicBezTo>
                    <a:pt x="600" y="150"/>
                    <a:pt x="583" y="122"/>
                    <a:pt x="569" y="9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 flipH="1">
              <a:off x="10171113" y="5474833"/>
              <a:ext cx="2020888" cy="1379538"/>
            </a:xfrm>
            <a:custGeom>
              <a:avLst/>
              <a:gdLst>
                <a:gd name="T0" fmla="*/ 534 w 538"/>
                <a:gd name="T1" fmla="*/ 218 h 366"/>
                <a:gd name="T2" fmla="*/ 533 w 538"/>
                <a:gd name="T3" fmla="*/ 214 h 366"/>
                <a:gd name="T4" fmla="*/ 506 w 538"/>
                <a:gd name="T5" fmla="*/ 164 h 366"/>
                <a:gd name="T6" fmla="*/ 482 w 538"/>
                <a:gd name="T7" fmla="*/ 123 h 366"/>
                <a:gd name="T8" fmla="*/ 471 w 538"/>
                <a:gd name="T9" fmla="*/ 94 h 366"/>
                <a:gd name="T10" fmla="*/ 430 w 538"/>
                <a:gd name="T11" fmla="*/ 19 h 366"/>
                <a:gd name="T12" fmla="*/ 430 w 538"/>
                <a:gd name="T13" fmla="*/ 19 h 366"/>
                <a:gd name="T14" fmla="*/ 430 w 538"/>
                <a:gd name="T15" fmla="*/ 19 h 366"/>
                <a:gd name="T16" fmla="*/ 409 w 538"/>
                <a:gd name="T17" fmla="*/ 11 h 366"/>
                <a:gd name="T18" fmla="*/ 219 w 538"/>
                <a:gd name="T19" fmla="*/ 10 h 366"/>
                <a:gd name="T20" fmla="*/ 154 w 538"/>
                <a:gd name="T21" fmla="*/ 10 h 366"/>
                <a:gd name="T22" fmla="*/ 123 w 538"/>
                <a:gd name="T23" fmla="*/ 12 h 366"/>
                <a:gd name="T24" fmla="*/ 119 w 538"/>
                <a:gd name="T25" fmla="*/ 10 h 366"/>
                <a:gd name="T26" fmla="*/ 3 w 538"/>
                <a:gd name="T27" fmla="*/ 11 h 366"/>
                <a:gd name="T28" fmla="*/ 3 w 538"/>
                <a:gd name="T29" fmla="*/ 95 h 366"/>
                <a:gd name="T30" fmla="*/ 3 w 538"/>
                <a:gd name="T31" fmla="*/ 224 h 366"/>
                <a:gd name="T32" fmla="*/ 5 w 538"/>
                <a:gd name="T33" fmla="*/ 342 h 366"/>
                <a:gd name="T34" fmla="*/ 28 w 538"/>
                <a:gd name="T35" fmla="*/ 365 h 366"/>
                <a:gd name="T36" fmla="*/ 276 w 538"/>
                <a:gd name="T37" fmla="*/ 365 h 366"/>
                <a:gd name="T38" fmla="*/ 291 w 538"/>
                <a:gd name="T39" fmla="*/ 364 h 366"/>
                <a:gd name="T40" fmla="*/ 294 w 538"/>
                <a:gd name="T41" fmla="*/ 355 h 366"/>
                <a:gd name="T42" fmla="*/ 238 w 538"/>
                <a:gd name="T43" fmla="*/ 243 h 366"/>
                <a:gd name="T44" fmla="*/ 238 w 538"/>
                <a:gd name="T45" fmla="*/ 243 h 366"/>
                <a:gd name="T46" fmla="*/ 238 w 538"/>
                <a:gd name="T47" fmla="*/ 243 h 366"/>
                <a:gd name="T48" fmla="*/ 238 w 538"/>
                <a:gd name="T49" fmla="*/ 235 h 366"/>
                <a:gd name="T50" fmla="*/ 452 w 538"/>
                <a:gd name="T51" fmla="*/ 235 h 366"/>
                <a:gd name="T52" fmla="*/ 455 w 538"/>
                <a:gd name="T53" fmla="*/ 236 h 366"/>
                <a:gd name="T54" fmla="*/ 515 w 538"/>
                <a:gd name="T55" fmla="*/ 237 h 366"/>
                <a:gd name="T56" fmla="*/ 524 w 538"/>
                <a:gd name="T57" fmla="*/ 235 h 366"/>
                <a:gd name="T58" fmla="*/ 536 w 538"/>
                <a:gd name="T59" fmla="*/ 231 h 366"/>
                <a:gd name="T60" fmla="*/ 534 w 538"/>
                <a:gd name="T61" fmla="*/ 2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66">
                  <a:moveTo>
                    <a:pt x="534" y="218"/>
                  </a:moveTo>
                  <a:cubicBezTo>
                    <a:pt x="534" y="216"/>
                    <a:pt x="533" y="215"/>
                    <a:pt x="533" y="214"/>
                  </a:cubicBezTo>
                  <a:cubicBezTo>
                    <a:pt x="528" y="195"/>
                    <a:pt x="522" y="177"/>
                    <a:pt x="506" y="164"/>
                  </a:cubicBezTo>
                  <a:cubicBezTo>
                    <a:pt x="498" y="150"/>
                    <a:pt x="490" y="136"/>
                    <a:pt x="482" y="123"/>
                  </a:cubicBezTo>
                  <a:cubicBezTo>
                    <a:pt x="479" y="113"/>
                    <a:pt x="475" y="104"/>
                    <a:pt x="471" y="94"/>
                  </a:cubicBezTo>
                  <a:cubicBezTo>
                    <a:pt x="458" y="69"/>
                    <a:pt x="444" y="44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7" y="6"/>
                    <a:pt x="417" y="11"/>
                    <a:pt x="409" y="11"/>
                  </a:cubicBezTo>
                  <a:cubicBezTo>
                    <a:pt x="346" y="10"/>
                    <a:pt x="282" y="10"/>
                    <a:pt x="219" y="10"/>
                  </a:cubicBezTo>
                  <a:cubicBezTo>
                    <a:pt x="197" y="0"/>
                    <a:pt x="176" y="0"/>
                    <a:pt x="154" y="10"/>
                  </a:cubicBezTo>
                  <a:cubicBezTo>
                    <a:pt x="144" y="10"/>
                    <a:pt x="133" y="11"/>
                    <a:pt x="123" y="12"/>
                  </a:cubicBezTo>
                  <a:cubicBezTo>
                    <a:pt x="122" y="11"/>
                    <a:pt x="120" y="10"/>
                    <a:pt x="119" y="10"/>
                  </a:cubicBezTo>
                  <a:cubicBezTo>
                    <a:pt x="81" y="10"/>
                    <a:pt x="42" y="11"/>
                    <a:pt x="3" y="11"/>
                  </a:cubicBezTo>
                  <a:cubicBezTo>
                    <a:pt x="0" y="39"/>
                    <a:pt x="1" y="67"/>
                    <a:pt x="3" y="95"/>
                  </a:cubicBezTo>
                  <a:cubicBezTo>
                    <a:pt x="3" y="138"/>
                    <a:pt x="3" y="181"/>
                    <a:pt x="3" y="224"/>
                  </a:cubicBezTo>
                  <a:cubicBezTo>
                    <a:pt x="7" y="263"/>
                    <a:pt x="4" y="303"/>
                    <a:pt x="5" y="342"/>
                  </a:cubicBezTo>
                  <a:cubicBezTo>
                    <a:pt x="5" y="365"/>
                    <a:pt x="5" y="365"/>
                    <a:pt x="28" y="365"/>
                  </a:cubicBezTo>
                  <a:cubicBezTo>
                    <a:pt x="111" y="365"/>
                    <a:pt x="193" y="365"/>
                    <a:pt x="276" y="365"/>
                  </a:cubicBezTo>
                  <a:cubicBezTo>
                    <a:pt x="281" y="365"/>
                    <a:pt x="286" y="366"/>
                    <a:pt x="291" y="364"/>
                  </a:cubicBezTo>
                  <a:cubicBezTo>
                    <a:pt x="296" y="363"/>
                    <a:pt x="297" y="359"/>
                    <a:pt x="294" y="355"/>
                  </a:cubicBezTo>
                  <a:cubicBezTo>
                    <a:pt x="276" y="317"/>
                    <a:pt x="257" y="280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0"/>
                    <a:pt x="238" y="237"/>
                    <a:pt x="238" y="235"/>
                  </a:cubicBezTo>
                  <a:cubicBezTo>
                    <a:pt x="310" y="235"/>
                    <a:pt x="381" y="235"/>
                    <a:pt x="452" y="235"/>
                  </a:cubicBezTo>
                  <a:cubicBezTo>
                    <a:pt x="453" y="235"/>
                    <a:pt x="454" y="235"/>
                    <a:pt x="455" y="236"/>
                  </a:cubicBezTo>
                  <a:cubicBezTo>
                    <a:pt x="475" y="238"/>
                    <a:pt x="495" y="237"/>
                    <a:pt x="515" y="237"/>
                  </a:cubicBezTo>
                  <a:cubicBezTo>
                    <a:pt x="518" y="237"/>
                    <a:pt x="521" y="236"/>
                    <a:pt x="524" y="235"/>
                  </a:cubicBezTo>
                  <a:cubicBezTo>
                    <a:pt x="529" y="236"/>
                    <a:pt x="534" y="236"/>
                    <a:pt x="536" y="231"/>
                  </a:cubicBezTo>
                  <a:cubicBezTo>
                    <a:pt x="538" y="226"/>
                    <a:pt x="536" y="222"/>
                    <a:pt x="534" y="21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0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10768013" y="5401780"/>
            <a:ext cx="1230410" cy="1277316"/>
            <a:chOff x="7567613" y="2936875"/>
            <a:chExt cx="2873374" cy="2982913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567613" y="2959100"/>
              <a:ext cx="2116137" cy="2960688"/>
            </a:xfrm>
            <a:custGeom>
              <a:avLst/>
              <a:gdLst>
                <a:gd name="T0" fmla="*/ 100 w 562"/>
                <a:gd name="T1" fmla="*/ 530 h 786"/>
                <a:gd name="T2" fmla="*/ 74 w 562"/>
                <a:gd name="T3" fmla="*/ 455 h 786"/>
                <a:gd name="T4" fmla="*/ 73 w 562"/>
                <a:gd name="T5" fmla="*/ 452 h 786"/>
                <a:gd name="T6" fmla="*/ 21 w 562"/>
                <a:gd name="T7" fmla="*/ 438 h 786"/>
                <a:gd name="T8" fmla="*/ 6 w 562"/>
                <a:gd name="T9" fmla="*/ 446 h 786"/>
                <a:gd name="T10" fmla="*/ 2 w 562"/>
                <a:gd name="T11" fmla="*/ 443 h 786"/>
                <a:gd name="T12" fmla="*/ 16 w 562"/>
                <a:gd name="T13" fmla="*/ 393 h 786"/>
                <a:gd name="T14" fmla="*/ 64 w 562"/>
                <a:gd name="T15" fmla="*/ 309 h 786"/>
                <a:gd name="T16" fmla="*/ 161 w 562"/>
                <a:gd name="T17" fmla="*/ 178 h 786"/>
                <a:gd name="T18" fmla="*/ 235 w 562"/>
                <a:gd name="T19" fmla="*/ 73 h 786"/>
                <a:gd name="T20" fmla="*/ 259 w 562"/>
                <a:gd name="T21" fmla="*/ 15 h 786"/>
                <a:gd name="T22" fmla="*/ 261 w 562"/>
                <a:gd name="T23" fmla="*/ 11 h 786"/>
                <a:gd name="T24" fmla="*/ 271 w 562"/>
                <a:gd name="T25" fmla="*/ 0 h 786"/>
                <a:gd name="T26" fmla="*/ 281 w 562"/>
                <a:gd name="T27" fmla="*/ 11 h 786"/>
                <a:gd name="T28" fmla="*/ 317 w 562"/>
                <a:gd name="T29" fmla="*/ 89 h 786"/>
                <a:gd name="T30" fmla="*/ 331 w 562"/>
                <a:gd name="T31" fmla="*/ 158 h 786"/>
                <a:gd name="T32" fmla="*/ 523 w 562"/>
                <a:gd name="T33" fmla="*/ 423 h 786"/>
                <a:gd name="T34" fmla="*/ 546 w 562"/>
                <a:gd name="T35" fmla="*/ 447 h 786"/>
                <a:gd name="T36" fmla="*/ 335 w 562"/>
                <a:gd name="T37" fmla="*/ 755 h 786"/>
                <a:gd name="T38" fmla="*/ 5 w 562"/>
                <a:gd name="T39" fmla="*/ 535 h 786"/>
                <a:gd name="T40" fmla="*/ 0 w 562"/>
                <a:gd name="T41" fmla="*/ 488 h 786"/>
                <a:gd name="T42" fmla="*/ 39 w 562"/>
                <a:gd name="T43" fmla="*/ 480 h 786"/>
                <a:gd name="T44" fmla="*/ 60 w 562"/>
                <a:gd name="T45" fmla="*/ 540 h 786"/>
                <a:gd name="T46" fmla="*/ 106 w 562"/>
                <a:gd name="T47" fmla="*/ 570 h 786"/>
                <a:gd name="T48" fmla="*/ 140 w 562"/>
                <a:gd name="T49" fmla="*/ 543 h 786"/>
                <a:gd name="T50" fmla="*/ 170 w 562"/>
                <a:gd name="T51" fmla="*/ 482 h 786"/>
                <a:gd name="T52" fmla="*/ 177 w 562"/>
                <a:gd name="T53" fmla="*/ 468 h 786"/>
                <a:gd name="T54" fmla="*/ 194 w 562"/>
                <a:gd name="T55" fmla="*/ 517 h 786"/>
                <a:gd name="T56" fmla="*/ 229 w 562"/>
                <a:gd name="T57" fmla="*/ 623 h 786"/>
                <a:gd name="T58" fmla="*/ 271 w 562"/>
                <a:gd name="T59" fmla="*/ 656 h 786"/>
                <a:gd name="T60" fmla="*/ 310 w 562"/>
                <a:gd name="T61" fmla="*/ 628 h 786"/>
                <a:gd name="T62" fmla="*/ 375 w 562"/>
                <a:gd name="T63" fmla="*/ 498 h 786"/>
                <a:gd name="T64" fmla="*/ 413 w 562"/>
                <a:gd name="T65" fmla="*/ 490 h 786"/>
                <a:gd name="T66" fmla="*/ 463 w 562"/>
                <a:gd name="T67" fmla="*/ 490 h 786"/>
                <a:gd name="T68" fmla="*/ 463 w 562"/>
                <a:gd name="T69" fmla="*/ 440 h 786"/>
                <a:gd name="T70" fmla="*/ 413 w 562"/>
                <a:gd name="T71" fmla="*/ 440 h 786"/>
                <a:gd name="T72" fmla="*/ 401 w 562"/>
                <a:gd name="T73" fmla="*/ 445 h 786"/>
                <a:gd name="T74" fmla="*/ 397 w 562"/>
                <a:gd name="T75" fmla="*/ 445 h 786"/>
                <a:gd name="T76" fmla="*/ 336 w 562"/>
                <a:gd name="T77" fmla="*/ 483 h 786"/>
                <a:gd name="T78" fmla="*/ 276 w 562"/>
                <a:gd name="T79" fmla="*/ 605 h 786"/>
                <a:gd name="T80" fmla="*/ 270 w 562"/>
                <a:gd name="T81" fmla="*/ 615 h 786"/>
                <a:gd name="T82" fmla="*/ 255 w 562"/>
                <a:gd name="T83" fmla="*/ 569 h 786"/>
                <a:gd name="T84" fmla="*/ 208 w 562"/>
                <a:gd name="T85" fmla="*/ 431 h 786"/>
                <a:gd name="T86" fmla="*/ 206 w 562"/>
                <a:gd name="T87" fmla="*/ 424 h 786"/>
                <a:gd name="T88" fmla="*/ 181 w 562"/>
                <a:gd name="T89" fmla="*/ 405 h 786"/>
                <a:gd name="T90" fmla="*/ 155 w 562"/>
                <a:gd name="T91" fmla="*/ 421 h 786"/>
                <a:gd name="T92" fmla="*/ 108 w 562"/>
                <a:gd name="T93" fmla="*/ 516 h 786"/>
                <a:gd name="T94" fmla="*/ 100 w 562"/>
                <a:gd name="T95" fmla="*/ 53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2" h="786">
                  <a:moveTo>
                    <a:pt x="100" y="530"/>
                  </a:moveTo>
                  <a:cubicBezTo>
                    <a:pt x="91" y="503"/>
                    <a:pt x="83" y="479"/>
                    <a:pt x="74" y="455"/>
                  </a:cubicBezTo>
                  <a:cubicBezTo>
                    <a:pt x="74" y="454"/>
                    <a:pt x="74" y="453"/>
                    <a:pt x="73" y="452"/>
                  </a:cubicBezTo>
                  <a:cubicBezTo>
                    <a:pt x="63" y="420"/>
                    <a:pt x="46" y="416"/>
                    <a:pt x="21" y="438"/>
                  </a:cubicBezTo>
                  <a:cubicBezTo>
                    <a:pt x="17" y="442"/>
                    <a:pt x="11" y="444"/>
                    <a:pt x="6" y="446"/>
                  </a:cubicBezTo>
                  <a:cubicBezTo>
                    <a:pt x="4" y="445"/>
                    <a:pt x="3" y="444"/>
                    <a:pt x="2" y="443"/>
                  </a:cubicBezTo>
                  <a:cubicBezTo>
                    <a:pt x="6" y="426"/>
                    <a:pt x="10" y="410"/>
                    <a:pt x="16" y="393"/>
                  </a:cubicBezTo>
                  <a:cubicBezTo>
                    <a:pt x="26" y="362"/>
                    <a:pt x="45" y="335"/>
                    <a:pt x="64" y="309"/>
                  </a:cubicBezTo>
                  <a:cubicBezTo>
                    <a:pt x="96" y="265"/>
                    <a:pt x="129" y="222"/>
                    <a:pt x="161" y="178"/>
                  </a:cubicBezTo>
                  <a:cubicBezTo>
                    <a:pt x="186" y="144"/>
                    <a:pt x="212" y="109"/>
                    <a:pt x="235" y="73"/>
                  </a:cubicBezTo>
                  <a:cubicBezTo>
                    <a:pt x="246" y="56"/>
                    <a:pt x="252" y="34"/>
                    <a:pt x="259" y="15"/>
                  </a:cubicBezTo>
                  <a:cubicBezTo>
                    <a:pt x="260" y="14"/>
                    <a:pt x="260" y="12"/>
                    <a:pt x="261" y="11"/>
                  </a:cubicBezTo>
                  <a:cubicBezTo>
                    <a:pt x="264" y="7"/>
                    <a:pt x="267" y="4"/>
                    <a:pt x="271" y="0"/>
                  </a:cubicBezTo>
                  <a:cubicBezTo>
                    <a:pt x="274" y="4"/>
                    <a:pt x="280" y="7"/>
                    <a:pt x="281" y="11"/>
                  </a:cubicBezTo>
                  <a:cubicBezTo>
                    <a:pt x="289" y="39"/>
                    <a:pt x="300" y="66"/>
                    <a:pt x="317" y="89"/>
                  </a:cubicBezTo>
                  <a:cubicBezTo>
                    <a:pt x="334" y="111"/>
                    <a:pt x="336" y="131"/>
                    <a:pt x="331" y="158"/>
                  </a:cubicBezTo>
                  <a:cubicBezTo>
                    <a:pt x="311" y="280"/>
                    <a:pt x="399" y="400"/>
                    <a:pt x="523" y="423"/>
                  </a:cubicBezTo>
                  <a:cubicBezTo>
                    <a:pt x="543" y="427"/>
                    <a:pt x="544" y="427"/>
                    <a:pt x="546" y="447"/>
                  </a:cubicBezTo>
                  <a:cubicBezTo>
                    <a:pt x="562" y="596"/>
                    <a:pt x="466" y="728"/>
                    <a:pt x="335" y="755"/>
                  </a:cubicBezTo>
                  <a:cubicBezTo>
                    <a:pt x="189" y="786"/>
                    <a:pt x="36" y="699"/>
                    <a:pt x="5" y="535"/>
                  </a:cubicBezTo>
                  <a:cubicBezTo>
                    <a:pt x="2" y="520"/>
                    <a:pt x="1" y="503"/>
                    <a:pt x="0" y="488"/>
                  </a:cubicBezTo>
                  <a:cubicBezTo>
                    <a:pt x="14" y="485"/>
                    <a:pt x="26" y="482"/>
                    <a:pt x="39" y="480"/>
                  </a:cubicBezTo>
                  <a:cubicBezTo>
                    <a:pt x="46" y="499"/>
                    <a:pt x="53" y="520"/>
                    <a:pt x="60" y="540"/>
                  </a:cubicBezTo>
                  <a:cubicBezTo>
                    <a:pt x="68" y="562"/>
                    <a:pt x="84" y="573"/>
                    <a:pt x="106" y="570"/>
                  </a:cubicBezTo>
                  <a:cubicBezTo>
                    <a:pt x="123" y="568"/>
                    <a:pt x="133" y="557"/>
                    <a:pt x="140" y="543"/>
                  </a:cubicBezTo>
                  <a:cubicBezTo>
                    <a:pt x="150" y="523"/>
                    <a:pt x="160" y="503"/>
                    <a:pt x="170" y="482"/>
                  </a:cubicBezTo>
                  <a:cubicBezTo>
                    <a:pt x="172" y="478"/>
                    <a:pt x="174" y="475"/>
                    <a:pt x="177" y="468"/>
                  </a:cubicBezTo>
                  <a:cubicBezTo>
                    <a:pt x="183" y="486"/>
                    <a:pt x="189" y="501"/>
                    <a:pt x="194" y="517"/>
                  </a:cubicBezTo>
                  <a:cubicBezTo>
                    <a:pt x="206" y="552"/>
                    <a:pt x="217" y="588"/>
                    <a:pt x="229" y="623"/>
                  </a:cubicBezTo>
                  <a:cubicBezTo>
                    <a:pt x="237" y="645"/>
                    <a:pt x="250" y="656"/>
                    <a:pt x="271" y="656"/>
                  </a:cubicBezTo>
                  <a:cubicBezTo>
                    <a:pt x="290" y="656"/>
                    <a:pt x="302" y="644"/>
                    <a:pt x="310" y="628"/>
                  </a:cubicBezTo>
                  <a:cubicBezTo>
                    <a:pt x="332" y="584"/>
                    <a:pt x="353" y="541"/>
                    <a:pt x="375" y="498"/>
                  </a:cubicBezTo>
                  <a:cubicBezTo>
                    <a:pt x="382" y="484"/>
                    <a:pt x="402" y="480"/>
                    <a:pt x="413" y="490"/>
                  </a:cubicBezTo>
                  <a:cubicBezTo>
                    <a:pt x="429" y="504"/>
                    <a:pt x="450" y="504"/>
                    <a:pt x="463" y="490"/>
                  </a:cubicBezTo>
                  <a:cubicBezTo>
                    <a:pt x="476" y="476"/>
                    <a:pt x="476" y="454"/>
                    <a:pt x="463" y="440"/>
                  </a:cubicBezTo>
                  <a:cubicBezTo>
                    <a:pt x="449" y="426"/>
                    <a:pt x="429" y="426"/>
                    <a:pt x="413" y="440"/>
                  </a:cubicBezTo>
                  <a:cubicBezTo>
                    <a:pt x="410" y="442"/>
                    <a:pt x="405" y="443"/>
                    <a:pt x="401" y="445"/>
                  </a:cubicBezTo>
                  <a:cubicBezTo>
                    <a:pt x="400" y="445"/>
                    <a:pt x="399" y="445"/>
                    <a:pt x="397" y="445"/>
                  </a:cubicBezTo>
                  <a:cubicBezTo>
                    <a:pt x="365" y="439"/>
                    <a:pt x="349" y="454"/>
                    <a:pt x="336" y="483"/>
                  </a:cubicBezTo>
                  <a:cubicBezTo>
                    <a:pt x="318" y="524"/>
                    <a:pt x="296" y="564"/>
                    <a:pt x="276" y="605"/>
                  </a:cubicBezTo>
                  <a:cubicBezTo>
                    <a:pt x="274" y="608"/>
                    <a:pt x="273" y="610"/>
                    <a:pt x="270" y="615"/>
                  </a:cubicBezTo>
                  <a:cubicBezTo>
                    <a:pt x="264" y="598"/>
                    <a:pt x="259" y="584"/>
                    <a:pt x="255" y="569"/>
                  </a:cubicBezTo>
                  <a:cubicBezTo>
                    <a:pt x="239" y="523"/>
                    <a:pt x="224" y="477"/>
                    <a:pt x="208" y="431"/>
                  </a:cubicBezTo>
                  <a:cubicBezTo>
                    <a:pt x="207" y="429"/>
                    <a:pt x="206" y="427"/>
                    <a:pt x="206" y="424"/>
                  </a:cubicBezTo>
                  <a:cubicBezTo>
                    <a:pt x="201" y="412"/>
                    <a:pt x="193" y="406"/>
                    <a:pt x="181" y="405"/>
                  </a:cubicBezTo>
                  <a:cubicBezTo>
                    <a:pt x="169" y="405"/>
                    <a:pt x="160" y="411"/>
                    <a:pt x="155" y="421"/>
                  </a:cubicBezTo>
                  <a:cubicBezTo>
                    <a:pt x="139" y="453"/>
                    <a:pt x="123" y="484"/>
                    <a:pt x="108" y="516"/>
                  </a:cubicBezTo>
                  <a:cubicBezTo>
                    <a:pt x="106" y="520"/>
                    <a:pt x="104" y="523"/>
                    <a:pt x="100" y="53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8975725" y="2936875"/>
              <a:ext cx="1465262" cy="1465263"/>
            </a:xfrm>
            <a:custGeom>
              <a:avLst/>
              <a:gdLst>
                <a:gd name="T0" fmla="*/ 388 w 389"/>
                <a:gd name="T1" fmla="*/ 194 h 389"/>
                <a:gd name="T2" fmla="*/ 196 w 389"/>
                <a:gd name="T3" fmla="*/ 389 h 389"/>
                <a:gd name="T4" fmla="*/ 0 w 389"/>
                <a:gd name="T5" fmla="*/ 196 h 389"/>
                <a:gd name="T6" fmla="*/ 194 w 389"/>
                <a:gd name="T7" fmla="*/ 1 h 389"/>
                <a:gd name="T8" fmla="*/ 388 w 389"/>
                <a:gd name="T9" fmla="*/ 194 h 389"/>
                <a:gd name="T10" fmla="*/ 194 w 389"/>
                <a:gd name="T11" fmla="*/ 352 h 389"/>
                <a:gd name="T12" fmla="*/ 352 w 389"/>
                <a:gd name="T13" fmla="*/ 194 h 389"/>
                <a:gd name="T14" fmla="*/ 195 w 389"/>
                <a:gd name="T15" fmla="*/ 37 h 389"/>
                <a:gd name="T16" fmla="*/ 36 w 389"/>
                <a:gd name="T17" fmla="*/ 194 h 389"/>
                <a:gd name="T18" fmla="*/ 194 w 389"/>
                <a:gd name="T19" fmla="*/ 35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9" h="389">
                  <a:moveTo>
                    <a:pt x="388" y="194"/>
                  </a:moveTo>
                  <a:cubicBezTo>
                    <a:pt x="389" y="301"/>
                    <a:pt x="302" y="389"/>
                    <a:pt x="196" y="389"/>
                  </a:cubicBezTo>
                  <a:cubicBezTo>
                    <a:pt x="88" y="389"/>
                    <a:pt x="0" y="303"/>
                    <a:pt x="0" y="196"/>
                  </a:cubicBezTo>
                  <a:cubicBezTo>
                    <a:pt x="0" y="88"/>
                    <a:pt x="87" y="0"/>
                    <a:pt x="194" y="1"/>
                  </a:cubicBezTo>
                  <a:cubicBezTo>
                    <a:pt x="301" y="1"/>
                    <a:pt x="388" y="87"/>
                    <a:pt x="388" y="194"/>
                  </a:cubicBezTo>
                  <a:close/>
                  <a:moveTo>
                    <a:pt x="194" y="352"/>
                  </a:moveTo>
                  <a:cubicBezTo>
                    <a:pt x="282" y="352"/>
                    <a:pt x="352" y="282"/>
                    <a:pt x="352" y="194"/>
                  </a:cubicBezTo>
                  <a:cubicBezTo>
                    <a:pt x="352" y="108"/>
                    <a:pt x="282" y="37"/>
                    <a:pt x="195" y="37"/>
                  </a:cubicBezTo>
                  <a:cubicBezTo>
                    <a:pt x="107" y="37"/>
                    <a:pt x="36" y="107"/>
                    <a:pt x="36" y="194"/>
                  </a:cubicBezTo>
                  <a:cubicBezTo>
                    <a:pt x="36" y="281"/>
                    <a:pt x="107" y="352"/>
                    <a:pt x="194" y="35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571038" y="3367088"/>
              <a:ext cx="538162" cy="444500"/>
            </a:xfrm>
            <a:custGeom>
              <a:avLst/>
              <a:gdLst>
                <a:gd name="T0" fmla="*/ 0 w 143"/>
                <a:gd name="T1" fmla="*/ 79 h 118"/>
                <a:gd name="T2" fmla="*/ 45 w 143"/>
                <a:gd name="T3" fmla="*/ 42 h 118"/>
                <a:gd name="T4" fmla="*/ 59 w 143"/>
                <a:gd name="T5" fmla="*/ 40 h 118"/>
                <a:gd name="T6" fmla="*/ 117 w 143"/>
                <a:gd name="T7" fmla="*/ 6 h 118"/>
                <a:gd name="T8" fmla="*/ 138 w 143"/>
                <a:gd name="T9" fmla="*/ 9 h 118"/>
                <a:gd name="T10" fmla="*/ 133 w 143"/>
                <a:gd name="T11" fmla="*/ 28 h 118"/>
                <a:gd name="T12" fmla="*/ 84 w 143"/>
                <a:gd name="T13" fmla="*/ 70 h 118"/>
                <a:gd name="T14" fmla="*/ 73 w 143"/>
                <a:gd name="T15" fmla="*/ 87 h 118"/>
                <a:gd name="T16" fmla="*/ 33 w 143"/>
                <a:gd name="T17" fmla="*/ 116 h 118"/>
                <a:gd name="T18" fmla="*/ 0 w 143"/>
                <a:gd name="T19" fmla="*/ 7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18">
                  <a:moveTo>
                    <a:pt x="0" y="79"/>
                  </a:moveTo>
                  <a:cubicBezTo>
                    <a:pt x="0" y="55"/>
                    <a:pt x="21" y="38"/>
                    <a:pt x="45" y="42"/>
                  </a:cubicBezTo>
                  <a:cubicBezTo>
                    <a:pt x="49" y="43"/>
                    <a:pt x="55" y="42"/>
                    <a:pt x="59" y="40"/>
                  </a:cubicBezTo>
                  <a:cubicBezTo>
                    <a:pt x="79" y="29"/>
                    <a:pt x="98" y="18"/>
                    <a:pt x="117" y="6"/>
                  </a:cubicBezTo>
                  <a:cubicBezTo>
                    <a:pt x="125" y="2"/>
                    <a:pt x="132" y="0"/>
                    <a:pt x="138" y="9"/>
                  </a:cubicBezTo>
                  <a:cubicBezTo>
                    <a:pt x="143" y="17"/>
                    <a:pt x="139" y="23"/>
                    <a:pt x="133" y="28"/>
                  </a:cubicBezTo>
                  <a:cubicBezTo>
                    <a:pt x="116" y="42"/>
                    <a:pt x="100" y="55"/>
                    <a:pt x="84" y="70"/>
                  </a:cubicBezTo>
                  <a:cubicBezTo>
                    <a:pt x="79" y="74"/>
                    <a:pt x="75" y="81"/>
                    <a:pt x="73" y="87"/>
                  </a:cubicBezTo>
                  <a:cubicBezTo>
                    <a:pt x="68" y="105"/>
                    <a:pt x="51" y="118"/>
                    <a:pt x="33" y="116"/>
                  </a:cubicBezTo>
                  <a:cubicBezTo>
                    <a:pt x="14" y="114"/>
                    <a:pt x="0" y="99"/>
                    <a:pt x="0" y="7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3534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736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-99392" y="4973183"/>
            <a:ext cx="12351027" cy="1906588"/>
            <a:chOff x="0" y="4973183"/>
            <a:chExt cx="12192001" cy="1906588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 flipH="1">
              <a:off x="0" y="6530521"/>
              <a:ext cx="12172950" cy="334963"/>
            </a:xfrm>
            <a:prstGeom prst="rect">
              <a:avLst/>
            </a:pr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 flipH="1">
              <a:off x="11369675" y="4973183"/>
              <a:ext cx="638175" cy="573088"/>
            </a:xfrm>
            <a:custGeom>
              <a:avLst/>
              <a:gdLst>
                <a:gd name="T0" fmla="*/ 170 w 170"/>
                <a:gd name="T1" fmla="*/ 143 h 152"/>
                <a:gd name="T2" fmla="*/ 152 w 170"/>
                <a:gd name="T3" fmla="*/ 109 h 152"/>
                <a:gd name="T4" fmla="*/ 154 w 170"/>
                <a:gd name="T5" fmla="*/ 108 h 152"/>
                <a:gd name="T6" fmla="*/ 101 w 170"/>
                <a:gd name="T7" fmla="*/ 4 h 152"/>
                <a:gd name="T8" fmla="*/ 95 w 170"/>
                <a:gd name="T9" fmla="*/ 1 h 152"/>
                <a:gd name="T10" fmla="*/ 7 w 170"/>
                <a:gd name="T11" fmla="*/ 0 h 152"/>
                <a:gd name="T12" fmla="*/ 2 w 170"/>
                <a:gd name="T13" fmla="*/ 8 h 152"/>
                <a:gd name="T14" fmla="*/ 8 w 170"/>
                <a:gd name="T15" fmla="*/ 30 h 152"/>
                <a:gd name="T16" fmla="*/ 54 w 170"/>
                <a:gd name="T17" fmla="*/ 121 h 152"/>
                <a:gd name="T18" fmla="*/ 70 w 170"/>
                <a:gd name="T19" fmla="*/ 147 h 152"/>
                <a:gd name="T20" fmla="*/ 76 w 170"/>
                <a:gd name="T21" fmla="*/ 149 h 152"/>
                <a:gd name="T22" fmla="*/ 106 w 170"/>
                <a:gd name="T23" fmla="*/ 145 h 152"/>
                <a:gd name="T24" fmla="*/ 107 w 170"/>
                <a:gd name="T25" fmla="*/ 143 h 152"/>
                <a:gd name="T26" fmla="*/ 170 w 170"/>
                <a:gd name="T2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2">
                  <a:moveTo>
                    <a:pt x="170" y="143"/>
                  </a:moveTo>
                  <a:cubicBezTo>
                    <a:pt x="165" y="131"/>
                    <a:pt x="160" y="119"/>
                    <a:pt x="152" y="109"/>
                  </a:cubicBezTo>
                  <a:cubicBezTo>
                    <a:pt x="153" y="109"/>
                    <a:pt x="153" y="108"/>
                    <a:pt x="154" y="108"/>
                  </a:cubicBezTo>
                  <a:cubicBezTo>
                    <a:pt x="136" y="73"/>
                    <a:pt x="119" y="39"/>
                    <a:pt x="101" y="4"/>
                  </a:cubicBezTo>
                  <a:cubicBezTo>
                    <a:pt x="99" y="3"/>
                    <a:pt x="97" y="1"/>
                    <a:pt x="95" y="1"/>
                  </a:cubicBezTo>
                  <a:cubicBezTo>
                    <a:pt x="66" y="0"/>
                    <a:pt x="37" y="0"/>
                    <a:pt x="7" y="0"/>
                  </a:cubicBezTo>
                  <a:cubicBezTo>
                    <a:pt x="2" y="0"/>
                    <a:pt x="2" y="4"/>
                    <a:pt x="2" y="8"/>
                  </a:cubicBezTo>
                  <a:cubicBezTo>
                    <a:pt x="0" y="17"/>
                    <a:pt x="5" y="23"/>
                    <a:pt x="8" y="30"/>
                  </a:cubicBezTo>
                  <a:cubicBezTo>
                    <a:pt x="23" y="61"/>
                    <a:pt x="38" y="91"/>
                    <a:pt x="54" y="121"/>
                  </a:cubicBezTo>
                  <a:cubicBezTo>
                    <a:pt x="58" y="130"/>
                    <a:pt x="61" y="140"/>
                    <a:pt x="70" y="147"/>
                  </a:cubicBezTo>
                  <a:cubicBezTo>
                    <a:pt x="72" y="148"/>
                    <a:pt x="74" y="149"/>
                    <a:pt x="76" y="149"/>
                  </a:cubicBezTo>
                  <a:cubicBezTo>
                    <a:pt x="87" y="151"/>
                    <a:pt x="97" y="152"/>
                    <a:pt x="106" y="145"/>
                  </a:cubicBezTo>
                  <a:cubicBezTo>
                    <a:pt x="106" y="145"/>
                    <a:pt x="107" y="144"/>
                    <a:pt x="107" y="143"/>
                  </a:cubicBezTo>
                  <a:cubicBezTo>
                    <a:pt x="128" y="145"/>
                    <a:pt x="149" y="145"/>
                    <a:pt x="170" y="14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 flipH="1">
              <a:off x="7513638" y="5828846"/>
              <a:ext cx="3352800" cy="1050925"/>
            </a:xfrm>
            <a:custGeom>
              <a:avLst/>
              <a:gdLst>
                <a:gd name="T0" fmla="*/ 889 w 893"/>
                <a:gd name="T1" fmla="*/ 265 h 279"/>
                <a:gd name="T2" fmla="*/ 763 w 893"/>
                <a:gd name="T3" fmla="*/ 14 h 279"/>
                <a:gd name="T4" fmla="*/ 746 w 893"/>
                <a:gd name="T5" fmla="*/ 0 h 279"/>
                <a:gd name="T6" fmla="*/ 407 w 893"/>
                <a:gd name="T7" fmla="*/ 2 h 279"/>
                <a:gd name="T8" fmla="*/ 408 w 893"/>
                <a:gd name="T9" fmla="*/ 24 h 279"/>
                <a:gd name="T10" fmla="*/ 475 w 893"/>
                <a:gd name="T11" fmla="*/ 154 h 279"/>
                <a:gd name="T12" fmla="*/ 480 w 893"/>
                <a:gd name="T13" fmla="*/ 176 h 279"/>
                <a:gd name="T14" fmla="*/ 456 w 893"/>
                <a:gd name="T15" fmla="*/ 179 h 279"/>
                <a:gd name="T16" fmla="*/ 319 w 893"/>
                <a:gd name="T17" fmla="*/ 179 h 279"/>
                <a:gd name="T18" fmla="*/ 309 w 893"/>
                <a:gd name="T19" fmla="*/ 181 h 279"/>
                <a:gd name="T20" fmla="*/ 289 w 893"/>
                <a:gd name="T21" fmla="*/ 181 h 279"/>
                <a:gd name="T22" fmla="*/ 259 w 893"/>
                <a:gd name="T23" fmla="*/ 174 h 279"/>
                <a:gd name="T24" fmla="*/ 38 w 893"/>
                <a:gd name="T25" fmla="*/ 174 h 279"/>
                <a:gd name="T26" fmla="*/ 14 w 893"/>
                <a:gd name="T27" fmla="*/ 176 h 279"/>
                <a:gd name="T28" fmla="*/ 2 w 893"/>
                <a:gd name="T29" fmla="*/ 192 h 279"/>
                <a:gd name="T30" fmla="*/ 44 w 893"/>
                <a:gd name="T31" fmla="*/ 267 h 279"/>
                <a:gd name="T32" fmla="*/ 45 w 893"/>
                <a:gd name="T33" fmla="*/ 272 h 279"/>
                <a:gd name="T34" fmla="*/ 79 w 893"/>
                <a:gd name="T35" fmla="*/ 273 h 279"/>
                <a:gd name="T36" fmla="*/ 373 w 893"/>
                <a:gd name="T37" fmla="*/ 273 h 279"/>
                <a:gd name="T38" fmla="*/ 376 w 893"/>
                <a:gd name="T39" fmla="*/ 274 h 279"/>
                <a:gd name="T40" fmla="*/ 678 w 893"/>
                <a:gd name="T41" fmla="*/ 275 h 279"/>
                <a:gd name="T42" fmla="*/ 714 w 893"/>
                <a:gd name="T43" fmla="*/ 278 h 279"/>
                <a:gd name="T44" fmla="*/ 873 w 893"/>
                <a:gd name="T45" fmla="*/ 279 h 279"/>
                <a:gd name="T46" fmla="*/ 893 w 893"/>
                <a:gd name="T47" fmla="*/ 272 h 279"/>
                <a:gd name="T48" fmla="*/ 889 w 893"/>
                <a:gd name="T4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79">
                  <a:moveTo>
                    <a:pt x="889" y="265"/>
                  </a:moveTo>
                  <a:cubicBezTo>
                    <a:pt x="847" y="181"/>
                    <a:pt x="805" y="98"/>
                    <a:pt x="763" y="14"/>
                  </a:cubicBezTo>
                  <a:cubicBezTo>
                    <a:pt x="759" y="7"/>
                    <a:pt x="757" y="0"/>
                    <a:pt x="746" y="0"/>
                  </a:cubicBezTo>
                  <a:cubicBezTo>
                    <a:pt x="633" y="1"/>
                    <a:pt x="520" y="1"/>
                    <a:pt x="407" y="2"/>
                  </a:cubicBezTo>
                  <a:cubicBezTo>
                    <a:pt x="397" y="10"/>
                    <a:pt x="405" y="17"/>
                    <a:pt x="408" y="24"/>
                  </a:cubicBezTo>
                  <a:cubicBezTo>
                    <a:pt x="431" y="67"/>
                    <a:pt x="454" y="110"/>
                    <a:pt x="475" y="154"/>
                  </a:cubicBezTo>
                  <a:cubicBezTo>
                    <a:pt x="478" y="161"/>
                    <a:pt x="486" y="167"/>
                    <a:pt x="480" y="176"/>
                  </a:cubicBezTo>
                  <a:cubicBezTo>
                    <a:pt x="472" y="181"/>
                    <a:pt x="464" y="179"/>
                    <a:pt x="456" y="179"/>
                  </a:cubicBezTo>
                  <a:cubicBezTo>
                    <a:pt x="411" y="179"/>
                    <a:pt x="365" y="179"/>
                    <a:pt x="319" y="179"/>
                  </a:cubicBezTo>
                  <a:cubicBezTo>
                    <a:pt x="315" y="179"/>
                    <a:pt x="312" y="180"/>
                    <a:pt x="309" y="181"/>
                  </a:cubicBezTo>
                  <a:cubicBezTo>
                    <a:pt x="302" y="181"/>
                    <a:pt x="296" y="181"/>
                    <a:pt x="289" y="181"/>
                  </a:cubicBezTo>
                  <a:cubicBezTo>
                    <a:pt x="281" y="172"/>
                    <a:pt x="270" y="174"/>
                    <a:pt x="259" y="174"/>
                  </a:cubicBezTo>
                  <a:cubicBezTo>
                    <a:pt x="185" y="173"/>
                    <a:pt x="111" y="174"/>
                    <a:pt x="38" y="174"/>
                  </a:cubicBezTo>
                  <a:cubicBezTo>
                    <a:pt x="30" y="174"/>
                    <a:pt x="22" y="173"/>
                    <a:pt x="14" y="176"/>
                  </a:cubicBezTo>
                  <a:cubicBezTo>
                    <a:pt x="6" y="178"/>
                    <a:pt x="0" y="184"/>
                    <a:pt x="2" y="192"/>
                  </a:cubicBezTo>
                  <a:cubicBezTo>
                    <a:pt x="12" y="219"/>
                    <a:pt x="20" y="247"/>
                    <a:pt x="44" y="267"/>
                  </a:cubicBezTo>
                  <a:cubicBezTo>
                    <a:pt x="43" y="269"/>
                    <a:pt x="44" y="271"/>
                    <a:pt x="45" y="272"/>
                  </a:cubicBezTo>
                  <a:cubicBezTo>
                    <a:pt x="57" y="273"/>
                    <a:pt x="68" y="273"/>
                    <a:pt x="79" y="273"/>
                  </a:cubicBezTo>
                  <a:cubicBezTo>
                    <a:pt x="177" y="273"/>
                    <a:pt x="275" y="273"/>
                    <a:pt x="373" y="273"/>
                  </a:cubicBezTo>
                  <a:cubicBezTo>
                    <a:pt x="374" y="274"/>
                    <a:pt x="375" y="274"/>
                    <a:pt x="376" y="274"/>
                  </a:cubicBezTo>
                  <a:cubicBezTo>
                    <a:pt x="477" y="276"/>
                    <a:pt x="578" y="274"/>
                    <a:pt x="678" y="275"/>
                  </a:cubicBezTo>
                  <a:cubicBezTo>
                    <a:pt x="690" y="275"/>
                    <a:pt x="702" y="275"/>
                    <a:pt x="714" y="278"/>
                  </a:cubicBezTo>
                  <a:cubicBezTo>
                    <a:pt x="767" y="279"/>
                    <a:pt x="820" y="279"/>
                    <a:pt x="873" y="279"/>
                  </a:cubicBezTo>
                  <a:cubicBezTo>
                    <a:pt x="881" y="279"/>
                    <a:pt x="888" y="279"/>
                    <a:pt x="893" y="272"/>
                  </a:cubicBezTo>
                  <a:cubicBezTo>
                    <a:pt x="892" y="269"/>
                    <a:pt x="890" y="267"/>
                    <a:pt x="889" y="26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 flipH="1">
              <a:off x="9015413" y="5828846"/>
              <a:ext cx="2297113" cy="1025525"/>
            </a:xfrm>
            <a:custGeom>
              <a:avLst/>
              <a:gdLst>
                <a:gd name="T0" fmla="*/ 569 w 612"/>
                <a:gd name="T1" fmla="*/ 93 h 272"/>
                <a:gd name="T2" fmla="*/ 526 w 612"/>
                <a:gd name="T3" fmla="*/ 2 h 272"/>
                <a:gd name="T4" fmla="*/ 521 w 612"/>
                <a:gd name="T5" fmla="*/ 0 h 272"/>
                <a:gd name="T6" fmla="*/ 237 w 612"/>
                <a:gd name="T7" fmla="*/ 0 h 272"/>
                <a:gd name="T8" fmla="*/ 244 w 612"/>
                <a:gd name="T9" fmla="*/ 31 h 272"/>
                <a:gd name="T10" fmla="*/ 259 w 612"/>
                <a:gd name="T11" fmla="*/ 58 h 272"/>
                <a:gd name="T12" fmla="*/ 272 w 612"/>
                <a:gd name="T13" fmla="*/ 69 h 272"/>
                <a:gd name="T14" fmla="*/ 272 w 612"/>
                <a:gd name="T15" fmla="*/ 70 h 272"/>
                <a:gd name="T16" fmla="*/ 293 w 612"/>
                <a:gd name="T17" fmla="*/ 116 h 272"/>
                <a:gd name="T18" fmla="*/ 278 w 612"/>
                <a:gd name="T19" fmla="*/ 139 h 272"/>
                <a:gd name="T20" fmla="*/ 196 w 612"/>
                <a:gd name="T21" fmla="*/ 136 h 272"/>
                <a:gd name="T22" fmla="*/ 43 w 612"/>
                <a:gd name="T23" fmla="*/ 134 h 272"/>
                <a:gd name="T24" fmla="*/ 7 w 612"/>
                <a:gd name="T25" fmla="*/ 137 h 272"/>
                <a:gd name="T26" fmla="*/ 1 w 612"/>
                <a:gd name="T27" fmla="*/ 145 h 272"/>
                <a:gd name="T28" fmla="*/ 6 w 612"/>
                <a:gd name="T29" fmla="*/ 164 h 272"/>
                <a:gd name="T30" fmla="*/ 56 w 612"/>
                <a:gd name="T31" fmla="*/ 262 h 272"/>
                <a:gd name="T32" fmla="*/ 66 w 612"/>
                <a:gd name="T33" fmla="*/ 272 h 272"/>
                <a:gd name="T34" fmla="*/ 164 w 612"/>
                <a:gd name="T35" fmla="*/ 272 h 272"/>
                <a:gd name="T36" fmla="*/ 164 w 612"/>
                <a:gd name="T37" fmla="*/ 265 h 272"/>
                <a:gd name="T38" fmla="*/ 133 w 612"/>
                <a:gd name="T39" fmla="*/ 205 h 272"/>
                <a:gd name="T40" fmla="*/ 147 w 612"/>
                <a:gd name="T41" fmla="*/ 181 h 272"/>
                <a:gd name="T42" fmla="*/ 408 w 612"/>
                <a:gd name="T43" fmla="*/ 181 h 272"/>
                <a:gd name="T44" fmla="*/ 408 w 612"/>
                <a:gd name="T45" fmla="*/ 180 h 272"/>
                <a:gd name="T46" fmla="*/ 415 w 612"/>
                <a:gd name="T47" fmla="*/ 184 h 272"/>
                <a:gd name="T48" fmla="*/ 439 w 612"/>
                <a:gd name="T49" fmla="*/ 183 h 272"/>
                <a:gd name="T50" fmla="*/ 593 w 612"/>
                <a:gd name="T51" fmla="*/ 183 h 272"/>
                <a:gd name="T52" fmla="*/ 612 w 612"/>
                <a:gd name="T53" fmla="*/ 180 h 272"/>
                <a:gd name="T54" fmla="*/ 569 w 612"/>
                <a:gd name="T5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2" h="272">
                  <a:moveTo>
                    <a:pt x="569" y="93"/>
                  </a:moveTo>
                  <a:cubicBezTo>
                    <a:pt x="555" y="62"/>
                    <a:pt x="536" y="34"/>
                    <a:pt x="526" y="2"/>
                  </a:cubicBezTo>
                  <a:cubicBezTo>
                    <a:pt x="524" y="1"/>
                    <a:pt x="522" y="0"/>
                    <a:pt x="521" y="0"/>
                  </a:cubicBezTo>
                  <a:cubicBezTo>
                    <a:pt x="426" y="0"/>
                    <a:pt x="332" y="0"/>
                    <a:pt x="237" y="0"/>
                  </a:cubicBezTo>
                  <a:cubicBezTo>
                    <a:pt x="229" y="13"/>
                    <a:pt x="241" y="21"/>
                    <a:pt x="244" y="31"/>
                  </a:cubicBezTo>
                  <a:cubicBezTo>
                    <a:pt x="250" y="39"/>
                    <a:pt x="253" y="49"/>
                    <a:pt x="259" y="58"/>
                  </a:cubicBezTo>
                  <a:cubicBezTo>
                    <a:pt x="262" y="63"/>
                    <a:pt x="264" y="71"/>
                    <a:pt x="272" y="69"/>
                  </a:cubicBezTo>
                  <a:cubicBezTo>
                    <a:pt x="272" y="69"/>
                    <a:pt x="272" y="69"/>
                    <a:pt x="272" y="70"/>
                  </a:cubicBezTo>
                  <a:cubicBezTo>
                    <a:pt x="279" y="85"/>
                    <a:pt x="286" y="101"/>
                    <a:pt x="293" y="116"/>
                  </a:cubicBezTo>
                  <a:cubicBezTo>
                    <a:pt x="302" y="138"/>
                    <a:pt x="302" y="139"/>
                    <a:pt x="278" y="139"/>
                  </a:cubicBezTo>
                  <a:cubicBezTo>
                    <a:pt x="250" y="139"/>
                    <a:pt x="223" y="137"/>
                    <a:pt x="196" y="136"/>
                  </a:cubicBezTo>
                  <a:cubicBezTo>
                    <a:pt x="145" y="134"/>
                    <a:pt x="94" y="135"/>
                    <a:pt x="43" y="134"/>
                  </a:cubicBezTo>
                  <a:cubicBezTo>
                    <a:pt x="31" y="133"/>
                    <a:pt x="19" y="134"/>
                    <a:pt x="7" y="137"/>
                  </a:cubicBezTo>
                  <a:cubicBezTo>
                    <a:pt x="4" y="139"/>
                    <a:pt x="2" y="142"/>
                    <a:pt x="1" y="145"/>
                  </a:cubicBezTo>
                  <a:cubicBezTo>
                    <a:pt x="0" y="152"/>
                    <a:pt x="3" y="158"/>
                    <a:pt x="6" y="164"/>
                  </a:cubicBezTo>
                  <a:cubicBezTo>
                    <a:pt x="22" y="197"/>
                    <a:pt x="38" y="230"/>
                    <a:pt x="56" y="262"/>
                  </a:cubicBezTo>
                  <a:cubicBezTo>
                    <a:pt x="58" y="266"/>
                    <a:pt x="61" y="270"/>
                    <a:pt x="66" y="272"/>
                  </a:cubicBezTo>
                  <a:cubicBezTo>
                    <a:pt x="99" y="272"/>
                    <a:pt x="131" y="272"/>
                    <a:pt x="164" y="272"/>
                  </a:cubicBezTo>
                  <a:cubicBezTo>
                    <a:pt x="164" y="270"/>
                    <a:pt x="164" y="267"/>
                    <a:pt x="164" y="265"/>
                  </a:cubicBezTo>
                  <a:cubicBezTo>
                    <a:pt x="154" y="245"/>
                    <a:pt x="143" y="225"/>
                    <a:pt x="133" y="205"/>
                  </a:cubicBezTo>
                  <a:cubicBezTo>
                    <a:pt x="121" y="181"/>
                    <a:pt x="121" y="181"/>
                    <a:pt x="147" y="181"/>
                  </a:cubicBezTo>
                  <a:cubicBezTo>
                    <a:pt x="234" y="181"/>
                    <a:pt x="321" y="181"/>
                    <a:pt x="408" y="181"/>
                  </a:cubicBezTo>
                  <a:cubicBezTo>
                    <a:pt x="408" y="181"/>
                    <a:pt x="408" y="181"/>
                    <a:pt x="408" y="180"/>
                  </a:cubicBezTo>
                  <a:cubicBezTo>
                    <a:pt x="410" y="182"/>
                    <a:pt x="412" y="183"/>
                    <a:pt x="415" y="184"/>
                  </a:cubicBezTo>
                  <a:cubicBezTo>
                    <a:pt x="423" y="183"/>
                    <a:pt x="431" y="183"/>
                    <a:pt x="439" y="183"/>
                  </a:cubicBezTo>
                  <a:cubicBezTo>
                    <a:pt x="490" y="183"/>
                    <a:pt x="542" y="183"/>
                    <a:pt x="593" y="183"/>
                  </a:cubicBezTo>
                  <a:cubicBezTo>
                    <a:pt x="599" y="183"/>
                    <a:pt x="606" y="185"/>
                    <a:pt x="612" y="180"/>
                  </a:cubicBezTo>
                  <a:cubicBezTo>
                    <a:pt x="600" y="150"/>
                    <a:pt x="583" y="122"/>
                    <a:pt x="569" y="9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 flipH="1">
              <a:off x="10171113" y="5474833"/>
              <a:ext cx="2020888" cy="1379538"/>
            </a:xfrm>
            <a:custGeom>
              <a:avLst/>
              <a:gdLst>
                <a:gd name="T0" fmla="*/ 534 w 538"/>
                <a:gd name="T1" fmla="*/ 218 h 366"/>
                <a:gd name="T2" fmla="*/ 533 w 538"/>
                <a:gd name="T3" fmla="*/ 214 h 366"/>
                <a:gd name="T4" fmla="*/ 506 w 538"/>
                <a:gd name="T5" fmla="*/ 164 h 366"/>
                <a:gd name="T6" fmla="*/ 482 w 538"/>
                <a:gd name="T7" fmla="*/ 123 h 366"/>
                <a:gd name="T8" fmla="*/ 471 w 538"/>
                <a:gd name="T9" fmla="*/ 94 h 366"/>
                <a:gd name="T10" fmla="*/ 430 w 538"/>
                <a:gd name="T11" fmla="*/ 19 h 366"/>
                <a:gd name="T12" fmla="*/ 430 w 538"/>
                <a:gd name="T13" fmla="*/ 19 h 366"/>
                <a:gd name="T14" fmla="*/ 430 w 538"/>
                <a:gd name="T15" fmla="*/ 19 h 366"/>
                <a:gd name="T16" fmla="*/ 409 w 538"/>
                <a:gd name="T17" fmla="*/ 11 h 366"/>
                <a:gd name="T18" fmla="*/ 219 w 538"/>
                <a:gd name="T19" fmla="*/ 10 h 366"/>
                <a:gd name="T20" fmla="*/ 154 w 538"/>
                <a:gd name="T21" fmla="*/ 10 h 366"/>
                <a:gd name="T22" fmla="*/ 123 w 538"/>
                <a:gd name="T23" fmla="*/ 12 h 366"/>
                <a:gd name="T24" fmla="*/ 119 w 538"/>
                <a:gd name="T25" fmla="*/ 10 h 366"/>
                <a:gd name="T26" fmla="*/ 3 w 538"/>
                <a:gd name="T27" fmla="*/ 11 h 366"/>
                <a:gd name="T28" fmla="*/ 3 w 538"/>
                <a:gd name="T29" fmla="*/ 95 h 366"/>
                <a:gd name="T30" fmla="*/ 3 w 538"/>
                <a:gd name="T31" fmla="*/ 224 h 366"/>
                <a:gd name="T32" fmla="*/ 5 w 538"/>
                <a:gd name="T33" fmla="*/ 342 h 366"/>
                <a:gd name="T34" fmla="*/ 28 w 538"/>
                <a:gd name="T35" fmla="*/ 365 h 366"/>
                <a:gd name="T36" fmla="*/ 276 w 538"/>
                <a:gd name="T37" fmla="*/ 365 h 366"/>
                <a:gd name="T38" fmla="*/ 291 w 538"/>
                <a:gd name="T39" fmla="*/ 364 h 366"/>
                <a:gd name="T40" fmla="*/ 294 w 538"/>
                <a:gd name="T41" fmla="*/ 355 h 366"/>
                <a:gd name="T42" fmla="*/ 238 w 538"/>
                <a:gd name="T43" fmla="*/ 243 h 366"/>
                <a:gd name="T44" fmla="*/ 238 w 538"/>
                <a:gd name="T45" fmla="*/ 243 h 366"/>
                <a:gd name="T46" fmla="*/ 238 w 538"/>
                <a:gd name="T47" fmla="*/ 243 h 366"/>
                <a:gd name="T48" fmla="*/ 238 w 538"/>
                <a:gd name="T49" fmla="*/ 235 h 366"/>
                <a:gd name="T50" fmla="*/ 452 w 538"/>
                <a:gd name="T51" fmla="*/ 235 h 366"/>
                <a:gd name="T52" fmla="*/ 455 w 538"/>
                <a:gd name="T53" fmla="*/ 236 h 366"/>
                <a:gd name="T54" fmla="*/ 515 w 538"/>
                <a:gd name="T55" fmla="*/ 237 h 366"/>
                <a:gd name="T56" fmla="*/ 524 w 538"/>
                <a:gd name="T57" fmla="*/ 235 h 366"/>
                <a:gd name="T58" fmla="*/ 536 w 538"/>
                <a:gd name="T59" fmla="*/ 231 h 366"/>
                <a:gd name="T60" fmla="*/ 534 w 538"/>
                <a:gd name="T61" fmla="*/ 2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66">
                  <a:moveTo>
                    <a:pt x="534" y="218"/>
                  </a:moveTo>
                  <a:cubicBezTo>
                    <a:pt x="534" y="216"/>
                    <a:pt x="533" y="215"/>
                    <a:pt x="533" y="214"/>
                  </a:cubicBezTo>
                  <a:cubicBezTo>
                    <a:pt x="528" y="195"/>
                    <a:pt x="522" y="177"/>
                    <a:pt x="506" y="164"/>
                  </a:cubicBezTo>
                  <a:cubicBezTo>
                    <a:pt x="498" y="150"/>
                    <a:pt x="490" y="136"/>
                    <a:pt x="482" y="123"/>
                  </a:cubicBezTo>
                  <a:cubicBezTo>
                    <a:pt x="479" y="113"/>
                    <a:pt x="475" y="104"/>
                    <a:pt x="471" y="94"/>
                  </a:cubicBezTo>
                  <a:cubicBezTo>
                    <a:pt x="458" y="69"/>
                    <a:pt x="444" y="44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7" y="6"/>
                    <a:pt x="417" y="11"/>
                    <a:pt x="409" y="11"/>
                  </a:cubicBezTo>
                  <a:cubicBezTo>
                    <a:pt x="346" y="10"/>
                    <a:pt x="282" y="10"/>
                    <a:pt x="219" y="10"/>
                  </a:cubicBezTo>
                  <a:cubicBezTo>
                    <a:pt x="197" y="0"/>
                    <a:pt x="176" y="0"/>
                    <a:pt x="154" y="10"/>
                  </a:cubicBezTo>
                  <a:cubicBezTo>
                    <a:pt x="144" y="10"/>
                    <a:pt x="133" y="11"/>
                    <a:pt x="123" y="12"/>
                  </a:cubicBezTo>
                  <a:cubicBezTo>
                    <a:pt x="122" y="11"/>
                    <a:pt x="120" y="10"/>
                    <a:pt x="119" y="10"/>
                  </a:cubicBezTo>
                  <a:cubicBezTo>
                    <a:pt x="81" y="10"/>
                    <a:pt x="42" y="11"/>
                    <a:pt x="3" y="11"/>
                  </a:cubicBezTo>
                  <a:cubicBezTo>
                    <a:pt x="0" y="39"/>
                    <a:pt x="1" y="67"/>
                    <a:pt x="3" y="95"/>
                  </a:cubicBezTo>
                  <a:cubicBezTo>
                    <a:pt x="3" y="138"/>
                    <a:pt x="3" y="181"/>
                    <a:pt x="3" y="224"/>
                  </a:cubicBezTo>
                  <a:cubicBezTo>
                    <a:pt x="7" y="263"/>
                    <a:pt x="4" y="303"/>
                    <a:pt x="5" y="342"/>
                  </a:cubicBezTo>
                  <a:cubicBezTo>
                    <a:pt x="5" y="365"/>
                    <a:pt x="5" y="365"/>
                    <a:pt x="28" y="365"/>
                  </a:cubicBezTo>
                  <a:cubicBezTo>
                    <a:pt x="111" y="365"/>
                    <a:pt x="193" y="365"/>
                    <a:pt x="276" y="365"/>
                  </a:cubicBezTo>
                  <a:cubicBezTo>
                    <a:pt x="281" y="365"/>
                    <a:pt x="286" y="366"/>
                    <a:pt x="291" y="364"/>
                  </a:cubicBezTo>
                  <a:cubicBezTo>
                    <a:pt x="296" y="363"/>
                    <a:pt x="297" y="359"/>
                    <a:pt x="294" y="355"/>
                  </a:cubicBezTo>
                  <a:cubicBezTo>
                    <a:pt x="276" y="317"/>
                    <a:pt x="257" y="280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0"/>
                    <a:pt x="238" y="237"/>
                    <a:pt x="238" y="235"/>
                  </a:cubicBezTo>
                  <a:cubicBezTo>
                    <a:pt x="310" y="235"/>
                    <a:pt x="381" y="235"/>
                    <a:pt x="452" y="235"/>
                  </a:cubicBezTo>
                  <a:cubicBezTo>
                    <a:pt x="453" y="235"/>
                    <a:pt x="454" y="235"/>
                    <a:pt x="455" y="236"/>
                  </a:cubicBezTo>
                  <a:cubicBezTo>
                    <a:pt x="475" y="238"/>
                    <a:pt x="495" y="237"/>
                    <a:pt x="515" y="237"/>
                  </a:cubicBezTo>
                  <a:cubicBezTo>
                    <a:pt x="518" y="237"/>
                    <a:pt x="521" y="236"/>
                    <a:pt x="524" y="235"/>
                  </a:cubicBezTo>
                  <a:cubicBezTo>
                    <a:pt x="529" y="236"/>
                    <a:pt x="534" y="236"/>
                    <a:pt x="536" y="231"/>
                  </a:cubicBezTo>
                  <a:cubicBezTo>
                    <a:pt x="538" y="226"/>
                    <a:pt x="536" y="222"/>
                    <a:pt x="534" y="21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633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766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74"/>
            <a:ext cx="12192000" cy="181125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374650" y="3732213"/>
            <a:ext cx="16398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668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032" y="448567"/>
            <a:ext cx="823603" cy="723164"/>
          </a:xfrm>
          <a:prstGeom prst="rect">
            <a:avLst/>
          </a:prstGeom>
        </p:spPr>
      </p:pic>
      <p:grpSp>
        <p:nvGrpSpPr>
          <p:cNvPr id="16" name="Grupo 15"/>
          <p:cNvGrpSpPr/>
          <p:nvPr userDrawn="1"/>
        </p:nvGrpSpPr>
        <p:grpSpPr>
          <a:xfrm>
            <a:off x="-99392" y="4973183"/>
            <a:ext cx="12351027" cy="1906588"/>
            <a:chOff x="0" y="4973183"/>
            <a:chExt cx="12192001" cy="1906588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 flipH="1">
              <a:off x="0" y="6530521"/>
              <a:ext cx="12172950" cy="334963"/>
            </a:xfrm>
            <a:prstGeom prst="rect">
              <a:avLst/>
            </a:pr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 flipH="1">
              <a:off x="11369675" y="4973183"/>
              <a:ext cx="638175" cy="573088"/>
            </a:xfrm>
            <a:custGeom>
              <a:avLst/>
              <a:gdLst>
                <a:gd name="T0" fmla="*/ 170 w 170"/>
                <a:gd name="T1" fmla="*/ 143 h 152"/>
                <a:gd name="T2" fmla="*/ 152 w 170"/>
                <a:gd name="T3" fmla="*/ 109 h 152"/>
                <a:gd name="T4" fmla="*/ 154 w 170"/>
                <a:gd name="T5" fmla="*/ 108 h 152"/>
                <a:gd name="T6" fmla="*/ 101 w 170"/>
                <a:gd name="T7" fmla="*/ 4 h 152"/>
                <a:gd name="T8" fmla="*/ 95 w 170"/>
                <a:gd name="T9" fmla="*/ 1 h 152"/>
                <a:gd name="T10" fmla="*/ 7 w 170"/>
                <a:gd name="T11" fmla="*/ 0 h 152"/>
                <a:gd name="T12" fmla="*/ 2 w 170"/>
                <a:gd name="T13" fmla="*/ 8 h 152"/>
                <a:gd name="T14" fmla="*/ 8 w 170"/>
                <a:gd name="T15" fmla="*/ 30 h 152"/>
                <a:gd name="T16" fmla="*/ 54 w 170"/>
                <a:gd name="T17" fmla="*/ 121 h 152"/>
                <a:gd name="T18" fmla="*/ 70 w 170"/>
                <a:gd name="T19" fmla="*/ 147 h 152"/>
                <a:gd name="T20" fmla="*/ 76 w 170"/>
                <a:gd name="T21" fmla="*/ 149 h 152"/>
                <a:gd name="T22" fmla="*/ 106 w 170"/>
                <a:gd name="T23" fmla="*/ 145 h 152"/>
                <a:gd name="T24" fmla="*/ 107 w 170"/>
                <a:gd name="T25" fmla="*/ 143 h 152"/>
                <a:gd name="T26" fmla="*/ 170 w 170"/>
                <a:gd name="T27" fmla="*/ 1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2">
                  <a:moveTo>
                    <a:pt x="170" y="143"/>
                  </a:moveTo>
                  <a:cubicBezTo>
                    <a:pt x="165" y="131"/>
                    <a:pt x="160" y="119"/>
                    <a:pt x="152" y="109"/>
                  </a:cubicBezTo>
                  <a:cubicBezTo>
                    <a:pt x="153" y="109"/>
                    <a:pt x="153" y="108"/>
                    <a:pt x="154" y="108"/>
                  </a:cubicBezTo>
                  <a:cubicBezTo>
                    <a:pt x="136" y="73"/>
                    <a:pt x="119" y="39"/>
                    <a:pt x="101" y="4"/>
                  </a:cubicBezTo>
                  <a:cubicBezTo>
                    <a:pt x="99" y="3"/>
                    <a:pt x="97" y="1"/>
                    <a:pt x="95" y="1"/>
                  </a:cubicBezTo>
                  <a:cubicBezTo>
                    <a:pt x="66" y="0"/>
                    <a:pt x="37" y="0"/>
                    <a:pt x="7" y="0"/>
                  </a:cubicBezTo>
                  <a:cubicBezTo>
                    <a:pt x="2" y="0"/>
                    <a:pt x="2" y="4"/>
                    <a:pt x="2" y="8"/>
                  </a:cubicBezTo>
                  <a:cubicBezTo>
                    <a:pt x="0" y="17"/>
                    <a:pt x="5" y="23"/>
                    <a:pt x="8" y="30"/>
                  </a:cubicBezTo>
                  <a:cubicBezTo>
                    <a:pt x="23" y="61"/>
                    <a:pt x="38" y="91"/>
                    <a:pt x="54" y="121"/>
                  </a:cubicBezTo>
                  <a:cubicBezTo>
                    <a:pt x="58" y="130"/>
                    <a:pt x="61" y="140"/>
                    <a:pt x="70" y="147"/>
                  </a:cubicBezTo>
                  <a:cubicBezTo>
                    <a:pt x="72" y="148"/>
                    <a:pt x="74" y="149"/>
                    <a:pt x="76" y="149"/>
                  </a:cubicBezTo>
                  <a:cubicBezTo>
                    <a:pt x="87" y="151"/>
                    <a:pt x="97" y="152"/>
                    <a:pt x="106" y="145"/>
                  </a:cubicBezTo>
                  <a:cubicBezTo>
                    <a:pt x="106" y="145"/>
                    <a:pt x="107" y="144"/>
                    <a:pt x="107" y="143"/>
                  </a:cubicBezTo>
                  <a:cubicBezTo>
                    <a:pt x="128" y="145"/>
                    <a:pt x="149" y="145"/>
                    <a:pt x="170" y="14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 flipH="1">
              <a:off x="7513638" y="5828846"/>
              <a:ext cx="3352800" cy="1050925"/>
            </a:xfrm>
            <a:custGeom>
              <a:avLst/>
              <a:gdLst>
                <a:gd name="T0" fmla="*/ 889 w 893"/>
                <a:gd name="T1" fmla="*/ 265 h 279"/>
                <a:gd name="T2" fmla="*/ 763 w 893"/>
                <a:gd name="T3" fmla="*/ 14 h 279"/>
                <a:gd name="T4" fmla="*/ 746 w 893"/>
                <a:gd name="T5" fmla="*/ 0 h 279"/>
                <a:gd name="T6" fmla="*/ 407 w 893"/>
                <a:gd name="T7" fmla="*/ 2 h 279"/>
                <a:gd name="T8" fmla="*/ 408 w 893"/>
                <a:gd name="T9" fmla="*/ 24 h 279"/>
                <a:gd name="T10" fmla="*/ 475 w 893"/>
                <a:gd name="T11" fmla="*/ 154 h 279"/>
                <a:gd name="T12" fmla="*/ 480 w 893"/>
                <a:gd name="T13" fmla="*/ 176 h 279"/>
                <a:gd name="T14" fmla="*/ 456 w 893"/>
                <a:gd name="T15" fmla="*/ 179 h 279"/>
                <a:gd name="T16" fmla="*/ 319 w 893"/>
                <a:gd name="T17" fmla="*/ 179 h 279"/>
                <a:gd name="T18" fmla="*/ 309 w 893"/>
                <a:gd name="T19" fmla="*/ 181 h 279"/>
                <a:gd name="T20" fmla="*/ 289 w 893"/>
                <a:gd name="T21" fmla="*/ 181 h 279"/>
                <a:gd name="T22" fmla="*/ 259 w 893"/>
                <a:gd name="T23" fmla="*/ 174 h 279"/>
                <a:gd name="T24" fmla="*/ 38 w 893"/>
                <a:gd name="T25" fmla="*/ 174 h 279"/>
                <a:gd name="T26" fmla="*/ 14 w 893"/>
                <a:gd name="T27" fmla="*/ 176 h 279"/>
                <a:gd name="T28" fmla="*/ 2 w 893"/>
                <a:gd name="T29" fmla="*/ 192 h 279"/>
                <a:gd name="T30" fmla="*/ 44 w 893"/>
                <a:gd name="T31" fmla="*/ 267 h 279"/>
                <a:gd name="T32" fmla="*/ 45 w 893"/>
                <a:gd name="T33" fmla="*/ 272 h 279"/>
                <a:gd name="T34" fmla="*/ 79 w 893"/>
                <a:gd name="T35" fmla="*/ 273 h 279"/>
                <a:gd name="T36" fmla="*/ 373 w 893"/>
                <a:gd name="T37" fmla="*/ 273 h 279"/>
                <a:gd name="T38" fmla="*/ 376 w 893"/>
                <a:gd name="T39" fmla="*/ 274 h 279"/>
                <a:gd name="T40" fmla="*/ 678 w 893"/>
                <a:gd name="T41" fmla="*/ 275 h 279"/>
                <a:gd name="T42" fmla="*/ 714 w 893"/>
                <a:gd name="T43" fmla="*/ 278 h 279"/>
                <a:gd name="T44" fmla="*/ 873 w 893"/>
                <a:gd name="T45" fmla="*/ 279 h 279"/>
                <a:gd name="T46" fmla="*/ 893 w 893"/>
                <a:gd name="T47" fmla="*/ 272 h 279"/>
                <a:gd name="T48" fmla="*/ 889 w 893"/>
                <a:gd name="T49" fmla="*/ 26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279">
                  <a:moveTo>
                    <a:pt x="889" y="265"/>
                  </a:moveTo>
                  <a:cubicBezTo>
                    <a:pt x="847" y="181"/>
                    <a:pt x="805" y="98"/>
                    <a:pt x="763" y="14"/>
                  </a:cubicBezTo>
                  <a:cubicBezTo>
                    <a:pt x="759" y="7"/>
                    <a:pt x="757" y="0"/>
                    <a:pt x="746" y="0"/>
                  </a:cubicBezTo>
                  <a:cubicBezTo>
                    <a:pt x="633" y="1"/>
                    <a:pt x="520" y="1"/>
                    <a:pt x="407" y="2"/>
                  </a:cubicBezTo>
                  <a:cubicBezTo>
                    <a:pt x="397" y="10"/>
                    <a:pt x="405" y="17"/>
                    <a:pt x="408" y="24"/>
                  </a:cubicBezTo>
                  <a:cubicBezTo>
                    <a:pt x="431" y="67"/>
                    <a:pt x="454" y="110"/>
                    <a:pt x="475" y="154"/>
                  </a:cubicBezTo>
                  <a:cubicBezTo>
                    <a:pt x="478" y="161"/>
                    <a:pt x="486" y="167"/>
                    <a:pt x="480" y="176"/>
                  </a:cubicBezTo>
                  <a:cubicBezTo>
                    <a:pt x="472" y="181"/>
                    <a:pt x="464" y="179"/>
                    <a:pt x="456" y="179"/>
                  </a:cubicBezTo>
                  <a:cubicBezTo>
                    <a:pt x="411" y="179"/>
                    <a:pt x="365" y="179"/>
                    <a:pt x="319" y="179"/>
                  </a:cubicBezTo>
                  <a:cubicBezTo>
                    <a:pt x="315" y="179"/>
                    <a:pt x="312" y="180"/>
                    <a:pt x="309" y="181"/>
                  </a:cubicBezTo>
                  <a:cubicBezTo>
                    <a:pt x="302" y="181"/>
                    <a:pt x="296" y="181"/>
                    <a:pt x="289" y="181"/>
                  </a:cubicBezTo>
                  <a:cubicBezTo>
                    <a:pt x="281" y="172"/>
                    <a:pt x="270" y="174"/>
                    <a:pt x="259" y="174"/>
                  </a:cubicBezTo>
                  <a:cubicBezTo>
                    <a:pt x="185" y="173"/>
                    <a:pt x="111" y="174"/>
                    <a:pt x="38" y="174"/>
                  </a:cubicBezTo>
                  <a:cubicBezTo>
                    <a:pt x="30" y="174"/>
                    <a:pt x="22" y="173"/>
                    <a:pt x="14" y="176"/>
                  </a:cubicBezTo>
                  <a:cubicBezTo>
                    <a:pt x="6" y="178"/>
                    <a:pt x="0" y="184"/>
                    <a:pt x="2" y="192"/>
                  </a:cubicBezTo>
                  <a:cubicBezTo>
                    <a:pt x="12" y="219"/>
                    <a:pt x="20" y="247"/>
                    <a:pt x="44" y="267"/>
                  </a:cubicBezTo>
                  <a:cubicBezTo>
                    <a:pt x="43" y="269"/>
                    <a:pt x="44" y="271"/>
                    <a:pt x="45" y="272"/>
                  </a:cubicBezTo>
                  <a:cubicBezTo>
                    <a:pt x="57" y="273"/>
                    <a:pt x="68" y="273"/>
                    <a:pt x="79" y="273"/>
                  </a:cubicBezTo>
                  <a:cubicBezTo>
                    <a:pt x="177" y="273"/>
                    <a:pt x="275" y="273"/>
                    <a:pt x="373" y="273"/>
                  </a:cubicBezTo>
                  <a:cubicBezTo>
                    <a:pt x="374" y="274"/>
                    <a:pt x="375" y="274"/>
                    <a:pt x="376" y="274"/>
                  </a:cubicBezTo>
                  <a:cubicBezTo>
                    <a:pt x="477" y="276"/>
                    <a:pt x="578" y="274"/>
                    <a:pt x="678" y="275"/>
                  </a:cubicBezTo>
                  <a:cubicBezTo>
                    <a:pt x="690" y="275"/>
                    <a:pt x="702" y="275"/>
                    <a:pt x="714" y="278"/>
                  </a:cubicBezTo>
                  <a:cubicBezTo>
                    <a:pt x="767" y="279"/>
                    <a:pt x="820" y="279"/>
                    <a:pt x="873" y="279"/>
                  </a:cubicBezTo>
                  <a:cubicBezTo>
                    <a:pt x="881" y="279"/>
                    <a:pt x="888" y="279"/>
                    <a:pt x="893" y="272"/>
                  </a:cubicBezTo>
                  <a:cubicBezTo>
                    <a:pt x="892" y="269"/>
                    <a:pt x="890" y="267"/>
                    <a:pt x="889" y="26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 flipH="1">
              <a:off x="9015413" y="5828846"/>
              <a:ext cx="2297113" cy="1025525"/>
            </a:xfrm>
            <a:custGeom>
              <a:avLst/>
              <a:gdLst>
                <a:gd name="T0" fmla="*/ 569 w 612"/>
                <a:gd name="T1" fmla="*/ 93 h 272"/>
                <a:gd name="T2" fmla="*/ 526 w 612"/>
                <a:gd name="T3" fmla="*/ 2 h 272"/>
                <a:gd name="T4" fmla="*/ 521 w 612"/>
                <a:gd name="T5" fmla="*/ 0 h 272"/>
                <a:gd name="T6" fmla="*/ 237 w 612"/>
                <a:gd name="T7" fmla="*/ 0 h 272"/>
                <a:gd name="T8" fmla="*/ 244 w 612"/>
                <a:gd name="T9" fmla="*/ 31 h 272"/>
                <a:gd name="T10" fmla="*/ 259 w 612"/>
                <a:gd name="T11" fmla="*/ 58 h 272"/>
                <a:gd name="T12" fmla="*/ 272 w 612"/>
                <a:gd name="T13" fmla="*/ 69 h 272"/>
                <a:gd name="T14" fmla="*/ 272 w 612"/>
                <a:gd name="T15" fmla="*/ 70 h 272"/>
                <a:gd name="T16" fmla="*/ 293 w 612"/>
                <a:gd name="T17" fmla="*/ 116 h 272"/>
                <a:gd name="T18" fmla="*/ 278 w 612"/>
                <a:gd name="T19" fmla="*/ 139 h 272"/>
                <a:gd name="T20" fmla="*/ 196 w 612"/>
                <a:gd name="T21" fmla="*/ 136 h 272"/>
                <a:gd name="T22" fmla="*/ 43 w 612"/>
                <a:gd name="T23" fmla="*/ 134 h 272"/>
                <a:gd name="T24" fmla="*/ 7 w 612"/>
                <a:gd name="T25" fmla="*/ 137 h 272"/>
                <a:gd name="T26" fmla="*/ 1 w 612"/>
                <a:gd name="T27" fmla="*/ 145 h 272"/>
                <a:gd name="T28" fmla="*/ 6 w 612"/>
                <a:gd name="T29" fmla="*/ 164 h 272"/>
                <a:gd name="T30" fmla="*/ 56 w 612"/>
                <a:gd name="T31" fmla="*/ 262 h 272"/>
                <a:gd name="T32" fmla="*/ 66 w 612"/>
                <a:gd name="T33" fmla="*/ 272 h 272"/>
                <a:gd name="T34" fmla="*/ 164 w 612"/>
                <a:gd name="T35" fmla="*/ 272 h 272"/>
                <a:gd name="T36" fmla="*/ 164 w 612"/>
                <a:gd name="T37" fmla="*/ 265 h 272"/>
                <a:gd name="T38" fmla="*/ 133 w 612"/>
                <a:gd name="T39" fmla="*/ 205 h 272"/>
                <a:gd name="T40" fmla="*/ 147 w 612"/>
                <a:gd name="T41" fmla="*/ 181 h 272"/>
                <a:gd name="T42" fmla="*/ 408 w 612"/>
                <a:gd name="T43" fmla="*/ 181 h 272"/>
                <a:gd name="T44" fmla="*/ 408 w 612"/>
                <a:gd name="T45" fmla="*/ 180 h 272"/>
                <a:gd name="T46" fmla="*/ 415 w 612"/>
                <a:gd name="T47" fmla="*/ 184 h 272"/>
                <a:gd name="T48" fmla="*/ 439 w 612"/>
                <a:gd name="T49" fmla="*/ 183 h 272"/>
                <a:gd name="T50" fmla="*/ 593 w 612"/>
                <a:gd name="T51" fmla="*/ 183 h 272"/>
                <a:gd name="T52" fmla="*/ 612 w 612"/>
                <a:gd name="T53" fmla="*/ 180 h 272"/>
                <a:gd name="T54" fmla="*/ 569 w 612"/>
                <a:gd name="T55" fmla="*/ 9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2" h="272">
                  <a:moveTo>
                    <a:pt x="569" y="93"/>
                  </a:moveTo>
                  <a:cubicBezTo>
                    <a:pt x="555" y="62"/>
                    <a:pt x="536" y="34"/>
                    <a:pt x="526" y="2"/>
                  </a:cubicBezTo>
                  <a:cubicBezTo>
                    <a:pt x="524" y="1"/>
                    <a:pt x="522" y="0"/>
                    <a:pt x="521" y="0"/>
                  </a:cubicBezTo>
                  <a:cubicBezTo>
                    <a:pt x="426" y="0"/>
                    <a:pt x="332" y="0"/>
                    <a:pt x="237" y="0"/>
                  </a:cubicBezTo>
                  <a:cubicBezTo>
                    <a:pt x="229" y="13"/>
                    <a:pt x="241" y="21"/>
                    <a:pt x="244" y="31"/>
                  </a:cubicBezTo>
                  <a:cubicBezTo>
                    <a:pt x="250" y="39"/>
                    <a:pt x="253" y="49"/>
                    <a:pt x="259" y="58"/>
                  </a:cubicBezTo>
                  <a:cubicBezTo>
                    <a:pt x="262" y="63"/>
                    <a:pt x="264" y="71"/>
                    <a:pt x="272" y="69"/>
                  </a:cubicBezTo>
                  <a:cubicBezTo>
                    <a:pt x="272" y="69"/>
                    <a:pt x="272" y="69"/>
                    <a:pt x="272" y="70"/>
                  </a:cubicBezTo>
                  <a:cubicBezTo>
                    <a:pt x="279" y="85"/>
                    <a:pt x="286" y="101"/>
                    <a:pt x="293" y="116"/>
                  </a:cubicBezTo>
                  <a:cubicBezTo>
                    <a:pt x="302" y="138"/>
                    <a:pt x="302" y="139"/>
                    <a:pt x="278" y="139"/>
                  </a:cubicBezTo>
                  <a:cubicBezTo>
                    <a:pt x="250" y="139"/>
                    <a:pt x="223" y="137"/>
                    <a:pt x="196" y="136"/>
                  </a:cubicBezTo>
                  <a:cubicBezTo>
                    <a:pt x="145" y="134"/>
                    <a:pt x="94" y="135"/>
                    <a:pt x="43" y="134"/>
                  </a:cubicBezTo>
                  <a:cubicBezTo>
                    <a:pt x="31" y="133"/>
                    <a:pt x="19" y="134"/>
                    <a:pt x="7" y="137"/>
                  </a:cubicBezTo>
                  <a:cubicBezTo>
                    <a:pt x="4" y="139"/>
                    <a:pt x="2" y="142"/>
                    <a:pt x="1" y="145"/>
                  </a:cubicBezTo>
                  <a:cubicBezTo>
                    <a:pt x="0" y="152"/>
                    <a:pt x="3" y="158"/>
                    <a:pt x="6" y="164"/>
                  </a:cubicBezTo>
                  <a:cubicBezTo>
                    <a:pt x="22" y="197"/>
                    <a:pt x="38" y="230"/>
                    <a:pt x="56" y="262"/>
                  </a:cubicBezTo>
                  <a:cubicBezTo>
                    <a:pt x="58" y="266"/>
                    <a:pt x="61" y="270"/>
                    <a:pt x="66" y="272"/>
                  </a:cubicBezTo>
                  <a:cubicBezTo>
                    <a:pt x="99" y="272"/>
                    <a:pt x="131" y="272"/>
                    <a:pt x="164" y="272"/>
                  </a:cubicBezTo>
                  <a:cubicBezTo>
                    <a:pt x="164" y="270"/>
                    <a:pt x="164" y="267"/>
                    <a:pt x="164" y="265"/>
                  </a:cubicBezTo>
                  <a:cubicBezTo>
                    <a:pt x="154" y="245"/>
                    <a:pt x="143" y="225"/>
                    <a:pt x="133" y="205"/>
                  </a:cubicBezTo>
                  <a:cubicBezTo>
                    <a:pt x="121" y="181"/>
                    <a:pt x="121" y="181"/>
                    <a:pt x="147" y="181"/>
                  </a:cubicBezTo>
                  <a:cubicBezTo>
                    <a:pt x="234" y="181"/>
                    <a:pt x="321" y="181"/>
                    <a:pt x="408" y="181"/>
                  </a:cubicBezTo>
                  <a:cubicBezTo>
                    <a:pt x="408" y="181"/>
                    <a:pt x="408" y="181"/>
                    <a:pt x="408" y="180"/>
                  </a:cubicBezTo>
                  <a:cubicBezTo>
                    <a:pt x="410" y="182"/>
                    <a:pt x="412" y="183"/>
                    <a:pt x="415" y="184"/>
                  </a:cubicBezTo>
                  <a:cubicBezTo>
                    <a:pt x="423" y="183"/>
                    <a:pt x="431" y="183"/>
                    <a:pt x="439" y="183"/>
                  </a:cubicBezTo>
                  <a:cubicBezTo>
                    <a:pt x="490" y="183"/>
                    <a:pt x="542" y="183"/>
                    <a:pt x="593" y="183"/>
                  </a:cubicBezTo>
                  <a:cubicBezTo>
                    <a:pt x="599" y="183"/>
                    <a:pt x="606" y="185"/>
                    <a:pt x="612" y="180"/>
                  </a:cubicBezTo>
                  <a:cubicBezTo>
                    <a:pt x="600" y="150"/>
                    <a:pt x="583" y="122"/>
                    <a:pt x="569" y="93"/>
                  </a:cubicBezTo>
                  <a:close/>
                </a:path>
              </a:pathLst>
            </a:custGeom>
            <a:solidFill>
              <a:srgbClr val="260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 flipH="1">
              <a:off x="10171113" y="5474833"/>
              <a:ext cx="2020888" cy="1379538"/>
            </a:xfrm>
            <a:custGeom>
              <a:avLst/>
              <a:gdLst>
                <a:gd name="T0" fmla="*/ 534 w 538"/>
                <a:gd name="T1" fmla="*/ 218 h 366"/>
                <a:gd name="T2" fmla="*/ 533 w 538"/>
                <a:gd name="T3" fmla="*/ 214 h 366"/>
                <a:gd name="T4" fmla="*/ 506 w 538"/>
                <a:gd name="T5" fmla="*/ 164 h 366"/>
                <a:gd name="T6" fmla="*/ 482 w 538"/>
                <a:gd name="T7" fmla="*/ 123 h 366"/>
                <a:gd name="T8" fmla="*/ 471 w 538"/>
                <a:gd name="T9" fmla="*/ 94 h 366"/>
                <a:gd name="T10" fmla="*/ 430 w 538"/>
                <a:gd name="T11" fmla="*/ 19 h 366"/>
                <a:gd name="T12" fmla="*/ 430 w 538"/>
                <a:gd name="T13" fmla="*/ 19 h 366"/>
                <a:gd name="T14" fmla="*/ 430 w 538"/>
                <a:gd name="T15" fmla="*/ 19 h 366"/>
                <a:gd name="T16" fmla="*/ 409 w 538"/>
                <a:gd name="T17" fmla="*/ 11 h 366"/>
                <a:gd name="T18" fmla="*/ 219 w 538"/>
                <a:gd name="T19" fmla="*/ 10 h 366"/>
                <a:gd name="T20" fmla="*/ 154 w 538"/>
                <a:gd name="T21" fmla="*/ 10 h 366"/>
                <a:gd name="T22" fmla="*/ 123 w 538"/>
                <a:gd name="T23" fmla="*/ 12 h 366"/>
                <a:gd name="T24" fmla="*/ 119 w 538"/>
                <a:gd name="T25" fmla="*/ 10 h 366"/>
                <a:gd name="T26" fmla="*/ 3 w 538"/>
                <a:gd name="T27" fmla="*/ 11 h 366"/>
                <a:gd name="T28" fmla="*/ 3 w 538"/>
                <a:gd name="T29" fmla="*/ 95 h 366"/>
                <a:gd name="T30" fmla="*/ 3 w 538"/>
                <a:gd name="T31" fmla="*/ 224 h 366"/>
                <a:gd name="T32" fmla="*/ 5 w 538"/>
                <a:gd name="T33" fmla="*/ 342 h 366"/>
                <a:gd name="T34" fmla="*/ 28 w 538"/>
                <a:gd name="T35" fmla="*/ 365 h 366"/>
                <a:gd name="T36" fmla="*/ 276 w 538"/>
                <a:gd name="T37" fmla="*/ 365 h 366"/>
                <a:gd name="T38" fmla="*/ 291 w 538"/>
                <a:gd name="T39" fmla="*/ 364 h 366"/>
                <a:gd name="T40" fmla="*/ 294 w 538"/>
                <a:gd name="T41" fmla="*/ 355 h 366"/>
                <a:gd name="T42" fmla="*/ 238 w 538"/>
                <a:gd name="T43" fmla="*/ 243 h 366"/>
                <a:gd name="T44" fmla="*/ 238 w 538"/>
                <a:gd name="T45" fmla="*/ 243 h 366"/>
                <a:gd name="T46" fmla="*/ 238 w 538"/>
                <a:gd name="T47" fmla="*/ 243 h 366"/>
                <a:gd name="T48" fmla="*/ 238 w 538"/>
                <a:gd name="T49" fmla="*/ 235 h 366"/>
                <a:gd name="T50" fmla="*/ 452 w 538"/>
                <a:gd name="T51" fmla="*/ 235 h 366"/>
                <a:gd name="T52" fmla="*/ 455 w 538"/>
                <a:gd name="T53" fmla="*/ 236 h 366"/>
                <a:gd name="T54" fmla="*/ 515 w 538"/>
                <a:gd name="T55" fmla="*/ 237 h 366"/>
                <a:gd name="T56" fmla="*/ 524 w 538"/>
                <a:gd name="T57" fmla="*/ 235 h 366"/>
                <a:gd name="T58" fmla="*/ 536 w 538"/>
                <a:gd name="T59" fmla="*/ 231 h 366"/>
                <a:gd name="T60" fmla="*/ 534 w 538"/>
                <a:gd name="T61" fmla="*/ 21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66">
                  <a:moveTo>
                    <a:pt x="534" y="218"/>
                  </a:moveTo>
                  <a:cubicBezTo>
                    <a:pt x="534" y="216"/>
                    <a:pt x="533" y="215"/>
                    <a:pt x="533" y="214"/>
                  </a:cubicBezTo>
                  <a:cubicBezTo>
                    <a:pt x="528" y="195"/>
                    <a:pt x="522" y="177"/>
                    <a:pt x="506" y="164"/>
                  </a:cubicBezTo>
                  <a:cubicBezTo>
                    <a:pt x="498" y="150"/>
                    <a:pt x="490" y="136"/>
                    <a:pt x="482" y="123"/>
                  </a:cubicBezTo>
                  <a:cubicBezTo>
                    <a:pt x="479" y="113"/>
                    <a:pt x="475" y="104"/>
                    <a:pt x="471" y="94"/>
                  </a:cubicBezTo>
                  <a:cubicBezTo>
                    <a:pt x="458" y="69"/>
                    <a:pt x="444" y="44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27" y="6"/>
                    <a:pt x="417" y="11"/>
                    <a:pt x="409" y="11"/>
                  </a:cubicBezTo>
                  <a:cubicBezTo>
                    <a:pt x="346" y="10"/>
                    <a:pt x="282" y="10"/>
                    <a:pt x="219" y="10"/>
                  </a:cubicBezTo>
                  <a:cubicBezTo>
                    <a:pt x="197" y="0"/>
                    <a:pt x="176" y="0"/>
                    <a:pt x="154" y="10"/>
                  </a:cubicBezTo>
                  <a:cubicBezTo>
                    <a:pt x="144" y="10"/>
                    <a:pt x="133" y="11"/>
                    <a:pt x="123" y="12"/>
                  </a:cubicBezTo>
                  <a:cubicBezTo>
                    <a:pt x="122" y="11"/>
                    <a:pt x="120" y="10"/>
                    <a:pt x="119" y="10"/>
                  </a:cubicBezTo>
                  <a:cubicBezTo>
                    <a:pt x="81" y="10"/>
                    <a:pt x="42" y="11"/>
                    <a:pt x="3" y="11"/>
                  </a:cubicBezTo>
                  <a:cubicBezTo>
                    <a:pt x="0" y="39"/>
                    <a:pt x="1" y="67"/>
                    <a:pt x="3" y="95"/>
                  </a:cubicBezTo>
                  <a:cubicBezTo>
                    <a:pt x="3" y="138"/>
                    <a:pt x="3" y="181"/>
                    <a:pt x="3" y="224"/>
                  </a:cubicBezTo>
                  <a:cubicBezTo>
                    <a:pt x="7" y="263"/>
                    <a:pt x="4" y="303"/>
                    <a:pt x="5" y="342"/>
                  </a:cubicBezTo>
                  <a:cubicBezTo>
                    <a:pt x="5" y="365"/>
                    <a:pt x="5" y="365"/>
                    <a:pt x="28" y="365"/>
                  </a:cubicBezTo>
                  <a:cubicBezTo>
                    <a:pt x="111" y="365"/>
                    <a:pt x="193" y="365"/>
                    <a:pt x="276" y="365"/>
                  </a:cubicBezTo>
                  <a:cubicBezTo>
                    <a:pt x="281" y="365"/>
                    <a:pt x="286" y="366"/>
                    <a:pt x="291" y="364"/>
                  </a:cubicBezTo>
                  <a:cubicBezTo>
                    <a:pt x="296" y="363"/>
                    <a:pt x="297" y="359"/>
                    <a:pt x="294" y="355"/>
                  </a:cubicBezTo>
                  <a:cubicBezTo>
                    <a:pt x="276" y="317"/>
                    <a:pt x="257" y="280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0"/>
                    <a:pt x="238" y="237"/>
                    <a:pt x="238" y="235"/>
                  </a:cubicBezTo>
                  <a:cubicBezTo>
                    <a:pt x="310" y="235"/>
                    <a:pt x="381" y="235"/>
                    <a:pt x="452" y="235"/>
                  </a:cubicBezTo>
                  <a:cubicBezTo>
                    <a:pt x="453" y="235"/>
                    <a:pt x="454" y="235"/>
                    <a:pt x="455" y="236"/>
                  </a:cubicBezTo>
                  <a:cubicBezTo>
                    <a:pt x="475" y="238"/>
                    <a:pt x="495" y="237"/>
                    <a:pt x="515" y="237"/>
                  </a:cubicBezTo>
                  <a:cubicBezTo>
                    <a:pt x="518" y="237"/>
                    <a:pt x="521" y="236"/>
                    <a:pt x="524" y="235"/>
                  </a:cubicBezTo>
                  <a:cubicBezTo>
                    <a:pt x="529" y="236"/>
                    <a:pt x="534" y="236"/>
                    <a:pt x="536" y="231"/>
                  </a:cubicBezTo>
                  <a:cubicBezTo>
                    <a:pt x="538" y="226"/>
                    <a:pt x="536" y="222"/>
                    <a:pt x="534" y="218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94605" y="552275"/>
            <a:ext cx="88208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761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 flipH="1">
            <a:off x="-38100" y="5333306"/>
            <a:ext cx="12230100" cy="1608083"/>
          </a:xfrm>
          <a:custGeom>
            <a:avLst/>
            <a:gdLst>
              <a:gd name="T0" fmla="*/ 1570 w 1571"/>
              <a:gd name="T1" fmla="*/ 298 h 347"/>
              <a:gd name="T2" fmla="*/ 1570 w 1571"/>
              <a:gd name="T3" fmla="*/ 197 h 347"/>
              <a:gd name="T4" fmla="*/ 1563 w 1571"/>
              <a:gd name="T5" fmla="*/ 185 h 347"/>
              <a:gd name="T6" fmla="*/ 1452 w 1571"/>
              <a:gd name="T7" fmla="*/ 295 h 347"/>
              <a:gd name="T8" fmla="*/ 1378 w 1571"/>
              <a:gd name="T9" fmla="*/ 295 h 347"/>
              <a:gd name="T10" fmla="*/ 1045 w 1571"/>
              <a:gd name="T11" fmla="*/ 296 h 347"/>
              <a:gd name="T12" fmla="*/ 952 w 1571"/>
              <a:gd name="T13" fmla="*/ 295 h 347"/>
              <a:gd name="T14" fmla="*/ 667 w 1571"/>
              <a:gd name="T15" fmla="*/ 295 h 347"/>
              <a:gd name="T16" fmla="*/ 667 w 1571"/>
              <a:gd name="T17" fmla="*/ 295 h 347"/>
              <a:gd name="T18" fmla="*/ 643 w 1571"/>
              <a:gd name="T19" fmla="*/ 271 h 347"/>
              <a:gd name="T20" fmla="*/ 623 w 1571"/>
              <a:gd name="T21" fmla="*/ 250 h 347"/>
              <a:gd name="T22" fmla="*/ 507 w 1571"/>
              <a:gd name="T23" fmla="*/ 134 h 347"/>
              <a:gd name="T24" fmla="*/ 495 w 1571"/>
              <a:gd name="T25" fmla="*/ 122 h 347"/>
              <a:gd name="T26" fmla="*/ 388 w 1571"/>
              <a:gd name="T27" fmla="*/ 15 h 347"/>
              <a:gd name="T28" fmla="*/ 388 w 1571"/>
              <a:gd name="T29" fmla="*/ 15 h 347"/>
              <a:gd name="T30" fmla="*/ 381 w 1571"/>
              <a:gd name="T31" fmla="*/ 10 h 347"/>
              <a:gd name="T32" fmla="*/ 381 w 1571"/>
              <a:gd name="T33" fmla="*/ 10 h 347"/>
              <a:gd name="T34" fmla="*/ 381 w 1571"/>
              <a:gd name="T35" fmla="*/ 10 h 347"/>
              <a:gd name="T36" fmla="*/ 370 w 1571"/>
              <a:gd name="T37" fmla="*/ 0 h 347"/>
              <a:gd name="T38" fmla="*/ 323 w 1571"/>
              <a:gd name="T39" fmla="*/ 0 h 347"/>
              <a:gd name="T40" fmla="*/ 334 w 1571"/>
              <a:gd name="T41" fmla="*/ 10 h 347"/>
              <a:gd name="T42" fmla="*/ 345 w 1571"/>
              <a:gd name="T43" fmla="*/ 22 h 347"/>
              <a:gd name="T44" fmla="*/ 504 w 1571"/>
              <a:gd name="T45" fmla="*/ 180 h 347"/>
              <a:gd name="T46" fmla="*/ 616 w 1571"/>
              <a:gd name="T47" fmla="*/ 292 h 347"/>
              <a:gd name="T48" fmla="*/ 616 w 1571"/>
              <a:gd name="T49" fmla="*/ 292 h 347"/>
              <a:gd name="T50" fmla="*/ 616 w 1571"/>
              <a:gd name="T51" fmla="*/ 292 h 347"/>
              <a:gd name="T52" fmla="*/ 616 w 1571"/>
              <a:gd name="T53" fmla="*/ 294 h 347"/>
              <a:gd name="T54" fmla="*/ 612 w 1571"/>
              <a:gd name="T55" fmla="*/ 295 h 347"/>
              <a:gd name="T56" fmla="*/ 548 w 1571"/>
              <a:gd name="T57" fmla="*/ 296 h 347"/>
              <a:gd name="T58" fmla="*/ 548 w 1571"/>
              <a:gd name="T59" fmla="*/ 296 h 347"/>
              <a:gd name="T60" fmla="*/ 546 w 1571"/>
              <a:gd name="T61" fmla="*/ 295 h 347"/>
              <a:gd name="T62" fmla="*/ 477 w 1571"/>
              <a:gd name="T63" fmla="*/ 227 h 347"/>
              <a:gd name="T64" fmla="*/ 473 w 1571"/>
              <a:gd name="T65" fmla="*/ 224 h 347"/>
              <a:gd name="T66" fmla="*/ 376 w 1571"/>
              <a:gd name="T67" fmla="*/ 125 h 347"/>
              <a:gd name="T68" fmla="*/ 376 w 1571"/>
              <a:gd name="T69" fmla="*/ 125 h 347"/>
              <a:gd name="T70" fmla="*/ 376 w 1571"/>
              <a:gd name="T71" fmla="*/ 125 h 347"/>
              <a:gd name="T72" fmla="*/ 252 w 1571"/>
              <a:gd name="T73" fmla="*/ 0 h 347"/>
              <a:gd name="T74" fmla="*/ 250 w 1571"/>
              <a:gd name="T75" fmla="*/ 3 h 347"/>
              <a:gd name="T76" fmla="*/ 250 w 1571"/>
              <a:gd name="T77" fmla="*/ 4 h 347"/>
              <a:gd name="T78" fmla="*/ 234 w 1571"/>
              <a:gd name="T79" fmla="*/ 13 h 347"/>
              <a:gd name="T80" fmla="*/ 175 w 1571"/>
              <a:gd name="T81" fmla="*/ 72 h 347"/>
              <a:gd name="T82" fmla="*/ 46 w 1571"/>
              <a:gd name="T83" fmla="*/ 201 h 347"/>
              <a:gd name="T84" fmla="*/ 6 w 1571"/>
              <a:gd name="T85" fmla="*/ 244 h 347"/>
              <a:gd name="T86" fmla="*/ 0 w 1571"/>
              <a:gd name="T87" fmla="*/ 249 h 347"/>
              <a:gd name="T88" fmla="*/ 1 w 1571"/>
              <a:gd name="T89" fmla="*/ 298 h 347"/>
              <a:gd name="T90" fmla="*/ 0 w 1571"/>
              <a:gd name="T91" fmla="*/ 298 h 347"/>
              <a:gd name="T92" fmla="*/ 0 w 1571"/>
              <a:gd name="T93" fmla="*/ 347 h 347"/>
              <a:gd name="T94" fmla="*/ 1571 w 1571"/>
              <a:gd name="T95" fmla="*/ 347 h 347"/>
              <a:gd name="T96" fmla="*/ 1571 w 1571"/>
              <a:gd name="T97" fmla="*/ 298 h 347"/>
              <a:gd name="T98" fmla="*/ 1570 w 1571"/>
              <a:gd name="T99" fmla="*/ 298 h 347"/>
              <a:gd name="T100" fmla="*/ 283 w 1571"/>
              <a:gd name="T101" fmla="*/ 193 h 347"/>
              <a:gd name="T102" fmla="*/ 283 w 1571"/>
              <a:gd name="T103" fmla="*/ 193 h 347"/>
              <a:gd name="T104" fmla="*/ 282 w 1571"/>
              <a:gd name="T105" fmla="*/ 193 h 347"/>
              <a:gd name="T106" fmla="*/ 283 w 1571"/>
              <a:gd name="T107" fmla="*/ 19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1" h="347">
                <a:moveTo>
                  <a:pt x="1570" y="298"/>
                </a:moveTo>
                <a:cubicBezTo>
                  <a:pt x="1570" y="264"/>
                  <a:pt x="1570" y="231"/>
                  <a:pt x="1570" y="197"/>
                </a:cubicBezTo>
                <a:cubicBezTo>
                  <a:pt x="1570" y="191"/>
                  <a:pt x="1570" y="186"/>
                  <a:pt x="1563" y="185"/>
                </a:cubicBezTo>
                <a:cubicBezTo>
                  <a:pt x="1525" y="221"/>
                  <a:pt x="1488" y="258"/>
                  <a:pt x="1452" y="295"/>
                </a:cubicBezTo>
                <a:cubicBezTo>
                  <a:pt x="1427" y="295"/>
                  <a:pt x="1403" y="295"/>
                  <a:pt x="1378" y="295"/>
                </a:cubicBezTo>
                <a:cubicBezTo>
                  <a:pt x="1267" y="295"/>
                  <a:pt x="1156" y="295"/>
                  <a:pt x="1045" y="296"/>
                </a:cubicBezTo>
                <a:cubicBezTo>
                  <a:pt x="1014" y="295"/>
                  <a:pt x="983" y="295"/>
                  <a:pt x="952" y="295"/>
                </a:cubicBezTo>
                <a:cubicBezTo>
                  <a:pt x="857" y="295"/>
                  <a:pt x="762" y="295"/>
                  <a:pt x="667" y="295"/>
                </a:cubicBezTo>
                <a:cubicBezTo>
                  <a:pt x="667" y="295"/>
                  <a:pt x="667" y="295"/>
                  <a:pt x="667" y="295"/>
                </a:cubicBezTo>
                <a:cubicBezTo>
                  <a:pt x="660" y="285"/>
                  <a:pt x="652" y="278"/>
                  <a:pt x="643" y="271"/>
                </a:cubicBezTo>
                <a:cubicBezTo>
                  <a:pt x="638" y="263"/>
                  <a:pt x="631" y="256"/>
                  <a:pt x="623" y="250"/>
                </a:cubicBezTo>
                <a:cubicBezTo>
                  <a:pt x="584" y="211"/>
                  <a:pt x="546" y="173"/>
                  <a:pt x="507" y="134"/>
                </a:cubicBezTo>
                <a:cubicBezTo>
                  <a:pt x="503" y="130"/>
                  <a:pt x="499" y="126"/>
                  <a:pt x="495" y="122"/>
                </a:cubicBezTo>
                <a:cubicBezTo>
                  <a:pt x="459" y="86"/>
                  <a:pt x="424" y="51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6" y="13"/>
                  <a:pt x="383" y="12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81" y="10"/>
                  <a:pt x="381" y="10"/>
                  <a:pt x="381" y="10"/>
                </a:cubicBezTo>
                <a:cubicBezTo>
                  <a:pt x="379" y="4"/>
                  <a:pt x="376" y="0"/>
                  <a:pt x="370" y="0"/>
                </a:cubicBezTo>
                <a:cubicBezTo>
                  <a:pt x="355" y="0"/>
                  <a:pt x="341" y="0"/>
                  <a:pt x="323" y="0"/>
                </a:cubicBezTo>
                <a:cubicBezTo>
                  <a:pt x="328" y="5"/>
                  <a:pt x="331" y="7"/>
                  <a:pt x="334" y="10"/>
                </a:cubicBezTo>
                <a:cubicBezTo>
                  <a:pt x="337" y="14"/>
                  <a:pt x="341" y="18"/>
                  <a:pt x="345" y="22"/>
                </a:cubicBezTo>
                <a:cubicBezTo>
                  <a:pt x="398" y="75"/>
                  <a:pt x="451" y="127"/>
                  <a:pt x="504" y="180"/>
                </a:cubicBezTo>
                <a:cubicBezTo>
                  <a:pt x="541" y="218"/>
                  <a:pt x="577" y="256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2"/>
                  <a:pt x="616" y="292"/>
                  <a:pt x="616" y="292"/>
                </a:cubicBezTo>
                <a:cubicBezTo>
                  <a:pt x="616" y="293"/>
                  <a:pt x="616" y="294"/>
                  <a:pt x="616" y="294"/>
                </a:cubicBezTo>
                <a:cubicBezTo>
                  <a:pt x="615" y="295"/>
                  <a:pt x="614" y="295"/>
                  <a:pt x="612" y="295"/>
                </a:cubicBezTo>
                <a:cubicBezTo>
                  <a:pt x="591" y="295"/>
                  <a:pt x="569" y="295"/>
                  <a:pt x="548" y="296"/>
                </a:cubicBezTo>
                <a:cubicBezTo>
                  <a:pt x="548" y="296"/>
                  <a:pt x="548" y="296"/>
                  <a:pt x="548" y="296"/>
                </a:cubicBezTo>
                <a:cubicBezTo>
                  <a:pt x="547" y="295"/>
                  <a:pt x="546" y="295"/>
                  <a:pt x="546" y="295"/>
                </a:cubicBezTo>
                <a:cubicBezTo>
                  <a:pt x="523" y="272"/>
                  <a:pt x="502" y="248"/>
                  <a:pt x="477" y="227"/>
                </a:cubicBezTo>
                <a:cubicBezTo>
                  <a:pt x="476" y="226"/>
                  <a:pt x="474" y="225"/>
                  <a:pt x="473" y="224"/>
                </a:cubicBezTo>
                <a:cubicBezTo>
                  <a:pt x="443" y="189"/>
                  <a:pt x="409" y="158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76" y="125"/>
                  <a:pt x="376" y="125"/>
                  <a:pt x="376" y="125"/>
                </a:cubicBezTo>
                <a:cubicBezTo>
                  <a:pt x="335" y="83"/>
                  <a:pt x="293" y="42"/>
                  <a:pt x="252" y="0"/>
                </a:cubicBezTo>
                <a:cubicBezTo>
                  <a:pt x="251" y="1"/>
                  <a:pt x="250" y="1"/>
                  <a:pt x="250" y="3"/>
                </a:cubicBezTo>
                <a:cubicBezTo>
                  <a:pt x="250" y="3"/>
                  <a:pt x="250" y="3"/>
                  <a:pt x="250" y="4"/>
                </a:cubicBezTo>
                <a:cubicBezTo>
                  <a:pt x="242" y="2"/>
                  <a:pt x="238" y="8"/>
                  <a:pt x="234" y="13"/>
                </a:cubicBezTo>
                <a:cubicBezTo>
                  <a:pt x="215" y="33"/>
                  <a:pt x="195" y="52"/>
                  <a:pt x="175" y="72"/>
                </a:cubicBezTo>
                <a:cubicBezTo>
                  <a:pt x="133" y="115"/>
                  <a:pt x="89" y="158"/>
                  <a:pt x="46" y="201"/>
                </a:cubicBezTo>
                <a:cubicBezTo>
                  <a:pt x="32" y="214"/>
                  <a:pt x="16" y="226"/>
                  <a:pt x="6" y="244"/>
                </a:cubicBezTo>
                <a:cubicBezTo>
                  <a:pt x="5" y="246"/>
                  <a:pt x="4" y="249"/>
                  <a:pt x="0" y="249"/>
                </a:cubicBezTo>
                <a:cubicBezTo>
                  <a:pt x="0" y="265"/>
                  <a:pt x="1" y="282"/>
                  <a:pt x="1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47"/>
                  <a:pt x="0" y="347"/>
                  <a:pt x="0" y="347"/>
                </a:cubicBezTo>
                <a:cubicBezTo>
                  <a:pt x="1571" y="347"/>
                  <a:pt x="1571" y="347"/>
                  <a:pt x="1571" y="347"/>
                </a:cubicBezTo>
                <a:cubicBezTo>
                  <a:pt x="1571" y="298"/>
                  <a:pt x="1571" y="298"/>
                  <a:pt x="1571" y="298"/>
                </a:cubicBezTo>
                <a:lnTo>
                  <a:pt x="1570" y="298"/>
                </a:lnTo>
                <a:close/>
                <a:moveTo>
                  <a:pt x="283" y="193"/>
                </a:moveTo>
                <a:cubicBezTo>
                  <a:pt x="283" y="193"/>
                  <a:pt x="283" y="193"/>
                  <a:pt x="283" y="193"/>
                </a:cubicBezTo>
                <a:cubicBezTo>
                  <a:pt x="283" y="193"/>
                  <a:pt x="283" y="193"/>
                  <a:pt x="282" y="193"/>
                </a:cubicBezTo>
                <a:cubicBezTo>
                  <a:pt x="283" y="193"/>
                  <a:pt x="283" y="193"/>
                  <a:pt x="283" y="193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7" r:id="rId2"/>
    <p:sldLayoutId id="2147483690" r:id="rId3"/>
    <p:sldLayoutId id="2147483689" r:id="rId4"/>
    <p:sldLayoutId id="2147483688" r:id="rId5"/>
    <p:sldLayoutId id="2147483686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65" r:id="rId18"/>
    <p:sldLayoutId id="2147483678" r:id="rId19"/>
    <p:sldLayoutId id="2147483679" r:id="rId20"/>
    <p:sldLayoutId id="2147483681" r:id="rId21"/>
    <p:sldLayoutId id="2147483680" r:id="rId22"/>
    <p:sldLayoutId id="2147483682" r:id="rId23"/>
    <p:sldLayoutId id="2147483660" r:id="rId24"/>
    <p:sldLayoutId id="2147483659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2.emf"/><Relationship Id="rId7" Type="http://schemas.openxmlformats.org/officeDocument/2006/relationships/image" Target="../media/image63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1B7B10-DA1F-4161-8045-D9EE0E0E6CA1}"/>
              </a:ext>
            </a:extLst>
          </p:cNvPr>
          <p:cNvSpPr txBox="1"/>
          <p:nvPr/>
        </p:nvSpPr>
        <p:spPr>
          <a:xfrm>
            <a:off x="540117" y="1868223"/>
            <a:ext cx="728333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rgbClr val="E30613"/>
                </a:solidFill>
                <a:cs typeface="Arial" pitchFamily="34" charset="0"/>
              </a:rPr>
              <a:t>Free Template</a:t>
            </a:r>
            <a:endParaRPr lang="ko-KR" altLang="en-US" sz="6600" b="1" dirty="0">
              <a:solidFill>
                <a:srgbClr val="E30613"/>
              </a:solidFill>
              <a:cs typeface="Arial" pitchFamily="34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27BB5B2B-6DA6-44EA-B72C-E9E9F2270364}"/>
              </a:ext>
            </a:extLst>
          </p:cNvPr>
          <p:cNvSpPr txBox="1"/>
          <p:nvPr/>
        </p:nvSpPr>
        <p:spPr>
          <a:xfrm>
            <a:off x="124447" y="318639"/>
            <a:ext cx="1273542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HEMATOLOGY</a:t>
            </a:r>
            <a:endParaRPr lang="ko-KR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41" y="2458527"/>
            <a:ext cx="1441606" cy="149456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559" y="2874265"/>
            <a:ext cx="3300242" cy="3303075"/>
          </a:xfrm>
          <a:prstGeom prst="rect">
            <a:avLst/>
          </a:prstGeom>
        </p:spPr>
      </p:pic>
      <p:sp>
        <p:nvSpPr>
          <p:cNvPr id="35" name="직사각형 83">
            <a:extLst>
              <a:ext uri="{FF2B5EF4-FFF2-40B4-BE49-F238E27FC236}">
                <a16:creationId xmlns=""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8883136" y="4230931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F3874A9-A932-445F-8FFA-12C6DD1D0230}"/>
              </a:ext>
            </a:extLst>
          </p:cNvPr>
          <p:cNvGrpSpPr/>
          <p:nvPr/>
        </p:nvGrpSpPr>
        <p:grpSpPr>
          <a:xfrm>
            <a:off x="4520391" y="1976095"/>
            <a:ext cx="2696956" cy="376415"/>
            <a:chOff x="8288570" y="5180606"/>
            <a:chExt cx="2696956" cy="376415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A642E37D-DBCD-48FE-9A40-F0A34C8ADFFF}"/>
                </a:ext>
              </a:extLst>
            </p:cNvPr>
            <p:cNvSpPr/>
            <p:nvPr/>
          </p:nvSpPr>
          <p:spPr>
            <a:xfrm>
              <a:off x="8288570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5D09042-DE38-4B9D-A3C3-A183ECA6B87C}"/>
                </a:ext>
              </a:extLst>
            </p:cNvPr>
            <p:cNvSpPr/>
            <p:nvPr/>
          </p:nvSpPr>
          <p:spPr>
            <a:xfrm>
              <a:off x="8560309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616A84A5-35C8-4948-8169-D6759F24C878}"/>
                </a:ext>
              </a:extLst>
            </p:cNvPr>
            <p:cNvSpPr/>
            <p:nvPr/>
          </p:nvSpPr>
          <p:spPr>
            <a:xfrm>
              <a:off x="8832048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FA26107E-50B5-4523-A351-A8FC065BD985}"/>
                </a:ext>
              </a:extLst>
            </p:cNvPr>
            <p:cNvSpPr/>
            <p:nvPr/>
          </p:nvSpPr>
          <p:spPr>
            <a:xfrm>
              <a:off x="9103787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5D19E65-9058-4CD2-B8AD-C5C6BFF4C824}"/>
                </a:ext>
              </a:extLst>
            </p:cNvPr>
            <p:cNvSpPr/>
            <p:nvPr/>
          </p:nvSpPr>
          <p:spPr>
            <a:xfrm>
              <a:off x="9375526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74EFA81-D1B9-464E-886F-96418712472F}"/>
                </a:ext>
              </a:extLst>
            </p:cNvPr>
            <p:cNvSpPr/>
            <p:nvPr/>
          </p:nvSpPr>
          <p:spPr>
            <a:xfrm>
              <a:off x="9647265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27D3D4C-2187-405C-A4BE-B0EEC426183A}"/>
                </a:ext>
              </a:extLst>
            </p:cNvPr>
            <p:cNvSpPr/>
            <p:nvPr/>
          </p:nvSpPr>
          <p:spPr>
            <a:xfrm>
              <a:off x="991900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AB3EFF2-CEE3-4A99-8378-93BF20502A8A}"/>
                </a:ext>
              </a:extLst>
            </p:cNvPr>
            <p:cNvSpPr/>
            <p:nvPr/>
          </p:nvSpPr>
          <p:spPr>
            <a:xfrm>
              <a:off x="10190743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4C17A18-6673-47A7-B270-991BC8A7142F}"/>
                </a:ext>
              </a:extLst>
            </p:cNvPr>
            <p:cNvSpPr/>
            <p:nvPr/>
          </p:nvSpPr>
          <p:spPr>
            <a:xfrm>
              <a:off x="10462482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1E92C3D-D504-412C-9B8B-B76D6B4DD830}"/>
                </a:ext>
              </a:extLst>
            </p:cNvPr>
            <p:cNvSpPr/>
            <p:nvPr/>
          </p:nvSpPr>
          <p:spPr>
            <a:xfrm>
              <a:off x="10734224" y="5180606"/>
              <a:ext cx="251302" cy="376415"/>
            </a:xfrm>
            <a:custGeom>
              <a:avLst/>
              <a:gdLst>
                <a:gd name="connsiteX0" fmla="*/ 0 w 561676"/>
                <a:gd name="connsiteY0" fmla="*/ 637244 h 906969"/>
                <a:gd name="connsiteX1" fmla="*/ 51564 w 561676"/>
                <a:gd name="connsiteY1" fmla="*/ 448484 h 906969"/>
                <a:gd name="connsiteX2" fmla="*/ 246770 w 561676"/>
                <a:gd name="connsiteY2" fmla="*/ 27226 h 906969"/>
                <a:gd name="connsiteX3" fmla="*/ 280378 w 561676"/>
                <a:gd name="connsiteY3" fmla="*/ 63 h 906969"/>
                <a:gd name="connsiteX4" fmla="*/ 314447 w 561676"/>
                <a:gd name="connsiteY4" fmla="*/ 23083 h 906969"/>
                <a:gd name="connsiteX5" fmla="*/ 534514 w 561676"/>
                <a:gd name="connsiteY5" fmla="*/ 502810 h 906969"/>
                <a:gd name="connsiteX6" fmla="*/ 562598 w 561676"/>
                <a:gd name="connsiteY6" fmla="*/ 658882 h 906969"/>
                <a:gd name="connsiteX7" fmla="*/ 394095 w 561676"/>
                <a:gd name="connsiteY7" fmla="*/ 886316 h 906969"/>
                <a:gd name="connsiteX8" fmla="*/ 2762 w 561676"/>
                <a:gd name="connsiteY8" fmla="*/ 677758 h 906969"/>
                <a:gd name="connsiteX9" fmla="*/ 0 w 561676"/>
                <a:gd name="connsiteY9" fmla="*/ 637244 h 9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676" h="906969">
                  <a:moveTo>
                    <a:pt x="0" y="637244"/>
                  </a:moveTo>
                  <a:cubicBezTo>
                    <a:pt x="0" y="569567"/>
                    <a:pt x="23940" y="508335"/>
                    <a:pt x="51564" y="448484"/>
                  </a:cubicBezTo>
                  <a:cubicBezTo>
                    <a:pt x="116018" y="307604"/>
                    <a:pt x="181854" y="167645"/>
                    <a:pt x="246770" y="27226"/>
                  </a:cubicBezTo>
                  <a:cubicBezTo>
                    <a:pt x="253675" y="12494"/>
                    <a:pt x="262883" y="984"/>
                    <a:pt x="280378" y="63"/>
                  </a:cubicBezTo>
                  <a:cubicBezTo>
                    <a:pt x="296952" y="-858"/>
                    <a:pt x="308001" y="8350"/>
                    <a:pt x="314447" y="23083"/>
                  </a:cubicBezTo>
                  <a:cubicBezTo>
                    <a:pt x="388109" y="182838"/>
                    <a:pt x="465915" y="340752"/>
                    <a:pt x="534514" y="502810"/>
                  </a:cubicBezTo>
                  <a:cubicBezTo>
                    <a:pt x="555692" y="552072"/>
                    <a:pt x="568583" y="604556"/>
                    <a:pt x="562598" y="658882"/>
                  </a:cubicBezTo>
                  <a:cubicBezTo>
                    <a:pt x="550627" y="767074"/>
                    <a:pt x="491237" y="842118"/>
                    <a:pt x="394095" y="886316"/>
                  </a:cubicBezTo>
                  <a:cubicBezTo>
                    <a:pt x="229735" y="960899"/>
                    <a:pt x="33609" y="855930"/>
                    <a:pt x="2762" y="677758"/>
                  </a:cubicBezTo>
                  <a:cubicBezTo>
                    <a:pt x="921" y="664407"/>
                    <a:pt x="921" y="650595"/>
                    <a:pt x="0" y="637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0166C98-BE2B-4EC4-89AF-25DC12FDE204}"/>
              </a:ext>
            </a:extLst>
          </p:cNvPr>
          <p:cNvGrpSpPr/>
          <p:nvPr/>
        </p:nvGrpSpPr>
        <p:grpSpPr>
          <a:xfrm>
            <a:off x="4505236" y="5035424"/>
            <a:ext cx="2706826" cy="661867"/>
            <a:chOff x="7403211" y="4343290"/>
            <a:chExt cx="2706826" cy="661867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="" xmlns:a16="http://schemas.microsoft.com/office/drawing/2014/main" id="{2AFBB03E-46E9-40EB-A3E1-4D9E05FFC99F}"/>
                </a:ext>
              </a:extLst>
            </p:cNvPr>
            <p:cNvSpPr/>
            <p:nvPr/>
          </p:nvSpPr>
          <p:spPr>
            <a:xfrm>
              <a:off x="740321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="" xmlns:a16="http://schemas.microsoft.com/office/drawing/2014/main" id="{7EF4DA03-1619-463D-BCE5-87B0FF221EA6}"/>
                </a:ext>
              </a:extLst>
            </p:cNvPr>
            <p:cNvSpPr/>
            <p:nvPr/>
          </p:nvSpPr>
          <p:spPr>
            <a:xfrm>
              <a:off x="767604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="" xmlns:a16="http://schemas.microsoft.com/office/drawing/2014/main" id="{6C7E17C9-E004-48E6-A86D-F9E8F65CF99E}"/>
                </a:ext>
              </a:extLst>
            </p:cNvPr>
            <p:cNvSpPr/>
            <p:nvPr/>
          </p:nvSpPr>
          <p:spPr>
            <a:xfrm>
              <a:off x="794888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="" xmlns:a16="http://schemas.microsoft.com/office/drawing/2014/main" id="{35D2F07C-E4D5-49A7-A50B-ACDCAC1A3B95}"/>
                </a:ext>
              </a:extLst>
            </p:cNvPr>
            <p:cNvSpPr/>
            <p:nvPr/>
          </p:nvSpPr>
          <p:spPr>
            <a:xfrm>
              <a:off x="822171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="" xmlns:a16="http://schemas.microsoft.com/office/drawing/2014/main" id="{F53499FD-0AA6-4CF0-905D-D1FA3CFB1582}"/>
                </a:ext>
              </a:extLst>
            </p:cNvPr>
            <p:cNvSpPr/>
            <p:nvPr/>
          </p:nvSpPr>
          <p:spPr>
            <a:xfrm>
              <a:off x="849455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="" xmlns:a16="http://schemas.microsoft.com/office/drawing/2014/main" id="{79B9BCBB-9C89-4016-A211-9D5344180BF0}"/>
                </a:ext>
              </a:extLst>
            </p:cNvPr>
            <p:cNvSpPr/>
            <p:nvPr/>
          </p:nvSpPr>
          <p:spPr>
            <a:xfrm>
              <a:off x="8767391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="" xmlns:a16="http://schemas.microsoft.com/office/drawing/2014/main" id="{E094A2A4-8ED2-4F37-8B2C-A5C39ACCAAD7}"/>
                </a:ext>
              </a:extLst>
            </p:cNvPr>
            <p:cNvSpPr/>
            <p:nvPr/>
          </p:nvSpPr>
          <p:spPr>
            <a:xfrm>
              <a:off x="9040227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="" xmlns:a16="http://schemas.microsoft.com/office/drawing/2014/main" id="{8481EE77-D767-4DB0-97B8-EC1845BDCA11}"/>
                </a:ext>
              </a:extLst>
            </p:cNvPr>
            <p:cNvSpPr/>
            <p:nvPr/>
          </p:nvSpPr>
          <p:spPr>
            <a:xfrm>
              <a:off x="9313063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="" xmlns:a16="http://schemas.microsoft.com/office/drawing/2014/main" id="{978B6D2E-05E9-42AF-80B4-C8BDC8CAE081}"/>
                </a:ext>
              </a:extLst>
            </p:cNvPr>
            <p:cNvSpPr/>
            <p:nvPr/>
          </p:nvSpPr>
          <p:spPr>
            <a:xfrm>
              <a:off x="9585899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="" xmlns:a16="http://schemas.microsoft.com/office/drawing/2014/main" id="{A698FD8E-C463-4A7C-85EE-87487C6DEEEB}"/>
                </a:ext>
              </a:extLst>
            </p:cNvPr>
            <p:cNvSpPr/>
            <p:nvPr/>
          </p:nvSpPr>
          <p:spPr>
            <a:xfrm>
              <a:off x="9858735" y="4343290"/>
              <a:ext cx="251302" cy="66186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F7FC39-BC01-4BAE-BECB-D979037BD221}"/>
              </a:ext>
            </a:extLst>
          </p:cNvPr>
          <p:cNvSpPr txBox="1"/>
          <p:nvPr/>
        </p:nvSpPr>
        <p:spPr>
          <a:xfrm>
            <a:off x="7840459" y="3557926"/>
            <a:ext cx="3329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Blood Donation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F125A259-5277-4937-BA48-78399EAE99CE}"/>
              </a:ext>
            </a:extLst>
          </p:cNvPr>
          <p:cNvSpPr txBox="1"/>
          <p:nvPr/>
        </p:nvSpPr>
        <p:spPr>
          <a:xfrm>
            <a:off x="7840459" y="4676274"/>
            <a:ext cx="395005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="" xmlns:a16="http://schemas.microsoft.com/office/drawing/2014/main" id="{E12B0EEF-38EE-4073-97F9-FE24ABA64FFC}"/>
              </a:ext>
            </a:extLst>
          </p:cNvPr>
          <p:cNvGrpSpPr/>
          <p:nvPr/>
        </p:nvGrpSpPr>
        <p:grpSpPr>
          <a:xfrm>
            <a:off x="4394531" y="2421749"/>
            <a:ext cx="2854399" cy="646331"/>
            <a:chOff x="6498510" y="2360882"/>
            <a:chExt cx="2854399" cy="646331"/>
          </a:xfrm>
        </p:grpSpPr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57887C35-22BB-45AC-AA93-5DF871C0156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="" xmlns:a16="http://schemas.microsoft.com/office/drawing/2014/main" id="{E3C42C4A-1778-469E-B479-B5E9F053EBC0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="" xmlns:a16="http://schemas.microsoft.com/office/drawing/2014/main" id="{AD15A149-FCFF-4B1E-8123-0C40993B9A4C}"/>
              </a:ext>
            </a:extLst>
          </p:cNvPr>
          <p:cNvGrpSpPr/>
          <p:nvPr/>
        </p:nvGrpSpPr>
        <p:grpSpPr>
          <a:xfrm>
            <a:off x="4459530" y="3315645"/>
            <a:ext cx="2832137" cy="667981"/>
            <a:chOff x="6532967" y="4003363"/>
            <a:chExt cx="2832137" cy="667981"/>
          </a:xfrm>
        </p:grpSpPr>
        <p:sp>
          <p:nvSpPr>
            <p:cNvPr id="151" name="Round Same Side Corner Rectangle 20">
              <a:extLst>
                <a:ext uri="{FF2B5EF4-FFF2-40B4-BE49-F238E27FC236}">
                  <a16:creationId xmlns="" xmlns:a16="http://schemas.microsoft.com/office/drawing/2014/main" id="{4A57F5B5-A9CD-49C4-BE8B-F4A767415AC7}"/>
                </a:ext>
              </a:extLst>
            </p:cNvPr>
            <p:cNvSpPr/>
            <p:nvPr/>
          </p:nvSpPr>
          <p:spPr>
            <a:xfrm rot="10800000">
              <a:off x="6532967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ound Same Side Corner Rectangle 20">
              <a:extLst>
                <a:ext uri="{FF2B5EF4-FFF2-40B4-BE49-F238E27FC236}">
                  <a16:creationId xmlns="" xmlns:a16="http://schemas.microsoft.com/office/drawing/2014/main" id="{41EFCD6E-11DE-4FD1-B065-E990BB8C22DE}"/>
                </a:ext>
              </a:extLst>
            </p:cNvPr>
            <p:cNvSpPr/>
            <p:nvPr/>
          </p:nvSpPr>
          <p:spPr>
            <a:xfrm rot="10800000">
              <a:off x="6812856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3" name="Round Same Side Corner Rectangle 20">
              <a:extLst>
                <a:ext uri="{FF2B5EF4-FFF2-40B4-BE49-F238E27FC236}">
                  <a16:creationId xmlns="" xmlns:a16="http://schemas.microsoft.com/office/drawing/2014/main" id="{FA6640E4-08EE-43D0-9A08-F453020071C7}"/>
                </a:ext>
              </a:extLst>
            </p:cNvPr>
            <p:cNvSpPr/>
            <p:nvPr/>
          </p:nvSpPr>
          <p:spPr>
            <a:xfrm rot="10800000">
              <a:off x="7092745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4" name="Round Same Side Corner Rectangle 20">
              <a:extLst>
                <a:ext uri="{FF2B5EF4-FFF2-40B4-BE49-F238E27FC236}">
                  <a16:creationId xmlns="" xmlns:a16="http://schemas.microsoft.com/office/drawing/2014/main" id="{5CDFBE6F-E74E-4063-B17B-B4410C801B16}"/>
                </a:ext>
              </a:extLst>
            </p:cNvPr>
            <p:cNvSpPr/>
            <p:nvPr/>
          </p:nvSpPr>
          <p:spPr>
            <a:xfrm rot="10800000">
              <a:off x="7372634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ound Same Side Corner Rectangle 20">
              <a:extLst>
                <a:ext uri="{FF2B5EF4-FFF2-40B4-BE49-F238E27FC236}">
                  <a16:creationId xmlns="" xmlns:a16="http://schemas.microsoft.com/office/drawing/2014/main" id="{E40C587F-1835-494B-9252-F13D42E91A09}"/>
                </a:ext>
              </a:extLst>
            </p:cNvPr>
            <p:cNvSpPr/>
            <p:nvPr/>
          </p:nvSpPr>
          <p:spPr>
            <a:xfrm rot="10800000">
              <a:off x="7652523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ound Same Side Corner Rectangle 20">
              <a:extLst>
                <a:ext uri="{FF2B5EF4-FFF2-40B4-BE49-F238E27FC236}">
                  <a16:creationId xmlns="" xmlns:a16="http://schemas.microsoft.com/office/drawing/2014/main" id="{0EDC60E0-D908-4E55-A9D0-541C50D5024E}"/>
                </a:ext>
              </a:extLst>
            </p:cNvPr>
            <p:cNvSpPr/>
            <p:nvPr/>
          </p:nvSpPr>
          <p:spPr>
            <a:xfrm rot="10800000">
              <a:off x="7932412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ound Same Side Corner Rectangle 20">
              <a:extLst>
                <a:ext uri="{FF2B5EF4-FFF2-40B4-BE49-F238E27FC236}">
                  <a16:creationId xmlns="" xmlns:a16="http://schemas.microsoft.com/office/drawing/2014/main" id="{6B93E65E-B461-4A44-A92D-21EBC4A04560}"/>
                </a:ext>
              </a:extLst>
            </p:cNvPr>
            <p:cNvSpPr/>
            <p:nvPr/>
          </p:nvSpPr>
          <p:spPr>
            <a:xfrm rot="10800000">
              <a:off x="8212301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ound Same Side Corner Rectangle 20">
              <a:extLst>
                <a:ext uri="{FF2B5EF4-FFF2-40B4-BE49-F238E27FC236}">
                  <a16:creationId xmlns="" xmlns:a16="http://schemas.microsoft.com/office/drawing/2014/main" id="{D8C21B59-942C-452F-B582-DD1847418241}"/>
                </a:ext>
              </a:extLst>
            </p:cNvPr>
            <p:cNvSpPr/>
            <p:nvPr/>
          </p:nvSpPr>
          <p:spPr>
            <a:xfrm rot="10800000">
              <a:off x="8492190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ound Same Side Corner Rectangle 20">
              <a:extLst>
                <a:ext uri="{FF2B5EF4-FFF2-40B4-BE49-F238E27FC236}">
                  <a16:creationId xmlns="" xmlns:a16="http://schemas.microsoft.com/office/drawing/2014/main" id="{6E42091B-AFA9-4741-AFBA-2B817B83F7A7}"/>
                </a:ext>
              </a:extLst>
            </p:cNvPr>
            <p:cNvSpPr/>
            <p:nvPr/>
          </p:nvSpPr>
          <p:spPr>
            <a:xfrm rot="10800000">
              <a:off x="8772079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ound Same Side Corner Rectangle 20">
              <a:extLst>
                <a:ext uri="{FF2B5EF4-FFF2-40B4-BE49-F238E27FC236}">
                  <a16:creationId xmlns="" xmlns:a16="http://schemas.microsoft.com/office/drawing/2014/main" id="{A9F945DC-E34E-4C59-9D95-18B29D0DF13C}"/>
                </a:ext>
              </a:extLst>
            </p:cNvPr>
            <p:cNvSpPr/>
            <p:nvPr/>
          </p:nvSpPr>
          <p:spPr>
            <a:xfrm rot="10800000">
              <a:off x="9051968" y="4003363"/>
              <a:ext cx="313136" cy="66798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6B3104F5-9355-4914-A55E-B8585D02DF2A}"/>
              </a:ext>
            </a:extLst>
          </p:cNvPr>
          <p:cNvGrpSpPr/>
          <p:nvPr/>
        </p:nvGrpSpPr>
        <p:grpSpPr>
          <a:xfrm>
            <a:off x="4459530" y="4111924"/>
            <a:ext cx="2854399" cy="646331"/>
            <a:chOff x="6498510" y="2360882"/>
            <a:chExt cx="2854399" cy="646331"/>
          </a:xfrm>
        </p:grpSpPr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6351FD50-8F06-4E6D-80E2-9C48BA65878B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BA2DCBD9-DF34-471A-BA56-AC1F211F3FD4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62AA5C7E-CEF7-4224-980B-2B39725BC549}"/>
              </a:ext>
            </a:extLst>
          </p:cNvPr>
          <p:cNvGrpSpPr/>
          <p:nvPr/>
        </p:nvGrpSpPr>
        <p:grpSpPr>
          <a:xfrm>
            <a:off x="4505236" y="5828646"/>
            <a:ext cx="2854399" cy="646331"/>
            <a:chOff x="6498510" y="2360882"/>
            <a:chExt cx="2854399" cy="646331"/>
          </a:xfrm>
        </p:grpSpPr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03ECCF5E-FC02-4D8F-8B41-10446DD44488}"/>
                </a:ext>
              </a:extLst>
            </p:cNvPr>
            <p:cNvSpPr txBox="1"/>
            <p:nvPr/>
          </p:nvSpPr>
          <p:spPr>
            <a:xfrm>
              <a:off x="6498510" y="2453215"/>
              <a:ext cx="88500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0E5A10DB-EB24-40EE-AD4E-D04F9070D7AC}"/>
                </a:ext>
              </a:extLst>
            </p:cNvPr>
            <p:cNvSpPr txBox="1"/>
            <p:nvPr/>
          </p:nvSpPr>
          <p:spPr>
            <a:xfrm>
              <a:off x="7415070" y="2360882"/>
              <a:ext cx="1937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10" y="2133367"/>
            <a:ext cx="2443366" cy="460344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473" y="1863334"/>
            <a:ext cx="2455984" cy="21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975F785-03CC-4799-B832-65AB53816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20198"/>
            <a:ext cx="4348264" cy="6671152"/>
          </a:xfrm>
        </p:spPr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7CFFD8A8-FEBB-492F-B8FB-559C68E33356}"/>
              </a:ext>
            </a:extLst>
          </p:cNvPr>
          <p:cNvSpPr txBox="1">
            <a:spLocks/>
          </p:cNvSpPr>
          <p:nvPr/>
        </p:nvSpPr>
        <p:spPr>
          <a:xfrm>
            <a:off x="4860403" y="320199"/>
            <a:ext cx="547875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b="1" dirty="0" smtClean="0">
                <a:solidFill>
                  <a:schemeClr val="bg1"/>
                </a:solidFill>
              </a:rPr>
              <a:t>Blood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="" xmlns:a16="http://schemas.microsoft.com/office/drawing/2014/main" id="{69CC6BD0-CB05-4780-A897-03FA155E551B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="" xmlns:a16="http://schemas.microsoft.com/office/drawing/2014/main" id="{1C7E8B4E-7DB2-419F-ADD4-4CA59D94546D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A5D9C31-CE0C-491D-8861-54FC015E76AC}"/>
              </a:ext>
            </a:extLst>
          </p:cNvPr>
          <p:cNvSpPr txBox="1"/>
          <p:nvPr/>
        </p:nvSpPr>
        <p:spPr>
          <a:xfrm>
            <a:off x="5348389" y="4329100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A180E22-3927-4315-80F2-430AF6C664DA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699D214-7D59-4B92-AE36-DC3056CBD04F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6086493-FA7B-47C3-900C-310309EE381E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="" xmlns:a16="http://schemas.microsoft.com/office/drawing/2014/main" id="{6880C388-65B0-4346-B529-C1429A37E893}"/>
              </a:ext>
            </a:extLst>
          </p:cNvPr>
          <p:cNvSpPr/>
          <p:nvPr/>
        </p:nvSpPr>
        <p:spPr>
          <a:xfrm>
            <a:off x="7804211" y="2849669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18B548AA-19C3-4B50-8755-7490C9522E5A}"/>
              </a:ext>
            </a:extLst>
          </p:cNvPr>
          <p:cNvSpPr/>
          <p:nvPr/>
        </p:nvSpPr>
        <p:spPr>
          <a:xfrm>
            <a:off x="3868378" y="2849669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BAAF8FA-D04E-4EEC-BD60-37EB256A7726}"/>
              </a:ext>
            </a:extLst>
          </p:cNvPr>
          <p:cNvGrpSpPr/>
          <p:nvPr/>
        </p:nvGrpSpPr>
        <p:grpSpPr>
          <a:xfrm>
            <a:off x="349730" y="2740445"/>
            <a:ext cx="3401085" cy="1303361"/>
            <a:chOff x="920500" y="1603171"/>
            <a:chExt cx="3401085" cy="130336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D791A5D-1680-4AFC-9303-0F6DA509B0EE}"/>
                </a:ext>
              </a:extLst>
            </p:cNvPr>
            <p:cNvSpPr txBox="1"/>
            <p:nvPr/>
          </p:nvSpPr>
          <p:spPr>
            <a:xfrm>
              <a:off x="920500" y="1603171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E8CB538-A64C-4575-9832-F7224A87736E}"/>
                </a:ext>
              </a:extLst>
            </p:cNvPr>
            <p:cNvSpPr txBox="1"/>
            <p:nvPr/>
          </p:nvSpPr>
          <p:spPr>
            <a:xfrm>
              <a:off x="920500" y="1890869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E6BC2A2-BA92-4A3C-8E80-78A218466E0B}"/>
              </a:ext>
            </a:extLst>
          </p:cNvPr>
          <p:cNvGrpSpPr/>
          <p:nvPr/>
        </p:nvGrpSpPr>
        <p:grpSpPr>
          <a:xfrm>
            <a:off x="8466972" y="2716367"/>
            <a:ext cx="3401085" cy="1303361"/>
            <a:chOff x="8006841" y="4240144"/>
            <a:chExt cx="3401085" cy="1303361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325DFC6-B997-45B3-BA6A-D41B77ECA3F1}"/>
                </a:ext>
              </a:extLst>
            </p:cNvPr>
            <p:cNvSpPr txBox="1"/>
            <p:nvPr/>
          </p:nvSpPr>
          <p:spPr>
            <a:xfrm>
              <a:off x="8006841" y="4240144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C22EB80-3723-41D8-9F7E-679066E74608}"/>
                </a:ext>
              </a:extLst>
            </p:cNvPr>
            <p:cNvSpPr txBox="1"/>
            <p:nvPr/>
          </p:nvSpPr>
          <p:spPr>
            <a:xfrm>
              <a:off x="8006841" y="4527842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3812003-35A4-4C68-8888-C7715C5C7A8B}"/>
              </a:ext>
            </a:extLst>
          </p:cNvPr>
          <p:cNvGrpSpPr/>
          <p:nvPr/>
        </p:nvGrpSpPr>
        <p:grpSpPr>
          <a:xfrm>
            <a:off x="1359143" y="4685313"/>
            <a:ext cx="1819571" cy="919144"/>
            <a:chOff x="593244" y="5007332"/>
            <a:chExt cx="1819571" cy="91914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5266ECD3-543E-4A13-BA39-3E3BF8146E25}"/>
                </a:ext>
              </a:extLst>
            </p:cNvPr>
            <p:cNvSpPr txBox="1"/>
            <p:nvPr/>
          </p:nvSpPr>
          <p:spPr>
            <a:xfrm>
              <a:off x="593244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684D7D9-40B5-4C6D-9535-440945856434}"/>
                </a:ext>
              </a:extLst>
            </p:cNvPr>
            <p:cNvSpPr txBox="1"/>
            <p:nvPr/>
          </p:nvSpPr>
          <p:spPr>
            <a:xfrm>
              <a:off x="593244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3DBEBAA-DF1D-4543-BA51-0A6A2589FFC0}"/>
                </a:ext>
              </a:extLst>
            </p:cNvPr>
            <p:cNvSpPr txBox="1"/>
            <p:nvPr/>
          </p:nvSpPr>
          <p:spPr>
            <a:xfrm>
              <a:off x="593244" y="5313015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56480F2-B399-4BE6-BBF3-2283B660BFCD}"/>
              </a:ext>
            </a:extLst>
          </p:cNvPr>
          <p:cNvGrpSpPr/>
          <p:nvPr/>
        </p:nvGrpSpPr>
        <p:grpSpPr>
          <a:xfrm>
            <a:off x="9130704" y="4634503"/>
            <a:ext cx="1819571" cy="919144"/>
            <a:chOff x="9795206" y="5007332"/>
            <a:chExt cx="1819571" cy="91914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0061C0B-6B8A-4B2B-8DBD-A462B31C0B3F}"/>
                </a:ext>
              </a:extLst>
            </p:cNvPr>
            <p:cNvSpPr txBox="1"/>
            <p:nvPr/>
          </p:nvSpPr>
          <p:spPr>
            <a:xfrm>
              <a:off x="9795206" y="5007332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C9BAB11-A6A2-4B79-BA55-900690B05730}"/>
                </a:ext>
              </a:extLst>
            </p:cNvPr>
            <p:cNvSpPr txBox="1"/>
            <p:nvPr/>
          </p:nvSpPr>
          <p:spPr>
            <a:xfrm>
              <a:off x="9795206" y="5618699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D55D195-30EC-481A-81FB-DAD1B88E282F}"/>
                </a:ext>
              </a:extLst>
            </p:cNvPr>
            <p:cNvSpPr txBox="1"/>
            <p:nvPr/>
          </p:nvSpPr>
          <p:spPr>
            <a:xfrm>
              <a:off x="9795206" y="5313016"/>
              <a:ext cx="1819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53" y="3181007"/>
            <a:ext cx="3823099" cy="35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C999987-EB1C-4EF7-B439-E8B0D626FE35}"/>
              </a:ext>
            </a:extLst>
          </p:cNvPr>
          <p:cNvSpPr/>
          <p:nvPr/>
        </p:nvSpPr>
        <p:spPr>
          <a:xfrm>
            <a:off x="1119221" y="2815611"/>
            <a:ext cx="696690" cy="849751"/>
          </a:xfrm>
          <a:custGeom>
            <a:avLst/>
            <a:gdLst>
              <a:gd name="connsiteX0" fmla="*/ 638216 w 1257300"/>
              <a:gd name="connsiteY0" fmla="*/ 1536980 h 1533525"/>
              <a:gd name="connsiteX1" fmla="*/ 25759 w 1257300"/>
              <a:gd name="connsiteY1" fmla="*/ 1132167 h 1533525"/>
              <a:gd name="connsiteX2" fmla="*/ 50524 w 1257300"/>
              <a:gd name="connsiteY2" fmla="*/ 768312 h 1533525"/>
              <a:gd name="connsiteX3" fmla="*/ 309604 w 1257300"/>
              <a:gd name="connsiteY3" fmla="*/ 400647 h 1533525"/>
              <a:gd name="connsiteX4" fmla="*/ 604879 w 1257300"/>
              <a:gd name="connsiteY4" fmla="*/ 16790 h 1533525"/>
              <a:gd name="connsiteX5" fmla="*/ 642026 w 1257300"/>
              <a:gd name="connsiteY5" fmla="*/ 13932 h 1533525"/>
              <a:gd name="connsiteX6" fmla="*/ 1148756 w 1257300"/>
              <a:gd name="connsiteY6" fmla="*/ 617817 h 1533525"/>
              <a:gd name="connsiteX7" fmla="*/ 1247816 w 1257300"/>
              <a:gd name="connsiteY7" fmla="*/ 1101687 h 1533525"/>
              <a:gd name="connsiteX8" fmla="*/ 809666 w 1257300"/>
              <a:gd name="connsiteY8" fmla="*/ 1516025 h 1533525"/>
              <a:gd name="connsiteX9" fmla="*/ 638216 w 1257300"/>
              <a:gd name="connsiteY9" fmla="*/ 153698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38216" y="1536980"/>
                </a:moveTo>
                <a:cubicBezTo>
                  <a:pt x="343894" y="1536980"/>
                  <a:pt x="105769" y="1376007"/>
                  <a:pt x="25759" y="1132167"/>
                </a:cubicBezTo>
                <a:cubicBezTo>
                  <a:pt x="-15199" y="1007390"/>
                  <a:pt x="-7579" y="887375"/>
                  <a:pt x="50524" y="768312"/>
                </a:cubicBezTo>
                <a:cubicBezTo>
                  <a:pt x="117199" y="631152"/>
                  <a:pt x="210544" y="513995"/>
                  <a:pt x="309604" y="400647"/>
                </a:cubicBezTo>
                <a:cubicBezTo>
                  <a:pt x="416284" y="278727"/>
                  <a:pt x="524869" y="158712"/>
                  <a:pt x="604879" y="16790"/>
                </a:cubicBezTo>
                <a:cubicBezTo>
                  <a:pt x="618214" y="-7023"/>
                  <a:pt x="626786" y="-3213"/>
                  <a:pt x="642026" y="13932"/>
                </a:cubicBezTo>
                <a:cubicBezTo>
                  <a:pt x="814429" y="213005"/>
                  <a:pt x="1004929" y="395885"/>
                  <a:pt x="1148756" y="617817"/>
                </a:cubicBezTo>
                <a:cubicBezTo>
                  <a:pt x="1244006" y="765455"/>
                  <a:pt x="1294489" y="926427"/>
                  <a:pt x="1247816" y="1101687"/>
                </a:cubicBezTo>
                <a:cubicBezTo>
                  <a:pt x="1186856" y="1326477"/>
                  <a:pt x="1024931" y="1451255"/>
                  <a:pt x="809666" y="1516025"/>
                </a:cubicBezTo>
                <a:cubicBezTo>
                  <a:pt x="750611" y="1533170"/>
                  <a:pt x="688699" y="1539837"/>
                  <a:pt x="638216" y="15369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F4AE881F-27D0-4E96-9247-5187CDA7DFDB}"/>
              </a:ext>
            </a:extLst>
          </p:cNvPr>
          <p:cNvSpPr/>
          <p:nvPr/>
        </p:nvSpPr>
        <p:spPr>
          <a:xfrm>
            <a:off x="5015925" y="2810136"/>
            <a:ext cx="696690" cy="855028"/>
          </a:xfrm>
          <a:custGeom>
            <a:avLst/>
            <a:gdLst>
              <a:gd name="connsiteX0" fmla="*/ 1101588 w 1257300"/>
              <a:gd name="connsiteY0" fmla="*/ 557213 h 1543050"/>
              <a:gd name="connsiteX1" fmla="*/ 1235890 w 1257300"/>
              <a:gd name="connsiteY1" fmla="*/ 806768 h 1543050"/>
              <a:gd name="connsiteX2" fmla="*/ 1033008 w 1257300"/>
              <a:gd name="connsiteY2" fmla="*/ 1420178 h 1543050"/>
              <a:gd name="connsiteX3" fmla="*/ 108130 w 1257300"/>
              <a:gd name="connsiteY3" fmla="*/ 1299210 h 1543050"/>
              <a:gd name="connsiteX4" fmla="*/ 63363 w 1257300"/>
              <a:gd name="connsiteY4" fmla="*/ 1231583 h 1543050"/>
              <a:gd name="connsiteX5" fmla="*/ 78603 w 1257300"/>
              <a:gd name="connsiteY5" fmla="*/ 721043 h 1543050"/>
              <a:gd name="connsiteX6" fmla="*/ 275770 w 1257300"/>
              <a:gd name="connsiteY6" fmla="*/ 448628 h 1543050"/>
              <a:gd name="connsiteX7" fmla="*/ 620575 w 1257300"/>
              <a:gd name="connsiteY7" fmla="*/ 0 h 1543050"/>
              <a:gd name="connsiteX8" fmla="*/ 1101588 w 1257300"/>
              <a:gd name="connsiteY8" fmla="*/ 557213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7300" h="1543050">
                <a:moveTo>
                  <a:pt x="1101588" y="557213"/>
                </a:moveTo>
                <a:cubicBezTo>
                  <a:pt x="1154928" y="635318"/>
                  <a:pt x="1207315" y="714375"/>
                  <a:pt x="1235890" y="806768"/>
                </a:cubicBezTo>
                <a:cubicBezTo>
                  <a:pt x="1309233" y="1051560"/>
                  <a:pt x="1238748" y="1266825"/>
                  <a:pt x="1033008" y="1420178"/>
                </a:cubicBezTo>
                <a:cubicBezTo>
                  <a:pt x="747258" y="1633538"/>
                  <a:pt x="313870" y="1576388"/>
                  <a:pt x="108130" y="1299210"/>
                </a:cubicBezTo>
                <a:cubicBezTo>
                  <a:pt x="91938" y="1277303"/>
                  <a:pt x="78603" y="1254443"/>
                  <a:pt x="63363" y="1231583"/>
                </a:cubicBezTo>
                <a:cubicBezTo>
                  <a:pt x="-27125" y="1058228"/>
                  <a:pt x="-19505" y="889635"/>
                  <a:pt x="78603" y="721043"/>
                </a:cubicBezTo>
                <a:cubicBezTo>
                  <a:pt x="135753" y="623888"/>
                  <a:pt x="203380" y="533400"/>
                  <a:pt x="275770" y="448628"/>
                </a:cubicBezTo>
                <a:cubicBezTo>
                  <a:pt x="398643" y="306705"/>
                  <a:pt x="527230" y="170498"/>
                  <a:pt x="620575" y="0"/>
                </a:cubicBezTo>
                <a:cubicBezTo>
                  <a:pt x="784405" y="188595"/>
                  <a:pt x="957761" y="359093"/>
                  <a:pt x="1101588" y="55721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9AF733C5-A544-4C89-9135-99A6BC7509D5}"/>
              </a:ext>
            </a:extLst>
          </p:cNvPr>
          <p:cNvSpPr/>
          <p:nvPr/>
        </p:nvSpPr>
        <p:spPr>
          <a:xfrm>
            <a:off x="2418122" y="2815527"/>
            <a:ext cx="696690" cy="849751"/>
          </a:xfrm>
          <a:custGeom>
            <a:avLst/>
            <a:gdLst>
              <a:gd name="connsiteX0" fmla="*/ 627457 w 1257300"/>
              <a:gd name="connsiteY0" fmla="*/ 1538084 h 1533525"/>
              <a:gd name="connsiteX1" fmla="*/ 100724 w 1257300"/>
              <a:gd name="connsiteY1" fmla="*/ 1276146 h 1533525"/>
              <a:gd name="connsiteX2" fmla="*/ 70244 w 1257300"/>
              <a:gd name="connsiteY2" fmla="*/ 730363 h 1533525"/>
              <a:gd name="connsiteX3" fmla="*/ 297892 w 1257300"/>
              <a:gd name="connsiteY3" fmla="*/ 415086 h 1533525"/>
              <a:gd name="connsiteX4" fmla="*/ 605549 w 1257300"/>
              <a:gd name="connsiteY4" fmla="*/ 16941 h 1533525"/>
              <a:gd name="connsiteX5" fmla="*/ 642697 w 1257300"/>
              <a:gd name="connsiteY5" fmla="*/ 13131 h 1533525"/>
              <a:gd name="connsiteX6" fmla="*/ 1128472 w 1257300"/>
              <a:gd name="connsiteY6" fmla="*/ 585583 h 1533525"/>
              <a:gd name="connsiteX7" fmla="*/ 1250392 w 1257300"/>
              <a:gd name="connsiteY7" fmla="*/ 1096123 h 1533525"/>
              <a:gd name="connsiteX8" fmla="*/ 811289 w 1257300"/>
              <a:gd name="connsiteY8" fmla="*/ 1515224 h 1533525"/>
              <a:gd name="connsiteX9" fmla="*/ 627457 w 1257300"/>
              <a:gd name="connsiteY9" fmla="*/ 153808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27457" y="1538084"/>
                </a:moveTo>
                <a:cubicBezTo>
                  <a:pt x="411239" y="1532368"/>
                  <a:pt x="227407" y="1458074"/>
                  <a:pt x="100724" y="1276146"/>
                </a:cubicBezTo>
                <a:cubicBezTo>
                  <a:pt x="-20243" y="1101838"/>
                  <a:pt x="-34531" y="919911"/>
                  <a:pt x="70244" y="730363"/>
                </a:cubicBezTo>
                <a:cubicBezTo>
                  <a:pt x="133109" y="616063"/>
                  <a:pt x="213119" y="513193"/>
                  <a:pt x="297892" y="415086"/>
                </a:cubicBezTo>
                <a:cubicBezTo>
                  <a:pt x="408382" y="288403"/>
                  <a:pt x="522682" y="164578"/>
                  <a:pt x="605549" y="16941"/>
                </a:cubicBezTo>
                <a:cubicBezTo>
                  <a:pt x="617932" y="-4967"/>
                  <a:pt x="627457" y="-4967"/>
                  <a:pt x="642697" y="13131"/>
                </a:cubicBezTo>
                <a:cubicBezTo>
                  <a:pt x="804622" y="203631"/>
                  <a:pt x="986549" y="377938"/>
                  <a:pt x="1128472" y="585583"/>
                </a:cubicBezTo>
                <a:cubicBezTo>
                  <a:pt x="1234199" y="740841"/>
                  <a:pt x="1298969" y="907529"/>
                  <a:pt x="1250392" y="1096123"/>
                </a:cubicBezTo>
                <a:cubicBezTo>
                  <a:pt x="1191337" y="1322818"/>
                  <a:pt x="1028459" y="1450454"/>
                  <a:pt x="811289" y="1515224"/>
                </a:cubicBezTo>
                <a:cubicBezTo>
                  <a:pt x="752234" y="1533321"/>
                  <a:pt x="690322" y="1539988"/>
                  <a:pt x="627457" y="15380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FA0EB7A-79FC-4B74-A649-6C3EC8ABB6FC}"/>
              </a:ext>
            </a:extLst>
          </p:cNvPr>
          <p:cNvSpPr/>
          <p:nvPr/>
        </p:nvSpPr>
        <p:spPr>
          <a:xfrm>
            <a:off x="3717023" y="2815115"/>
            <a:ext cx="696690" cy="849751"/>
          </a:xfrm>
          <a:custGeom>
            <a:avLst/>
            <a:gdLst>
              <a:gd name="connsiteX0" fmla="*/ 644446 w 1257300"/>
              <a:gd name="connsiteY0" fmla="*/ 1537874 h 1533525"/>
              <a:gd name="connsiteX1" fmla="*/ 35799 w 1257300"/>
              <a:gd name="connsiteY1" fmla="*/ 1157827 h 1533525"/>
              <a:gd name="connsiteX2" fmla="*/ 44371 w 1257300"/>
              <a:gd name="connsiteY2" fmla="*/ 783494 h 1533525"/>
              <a:gd name="connsiteX3" fmla="*/ 281544 w 1257300"/>
              <a:gd name="connsiteY3" fmla="*/ 433926 h 1533525"/>
              <a:gd name="connsiteX4" fmla="*/ 605394 w 1257300"/>
              <a:gd name="connsiteY4" fmla="*/ 17684 h 1533525"/>
              <a:gd name="connsiteX5" fmla="*/ 642541 w 1257300"/>
              <a:gd name="connsiteY5" fmla="*/ 12921 h 1533525"/>
              <a:gd name="connsiteX6" fmla="*/ 1134031 w 1257300"/>
              <a:gd name="connsiteY6" fmla="*/ 593946 h 1533525"/>
              <a:gd name="connsiteX7" fmla="*/ 1252141 w 1257300"/>
              <a:gd name="connsiteY7" fmla="*/ 1083531 h 1533525"/>
              <a:gd name="connsiteX8" fmla="*/ 836851 w 1257300"/>
              <a:gd name="connsiteY8" fmla="*/ 1507394 h 1533525"/>
              <a:gd name="connsiteX9" fmla="*/ 644446 w 1257300"/>
              <a:gd name="connsiteY9" fmla="*/ 1537874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1533525">
                <a:moveTo>
                  <a:pt x="644446" y="1537874"/>
                </a:moveTo>
                <a:cubicBezTo>
                  <a:pt x="354886" y="1537874"/>
                  <a:pt x="129144" y="1394047"/>
                  <a:pt x="35799" y="1157827"/>
                </a:cubicBezTo>
                <a:cubicBezTo>
                  <a:pt x="-13732" y="1033049"/>
                  <a:pt x="-12779" y="908272"/>
                  <a:pt x="44371" y="783494"/>
                </a:cubicBezTo>
                <a:cubicBezTo>
                  <a:pt x="104379" y="653954"/>
                  <a:pt x="189151" y="541559"/>
                  <a:pt x="281544" y="433926"/>
                </a:cubicBezTo>
                <a:cubicBezTo>
                  <a:pt x="396796" y="300576"/>
                  <a:pt x="517763" y="172941"/>
                  <a:pt x="605394" y="17684"/>
                </a:cubicBezTo>
                <a:cubicBezTo>
                  <a:pt x="615871" y="-1366"/>
                  <a:pt x="624444" y="-8034"/>
                  <a:pt x="642541" y="12921"/>
                </a:cubicBezTo>
                <a:cubicBezTo>
                  <a:pt x="807324" y="205326"/>
                  <a:pt x="990204" y="382491"/>
                  <a:pt x="1134031" y="593946"/>
                </a:cubicBezTo>
                <a:cubicBezTo>
                  <a:pt x="1235949" y="743489"/>
                  <a:pt x="1291194" y="905414"/>
                  <a:pt x="1252141" y="1083531"/>
                </a:cubicBezTo>
                <a:cubicBezTo>
                  <a:pt x="1202611" y="1307369"/>
                  <a:pt x="1046401" y="1435956"/>
                  <a:pt x="836851" y="1507394"/>
                </a:cubicBezTo>
                <a:cubicBezTo>
                  <a:pt x="770176" y="1531206"/>
                  <a:pt x="700644" y="1541684"/>
                  <a:pt x="644446" y="153787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9058A367-622A-42AF-A80C-A43BC5B212A5}"/>
              </a:ext>
            </a:extLst>
          </p:cNvPr>
          <p:cNvSpPr/>
          <p:nvPr/>
        </p:nvSpPr>
        <p:spPr>
          <a:xfrm>
            <a:off x="1164084" y="2895935"/>
            <a:ext cx="606965" cy="717802"/>
          </a:xfrm>
          <a:custGeom>
            <a:avLst/>
            <a:gdLst>
              <a:gd name="connsiteX0" fmla="*/ 1096826 w 1095375"/>
              <a:gd name="connsiteY0" fmla="*/ 851000 h 1295400"/>
              <a:gd name="connsiteX1" fmla="*/ 867273 w 1095375"/>
              <a:gd name="connsiteY1" fmla="*/ 1211997 h 1295400"/>
              <a:gd name="connsiteX2" fmla="*/ 99558 w 1095375"/>
              <a:gd name="connsiteY2" fmla="*/ 1095793 h 1295400"/>
              <a:gd name="connsiteX3" fmla="*/ 52886 w 1095375"/>
              <a:gd name="connsiteY3" fmla="*/ 638592 h 1295400"/>
              <a:gd name="connsiteX4" fmla="*/ 246243 w 1095375"/>
              <a:gd name="connsiteY4" fmla="*/ 369987 h 1295400"/>
              <a:gd name="connsiteX5" fmla="*/ 532946 w 1095375"/>
              <a:gd name="connsiteY5" fmla="*/ 14705 h 1295400"/>
              <a:gd name="connsiteX6" fmla="*/ 568188 w 1095375"/>
              <a:gd name="connsiteY6" fmla="*/ 11847 h 1295400"/>
              <a:gd name="connsiteX7" fmla="*/ 1011101 w 1095375"/>
              <a:gd name="connsiteY7" fmla="*/ 556677 h 1295400"/>
              <a:gd name="connsiteX8" fmla="*/ 1096826 w 1095375"/>
              <a:gd name="connsiteY8" fmla="*/ 8510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6826" y="851000"/>
                </a:moveTo>
                <a:cubicBezTo>
                  <a:pt x="1092063" y="996732"/>
                  <a:pt x="1009196" y="1122463"/>
                  <a:pt x="867273" y="1211997"/>
                </a:cubicBezTo>
                <a:cubicBezTo>
                  <a:pt x="622481" y="1368207"/>
                  <a:pt x="271961" y="1315820"/>
                  <a:pt x="99558" y="1095793"/>
                </a:cubicBezTo>
                <a:cubicBezTo>
                  <a:pt x="-10932" y="954822"/>
                  <a:pt x="-33792" y="801470"/>
                  <a:pt x="52886" y="638592"/>
                </a:cubicBezTo>
                <a:cubicBezTo>
                  <a:pt x="106226" y="541437"/>
                  <a:pt x="175758" y="454760"/>
                  <a:pt x="246243" y="369987"/>
                </a:cubicBezTo>
                <a:cubicBezTo>
                  <a:pt x="343398" y="252830"/>
                  <a:pt x="449126" y="142340"/>
                  <a:pt x="532946" y="14705"/>
                </a:cubicBezTo>
                <a:cubicBezTo>
                  <a:pt x="544376" y="-3393"/>
                  <a:pt x="552948" y="-5298"/>
                  <a:pt x="568188" y="11847"/>
                </a:cubicBezTo>
                <a:cubicBezTo>
                  <a:pt x="723446" y="187107"/>
                  <a:pt x="892038" y="351890"/>
                  <a:pt x="1011101" y="556677"/>
                </a:cubicBezTo>
                <a:cubicBezTo>
                  <a:pt x="1059678" y="639545"/>
                  <a:pt x="1095873" y="727175"/>
                  <a:pt x="1096826" y="8510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0AA206E-6E1F-4BF4-9FC2-EFBC408F3BAC}"/>
              </a:ext>
            </a:extLst>
          </p:cNvPr>
          <p:cNvSpPr/>
          <p:nvPr/>
        </p:nvSpPr>
        <p:spPr>
          <a:xfrm>
            <a:off x="5063427" y="2895514"/>
            <a:ext cx="601687" cy="717802"/>
          </a:xfrm>
          <a:custGeom>
            <a:avLst/>
            <a:gdLst>
              <a:gd name="connsiteX0" fmla="*/ 1095024 w 1085850"/>
              <a:gd name="connsiteY0" fmla="*/ 849855 h 1295400"/>
              <a:gd name="connsiteX1" fmla="*/ 863567 w 1085850"/>
              <a:gd name="connsiteY1" fmla="*/ 1214662 h 1295400"/>
              <a:gd name="connsiteX2" fmla="*/ 133952 w 1085850"/>
              <a:gd name="connsiteY2" fmla="*/ 1138462 h 1295400"/>
              <a:gd name="connsiteX3" fmla="*/ 56799 w 1085850"/>
              <a:gd name="connsiteY3" fmla="*/ 629827 h 1295400"/>
              <a:gd name="connsiteX4" fmla="*/ 293019 w 1085850"/>
              <a:gd name="connsiteY4" fmla="*/ 314550 h 1295400"/>
              <a:gd name="connsiteX5" fmla="*/ 531144 w 1085850"/>
              <a:gd name="connsiteY5" fmla="*/ 17370 h 1295400"/>
              <a:gd name="connsiteX6" fmla="*/ 564482 w 1085850"/>
              <a:gd name="connsiteY6" fmla="*/ 10702 h 1295400"/>
              <a:gd name="connsiteX7" fmla="*/ 1013110 w 1085850"/>
              <a:gd name="connsiteY7" fmla="*/ 564105 h 1295400"/>
              <a:gd name="connsiteX8" fmla="*/ 1095024 w 1085850"/>
              <a:gd name="connsiteY8" fmla="*/ 84985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295400">
                <a:moveTo>
                  <a:pt x="1095024" y="849855"/>
                </a:moveTo>
                <a:cubicBezTo>
                  <a:pt x="1088357" y="999397"/>
                  <a:pt x="1005490" y="1125127"/>
                  <a:pt x="863567" y="1214662"/>
                </a:cubicBezTo>
                <a:cubicBezTo>
                  <a:pt x="636872" y="1357537"/>
                  <a:pt x="317785" y="1324200"/>
                  <a:pt x="133952" y="1138462"/>
                </a:cubicBezTo>
                <a:cubicBezTo>
                  <a:pt x="13937" y="1017495"/>
                  <a:pt x="-55596" y="826995"/>
                  <a:pt x="56799" y="629827"/>
                </a:cubicBezTo>
                <a:cubicBezTo>
                  <a:pt x="122522" y="514575"/>
                  <a:pt x="207294" y="414562"/>
                  <a:pt x="293019" y="314550"/>
                </a:cubicBezTo>
                <a:cubicBezTo>
                  <a:pt x="374935" y="217395"/>
                  <a:pt x="460660" y="124050"/>
                  <a:pt x="531144" y="17370"/>
                </a:cubicBezTo>
                <a:cubicBezTo>
                  <a:pt x="540669" y="2130"/>
                  <a:pt x="547337" y="-9300"/>
                  <a:pt x="564482" y="10702"/>
                </a:cubicBezTo>
                <a:cubicBezTo>
                  <a:pt x="721644" y="188820"/>
                  <a:pt x="893094" y="355507"/>
                  <a:pt x="1013110" y="564105"/>
                </a:cubicBezTo>
                <a:cubicBezTo>
                  <a:pt x="1059782" y="645067"/>
                  <a:pt x="1095024" y="731745"/>
                  <a:pt x="1095024" y="84985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A4BE47C-670D-45BF-9B71-D151F44A4AFD}"/>
              </a:ext>
            </a:extLst>
          </p:cNvPr>
          <p:cNvSpPr/>
          <p:nvPr/>
        </p:nvSpPr>
        <p:spPr>
          <a:xfrm>
            <a:off x="2462985" y="2895189"/>
            <a:ext cx="606965" cy="717802"/>
          </a:xfrm>
          <a:custGeom>
            <a:avLst/>
            <a:gdLst>
              <a:gd name="connsiteX0" fmla="*/ 1097159 w 1095375"/>
              <a:gd name="connsiteY0" fmla="*/ 843775 h 1295400"/>
              <a:gd name="connsiteX1" fmla="*/ 865701 w 1095375"/>
              <a:gd name="connsiteY1" fmla="*/ 1214297 h 1295400"/>
              <a:gd name="connsiteX2" fmla="*/ 95129 w 1095375"/>
              <a:gd name="connsiteY2" fmla="*/ 1092377 h 1295400"/>
              <a:gd name="connsiteX3" fmla="*/ 54171 w 1095375"/>
              <a:gd name="connsiteY3" fmla="*/ 638987 h 1295400"/>
              <a:gd name="connsiteX4" fmla="*/ 294201 w 1095375"/>
              <a:gd name="connsiteY4" fmla="*/ 314185 h 1295400"/>
              <a:gd name="connsiteX5" fmla="*/ 532326 w 1095375"/>
              <a:gd name="connsiteY5" fmla="*/ 17957 h 1295400"/>
              <a:gd name="connsiteX6" fmla="*/ 565664 w 1095375"/>
              <a:gd name="connsiteY6" fmla="*/ 10337 h 1295400"/>
              <a:gd name="connsiteX7" fmla="*/ 1014292 w 1095375"/>
              <a:gd name="connsiteY7" fmla="*/ 563740 h 1295400"/>
              <a:gd name="connsiteX8" fmla="*/ 1097159 w 1095375"/>
              <a:gd name="connsiteY8" fmla="*/ 843775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1295400">
                <a:moveTo>
                  <a:pt x="1097159" y="843775"/>
                </a:moveTo>
                <a:cubicBezTo>
                  <a:pt x="1090492" y="999032"/>
                  <a:pt x="1007624" y="1125715"/>
                  <a:pt x="865701" y="1214297"/>
                </a:cubicBezTo>
                <a:cubicBezTo>
                  <a:pt x="617099" y="1370507"/>
                  <a:pt x="265626" y="1315262"/>
                  <a:pt x="95129" y="1092377"/>
                </a:cubicBezTo>
                <a:cubicBezTo>
                  <a:pt x="-12504" y="951407"/>
                  <a:pt x="-32506" y="799007"/>
                  <a:pt x="54171" y="638987"/>
                </a:cubicBezTo>
                <a:cubicBezTo>
                  <a:pt x="117989" y="518972"/>
                  <a:pt x="206571" y="417055"/>
                  <a:pt x="294201" y="314185"/>
                </a:cubicBezTo>
                <a:cubicBezTo>
                  <a:pt x="376116" y="217030"/>
                  <a:pt x="461841" y="122732"/>
                  <a:pt x="532326" y="17957"/>
                </a:cubicBezTo>
                <a:cubicBezTo>
                  <a:pt x="541851" y="4622"/>
                  <a:pt x="546614" y="-10618"/>
                  <a:pt x="565664" y="10337"/>
                </a:cubicBezTo>
                <a:cubicBezTo>
                  <a:pt x="722826" y="188455"/>
                  <a:pt x="894276" y="355142"/>
                  <a:pt x="1014292" y="563740"/>
                </a:cubicBezTo>
                <a:cubicBezTo>
                  <a:pt x="1061917" y="645655"/>
                  <a:pt x="1096207" y="731380"/>
                  <a:pt x="1097159" y="84377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F522CE2-8FC9-4F3B-AFD2-D50FE4A6FB64}"/>
              </a:ext>
            </a:extLst>
          </p:cNvPr>
          <p:cNvSpPr/>
          <p:nvPr/>
        </p:nvSpPr>
        <p:spPr>
          <a:xfrm>
            <a:off x="3764525" y="2895368"/>
            <a:ext cx="601687" cy="717802"/>
          </a:xfrm>
          <a:custGeom>
            <a:avLst/>
            <a:gdLst>
              <a:gd name="connsiteX0" fmla="*/ 540664 w 1085850"/>
              <a:gd name="connsiteY0" fmla="*/ 1304462 h 1295400"/>
              <a:gd name="connsiteX1" fmla="*/ 75845 w 1085850"/>
              <a:gd name="connsiteY1" fmla="*/ 1065384 h 1295400"/>
              <a:gd name="connsiteX2" fmla="*/ 44412 w 1085850"/>
              <a:gd name="connsiteY2" fmla="*/ 655809 h 1295400"/>
              <a:gd name="connsiteX3" fmla="*/ 219672 w 1085850"/>
              <a:gd name="connsiteY3" fmla="*/ 401492 h 1295400"/>
              <a:gd name="connsiteX4" fmla="*/ 533997 w 1085850"/>
              <a:gd name="connsiteY4" fmla="*/ 13824 h 1295400"/>
              <a:gd name="connsiteX5" fmla="*/ 565430 w 1085850"/>
              <a:gd name="connsiteY5" fmla="*/ 10014 h 1295400"/>
              <a:gd name="connsiteX6" fmla="*/ 992150 w 1085850"/>
              <a:gd name="connsiteY6" fmla="*/ 526269 h 1295400"/>
              <a:gd name="connsiteX7" fmla="*/ 1089305 w 1085850"/>
              <a:gd name="connsiteY7" fmla="*/ 756774 h 1295400"/>
              <a:gd name="connsiteX8" fmla="*/ 832130 w 1085850"/>
              <a:gd name="connsiteY8" fmla="*/ 1233024 h 1295400"/>
              <a:gd name="connsiteX9" fmla="*/ 540664 w 1085850"/>
              <a:gd name="connsiteY9" fmla="*/ 1304462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50" h="1295400">
                <a:moveTo>
                  <a:pt x="540664" y="1304462"/>
                </a:moveTo>
                <a:cubicBezTo>
                  <a:pt x="352070" y="1293984"/>
                  <a:pt x="187287" y="1230167"/>
                  <a:pt x="75845" y="1065384"/>
                </a:cubicBezTo>
                <a:cubicBezTo>
                  <a:pt x="-11786" y="935844"/>
                  <a:pt x="-25120" y="797732"/>
                  <a:pt x="44412" y="655809"/>
                </a:cubicBezTo>
                <a:cubicBezTo>
                  <a:pt x="90132" y="562464"/>
                  <a:pt x="153950" y="481502"/>
                  <a:pt x="219672" y="401492"/>
                </a:cubicBezTo>
                <a:cubicBezTo>
                  <a:pt x="325400" y="272904"/>
                  <a:pt x="441605" y="152889"/>
                  <a:pt x="533997" y="13824"/>
                </a:cubicBezTo>
                <a:cubicBezTo>
                  <a:pt x="544475" y="-2368"/>
                  <a:pt x="551142" y="-5226"/>
                  <a:pt x="565430" y="10014"/>
                </a:cubicBezTo>
                <a:cubicBezTo>
                  <a:pt x="714020" y="176702"/>
                  <a:pt x="873087" y="334817"/>
                  <a:pt x="992150" y="526269"/>
                </a:cubicBezTo>
                <a:cubicBezTo>
                  <a:pt x="1036917" y="597707"/>
                  <a:pt x="1075017" y="672954"/>
                  <a:pt x="1089305" y="756774"/>
                </a:cubicBezTo>
                <a:cubicBezTo>
                  <a:pt x="1121689" y="947274"/>
                  <a:pt x="1020725" y="1133964"/>
                  <a:pt x="832130" y="1233024"/>
                </a:cubicBezTo>
                <a:cubicBezTo>
                  <a:pt x="741642" y="1281602"/>
                  <a:pt x="645439" y="1301604"/>
                  <a:pt x="540664" y="13044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92B00FD7-227B-4926-A751-ED239E52D511}"/>
              </a:ext>
            </a:extLst>
          </p:cNvPr>
          <p:cNvSpPr/>
          <p:nvPr/>
        </p:nvSpPr>
        <p:spPr>
          <a:xfrm>
            <a:off x="1322139" y="3153950"/>
            <a:ext cx="290855" cy="361350"/>
          </a:xfrm>
          <a:custGeom>
            <a:avLst/>
            <a:gdLst/>
            <a:ahLst/>
            <a:cxnLst/>
            <a:rect l="l" t="t" r="r" b="b"/>
            <a:pathLst>
              <a:path w="424425" h="527294">
                <a:moveTo>
                  <a:pt x="208442" y="83582"/>
                </a:moveTo>
                <a:cubicBezTo>
                  <a:pt x="204942" y="100517"/>
                  <a:pt x="201143" y="118614"/>
                  <a:pt x="197043" y="137871"/>
                </a:cubicBezTo>
                <a:cubicBezTo>
                  <a:pt x="192943" y="157128"/>
                  <a:pt x="188972" y="174722"/>
                  <a:pt x="185130" y="190652"/>
                </a:cubicBezTo>
                <a:lnTo>
                  <a:pt x="153589" y="311353"/>
                </a:lnTo>
                <a:lnTo>
                  <a:pt x="266038" y="311353"/>
                </a:lnTo>
                <a:lnTo>
                  <a:pt x="234497" y="191292"/>
                </a:lnTo>
                <a:cubicBezTo>
                  <a:pt x="230326" y="174412"/>
                  <a:pt x="226155" y="156375"/>
                  <a:pt x="221984" y="137179"/>
                </a:cubicBezTo>
                <a:cubicBezTo>
                  <a:pt x="217813" y="117984"/>
                  <a:pt x="213985" y="100118"/>
                  <a:pt x="210499" y="83582"/>
                </a:cubicBezTo>
                <a:close/>
                <a:moveTo>
                  <a:pt x="149475" y="0"/>
                </a:moveTo>
                <a:lnTo>
                  <a:pt x="277009" y="0"/>
                </a:lnTo>
                <a:lnTo>
                  <a:pt x="424425" y="527294"/>
                </a:lnTo>
                <a:lnTo>
                  <a:pt x="318148" y="527294"/>
                </a:lnTo>
                <a:lnTo>
                  <a:pt x="280437" y="388077"/>
                </a:lnTo>
                <a:lnTo>
                  <a:pt x="139190" y="388077"/>
                </a:lnTo>
                <a:lnTo>
                  <a:pt x="102850" y="527294"/>
                </a:lnTo>
                <a:lnTo>
                  <a:pt x="0" y="527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E9846CA8-2A85-4514-8B40-82BD7923C508}"/>
              </a:ext>
            </a:extLst>
          </p:cNvPr>
          <p:cNvSpPr/>
          <p:nvPr/>
        </p:nvSpPr>
        <p:spPr>
          <a:xfrm>
            <a:off x="2646889" y="3147833"/>
            <a:ext cx="239157" cy="367467"/>
          </a:xfrm>
          <a:custGeom>
            <a:avLst/>
            <a:gdLst/>
            <a:ahLst/>
            <a:cxnLst/>
            <a:rect l="l" t="t" r="r" b="b"/>
            <a:pathLst>
              <a:path w="348986" h="536220">
                <a:moveTo>
                  <a:pt x="100727" y="292761"/>
                </a:moveTo>
                <a:lnTo>
                  <a:pt x="100727" y="457437"/>
                </a:lnTo>
                <a:cubicBezTo>
                  <a:pt x="105802" y="458452"/>
                  <a:pt x="111606" y="459167"/>
                  <a:pt x="118139" y="459581"/>
                </a:cubicBezTo>
                <a:cubicBezTo>
                  <a:pt x="124673" y="459996"/>
                  <a:pt x="132364" y="460196"/>
                  <a:pt x="141214" y="460182"/>
                </a:cubicBezTo>
                <a:cubicBezTo>
                  <a:pt x="169463" y="460396"/>
                  <a:pt x="193252" y="453792"/>
                  <a:pt x="212580" y="440369"/>
                </a:cubicBezTo>
                <a:cubicBezTo>
                  <a:pt x="231908" y="426946"/>
                  <a:pt x="241973" y="405418"/>
                  <a:pt x="242773" y="375785"/>
                </a:cubicBezTo>
                <a:cubicBezTo>
                  <a:pt x="241687" y="345608"/>
                  <a:pt x="230822" y="324137"/>
                  <a:pt x="210178" y="311372"/>
                </a:cubicBezTo>
                <a:cubicBezTo>
                  <a:pt x="189535" y="298607"/>
                  <a:pt x="165633" y="292403"/>
                  <a:pt x="138471" y="292761"/>
                </a:cubicBezTo>
                <a:close/>
                <a:moveTo>
                  <a:pt x="145334" y="75362"/>
                </a:moveTo>
                <a:cubicBezTo>
                  <a:pt x="134425" y="75377"/>
                  <a:pt x="125361" y="75691"/>
                  <a:pt x="118141" y="76306"/>
                </a:cubicBezTo>
                <a:cubicBezTo>
                  <a:pt x="110921" y="76921"/>
                  <a:pt x="105116" y="77750"/>
                  <a:pt x="100727" y="78794"/>
                </a:cubicBezTo>
                <a:lnTo>
                  <a:pt x="100727" y="218780"/>
                </a:lnTo>
                <a:lnTo>
                  <a:pt x="137785" y="218780"/>
                </a:lnTo>
                <a:cubicBezTo>
                  <a:pt x="166836" y="218394"/>
                  <a:pt x="189369" y="211446"/>
                  <a:pt x="205381" y="197937"/>
                </a:cubicBezTo>
                <a:cubicBezTo>
                  <a:pt x="221394" y="184427"/>
                  <a:pt x="229514" y="166671"/>
                  <a:pt x="229743" y="144670"/>
                </a:cubicBezTo>
                <a:cubicBezTo>
                  <a:pt x="229057" y="118965"/>
                  <a:pt x="220650" y="100895"/>
                  <a:pt x="204523" y="90459"/>
                </a:cubicBezTo>
                <a:cubicBezTo>
                  <a:pt x="188396" y="80023"/>
                  <a:pt x="168666" y="74991"/>
                  <a:pt x="145334" y="75362"/>
                </a:cubicBezTo>
                <a:close/>
                <a:moveTo>
                  <a:pt x="133667" y="10"/>
                </a:moveTo>
                <a:cubicBezTo>
                  <a:pt x="165378" y="-176"/>
                  <a:pt x="193052" y="2250"/>
                  <a:pt x="216687" y="7288"/>
                </a:cubicBezTo>
                <a:cubicBezTo>
                  <a:pt x="240323" y="12326"/>
                  <a:pt x="261120" y="21088"/>
                  <a:pt x="279078" y="33576"/>
                </a:cubicBezTo>
                <a:cubicBezTo>
                  <a:pt x="295009" y="44307"/>
                  <a:pt x="307515" y="58129"/>
                  <a:pt x="316594" y="75042"/>
                </a:cubicBezTo>
                <a:cubicBezTo>
                  <a:pt x="325673" y="91954"/>
                  <a:pt x="330298" y="111275"/>
                  <a:pt x="330470" y="133004"/>
                </a:cubicBezTo>
                <a:cubicBezTo>
                  <a:pt x="330469" y="157436"/>
                  <a:pt x="323446" y="179763"/>
                  <a:pt x="309401" y="199985"/>
                </a:cubicBezTo>
                <a:cubicBezTo>
                  <a:pt x="295355" y="220206"/>
                  <a:pt x="274288" y="235833"/>
                  <a:pt x="246199" y="246866"/>
                </a:cubicBezTo>
                <a:lnTo>
                  <a:pt x="246199" y="249606"/>
                </a:lnTo>
                <a:cubicBezTo>
                  <a:pt x="276264" y="257368"/>
                  <a:pt x="300762" y="272334"/>
                  <a:pt x="319692" y="294502"/>
                </a:cubicBezTo>
                <a:cubicBezTo>
                  <a:pt x="338622" y="316671"/>
                  <a:pt x="348387" y="344680"/>
                  <a:pt x="348986" y="378529"/>
                </a:cubicBezTo>
                <a:cubicBezTo>
                  <a:pt x="348915" y="399344"/>
                  <a:pt x="344775" y="419126"/>
                  <a:pt x="336566" y="437876"/>
                </a:cubicBezTo>
                <a:cubicBezTo>
                  <a:pt x="328357" y="456627"/>
                  <a:pt x="316508" y="472967"/>
                  <a:pt x="301019" y="486898"/>
                </a:cubicBezTo>
                <a:cubicBezTo>
                  <a:pt x="283446" y="503039"/>
                  <a:pt x="259306" y="515284"/>
                  <a:pt x="228598" y="523633"/>
                </a:cubicBezTo>
                <a:cubicBezTo>
                  <a:pt x="197890" y="531981"/>
                  <a:pt x="159155" y="536177"/>
                  <a:pt x="112392" y="536220"/>
                </a:cubicBezTo>
                <a:cubicBezTo>
                  <a:pt x="87359" y="536149"/>
                  <a:pt x="65456" y="535435"/>
                  <a:pt x="46682" y="534079"/>
                </a:cubicBezTo>
                <a:cubicBezTo>
                  <a:pt x="27908" y="532723"/>
                  <a:pt x="12348" y="531154"/>
                  <a:pt x="0" y="529370"/>
                </a:cubicBezTo>
                <a:lnTo>
                  <a:pt x="0" y="10970"/>
                </a:lnTo>
                <a:cubicBezTo>
                  <a:pt x="15545" y="7816"/>
                  <a:pt x="35161" y="5219"/>
                  <a:pt x="58849" y="3178"/>
                </a:cubicBezTo>
                <a:cubicBezTo>
                  <a:pt x="82537" y="1137"/>
                  <a:pt x="107476" y="81"/>
                  <a:pt x="13366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4EE495EE-683C-433E-AB40-3639EAC42695}"/>
              </a:ext>
            </a:extLst>
          </p:cNvPr>
          <p:cNvSpPr/>
          <p:nvPr/>
        </p:nvSpPr>
        <p:spPr>
          <a:xfrm>
            <a:off x="3913831" y="3143140"/>
            <a:ext cx="303074" cy="372160"/>
          </a:xfrm>
          <a:custGeom>
            <a:avLst/>
            <a:gdLst/>
            <a:ahLst/>
            <a:cxnLst/>
            <a:rect l="l" t="t" r="r" b="b"/>
            <a:pathLst>
              <a:path w="442256" h="543068">
                <a:moveTo>
                  <a:pt x="222156" y="82896"/>
                </a:moveTo>
                <a:cubicBezTo>
                  <a:pt x="195671" y="83434"/>
                  <a:pt x="173862" y="92572"/>
                  <a:pt x="156727" y="110309"/>
                </a:cubicBezTo>
                <a:cubicBezTo>
                  <a:pt x="139593" y="128046"/>
                  <a:pt x="126880" y="151157"/>
                  <a:pt x="118588" y="179641"/>
                </a:cubicBezTo>
                <a:cubicBezTo>
                  <a:pt x="110296" y="208125"/>
                  <a:pt x="106171" y="238756"/>
                  <a:pt x="106214" y="271534"/>
                </a:cubicBezTo>
                <a:cubicBezTo>
                  <a:pt x="106252" y="306471"/>
                  <a:pt x="110673" y="338118"/>
                  <a:pt x="119477" y="366475"/>
                </a:cubicBezTo>
                <a:cubicBezTo>
                  <a:pt x="128282" y="394832"/>
                  <a:pt x="141240" y="417435"/>
                  <a:pt x="158354" y="434283"/>
                </a:cubicBezTo>
                <a:cubicBezTo>
                  <a:pt x="175467" y="451132"/>
                  <a:pt x="196506" y="459761"/>
                  <a:pt x="221470" y="460172"/>
                </a:cubicBezTo>
                <a:cubicBezTo>
                  <a:pt x="246642" y="459787"/>
                  <a:pt x="267724" y="451183"/>
                  <a:pt x="284715" y="434360"/>
                </a:cubicBezTo>
                <a:cubicBezTo>
                  <a:pt x="301705" y="417537"/>
                  <a:pt x="314503" y="394807"/>
                  <a:pt x="323109" y="366170"/>
                </a:cubicBezTo>
                <a:cubicBezTo>
                  <a:pt x="331714" y="337534"/>
                  <a:pt x="336026" y="305302"/>
                  <a:pt x="336042" y="269476"/>
                </a:cubicBezTo>
                <a:cubicBezTo>
                  <a:pt x="336072" y="236724"/>
                  <a:pt x="331973" y="206271"/>
                  <a:pt x="323744" y="178117"/>
                </a:cubicBezTo>
                <a:cubicBezTo>
                  <a:pt x="315515" y="149963"/>
                  <a:pt x="302980" y="127183"/>
                  <a:pt x="286137" y="109775"/>
                </a:cubicBezTo>
                <a:cubicBezTo>
                  <a:pt x="269295" y="92368"/>
                  <a:pt x="247968" y="83409"/>
                  <a:pt x="222156" y="82896"/>
                </a:cubicBezTo>
                <a:close/>
                <a:moveTo>
                  <a:pt x="224901" y="0"/>
                </a:moveTo>
                <a:cubicBezTo>
                  <a:pt x="273575" y="672"/>
                  <a:pt x="314002" y="13188"/>
                  <a:pt x="346181" y="37548"/>
                </a:cubicBezTo>
                <a:cubicBezTo>
                  <a:pt x="378359" y="61908"/>
                  <a:pt x="402422" y="94080"/>
                  <a:pt x="418369" y="134065"/>
                </a:cubicBezTo>
                <a:cubicBezTo>
                  <a:pt x="434315" y="174049"/>
                  <a:pt x="442278" y="217815"/>
                  <a:pt x="442256" y="265360"/>
                </a:cubicBezTo>
                <a:cubicBezTo>
                  <a:pt x="441914" y="326663"/>
                  <a:pt x="432243" y="377898"/>
                  <a:pt x="413242" y="419064"/>
                </a:cubicBezTo>
                <a:cubicBezTo>
                  <a:pt x="394241" y="460230"/>
                  <a:pt x="367961" y="491183"/>
                  <a:pt x="334402" y="511922"/>
                </a:cubicBezTo>
                <a:cubicBezTo>
                  <a:pt x="300843" y="532662"/>
                  <a:pt x="262056" y="543044"/>
                  <a:pt x="218040" y="543068"/>
                </a:cubicBezTo>
                <a:cubicBezTo>
                  <a:pt x="171515" y="542574"/>
                  <a:pt x="132044" y="530617"/>
                  <a:pt x="99628" y="507197"/>
                </a:cubicBezTo>
                <a:cubicBezTo>
                  <a:pt x="67213" y="483777"/>
                  <a:pt x="42533" y="451858"/>
                  <a:pt x="25588" y="411442"/>
                </a:cubicBezTo>
                <a:cubicBezTo>
                  <a:pt x="8643" y="371025"/>
                  <a:pt x="114" y="325075"/>
                  <a:pt x="0" y="273592"/>
                </a:cubicBezTo>
                <a:cubicBezTo>
                  <a:pt x="224" y="220546"/>
                  <a:pt x="9447" y="173529"/>
                  <a:pt x="27669" y="132541"/>
                </a:cubicBezTo>
                <a:cubicBezTo>
                  <a:pt x="45892" y="91552"/>
                  <a:pt x="71774" y="59329"/>
                  <a:pt x="105316" y="35871"/>
                </a:cubicBezTo>
                <a:cubicBezTo>
                  <a:pt x="138858" y="12413"/>
                  <a:pt x="178719" y="456"/>
                  <a:pt x="2249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5023CF77-950B-4474-A106-A7B32334DA63}"/>
              </a:ext>
            </a:extLst>
          </p:cNvPr>
          <p:cNvSpPr/>
          <p:nvPr/>
        </p:nvSpPr>
        <p:spPr>
          <a:xfrm>
            <a:off x="5165158" y="3147833"/>
            <a:ext cx="398225" cy="367467"/>
          </a:xfrm>
          <a:custGeom>
            <a:avLst/>
            <a:gdLst/>
            <a:ahLst/>
            <a:cxnLst/>
            <a:rect l="l" t="t" r="r" b="b"/>
            <a:pathLst>
              <a:path w="806491" h="536220">
                <a:moveTo>
                  <a:pt x="558231" y="292761"/>
                </a:moveTo>
                <a:lnTo>
                  <a:pt x="558231" y="457437"/>
                </a:lnTo>
                <a:cubicBezTo>
                  <a:pt x="563306" y="458452"/>
                  <a:pt x="569111" y="459167"/>
                  <a:pt x="575644" y="459581"/>
                </a:cubicBezTo>
                <a:cubicBezTo>
                  <a:pt x="582177" y="459996"/>
                  <a:pt x="589869" y="460196"/>
                  <a:pt x="598718" y="460182"/>
                </a:cubicBezTo>
                <a:cubicBezTo>
                  <a:pt x="626967" y="460396"/>
                  <a:pt x="650756" y="453792"/>
                  <a:pt x="670084" y="440369"/>
                </a:cubicBezTo>
                <a:cubicBezTo>
                  <a:pt x="689413" y="426946"/>
                  <a:pt x="699477" y="405418"/>
                  <a:pt x="700278" y="375785"/>
                </a:cubicBezTo>
                <a:cubicBezTo>
                  <a:pt x="699191" y="345608"/>
                  <a:pt x="688326" y="324137"/>
                  <a:pt x="667683" y="311372"/>
                </a:cubicBezTo>
                <a:cubicBezTo>
                  <a:pt x="647040" y="298607"/>
                  <a:pt x="623137" y="292403"/>
                  <a:pt x="595976" y="292761"/>
                </a:cubicBezTo>
                <a:close/>
                <a:moveTo>
                  <a:pt x="208441" y="87707"/>
                </a:moveTo>
                <a:cubicBezTo>
                  <a:pt x="204942" y="104642"/>
                  <a:pt x="201142" y="122739"/>
                  <a:pt x="197042" y="141996"/>
                </a:cubicBezTo>
                <a:cubicBezTo>
                  <a:pt x="192943" y="161253"/>
                  <a:pt x="188971" y="178847"/>
                  <a:pt x="185129" y="194777"/>
                </a:cubicBezTo>
                <a:lnTo>
                  <a:pt x="153588" y="315478"/>
                </a:lnTo>
                <a:lnTo>
                  <a:pt x="266037" y="315478"/>
                </a:lnTo>
                <a:lnTo>
                  <a:pt x="234497" y="195417"/>
                </a:lnTo>
                <a:cubicBezTo>
                  <a:pt x="230326" y="178537"/>
                  <a:pt x="226154" y="160500"/>
                  <a:pt x="221983" y="141304"/>
                </a:cubicBezTo>
                <a:cubicBezTo>
                  <a:pt x="217812" y="122109"/>
                  <a:pt x="213984" y="104243"/>
                  <a:pt x="210498" y="87707"/>
                </a:cubicBezTo>
                <a:close/>
                <a:moveTo>
                  <a:pt x="602838" y="75362"/>
                </a:moveTo>
                <a:cubicBezTo>
                  <a:pt x="591929" y="75377"/>
                  <a:pt x="582865" y="75691"/>
                  <a:pt x="575645" y="76306"/>
                </a:cubicBezTo>
                <a:cubicBezTo>
                  <a:pt x="568425" y="76921"/>
                  <a:pt x="562620" y="77750"/>
                  <a:pt x="558231" y="78794"/>
                </a:cubicBezTo>
                <a:lnTo>
                  <a:pt x="558231" y="218780"/>
                </a:lnTo>
                <a:lnTo>
                  <a:pt x="595289" y="218780"/>
                </a:lnTo>
                <a:cubicBezTo>
                  <a:pt x="624341" y="218394"/>
                  <a:pt x="646873" y="211446"/>
                  <a:pt x="662885" y="197937"/>
                </a:cubicBezTo>
                <a:cubicBezTo>
                  <a:pt x="678898" y="184427"/>
                  <a:pt x="687019" y="166671"/>
                  <a:pt x="687247" y="144670"/>
                </a:cubicBezTo>
                <a:cubicBezTo>
                  <a:pt x="686561" y="118965"/>
                  <a:pt x="678155" y="100895"/>
                  <a:pt x="662028" y="90459"/>
                </a:cubicBezTo>
                <a:cubicBezTo>
                  <a:pt x="645901" y="80023"/>
                  <a:pt x="626171" y="74991"/>
                  <a:pt x="602838" y="75362"/>
                </a:cubicBezTo>
                <a:close/>
                <a:moveTo>
                  <a:pt x="149474" y="4125"/>
                </a:moveTo>
                <a:lnTo>
                  <a:pt x="277008" y="4125"/>
                </a:lnTo>
                <a:lnTo>
                  <a:pt x="424424" y="531419"/>
                </a:lnTo>
                <a:lnTo>
                  <a:pt x="318148" y="531419"/>
                </a:lnTo>
                <a:lnTo>
                  <a:pt x="280436" y="392202"/>
                </a:lnTo>
                <a:lnTo>
                  <a:pt x="139189" y="392202"/>
                </a:lnTo>
                <a:lnTo>
                  <a:pt x="102849" y="531419"/>
                </a:lnTo>
                <a:lnTo>
                  <a:pt x="0" y="531419"/>
                </a:lnTo>
                <a:close/>
                <a:moveTo>
                  <a:pt x="591172" y="10"/>
                </a:moveTo>
                <a:cubicBezTo>
                  <a:pt x="622883" y="-176"/>
                  <a:pt x="650556" y="2250"/>
                  <a:pt x="674192" y="7288"/>
                </a:cubicBezTo>
                <a:cubicBezTo>
                  <a:pt x="697827" y="12326"/>
                  <a:pt x="718624" y="21088"/>
                  <a:pt x="736583" y="33576"/>
                </a:cubicBezTo>
                <a:cubicBezTo>
                  <a:pt x="752514" y="44307"/>
                  <a:pt x="765019" y="58129"/>
                  <a:pt x="774098" y="75042"/>
                </a:cubicBezTo>
                <a:cubicBezTo>
                  <a:pt x="783178" y="91954"/>
                  <a:pt x="787803" y="111275"/>
                  <a:pt x="787974" y="133004"/>
                </a:cubicBezTo>
                <a:cubicBezTo>
                  <a:pt x="787974" y="157436"/>
                  <a:pt x="780951" y="179763"/>
                  <a:pt x="766905" y="199985"/>
                </a:cubicBezTo>
                <a:cubicBezTo>
                  <a:pt x="752859" y="220206"/>
                  <a:pt x="731792" y="235833"/>
                  <a:pt x="703704" y="246866"/>
                </a:cubicBezTo>
                <a:lnTo>
                  <a:pt x="703704" y="249606"/>
                </a:lnTo>
                <a:cubicBezTo>
                  <a:pt x="733769" y="257368"/>
                  <a:pt x="758267" y="272334"/>
                  <a:pt x="777197" y="294502"/>
                </a:cubicBezTo>
                <a:cubicBezTo>
                  <a:pt x="796126" y="316671"/>
                  <a:pt x="805891" y="344680"/>
                  <a:pt x="806491" y="378529"/>
                </a:cubicBezTo>
                <a:cubicBezTo>
                  <a:pt x="806419" y="399344"/>
                  <a:pt x="802279" y="419126"/>
                  <a:pt x="794071" y="437876"/>
                </a:cubicBezTo>
                <a:cubicBezTo>
                  <a:pt x="785862" y="456627"/>
                  <a:pt x="774013" y="472967"/>
                  <a:pt x="758523" y="486898"/>
                </a:cubicBezTo>
                <a:cubicBezTo>
                  <a:pt x="740950" y="503039"/>
                  <a:pt x="716810" y="515284"/>
                  <a:pt x="686102" y="523633"/>
                </a:cubicBezTo>
                <a:cubicBezTo>
                  <a:pt x="655395" y="531981"/>
                  <a:pt x="616660" y="536177"/>
                  <a:pt x="569897" y="536220"/>
                </a:cubicBezTo>
                <a:cubicBezTo>
                  <a:pt x="544864" y="536149"/>
                  <a:pt x="522961" y="535435"/>
                  <a:pt x="504187" y="534079"/>
                </a:cubicBezTo>
                <a:cubicBezTo>
                  <a:pt x="485413" y="532723"/>
                  <a:pt x="469852" y="531154"/>
                  <a:pt x="457504" y="529370"/>
                </a:cubicBezTo>
                <a:lnTo>
                  <a:pt x="457504" y="10970"/>
                </a:lnTo>
                <a:cubicBezTo>
                  <a:pt x="473049" y="7816"/>
                  <a:pt x="492665" y="5219"/>
                  <a:pt x="516353" y="3178"/>
                </a:cubicBezTo>
                <a:cubicBezTo>
                  <a:pt x="540041" y="1137"/>
                  <a:pt x="564981" y="81"/>
                  <a:pt x="591172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0AD8960-51FD-4FA7-A4C2-ADCA2EBC354D}"/>
              </a:ext>
            </a:extLst>
          </p:cNvPr>
          <p:cNvGrpSpPr/>
          <p:nvPr/>
        </p:nvGrpSpPr>
        <p:grpSpPr>
          <a:xfrm>
            <a:off x="1050432" y="3923377"/>
            <a:ext cx="834268" cy="2335655"/>
            <a:chOff x="6734546" y="2348669"/>
            <a:chExt cx="834268" cy="2335655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3E15E54-1A7E-4268-869B-F6BCB931956F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A79B56D6-C641-42DC-804B-920A68CC7B1E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="" xmlns:a16="http://schemas.microsoft.com/office/drawing/2014/main" id="{70A6483D-C0DD-42C2-90E9-3EF23EAFC8C3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6426615A-B80A-441D-A0C1-9EB4F541905A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1E1930FD-4AE1-4F70-AE08-5B8063CF1F52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13DA4FEE-E563-46AA-86EA-90761B996885}"/>
              </a:ext>
            </a:extLst>
          </p:cNvPr>
          <p:cNvGrpSpPr/>
          <p:nvPr/>
        </p:nvGrpSpPr>
        <p:grpSpPr>
          <a:xfrm>
            <a:off x="2349333" y="3917922"/>
            <a:ext cx="834268" cy="2335655"/>
            <a:chOff x="6734546" y="2348669"/>
            <a:chExt cx="834268" cy="2335655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680277B-7A2C-41CE-AC11-24C53CED246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182A569-F1EC-4710-A406-B29EA0ECA97A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="" xmlns:a16="http://schemas.microsoft.com/office/drawing/2014/main" id="{C1D511E3-8149-4589-93E6-89CE6422686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="" xmlns:a16="http://schemas.microsoft.com/office/drawing/2014/main" id="{13A7DAB0-4BF3-4D9C-8A05-CC1D6A9F32EB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F59171C9-70EC-457F-BD08-BE03D08C36B4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3CDD26A2-7F0D-46F6-B6FC-DDBE207B1568}"/>
              </a:ext>
            </a:extLst>
          </p:cNvPr>
          <p:cNvGrpSpPr/>
          <p:nvPr/>
        </p:nvGrpSpPr>
        <p:grpSpPr>
          <a:xfrm>
            <a:off x="3648234" y="3923377"/>
            <a:ext cx="834268" cy="2335655"/>
            <a:chOff x="6734546" y="2348669"/>
            <a:chExt cx="834268" cy="2335655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4EC39D-FE52-4BFB-8AFF-46D4842463A3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0FAA8C0B-7D6C-4811-94DF-FD8B198688AC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Top Corners Rounded 64">
              <a:extLst>
                <a:ext uri="{FF2B5EF4-FFF2-40B4-BE49-F238E27FC236}">
                  <a16:creationId xmlns="" xmlns:a16="http://schemas.microsoft.com/office/drawing/2014/main" id="{05E76949-E08D-4D40-9552-8A2F4368A920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="" xmlns:a16="http://schemas.microsoft.com/office/drawing/2014/main" id="{27AA0299-22E6-4E5E-923B-53FEDD34577F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E66656BA-F7E8-4261-AA69-1C6D1D0C2E38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0368DD87-642A-42BB-8222-B37C99F14512}"/>
              </a:ext>
            </a:extLst>
          </p:cNvPr>
          <p:cNvGrpSpPr/>
          <p:nvPr/>
        </p:nvGrpSpPr>
        <p:grpSpPr>
          <a:xfrm>
            <a:off x="4947136" y="3917922"/>
            <a:ext cx="834268" cy="2335655"/>
            <a:chOff x="6734546" y="2348669"/>
            <a:chExt cx="834268" cy="2335655"/>
          </a:xfrm>
        </p:grpSpPr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E7288870-4C64-4A2B-B788-7D4E694AE5B7}"/>
                </a:ext>
              </a:extLst>
            </p:cNvPr>
            <p:cNvSpPr/>
            <p:nvPr/>
          </p:nvSpPr>
          <p:spPr>
            <a:xfrm>
              <a:off x="6734546" y="2348669"/>
              <a:ext cx="834268" cy="2335655"/>
            </a:xfrm>
            <a:custGeom>
              <a:avLst/>
              <a:gdLst>
                <a:gd name="connsiteX0" fmla="*/ 0 w 834268"/>
                <a:gd name="connsiteY0" fmla="*/ 100795 h 2335655"/>
                <a:gd name="connsiteX1" fmla="*/ 0 w 834268"/>
                <a:gd name="connsiteY1" fmla="*/ 100796 h 2335655"/>
                <a:gd name="connsiteX2" fmla="*/ 0 w 834268"/>
                <a:gd name="connsiteY2" fmla="*/ 100796 h 2335655"/>
                <a:gd name="connsiteX3" fmla="*/ 100796 w 834268"/>
                <a:gd name="connsiteY3" fmla="*/ 0 h 2335655"/>
                <a:gd name="connsiteX4" fmla="*/ 733472 w 834268"/>
                <a:gd name="connsiteY4" fmla="*/ 0 h 2335655"/>
                <a:gd name="connsiteX5" fmla="*/ 834268 w 834268"/>
                <a:gd name="connsiteY5" fmla="*/ 100796 h 2335655"/>
                <a:gd name="connsiteX6" fmla="*/ 834267 w 834268"/>
                <a:gd name="connsiteY6" fmla="*/ 100796 h 2335655"/>
                <a:gd name="connsiteX7" fmla="*/ 733471 w 834268"/>
                <a:gd name="connsiteY7" fmla="*/ 201592 h 2335655"/>
                <a:gd name="connsiteX8" fmla="*/ 700979 w 834268"/>
                <a:gd name="connsiteY8" fmla="*/ 201592 h 2335655"/>
                <a:gd name="connsiteX9" fmla="*/ 700979 w 834268"/>
                <a:gd name="connsiteY9" fmla="*/ 2057204 h 2335655"/>
                <a:gd name="connsiteX10" fmla="*/ 422528 w 834268"/>
                <a:gd name="connsiteY10" fmla="*/ 2335655 h 2335655"/>
                <a:gd name="connsiteX11" fmla="*/ 144077 w 834268"/>
                <a:gd name="connsiteY11" fmla="*/ 2057204 h 2335655"/>
                <a:gd name="connsiteX12" fmla="*/ 144077 w 834268"/>
                <a:gd name="connsiteY12" fmla="*/ 201591 h 2335655"/>
                <a:gd name="connsiteX13" fmla="*/ 100796 w 834268"/>
                <a:gd name="connsiteY13" fmla="*/ 201591 h 2335655"/>
                <a:gd name="connsiteX14" fmla="*/ 7921 w 834268"/>
                <a:gd name="connsiteY14" fmla="*/ 140029 h 2335655"/>
                <a:gd name="connsiteX15" fmla="*/ 0 w 834268"/>
                <a:gd name="connsiteY15" fmla="*/ 100796 h 2335655"/>
                <a:gd name="connsiteX16" fmla="*/ 7921 w 834268"/>
                <a:gd name="connsiteY16" fmla="*/ 61562 h 2335655"/>
                <a:gd name="connsiteX17" fmla="*/ 100796 w 834268"/>
                <a:gd name="connsiteY17" fmla="*/ 0 h 23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4268" h="2335655">
                  <a:moveTo>
                    <a:pt x="0" y="100795"/>
                  </a:moveTo>
                  <a:lnTo>
                    <a:pt x="0" y="100796"/>
                  </a:lnTo>
                  <a:lnTo>
                    <a:pt x="0" y="100796"/>
                  </a:lnTo>
                  <a:close/>
                  <a:moveTo>
                    <a:pt x="100796" y="0"/>
                  </a:moveTo>
                  <a:lnTo>
                    <a:pt x="733472" y="0"/>
                  </a:lnTo>
                  <a:cubicBezTo>
                    <a:pt x="789140" y="0"/>
                    <a:pt x="834268" y="45128"/>
                    <a:pt x="834268" y="100796"/>
                  </a:cubicBezTo>
                  <a:lnTo>
                    <a:pt x="834267" y="100796"/>
                  </a:lnTo>
                  <a:cubicBezTo>
                    <a:pt x="834267" y="156464"/>
                    <a:pt x="789139" y="201592"/>
                    <a:pt x="733471" y="201592"/>
                  </a:cubicBezTo>
                  <a:lnTo>
                    <a:pt x="700979" y="201592"/>
                  </a:lnTo>
                  <a:lnTo>
                    <a:pt x="700979" y="2057204"/>
                  </a:lnTo>
                  <a:cubicBezTo>
                    <a:pt x="700979" y="2210988"/>
                    <a:pt x="576312" y="2335655"/>
                    <a:pt x="422528" y="2335655"/>
                  </a:cubicBezTo>
                  <a:cubicBezTo>
                    <a:pt x="268744" y="2335655"/>
                    <a:pt x="144077" y="2210988"/>
                    <a:pt x="144077" y="2057204"/>
                  </a:cubicBezTo>
                  <a:lnTo>
                    <a:pt x="144077" y="201591"/>
                  </a:lnTo>
                  <a:lnTo>
                    <a:pt x="100796" y="201591"/>
                  </a:lnTo>
                  <a:cubicBezTo>
                    <a:pt x="59045" y="201591"/>
                    <a:pt x="23223" y="176207"/>
                    <a:pt x="7921" y="140029"/>
                  </a:cubicBezTo>
                  <a:lnTo>
                    <a:pt x="0" y="100796"/>
                  </a:lnTo>
                  <a:lnTo>
                    <a:pt x="7921" y="61562"/>
                  </a:lnTo>
                  <a:cubicBezTo>
                    <a:pt x="23223" y="25385"/>
                    <a:pt x="59045" y="0"/>
                    <a:pt x="100796" y="0"/>
                  </a:cubicBez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B73854E3-420B-4377-BD0E-1090B2F7C287}"/>
                </a:ext>
              </a:extLst>
            </p:cNvPr>
            <p:cNvSpPr/>
            <p:nvPr/>
          </p:nvSpPr>
          <p:spPr>
            <a:xfrm>
              <a:off x="6770085" y="2377880"/>
              <a:ext cx="765302" cy="2258076"/>
            </a:xfrm>
            <a:custGeom>
              <a:avLst/>
              <a:gdLst>
                <a:gd name="connsiteX0" fmla="*/ 193934 w 765302"/>
                <a:gd name="connsiteY0" fmla="*/ 153348 h 2258076"/>
                <a:gd name="connsiteX1" fmla="*/ 193934 w 765302"/>
                <a:gd name="connsiteY1" fmla="*/ 2024360 h 2258076"/>
                <a:gd name="connsiteX2" fmla="*/ 381724 w 765302"/>
                <a:gd name="connsiteY2" fmla="*/ 2212150 h 2258076"/>
                <a:gd name="connsiteX3" fmla="*/ 569514 w 765302"/>
                <a:gd name="connsiteY3" fmla="*/ 2024360 h 2258076"/>
                <a:gd name="connsiteX4" fmla="*/ 569514 w 765302"/>
                <a:gd name="connsiteY4" fmla="*/ 153348 h 2258076"/>
                <a:gd name="connsiteX5" fmla="*/ 98041 w 765302"/>
                <a:gd name="connsiteY5" fmla="*/ 29796 h 2258076"/>
                <a:gd name="connsiteX6" fmla="*/ 81877 w 765302"/>
                <a:gd name="connsiteY6" fmla="*/ 36492 h 2258076"/>
                <a:gd name="connsiteX7" fmla="*/ 75181 w 765302"/>
                <a:gd name="connsiteY7" fmla="*/ 52656 h 2258076"/>
                <a:gd name="connsiteX8" fmla="*/ 81877 w 765302"/>
                <a:gd name="connsiteY8" fmla="*/ 68820 h 2258076"/>
                <a:gd name="connsiteX9" fmla="*/ 98041 w 765302"/>
                <a:gd name="connsiteY9" fmla="*/ 75515 h 2258076"/>
                <a:gd name="connsiteX10" fmla="*/ 226496 w 765302"/>
                <a:gd name="connsiteY10" fmla="*/ 75516 h 2258076"/>
                <a:gd name="connsiteX11" fmla="*/ 249356 w 765302"/>
                <a:gd name="connsiteY11" fmla="*/ 52656 h 2258076"/>
                <a:gd name="connsiteX12" fmla="*/ 249357 w 765302"/>
                <a:gd name="connsiteY12" fmla="*/ 52656 h 2258076"/>
                <a:gd name="connsiteX13" fmla="*/ 226497 w 765302"/>
                <a:gd name="connsiteY13" fmla="*/ 29796 h 2258076"/>
                <a:gd name="connsiteX14" fmla="*/ 69793 w 765302"/>
                <a:gd name="connsiteY14" fmla="*/ 0 h 2258076"/>
                <a:gd name="connsiteX15" fmla="*/ 695509 w 765302"/>
                <a:gd name="connsiteY15" fmla="*/ 0 h 2258076"/>
                <a:gd name="connsiteX16" fmla="*/ 765302 w 765302"/>
                <a:gd name="connsiteY16" fmla="*/ 69793 h 2258076"/>
                <a:gd name="connsiteX17" fmla="*/ 695509 w 765302"/>
                <a:gd name="connsiteY17" fmla="*/ 139586 h 2258076"/>
                <a:gd name="connsiteX18" fmla="*/ 629539 w 765302"/>
                <a:gd name="connsiteY18" fmla="*/ 139586 h 2258076"/>
                <a:gd name="connsiteX19" fmla="*/ 629539 w 765302"/>
                <a:gd name="connsiteY19" fmla="*/ 2013971 h 2258076"/>
                <a:gd name="connsiteX20" fmla="*/ 385434 w 765302"/>
                <a:gd name="connsiteY20" fmla="*/ 2258076 h 2258076"/>
                <a:gd name="connsiteX21" fmla="*/ 141329 w 765302"/>
                <a:gd name="connsiteY21" fmla="*/ 2013971 h 2258076"/>
                <a:gd name="connsiteX22" fmla="*/ 141329 w 765302"/>
                <a:gd name="connsiteY22" fmla="*/ 139586 h 2258076"/>
                <a:gd name="connsiteX23" fmla="*/ 69793 w 765302"/>
                <a:gd name="connsiteY23" fmla="*/ 139586 h 2258076"/>
                <a:gd name="connsiteX24" fmla="*/ 0 w 765302"/>
                <a:gd name="connsiteY24" fmla="*/ 69793 h 2258076"/>
                <a:gd name="connsiteX25" fmla="*/ 69793 w 765302"/>
                <a:gd name="connsiteY25" fmla="*/ 0 h 225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302" h="2258076">
                  <a:moveTo>
                    <a:pt x="193934" y="153348"/>
                  </a:moveTo>
                  <a:lnTo>
                    <a:pt x="193934" y="2024360"/>
                  </a:lnTo>
                  <a:cubicBezTo>
                    <a:pt x="193934" y="2128074"/>
                    <a:pt x="278010" y="2212150"/>
                    <a:pt x="381724" y="2212150"/>
                  </a:cubicBezTo>
                  <a:cubicBezTo>
                    <a:pt x="485438" y="2212150"/>
                    <a:pt x="569514" y="2128074"/>
                    <a:pt x="569514" y="2024360"/>
                  </a:cubicBezTo>
                  <a:lnTo>
                    <a:pt x="569514" y="153348"/>
                  </a:lnTo>
                  <a:close/>
                  <a:moveTo>
                    <a:pt x="98041" y="29796"/>
                  </a:moveTo>
                  <a:cubicBezTo>
                    <a:pt x="91729" y="29796"/>
                    <a:pt x="86014" y="32355"/>
                    <a:pt x="81877" y="36492"/>
                  </a:cubicBezTo>
                  <a:lnTo>
                    <a:pt x="75181" y="52656"/>
                  </a:lnTo>
                  <a:lnTo>
                    <a:pt x="81877" y="68820"/>
                  </a:lnTo>
                  <a:cubicBezTo>
                    <a:pt x="86014" y="72956"/>
                    <a:pt x="91729" y="75515"/>
                    <a:pt x="98041" y="75515"/>
                  </a:cubicBezTo>
                  <a:lnTo>
                    <a:pt x="226496" y="75516"/>
                  </a:lnTo>
                  <a:cubicBezTo>
                    <a:pt x="239121" y="75516"/>
                    <a:pt x="249356" y="65281"/>
                    <a:pt x="249356" y="52656"/>
                  </a:cubicBezTo>
                  <a:lnTo>
                    <a:pt x="249357" y="52656"/>
                  </a:lnTo>
                  <a:cubicBezTo>
                    <a:pt x="249357" y="40031"/>
                    <a:pt x="239122" y="29796"/>
                    <a:pt x="226497" y="29796"/>
                  </a:cubicBezTo>
                  <a:close/>
                  <a:moveTo>
                    <a:pt x="69793" y="0"/>
                  </a:moveTo>
                  <a:lnTo>
                    <a:pt x="695509" y="0"/>
                  </a:lnTo>
                  <a:cubicBezTo>
                    <a:pt x="734055" y="0"/>
                    <a:pt x="765302" y="31247"/>
                    <a:pt x="765302" y="69793"/>
                  </a:cubicBezTo>
                  <a:cubicBezTo>
                    <a:pt x="765302" y="108339"/>
                    <a:pt x="734055" y="139586"/>
                    <a:pt x="695509" y="139586"/>
                  </a:cubicBezTo>
                  <a:lnTo>
                    <a:pt x="629539" y="139586"/>
                  </a:lnTo>
                  <a:lnTo>
                    <a:pt x="629539" y="2013971"/>
                  </a:lnTo>
                  <a:cubicBezTo>
                    <a:pt x="629539" y="2148786"/>
                    <a:pt x="520249" y="2258076"/>
                    <a:pt x="385434" y="2258076"/>
                  </a:cubicBezTo>
                  <a:cubicBezTo>
                    <a:pt x="250619" y="2258076"/>
                    <a:pt x="141329" y="2148786"/>
                    <a:pt x="141329" y="2013971"/>
                  </a:cubicBezTo>
                  <a:lnTo>
                    <a:pt x="141329" y="139586"/>
                  </a:lnTo>
                  <a:lnTo>
                    <a:pt x="69793" y="139586"/>
                  </a:lnTo>
                  <a:cubicBezTo>
                    <a:pt x="31247" y="139586"/>
                    <a:pt x="0" y="108339"/>
                    <a:pt x="0" y="69793"/>
                  </a:cubicBezTo>
                  <a:cubicBezTo>
                    <a:pt x="0" y="31247"/>
                    <a:pt x="31247" y="0"/>
                    <a:pt x="69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Top Corners Rounded 70">
              <a:extLst>
                <a:ext uri="{FF2B5EF4-FFF2-40B4-BE49-F238E27FC236}">
                  <a16:creationId xmlns="" xmlns:a16="http://schemas.microsoft.com/office/drawing/2014/main" id="{056E720A-D72B-480D-A112-5F0A8E934D31}"/>
                </a:ext>
              </a:extLst>
            </p:cNvPr>
            <p:cNvSpPr/>
            <p:nvPr/>
          </p:nvSpPr>
          <p:spPr>
            <a:xfrm>
              <a:off x="6995980" y="2912624"/>
              <a:ext cx="311399" cy="16413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C111666E-15E7-4796-9544-425AC52901FE}"/>
                </a:ext>
              </a:extLst>
            </p:cNvPr>
            <p:cNvSpPr/>
            <p:nvPr/>
          </p:nvSpPr>
          <p:spPr>
            <a:xfrm>
              <a:off x="7053819" y="2966506"/>
              <a:ext cx="45719" cy="10082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DE673F2-D706-4281-98E0-A2FAF0D47713}"/>
                </a:ext>
              </a:extLst>
            </p:cNvPr>
            <p:cNvSpPr/>
            <p:nvPr/>
          </p:nvSpPr>
          <p:spPr>
            <a:xfrm>
              <a:off x="6993835" y="2912623"/>
              <a:ext cx="312454" cy="1636696"/>
            </a:xfrm>
            <a:custGeom>
              <a:avLst/>
              <a:gdLst>
                <a:gd name="connsiteX0" fmla="*/ 563880 w 561975"/>
                <a:gd name="connsiteY0" fmla="*/ 0 h 2914650"/>
                <a:gd name="connsiteX1" fmla="*/ 515302 w 561975"/>
                <a:gd name="connsiteY1" fmla="*/ 18098 h 2914650"/>
                <a:gd name="connsiteX2" fmla="*/ 129540 w 561975"/>
                <a:gd name="connsiteY2" fmla="*/ 18098 h 2914650"/>
                <a:gd name="connsiteX3" fmla="*/ 77152 w 561975"/>
                <a:gd name="connsiteY3" fmla="*/ 68580 h 2914650"/>
                <a:gd name="connsiteX4" fmla="*/ 78105 w 561975"/>
                <a:gd name="connsiteY4" fmla="*/ 2727960 h 2914650"/>
                <a:gd name="connsiteX5" fmla="*/ 160020 w 561975"/>
                <a:gd name="connsiteY5" fmla="*/ 2880360 h 2914650"/>
                <a:gd name="connsiteX6" fmla="*/ 201930 w 561975"/>
                <a:gd name="connsiteY6" fmla="*/ 2922270 h 2914650"/>
                <a:gd name="connsiteX7" fmla="*/ 10477 w 561975"/>
                <a:gd name="connsiteY7" fmla="*/ 2685098 h 2914650"/>
                <a:gd name="connsiteX8" fmla="*/ 10477 w 561975"/>
                <a:gd name="connsiteY8" fmla="*/ 79058 h 2914650"/>
                <a:gd name="connsiteX9" fmla="*/ 0 w 561975"/>
                <a:gd name="connsiteY9" fmla="*/ 953 h 2914650"/>
                <a:gd name="connsiteX10" fmla="*/ 563880 w 561975"/>
                <a:gd name="connsiteY10" fmla="*/ 0 h 2914650"/>
                <a:gd name="connsiteX0" fmla="*/ 563880 w 563881"/>
                <a:gd name="connsiteY0" fmla="*/ 0 h 2922269"/>
                <a:gd name="connsiteX1" fmla="*/ 515302 w 563881"/>
                <a:gd name="connsiteY1" fmla="*/ 18098 h 2922269"/>
                <a:gd name="connsiteX2" fmla="*/ 129540 w 563881"/>
                <a:gd name="connsiteY2" fmla="*/ 18098 h 2922269"/>
                <a:gd name="connsiteX3" fmla="*/ 77152 w 563881"/>
                <a:gd name="connsiteY3" fmla="*/ 68580 h 2922269"/>
                <a:gd name="connsiteX4" fmla="*/ 78105 w 563881"/>
                <a:gd name="connsiteY4" fmla="*/ 2727960 h 2922269"/>
                <a:gd name="connsiteX5" fmla="*/ 160020 w 563881"/>
                <a:gd name="connsiteY5" fmla="*/ 2880360 h 2922269"/>
                <a:gd name="connsiteX6" fmla="*/ 201930 w 563881"/>
                <a:gd name="connsiteY6" fmla="*/ 2922270 h 2922269"/>
                <a:gd name="connsiteX7" fmla="*/ 10477 w 563881"/>
                <a:gd name="connsiteY7" fmla="*/ 2685098 h 2922269"/>
                <a:gd name="connsiteX8" fmla="*/ 0 w 563881"/>
                <a:gd name="connsiteY8" fmla="*/ 953 h 2922269"/>
                <a:gd name="connsiteX9" fmla="*/ 563880 w 563881"/>
                <a:gd name="connsiteY9" fmla="*/ 0 h 2922269"/>
                <a:gd name="connsiteX0" fmla="*/ 570944 w 570943"/>
                <a:gd name="connsiteY0" fmla="*/ 0 h 2992706"/>
                <a:gd name="connsiteX1" fmla="*/ 522366 w 570943"/>
                <a:gd name="connsiteY1" fmla="*/ 18098 h 2992706"/>
                <a:gd name="connsiteX2" fmla="*/ 136604 w 570943"/>
                <a:gd name="connsiteY2" fmla="*/ 18098 h 2992706"/>
                <a:gd name="connsiteX3" fmla="*/ 84216 w 570943"/>
                <a:gd name="connsiteY3" fmla="*/ 68580 h 2992706"/>
                <a:gd name="connsiteX4" fmla="*/ 85169 w 570943"/>
                <a:gd name="connsiteY4" fmla="*/ 2727960 h 2992706"/>
                <a:gd name="connsiteX5" fmla="*/ 167084 w 570943"/>
                <a:gd name="connsiteY5" fmla="*/ 2880360 h 2992706"/>
                <a:gd name="connsiteX6" fmla="*/ 213429 w 570943"/>
                <a:gd name="connsiteY6" fmla="*/ 2953324 h 2992706"/>
                <a:gd name="connsiteX7" fmla="*/ 17541 w 570943"/>
                <a:gd name="connsiteY7" fmla="*/ 2685098 h 2992706"/>
                <a:gd name="connsiteX8" fmla="*/ 7064 w 570943"/>
                <a:gd name="connsiteY8" fmla="*/ 953 h 2992706"/>
                <a:gd name="connsiteX9" fmla="*/ 570944 w 570943"/>
                <a:gd name="connsiteY9" fmla="*/ 0 h 2992706"/>
                <a:gd name="connsiteX0" fmla="*/ 570944 w 570945"/>
                <a:gd name="connsiteY0" fmla="*/ 0 h 2986009"/>
                <a:gd name="connsiteX1" fmla="*/ 522366 w 570945"/>
                <a:gd name="connsiteY1" fmla="*/ 18098 h 2986009"/>
                <a:gd name="connsiteX2" fmla="*/ 136604 w 570945"/>
                <a:gd name="connsiteY2" fmla="*/ 18098 h 2986009"/>
                <a:gd name="connsiteX3" fmla="*/ 84216 w 570945"/>
                <a:gd name="connsiteY3" fmla="*/ 68580 h 2986009"/>
                <a:gd name="connsiteX4" fmla="*/ 85169 w 570945"/>
                <a:gd name="connsiteY4" fmla="*/ 2727960 h 2986009"/>
                <a:gd name="connsiteX5" fmla="*/ 167084 w 570945"/>
                <a:gd name="connsiteY5" fmla="*/ 2880360 h 2986009"/>
                <a:gd name="connsiteX6" fmla="*/ 213429 w 570945"/>
                <a:gd name="connsiteY6" fmla="*/ 2953324 h 2986009"/>
                <a:gd name="connsiteX7" fmla="*/ 17541 w 570945"/>
                <a:gd name="connsiteY7" fmla="*/ 2685098 h 2986009"/>
                <a:gd name="connsiteX8" fmla="*/ 7064 w 570945"/>
                <a:gd name="connsiteY8" fmla="*/ 953 h 2986009"/>
                <a:gd name="connsiteX9" fmla="*/ 570944 w 570945"/>
                <a:gd name="connsiteY9" fmla="*/ 0 h 2986009"/>
                <a:gd name="connsiteX0" fmla="*/ 563880 w 563880"/>
                <a:gd name="connsiteY0" fmla="*/ 0 h 2953325"/>
                <a:gd name="connsiteX1" fmla="*/ 515302 w 563880"/>
                <a:gd name="connsiteY1" fmla="*/ 18098 h 2953325"/>
                <a:gd name="connsiteX2" fmla="*/ 129540 w 563880"/>
                <a:gd name="connsiteY2" fmla="*/ 18098 h 2953325"/>
                <a:gd name="connsiteX3" fmla="*/ 77152 w 563880"/>
                <a:gd name="connsiteY3" fmla="*/ 68580 h 2953325"/>
                <a:gd name="connsiteX4" fmla="*/ 78105 w 563880"/>
                <a:gd name="connsiteY4" fmla="*/ 2727960 h 2953325"/>
                <a:gd name="connsiteX5" fmla="*/ 160020 w 563880"/>
                <a:gd name="connsiteY5" fmla="*/ 2880360 h 2953325"/>
                <a:gd name="connsiteX6" fmla="*/ 206365 w 563880"/>
                <a:gd name="connsiteY6" fmla="*/ 2953324 h 2953325"/>
                <a:gd name="connsiteX7" fmla="*/ 10477 w 563880"/>
                <a:gd name="connsiteY7" fmla="*/ 2685098 h 2953325"/>
                <a:gd name="connsiteX8" fmla="*/ 0 w 563880"/>
                <a:gd name="connsiteY8" fmla="*/ 953 h 2953325"/>
                <a:gd name="connsiteX9" fmla="*/ 563880 w 563880"/>
                <a:gd name="connsiteY9" fmla="*/ 0 h 2953325"/>
                <a:gd name="connsiteX0" fmla="*/ 563880 w 563880"/>
                <a:gd name="connsiteY0" fmla="*/ 0 h 3023716"/>
                <a:gd name="connsiteX1" fmla="*/ 515302 w 563880"/>
                <a:gd name="connsiteY1" fmla="*/ 18098 h 3023716"/>
                <a:gd name="connsiteX2" fmla="*/ 129540 w 563880"/>
                <a:gd name="connsiteY2" fmla="*/ 18098 h 3023716"/>
                <a:gd name="connsiteX3" fmla="*/ 77152 w 563880"/>
                <a:gd name="connsiteY3" fmla="*/ 68580 h 3023716"/>
                <a:gd name="connsiteX4" fmla="*/ 78105 w 563880"/>
                <a:gd name="connsiteY4" fmla="*/ 2727960 h 3023716"/>
                <a:gd name="connsiteX5" fmla="*/ 206365 w 563880"/>
                <a:gd name="connsiteY5" fmla="*/ 2953324 h 3023716"/>
                <a:gd name="connsiteX6" fmla="*/ 10477 w 563880"/>
                <a:gd name="connsiteY6" fmla="*/ 2685098 h 3023716"/>
                <a:gd name="connsiteX7" fmla="*/ 0 w 563880"/>
                <a:gd name="connsiteY7" fmla="*/ 953 h 3023716"/>
                <a:gd name="connsiteX8" fmla="*/ 563880 w 563880"/>
                <a:gd name="connsiteY8" fmla="*/ 0 h 3023716"/>
                <a:gd name="connsiteX0" fmla="*/ 563880 w 563880"/>
                <a:gd name="connsiteY0" fmla="*/ 0 h 2953707"/>
                <a:gd name="connsiteX1" fmla="*/ 515302 w 563880"/>
                <a:gd name="connsiteY1" fmla="*/ 18098 h 2953707"/>
                <a:gd name="connsiteX2" fmla="*/ 129540 w 563880"/>
                <a:gd name="connsiteY2" fmla="*/ 18098 h 2953707"/>
                <a:gd name="connsiteX3" fmla="*/ 77152 w 563880"/>
                <a:gd name="connsiteY3" fmla="*/ 68580 h 2953707"/>
                <a:gd name="connsiteX4" fmla="*/ 78105 w 563880"/>
                <a:gd name="connsiteY4" fmla="*/ 2727960 h 2953707"/>
                <a:gd name="connsiteX5" fmla="*/ 206365 w 563880"/>
                <a:gd name="connsiteY5" fmla="*/ 2953324 h 2953707"/>
                <a:gd name="connsiteX6" fmla="*/ 10477 w 563880"/>
                <a:gd name="connsiteY6" fmla="*/ 2685098 h 2953707"/>
                <a:gd name="connsiteX7" fmla="*/ 0 w 563880"/>
                <a:gd name="connsiteY7" fmla="*/ 953 h 2953707"/>
                <a:gd name="connsiteX8" fmla="*/ 563880 w 563880"/>
                <a:gd name="connsiteY8" fmla="*/ 0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2953707">
                  <a:moveTo>
                    <a:pt x="563880" y="0"/>
                  </a:moveTo>
                  <a:cubicBezTo>
                    <a:pt x="555307" y="25718"/>
                    <a:pt x="532448" y="18098"/>
                    <a:pt x="515302" y="18098"/>
                  </a:cubicBezTo>
                  <a:lnTo>
                    <a:pt x="129540" y="18098"/>
                  </a:lnTo>
                  <a:cubicBezTo>
                    <a:pt x="91440" y="17145"/>
                    <a:pt x="77152" y="27623"/>
                    <a:pt x="77152" y="68580"/>
                  </a:cubicBezTo>
                  <a:cubicBezTo>
                    <a:pt x="78105" y="955358"/>
                    <a:pt x="65004" y="2246865"/>
                    <a:pt x="78105" y="2727960"/>
                  </a:cubicBezTo>
                  <a:cubicBezTo>
                    <a:pt x="81896" y="2867178"/>
                    <a:pt x="217636" y="2960468"/>
                    <a:pt x="206365" y="2953324"/>
                  </a:cubicBezTo>
                  <a:cubicBezTo>
                    <a:pt x="75247" y="2906053"/>
                    <a:pt x="13818" y="2853333"/>
                    <a:pt x="10477" y="2685098"/>
                  </a:cubicBezTo>
                  <a:cubicBezTo>
                    <a:pt x="683" y="2191933"/>
                    <a:pt x="3492" y="895668"/>
                    <a:pt x="0" y="953"/>
                  </a:cubicBezTo>
                  <a:lnTo>
                    <a:pt x="563880" y="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FB949C9-B445-4941-9E23-8D00CEB838BF}"/>
              </a:ext>
            </a:extLst>
          </p:cNvPr>
          <p:cNvSpPr txBox="1"/>
          <p:nvPr/>
        </p:nvSpPr>
        <p:spPr>
          <a:xfrm>
            <a:off x="1056982" y="2166152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85%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58CC29F-3562-43BF-B8D9-806580425686}"/>
              </a:ext>
            </a:extLst>
          </p:cNvPr>
          <p:cNvSpPr txBox="1"/>
          <p:nvPr/>
        </p:nvSpPr>
        <p:spPr>
          <a:xfrm>
            <a:off x="2382935" y="2166152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35%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A272C85-A943-4393-AB25-2752605DF6B7}"/>
              </a:ext>
            </a:extLst>
          </p:cNvPr>
          <p:cNvSpPr txBox="1"/>
          <p:nvPr/>
        </p:nvSpPr>
        <p:spPr>
          <a:xfrm>
            <a:off x="3717023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65%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3791CB1-7266-47F6-87B3-960412B5D694}"/>
              </a:ext>
            </a:extLst>
          </p:cNvPr>
          <p:cNvSpPr txBox="1"/>
          <p:nvPr/>
        </p:nvSpPr>
        <p:spPr>
          <a:xfrm>
            <a:off x="5059245" y="2166152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45%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A2C43CE-BF02-4F7C-AAF4-3289F943E063}"/>
              </a:ext>
            </a:extLst>
          </p:cNvPr>
          <p:cNvSpPr txBox="1"/>
          <p:nvPr/>
        </p:nvSpPr>
        <p:spPr>
          <a:xfrm>
            <a:off x="856106" y="1294201"/>
            <a:ext cx="5104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8A1B2BDE-9635-45F0-9633-C968D63B2192}"/>
              </a:ext>
            </a:extLst>
          </p:cNvPr>
          <p:cNvGrpSpPr/>
          <p:nvPr/>
        </p:nvGrpSpPr>
        <p:grpSpPr>
          <a:xfrm>
            <a:off x="6685570" y="2745677"/>
            <a:ext cx="4733229" cy="742063"/>
            <a:chOff x="575693" y="4067337"/>
            <a:chExt cx="1625933" cy="867949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7F36B22-0BD7-4CB6-8429-A775946F7C9B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B24D8D1-9699-4C46-896B-E574DA43259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04FA6F9B-8511-46EF-8AAD-CB9F0263D545}"/>
              </a:ext>
            </a:extLst>
          </p:cNvPr>
          <p:cNvGrpSpPr/>
          <p:nvPr/>
        </p:nvGrpSpPr>
        <p:grpSpPr>
          <a:xfrm>
            <a:off x="6685570" y="3568591"/>
            <a:ext cx="4733229" cy="742063"/>
            <a:chOff x="575693" y="4067337"/>
            <a:chExt cx="1625933" cy="867949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1682EF71-340A-43B7-8F8D-A1957A78020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83D730CD-E9C9-4D26-B593-2DBEE6B0933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A44275B9-7DF6-46EE-B08D-89E2F1C0C3C5}"/>
              </a:ext>
            </a:extLst>
          </p:cNvPr>
          <p:cNvGrpSpPr/>
          <p:nvPr/>
        </p:nvGrpSpPr>
        <p:grpSpPr>
          <a:xfrm>
            <a:off x="6685570" y="4391503"/>
            <a:ext cx="4733229" cy="742063"/>
            <a:chOff x="575693" y="4067337"/>
            <a:chExt cx="1625933" cy="867949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EC0E0D6F-6658-426C-8DF6-A89AF8063DF6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6BBC619C-8677-41D6-8F60-9547B348172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696E00D3-524B-4943-A3DB-2B8606B85AD7}"/>
              </a:ext>
            </a:extLst>
          </p:cNvPr>
          <p:cNvGrpSpPr/>
          <p:nvPr/>
        </p:nvGrpSpPr>
        <p:grpSpPr>
          <a:xfrm>
            <a:off x="6685570" y="5214415"/>
            <a:ext cx="4733229" cy="742063"/>
            <a:chOff x="575693" y="4067337"/>
            <a:chExt cx="1625933" cy="867949"/>
          </a:xfrm>
        </p:grpSpPr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3AC40281-F44A-415B-8D21-297356811850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258D4422-1681-4918-8E40-9054CC0BC897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A7D2E04-5E26-4013-AA26-5E4F77EF7CA3}"/>
              </a:ext>
            </a:extLst>
          </p:cNvPr>
          <p:cNvSpPr txBox="1"/>
          <p:nvPr/>
        </p:nvSpPr>
        <p:spPr>
          <a:xfrm>
            <a:off x="6685570" y="1666529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8FAFEA0-9E2A-499E-B886-D0BD3B610A93}"/>
              </a:ext>
            </a:extLst>
          </p:cNvPr>
          <p:cNvGrpSpPr/>
          <p:nvPr/>
        </p:nvGrpSpPr>
        <p:grpSpPr>
          <a:xfrm rot="10800000">
            <a:off x="10453735" y="573593"/>
            <a:ext cx="1738265" cy="3429529"/>
            <a:chOff x="0" y="2486173"/>
            <a:chExt cx="1738265" cy="3429529"/>
          </a:xfrm>
        </p:grpSpPr>
        <p:sp>
          <p:nvSpPr>
            <p:cNvPr id="11" name="Arrow: Pentagon 10">
              <a:extLst>
                <a:ext uri="{FF2B5EF4-FFF2-40B4-BE49-F238E27FC236}">
                  <a16:creationId xmlns="" xmlns:a16="http://schemas.microsoft.com/office/drawing/2014/main" id="{18F6C579-3985-43B8-AA41-6C237CC7E7C7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solidFill>
              <a:srgbClr val="E5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="" xmlns:a16="http://schemas.microsoft.com/office/drawing/2014/main" id="{38160CF6-2BA1-4F65-AF09-458CC764CDC3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="" xmlns:a16="http://schemas.microsoft.com/office/drawing/2014/main" id="{BAFE1EB1-F5CB-40EB-B3B0-A5A1423A31A0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solidFill>
              <a:srgbClr val="E52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E85ED550-C840-42BE-A4AD-992B72181C0F}"/>
              </a:ext>
            </a:extLst>
          </p:cNvPr>
          <p:cNvSpPr/>
          <p:nvPr/>
        </p:nvSpPr>
        <p:spPr>
          <a:xfrm>
            <a:off x="11027884" y="1980165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A1CBFB57-08AA-4331-852B-713961040E3B}"/>
              </a:ext>
            </a:extLst>
          </p:cNvPr>
          <p:cNvSpPr/>
          <p:nvPr/>
        </p:nvSpPr>
        <p:spPr>
          <a:xfrm>
            <a:off x="10994779" y="317025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Rounded Rectangle 40">
            <a:extLst>
              <a:ext uri="{FF2B5EF4-FFF2-40B4-BE49-F238E27FC236}">
                <a16:creationId xmlns="" xmlns:a16="http://schemas.microsoft.com/office/drawing/2014/main" id="{F07EB980-5E20-4189-9973-91752B4AAC3F}"/>
              </a:ext>
            </a:extLst>
          </p:cNvPr>
          <p:cNvSpPr/>
          <p:nvPr/>
        </p:nvSpPr>
        <p:spPr>
          <a:xfrm rot="2942052">
            <a:off x="11014851" y="869743"/>
            <a:ext cx="497971" cy="52976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92E666-2711-44AB-A2E9-6D0793A8BC81}"/>
              </a:ext>
            </a:extLst>
          </p:cNvPr>
          <p:cNvSpPr txBox="1"/>
          <p:nvPr/>
        </p:nvSpPr>
        <p:spPr>
          <a:xfrm>
            <a:off x="1131297" y="1088150"/>
            <a:ext cx="384012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2AC59A2-E964-40DE-A6A1-830AB22EF344}"/>
              </a:ext>
            </a:extLst>
          </p:cNvPr>
          <p:cNvGrpSpPr/>
          <p:nvPr/>
        </p:nvGrpSpPr>
        <p:grpSpPr>
          <a:xfrm>
            <a:off x="6132436" y="1487010"/>
            <a:ext cx="4321299" cy="3366496"/>
            <a:chOff x="1546363" y="2786226"/>
            <a:chExt cx="4321299" cy="336649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48AB1DC-4542-4205-81BE-B11568710CBF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909C5F1-C91D-456F-82C5-B7F3511646A1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68029B5-94BC-46F3-88C4-A524A170210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CDA65A6-4F98-4A1C-9C63-6A9058F6FE0A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7AA35A2-C190-4A6D-A2BA-BBA085EA1C4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64EA458-9858-4EC4-A7C0-E7D2BEB5CBFE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90">
            <a:extLst>
              <a:ext uri="{FF2B5EF4-FFF2-40B4-BE49-F238E27FC236}">
                <a16:creationId xmlns="" xmlns:a16="http://schemas.microsoft.com/office/drawing/2014/main" id="{DA7D2E04-5E26-4013-AA26-5E4F77EF7CA3}"/>
              </a:ext>
            </a:extLst>
          </p:cNvPr>
          <p:cNvSpPr txBox="1"/>
          <p:nvPr/>
        </p:nvSpPr>
        <p:spPr>
          <a:xfrm>
            <a:off x="972271" y="4853506"/>
            <a:ext cx="9849877" cy="1569660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88" y="1747888"/>
            <a:ext cx="2211095" cy="27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5DF3BF1-AE58-4F91-9BF9-3EF7EDDD23A7}"/>
              </a:ext>
            </a:extLst>
          </p:cNvPr>
          <p:cNvGrpSpPr/>
          <p:nvPr/>
        </p:nvGrpSpPr>
        <p:grpSpPr>
          <a:xfrm>
            <a:off x="6068967" y="3398402"/>
            <a:ext cx="2411654" cy="926727"/>
            <a:chOff x="575693" y="4067337"/>
            <a:chExt cx="1625933" cy="1083940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2217BF5-D495-4F05-9D25-5EE15A8D812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EA27D64-A722-42D7-B667-07CC97079AB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AC16A68-47D6-41F0-94CA-FC535E1EB356}"/>
              </a:ext>
            </a:extLst>
          </p:cNvPr>
          <p:cNvGrpSpPr/>
          <p:nvPr/>
        </p:nvGrpSpPr>
        <p:grpSpPr>
          <a:xfrm>
            <a:off x="6068967" y="4469050"/>
            <a:ext cx="2411654" cy="926727"/>
            <a:chOff x="575693" y="4067337"/>
            <a:chExt cx="1625933" cy="1083940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F438DEE-A7D9-4E13-8675-80C622BCF74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9770B32-AF1D-4805-A669-8A3021FCB5E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95DCACF-1664-4AAE-A620-AECB389DC545}"/>
              </a:ext>
            </a:extLst>
          </p:cNvPr>
          <p:cNvGrpSpPr/>
          <p:nvPr/>
        </p:nvGrpSpPr>
        <p:grpSpPr>
          <a:xfrm>
            <a:off x="6068967" y="5539697"/>
            <a:ext cx="2411654" cy="926727"/>
            <a:chOff x="575693" y="4067337"/>
            <a:chExt cx="1625933" cy="1083940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DF50897-0BAC-48DD-992A-07BFFFF183AF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45AD4C23-DDF5-4509-8EA0-66C39AC94D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7D2FF5B-B7AC-468F-AD0A-1CFD156B5982}"/>
              </a:ext>
            </a:extLst>
          </p:cNvPr>
          <p:cNvGrpSpPr/>
          <p:nvPr/>
        </p:nvGrpSpPr>
        <p:grpSpPr>
          <a:xfrm>
            <a:off x="9046657" y="3407954"/>
            <a:ext cx="2411654" cy="926727"/>
            <a:chOff x="575693" y="4067337"/>
            <a:chExt cx="1625933" cy="1083940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0BFEC2D-F103-4CD2-8ABE-64F2A9DFFEA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661A0EB-95C0-4DC0-8627-A9BC3BE14A0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707B2695-32FF-4C87-81FA-F2347CD79EF9}"/>
              </a:ext>
            </a:extLst>
          </p:cNvPr>
          <p:cNvGrpSpPr/>
          <p:nvPr/>
        </p:nvGrpSpPr>
        <p:grpSpPr>
          <a:xfrm>
            <a:off x="9046657" y="4478602"/>
            <a:ext cx="2411654" cy="926727"/>
            <a:chOff x="575693" y="4067337"/>
            <a:chExt cx="1625933" cy="1083940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7AF9506-CD22-4D7E-9249-B3BAA7AD0EC8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450F817E-B6D5-4AD6-8261-C9122851DB0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621F8EA-2A5D-405C-8FE5-953A1C9BA928}"/>
              </a:ext>
            </a:extLst>
          </p:cNvPr>
          <p:cNvGrpSpPr/>
          <p:nvPr/>
        </p:nvGrpSpPr>
        <p:grpSpPr>
          <a:xfrm>
            <a:off x="9046657" y="5549249"/>
            <a:ext cx="2411654" cy="926727"/>
            <a:chOff x="575693" y="4067337"/>
            <a:chExt cx="1625933" cy="1083940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4D8796FB-C16A-49BD-8D14-98B4EACD0465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1C842EB-A013-4D63-B6A9-1C339B0F677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1C0702A-F0C7-4FF6-9116-B92D107CEF5C}"/>
              </a:ext>
            </a:extLst>
          </p:cNvPr>
          <p:cNvGrpSpPr/>
          <p:nvPr/>
        </p:nvGrpSpPr>
        <p:grpSpPr>
          <a:xfrm>
            <a:off x="4990558" y="1538111"/>
            <a:ext cx="6725191" cy="1454668"/>
            <a:chOff x="919818" y="1776479"/>
            <a:chExt cx="4568470" cy="1454668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7B4D9DE-C88C-4E58-94B1-176C5F99E103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A0FDB54-E494-4606-BBC8-7FF8F000E8E8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02" y="3088202"/>
            <a:ext cx="4003956" cy="36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Freeform 31">
            <a:extLst>
              <a:ext uri="{FF2B5EF4-FFF2-40B4-BE49-F238E27FC236}">
                <a16:creationId xmlns=""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ectangle 1">
            <a:extLst>
              <a:ext uri="{FF2B5EF4-FFF2-40B4-BE49-F238E27FC236}">
                <a16:creationId xmlns=""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Rounded Rectangle 9">
            <a:extLst>
              <a:ext uri="{FF2B5EF4-FFF2-40B4-BE49-F238E27FC236}">
                <a16:creationId xmlns=""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2" name="Donut 6">
            <a:extLst>
              <a:ext uri="{FF2B5EF4-FFF2-40B4-BE49-F238E27FC236}">
                <a16:creationId xmlns=""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7128815" y="1224152"/>
            <a:ext cx="4663135" cy="44819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39" y="1731011"/>
            <a:ext cx="2297194" cy="39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A03732A-5F8E-4744-8153-67A8F16CE6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F9E46FEF-D26F-4B53-96E8-03426B48DD5A}"/>
              </a:ext>
            </a:extLst>
          </p:cNvPr>
          <p:cNvSpPr/>
          <p:nvPr/>
        </p:nvSpPr>
        <p:spPr>
          <a:xfrm>
            <a:off x="3319400" y="2828925"/>
            <a:ext cx="8872599" cy="2876550"/>
          </a:xfrm>
          <a:custGeom>
            <a:avLst/>
            <a:gdLst>
              <a:gd name="connsiteX0" fmla="*/ 1930390 w 8872599"/>
              <a:gd name="connsiteY0" fmla="*/ 0 h 2876550"/>
              <a:gd name="connsiteX1" fmla="*/ 8872599 w 8872599"/>
              <a:gd name="connsiteY1" fmla="*/ 0 h 2876550"/>
              <a:gd name="connsiteX2" fmla="*/ 8872599 w 8872599"/>
              <a:gd name="connsiteY2" fmla="*/ 2876550 h 2876550"/>
              <a:gd name="connsiteX3" fmla="*/ 946160 w 8872599"/>
              <a:gd name="connsiteY3" fmla="*/ 2876550 h 2876550"/>
              <a:gd name="connsiteX4" fmla="*/ 0 w 8872599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2599" h="2876550">
                <a:moveTo>
                  <a:pt x="1930390" y="0"/>
                </a:moveTo>
                <a:lnTo>
                  <a:pt x="8872599" y="0"/>
                </a:lnTo>
                <a:lnTo>
                  <a:pt x="8872599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9525" y="945681"/>
            <a:ext cx="2112738" cy="2876550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738" h="2876550">
                <a:moveTo>
                  <a:pt x="2112738" y="2876550"/>
                </a:moveTo>
                <a:lnTo>
                  <a:pt x="946160" y="2876550"/>
                </a:lnTo>
                <a:lnTo>
                  <a:pt x="0" y="1930390"/>
                </a:lnTo>
                <a:lnTo>
                  <a:pt x="1930390" y="0"/>
                </a:lnTo>
                <a:lnTo>
                  <a:pt x="2112738" y="0"/>
                </a:lnTo>
                <a:close/>
              </a:path>
            </a:pathLst>
          </a:cu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1699251" y="45918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4555041" y="1392632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46066" y="5211948"/>
            <a:ext cx="1119581" cy="1125398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2">
            <a:extLst>
              <a:ext uri="{FF2B5EF4-FFF2-40B4-BE49-F238E27FC236}">
                <a16:creationId xmlns=""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454900" y="626961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-142276" y="2201760"/>
            <a:ext cx="222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408968" y="3138304"/>
            <a:ext cx="61543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12C43EF-6DB8-4D72-888E-23AA6E1EF557}"/>
              </a:ext>
            </a:extLst>
          </p:cNvPr>
          <p:cNvSpPr txBox="1"/>
          <p:nvPr/>
        </p:nvSpPr>
        <p:spPr>
          <a:xfrm>
            <a:off x="5408968" y="4017543"/>
            <a:ext cx="615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Oval 25">
            <a:extLst>
              <a:ext uri="{FF2B5EF4-FFF2-40B4-BE49-F238E27FC236}">
                <a16:creationId xmlns="" xmlns:a16="http://schemas.microsoft.com/office/drawing/2014/main" id="{5D3E6717-4909-47DE-9765-90DCF612A34E}"/>
              </a:ext>
            </a:extLst>
          </p:cNvPr>
          <p:cNvSpPr/>
          <p:nvPr/>
        </p:nvSpPr>
        <p:spPr>
          <a:xfrm>
            <a:off x="5433750" y="5982624"/>
            <a:ext cx="643202" cy="64320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3" name="Oval 26">
            <a:extLst>
              <a:ext uri="{FF2B5EF4-FFF2-40B4-BE49-F238E27FC236}">
                <a16:creationId xmlns="" xmlns:a16="http://schemas.microsoft.com/office/drawing/2014/main" id="{2CCD7ECA-3628-4B4A-9C3D-00184297E511}"/>
              </a:ext>
            </a:extLst>
          </p:cNvPr>
          <p:cNvSpPr/>
          <p:nvPr/>
        </p:nvSpPr>
        <p:spPr>
          <a:xfrm>
            <a:off x="8907198" y="5982624"/>
            <a:ext cx="643202" cy="643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4" name="Oval 27">
            <a:extLst>
              <a:ext uri="{FF2B5EF4-FFF2-40B4-BE49-F238E27FC236}">
                <a16:creationId xmlns="" xmlns:a16="http://schemas.microsoft.com/office/drawing/2014/main" id="{4F9C3386-1A56-4C85-B0BF-A0FB06AF7D2F}"/>
              </a:ext>
            </a:extLst>
          </p:cNvPr>
          <p:cNvSpPr/>
          <p:nvPr/>
        </p:nvSpPr>
        <p:spPr>
          <a:xfrm>
            <a:off x="7170474" y="5982624"/>
            <a:ext cx="643202" cy="64320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5" name="Oval 26">
            <a:extLst>
              <a:ext uri="{FF2B5EF4-FFF2-40B4-BE49-F238E27FC236}">
                <a16:creationId xmlns="" xmlns:a16="http://schemas.microsoft.com/office/drawing/2014/main" id="{A8F9E8D9-D3D5-49FE-825D-204B8D889103}"/>
              </a:ext>
            </a:extLst>
          </p:cNvPr>
          <p:cNvSpPr/>
          <p:nvPr/>
        </p:nvSpPr>
        <p:spPr>
          <a:xfrm>
            <a:off x="10643923" y="5982624"/>
            <a:ext cx="643202" cy="64320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6" name="Freeform 9">
            <a:extLst>
              <a:ext uri="{FF2B5EF4-FFF2-40B4-BE49-F238E27FC236}">
                <a16:creationId xmlns="" xmlns:a16="http://schemas.microsoft.com/office/drawing/2014/main" id="{FC8C0F0A-3CBF-475C-B074-50FBC8792FA0}"/>
              </a:ext>
            </a:extLst>
          </p:cNvPr>
          <p:cNvSpPr>
            <a:spLocks noEditPoints="1"/>
          </p:cNvSpPr>
          <p:nvPr/>
        </p:nvSpPr>
        <p:spPr bwMode="auto">
          <a:xfrm>
            <a:off x="7373953" y="6103981"/>
            <a:ext cx="255200" cy="35902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" name="Freeform 9">
            <a:extLst>
              <a:ext uri="{FF2B5EF4-FFF2-40B4-BE49-F238E27FC236}">
                <a16:creationId xmlns="" xmlns:a16="http://schemas.microsoft.com/office/drawing/2014/main" id="{29009D50-7F52-44EA-B831-44C9787A6626}"/>
              </a:ext>
            </a:extLst>
          </p:cNvPr>
          <p:cNvSpPr>
            <a:spLocks noEditPoints="1"/>
          </p:cNvSpPr>
          <p:nvPr/>
        </p:nvSpPr>
        <p:spPr bwMode="auto">
          <a:xfrm>
            <a:off x="5526537" y="6162675"/>
            <a:ext cx="463784" cy="32525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Freeform 9">
            <a:extLst>
              <a:ext uri="{FF2B5EF4-FFF2-40B4-BE49-F238E27FC236}">
                <a16:creationId xmlns="" xmlns:a16="http://schemas.microsoft.com/office/drawing/2014/main" id="{94EFBAD7-754F-43E9-B7E1-7A35E5C564CB}"/>
              </a:ext>
            </a:extLst>
          </p:cNvPr>
          <p:cNvSpPr>
            <a:spLocks noEditPoints="1"/>
          </p:cNvSpPr>
          <p:nvPr/>
        </p:nvSpPr>
        <p:spPr bwMode="auto">
          <a:xfrm>
            <a:off x="9027163" y="6159804"/>
            <a:ext cx="407282" cy="2956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9" name="Freeform 9">
            <a:extLst>
              <a:ext uri="{FF2B5EF4-FFF2-40B4-BE49-F238E27FC236}">
                <a16:creationId xmlns="" xmlns:a16="http://schemas.microsoft.com/office/drawing/2014/main" id="{F8CCB04F-FB0C-439D-9F93-7140749AD349}"/>
              </a:ext>
            </a:extLst>
          </p:cNvPr>
          <p:cNvSpPr>
            <a:spLocks/>
          </p:cNvSpPr>
          <p:nvPr/>
        </p:nvSpPr>
        <p:spPr bwMode="auto">
          <a:xfrm>
            <a:off x="10787641" y="6086787"/>
            <a:ext cx="369305" cy="378185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8600ADC7-8619-46C5-9C0A-B709DABFCE6F}"/>
              </a:ext>
            </a:extLst>
          </p:cNvPr>
          <p:cNvGrpSpPr/>
          <p:nvPr/>
        </p:nvGrpSpPr>
        <p:grpSpPr>
          <a:xfrm>
            <a:off x="9179000" y="4978586"/>
            <a:ext cx="2550779" cy="904115"/>
            <a:chOff x="395534" y="3737446"/>
            <a:chExt cx="3972999" cy="904115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AADDEC9-38B1-4AC9-901E-85F59A739959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6EAE3214-2E7E-4306-964B-61F057D78B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FE771C3-5549-46F4-82EF-3BAB87E804B8}"/>
              </a:ext>
            </a:extLst>
          </p:cNvPr>
          <p:cNvGrpSpPr/>
          <p:nvPr/>
        </p:nvGrpSpPr>
        <p:grpSpPr>
          <a:xfrm>
            <a:off x="2031323" y="5795093"/>
            <a:ext cx="2535251" cy="904115"/>
            <a:chOff x="395534" y="3737446"/>
            <a:chExt cx="3972999" cy="904115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7662B589-D935-4EA2-B2D5-808E07A94158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668AD391-6BFE-4B9F-84BB-08397095D4A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92388A8B-8CED-4FEA-9277-7D693E56AEAC}"/>
              </a:ext>
            </a:extLst>
          </p:cNvPr>
          <p:cNvGrpSpPr/>
          <p:nvPr/>
        </p:nvGrpSpPr>
        <p:grpSpPr>
          <a:xfrm>
            <a:off x="743817" y="5028391"/>
            <a:ext cx="2535251" cy="904115"/>
            <a:chOff x="395534" y="3737446"/>
            <a:chExt cx="3972999" cy="904115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E0057AD7-9BA3-4382-B812-D7303368116D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2929ACD-AF68-4557-83A2-B19BD2465A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44B83547-C99C-4C4D-811D-66087DF9ACAF}"/>
              </a:ext>
            </a:extLst>
          </p:cNvPr>
          <p:cNvGrpSpPr/>
          <p:nvPr/>
        </p:nvGrpSpPr>
        <p:grpSpPr>
          <a:xfrm>
            <a:off x="7785686" y="5688427"/>
            <a:ext cx="2668703" cy="904115"/>
            <a:chOff x="395534" y="3737446"/>
            <a:chExt cx="3972999" cy="904115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59E8DF86-EAA1-438B-9FDC-659513B8B3CC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A221C2B-3D15-4483-B7C3-E5AAB851A8F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3118832-F9B5-4FAD-8F54-E04BE62EB78B}"/>
              </a:ext>
            </a:extLst>
          </p:cNvPr>
          <p:cNvGrpSpPr/>
          <p:nvPr/>
        </p:nvGrpSpPr>
        <p:grpSpPr>
          <a:xfrm>
            <a:off x="9179000" y="2790462"/>
            <a:ext cx="2550779" cy="904115"/>
            <a:chOff x="395534" y="3737446"/>
            <a:chExt cx="3972999" cy="904115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D08CD85-1F55-45CC-8A61-23EA4095A92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2E31E260-9D44-45AC-B4DC-E5DC4FDE3958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5066538-9A5E-456D-9136-F3ECE208CAC2}"/>
              </a:ext>
            </a:extLst>
          </p:cNvPr>
          <p:cNvSpPr txBox="1"/>
          <p:nvPr/>
        </p:nvSpPr>
        <p:spPr>
          <a:xfrm>
            <a:off x="562660" y="1432184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cs typeface="Arial" pitchFamily="34" charset="0"/>
              </a:rPr>
              <a:t>S</a:t>
            </a:r>
            <a:r>
              <a:rPr lang="en-US" altLang="ko-KR" sz="4000" b="1" dirty="0">
                <a:cs typeface="Arial" pitchFamily="34" charset="0"/>
              </a:rPr>
              <a:t>LIDE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2ECF0AB-B8C5-4B0B-BB00-CDCCF6391AED}"/>
              </a:ext>
            </a:extLst>
          </p:cNvPr>
          <p:cNvSpPr txBox="1"/>
          <p:nvPr/>
        </p:nvSpPr>
        <p:spPr>
          <a:xfrm>
            <a:off x="549140" y="2703979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880405" y="393609"/>
            <a:ext cx="8820822" cy="724247"/>
          </a:xfrm>
        </p:spPr>
        <p:txBody>
          <a:bodyPr/>
          <a:lstStyle/>
          <a:p>
            <a:r>
              <a:rPr lang="es-AR" dirty="0" smtClean="0">
                <a:solidFill>
                  <a:srgbClr val="E30613"/>
                </a:solidFill>
              </a:rPr>
              <a:t>Free Template</a:t>
            </a:r>
            <a:endParaRPr lang="es-AR" dirty="0">
              <a:solidFill>
                <a:srgbClr val="E30613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71" y="1992176"/>
            <a:ext cx="3822124" cy="38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7A48E018-CDA8-4DF5-8528-DC36CEB64004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="" xmlns:a16="http://schemas.microsoft.com/office/drawing/2014/main" id="{A3E3B923-96A2-40A4-8F6A-76BAF4913FCB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9E09AAA3-E68D-4E81-83AB-80C219165D5B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A8E55AB3-76F8-4844-B9A2-1EBF90543AD4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0E549060-8019-4E9D-89D8-240233EC951A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E026781C-603F-4E4A-9DCA-44D5DDAF83C3}"/>
              </a:ext>
            </a:extLst>
          </p:cNvPr>
          <p:cNvSpPr/>
          <p:nvPr/>
        </p:nvSpPr>
        <p:spPr>
          <a:xfrm rot="10800000" flipV="1">
            <a:off x="2009176" y="335451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C517B92D-58E9-4F9A-857E-C4AA82179790}"/>
              </a:ext>
            </a:extLst>
          </p:cNvPr>
          <p:cNvSpPr/>
          <p:nvPr/>
        </p:nvSpPr>
        <p:spPr>
          <a:xfrm rot="10800000" flipV="1">
            <a:off x="5907018" y="3354518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25117768-1BC2-4CA0-BDBD-50471C6642F2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88A82A80-FAD3-4F5A-B4F0-FB33F5B3468F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9D7B502-FB53-4B86-81D2-22DD2B1D9457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8224E4-566E-4A14-8A27-BEDAAD83233A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225200-4CEC-4ED7-BA20-B90DDFADB841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755C58-63B0-444E-BA28-0252CC94201F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9713858-9B8E-4824-A1A0-E684C7239EA6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D6E1B5A-AC7F-4E18-AF96-38BFE9604E1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7F534C9-9528-41A8-B682-0A25EE36F1A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A21137A-9460-4274-8B51-EEA1E6B454EF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3933070-EB63-446C-8BE1-26AEE9CCD1F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ED703D8-01E3-4ED5-8DCA-2BC02362E49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7AC9849-F88B-4BDA-A572-DE19446C5908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2A42933-2F46-486F-AF62-DCA74FE7819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D114E0-E650-41C1-85D5-946C04F0A4B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BBB1506-2043-4965-8BAF-D62A15AA6C1D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D476D2D-F011-4592-BE41-4922FB847BA2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5AB6113-5ADD-4A3C-939C-FE029913FAE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89F34F4-8243-4725-856A-A2F131ACE1AD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8E5E75E-2F69-4066-A6DB-81128724F1D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595C0F9-7F54-430D-9890-542829180961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D0A196-FA8D-45CE-9EC8-8CD43F7DC854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="" xmlns:a16="http://schemas.microsoft.com/office/drawing/2014/main" id="{4D3D66DC-A95E-4743-9EC2-E94E815000DF}"/>
              </a:ext>
            </a:extLst>
          </p:cNvPr>
          <p:cNvSpPr/>
          <p:nvPr/>
        </p:nvSpPr>
        <p:spPr>
          <a:xfrm rot="10800000" flipV="1">
            <a:off x="9804860" y="3354518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51621BC-322E-46B3-A4DE-EBEF9399E99C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="" xmlns:a16="http://schemas.microsoft.com/office/drawing/2014/main" id="{8003B014-D5F0-44F7-916F-BF7DA386F1DB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8E3726B-6299-4F1F-A203-94203DDCC27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A143D8C4-4B72-4D01-8FA3-8236E8F296B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BF88930-4FBD-48E9-901E-B21A513E893A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3" name="Rounded Rectangle 8">
            <a:extLst>
              <a:ext uri="{FF2B5EF4-FFF2-40B4-BE49-F238E27FC236}">
                <a16:creationId xmlns="" xmlns:a16="http://schemas.microsoft.com/office/drawing/2014/main" id="{1BAF78D7-C2E4-4AD3-BA25-2C465ECB80CE}"/>
              </a:ext>
            </a:extLst>
          </p:cNvPr>
          <p:cNvSpPr/>
          <p:nvPr/>
        </p:nvSpPr>
        <p:spPr>
          <a:xfrm>
            <a:off x="7088722" y="3787673"/>
            <a:ext cx="433543" cy="32712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4" name="Oval 19">
            <a:extLst>
              <a:ext uri="{FF2B5EF4-FFF2-40B4-BE49-F238E27FC236}">
                <a16:creationId xmlns="" xmlns:a16="http://schemas.microsoft.com/office/drawing/2014/main" id="{34923242-A871-46E2-8A03-98D05B5A193D}"/>
              </a:ext>
            </a:extLst>
          </p:cNvPr>
          <p:cNvSpPr/>
          <p:nvPr/>
        </p:nvSpPr>
        <p:spPr>
          <a:xfrm rot="7840081">
            <a:off x="5150528" y="3793759"/>
            <a:ext cx="434313" cy="370483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45" name="Oval 7">
            <a:extLst>
              <a:ext uri="{FF2B5EF4-FFF2-40B4-BE49-F238E27FC236}">
                <a16:creationId xmlns="" xmlns:a16="http://schemas.microsoft.com/office/drawing/2014/main" id="{6C058944-A305-45AB-A2EB-3B3C38D803A8}"/>
              </a:ext>
            </a:extLst>
          </p:cNvPr>
          <p:cNvSpPr/>
          <p:nvPr/>
        </p:nvSpPr>
        <p:spPr>
          <a:xfrm>
            <a:off x="1169861" y="3747367"/>
            <a:ext cx="415968" cy="415968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6" name="Oval 12287">
            <a:extLst>
              <a:ext uri="{FF2B5EF4-FFF2-40B4-BE49-F238E27FC236}">
                <a16:creationId xmlns="" xmlns:a16="http://schemas.microsoft.com/office/drawing/2014/main" id="{74C5D0D5-5820-4807-858D-89751F13D397}"/>
              </a:ext>
            </a:extLst>
          </p:cNvPr>
          <p:cNvSpPr/>
          <p:nvPr/>
        </p:nvSpPr>
        <p:spPr>
          <a:xfrm>
            <a:off x="9077682" y="3734740"/>
            <a:ext cx="466605" cy="464893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Freeform 9">
            <a:extLst>
              <a:ext uri="{FF2B5EF4-FFF2-40B4-BE49-F238E27FC236}">
                <a16:creationId xmlns="" xmlns:a16="http://schemas.microsoft.com/office/drawing/2014/main" id="{79ACB5FE-5220-4002-9907-0513E7758D31}"/>
              </a:ext>
            </a:extLst>
          </p:cNvPr>
          <p:cNvSpPr>
            <a:spLocks noEditPoints="1"/>
          </p:cNvSpPr>
          <p:nvPr/>
        </p:nvSpPr>
        <p:spPr bwMode="auto">
          <a:xfrm>
            <a:off x="3145006" y="3799901"/>
            <a:ext cx="510762" cy="35820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23D78-CCC7-4EE9-9D14-79A12DA0EDBE}"/>
              </a:ext>
            </a:extLst>
          </p:cNvPr>
          <p:cNvSpPr/>
          <p:nvPr/>
        </p:nvSpPr>
        <p:spPr>
          <a:xfrm>
            <a:off x="3314700" y="2714625"/>
            <a:ext cx="8877300" cy="14435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3000">
                <a:schemeClr val="tx1">
                  <a:alpha val="4000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928337" y="2857630"/>
            <a:ext cx="45090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48484" y="3620714"/>
            <a:ext cx="450902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00" y="1634485"/>
            <a:ext cx="3549000" cy="50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2883243-54BA-4323-BCDE-7AA75FBE663D}"/>
              </a:ext>
            </a:extLst>
          </p:cNvPr>
          <p:cNvGrpSpPr/>
          <p:nvPr/>
        </p:nvGrpSpPr>
        <p:grpSpPr>
          <a:xfrm>
            <a:off x="479338" y="2275171"/>
            <a:ext cx="4291445" cy="2291185"/>
            <a:chOff x="499216" y="2015006"/>
            <a:chExt cx="4291445" cy="229118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D96AFBA-0885-4F84-9C75-4AAF6939841C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3061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rgbClr val="E30613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rgbClr val="E30613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rgbClr val="E3061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9F7C26-BA78-4510-B9EC-24FFC3207A0F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rgbClr val="E30613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rgbClr val="E3061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006620A-D7CA-4405-A204-FAAB037E71F5}"/>
              </a:ext>
            </a:extLst>
          </p:cNvPr>
          <p:cNvGrpSpPr/>
          <p:nvPr/>
        </p:nvGrpSpPr>
        <p:grpSpPr>
          <a:xfrm>
            <a:off x="7417745" y="2275171"/>
            <a:ext cx="4291445" cy="2291185"/>
            <a:chOff x="499216" y="2015006"/>
            <a:chExt cx="4291445" cy="229118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2CF080E-D7E4-4179-B476-24A7B98134FD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3061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rgbClr val="E30613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E30613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rgbClr val="E3061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CB1683F-408C-4869-B16E-635C4A961A06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rgbClr val="E30613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rgbClr val="E30613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D2588-506B-4580-99E3-393ADBD0B7FB}"/>
              </a:ext>
            </a:extLst>
          </p:cNvPr>
          <p:cNvSpPr txBox="1"/>
          <p:nvPr/>
        </p:nvSpPr>
        <p:spPr>
          <a:xfrm>
            <a:off x="2625060" y="203114"/>
            <a:ext cx="748738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E30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BLOOD DONATION</a:t>
            </a:r>
            <a:endParaRPr lang="ko-KR" altLang="en-US" sz="6000" b="1" dirty="0">
              <a:solidFill>
                <a:srgbClr val="E30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220A55-55AC-4480-86AB-F9B9CC9B050C}"/>
              </a:ext>
            </a:extLst>
          </p:cNvPr>
          <p:cNvSpPr txBox="1"/>
          <p:nvPr/>
        </p:nvSpPr>
        <p:spPr>
          <a:xfrm>
            <a:off x="2935439" y="5497228"/>
            <a:ext cx="61026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rgbClr val="E30613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rgbClr val="E3061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rgbClr val="E3061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70F7E4-DEFD-4D86-A153-AE91C26EEE65}"/>
              </a:ext>
            </a:extLst>
          </p:cNvPr>
          <p:cNvSpPr txBox="1"/>
          <p:nvPr/>
        </p:nvSpPr>
        <p:spPr>
          <a:xfrm>
            <a:off x="4555760" y="4703105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rgbClr val="E3061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E30613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rgbClr val="E30613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rgbClr val="E30613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42" y="2797696"/>
            <a:ext cx="2137043" cy="14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Up Arrow 3">
            <a:extLst>
              <a:ext uri="{FF2B5EF4-FFF2-40B4-BE49-F238E27FC236}">
                <a16:creationId xmlns="" xmlns:a16="http://schemas.microsoft.com/office/drawing/2014/main" id="{A70A0E06-721F-4A3A-9DB8-E240B58048D3}"/>
              </a:ext>
            </a:extLst>
          </p:cNvPr>
          <p:cNvSpPr/>
          <p:nvPr/>
        </p:nvSpPr>
        <p:spPr>
          <a:xfrm>
            <a:off x="2441860" y="1733999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Up Arrow 4">
            <a:extLst>
              <a:ext uri="{FF2B5EF4-FFF2-40B4-BE49-F238E27FC236}">
                <a16:creationId xmlns="" xmlns:a16="http://schemas.microsoft.com/office/drawing/2014/main" id="{1C5A3C70-CDCC-4C09-B2C8-367B14EDED03}"/>
              </a:ext>
            </a:extLst>
          </p:cNvPr>
          <p:cNvSpPr/>
          <p:nvPr/>
        </p:nvSpPr>
        <p:spPr>
          <a:xfrm rot="10800000">
            <a:off x="4321861" y="1742527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6B64C9-C9B3-4A4F-9046-89261335D295}"/>
              </a:ext>
            </a:extLst>
          </p:cNvPr>
          <p:cNvSpPr txBox="1"/>
          <p:nvPr/>
        </p:nvSpPr>
        <p:spPr>
          <a:xfrm>
            <a:off x="1050957" y="26361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B78A01-C0C0-42C7-A814-206E9184D530}"/>
              </a:ext>
            </a:extLst>
          </p:cNvPr>
          <p:cNvSpPr txBox="1"/>
          <p:nvPr/>
        </p:nvSpPr>
        <p:spPr>
          <a:xfrm>
            <a:off x="753857" y="170949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609978D-A5C7-4104-9F21-B1F610653080}"/>
              </a:ext>
            </a:extLst>
          </p:cNvPr>
          <p:cNvSpPr txBox="1"/>
          <p:nvPr/>
        </p:nvSpPr>
        <p:spPr>
          <a:xfrm>
            <a:off x="6091466" y="190284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59CDAF1-1C1A-43CD-828C-78E1C73EB08B}"/>
              </a:ext>
            </a:extLst>
          </p:cNvPr>
          <p:cNvSpPr txBox="1"/>
          <p:nvPr/>
        </p:nvSpPr>
        <p:spPr>
          <a:xfrm>
            <a:off x="5794366" y="301416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79541DA-A3FA-472F-9664-10EAA9F70609}"/>
              </a:ext>
            </a:extLst>
          </p:cNvPr>
          <p:cNvSpPr txBox="1"/>
          <p:nvPr/>
        </p:nvSpPr>
        <p:spPr>
          <a:xfrm>
            <a:off x="6091466" y="3864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5FB908-2A48-4D89-A0D3-288CC16D6C9B}"/>
              </a:ext>
            </a:extLst>
          </p:cNvPr>
          <p:cNvSpPr txBox="1"/>
          <p:nvPr/>
        </p:nvSpPr>
        <p:spPr>
          <a:xfrm>
            <a:off x="7386280" y="3779454"/>
            <a:ext cx="431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5A1A21-8598-46FD-96EB-FC38B6E38880}"/>
              </a:ext>
            </a:extLst>
          </p:cNvPr>
          <p:cNvSpPr txBox="1"/>
          <p:nvPr/>
        </p:nvSpPr>
        <p:spPr>
          <a:xfrm>
            <a:off x="6091465" y="4723109"/>
            <a:ext cx="56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F494C3-FDAC-474B-9624-841A937CC048}"/>
              </a:ext>
            </a:extLst>
          </p:cNvPr>
          <p:cNvSpPr txBox="1"/>
          <p:nvPr/>
        </p:nvSpPr>
        <p:spPr>
          <a:xfrm>
            <a:off x="7468386" y="1929644"/>
            <a:ext cx="42326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795" y="3992282"/>
            <a:ext cx="1619630" cy="2325390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076815" y="3946441"/>
            <a:ext cx="1670050" cy="2338388"/>
          </a:xfrm>
          <a:custGeom>
            <a:avLst/>
            <a:gdLst>
              <a:gd name="T0" fmla="*/ 276 w 551"/>
              <a:gd name="T1" fmla="*/ 0 h 772"/>
              <a:gd name="T2" fmla="*/ 290 w 551"/>
              <a:gd name="T3" fmla="*/ 19 h 772"/>
              <a:gd name="T4" fmla="*/ 497 w 551"/>
              <a:gd name="T5" fmla="*/ 351 h 772"/>
              <a:gd name="T6" fmla="*/ 538 w 551"/>
              <a:gd name="T7" fmla="*/ 464 h 772"/>
              <a:gd name="T8" fmla="*/ 491 w 551"/>
              <a:gd name="T9" fmla="*/ 657 h 772"/>
              <a:gd name="T10" fmla="*/ 291 w 551"/>
              <a:gd name="T11" fmla="*/ 767 h 772"/>
              <a:gd name="T12" fmla="*/ 36 w 551"/>
              <a:gd name="T13" fmla="*/ 618 h 772"/>
              <a:gd name="T14" fmla="*/ 30 w 551"/>
              <a:gd name="T15" fmla="*/ 406 h 772"/>
              <a:gd name="T16" fmla="*/ 161 w 551"/>
              <a:gd name="T17" fmla="*/ 164 h 772"/>
              <a:gd name="T18" fmla="*/ 260 w 551"/>
              <a:gd name="T19" fmla="*/ 20 h 772"/>
              <a:gd name="T20" fmla="*/ 276 w 551"/>
              <a:gd name="T21" fmla="*/ 0 h 772"/>
              <a:gd name="T22" fmla="*/ 274 w 551"/>
              <a:gd name="T23" fmla="*/ 48 h 772"/>
              <a:gd name="T24" fmla="*/ 174 w 551"/>
              <a:gd name="T25" fmla="*/ 199 h 772"/>
              <a:gd name="T26" fmla="*/ 61 w 551"/>
              <a:gd name="T27" fmla="*/ 406 h 772"/>
              <a:gd name="T28" fmla="*/ 39 w 551"/>
              <a:gd name="T29" fmla="*/ 531 h 772"/>
              <a:gd name="T30" fmla="*/ 343 w 551"/>
              <a:gd name="T31" fmla="*/ 729 h 772"/>
              <a:gd name="T32" fmla="*/ 458 w 551"/>
              <a:gd name="T33" fmla="*/ 652 h 772"/>
              <a:gd name="T34" fmla="*/ 511 w 551"/>
              <a:gd name="T35" fmla="*/ 480 h 772"/>
              <a:gd name="T36" fmla="*/ 467 w 551"/>
              <a:gd name="T37" fmla="*/ 358 h 772"/>
              <a:gd name="T38" fmla="*/ 330 w 551"/>
              <a:gd name="T39" fmla="*/ 127 h 772"/>
              <a:gd name="T40" fmla="*/ 274 w 551"/>
              <a:gd name="T41" fmla="*/ 48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1" h="772">
                <a:moveTo>
                  <a:pt x="276" y="0"/>
                </a:moveTo>
                <a:cubicBezTo>
                  <a:pt x="281" y="7"/>
                  <a:pt x="285" y="13"/>
                  <a:pt x="290" y="19"/>
                </a:cubicBezTo>
                <a:cubicBezTo>
                  <a:pt x="366" y="125"/>
                  <a:pt x="439" y="234"/>
                  <a:pt x="497" y="351"/>
                </a:cubicBezTo>
                <a:cubicBezTo>
                  <a:pt x="514" y="387"/>
                  <a:pt x="530" y="424"/>
                  <a:pt x="538" y="464"/>
                </a:cubicBezTo>
                <a:cubicBezTo>
                  <a:pt x="551" y="535"/>
                  <a:pt x="533" y="599"/>
                  <a:pt x="491" y="657"/>
                </a:cubicBezTo>
                <a:cubicBezTo>
                  <a:pt x="442" y="724"/>
                  <a:pt x="375" y="764"/>
                  <a:pt x="291" y="767"/>
                </a:cubicBezTo>
                <a:cubicBezTo>
                  <a:pt x="176" y="771"/>
                  <a:pt x="89" y="721"/>
                  <a:pt x="36" y="618"/>
                </a:cubicBezTo>
                <a:cubicBezTo>
                  <a:pt x="0" y="549"/>
                  <a:pt x="0" y="477"/>
                  <a:pt x="30" y="406"/>
                </a:cubicBezTo>
                <a:cubicBezTo>
                  <a:pt x="64" y="320"/>
                  <a:pt x="111" y="241"/>
                  <a:pt x="161" y="164"/>
                </a:cubicBezTo>
                <a:cubicBezTo>
                  <a:pt x="193" y="116"/>
                  <a:pt x="227" y="68"/>
                  <a:pt x="260" y="20"/>
                </a:cubicBezTo>
                <a:cubicBezTo>
                  <a:pt x="264" y="14"/>
                  <a:pt x="270" y="7"/>
                  <a:pt x="276" y="0"/>
                </a:cubicBezTo>
                <a:close/>
                <a:moveTo>
                  <a:pt x="274" y="48"/>
                </a:moveTo>
                <a:cubicBezTo>
                  <a:pt x="240" y="99"/>
                  <a:pt x="206" y="149"/>
                  <a:pt x="174" y="199"/>
                </a:cubicBezTo>
                <a:cubicBezTo>
                  <a:pt x="131" y="265"/>
                  <a:pt x="91" y="333"/>
                  <a:pt x="61" y="406"/>
                </a:cubicBezTo>
                <a:cubicBezTo>
                  <a:pt x="45" y="446"/>
                  <a:pt x="33" y="487"/>
                  <a:pt x="39" y="531"/>
                </a:cubicBezTo>
                <a:cubicBezTo>
                  <a:pt x="57" y="671"/>
                  <a:pt x="199" y="772"/>
                  <a:pt x="343" y="729"/>
                </a:cubicBezTo>
                <a:cubicBezTo>
                  <a:pt x="389" y="715"/>
                  <a:pt x="428" y="689"/>
                  <a:pt x="458" y="652"/>
                </a:cubicBezTo>
                <a:cubicBezTo>
                  <a:pt x="499" y="602"/>
                  <a:pt x="519" y="545"/>
                  <a:pt x="511" y="480"/>
                </a:cubicBezTo>
                <a:cubicBezTo>
                  <a:pt x="505" y="437"/>
                  <a:pt x="486" y="397"/>
                  <a:pt x="467" y="358"/>
                </a:cubicBezTo>
                <a:cubicBezTo>
                  <a:pt x="428" y="277"/>
                  <a:pt x="380" y="201"/>
                  <a:pt x="330" y="127"/>
                </a:cubicBezTo>
                <a:cubicBezTo>
                  <a:pt x="312" y="101"/>
                  <a:pt x="294" y="76"/>
                  <a:pt x="274" y="4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270490" y="5081504"/>
            <a:ext cx="1322388" cy="1036638"/>
          </a:xfrm>
          <a:custGeom>
            <a:avLst/>
            <a:gdLst>
              <a:gd name="T0" fmla="*/ 1 w 436"/>
              <a:gd name="T1" fmla="*/ 129 h 342"/>
              <a:gd name="T2" fmla="*/ 41 w 436"/>
              <a:gd name="T3" fmla="*/ 26 h 342"/>
              <a:gd name="T4" fmla="*/ 116 w 436"/>
              <a:gd name="T5" fmla="*/ 0 h 342"/>
              <a:gd name="T6" fmla="*/ 304 w 436"/>
              <a:gd name="T7" fmla="*/ 0 h 342"/>
              <a:gd name="T8" fmla="*/ 418 w 436"/>
              <a:gd name="T9" fmla="*/ 95 h 342"/>
              <a:gd name="T10" fmla="*/ 281 w 436"/>
              <a:gd name="T11" fmla="*/ 325 h 342"/>
              <a:gd name="T12" fmla="*/ 148 w 436"/>
              <a:gd name="T13" fmla="*/ 327 h 342"/>
              <a:gd name="T14" fmla="*/ 2 w 436"/>
              <a:gd name="T15" fmla="*/ 157 h 342"/>
              <a:gd name="T16" fmla="*/ 1 w 436"/>
              <a:gd name="T17" fmla="*/ 142 h 342"/>
              <a:gd name="T18" fmla="*/ 1 w 436"/>
              <a:gd name="T19" fmla="*/ 129 h 342"/>
              <a:gd name="T20" fmla="*/ 165 w 436"/>
              <a:gd name="T21" fmla="*/ 118 h 342"/>
              <a:gd name="T22" fmla="*/ 100 w 436"/>
              <a:gd name="T23" fmla="*/ 52 h 342"/>
              <a:gd name="T24" fmla="*/ 34 w 436"/>
              <a:gd name="T25" fmla="*/ 117 h 342"/>
              <a:gd name="T26" fmla="*/ 99 w 436"/>
              <a:gd name="T27" fmla="*/ 184 h 342"/>
              <a:gd name="T28" fmla="*/ 165 w 436"/>
              <a:gd name="T29" fmla="*/ 118 h 342"/>
              <a:gd name="T30" fmla="*/ 292 w 436"/>
              <a:gd name="T31" fmla="*/ 189 h 342"/>
              <a:gd name="T32" fmla="*/ 246 w 436"/>
              <a:gd name="T33" fmla="*/ 144 h 342"/>
              <a:gd name="T34" fmla="*/ 201 w 436"/>
              <a:gd name="T35" fmla="*/ 190 h 342"/>
              <a:gd name="T36" fmla="*/ 246 w 436"/>
              <a:gd name="T37" fmla="*/ 235 h 342"/>
              <a:gd name="T38" fmla="*/ 292 w 436"/>
              <a:gd name="T39" fmla="*/ 189 h 342"/>
              <a:gd name="T40" fmla="*/ 142 w 436"/>
              <a:gd name="T41" fmla="*/ 236 h 342"/>
              <a:gd name="T42" fmla="*/ 118 w 436"/>
              <a:gd name="T43" fmla="*/ 256 h 342"/>
              <a:gd name="T44" fmla="*/ 139 w 436"/>
              <a:gd name="T45" fmla="*/ 283 h 342"/>
              <a:gd name="T46" fmla="*/ 164 w 436"/>
              <a:gd name="T47" fmla="*/ 261 h 342"/>
              <a:gd name="T48" fmla="*/ 142 w 436"/>
              <a:gd name="T49" fmla="*/ 23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342">
                <a:moveTo>
                  <a:pt x="1" y="129"/>
                </a:moveTo>
                <a:cubicBezTo>
                  <a:pt x="2" y="90"/>
                  <a:pt x="10" y="54"/>
                  <a:pt x="41" y="26"/>
                </a:cubicBezTo>
                <a:cubicBezTo>
                  <a:pt x="63" y="8"/>
                  <a:pt x="88" y="0"/>
                  <a:pt x="116" y="0"/>
                </a:cubicBezTo>
                <a:cubicBezTo>
                  <a:pt x="179" y="0"/>
                  <a:pt x="241" y="0"/>
                  <a:pt x="304" y="0"/>
                </a:cubicBezTo>
                <a:cubicBezTo>
                  <a:pt x="364" y="0"/>
                  <a:pt x="406" y="36"/>
                  <a:pt x="418" y="95"/>
                </a:cubicBezTo>
                <a:cubicBezTo>
                  <a:pt x="436" y="180"/>
                  <a:pt x="386" y="288"/>
                  <a:pt x="281" y="325"/>
                </a:cubicBezTo>
                <a:cubicBezTo>
                  <a:pt x="238" y="340"/>
                  <a:pt x="192" y="342"/>
                  <a:pt x="148" y="327"/>
                </a:cubicBezTo>
                <a:cubicBezTo>
                  <a:pt x="67" y="299"/>
                  <a:pt x="18" y="243"/>
                  <a:pt x="2" y="157"/>
                </a:cubicBezTo>
                <a:cubicBezTo>
                  <a:pt x="2" y="152"/>
                  <a:pt x="1" y="147"/>
                  <a:pt x="1" y="142"/>
                </a:cubicBezTo>
                <a:cubicBezTo>
                  <a:pt x="0" y="138"/>
                  <a:pt x="1" y="134"/>
                  <a:pt x="1" y="129"/>
                </a:cubicBezTo>
                <a:close/>
                <a:moveTo>
                  <a:pt x="165" y="118"/>
                </a:moveTo>
                <a:cubicBezTo>
                  <a:pt x="165" y="82"/>
                  <a:pt x="136" y="53"/>
                  <a:pt x="100" y="52"/>
                </a:cubicBezTo>
                <a:cubicBezTo>
                  <a:pt x="64" y="52"/>
                  <a:pt x="34" y="81"/>
                  <a:pt x="34" y="117"/>
                </a:cubicBezTo>
                <a:cubicBezTo>
                  <a:pt x="33" y="154"/>
                  <a:pt x="63" y="185"/>
                  <a:pt x="99" y="184"/>
                </a:cubicBezTo>
                <a:cubicBezTo>
                  <a:pt x="136" y="184"/>
                  <a:pt x="165" y="155"/>
                  <a:pt x="165" y="118"/>
                </a:cubicBezTo>
                <a:close/>
                <a:moveTo>
                  <a:pt x="292" y="189"/>
                </a:moveTo>
                <a:cubicBezTo>
                  <a:pt x="291" y="164"/>
                  <a:pt x="271" y="144"/>
                  <a:pt x="246" y="144"/>
                </a:cubicBezTo>
                <a:cubicBezTo>
                  <a:pt x="221" y="144"/>
                  <a:pt x="200" y="164"/>
                  <a:pt x="201" y="190"/>
                </a:cubicBezTo>
                <a:cubicBezTo>
                  <a:pt x="201" y="215"/>
                  <a:pt x="221" y="235"/>
                  <a:pt x="246" y="235"/>
                </a:cubicBezTo>
                <a:cubicBezTo>
                  <a:pt x="271" y="235"/>
                  <a:pt x="292" y="214"/>
                  <a:pt x="292" y="189"/>
                </a:cubicBezTo>
                <a:close/>
                <a:moveTo>
                  <a:pt x="142" y="236"/>
                </a:moveTo>
                <a:cubicBezTo>
                  <a:pt x="129" y="235"/>
                  <a:pt x="119" y="244"/>
                  <a:pt x="118" y="256"/>
                </a:cubicBezTo>
                <a:cubicBezTo>
                  <a:pt x="116" y="269"/>
                  <a:pt x="127" y="282"/>
                  <a:pt x="139" y="283"/>
                </a:cubicBezTo>
                <a:cubicBezTo>
                  <a:pt x="151" y="283"/>
                  <a:pt x="163" y="273"/>
                  <a:pt x="164" y="261"/>
                </a:cubicBezTo>
                <a:cubicBezTo>
                  <a:pt x="164" y="248"/>
                  <a:pt x="155" y="237"/>
                  <a:pt x="142" y="23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2446702" y="5311691"/>
            <a:ext cx="247650" cy="252413"/>
          </a:xfrm>
          <a:custGeom>
            <a:avLst/>
            <a:gdLst>
              <a:gd name="T0" fmla="*/ 42 w 82"/>
              <a:gd name="T1" fmla="*/ 83 h 83"/>
              <a:gd name="T2" fmla="*/ 0 w 82"/>
              <a:gd name="T3" fmla="*/ 42 h 83"/>
              <a:gd name="T4" fmla="*/ 41 w 82"/>
              <a:gd name="T5" fmla="*/ 1 h 83"/>
              <a:gd name="T6" fmla="*/ 82 w 82"/>
              <a:gd name="T7" fmla="*/ 42 h 83"/>
              <a:gd name="T8" fmla="*/ 42 w 82"/>
              <a:gd name="T9" fmla="*/ 83 h 83"/>
              <a:gd name="T10" fmla="*/ 41 w 82"/>
              <a:gd name="T11" fmla="*/ 70 h 83"/>
              <a:gd name="T12" fmla="*/ 69 w 82"/>
              <a:gd name="T13" fmla="*/ 42 h 83"/>
              <a:gd name="T14" fmla="*/ 41 w 82"/>
              <a:gd name="T15" fmla="*/ 14 h 83"/>
              <a:gd name="T16" fmla="*/ 13 w 82"/>
              <a:gd name="T17" fmla="*/ 42 h 83"/>
              <a:gd name="T18" fmla="*/ 41 w 82"/>
              <a:gd name="T19" fmla="*/ 7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3">
                <a:moveTo>
                  <a:pt x="42" y="83"/>
                </a:moveTo>
                <a:cubicBezTo>
                  <a:pt x="19" y="83"/>
                  <a:pt x="1" y="65"/>
                  <a:pt x="0" y="42"/>
                </a:cubicBezTo>
                <a:cubicBezTo>
                  <a:pt x="0" y="20"/>
                  <a:pt x="18" y="1"/>
                  <a:pt x="41" y="1"/>
                </a:cubicBezTo>
                <a:cubicBezTo>
                  <a:pt x="63" y="0"/>
                  <a:pt x="82" y="19"/>
                  <a:pt x="82" y="42"/>
                </a:cubicBezTo>
                <a:cubicBezTo>
                  <a:pt x="82" y="65"/>
                  <a:pt x="65" y="83"/>
                  <a:pt x="42" y="83"/>
                </a:cubicBezTo>
                <a:close/>
                <a:moveTo>
                  <a:pt x="41" y="70"/>
                </a:moveTo>
                <a:cubicBezTo>
                  <a:pt x="57" y="70"/>
                  <a:pt x="69" y="58"/>
                  <a:pt x="69" y="42"/>
                </a:cubicBezTo>
                <a:cubicBezTo>
                  <a:pt x="69" y="26"/>
                  <a:pt x="56" y="14"/>
                  <a:pt x="41" y="14"/>
                </a:cubicBezTo>
                <a:cubicBezTo>
                  <a:pt x="27" y="14"/>
                  <a:pt x="13" y="27"/>
                  <a:pt x="13" y="42"/>
                </a:cubicBezTo>
                <a:cubicBezTo>
                  <a:pt x="13" y="57"/>
                  <a:pt x="26" y="70"/>
                  <a:pt x="41" y="7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2930890" y="5568866"/>
            <a:ext cx="173038" cy="173038"/>
          </a:xfrm>
          <a:custGeom>
            <a:avLst/>
            <a:gdLst>
              <a:gd name="T0" fmla="*/ 0 w 57"/>
              <a:gd name="T1" fmla="*/ 28 h 57"/>
              <a:gd name="T2" fmla="*/ 28 w 57"/>
              <a:gd name="T3" fmla="*/ 0 h 57"/>
              <a:gd name="T4" fmla="*/ 56 w 57"/>
              <a:gd name="T5" fmla="*/ 29 h 57"/>
              <a:gd name="T6" fmla="*/ 28 w 57"/>
              <a:gd name="T7" fmla="*/ 57 h 57"/>
              <a:gd name="T8" fmla="*/ 0 w 57"/>
              <a:gd name="T9" fmla="*/ 28 h 57"/>
              <a:gd name="T10" fmla="*/ 48 w 57"/>
              <a:gd name="T11" fmla="*/ 28 h 57"/>
              <a:gd name="T12" fmla="*/ 28 w 57"/>
              <a:gd name="T13" fmla="*/ 9 h 57"/>
              <a:gd name="T14" fmla="*/ 9 w 57"/>
              <a:gd name="T15" fmla="*/ 29 h 57"/>
              <a:gd name="T16" fmla="*/ 28 w 57"/>
              <a:gd name="T17" fmla="*/ 48 h 57"/>
              <a:gd name="T18" fmla="*/ 48 w 57"/>
              <a:gd name="T19" fmla="*/ 2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7">
                <a:moveTo>
                  <a:pt x="0" y="28"/>
                </a:moveTo>
                <a:cubicBezTo>
                  <a:pt x="0" y="12"/>
                  <a:pt x="12" y="0"/>
                  <a:pt x="28" y="0"/>
                </a:cubicBezTo>
                <a:cubicBezTo>
                  <a:pt x="44" y="0"/>
                  <a:pt x="57" y="12"/>
                  <a:pt x="56" y="29"/>
                </a:cubicBezTo>
                <a:cubicBezTo>
                  <a:pt x="56" y="44"/>
                  <a:pt x="43" y="57"/>
                  <a:pt x="28" y="57"/>
                </a:cubicBezTo>
                <a:cubicBezTo>
                  <a:pt x="12" y="57"/>
                  <a:pt x="0" y="44"/>
                  <a:pt x="0" y="28"/>
                </a:cubicBezTo>
                <a:close/>
                <a:moveTo>
                  <a:pt x="48" y="28"/>
                </a:moveTo>
                <a:cubicBezTo>
                  <a:pt x="47" y="17"/>
                  <a:pt x="39" y="9"/>
                  <a:pt x="28" y="9"/>
                </a:cubicBezTo>
                <a:cubicBezTo>
                  <a:pt x="17" y="9"/>
                  <a:pt x="9" y="17"/>
                  <a:pt x="9" y="29"/>
                </a:cubicBezTo>
                <a:cubicBezTo>
                  <a:pt x="9" y="39"/>
                  <a:pt x="18" y="48"/>
                  <a:pt x="28" y="48"/>
                </a:cubicBezTo>
                <a:cubicBezTo>
                  <a:pt x="39" y="48"/>
                  <a:pt x="48" y="39"/>
                  <a:pt x="48" y="2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272D1A23-DDD0-4358-95E7-D2A6D14B4325}"/>
              </a:ext>
            </a:extLst>
          </p:cNvPr>
          <p:cNvSpPr/>
          <p:nvPr/>
        </p:nvSpPr>
        <p:spPr>
          <a:xfrm>
            <a:off x="6890298" y="469446"/>
            <a:ext cx="4048125" cy="5919109"/>
          </a:xfrm>
          <a:custGeom>
            <a:avLst/>
            <a:gdLst>
              <a:gd name="connsiteX0" fmla="*/ 4048125 w 4048125"/>
              <a:gd name="connsiteY0" fmla="*/ 1306862 h 5919109"/>
              <a:gd name="connsiteX1" fmla="*/ 4048125 w 4048125"/>
              <a:gd name="connsiteY1" fmla="*/ 1535638 h 5919109"/>
              <a:gd name="connsiteX2" fmla="*/ 4026686 w 4048125"/>
              <a:gd name="connsiteY2" fmla="*/ 1542420 h 5919109"/>
              <a:gd name="connsiteX3" fmla="*/ 3991006 w 4048125"/>
              <a:gd name="connsiteY3" fmla="*/ 1580788 h 5919109"/>
              <a:gd name="connsiteX4" fmla="*/ 3991006 w 4048125"/>
              <a:gd name="connsiteY4" fmla="*/ 1331988 h 5919109"/>
              <a:gd name="connsiteX5" fmla="*/ 4048125 w 4048125"/>
              <a:gd name="connsiteY5" fmla="*/ 895012 h 5919109"/>
              <a:gd name="connsiteX6" fmla="*/ 4048125 w 4048125"/>
              <a:gd name="connsiteY6" fmla="*/ 1202794 h 5919109"/>
              <a:gd name="connsiteX7" fmla="*/ 4014278 w 4048125"/>
              <a:gd name="connsiteY7" fmla="*/ 1210455 h 5919109"/>
              <a:gd name="connsiteX8" fmla="*/ 3992565 w 4048125"/>
              <a:gd name="connsiteY8" fmla="*/ 1204568 h 5919109"/>
              <a:gd name="connsiteX9" fmla="*/ 3991006 w 4048125"/>
              <a:gd name="connsiteY9" fmla="*/ 1204670 h 5919109"/>
              <a:gd name="connsiteX10" fmla="*/ 3991006 w 4048125"/>
              <a:gd name="connsiteY10" fmla="*/ 917778 h 5919109"/>
              <a:gd name="connsiteX11" fmla="*/ 4034127 w 4048125"/>
              <a:gd name="connsiteY11" fmla="*/ 897322 h 5919109"/>
              <a:gd name="connsiteX12" fmla="*/ 4048125 w 4048125"/>
              <a:gd name="connsiteY12" fmla="*/ 692729 h 5919109"/>
              <a:gd name="connsiteX13" fmla="*/ 4048125 w 4048125"/>
              <a:gd name="connsiteY13" fmla="*/ 782304 h 5919109"/>
              <a:gd name="connsiteX14" fmla="*/ 4031647 w 4048125"/>
              <a:gd name="connsiteY14" fmla="*/ 786667 h 5919109"/>
              <a:gd name="connsiteX15" fmla="*/ 4044054 w 4048125"/>
              <a:gd name="connsiteY15" fmla="*/ 758413 h 5919109"/>
              <a:gd name="connsiteX16" fmla="*/ 4031028 w 4048125"/>
              <a:gd name="connsiteY16" fmla="*/ 717800 h 5919109"/>
              <a:gd name="connsiteX17" fmla="*/ 0 w 4048125"/>
              <a:gd name="connsiteY17" fmla="*/ 0 h 5919109"/>
              <a:gd name="connsiteX18" fmla="*/ 4048125 w 4048125"/>
              <a:gd name="connsiteY18" fmla="*/ 0 h 5919109"/>
              <a:gd name="connsiteX19" fmla="*/ 4048125 w 4048125"/>
              <a:gd name="connsiteY19" fmla="*/ 686179 h 5919109"/>
              <a:gd name="connsiteX20" fmla="*/ 4036612 w 4048125"/>
              <a:gd name="connsiteY20" fmla="*/ 680719 h 5919109"/>
              <a:gd name="connsiteX21" fmla="*/ 4018118 w 4048125"/>
              <a:gd name="connsiteY21" fmla="*/ 601589 h 5919109"/>
              <a:gd name="connsiteX22" fmla="*/ 3991006 w 4048125"/>
              <a:gd name="connsiteY22" fmla="*/ 588487 h 5919109"/>
              <a:gd name="connsiteX23" fmla="*/ 3991006 w 4048125"/>
              <a:gd name="connsiteY23" fmla="*/ 424453 h 5919109"/>
              <a:gd name="connsiteX24" fmla="*/ 3992875 w 4048125"/>
              <a:gd name="connsiteY24" fmla="*/ 422621 h 5919109"/>
              <a:gd name="connsiteX25" fmla="*/ 4004004 w 4048125"/>
              <a:gd name="connsiteY25" fmla="*/ 399923 h 5919109"/>
              <a:gd name="connsiteX26" fmla="*/ 3991006 w 4048125"/>
              <a:gd name="connsiteY26" fmla="*/ 377025 h 5919109"/>
              <a:gd name="connsiteX27" fmla="*/ 3991006 w 4048125"/>
              <a:gd name="connsiteY27" fmla="*/ 57119 h 5919109"/>
              <a:gd name="connsiteX28" fmla="*/ 57119 w 4048125"/>
              <a:gd name="connsiteY28" fmla="*/ 57119 h 5919109"/>
              <a:gd name="connsiteX29" fmla="*/ 57119 w 4048125"/>
              <a:gd name="connsiteY29" fmla="*/ 5861990 h 5919109"/>
              <a:gd name="connsiteX30" fmla="*/ 3991006 w 4048125"/>
              <a:gd name="connsiteY30" fmla="*/ 5861990 h 5919109"/>
              <a:gd name="connsiteX31" fmla="*/ 3991006 w 4048125"/>
              <a:gd name="connsiteY31" fmla="*/ 1858653 h 5919109"/>
              <a:gd name="connsiteX32" fmla="*/ 4048125 w 4048125"/>
              <a:gd name="connsiteY32" fmla="*/ 1835836 h 5919109"/>
              <a:gd name="connsiteX33" fmla="*/ 4048125 w 4048125"/>
              <a:gd name="connsiteY33" fmla="*/ 5919109 h 5919109"/>
              <a:gd name="connsiteX34" fmla="*/ 0 w 4048125"/>
              <a:gd name="connsiteY34" fmla="*/ 5919109 h 591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48125" h="5919109">
                <a:moveTo>
                  <a:pt x="4048125" y="1306862"/>
                </a:moveTo>
                <a:lnTo>
                  <a:pt x="4048125" y="1535638"/>
                </a:lnTo>
                <a:lnTo>
                  <a:pt x="4026686" y="1542420"/>
                </a:lnTo>
                <a:lnTo>
                  <a:pt x="3991006" y="1580788"/>
                </a:lnTo>
                <a:lnTo>
                  <a:pt x="3991006" y="1331988"/>
                </a:lnTo>
                <a:close/>
                <a:moveTo>
                  <a:pt x="4048125" y="895012"/>
                </a:moveTo>
                <a:lnTo>
                  <a:pt x="4048125" y="1202794"/>
                </a:lnTo>
                <a:lnTo>
                  <a:pt x="4014278" y="1210455"/>
                </a:lnTo>
                <a:cubicBezTo>
                  <a:pt x="4006834" y="1206923"/>
                  <a:pt x="3999389" y="1205157"/>
                  <a:pt x="3992565" y="1204568"/>
                </a:cubicBezTo>
                <a:lnTo>
                  <a:pt x="3991006" y="1204670"/>
                </a:lnTo>
                <a:lnTo>
                  <a:pt x="3991006" y="917778"/>
                </a:lnTo>
                <a:lnTo>
                  <a:pt x="4034127" y="897322"/>
                </a:lnTo>
                <a:close/>
                <a:moveTo>
                  <a:pt x="4048125" y="692729"/>
                </a:moveTo>
                <a:lnTo>
                  <a:pt x="4048125" y="782304"/>
                </a:lnTo>
                <a:lnTo>
                  <a:pt x="4031647" y="786667"/>
                </a:lnTo>
                <a:cubicBezTo>
                  <a:pt x="4044054" y="777249"/>
                  <a:pt x="4051500" y="765478"/>
                  <a:pt x="4044054" y="758413"/>
                </a:cubicBezTo>
                <a:cubicBezTo>
                  <a:pt x="4029166" y="741933"/>
                  <a:pt x="4027305" y="728983"/>
                  <a:pt x="4031028" y="717800"/>
                </a:cubicBezTo>
                <a:close/>
                <a:moveTo>
                  <a:pt x="0" y="0"/>
                </a:moveTo>
                <a:lnTo>
                  <a:pt x="4048125" y="0"/>
                </a:lnTo>
                <a:lnTo>
                  <a:pt x="4048125" y="686179"/>
                </a:lnTo>
                <a:lnTo>
                  <a:pt x="4036612" y="680719"/>
                </a:lnTo>
                <a:cubicBezTo>
                  <a:pt x="4027307" y="655998"/>
                  <a:pt x="4037543" y="622006"/>
                  <a:pt x="4018118" y="601589"/>
                </a:cubicBezTo>
                <a:lnTo>
                  <a:pt x="3991006" y="588487"/>
                </a:lnTo>
                <a:lnTo>
                  <a:pt x="3991006" y="424453"/>
                </a:lnTo>
                <a:lnTo>
                  <a:pt x="3992875" y="422621"/>
                </a:lnTo>
                <a:cubicBezTo>
                  <a:pt x="3999234" y="415705"/>
                  <a:pt x="4003965" y="408421"/>
                  <a:pt x="4004004" y="399923"/>
                </a:cubicBezTo>
                <a:lnTo>
                  <a:pt x="3991006" y="377025"/>
                </a:lnTo>
                <a:lnTo>
                  <a:pt x="3991006" y="57119"/>
                </a:lnTo>
                <a:lnTo>
                  <a:pt x="57119" y="57119"/>
                </a:lnTo>
                <a:lnTo>
                  <a:pt x="57119" y="5861990"/>
                </a:lnTo>
                <a:lnTo>
                  <a:pt x="3991006" y="5861990"/>
                </a:lnTo>
                <a:lnTo>
                  <a:pt x="3991006" y="1858653"/>
                </a:lnTo>
                <a:lnTo>
                  <a:pt x="4048125" y="1835836"/>
                </a:lnTo>
                <a:lnTo>
                  <a:pt x="4048125" y="5919109"/>
                </a:lnTo>
                <a:lnTo>
                  <a:pt x="0" y="59191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061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AA73D0-CD26-43CB-9B7D-46D3FC15E328}"/>
              </a:ext>
            </a:extLst>
          </p:cNvPr>
          <p:cNvSpPr txBox="1"/>
          <p:nvPr/>
        </p:nvSpPr>
        <p:spPr>
          <a:xfrm>
            <a:off x="7653444" y="486424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 algn="r"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3B2BB0C-9C5F-446D-969C-B5FBBC0E73CF}"/>
              </a:ext>
            </a:extLst>
          </p:cNvPr>
          <p:cNvSpPr txBox="1"/>
          <p:nvPr/>
        </p:nvSpPr>
        <p:spPr>
          <a:xfrm>
            <a:off x="629660" y="5099062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D6E283-61B2-4015-91F3-2C929D154E06}"/>
              </a:ext>
            </a:extLst>
          </p:cNvPr>
          <p:cNvSpPr txBox="1"/>
          <p:nvPr/>
        </p:nvSpPr>
        <p:spPr>
          <a:xfrm>
            <a:off x="629660" y="5746224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DF569A-8E1A-4FA9-90E9-E894C8D93BA4}"/>
              </a:ext>
            </a:extLst>
          </p:cNvPr>
          <p:cNvSpPr txBox="1"/>
          <p:nvPr/>
        </p:nvSpPr>
        <p:spPr>
          <a:xfrm>
            <a:off x="629660" y="4864240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00" y="842077"/>
            <a:ext cx="5134968" cy="44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7050660F-4798-47BE-A9AC-229F85057ACA}"/>
              </a:ext>
            </a:extLst>
          </p:cNvPr>
          <p:cNvSpPr/>
          <p:nvPr/>
        </p:nvSpPr>
        <p:spPr>
          <a:xfrm>
            <a:off x="2175115" y="4435774"/>
            <a:ext cx="1429252" cy="1232114"/>
          </a:xfrm>
          <a:prstGeom prst="hexagon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FA35C4E0-1BC8-4790-B9D9-FD8AECE0CEAD}"/>
              </a:ext>
            </a:extLst>
          </p:cNvPr>
          <p:cNvSpPr/>
          <p:nvPr/>
        </p:nvSpPr>
        <p:spPr>
          <a:xfrm>
            <a:off x="3776947" y="3767692"/>
            <a:ext cx="1429252" cy="1232114"/>
          </a:xfrm>
          <a:prstGeom prst="hexagon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C936BCE1-0CE6-4090-9600-C025CEA49553}"/>
              </a:ext>
            </a:extLst>
          </p:cNvPr>
          <p:cNvSpPr/>
          <p:nvPr/>
        </p:nvSpPr>
        <p:spPr>
          <a:xfrm>
            <a:off x="5378780" y="3099608"/>
            <a:ext cx="1429252" cy="1232114"/>
          </a:xfrm>
          <a:prstGeom prst="hexagon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7C8537F8-45F0-4093-A597-A553F841B9BA}"/>
              </a:ext>
            </a:extLst>
          </p:cNvPr>
          <p:cNvSpPr/>
          <p:nvPr/>
        </p:nvSpPr>
        <p:spPr>
          <a:xfrm>
            <a:off x="6980613" y="2431526"/>
            <a:ext cx="1429252" cy="1232114"/>
          </a:xfrm>
          <a:prstGeom prst="hexagon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486A15DB-B5ED-46F4-9343-C1BD0C1C1398}"/>
              </a:ext>
            </a:extLst>
          </p:cNvPr>
          <p:cNvSpPr/>
          <p:nvPr/>
        </p:nvSpPr>
        <p:spPr>
          <a:xfrm>
            <a:off x="8582445" y="1763442"/>
            <a:ext cx="1429252" cy="1232114"/>
          </a:xfrm>
          <a:prstGeom prst="hexagon">
            <a:avLst/>
          </a:prstGeom>
          <a:solidFill>
            <a:schemeClr val="accent5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0978D6-FAB6-4F48-B3C5-3B7971910FB6}"/>
              </a:ext>
            </a:extLst>
          </p:cNvPr>
          <p:cNvSpPr txBox="1"/>
          <p:nvPr/>
        </p:nvSpPr>
        <p:spPr>
          <a:xfrm>
            <a:off x="1408216" y="4361701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380316-7A91-4E0F-AA01-F1B5F8D18126}"/>
              </a:ext>
            </a:extLst>
          </p:cNvPr>
          <p:cNvSpPr txBox="1"/>
          <p:nvPr/>
        </p:nvSpPr>
        <p:spPr>
          <a:xfrm>
            <a:off x="3018805" y="370250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BBA710-A971-497D-A184-7AC7697387B8}"/>
              </a:ext>
            </a:extLst>
          </p:cNvPr>
          <p:cNvSpPr txBox="1"/>
          <p:nvPr/>
        </p:nvSpPr>
        <p:spPr>
          <a:xfrm>
            <a:off x="4629395" y="3043319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746103-FF37-45F5-B334-E017A72B47FF}"/>
              </a:ext>
            </a:extLst>
          </p:cNvPr>
          <p:cNvSpPr txBox="1"/>
          <p:nvPr/>
        </p:nvSpPr>
        <p:spPr>
          <a:xfrm>
            <a:off x="6239985" y="238412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AAE72C-BB77-41D3-9B51-7E62D7C4AB90}"/>
              </a:ext>
            </a:extLst>
          </p:cNvPr>
          <p:cNvSpPr txBox="1"/>
          <p:nvPr/>
        </p:nvSpPr>
        <p:spPr>
          <a:xfrm>
            <a:off x="7850574" y="1724937"/>
            <a:ext cx="745507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DAF3EC-E958-4906-9DF4-905164BCE876}"/>
              </a:ext>
            </a:extLst>
          </p:cNvPr>
          <p:cNvSpPr txBox="1"/>
          <p:nvPr/>
        </p:nvSpPr>
        <p:spPr>
          <a:xfrm>
            <a:off x="2259563" y="4897944"/>
            <a:ext cx="124030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4FDA37F-1C3B-48CF-BDF5-731C0E4C64FB}"/>
              </a:ext>
            </a:extLst>
          </p:cNvPr>
          <p:cNvSpPr txBox="1"/>
          <p:nvPr/>
        </p:nvSpPr>
        <p:spPr>
          <a:xfrm>
            <a:off x="3866946" y="4231626"/>
            <a:ext cx="12417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18CCF7-5F0C-44AC-B51E-28E8D8F9A24F}"/>
              </a:ext>
            </a:extLst>
          </p:cNvPr>
          <p:cNvSpPr txBox="1"/>
          <p:nvPr/>
        </p:nvSpPr>
        <p:spPr>
          <a:xfrm>
            <a:off x="5475763" y="3565308"/>
            <a:ext cx="1234755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B3090D7-11E4-4DD7-A0EC-7BC200B5FE28}"/>
              </a:ext>
            </a:extLst>
          </p:cNvPr>
          <p:cNvSpPr txBox="1"/>
          <p:nvPr/>
        </p:nvSpPr>
        <p:spPr>
          <a:xfrm>
            <a:off x="7077596" y="2898992"/>
            <a:ext cx="1198871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6478D80-F22F-49D0-AEC8-C21831CE014C}"/>
              </a:ext>
            </a:extLst>
          </p:cNvPr>
          <p:cNvSpPr txBox="1"/>
          <p:nvPr/>
        </p:nvSpPr>
        <p:spPr>
          <a:xfrm>
            <a:off x="8643545" y="2232674"/>
            <a:ext cx="1296144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7850825-8B24-4307-B943-30B55BBFB2DC}"/>
              </a:ext>
            </a:extLst>
          </p:cNvPr>
          <p:cNvGrpSpPr/>
          <p:nvPr/>
        </p:nvGrpSpPr>
        <p:grpSpPr>
          <a:xfrm>
            <a:off x="3964912" y="1738201"/>
            <a:ext cx="2981793" cy="693327"/>
            <a:chOff x="5940152" y="4092461"/>
            <a:chExt cx="3074193" cy="69332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8F3C2A7-E7DD-4766-A6E2-CAB36AAC22C0}"/>
                </a:ext>
              </a:extLst>
            </p:cNvPr>
            <p:cNvSpPr txBox="1"/>
            <p:nvPr/>
          </p:nvSpPr>
          <p:spPr>
            <a:xfrm>
              <a:off x="5940152" y="432412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18DBDCC-5DD7-422F-8C0C-46BEF3FFA881}"/>
                </a:ext>
              </a:extLst>
            </p:cNvPr>
            <p:cNvSpPr txBox="1"/>
            <p:nvPr/>
          </p:nvSpPr>
          <p:spPr>
            <a:xfrm>
              <a:off x="5940152" y="409246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1284947-7F1E-4BC6-AAF5-BB7E56DAA92D}"/>
              </a:ext>
            </a:extLst>
          </p:cNvPr>
          <p:cNvGrpSpPr/>
          <p:nvPr/>
        </p:nvGrpSpPr>
        <p:grpSpPr>
          <a:xfrm>
            <a:off x="773724" y="2964301"/>
            <a:ext cx="2981793" cy="693327"/>
            <a:chOff x="4427984" y="4812541"/>
            <a:chExt cx="3074193" cy="69332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5BBEB96-1890-45F8-87A3-CA8ACA8829BA}"/>
                </a:ext>
              </a:extLst>
            </p:cNvPr>
            <p:cNvSpPr txBox="1"/>
            <p:nvPr/>
          </p:nvSpPr>
          <p:spPr>
            <a:xfrm>
              <a:off x="4427984" y="504420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14E8F8D-B574-4D06-B130-241E7555D2DC}"/>
                </a:ext>
              </a:extLst>
            </p:cNvPr>
            <p:cNvSpPr txBox="1"/>
            <p:nvPr/>
          </p:nvSpPr>
          <p:spPr>
            <a:xfrm>
              <a:off x="4427984" y="481254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2F9FD13-1486-416F-A47D-7B9D7497610C}"/>
              </a:ext>
            </a:extLst>
          </p:cNvPr>
          <p:cNvGrpSpPr/>
          <p:nvPr/>
        </p:nvGrpSpPr>
        <p:grpSpPr>
          <a:xfrm>
            <a:off x="3695370" y="5280852"/>
            <a:ext cx="3074193" cy="693327"/>
            <a:chOff x="2865959" y="5604629"/>
            <a:chExt cx="3074193" cy="693327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937B6E1-937B-4712-9339-4B345F3EE581}"/>
                </a:ext>
              </a:extLst>
            </p:cNvPr>
            <p:cNvSpPr txBox="1"/>
            <p:nvPr/>
          </p:nvSpPr>
          <p:spPr>
            <a:xfrm>
              <a:off x="2865959" y="5836291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68D7A93-05DB-4919-9457-3E82D5AA4C09}"/>
                </a:ext>
              </a:extLst>
            </p:cNvPr>
            <p:cNvSpPr txBox="1"/>
            <p:nvPr/>
          </p:nvSpPr>
          <p:spPr>
            <a:xfrm>
              <a:off x="2865959" y="5604629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26A79E6-54D9-4965-A623-7E3A087B50E2}"/>
              </a:ext>
            </a:extLst>
          </p:cNvPr>
          <p:cNvGrpSpPr/>
          <p:nvPr/>
        </p:nvGrpSpPr>
        <p:grpSpPr>
          <a:xfrm>
            <a:off x="8485734" y="3179760"/>
            <a:ext cx="2970645" cy="693327"/>
            <a:chOff x="2304494" y="1893901"/>
            <a:chExt cx="3074193" cy="693327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8DABA0B-E874-46D7-BACD-74BF1BA37A2F}"/>
                </a:ext>
              </a:extLst>
            </p:cNvPr>
            <p:cNvSpPr txBox="1"/>
            <p:nvPr/>
          </p:nvSpPr>
          <p:spPr>
            <a:xfrm>
              <a:off x="2304494" y="2125563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CBA8771-17A8-43DD-9B49-6886F6AFB7D9}"/>
                </a:ext>
              </a:extLst>
            </p:cNvPr>
            <p:cNvSpPr txBox="1"/>
            <p:nvPr/>
          </p:nvSpPr>
          <p:spPr>
            <a:xfrm>
              <a:off x="2304494" y="1893901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ABAA349-E6B0-4083-BFA1-1940A4E2D08C}"/>
              </a:ext>
            </a:extLst>
          </p:cNvPr>
          <p:cNvGrpSpPr/>
          <p:nvPr/>
        </p:nvGrpSpPr>
        <p:grpSpPr>
          <a:xfrm>
            <a:off x="6064178" y="4467696"/>
            <a:ext cx="3074193" cy="693327"/>
            <a:chOff x="251520" y="2657504"/>
            <a:chExt cx="3074193" cy="693327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9E6EF96-FB5F-4D8D-AB88-CFA33D43E616}"/>
                </a:ext>
              </a:extLst>
            </p:cNvPr>
            <p:cNvSpPr txBox="1"/>
            <p:nvPr/>
          </p:nvSpPr>
          <p:spPr>
            <a:xfrm>
              <a:off x="251520" y="288916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E39EBCE-AFEE-40F9-AA5F-651F36F11932}"/>
                </a:ext>
              </a:extLst>
            </p:cNvPr>
            <p:cNvSpPr txBox="1"/>
            <p:nvPr/>
          </p:nvSpPr>
          <p:spPr>
            <a:xfrm>
              <a:off x="251520" y="2657504"/>
              <a:ext cx="3074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726" y="4915624"/>
            <a:ext cx="1170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F883FC-6D4D-4B7C-AFFC-42A774246802}"/>
              </a:ext>
            </a:extLst>
          </p:cNvPr>
          <p:cNvSpPr txBox="1"/>
          <p:nvPr/>
        </p:nvSpPr>
        <p:spPr>
          <a:xfrm>
            <a:off x="929224" y="4678475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D0735ED-E063-4D85-888D-5BFC23B9A2D9}"/>
              </a:ext>
            </a:extLst>
          </p:cNvPr>
          <p:cNvGrpSpPr/>
          <p:nvPr/>
        </p:nvGrpSpPr>
        <p:grpSpPr>
          <a:xfrm>
            <a:off x="6547222" y="2051853"/>
            <a:ext cx="4714503" cy="711368"/>
            <a:chOff x="3017859" y="4310610"/>
            <a:chExt cx="1870812" cy="71136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794AA82-6EF0-4412-9742-1A023FC5F2A2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1C83CC6-4641-4127-A3B7-70B1AF54171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F8E829D-7A55-4CFB-BFB5-48AAE76C991E}"/>
              </a:ext>
            </a:extLst>
          </p:cNvPr>
          <p:cNvGrpSpPr/>
          <p:nvPr/>
        </p:nvGrpSpPr>
        <p:grpSpPr>
          <a:xfrm>
            <a:off x="6547222" y="2937047"/>
            <a:ext cx="4714503" cy="711368"/>
            <a:chOff x="3017859" y="4310610"/>
            <a:chExt cx="1870812" cy="711368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00E9FDA-A6C3-4105-A402-0922C90BDBF9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6FAEFEA-EE0F-4851-A321-2447DF821B3F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CF85335-5F90-47A8-AB5A-5D978C078C89}"/>
              </a:ext>
            </a:extLst>
          </p:cNvPr>
          <p:cNvGrpSpPr/>
          <p:nvPr/>
        </p:nvGrpSpPr>
        <p:grpSpPr>
          <a:xfrm>
            <a:off x="6547222" y="3822243"/>
            <a:ext cx="4714503" cy="711368"/>
            <a:chOff x="3017859" y="4310610"/>
            <a:chExt cx="1870812" cy="71136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CBCB380-9CD5-478C-BF60-D9D23CC4B53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943A5DF-CD88-46B7-B4C4-A9CF748B85CE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531E47B-0736-4B7F-95F1-62C1C577E249}"/>
              </a:ext>
            </a:extLst>
          </p:cNvPr>
          <p:cNvSpPr/>
          <p:nvPr/>
        </p:nvSpPr>
        <p:spPr>
          <a:xfrm>
            <a:off x="5628152" y="2083503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144BCCF-21DF-40E7-8D7C-A446AA803954}"/>
              </a:ext>
            </a:extLst>
          </p:cNvPr>
          <p:cNvSpPr/>
          <p:nvPr/>
        </p:nvSpPr>
        <p:spPr>
          <a:xfrm>
            <a:off x="5628152" y="2968697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45DD60D-58CB-44E2-973B-744B61D6AEE8}"/>
              </a:ext>
            </a:extLst>
          </p:cNvPr>
          <p:cNvSpPr/>
          <p:nvPr/>
        </p:nvSpPr>
        <p:spPr>
          <a:xfrm>
            <a:off x="5628152" y="3853892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6279037-E129-4324-B367-2A50CF2D7423}"/>
              </a:ext>
            </a:extLst>
          </p:cNvPr>
          <p:cNvGrpSpPr/>
          <p:nvPr/>
        </p:nvGrpSpPr>
        <p:grpSpPr>
          <a:xfrm>
            <a:off x="6547222" y="4707437"/>
            <a:ext cx="4714503" cy="711368"/>
            <a:chOff x="3017859" y="4310610"/>
            <a:chExt cx="1870812" cy="711368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FBD1254-3018-4BBF-BFA7-7101790CCB47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5361931-CAAD-44E0-BC44-35865F91D11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CE56B7B-87B4-4301-AD86-E244CE007440}"/>
              </a:ext>
            </a:extLst>
          </p:cNvPr>
          <p:cNvSpPr/>
          <p:nvPr/>
        </p:nvSpPr>
        <p:spPr>
          <a:xfrm>
            <a:off x="5628152" y="4739087"/>
            <a:ext cx="648072" cy="6480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Freeform 9">
            <a:extLst>
              <a:ext uri="{FF2B5EF4-FFF2-40B4-BE49-F238E27FC236}">
                <a16:creationId xmlns="" xmlns:a16="http://schemas.microsoft.com/office/drawing/2014/main" id="{9D5BC0B9-2C12-4C3C-91EB-D3984A96A63B}"/>
              </a:ext>
            </a:extLst>
          </p:cNvPr>
          <p:cNvSpPr>
            <a:spLocks noEditPoints="1"/>
          </p:cNvSpPr>
          <p:nvPr/>
        </p:nvSpPr>
        <p:spPr bwMode="auto">
          <a:xfrm>
            <a:off x="5812218" y="3109507"/>
            <a:ext cx="279942" cy="393830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978F5D02-DE6F-4E46-851E-1C2B3C764E12}"/>
              </a:ext>
            </a:extLst>
          </p:cNvPr>
          <p:cNvSpPr>
            <a:spLocks noEditPoints="1"/>
          </p:cNvSpPr>
          <p:nvPr/>
        </p:nvSpPr>
        <p:spPr bwMode="auto">
          <a:xfrm>
            <a:off x="5697814" y="2254155"/>
            <a:ext cx="508749" cy="356790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2" name="Freeform 9">
            <a:extLst>
              <a:ext uri="{FF2B5EF4-FFF2-40B4-BE49-F238E27FC236}">
                <a16:creationId xmlns="" xmlns:a16="http://schemas.microsoft.com/office/drawing/2014/main" id="{5D995578-CD95-48A1-9509-1E410310D323}"/>
              </a:ext>
            </a:extLst>
          </p:cNvPr>
          <p:cNvSpPr>
            <a:spLocks noEditPoints="1"/>
          </p:cNvSpPr>
          <p:nvPr/>
        </p:nvSpPr>
        <p:spPr bwMode="auto">
          <a:xfrm>
            <a:off x="5759791" y="4050467"/>
            <a:ext cx="446768" cy="324307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3" name="Freeform 9">
            <a:extLst>
              <a:ext uri="{FF2B5EF4-FFF2-40B4-BE49-F238E27FC236}">
                <a16:creationId xmlns="" xmlns:a16="http://schemas.microsoft.com/office/drawing/2014/main" id="{8E518B3B-00AE-4548-815D-5ADE49A3CA35}"/>
              </a:ext>
            </a:extLst>
          </p:cNvPr>
          <p:cNvSpPr>
            <a:spLocks/>
          </p:cNvSpPr>
          <p:nvPr/>
        </p:nvSpPr>
        <p:spPr bwMode="auto">
          <a:xfrm>
            <a:off x="5780623" y="4855697"/>
            <a:ext cx="405109" cy="41485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52" name="Grupo 51"/>
          <p:cNvGrpSpPr/>
          <p:nvPr/>
        </p:nvGrpSpPr>
        <p:grpSpPr>
          <a:xfrm>
            <a:off x="10026650" y="350080"/>
            <a:ext cx="1806575" cy="1673226"/>
            <a:chOff x="-3003550" y="-1504951"/>
            <a:chExt cx="1806575" cy="1673226"/>
          </a:xfrm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-1966913" y="-1498601"/>
              <a:ext cx="671513" cy="825500"/>
            </a:xfrm>
            <a:custGeom>
              <a:avLst/>
              <a:gdLst>
                <a:gd name="T0" fmla="*/ 18 w 88"/>
                <a:gd name="T1" fmla="*/ 9 h 109"/>
                <a:gd name="T2" fmla="*/ 54 w 88"/>
                <a:gd name="T3" fmla="*/ 3 h 109"/>
                <a:gd name="T4" fmla="*/ 48 w 88"/>
                <a:gd name="T5" fmla="*/ 11 h 109"/>
                <a:gd name="T6" fmla="*/ 44 w 88"/>
                <a:gd name="T7" fmla="*/ 16 h 109"/>
                <a:gd name="T8" fmla="*/ 76 w 88"/>
                <a:gd name="T9" fmla="*/ 76 h 109"/>
                <a:gd name="T10" fmla="*/ 87 w 88"/>
                <a:gd name="T11" fmla="*/ 86 h 109"/>
                <a:gd name="T12" fmla="*/ 70 w 88"/>
                <a:gd name="T13" fmla="*/ 101 h 109"/>
                <a:gd name="T14" fmla="*/ 16 w 88"/>
                <a:gd name="T15" fmla="*/ 79 h 109"/>
                <a:gd name="T16" fmla="*/ 2 w 88"/>
                <a:gd name="T17" fmla="*/ 30 h 109"/>
                <a:gd name="T18" fmla="*/ 18 w 88"/>
                <a:gd name="T19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09">
                  <a:moveTo>
                    <a:pt x="18" y="9"/>
                  </a:moveTo>
                  <a:cubicBezTo>
                    <a:pt x="29" y="0"/>
                    <a:pt x="42" y="1"/>
                    <a:pt x="54" y="3"/>
                  </a:cubicBezTo>
                  <a:cubicBezTo>
                    <a:pt x="55" y="8"/>
                    <a:pt x="51" y="9"/>
                    <a:pt x="48" y="11"/>
                  </a:cubicBezTo>
                  <a:cubicBezTo>
                    <a:pt x="45" y="12"/>
                    <a:pt x="39" y="15"/>
                    <a:pt x="44" y="16"/>
                  </a:cubicBezTo>
                  <a:cubicBezTo>
                    <a:pt x="76" y="26"/>
                    <a:pt x="85" y="46"/>
                    <a:pt x="76" y="76"/>
                  </a:cubicBezTo>
                  <a:cubicBezTo>
                    <a:pt x="72" y="89"/>
                    <a:pt x="88" y="77"/>
                    <a:pt x="87" y="86"/>
                  </a:cubicBezTo>
                  <a:cubicBezTo>
                    <a:pt x="84" y="94"/>
                    <a:pt x="78" y="98"/>
                    <a:pt x="70" y="101"/>
                  </a:cubicBezTo>
                  <a:cubicBezTo>
                    <a:pt x="46" y="109"/>
                    <a:pt x="31" y="93"/>
                    <a:pt x="16" y="79"/>
                  </a:cubicBezTo>
                  <a:cubicBezTo>
                    <a:pt x="2" y="67"/>
                    <a:pt x="5" y="47"/>
                    <a:pt x="2" y="30"/>
                  </a:cubicBezTo>
                  <a:cubicBezTo>
                    <a:pt x="0" y="20"/>
                    <a:pt x="14" y="17"/>
                    <a:pt x="18" y="9"/>
                  </a:cubicBezTo>
                  <a:close/>
                </a:path>
              </a:pathLst>
            </a:custGeom>
            <a:solidFill>
              <a:srgbClr val="B7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-2554288" y="-673100"/>
              <a:ext cx="625475" cy="795338"/>
            </a:xfrm>
            <a:custGeom>
              <a:avLst/>
              <a:gdLst>
                <a:gd name="T0" fmla="*/ 12 w 82"/>
                <a:gd name="T1" fmla="*/ 10 h 105"/>
                <a:gd name="T2" fmla="*/ 27 w 82"/>
                <a:gd name="T3" fmla="*/ 1 h 105"/>
                <a:gd name="T4" fmla="*/ 62 w 82"/>
                <a:gd name="T5" fmla="*/ 22 h 105"/>
                <a:gd name="T6" fmla="*/ 79 w 82"/>
                <a:gd name="T7" fmla="*/ 57 h 105"/>
                <a:gd name="T8" fmla="*/ 75 w 82"/>
                <a:gd name="T9" fmla="*/ 90 h 105"/>
                <a:gd name="T10" fmla="*/ 32 w 82"/>
                <a:gd name="T11" fmla="*/ 90 h 105"/>
                <a:gd name="T12" fmla="*/ 2 w 82"/>
                <a:gd name="T13" fmla="*/ 30 h 105"/>
                <a:gd name="T14" fmla="*/ 12 w 82"/>
                <a:gd name="T15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05">
                  <a:moveTo>
                    <a:pt x="12" y="10"/>
                  </a:moveTo>
                  <a:cubicBezTo>
                    <a:pt x="16" y="5"/>
                    <a:pt x="20" y="0"/>
                    <a:pt x="27" y="1"/>
                  </a:cubicBezTo>
                  <a:cubicBezTo>
                    <a:pt x="39" y="8"/>
                    <a:pt x="50" y="16"/>
                    <a:pt x="62" y="22"/>
                  </a:cubicBezTo>
                  <a:cubicBezTo>
                    <a:pt x="75" y="28"/>
                    <a:pt x="82" y="41"/>
                    <a:pt x="79" y="57"/>
                  </a:cubicBezTo>
                  <a:cubicBezTo>
                    <a:pt x="78" y="68"/>
                    <a:pt x="78" y="79"/>
                    <a:pt x="75" y="90"/>
                  </a:cubicBezTo>
                  <a:cubicBezTo>
                    <a:pt x="56" y="105"/>
                    <a:pt x="51" y="103"/>
                    <a:pt x="32" y="90"/>
                  </a:cubicBezTo>
                  <a:cubicBezTo>
                    <a:pt x="10" y="75"/>
                    <a:pt x="7" y="53"/>
                    <a:pt x="2" y="30"/>
                  </a:cubicBezTo>
                  <a:cubicBezTo>
                    <a:pt x="0" y="21"/>
                    <a:pt x="9" y="17"/>
                    <a:pt x="12" y="10"/>
                  </a:cubicBezTo>
                  <a:close/>
                </a:path>
              </a:pathLst>
            </a:custGeom>
            <a:solidFill>
              <a:srgbClr val="B8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-3003550" y="-1384300"/>
              <a:ext cx="731838" cy="757238"/>
            </a:xfrm>
            <a:custGeom>
              <a:avLst/>
              <a:gdLst>
                <a:gd name="T0" fmla="*/ 96 w 96"/>
                <a:gd name="T1" fmla="*/ 80 h 100"/>
                <a:gd name="T2" fmla="*/ 20 w 96"/>
                <a:gd name="T3" fmla="*/ 75 h 100"/>
                <a:gd name="T4" fmla="*/ 27 w 96"/>
                <a:gd name="T5" fmla="*/ 0 h 100"/>
                <a:gd name="T6" fmla="*/ 76 w 96"/>
                <a:gd name="T7" fmla="*/ 8 h 100"/>
                <a:gd name="T8" fmla="*/ 95 w 96"/>
                <a:gd name="T9" fmla="*/ 31 h 100"/>
                <a:gd name="T10" fmla="*/ 76 w 96"/>
                <a:gd name="T11" fmla="*/ 42 h 100"/>
                <a:gd name="T12" fmla="*/ 55 w 96"/>
                <a:gd name="T13" fmla="*/ 36 h 100"/>
                <a:gd name="T14" fmla="*/ 38 w 96"/>
                <a:gd name="T15" fmla="*/ 42 h 100"/>
                <a:gd name="T16" fmla="*/ 45 w 96"/>
                <a:gd name="T17" fmla="*/ 60 h 100"/>
                <a:gd name="T18" fmla="*/ 87 w 96"/>
                <a:gd name="T19" fmla="*/ 77 h 100"/>
                <a:gd name="T20" fmla="*/ 96 w 96"/>
                <a:gd name="T2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00">
                  <a:moveTo>
                    <a:pt x="96" y="80"/>
                  </a:moveTo>
                  <a:cubicBezTo>
                    <a:pt x="72" y="100"/>
                    <a:pt x="40" y="98"/>
                    <a:pt x="20" y="75"/>
                  </a:cubicBezTo>
                  <a:cubicBezTo>
                    <a:pt x="0" y="51"/>
                    <a:pt x="3" y="22"/>
                    <a:pt x="27" y="0"/>
                  </a:cubicBezTo>
                  <a:cubicBezTo>
                    <a:pt x="42" y="11"/>
                    <a:pt x="60" y="5"/>
                    <a:pt x="76" y="8"/>
                  </a:cubicBezTo>
                  <a:cubicBezTo>
                    <a:pt x="86" y="13"/>
                    <a:pt x="93" y="20"/>
                    <a:pt x="95" y="31"/>
                  </a:cubicBezTo>
                  <a:cubicBezTo>
                    <a:pt x="95" y="45"/>
                    <a:pt x="88" y="49"/>
                    <a:pt x="76" y="42"/>
                  </a:cubicBezTo>
                  <a:cubicBezTo>
                    <a:pt x="69" y="39"/>
                    <a:pt x="63" y="35"/>
                    <a:pt x="55" y="36"/>
                  </a:cubicBezTo>
                  <a:cubicBezTo>
                    <a:pt x="49" y="36"/>
                    <a:pt x="41" y="35"/>
                    <a:pt x="38" y="42"/>
                  </a:cubicBezTo>
                  <a:cubicBezTo>
                    <a:pt x="35" y="50"/>
                    <a:pt x="39" y="56"/>
                    <a:pt x="45" y="60"/>
                  </a:cubicBezTo>
                  <a:cubicBezTo>
                    <a:pt x="57" y="68"/>
                    <a:pt x="69" y="81"/>
                    <a:pt x="87" y="77"/>
                  </a:cubicBezTo>
                  <a:cubicBezTo>
                    <a:pt x="90" y="76"/>
                    <a:pt x="94" y="77"/>
                    <a:pt x="96" y="80"/>
                  </a:cubicBezTo>
                  <a:close/>
                </a:path>
              </a:pathLst>
            </a:custGeom>
            <a:solidFill>
              <a:srgbClr val="A81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-2813050" y="-1179513"/>
              <a:ext cx="625475" cy="469900"/>
            </a:xfrm>
            <a:custGeom>
              <a:avLst/>
              <a:gdLst>
                <a:gd name="T0" fmla="*/ 71 w 82"/>
                <a:gd name="T1" fmla="*/ 53 h 62"/>
                <a:gd name="T2" fmla="*/ 20 w 82"/>
                <a:gd name="T3" fmla="*/ 40 h 62"/>
                <a:gd name="T4" fmla="*/ 7 w 82"/>
                <a:gd name="T5" fmla="*/ 10 h 62"/>
                <a:gd name="T6" fmla="*/ 39 w 82"/>
                <a:gd name="T7" fmla="*/ 4 h 62"/>
                <a:gd name="T8" fmla="*/ 55 w 82"/>
                <a:gd name="T9" fmla="*/ 12 h 62"/>
                <a:gd name="T10" fmla="*/ 66 w 82"/>
                <a:gd name="T11" fmla="*/ 5 h 62"/>
                <a:gd name="T12" fmla="*/ 73 w 82"/>
                <a:gd name="T13" fmla="*/ 21 h 62"/>
                <a:gd name="T14" fmla="*/ 82 w 82"/>
                <a:gd name="T15" fmla="*/ 40 h 62"/>
                <a:gd name="T16" fmla="*/ 71 w 82"/>
                <a:gd name="T17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62">
                  <a:moveTo>
                    <a:pt x="71" y="53"/>
                  </a:moveTo>
                  <a:cubicBezTo>
                    <a:pt x="50" y="62"/>
                    <a:pt x="35" y="51"/>
                    <a:pt x="20" y="40"/>
                  </a:cubicBezTo>
                  <a:cubicBezTo>
                    <a:pt x="9" y="33"/>
                    <a:pt x="0" y="22"/>
                    <a:pt x="7" y="10"/>
                  </a:cubicBezTo>
                  <a:cubicBezTo>
                    <a:pt x="13" y="0"/>
                    <a:pt x="28" y="3"/>
                    <a:pt x="39" y="4"/>
                  </a:cubicBezTo>
                  <a:cubicBezTo>
                    <a:pt x="45" y="5"/>
                    <a:pt x="50" y="9"/>
                    <a:pt x="55" y="12"/>
                  </a:cubicBezTo>
                  <a:cubicBezTo>
                    <a:pt x="66" y="20"/>
                    <a:pt x="65" y="12"/>
                    <a:pt x="66" y="5"/>
                  </a:cubicBezTo>
                  <a:cubicBezTo>
                    <a:pt x="77" y="6"/>
                    <a:pt x="73" y="15"/>
                    <a:pt x="73" y="21"/>
                  </a:cubicBezTo>
                  <a:cubicBezTo>
                    <a:pt x="71" y="35"/>
                    <a:pt x="71" y="35"/>
                    <a:pt x="82" y="40"/>
                  </a:cubicBezTo>
                  <a:cubicBezTo>
                    <a:pt x="80" y="46"/>
                    <a:pt x="76" y="50"/>
                    <a:pt x="71" y="53"/>
                  </a:cubicBezTo>
                  <a:close/>
                </a:path>
              </a:pathLst>
            </a:custGeom>
            <a:solidFill>
              <a:srgbClr val="BC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-2347913" y="-725488"/>
              <a:ext cx="579438" cy="749300"/>
            </a:xfrm>
            <a:custGeom>
              <a:avLst/>
              <a:gdLst>
                <a:gd name="T0" fmla="*/ 45 w 76"/>
                <a:gd name="T1" fmla="*/ 97 h 99"/>
                <a:gd name="T2" fmla="*/ 47 w 76"/>
                <a:gd name="T3" fmla="*/ 65 h 99"/>
                <a:gd name="T4" fmla="*/ 24 w 76"/>
                <a:gd name="T5" fmla="*/ 29 h 99"/>
                <a:gd name="T6" fmla="*/ 0 w 76"/>
                <a:gd name="T7" fmla="*/ 8 h 99"/>
                <a:gd name="T8" fmla="*/ 63 w 76"/>
                <a:gd name="T9" fmla="*/ 32 h 99"/>
                <a:gd name="T10" fmla="*/ 52 w 76"/>
                <a:gd name="T11" fmla="*/ 97 h 99"/>
                <a:gd name="T12" fmla="*/ 45 w 76"/>
                <a:gd name="T1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9">
                  <a:moveTo>
                    <a:pt x="45" y="97"/>
                  </a:moveTo>
                  <a:cubicBezTo>
                    <a:pt x="45" y="86"/>
                    <a:pt x="45" y="76"/>
                    <a:pt x="47" y="65"/>
                  </a:cubicBezTo>
                  <a:cubicBezTo>
                    <a:pt x="52" y="48"/>
                    <a:pt x="41" y="33"/>
                    <a:pt x="24" y="29"/>
                  </a:cubicBezTo>
                  <a:cubicBezTo>
                    <a:pt x="12" y="26"/>
                    <a:pt x="3" y="20"/>
                    <a:pt x="0" y="8"/>
                  </a:cubicBezTo>
                  <a:cubicBezTo>
                    <a:pt x="27" y="0"/>
                    <a:pt x="50" y="9"/>
                    <a:pt x="63" y="32"/>
                  </a:cubicBezTo>
                  <a:cubicBezTo>
                    <a:pt x="76" y="54"/>
                    <a:pt x="72" y="77"/>
                    <a:pt x="52" y="97"/>
                  </a:cubicBezTo>
                  <a:cubicBezTo>
                    <a:pt x="50" y="99"/>
                    <a:pt x="47" y="99"/>
                    <a:pt x="45" y="97"/>
                  </a:cubicBezTo>
                  <a:close/>
                </a:path>
              </a:pathLst>
            </a:custGeom>
            <a:solidFill>
              <a:srgbClr val="DF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-2684463" y="-596900"/>
              <a:ext cx="733425" cy="765175"/>
            </a:xfrm>
            <a:custGeom>
              <a:avLst/>
              <a:gdLst>
                <a:gd name="T0" fmla="*/ 89 w 96"/>
                <a:gd name="T1" fmla="*/ 80 h 101"/>
                <a:gd name="T2" fmla="*/ 96 w 96"/>
                <a:gd name="T3" fmla="*/ 80 h 101"/>
                <a:gd name="T4" fmla="*/ 21 w 96"/>
                <a:gd name="T5" fmla="*/ 78 h 101"/>
                <a:gd name="T6" fmla="*/ 29 w 96"/>
                <a:gd name="T7" fmla="*/ 0 h 101"/>
                <a:gd name="T8" fmla="*/ 62 w 96"/>
                <a:gd name="T9" fmla="*/ 85 h 101"/>
                <a:gd name="T10" fmla="*/ 89 w 96"/>
                <a:gd name="T11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1">
                  <a:moveTo>
                    <a:pt x="89" y="80"/>
                  </a:moveTo>
                  <a:cubicBezTo>
                    <a:pt x="91" y="80"/>
                    <a:pt x="94" y="80"/>
                    <a:pt x="96" y="80"/>
                  </a:cubicBezTo>
                  <a:cubicBezTo>
                    <a:pt x="74" y="101"/>
                    <a:pt x="42" y="101"/>
                    <a:pt x="21" y="78"/>
                  </a:cubicBezTo>
                  <a:cubicBezTo>
                    <a:pt x="0" y="56"/>
                    <a:pt x="3" y="14"/>
                    <a:pt x="29" y="0"/>
                  </a:cubicBezTo>
                  <a:cubicBezTo>
                    <a:pt x="18" y="29"/>
                    <a:pt x="33" y="69"/>
                    <a:pt x="62" y="85"/>
                  </a:cubicBezTo>
                  <a:cubicBezTo>
                    <a:pt x="71" y="91"/>
                    <a:pt x="81" y="88"/>
                    <a:pt x="89" y="80"/>
                  </a:cubicBezTo>
                  <a:close/>
                </a:path>
              </a:pathLst>
            </a:custGeom>
            <a:solidFill>
              <a:srgbClr val="A31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-2103438" y="-1430338"/>
              <a:ext cx="669925" cy="803275"/>
            </a:xfrm>
            <a:custGeom>
              <a:avLst/>
              <a:gdLst>
                <a:gd name="T0" fmla="*/ 36 w 88"/>
                <a:gd name="T1" fmla="*/ 0 h 106"/>
                <a:gd name="T2" fmla="*/ 29 w 88"/>
                <a:gd name="T3" fmla="*/ 53 h 106"/>
                <a:gd name="T4" fmla="*/ 44 w 88"/>
                <a:gd name="T5" fmla="*/ 73 h 106"/>
                <a:gd name="T6" fmla="*/ 88 w 88"/>
                <a:gd name="T7" fmla="*/ 92 h 106"/>
                <a:gd name="T8" fmla="*/ 14 w 88"/>
                <a:gd name="T9" fmla="*/ 71 h 106"/>
                <a:gd name="T10" fmla="*/ 36 w 88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06">
                  <a:moveTo>
                    <a:pt x="36" y="0"/>
                  </a:moveTo>
                  <a:cubicBezTo>
                    <a:pt x="17" y="16"/>
                    <a:pt x="28" y="35"/>
                    <a:pt x="29" y="53"/>
                  </a:cubicBezTo>
                  <a:cubicBezTo>
                    <a:pt x="30" y="62"/>
                    <a:pt x="36" y="70"/>
                    <a:pt x="44" y="73"/>
                  </a:cubicBezTo>
                  <a:cubicBezTo>
                    <a:pt x="59" y="80"/>
                    <a:pt x="70" y="95"/>
                    <a:pt x="88" y="92"/>
                  </a:cubicBezTo>
                  <a:cubicBezTo>
                    <a:pt x="56" y="106"/>
                    <a:pt x="28" y="98"/>
                    <a:pt x="14" y="71"/>
                  </a:cubicBezTo>
                  <a:cubicBezTo>
                    <a:pt x="0" y="44"/>
                    <a:pt x="9" y="17"/>
                    <a:pt x="36" y="0"/>
                  </a:cubicBezTo>
                  <a:close/>
                </a:path>
              </a:pathLst>
            </a:custGeom>
            <a:solidFill>
              <a:srgbClr val="A31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-2614613" y="-1498601"/>
              <a:ext cx="495300" cy="696913"/>
            </a:xfrm>
            <a:custGeom>
              <a:avLst/>
              <a:gdLst>
                <a:gd name="T0" fmla="*/ 56 w 65"/>
                <a:gd name="T1" fmla="*/ 82 h 92"/>
                <a:gd name="T2" fmla="*/ 40 w 65"/>
                <a:gd name="T3" fmla="*/ 88 h 92"/>
                <a:gd name="T4" fmla="*/ 40 w 65"/>
                <a:gd name="T5" fmla="*/ 47 h 92"/>
                <a:gd name="T6" fmla="*/ 24 w 65"/>
                <a:gd name="T7" fmla="*/ 27 h 92"/>
                <a:gd name="T8" fmla="*/ 14 w 65"/>
                <a:gd name="T9" fmla="*/ 24 h 92"/>
                <a:gd name="T10" fmla="*/ 0 w 65"/>
                <a:gd name="T11" fmla="*/ 10 h 92"/>
                <a:gd name="T12" fmla="*/ 16 w 65"/>
                <a:gd name="T13" fmla="*/ 5 h 92"/>
                <a:gd name="T14" fmla="*/ 24 w 65"/>
                <a:gd name="T15" fmla="*/ 4 h 92"/>
                <a:gd name="T16" fmla="*/ 64 w 65"/>
                <a:gd name="T17" fmla="*/ 59 h 92"/>
                <a:gd name="T18" fmla="*/ 56 w 65"/>
                <a:gd name="T19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92">
                  <a:moveTo>
                    <a:pt x="56" y="82"/>
                  </a:moveTo>
                  <a:cubicBezTo>
                    <a:pt x="48" y="77"/>
                    <a:pt x="47" y="92"/>
                    <a:pt x="40" y="88"/>
                  </a:cubicBezTo>
                  <a:cubicBezTo>
                    <a:pt x="31" y="74"/>
                    <a:pt x="52" y="60"/>
                    <a:pt x="40" y="47"/>
                  </a:cubicBezTo>
                  <a:cubicBezTo>
                    <a:pt x="39" y="37"/>
                    <a:pt x="31" y="32"/>
                    <a:pt x="24" y="27"/>
                  </a:cubicBezTo>
                  <a:cubicBezTo>
                    <a:pt x="21" y="24"/>
                    <a:pt x="17" y="25"/>
                    <a:pt x="14" y="24"/>
                  </a:cubicBezTo>
                  <a:cubicBezTo>
                    <a:pt x="7" y="22"/>
                    <a:pt x="0" y="17"/>
                    <a:pt x="0" y="10"/>
                  </a:cubicBezTo>
                  <a:cubicBezTo>
                    <a:pt x="1" y="0"/>
                    <a:pt x="10" y="6"/>
                    <a:pt x="16" y="5"/>
                  </a:cubicBezTo>
                  <a:cubicBezTo>
                    <a:pt x="18" y="4"/>
                    <a:pt x="21" y="5"/>
                    <a:pt x="24" y="4"/>
                  </a:cubicBezTo>
                  <a:cubicBezTo>
                    <a:pt x="49" y="13"/>
                    <a:pt x="65" y="29"/>
                    <a:pt x="64" y="59"/>
                  </a:cubicBezTo>
                  <a:cubicBezTo>
                    <a:pt x="63" y="67"/>
                    <a:pt x="63" y="76"/>
                    <a:pt x="56" y="82"/>
                  </a:cubicBezTo>
                  <a:close/>
                </a:path>
              </a:pathLst>
            </a:custGeom>
            <a:solidFill>
              <a:srgbClr val="E22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-1722438" y="-1474788"/>
              <a:ext cx="525463" cy="696913"/>
            </a:xfrm>
            <a:custGeom>
              <a:avLst/>
              <a:gdLst>
                <a:gd name="T0" fmla="*/ 55 w 69"/>
                <a:gd name="T1" fmla="*/ 83 h 92"/>
                <a:gd name="T2" fmla="*/ 36 w 69"/>
                <a:gd name="T3" fmla="*/ 89 h 92"/>
                <a:gd name="T4" fmla="*/ 40 w 69"/>
                <a:gd name="T5" fmla="*/ 70 h 92"/>
                <a:gd name="T6" fmla="*/ 13 w 69"/>
                <a:gd name="T7" fmla="*/ 20 h 92"/>
                <a:gd name="T8" fmla="*/ 0 w 69"/>
                <a:gd name="T9" fmla="*/ 10 h 92"/>
                <a:gd name="T10" fmla="*/ 14 w 69"/>
                <a:gd name="T11" fmla="*/ 4 h 92"/>
                <a:gd name="T12" fmla="*/ 62 w 69"/>
                <a:gd name="T13" fmla="*/ 36 h 92"/>
                <a:gd name="T14" fmla="*/ 55 w 69"/>
                <a:gd name="T15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2">
                  <a:moveTo>
                    <a:pt x="55" y="83"/>
                  </a:moveTo>
                  <a:cubicBezTo>
                    <a:pt x="47" y="79"/>
                    <a:pt x="45" y="92"/>
                    <a:pt x="36" y="89"/>
                  </a:cubicBezTo>
                  <a:cubicBezTo>
                    <a:pt x="37" y="83"/>
                    <a:pt x="38" y="76"/>
                    <a:pt x="40" y="70"/>
                  </a:cubicBezTo>
                  <a:cubicBezTo>
                    <a:pt x="47" y="40"/>
                    <a:pt x="41" y="29"/>
                    <a:pt x="13" y="20"/>
                  </a:cubicBezTo>
                  <a:cubicBezTo>
                    <a:pt x="6" y="18"/>
                    <a:pt x="0" y="16"/>
                    <a:pt x="0" y="10"/>
                  </a:cubicBezTo>
                  <a:cubicBezTo>
                    <a:pt x="0" y="0"/>
                    <a:pt x="9" y="5"/>
                    <a:pt x="14" y="4"/>
                  </a:cubicBezTo>
                  <a:cubicBezTo>
                    <a:pt x="36" y="6"/>
                    <a:pt x="48" y="23"/>
                    <a:pt x="62" y="36"/>
                  </a:cubicBezTo>
                  <a:cubicBezTo>
                    <a:pt x="61" y="52"/>
                    <a:pt x="69" y="69"/>
                    <a:pt x="55" y="83"/>
                  </a:cubicBezTo>
                  <a:close/>
                </a:path>
              </a:pathLst>
            </a:custGeom>
            <a:solidFill>
              <a:srgbClr val="E02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-2798763" y="-1504951"/>
              <a:ext cx="366713" cy="257175"/>
            </a:xfrm>
            <a:custGeom>
              <a:avLst/>
              <a:gdLst>
                <a:gd name="T0" fmla="*/ 48 w 48"/>
                <a:gd name="T1" fmla="*/ 5 h 34"/>
                <a:gd name="T2" fmla="*/ 27 w 48"/>
                <a:gd name="T3" fmla="*/ 9 h 34"/>
                <a:gd name="T4" fmla="*/ 48 w 48"/>
                <a:gd name="T5" fmla="*/ 28 h 34"/>
                <a:gd name="T6" fmla="*/ 23 w 48"/>
                <a:gd name="T7" fmla="*/ 29 h 34"/>
                <a:gd name="T8" fmla="*/ 0 w 48"/>
                <a:gd name="T9" fmla="*/ 16 h 34"/>
                <a:gd name="T10" fmla="*/ 48 w 48"/>
                <a:gd name="T11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4">
                  <a:moveTo>
                    <a:pt x="48" y="5"/>
                  </a:moveTo>
                  <a:cubicBezTo>
                    <a:pt x="42" y="10"/>
                    <a:pt x="34" y="6"/>
                    <a:pt x="27" y="9"/>
                  </a:cubicBezTo>
                  <a:cubicBezTo>
                    <a:pt x="30" y="20"/>
                    <a:pt x="40" y="22"/>
                    <a:pt x="48" y="28"/>
                  </a:cubicBezTo>
                  <a:cubicBezTo>
                    <a:pt x="39" y="28"/>
                    <a:pt x="30" y="26"/>
                    <a:pt x="23" y="29"/>
                  </a:cubicBezTo>
                  <a:cubicBezTo>
                    <a:pt x="8" y="34"/>
                    <a:pt x="7" y="22"/>
                    <a:pt x="0" y="16"/>
                  </a:cubicBezTo>
                  <a:cubicBezTo>
                    <a:pt x="14" y="2"/>
                    <a:pt x="30" y="0"/>
                    <a:pt x="48" y="5"/>
                  </a:cubicBezTo>
                  <a:close/>
                </a:path>
              </a:pathLst>
            </a:custGeom>
            <a:solidFill>
              <a:srgbClr val="C7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-1616075" y="-1474788"/>
              <a:ext cx="366713" cy="339725"/>
            </a:xfrm>
            <a:custGeom>
              <a:avLst/>
              <a:gdLst>
                <a:gd name="T0" fmla="*/ 48 w 48"/>
                <a:gd name="T1" fmla="*/ 36 h 45"/>
                <a:gd name="T2" fmla="*/ 40 w 48"/>
                <a:gd name="T3" fmla="*/ 38 h 45"/>
                <a:gd name="T4" fmla="*/ 0 w 48"/>
                <a:gd name="T5" fmla="*/ 4 h 45"/>
                <a:gd name="T6" fmla="*/ 8 w 48"/>
                <a:gd name="T7" fmla="*/ 0 h 45"/>
                <a:gd name="T8" fmla="*/ 48 w 48"/>
                <a:gd name="T9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5">
                  <a:moveTo>
                    <a:pt x="48" y="36"/>
                  </a:moveTo>
                  <a:cubicBezTo>
                    <a:pt x="45" y="36"/>
                    <a:pt x="43" y="45"/>
                    <a:pt x="40" y="38"/>
                  </a:cubicBezTo>
                  <a:cubicBezTo>
                    <a:pt x="33" y="19"/>
                    <a:pt x="14" y="14"/>
                    <a:pt x="0" y="4"/>
                  </a:cubicBezTo>
                  <a:cubicBezTo>
                    <a:pt x="3" y="2"/>
                    <a:pt x="6" y="1"/>
                    <a:pt x="8" y="0"/>
                  </a:cubicBezTo>
                  <a:cubicBezTo>
                    <a:pt x="30" y="3"/>
                    <a:pt x="43" y="15"/>
                    <a:pt x="48" y="36"/>
                  </a:cubicBezTo>
                  <a:close/>
                </a:path>
              </a:pathLst>
            </a:custGeom>
            <a:solidFill>
              <a:srgbClr val="E5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981908" y="958959"/>
            <a:ext cx="2597150" cy="3303971"/>
            <a:chOff x="-3111500" y="750887"/>
            <a:chExt cx="2006600" cy="2552701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-2622550" y="1031875"/>
              <a:ext cx="1068388" cy="2219325"/>
            </a:xfrm>
            <a:custGeom>
              <a:avLst/>
              <a:gdLst>
                <a:gd name="T0" fmla="*/ 140 w 140"/>
                <a:gd name="T1" fmla="*/ 276 h 293"/>
                <a:gd name="T2" fmla="*/ 109 w 140"/>
                <a:gd name="T3" fmla="*/ 289 h 293"/>
                <a:gd name="T4" fmla="*/ 80 w 140"/>
                <a:gd name="T5" fmla="*/ 292 h 293"/>
                <a:gd name="T6" fmla="*/ 62 w 140"/>
                <a:gd name="T7" fmla="*/ 281 h 293"/>
                <a:gd name="T8" fmla="*/ 73 w 140"/>
                <a:gd name="T9" fmla="*/ 272 h 293"/>
                <a:gd name="T10" fmla="*/ 76 w 140"/>
                <a:gd name="T11" fmla="*/ 253 h 293"/>
                <a:gd name="T12" fmla="*/ 40 w 140"/>
                <a:gd name="T13" fmla="*/ 199 h 293"/>
                <a:gd name="T14" fmla="*/ 4 w 140"/>
                <a:gd name="T15" fmla="*/ 125 h 293"/>
                <a:gd name="T16" fmla="*/ 1 w 140"/>
                <a:gd name="T17" fmla="*/ 105 h 293"/>
                <a:gd name="T18" fmla="*/ 20 w 140"/>
                <a:gd name="T19" fmla="*/ 43 h 293"/>
                <a:gd name="T20" fmla="*/ 49 w 140"/>
                <a:gd name="T21" fmla="*/ 0 h 293"/>
                <a:gd name="T22" fmla="*/ 52 w 140"/>
                <a:gd name="T23" fmla="*/ 41 h 293"/>
                <a:gd name="T24" fmla="*/ 50 w 140"/>
                <a:gd name="T25" fmla="*/ 81 h 293"/>
                <a:gd name="T26" fmla="*/ 82 w 140"/>
                <a:gd name="T27" fmla="*/ 152 h 293"/>
                <a:gd name="T28" fmla="*/ 112 w 140"/>
                <a:gd name="T29" fmla="*/ 233 h 293"/>
                <a:gd name="T30" fmla="*/ 126 w 140"/>
                <a:gd name="T31" fmla="*/ 254 h 293"/>
                <a:gd name="T32" fmla="*/ 140 w 140"/>
                <a:gd name="T33" fmla="*/ 27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293">
                  <a:moveTo>
                    <a:pt x="140" y="276"/>
                  </a:moveTo>
                  <a:cubicBezTo>
                    <a:pt x="131" y="282"/>
                    <a:pt x="121" y="288"/>
                    <a:pt x="109" y="289"/>
                  </a:cubicBezTo>
                  <a:cubicBezTo>
                    <a:pt x="99" y="291"/>
                    <a:pt x="89" y="291"/>
                    <a:pt x="80" y="292"/>
                  </a:cubicBezTo>
                  <a:cubicBezTo>
                    <a:pt x="72" y="293"/>
                    <a:pt x="63" y="293"/>
                    <a:pt x="62" y="281"/>
                  </a:cubicBezTo>
                  <a:cubicBezTo>
                    <a:pt x="62" y="275"/>
                    <a:pt x="68" y="274"/>
                    <a:pt x="73" y="272"/>
                  </a:cubicBezTo>
                  <a:cubicBezTo>
                    <a:pt x="87" y="268"/>
                    <a:pt x="85" y="259"/>
                    <a:pt x="76" y="253"/>
                  </a:cubicBezTo>
                  <a:cubicBezTo>
                    <a:pt x="57" y="239"/>
                    <a:pt x="48" y="220"/>
                    <a:pt x="40" y="199"/>
                  </a:cubicBezTo>
                  <a:cubicBezTo>
                    <a:pt x="30" y="174"/>
                    <a:pt x="10" y="153"/>
                    <a:pt x="4" y="125"/>
                  </a:cubicBezTo>
                  <a:cubicBezTo>
                    <a:pt x="3" y="118"/>
                    <a:pt x="0" y="112"/>
                    <a:pt x="1" y="105"/>
                  </a:cubicBezTo>
                  <a:cubicBezTo>
                    <a:pt x="16" y="87"/>
                    <a:pt x="14" y="64"/>
                    <a:pt x="20" y="43"/>
                  </a:cubicBezTo>
                  <a:cubicBezTo>
                    <a:pt x="30" y="29"/>
                    <a:pt x="39" y="15"/>
                    <a:pt x="49" y="0"/>
                  </a:cubicBezTo>
                  <a:cubicBezTo>
                    <a:pt x="61" y="13"/>
                    <a:pt x="59" y="28"/>
                    <a:pt x="52" y="41"/>
                  </a:cubicBezTo>
                  <a:cubicBezTo>
                    <a:pt x="44" y="55"/>
                    <a:pt x="45" y="67"/>
                    <a:pt x="50" y="81"/>
                  </a:cubicBezTo>
                  <a:cubicBezTo>
                    <a:pt x="60" y="105"/>
                    <a:pt x="71" y="128"/>
                    <a:pt x="82" y="152"/>
                  </a:cubicBezTo>
                  <a:cubicBezTo>
                    <a:pt x="94" y="178"/>
                    <a:pt x="106" y="205"/>
                    <a:pt x="112" y="233"/>
                  </a:cubicBezTo>
                  <a:cubicBezTo>
                    <a:pt x="114" y="243"/>
                    <a:pt x="122" y="247"/>
                    <a:pt x="126" y="254"/>
                  </a:cubicBezTo>
                  <a:cubicBezTo>
                    <a:pt x="124" y="266"/>
                    <a:pt x="138" y="267"/>
                    <a:pt x="140" y="276"/>
                  </a:cubicBezTo>
                  <a:close/>
                </a:path>
              </a:pathLst>
            </a:custGeom>
            <a:solidFill>
              <a:srgbClr val="C4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-2333625" y="857250"/>
              <a:ext cx="823913" cy="2120900"/>
            </a:xfrm>
            <a:custGeom>
              <a:avLst/>
              <a:gdLst>
                <a:gd name="T0" fmla="*/ 87 w 108"/>
                <a:gd name="T1" fmla="*/ 280 h 280"/>
                <a:gd name="T2" fmla="*/ 68 w 108"/>
                <a:gd name="T3" fmla="*/ 250 h 280"/>
                <a:gd name="T4" fmla="*/ 42 w 108"/>
                <a:gd name="T5" fmla="*/ 181 h 280"/>
                <a:gd name="T6" fmla="*/ 3 w 108"/>
                <a:gd name="T7" fmla="*/ 92 h 280"/>
                <a:gd name="T8" fmla="*/ 5 w 108"/>
                <a:gd name="T9" fmla="*/ 71 h 280"/>
                <a:gd name="T10" fmla="*/ 11 w 108"/>
                <a:gd name="T11" fmla="*/ 23 h 280"/>
                <a:gd name="T12" fmla="*/ 23 w 108"/>
                <a:gd name="T13" fmla="*/ 0 h 280"/>
                <a:gd name="T14" fmla="*/ 43 w 108"/>
                <a:gd name="T15" fmla="*/ 34 h 280"/>
                <a:gd name="T16" fmla="*/ 63 w 108"/>
                <a:gd name="T17" fmla="*/ 88 h 280"/>
                <a:gd name="T18" fmla="*/ 92 w 108"/>
                <a:gd name="T19" fmla="*/ 227 h 280"/>
                <a:gd name="T20" fmla="*/ 108 w 108"/>
                <a:gd name="T21" fmla="*/ 257 h 280"/>
                <a:gd name="T22" fmla="*/ 87 w 108"/>
                <a:gd name="T2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280">
                  <a:moveTo>
                    <a:pt x="87" y="280"/>
                  </a:moveTo>
                  <a:cubicBezTo>
                    <a:pt x="74" y="274"/>
                    <a:pt x="70" y="266"/>
                    <a:pt x="68" y="250"/>
                  </a:cubicBezTo>
                  <a:cubicBezTo>
                    <a:pt x="65" y="227"/>
                    <a:pt x="53" y="203"/>
                    <a:pt x="42" y="181"/>
                  </a:cubicBezTo>
                  <a:cubicBezTo>
                    <a:pt x="27" y="152"/>
                    <a:pt x="14" y="122"/>
                    <a:pt x="3" y="92"/>
                  </a:cubicBezTo>
                  <a:cubicBezTo>
                    <a:pt x="0" y="84"/>
                    <a:pt x="1" y="76"/>
                    <a:pt x="5" y="71"/>
                  </a:cubicBezTo>
                  <a:cubicBezTo>
                    <a:pt x="18" y="56"/>
                    <a:pt x="14" y="40"/>
                    <a:pt x="11" y="23"/>
                  </a:cubicBezTo>
                  <a:cubicBezTo>
                    <a:pt x="15" y="16"/>
                    <a:pt x="19" y="8"/>
                    <a:pt x="23" y="0"/>
                  </a:cubicBezTo>
                  <a:cubicBezTo>
                    <a:pt x="37" y="7"/>
                    <a:pt x="39" y="22"/>
                    <a:pt x="43" y="34"/>
                  </a:cubicBezTo>
                  <a:cubicBezTo>
                    <a:pt x="49" y="52"/>
                    <a:pt x="57" y="70"/>
                    <a:pt x="63" y="88"/>
                  </a:cubicBezTo>
                  <a:cubicBezTo>
                    <a:pt x="69" y="135"/>
                    <a:pt x="78" y="182"/>
                    <a:pt x="92" y="227"/>
                  </a:cubicBezTo>
                  <a:cubicBezTo>
                    <a:pt x="96" y="238"/>
                    <a:pt x="103" y="247"/>
                    <a:pt x="108" y="257"/>
                  </a:cubicBezTo>
                  <a:cubicBezTo>
                    <a:pt x="108" y="270"/>
                    <a:pt x="101" y="278"/>
                    <a:pt x="87" y="280"/>
                  </a:cubicBezTo>
                  <a:close/>
                </a:path>
              </a:pathLst>
            </a:custGeom>
            <a:solidFill>
              <a:srgbClr val="E3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-2997200" y="1827212"/>
              <a:ext cx="763588" cy="1241425"/>
            </a:xfrm>
            <a:custGeom>
              <a:avLst/>
              <a:gdLst>
                <a:gd name="T0" fmla="*/ 1 w 100"/>
                <a:gd name="T1" fmla="*/ 55 h 164"/>
                <a:gd name="T2" fmla="*/ 25 w 100"/>
                <a:gd name="T3" fmla="*/ 3 h 164"/>
                <a:gd name="T4" fmla="*/ 46 w 100"/>
                <a:gd name="T5" fmla="*/ 18 h 164"/>
                <a:gd name="T6" fmla="*/ 80 w 100"/>
                <a:gd name="T7" fmla="*/ 114 h 164"/>
                <a:gd name="T8" fmla="*/ 93 w 100"/>
                <a:gd name="T9" fmla="*/ 136 h 164"/>
                <a:gd name="T10" fmla="*/ 93 w 100"/>
                <a:gd name="T11" fmla="*/ 158 h 164"/>
                <a:gd name="T12" fmla="*/ 73 w 100"/>
                <a:gd name="T13" fmla="*/ 159 h 164"/>
                <a:gd name="T14" fmla="*/ 66 w 100"/>
                <a:gd name="T15" fmla="*/ 156 h 164"/>
                <a:gd name="T16" fmla="*/ 23 w 100"/>
                <a:gd name="T17" fmla="*/ 109 h 164"/>
                <a:gd name="T18" fmla="*/ 12 w 100"/>
                <a:gd name="T19" fmla="*/ 72 h 164"/>
                <a:gd name="T20" fmla="*/ 1 w 100"/>
                <a:gd name="T21" fmla="*/ 60 h 164"/>
                <a:gd name="T22" fmla="*/ 1 w 100"/>
                <a:gd name="T23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64">
                  <a:moveTo>
                    <a:pt x="1" y="55"/>
                  </a:moveTo>
                  <a:cubicBezTo>
                    <a:pt x="5" y="36"/>
                    <a:pt x="13" y="19"/>
                    <a:pt x="25" y="3"/>
                  </a:cubicBezTo>
                  <a:cubicBezTo>
                    <a:pt x="38" y="0"/>
                    <a:pt x="43" y="8"/>
                    <a:pt x="46" y="18"/>
                  </a:cubicBezTo>
                  <a:cubicBezTo>
                    <a:pt x="44" y="55"/>
                    <a:pt x="54" y="87"/>
                    <a:pt x="80" y="114"/>
                  </a:cubicBezTo>
                  <a:cubicBezTo>
                    <a:pt x="85" y="121"/>
                    <a:pt x="90" y="128"/>
                    <a:pt x="93" y="136"/>
                  </a:cubicBezTo>
                  <a:cubicBezTo>
                    <a:pt x="96" y="143"/>
                    <a:pt x="100" y="151"/>
                    <a:pt x="93" y="158"/>
                  </a:cubicBezTo>
                  <a:cubicBezTo>
                    <a:pt x="87" y="164"/>
                    <a:pt x="80" y="161"/>
                    <a:pt x="73" y="159"/>
                  </a:cubicBezTo>
                  <a:cubicBezTo>
                    <a:pt x="70" y="158"/>
                    <a:pt x="68" y="157"/>
                    <a:pt x="66" y="156"/>
                  </a:cubicBezTo>
                  <a:cubicBezTo>
                    <a:pt x="43" y="148"/>
                    <a:pt x="34" y="128"/>
                    <a:pt x="23" y="109"/>
                  </a:cubicBezTo>
                  <a:cubicBezTo>
                    <a:pt x="16" y="97"/>
                    <a:pt x="13" y="85"/>
                    <a:pt x="12" y="72"/>
                  </a:cubicBezTo>
                  <a:cubicBezTo>
                    <a:pt x="11" y="65"/>
                    <a:pt x="11" y="59"/>
                    <a:pt x="1" y="60"/>
                  </a:cubicBezTo>
                  <a:cubicBezTo>
                    <a:pt x="0" y="58"/>
                    <a:pt x="0" y="57"/>
                    <a:pt x="1" y="55"/>
                  </a:cubicBezTo>
                  <a:close/>
                </a:path>
              </a:pathLst>
            </a:custGeom>
            <a:solidFill>
              <a:srgbClr val="881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-2157413" y="750887"/>
              <a:ext cx="701675" cy="1295400"/>
            </a:xfrm>
            <a:custGeom>
              <a:avLst/>
              <a:gdLst>
                <a:gd name="T0" fmla="*/ 36 w 92"/>
                <a:gd name="T1" fmla="*/ 101 h 171"/>
                <a:gd name="T2" fmla="*/ 0 w 92"/>
                <a:gd name="T3" fmla="*/ 14 h 171"/>
                <a:gd name="T4" fmla="*/ 10 w 92"/>
                <a:gd name="T5" fmla="*/ 1 h 171"/>
                <a:gd name="T6" fmla="*/ 18 w 92"/>
                <a:gd name="T7" fmla="*/ 8 h 171"/>
                <a:gd name="T8" fmla="*/ 88 w 92"/>
                <a:gd name="T9" fmla="*/ 125 h 171"/>
                <a:gd name="T10" fmla="*/ 90 w 92"/>
                <a:gd name="T11" fmla="*/ 163 h 171"/>
                <a:gd name="T12" fmla="*/ 77 w 92"/>
                <a:gd name="T13" fmla="*/ 158 h 171"/>
                <a:gd name="T14" fmla="*/ 58 w 92"/>
                <a:gd name="T15" fmla="*/ 133 h 171"/>
                <a:gd name="T16" fmla="*/ 36 w 92"/>
                <a:gd name="T17" fmla="*/ 10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71">
                  <a:moveTo>
                    <a:pt x="36" y="101"/>
                  </a:moveTo>
                  <a:cubicBezTo>
                    <a:pt x="24" y="72"/>
                    <a:pt x="12" y="43"/>
                    <a:pt x="0" y="14"/>
                  </a:cubicBezTo>
                  <a:cubicBezTo>
                    <a:pt x="1" y="8"/>
                    <a:pt x="2" y="2"/>
                    <a:pt x="10" y="1"/>
                  </a:cubicBezTo>
                  <a:cubicBezTo>
                    <a:pt x="14" y="0"/>
                    <a:pt x="17" y="4"/>
                    <a:pt x="18" y="8"/>
                  </a:cubicBezTo>
                  <a:cubicBezTo>
                    <a:pt x="36" y="50"/>
                    <a:pt x="66" y="85"/>
                    <a:pt x="88" y="125"/>
                  </a:cubicBezTo>
                  <a:cubicBezTo>
                    <a:pt x="91" y="138"/>
                    <a:pt x="92" y="150"/>
                    <a:pt x="90" y="163"/>
                  </a:cubicBezTo>
                  <a:cubicBezTo>
                    <a:pt x="82" y="171"/>
                    <a:pt x="80" y="162"/>
                    <a:pt x="77" y="158"/>
                  </a:cubicBezTo>
                  <a:cubicBezTo>
                    <a:pt x="71" y="150"/>
                    <a:pt x="66" y="140"/>
                    <a:pt x="58" y="133"/>
                  </a:cubicBezTo>
                  <a:cubicBezTo>
                    <a:pt x="48" y="124"/>
                    <a:pt x="40" y="114"/>
                    <a:pt x="36" y="101"/>
                  </a:cubicBezTo>
                  <a:close/>
                </a:path>
              </a:pathLst>
            </a:custGeom>
            <a:solidFill>
              <a:srgbClr val="E84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-1768475" y="1728787"/>
              <a:ext cx="495300" cy="1408113"/>
            </a:xfrm>
            <a:custGeom>
              <a:avLst/>
              <a:gdLst>
                <a:gd name="T0" fmla="*/ 9 w 65"/>
                <a:gd name="T1" fmla="*/ 0 h 186"/>
                <a:gd name="T2" fmla="*/ 37 w 65"/>
                <a:gd name="T3" fmla="*/ 36 h 186"/>
                <a:gd name="T4" fmla="*/ 55 w 65"/>
                <a:gd name="T5" fmla="*/ 71 h 186"/>
                <a:gd name="T6" fmla="*/ 55 w 65"/>
                <a:gd name="T7" fmla="*/ 118 h 186"/>
                <a:gd name="T8" fmla="*/ 65 w 65"/>
                <a:gd name="T9" fmla="*/ 149 h 186"/>
                <a:gd name="T10" fmla="*/ 28 w 65"/>
                <a:gd name="T11" fmla="*/ 184 h 186"/>
                <a:gd name="T12" fmla="*/ 13 w 65"/>
                <a:gd name="T13" fmla="*/ 165 h 186"/>
                <a:gd name="T14" fmla="*/ 33 w 65"/>
                <a:gd name="T15" fmla="*/ 144 h 186"/>
                <a:gd name="T16" fmla="*/ 32 w 65"/>
                <a:gd name="T17" fmla="*/ 129 h 186"/>
                <a:gd name="T18" fmla="*/ 7 w 65"/>
                <a:gd name="T19" fmla="*/ 23 h 186"/>
                <a:gd name="T20" fmla="*/ 9 w 65"/>
                <a:gd name="T2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86">
                  <a:moveTo>
                    <a:pt x="9" y="0"/>
                  </a:moveTo>
                  <a:cubicBezTo>
                    <a:pt x="23" y="8"/>
                    <a:pt x="26" y="25"/>
                    <a:pt x="37" y="36"/>
                  </a:cubicBezTo>
                  <a:cubicBezTo>
                    <a:pt x="51" y="44"/>
                    <a:pt x="54" y="58"/>
                    <a:pt x="55" y="71"/>
                  </a:cubicBezTo>
                  <a:cubicBezTo>
                    <a:pt x="56" y="87"/>
                    <a:pt x="57" y="103"/>
                    <a:pt x="55" y="118"/>
                  </a:cubicBezTo>
                  <a:cubicBezTo>
                    <a:pt x="54" y="131"/>
                    <a:pt x="56" y="141"/>
                    <a:pt x="65" y="149"/>
                  </a:cubicBezTo>
                  <a:cubicBezTo>
                    <a:pt x="56" y="164"/>
                    <a:pt x="44" y="176"/>
                    <a:pt x="28" y="184"/>
                  </a:cubicBezTo>
                  <a:cubicBezTo>
                    <a:pt x="24" y="177"/>
                    <a:pt x="0" y="186"/>
                    <a:pt x="13" y="165"/>
                  </a:cubicBezTo>
                  <a:cubicBezTo>
                    <a:pt x="21" y="159"/>
                    <a:pt x="27" y="153"/>
                    <a:pt x="33" y="144"/>
                  </a:cubicBezTo>
                  <a:cubicBezTo>
                    <a:pt x="35" y="139"/>
                    <a:pt x="34" y="134"/>
                    <a:pt x="32" y="129"/>
                  </a:cubicBezTo>
                  <a:cubicBezTo>
                    <a:pt x="19" y="95"/>
                    <a:pt x="21" y="57"/>
                    <a:pt x="7" y="23"/>
                  </a:cubicBezTo>
                  <a:cubicBezTo>
                    <a:pt x="5" y="16"/>
                    <a:pt x="2" y="8"/>
                    <a:pt x="9" y="0"/>
                  </a:cubicBezTo>
                  <a:close/>
                </a:path>
              </a:pathLst>
            </a:custGeom>
            <a:solidFill>
              <a:srgbClr val="E74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-1531938" y="1698625"/>
              <a:ext cx="427038" cy="1173163"/>
            </a:xfrm>
            <a:custGeom>
              <a:avLst/>
              <a:gdLst>
                <a:gd name="T0" fmla="*/ 34 w 56"/>
                <a:gd name="T1" fmla="*/ 153 h 155"/>
                <a:gd name="T2" fmla="*/ 18 w 56"/>
                <a:gd name="T3" fmla="*/ 129 h 155"/>
                <a:gd name="T4" fmla="*/ 6 w 56"/>
                <a:gd name="T5" fmla="*/ 40 h 155"/>
                <a:gd name="T6" fmla="*/ 6 w 56"/>
                <a:gd name="T7" fmla="*/ 0 h 155"/>
                <a:gd name="T8" fmla="*/ 45 w 56"/>
                <a:gd name="T9" fmla="*/ 71 h 155"/>
                <a:gd name="T10" fmla="*/ 34 w 56"/>
                <a:gd name="T11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55">
                  <a:moveTo>
                    <a:pt x="34" y="153"/>
                  </a:moveTo>
                  <a:cubicBezTo>
                    <a:pt x="13" y="155"/>
                    <a:pt x="18" y="141"/>
                    <a:pt x="18" y="129"/>
                  </a:cubicBezTo>
                  <a:cubicBezTo>
                    <a:pt x="19" y="99"/>
                    <a:pt x="24" y="68"/>
                    <a:pt x="6" y="40"/>
                  </a:cubicBezTo>
                  <a:cubicBezTo>
                    <a:pt x="5" y="27"/>
                    <a:pt x="0" y="13"/>
                    <a:pt x="6" y="0"/>
                  </a:cubicBezTo>
                  <a:cubicBezTo>
                    <a:pt x="22" y="22"/>
                    <a:pt x="35" y="45"/>
                    <a:pt x="45" y="71"/>
                  </a:cubicBezTo>
                  <a:cubicBezTo>
                    <a:pt x="56" y="100"/>
                    <a:pt x="53" y="128"/>
                    <a:pt x="34" y="153"/>
                  </a:cubicBezTo>
                  <a:close/>
                </a:path>
              </a:pathLst>
            </a:custGeom>
            <a:solidFill>
              <a:srgbClr val="EA5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-2897188" y="2584450"/>
              <a:ext cx="1106488" cy="719138"/>
            </a:xfrm>
            <a:custGeom>
              <a:avLst/>
              <a:gdLst>
                <a:gd name="T0" fmla="*/ 13 w 145"/>
                <a:gd name="T1" fmla="*/ 7 h 95"/>
                <a:gd name="T2" fmla="*/ 52 w 145"/>
                <a:gd name="T3" fmla="*/ 51 h 95"/>
                <a:gd name="T4" fmla="*/ 95 w 145"/>
                <a:gd name="T5" fmla="*/ 65 h 95"/>
                <a:gd name="T6" fmla="*/ 101 w 145"/>
                <a:gd name="T7" fmla="*/ 71 h 95"/>
                <a:gd name="T8" fmla="*/ 114 w 145"/>
                <a:gd name="T9" fmla="*/ 83 h 95"/>
                <a:gd name="T10" fmla="*/ 145 w 145"/>
                <a:gd name="T11" fmla="*/ 84 h 95"/>
                <a:gd name="T12" fmla="*/ 48 w 145"/>
                <a:gd name="T13" fmla="*/ 76 h 95"/>
                <a:gd name="T14" fmla="*/ 37 w 145"/>
                <a:gd name="T15" fmla="*/ 55 h 95"/>
                <a:gd name="T16" fmla="*/ 14 w 145"/>
                <a:gd name="T17" fmla="*/ 33 h 95"/>
                <a:gd name="T18" fmla="*/ 3 w 145"/>
                <a:gd name="T19" fmla="*/ 4 h 95"/>
                <a:gd name="T20" fmla="*/ 13 w 145"/>
                <a:gd name="T21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95">
                  <a:moveTo>
                    <a:pt x="13" y="7"/>
                  </a:moveTo>
                  <a:cubicBezTo>
                    <a:pt x="25" y="23"/>
                    <a:pt x="32" y="43"/>
                    <a:pt x="52" y="51"/>
                  </a:cubicBezTo>
                  <a:cubicBezTo>
                    <a:pt x="64" y="64"/>
                    <a:pt x="80" y="62"/>
                    <a:pt x="95" y="65"/>
                  </a:cubicBezTo>
                  <a:cubicBezTo>
                    <a:pt x="98" y="66"/>
                    <a:pt x="100" y="68"/>
                    <a:pt x="101" y="71"/>
                  </a:cubicBezTo>
                  <a:cubicBezTo>
                    <a:pt x="100" y="81"/>
                    <a:pt x="105" y="84"/>
                    <a:pt x="114" y="83"/>
                  </a:cubicBezTo>
                  <a:cubicBezTo>
                    <a:pt x="124" y="83"/>
                    <a:pt x="134" y="83"/>
                    <a:pt x="145" y="84"/>
                  </a:cubicBezTo>
                  <a:cubicBezTo>
                    <a:pt x="112" y="95"/>
                    <a:pt x="79" y="92"/>
                    <a:pt x="48" y="76"/>
                  </a:cubicBezTo>
                  <a:cubicBezTo>
                    <a:pt x="47" y="68"/>
                    <a:pt x="23" y="72"/>
                    <a:pt x="37" y="55"/>
                  </a:cubicBezTo>
                  <a:cubicBezTo>
                    <a:pt x="25" y="53"/>
                    <a:pt x="19" y="42"/>
                    <a:pt x="14" y="33"/>
                  </a:cubicBezTo>
                  <a:cubicBezTo>
                    <a:pt x="9" y="24"/>
                    <a:pt x="0" y="16"/>
                    <a:pt x="3" y="4"/>
                  </a:cubicBezTo>
                  <a:cubicBezTo>
                    <a:pt x="8" y="0"/>
                    <a:pt x="10" y="5"/>
                    <a:pt x="13" y="7"/>
                  </a:cubicBezTo>
                  <a:close/>
                </a:path>
              </a:pathLst>
            </a:custGeom>
            <a:solidFill>
              <a:srgbClr val="B52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-3111500" y="2243137"/>
              <a:ext cx="579438" cy="915988"/>
            </a:xfrm>
            <a:custGeom>
              <a:avLst/>
              <a:gdLst>
                <a:gd name="T0" fmla="*/ 33 w 76"/>
                <a:gd name="T1" fmla="*/ 48 h 121"/>
                <a:gd name="T2" fmla="*/ 46 w 76"/>
                <a:gd name="T3" fmla="*/ 74 h 121"/>
                <a:gd name="T4" fmla="*/ 76 w 76"/>
                <a:gd name="T5" fmla="*/ 121 h 121"/>
                <a:gd name="T6" fmla="*/ 16 w 76"/>
                <a:gd name="T7" fmla="*/ 0 h 121"/>
                <a:gd name="T8" fmla="*/ 18 w 76"/>
                <a:gd name="T9" fmla="*/ 4 h 121"/>
                <a:gd name="T10" fmla="*/ 23 w 76"/>
                <a:gd name="T11" fmla="*/ 49 h 121"/>
                <a:gd name="T12" fmla="*/ 25 w 76"/>
                <a:gd name="T13" fmla="*/ 49 h 121"/>
                <a:gd name="T14" fmla="*/ 23 w 76"/>
                <a:gd name="T15" fmla="*/ 48 h 121"/>
                <a:gd name="T16" fmla="*/ 27 w 76"/>
                <a:gd name="T17" fmla="*/ 27 h 121"/>
                <a:gd name="T18" fmla="*/ 33 w 76"/>
                <a:gd name="T19" fmla="*/ 4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21">
                  <a:moveTo>
                    <a:pt x="33" y="48"/>
                  </a:moveTo>
                  <a:cubicBezTo>
                    <a:pt x="33" y="59"/>
                    <a:pt x="41" y="66"/>
                    <a:pt x="46" y="74"/>
                  </a:cubicBezTo>
                  <a:cubicBezTo>
                    <a:pt x="55" y="90"/>
                    <a:pt x="66" y="106"/>
                    <a:pt x="76" y="121"/>
                  </a:cubicBezTo>
                  <a:cubicBezTo>
                    <a:pt x="27" y="101"/>
                    <a:pt x="0" y="47"/>
                    <a:pt x="16" y="0"/>
                  </a:cubicBezTo>
                  <a:cubicBezTo>
                    <a:pt x="17" y="1"/>
                    <a:pt x="17" y="3"/>
                    <a:pt x="18" y="4"/>
                  </a:cubicBezTo>
                  <a:cubicBezTo>
                    <a:pt x="28" y="18"/>
                    <a:pt x="16" y="34"/>
                    <a:pt x="23" y="49"/>
                  </a:cubicBezTo>
                  <a:cubicBezTo>
                    <a:pt x="24" y="51"/>
                    <a:pt x="27" y="48"/>
                    <a:pt x="25" y="49"/>
                  </a:cubicBezTo>
                  <a:cubicBezTo>
                    <a:pt x="24" y="49"/>
                    <a:pt x="24" y="49"/>
                    <a:pt x="23" y="48"/>
                  </a:cubicBezTo>
                  <a:cubicBezTo>
                    <a:pt x="21" y="41"/>
                    <a:pt x="19" y="34"/>
                    <a:pt x="27" y="27"/>
                  </a:cubicBezTo>
                  <a:cubicBezTo>
                    <a:pt x="31" y="34"/>
                    <a:pt x="36" y="40"/>
                    <a:pt x="33" y="48"/>
                  </a:cubicBezTo>
                  <a:close/>
                </a:path>
              </a:pathLst>
            </a:custGeom>
            <a:solidFill>
              <a:srgbClr val="C23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-2806700" y="1357312"/>
              <a:ext cx="390525" cy="612775"/>
            </a:xfrm>
            <a:custGeom>
              <a:avLst/>
              <a:gdLst>
                <a:gd name="T0" fmla="*/ 17 w 51"/>
                <a:gd name="T1" fmla="*/ 81 h 81"/>
                <a:gd name="T2" fmla="*/ 0 w 51"/>
                <a:gd name="T3" fmla="*/ 65 h 81"/>
                <a:gd name="T4" fmla="*/ 44 w 51"/>
                <a:gd name="T5" fmla="*/ 0 h 81"/>
                <a:gd name="T6" fmla="*/ 45 w 51"/>
                <a:gd name="T7" fmla="*/ 25 h 81"/>
                <a:gd name="T8" fmla="*/ 29 w 51"/>
                <a:gd name="T9" fmla="*/ 61 h 81"/>
                <a:gd name="T10" fmla="*/ 17 w 51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81">
                  <a:moveTo>
                    <a:pt x="17" y="81"/>
                  </a:moveTo>
                  <a:cubicBezTo>
                    <a:pt x="16" y="71"/>
                    <a:pt x="7" y="69"/>
                    <a:pt x="0" y="65"/>
                  </a:cubicBezTo>
                  <a:cubicBezTo>
                    <a:pt x="12" y="42"/>
                    <a:pt x="26" y="20"/>
                    <a:pt x="44" y="0"/>
                  </a:cubicBezTo>
                  <a:cubicBezTo>
                    <a:pt x="44" y="8"/>
                    <a:pt x="42" y="16"/>
                    <a:pt x="45" y="25"/>
                  </a:cubicBezTo>
                  <a:cubicBezTo>
                    <a:pt x="51" y="41"/>
                    <a:pt x="34" y="49"/>
                    <a:pt x="29" y="61"/>
                  </a:cubicBezTo>
                  <a:cubicBezTo>
                    <a:pt x="23" y="67"/>
                    <a:pt x="31" y="81"/>
                    <a:pt x="17" y="81"/>
                  </a:cubicBezTo>
                  <a:close/>
                </a:path>
              </a:pathLst>
            </a:custGeom>
            <a:solidFill>
              <a:srgbClr val="A61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-2698750" y="1819275"/>
              <a:ext cx="777875" cy="1363663"/>
            </a:xfrm>
            <a:custGeom>
              <a:avLst/>
              <a:gdLst>
                <a:gd name="T0" fmla="*/ 3 w 102"/>
                <a:gd name="T1" fmla="*/ 20 h 180"/>
                <a:gd name="T2" fmla="*/ 15 w 102"/>
                <a:gd name="T3" fmla="*/ 0 h 180"/>
                <a:gd name="T4" fmla="*/ 47 w 102"/>
                <a:gd name="T5" fmla="*/ 78 h 180"/>
                <a:gd name="T6" fmla="*/ 62 w 102"/>
                <a:gd name="T7" fmla="*/ 110 h 180"/>
                <a:gd name="T8" fmla="*/ 86 w 102"/>
                <a:gd name="T9" fmla="*/ 141 h 180"/>
                <a:gd name="T10" fmla="*/ 97 w 102"/>
                <a:gd name="T11" fmla="*/ 169 h 180"/>
                <a:gd name="T12" fmla="*/ 75 w 102"/>
                <a:gd name="T13" fmla="*/ 172 h 180"/>
                <a:gd name="T14" fmla="*/ 71 w 102"/>
                <a:gd name="T15" fmla="*/ 168 h 180"/>
                <a:gd name="T16" fmla="*/ 63 w 102"/>
                <a:gd name="T17" fmla="*/ 139 h 180"/>
                <a:gd name="T18" fmla="*/ 38 w 102"/>
                <a:gd name="T19" fmla="*/ 116 h 180"/>
                <a:gd name="T20" fmla="*/ 3 w 102"/>
                <a:gd name="T21" fmla="*/ 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80">
                  <a:moveTo>
                    <a:pt x="3" y="20"/>
                  </a:moveTo>
                  <a:cubicBezTo>
                    <a:pt x="10" y="16"/>
                    <a:pt x="8" y="6"/>
                    <a:pt x="15" y="0"/>
                  </a:cubicBezTo>
                  <a:cubicBezTo>
                    <a:pt x="16" y="30"/>
                    <a:pt x="34" y="53"/>
                    <a:pt x="47" y="78"/>
                  </a:cubicBezTo>
                  <a:cubicBezTo>
                    <a:pt x="52" y="88"/>
                    <a:pt x="57" y="99"/>
                    <a:pt x="62" y="110"/>
                  </a:cubicBezTo>
                  <a:cubicBezTo>
                    <a:pt x="66" y="123"/>
                    <a:pt x="74" y="134"/>
                    <a:pt x="86" y="141"/>
                  </a:cubicBezTo>
                  <a:cubicBezTo>
                    <a:pt x="98" y="147"/>
                    <a:pt x="102" y="157"/>
                    <a:pt x="97" y="169"/>
                  </a:cubicBezTo>
                  <a:cubicBezTo>
                    <a:pt x="93" y="180"/>
                    <a:pt x="82" y="169"/>
                    <a:pt x="75" y="172"/>
                  </a:cubicBezTo>
                  <a:cubicBezTo>
                    <a:pt x="73" y="171"/>
                    <a:pt x="72" y="170"/>
                    <a:pt x="71" y="168"/>
                  </a:cubicBezTo>
                  <a:cubicBezTo>
                    <a:pt x="79" y="156"/>
                    <a:pt x="79" y="146"/>
                    <a:pt x="63" y="139"/>
                  </a:cubicBezTo>
                  <a:cubicBezTo>
                    <a:pt x="52" y="134"/>
                    <a:pt x="45" y="126"/>
                    <a:pt x="38" y="116"/>
                  </a:cubicBezTo>
                  <a:cubicBezTo>
                    <a:pt x="8" y="91"/>
                    <a:pt x="0" y="58"/>
                    <a:pt x="3" y="20"/>
                  </a:cubicBezTo>
                  <a:close/>
                </a:path>
              </a:pathLst>
            </a:custGeom>
            <a:solidFill>
              <a:srgbClr val="B2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-1882775" y="1516062"/>
              <a:ext cx="434975" cy="1303338"/>
            </a:xfrm>
            <a:custGeom>
              <a:avLst/>
              <a:gdLst>
                <a:gd name="T0" fmla="*/ 24 w 57"/>
                <a:gd name="T1" fmla="*/ 28 h 172"/>
                <a:gd name="T2" fmla="*/ 25 w 57"/>
                <a:gd name="T3" fmla="*/ 42 h 172"/>
                <a:gd name="T4" fmla="*/ 53 w 57"/>
                <a:gd name="T5" fmla="*/ 156 h 172"/>
                <a:gd name="T6" fmla="*/ 48 w 57"/>
                <a:gd name="T7" fmla="*/ 172 h 172"/>
                <a:gd name="T8" fmla="*/ 31 w 57"/>
                <a:gd name="T9" fmla="*/ 151 h 172"/>
                <a:gd name="T10" fmla="*/ 0 w 57"/>
                <a:gd name="T11" fmla="*/ 0 h 172"/>
                <a:gd name="T12" fmla="*/ 24 w 57"/>
                <a:gd name="T13" fmla="*/ 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72">
                  <a:moveTo>
                    <a:pt x="24" y="28"/>
                  </a:moveTo>
                  <a:cubicBezTo>
                    <a:pt x="24" y="33"/>
                    <a:pt x="23" y="38"/>
                    <a:pt x="25" y="42"/>
                  </a:cubicBezTo>
                  <a:cubicBezTo>
                    <a:pt x="41" y="78"/>
                    <a:pt x="37" y="120"/>
                    <a:pt x="53" y="156"/>
                  </a:cubicBezTo>
                  <a:cubicBezTo>
                    <a:pt x="57" y="164"/>
                    <a:pt x="55" y="169"/>
                    <a:pt x="48" y="172"/>
                  </a:cubicBezTo>
                  <a:cubicBezTo>
                    <a:pt x="40" y="167"/>
                    <a:pt x="34" y="160"/>
                    <a:pt x="31" y="151"/>
                  </a:cubicBezTo>
                  <a:cubicBezTo>
                    <a:pt x="15" y="102"/>
                    <a:pt x="3" y="52"/>
                    <a:pt x="0" y="0"/>
                  </a:cubicBezTo>
                  <a:cubicBezTo>
                    <a:pt x="8" y="10"/>
                    <a:pt x="16" y="19"/>
                    <a:pt x="24" y="28"/>
                  </a:cubicBezTo>
                  <a:close/>
                </a:path>
              </a:pathLst>
            </a:custGeom>
            <a:solidFill>
              <a:srgbClr val="E63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-2500313" y="2697162"/>
              <a:ext cx="479425" cy="409575"/>
            </a:xfrm>
            <a:custGeom>
              <a:avLst/>
              <a:gdLst>
                <a:gd name="T0" fmla="*/ 12 w 63"/>
                <a:gd name="T1" fmla="*/ 0 h 54"/>
                <a:gd name="T2" fmla="*/ 44 w 63"/>
                <a:gd name="T3" fmla="*/ 22 h 54"/>
                <a:gd name="T4" fmla="*/ 45 w 63"/>
                <a:gd name="T5" fmla="*/ 52 h 54"/>
                <a:gd name="T6" fmla="*/ 0 w 63"/>
                <a:gd name="T7" fmla="*/ 36 h 54"/>
                <a:gd name="T8" fmla="*/ 26 w 63"/>
                <a:gd name="T9" fmla="*/ 40 h 54"/>
                <a:gd name="T10" fmla="*/ 17 w 63"/>
                <a:gd name="T11" fmla="*/ 11 h 54"/>
                <a:gd name="T12" fmla="*/ 12 w 6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4">
                  <a:moveTo>
                    <a:pt x="12" y="0"/>
                  </a:moveTo>
                  <a:cubicBezTo>
                    <a:pt x="23" y="8"/>
                    <a:pt x="33" y="15"/>
                    <a:pt x="44" y="22"/>
                  </a:cubicBezTo>
                  <a:cubicBezTo>
                    <a:pt x="63" y="33"/>
                    <a:pt x="63" y="37"/>
                    <a:pt x="45" y="52"/>
                  </a:cubicBezTo>
                  <a:cubicBezTo>
                    <a:pt x="28" y="53"/>
                    <a:pt x="11" y="54"/>
                    <a:pt x="0" y="36"/>
                  </a:cubicBezTo>
                  <a:cubicBezTo>
                    <a:pt x="9" y="35"/>
                    <a:pt x="18" y="50"/>
                    <a:pt x="26" y="40"/>
                  </a:cubicBezTo>
                  <a:cubicBezTo>
                    <a:pt x="33" y="29"/>
                    <a:pt x="21" y="20"/>
                    <a:pt x="17" y="11"/>
                  </a:cubicBezTo>
                  <a:cubicBezTo>
                    <a:pt x="16" y="8"/>
                    <a:pt x="14" y="4"/>
                    <a:pt x="12" y="0"/>
                  </a:cubicBezTo>
                  <a:close/>
                </a:path>
              </a:pathLst>
            </a:custGeom>
            <a:solidFill>
              <a:srgbClr val="9F1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-3003550" y="2174875"/>
              <a:ext cx="204788" cy="484188"/>
            </a:xfrm>
            <a:custGeom>
              <a:avLst/>
              <a:gdLst>
                <a:gd name="T0" fmla="*/ 19 w 27"/>
                <a:gd name="T1" fmla="*/ 57 h 64"/>
                <a:gd name="T2" fmla="*/ 14 w 27"/>
                <a:gd name="T3" fmla="*/ 41 h 64"/>
                <a:gd name="T4" fmla="*/ 11 w 27"/>
                <a:gd name="T5" fmla="*/ 41 h 64"/>
                <a:gd name="T6" fmla="*/ 10 w 27"/>
                <a:gd name="T7" fmla="*/ 64 h 64"/>
                <a:gd name="T8" fmla="*/ 4 w 27"/>
                <a:gd name="T9" fmla="*/ 13 h 64"/>
                <a:gd name="T10" fmla="*/ 15 w 27"/>
                <a:gd name="T11" fmla="*/ 15 h 64"/>
                <a:gd name="T12" fmla="*/ 27 w 27"/>
                <a:gd name="T13" fmla="*/ 61 h 64"/>
                <a:gd name="T14" fmla="*/ 19 w 27"/>
                <a:gd name="T1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64">
                  <a:moveTo>
                    <a:pt x="19" y="57"/>
                  </a:moveTo>
                  <a:cubicBezTo>
                    <a:pt x="17" y="52"/>
                    <a:pt x="15" y="46"/>
                    <a:pt x="14" y="41"/>
                  </a:cubicBezTo>
                  <a:cubicBezTo>
                    <a:pt x="13" y="41"/>
                    <a:pt x="12" y="41"/>
                    <a:pt x="11" y="41"/>
                  </a:cubicBezTo>
                  <a:cubicBezTo>
                    <a:pt x="11" y="48"/>
                    <a:pt x="11" y="54"/>
                    <a:pt x="10" y="64"/>
                  </a:cubicBezTo>
                  <a:cubicBezTo>
                    <a:pt x="0" y="46"/>
                    <a:pt x="3" y="29"/>
                    <a:pt x="4" y="13"/>
                  </a:cubicBezTo>
                  <a:cubicBezTo>
                    <a:pt x="7" y="13"/>
                    <a:pt x="12" y="0"/>
                    <a:pt x="15" y="15"/>
                  </a:cubicBezTo>
                  <a:cubicBezTo>
                    <a:pt x="18" y="30"/>
                    <a:pt x="20" y="46"/>
                    <a:pt x="27" y="61"/>
                  </a:cubicBezTo>
                  <a:cubicBezTo>
                    <a:pt x="24" y="60"/>
                    <a:pt x="21" y="59"/>
                    <a:pt x="19" y="57"/>
                  </a:cubicBezTo>
                  <a:close/>
                </a:path>
              </a:pathLst>
            </a:custGeom>
            <a:solidFill>
              <a:srgbClr val="AD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7392C926-ABE9-4CBD-BC1F-51A2096C5614}"/>
              </a:ext>
            </a:extLst>
          </p:cNvPr>
          <p:cNvSpPr txBox="1">
            <a:spLocks/>
          </p:cNvSpPr>
          <p:nvPr/>
        </p:nvSpPr>
        <p:spPr>
          <a:xfrm>
            <a:off x="873717" y="74567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985FB07C-DFBB-4782-8A08-132EEB4412D1}"/>
              </a:ext>
            </a:extLst>
          </p:cNvPr>
          <p:cNvSpPr txBox="1">
            <a:spLocks/>
          </p:cNvSpPr>
          <p:nvPr/>
        </p:nvSpPr>
        <p:spPr>
          <a:xfrm>
            <a:off x="873717" y="424196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DADD34-5BA4-4727-967B-96F433ACDFB8}"/>
              </a:ext>
            </a:extLst>
          </p:cNvPr>
          <p:cNvSpPr txBox="1"/>
          <p:nvPr/>
        </p:nvSpPr>
        <p:spPr>
          <a:xfrm>
            <a:off x="884651" y="285145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그룹 93">
            <a:extLst>
              <a:ext uri="{FF2B5EF4-FFF2-40B4-BE49-F238E27FC236}">
                <a16:creationId xmlns="" xmlns:a16="http://schemas.microsoft.com/office/drawing/2014/main" id="{835057BE-82DA-4744-B985-9330E153AE94}"/>
              </a:ext>
            </a:extLst>
          </p:cNvPr>
          <p:cNvGrpSpPr/>
          <p:nvPr/>
        </p:nvGrpSpPr>
        <p:grpSpPr>
          <a:xfrm>
            <a:off x="747799" y="3987210"/>
            <a:ext cx="4788297" cy="2493848"/>
            <a:chOff x="3944163" y="900937"/>
            <a:chExt cx="2236571" cy="2493848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31420F1-0515-467D-BF6E-0B0654A52305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F743DE7-7DBE-4FB1-BEF9-D05F65ADD101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9"/>
          <p:cNvSpPr>
            <a:spLocks/>
          </p:cNvSpPr>
          <p:nvPr/>
        </p:nvSpPr>
        <p:spPr bwMode="auto">
          <a:xfrm>
            <a:off x="4302125" y="9066213"/>
            <a:ext cx="6350" cy="120650"/>
          </a:xfrm>
          <a:custGeom>
            <a:avLst/>
            <a:gdLst>
              <a:gd name="T0" fmla="*/ 0 w 2"/>
              <a:gd name="T1" fmla="*/ 32 h 32"/>
              <a:gd name="T2" fmla="*/ 0 w 2"/>
              <a:gd name="T3" fmla="*/ 0 h 32"/>
              <a:gd name="T4" fmla="*/ 2 w 2"/>
              <a:gd name="T5" fmla="*/ 1 h 32"/>
              <a:gd name="T6" fmla="*/ 0 w 2"/>
              <a:gd name="T7" fmla="*/ 32 h 32"/>
              <a:gd name="T8" fmla="*/ 0 w 2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2">
                <a:moveTo>
                  <a:pt x="0" y="32"/>
                </a:moveTo>
                <a:cubicBezTo>
                  <a:pt x="0" y="21"/>
                  <a:pt x="0" y="11"/>
                  <a:pt x="0" y="0"/>
                </a:cubicBezTo>
                <a:cubicBezTo>
                  <a:pt x="1" y="1"/>
                  <a:pt x="1" y="1"/>
                  <a:pt x="2" y="1"/>
                </a:cubicBezTo>
                <a:cubicBezTo>
                  <a:pt x="1" y="11"/>
                  <a:pt x="1" y="21"/>
                  <a:pt x="0" y="32"/>
                </a:cubicBezTo>
                <a:cubicBezTo>
                  <a:pt x="0" y="32"/>
                  <a:pt x="0" y="32"/>
                  <a:pt x="0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0" name="Grupo 19"/>
          <p:cNvGrpSpPr/>
          <p:nvPr/>
        </p:nvGrpSpPr>
        <p:grpSpPr>
          <a:xfrm>
            <a:off x="5757863" y="794065"/>
            <a:ext cx="5367755" cy="5068888"/>
            <a:chOff x="5033963" y="-477838"/>
            <a:chExt cx="7185025" cy="6784976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483350" y="573087"/>
              <a:ext cx="3409950" cy="5035551"/>
            </a:xfrm>
            <a:custGeom>
              <a:avLst/>
              <a:gdLst>
                <a:gd name="T0" fmla="*/ 494 w 908"/>
                <a:gd name="T1" fmla="*/ 0 h 1341"/>
                <a:gd name="T2" fmla="*/ 724 w 908"/>
                <a:gd name="T3" fmla="*/ 300 h 1341"/>
                <a:gd name="T4" fmla="*/ 473 w 908"/>
                <a:gd name="T5" fmla="*/ 510 h 1341"/>
                <a:gd name="T6" fmla="*/ 434 w 908"/>
                <a:gd name="T7" fmla="*/ 773 h 1341"/>
                <a:gd name="T8" fmla="*/ 602 w 908"/>
                <a:gd name="T9" fmla="*/ 1037 h 1341"/>
                <a:gd name="T10" fmla="*/ 908 w 908"/>
                <a:gd name="T11" fmla="*/ 1111 h 1341"/>
                <a:gd name="T12" fmla="*/ 862 w 908"/>
                <a:gd name="T13" fmla="*/ 1170 h 1341"/>
                <a:gd name="T14" fmla="*/ 580 w 908"/>
                <a:gd name="T15" fmla="*/ 1328 h 1341"/>
                <a:gd name="T16" fmla="*/ 345 w 908"/>
                <a:gd name="T17" fmla="*/ 1310 h 1341"/>
                <a:gd name="T18" fmla="*/ 121 w 908"/>
                <a:gd name="T19" fmla="*/ 1165 h 1341"/>
                <a:gd name="T20" fmla="*/ 10 w 908"/>
                <a:gd name="T21" fmla="*/ 931 h 1341"/>
                <a:gd name="T22" fmla="*/ 4 w 908"/>
                <a:gd name="T23" fmla="*/ 814 h 1341"/>
                <a:gd name="T24" fmla="*/ 31 w 908"/>
                <a:gd name="T25" fmla="*/ 706 h 1341"/>
                <a:gd name="T26" fmla="*/ 172 w 908"/>
                <a:gd name="T27" fmla="*/ 436 h 1341"/>
                <a:gd name="T28" fmla="*/ 435 w 908"/>
                <a:gd name="T29" fmla="*/ 72 h 1341"/>
                <a:gd name="T30" fmla="*/ 494 w 908"/>
                <a:gd name="T31" fmla="*/ 0 h 1341"/>
                <a:gd name="T32" fmla="*/ 163 w 908"/>
                <a:gd name="T33" fmla="*/ 843 h 1341"/>
                <a:gd name="T34" fmla="*/ 170 w 908"/>
                <a:gd name="T35" fmla="*/ 914 h 1341"/>
                <a:gd name="T36" fmla="*/ 249 w 908"/>
                <a:gd name="T37" fmla="*/ 1092 h 1341"/>
                <a:gd name="T38" fmla="*/ 452 w 908"/>
                <a:gd name="T39" fmla="*/ 1238 h 1341"/>
                <a:gd name="T40" fmla="*/ 473 w 908"/>
                <a:gd name="T41" fmla="*/ 1230 h 1341"/>
                <a:gd name="T42" fmla="*/ 464 w 908"/>
                <a:gd name="T43" fmla="*/ 1209 h 1341"/>
                <a:gd name="T44" fmla="*/ 370 w 908"/>
                <a:gd name="T45" fmla="*/ 1158 h 1341"/>
                <a:gd name="T46" fmla="*/ 240 w 908"/>
                <a:gd name="T47" fmla="*/ 1024 h 1341"/>
                <a:gd name="T48" fmla="*/ 202 w 908"/>
                <a:gd name="T49" fmla="*/ 763 h 1341"/>
                <a:gd name="T50" fmla="*/ 291 w 908"/>
                <a:gd name="T51" fmla="*/ 516 h 1341"/>
                <a:gd name="T52" fmla="*/ 366 w 908"/>
                <a:gd name="T53" fmla="*/ 394 h 1341"/>
                <a:gd name="T54" fmla="*/ 363 w 908"/>
                <a:gd name="T55" fmla="*/ 371 h 1341"/>
                <a:gd name="T56" fmla="*/ 340 w 908"/>
                <a:gd name="T57" fmla="*/ 378 h 1341"/>
                <a:gd name="T58" fmla="*/ 211 w 908"/>
                <a:gd name="T59" fmla="*/ 613 h 1341"/>
                <a:gd name="T60" fmla="*/ 163 w 908"/>
                <a:gd name="T61" fmla="*/ 843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8" h="1341">
                  <a:moveTo>
                    <a:pt x="494" y="0"/>
                  </a:moveTo>
                  <a:cubicBezTo>
                    <a:pt x="533" y="42"/>
                    <a:pt x="715" y="277"/>
                    <a:pt x="724" y="300"/>
                  </a:cubicBezTo>
                  <a:cubicBezTo>
                    <a:pt x="613" y="336"/>
                    <a:pt x="528" y="405"/>
                    <a:pt x="473" y="510"/>
                  </a:cubicBezTo>
                  <a:cubicBezTo>
                    <a:pt x="430" y="593"/>
                    <a:pt x="417" y="681"/>
                    <a:pt x="434" y="773"/>
                  </a:cubicBezTo>
                  <a:cubicBezTo>
                    <a:pt x="455" y="883"/>
                    <a:pt x="511" y="972"/>
                    <a:pt x="602" y="1037"/>
                  </a:cubicBezTo>
                  <a:cubicBezTo>
                    <a:pt x="692" y="1103"/>
                    <a:pt x="794" y="1126"/>
                    <a:pt x="908" y="1111"/>
                  </a:cubicBezTo>
                  <a:cubicBezTo>
                    <a:pt x="891" y="1132"/>
                    <a:pt x="877" y="1152"/>
                    <a:pt x="862" y="1170"/>
                  </a:cubicBezTo>
                  <a:cubicBezTo>
                    <a:pt x="786" y="1255"/>
                    <a:pt x="693" y="1309"/>
                    <a:pt x="580" y="1328"/>
                  </a:cubicBezTo>
                  <a:cubicBezTo>
                    <a:pt x="501" y="1341"/>
                    <a:pt x="422" y="1335"/>
                    <a:pt x="345" y="1310"/>
                  </a:cubicBezTo>
                  <a:cubicBezTo>
                    <a:pt x="257" y="1282"/>
                    <a:pt x="182" y="1234"/>
                    <a:pt x="121" y="1165"/>
                  </a:cubicBezTo>
                  <a:cubicBezTo>
                    <a:pt x="61" y="1098"/>
                    <a:pt x="25" y="1020"/>
                    <a:pt x="10" y="931"/>
                  </a:cubicBezTo>
                  <a:cubicBezTo>
                    <a:pt x="3" y="892"/>
                    <a:pt x="0" y="853"/>
                    <a:pt x="4" y="814"/>
                  </a:cubicBezTo>
                  <a:cubicBezTo>
                    <a:pt x="8" y="777"/>
                    <a:pt x="18" y="741"/>
                    <a:pt x="31" y="706"/>
                  </a:cubicBezTo>
                  <a:cubicBezTo>
                    <a:pt x="67" y="610"/>
                    <a:pt x="117" y="522"/>
                    <a:pt x="172" y="436"/>
                  </a:cubicBezTo>
                  <a:cubicBezTo>
                    <a:pt x="252" y="309"/>
                    <a:pt x="341" y="189"/>
                    <a:pt x="435" y="72"/>
                  </a:cubicBezTo>
                  <a:cubicBezTo>
                    <a:pt x="454" y="48"/>
                    <a:pt x="474" y="25"/>
                    <a:pt x="494" y="0"/>
                  </a:cubicBezTo>
                  <a:close/>
                  <a:moveTo>
                    <a:pt x="163" y="843"/>
                  </a:moveTo>
                  <a:cubicBezTo>
                    <a:pt x="165" y="867"/>
                    <a:pt x="167" y="890"/>
                    <a:pt x="170" y="914"/>
                  </a:cubicBezTo>
                  <a:cubicBezTo>
                    <a:pt x="180" y="980"/>
                    <a:pt x="207" y="1040"/>
                    <a:pt x="249" y="1092"/>
                  </a:cubicBezTo>
                  <a:cubicBezTo>
                    <a:pt x="304" y="1159"/>
                    <a:pt x="374" y="1203"/>
                    <a:pt x="452" y="1238"/>
                  </a:cubicBezTo>
                  <a:cubicBezTo>
                    <a:pt x="461" y="1242"/>
                    <a:pt x="469" y="1239"/>
                    <a:pt x="473" y="1230"/>
                  </a:cubicBezTo>
                  <a:cubicBezTo>
                    <a:pt x="477" y="1221"/>
                    <a:pt x="473" y="1214"/>
                    <a:pt x="464" y="1209"/>
                  </a:cubicBezTo>
                  <a:cubicBezTo>
                    <a:pt x="432" y="1192"/>
                    <a:pt x="400" y="1177"/>
                    <a:pt x="370" y="1158"/>
                  </a:cubicBezTo>
                  <a:cubicBezTo>
                    <a:pt x="316" y="1124"/>
                    <a:pt x="272" y="1080"/>
                    <a:pt x="240" y="1024"/>
                  </a:cubicBezTo>
                  <a:cubicBezTo>
                    <a:pt x="194" y="942"/>
                    <a:pt x="187" y="854"/>
                    <a:pt x="202" y="763"/>
                  </a:cubicBezTo>
                  <a:cubicBezTo>
                    <a:pt x="217" y="676"/>
                    <a:pt x="248" y="594"/>
                    <a:pt x="291" y="516"/>
                  </a:cubicBezTo>
                  <a:cubicBezTo>
                    <a:pt x="314" y="475"/>
                    <a:pt x="341" y="435"/>
                    <a:pt x="366" y="394"/>
                  </a:cubicBezTo>
                  <a:cubicBezTo>
                    <a:pt x="372" y="385"/>
                    <a:pt x="371" y="377"/>
                    <a:pt x="363" y="371"/>
                  </a:cubicBezTo>
                  <a:cubicBezTo>
                    <a:pt x="354" y="366"/>
                    <a:pt x="347" y="368"/>
                    <a:pt x="340" y="378"/>
                  </a:cubicBezTo>
                  <a:cubicBezTo>
                    <a:pt x="287" y="451"/>
                    <a:pt x="244" y="529"/>
                    <a:pt x="211" y="613"/>
                  </a:cubicBezTo>
                  <a:cubicBezTo>
                    <a:pt x="183" y="687"/>
                    <a:pt x="165" y="763"/>
                    <a:pt x="163" y="8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033963" y="-477838"/>
              <a:ext cx="2895600" cy="4975226"/>
            </a:xfrm>
            <a:custGeom>
              <a:avLst/>
              <a:gdLst>
                <a:gd name="T0" fmla="*/ 358 w 771"/>
                <a:gd name="T1" fmla="*/ 1150 h 1325"/>
                <a:gd name="T2" fmla="*/ 205 w 771"/>
                <a:gd name="T3" fmla="*/ 927 h 1325"/>
                <a:gd name="T4" fmla="*/ 219 w 771"/>
                <a:gd name="T5" fmla="*/ 692 h 1325"/>
                <a:gd name="T6" fmla="*/ 365 w 771"/>
                <a:gd name="T7" fmla="*/ 397 h 1325"/>
                <a:gd name="T8" fmla="*/ 366 w 771"/>
                <a:gd name="T9" fmla="*/ 373 h 1325"/>
                <a:gd name="T10" fmla="*/ 341 w 771"/>
                <a:gd name="T11" fmla="*/ 377 h 1325"/>
                <a:gd name="T12" fmla="*/ 278 w 771"/>
                <a:gd name="T13" fmla="*/ 475 h 1325"/>
                <a:gd name="T14" fmla="*/ 176 w 771"/>
                <a:gd name="T15" fmla="*/ 735 h 1325"/>
                <a:gd name="T16" fmla="*/ 184 w 771"/>
                <a:gd name="T17" fmla="*/ 970 h 1325"/>
                <a:gd name="T18" fmla="*/ 339 w 771"/>
                <a:gd name="T19" fmla="*/ 1173 h 1325"/>
                <a:gd name="T20" fmla="*/ 366 w 771"/>
                <a:gd name="T21" fmla="*/ 1215 h 1325"/>
                <a:gd name="T22" fmla="*/ 395 w 771"/>
                <a:gd name="T23" fmla="*/ 1318 h 1325"/>
                <a:gd name="T24" fmla="*/ 398 w 771"/>
                <a:gd name="T25" fmla="*/ 1325 h 1325"/>
                <a:gd name="T26" fmla="*/ 340 w 771"/>
                <a:gd name="T27" fmla="*/ 1309 h 1325"/>
                <a:gd name="T28" fmla="*/ 14 w 771"/>
                <a:gd name="T29" fmla="*/ 945 h 1325"/>
                <a:gd name="T30" fmla="*/ 6 w 771"/>
                <a:gd name="T31" fmla="*/ 808 h 1325"/>
                <a:gd name="T32" fmla="*/ 39 w 771"/>
                <a:gd name="T33" fmla="*/ 687 h 1325"/>
                <a:gd name="T34" fmla="*/ 162 w 771"/>
                <a:gd name="T35" fmla="*/ 452 h 1325"/>
                <a:gd name="T36" fmla="*/ 306 w 771"/>
                <a:gd name="T37" fmla="*/ 241 h 1325"/>
                <a:gd name="T38" fmla="*/ 378 w 771"/>
                <a:gd name="T39" fmla="*/ 146 h 1325"/>
                <a:gd name="T40" fmla="*/ 490 w 771"/>
                <a:gd name="T41" fmla="*/ 7 h 1325"/>
                <a:gd name="T42" fmla="*/ 495 w 771"/>
                <a:gd name="T43" fmla="*/ 0 h 1325"/>
                <a:gd name="T44" fmla="*/ 771 w 771"/>
                <a:gd name="T45" fmla="*/ 364 h 1325"/>
                <a:gd name="T46" fmla="*/ 713 w 771"/>
                <a:gd name="T47" fmla="*/ 439 h 1325"/>
                <a:gd name="T48" fmla="*/ 495 w 771"/>
                <a:gd name="T49" fmla="*/ 757 h 1325"/>
                <a:gd name="T50" fmla="*/ 376 w 771"/>
                <a:gd name="T51" fmla="*/ 1021 h 1325"/>
                <a:gd name="T52" fmla="*/ 358 w 771"/>
                <a:gd name="T53" fmla="*/ 1140 h 1325"/>
                <a:gd name="T54" fmla="*/ 358 w 771"/>
                <a:gd name="T55" fmla="*/ 115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1" h="1325">
                  <a:moveTo>
                    <a:pt x="358" y="1150"/>
                  </a:moveTo>
                  <a:cubicBezTo>
                    <a:pt x="280" y="1093"/>
                    <a:pt x="225" y="1022"/>
                    <a:pt x="205" y="927"/>
                  </a:cubicBezTo>
                  <a:cubicBezTo>
                    <a:pt x="188" y="848"/>
                    <a:pt x="197" y="769"/>
                    <a:pt x="219" y="692"/>
                  </a:cubicBezTo>
                  <a:cubicBezTo>
                    <a:pt x="250" y="585"/>
                    <a:pt x="301" y="488"/>
                    <a:pt x="365" y="397"/>
                  </a:cubicBezTo>
                  <a:cubicBezTo>
                    <a:pt x="372" y="387"/>
                    <a:pt x="372" y="380"/>
                    <a:pt x="366" y="373"/>
                  </a:cubicBezTo>
                  <a:cubicBezTo>
                    <a:pt x="358" y="366"/>
                    <a:pt x="348" y="367"/>
                    <a:pt x="341" y="377"/>
                  </a:cubicBezTo>
                  <a:cubicBezTo>
                    <a:pt x="320" y="409"/>
                    <a:pt x="298" y="442"/>
                    <a:pt x="278" y="475"/>
                  </a:cubicBezTo>
                  <a:cubicBezTo>
                    <a:pt x="231" y="557"/>
                    <a:pt x="195" y="643"/>
                    <a:pt x="176" y="735"/>
                  </a:cubicBezTo>
                  <a:cubicBezTo>
                    <a:pt x="161" y="814"/>
                    <a:pt x="159" y="893"/>
                    <a:pt x="184" y="970"/>
                  </a:cubicBezTo>
                  <a:cubicBezTo>
                    <a:pt x="211" y="1056"/>
                    <a:pt x="266" y="1122"/>
                    <a:pt x="339" y="1173"/>
                  </a:cubicBezTo>
                  <a:cubicBezTo>
                    <a:pt x="355" y="1184"/>
                    <a:pt x="364" y="1195"/>
                    <a:pt x="366" y="1215"/>
                  </a:cubicBezTo>
                  <a:cubicBezTo>
                    <a:pt x="371" y="1250"/>
                    <a:pt x="382" y="1285"/>
                    <a:pt x="395" y="1318"/>
                  </a:cubicBezTo>
                  <a:cubicBezTo>
                    <a:pt x="396" y="1319"/>
                    <a:pt x="396" y="1321"/>
                    <a:pt x="398" y="1325"/>
                  </a:cubicBezTo>
                  <a:cubicBezTo>
                    <a:pt x="377" y="1320"/>
                    <a:pt x="358" y="1316"/>
                    <a:pt x="340" y="1309"/>
                  </a:cubicBezTo>
                  <a:cubicBezTo>
                    <a:pt x="167" y="1246"/>
                    <a:pt x="57" y="1125"/>
                    <a:pt x="14" y="945"/>
                  </a:cubicBezTo>
                  <a:cubicBezTo>
                    <a:pt x="3" y="900"/>
                    <a:pt x="0" y="854"/>
                    <a:pt x="6" y="808"/>
                  </a:cubicBezTo>
                  <a:cubicBezTo>
                    <a:pt x="11" y="766"/>
                    <a:pt x="24" y="726"/>
                    <a:pt x="39" y="687"/>
                  </a:cubicBezTo>
                  <a:cubicBezTo>
                    <a:pt x="72" y="605"/>
                    <a:pt x="114" y="527"/>
                    <a:pt x="162" y="452"/>
                  </a:cubicBezTo>
                  <a:cubicBezTo>
                    <a:pt x="208" y="381"/>
                    <a:pt x="257" y="311"/>
                    <a:pt x="306" y="241"/>
                  </a:cubicBezTo>
                  <a:cubicBezTo>
                    <a:pt x="329" y="208"/>
                    <a:pt x="354" y="177"/>
                    <a:pt x="378" y="146"/>
                  </a:cubicBezTo>
                  <a:cubicBezTo>
                    <a:pt x="415" y="99"/>
                    <a:pt x="452" y="53"/>
                    <a:pt x="490" y="7"/>
                  </a:cubicBezTo>
                  <a:cubicBezTo>
                    <a:pt x="491" y="5"/>
                    <a:pt x="493" y="3"/>
                    <a:pt x="495" y="0"/>
                  </a:cubicBezTo>
                  <a:cubicBezTo>
                    <a:pt x="593" y="117"/>
                    <a:pt x="686" y="238"/>
                    <a:pt x="771" y="364"/>
                  </a:cubicBezTo>
                  <a:cubicBezTo>
                    <a:pt x="752" y="389"/>
                    <a:pt x="732" y="414"/>
                    <a:pt x="713" y="439"/>
                  </a:cubicBezTo>
                  <a:cubicBezTo>
                    <a:pt x="635" y="541"/>
                    <a:pt x="560" y="646"/>
                    <a:pt x="495" y="757"/>
                  </a:cubicBezTo>
                  <a:cubicBezTo>
                    <a:pt x="446" y="841"/>
                    <a:pt x="402" y="927"/>
                    <a:pt x="376" y="1021"/>
                  </a:cubicBezTo>
                  <a:cubicBezTo>
                    <a:pt x="365" y="1060"/>
                    <a:pt x="357" y="1099"/>
                    <a:pt x="358" y="1140"/>
                  </a:cubicBezTo>
                  <a:cubicBezTo>
                    <a:pt x="359" y="1143"/>
                    <a:pt x="358" y="1145"/>
                    <a:pt x="358" y="1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8034338" y="1593850"/>
              <a:ext cx="3252788" cy="3305175"/>
            </a:xfrm>
            <a:custGeom>
              <a:avLst/>
              <a:gdLst>
                <a:gd name="T0" fmla="*/ 690 w 866"/>
                <a:gd name="T1" fmla="*/ 714 h 880"/>
                <a:gd name="T2" fmla="*/ 771 w 866"/>
                <a:gd name="T3" fmla="*/ 811 h 880"/>
                <a:gd name="T4" fmla="*/ 722 w 866"/>
                <a:gd name="T5" fmla="*/ 851 h 880"/>
                <a:gd name="T6" fmla="*/ 640 w 866"/>
                <a:gd name="T7" fmla="*/ 752 h 880"/>
                <a:gd name="T8" fmla="*/ 102 w 866"/>
                <a:gd name="T9" fmla="*/ 629 h 880"/>
                <a:gd name="T10" fmla="*/ 196 w 866"/>
                <a:gd name="T11" fmla="*/ 122 h 880"/>
                <a:gd name="T12" fmla="*/ 713 w 866"/>
                <a:gd name="T13" fmla="*/ 163 h 880"/>
                <a:gd name="T14" fmla="*/ 690 w 866"/>
                <a:gd name="T15" fmla="*/ 714 h 880"/>
                <a:gd name="T16" fmla="*/ 431 w 866"/>
                <a:gd name="T17" fmla="*/ 750 h 880"/>
                <a:gd name="T18" fmla="*/ 754 w 866"/>
                <a:gd name="T19" fmla="*/ 436 h 880"/>
                <a:gd name="T20" fmla="*/ 436 w 866"/>
                <a:gd name="T21" fmla="*/ 104 h 880"/>
                <a:gd name="T22" fmla="*/ 108 w 866"/>
                <a:gd name="T23" fmla="*/ 418 h 880"/>
                <a:gd name="T24" fmla="*/ 431 w 866"/>
                <a:gd name="T25" fmla="*/ 75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6" h="880">
                  <a:moveTo>
                    <a:pt x="690" y="714"/>
                  </a:moveTo>
                  <a:cubicBezTo>
                    <a:pt x="716" y="746"/>
                    <a:pt x="743" y="778"/>
                    <a:pt x="771" y="811"/>
                  </a:cubicBezTo>
                  <a:cubicBezTo>
                    <a:pt x="755" y="824"/>
                    <a:pt x="739" y="838"/>
                    <a:pt x="722" y="851"/>
                  </a:cubicBezTo>
                  <a:cubicBezTo>
                    <a:pt x="695" y="818"/>
                    <a:pt x="667" y="785"/>
                    <a:pt x="640" y="752"/>
                  </a:cubicBezTo>
                  <a:cubicBezTo>
                    <a:pt x="438" y="880"/>
                    <a:pt x="202" y="792"/>
                    <a:pt x="102" y="629"/>
                  </a:cubicBezTo>
                  <a:cubicBezTo>
                    <a:pt x="0" y="463"/>
                    <a:pt x="41" y="240"/>
                    <a:pt x="196" y="122"/>
                  </a:cubicBezTo>
                  <a:cubicBezTo>
                    <a:pt x="356" y="0"/>
                    <a:pt x="578" y="17"/>
                    <a:pt x="713" y="163"/>
                  </a:cubicBezTo>
                  <a:cubicBezTo>
                    <a:pt x="846" y="307"/>
                    <a:pt x="866" y="555"/>
                    <a:pt x="690" y="714"/>
                  </a:cubicBezTo>
                  <a:close/>
                  <a:moveTo>
                    <a:pt x="431" y="750"/>
                  </a:moveTo>
                  <a:cubicBezTo>
                    <a:pt x="604" y="751"/>
                    <a:pt x="750" y="612"/>
                    <a:pt x="754" y="436"/>
                  </a:cubicBezTo>
                  <a:cubicBezTo>
                    <a:pt x="759" y="255"/>
                    <a:pt x="616" y="107"/>
                    <a:pt x="436" y="104"/>
                  </a:cubicBezTo>
                  <a:cubicBezTo>
                    <a:pt x="254" y="102"/>
                    <a:pt x="113" y="246"/>
                    <a:pt x="108" y="418"/>
                  </a:cubicBezTo>
                  <a:cubicBezTo>
                    <a:pt x="103" y="601"/>
                    <a:pt x="251" y="750"/>
                    <a:pt x="431" y="7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0602913" y="4564063"/>
              <a:ext cx="1616075" cy="1743075"/>
            </a:xfrm>
            <a:custGeom>
              <a:avLst/>
              <a:gdLst>
                <a:gd name="T0" fmla="*/ 0 w 430"/>
                <a:gd name="T1" fmla="*/ 131 h 464"/>
                <a:gd name="T2" fmla="*/ 161 w 430"/>
                <a:gd name="T3" fmla="*/ 0 h 464"/>
                <a:gd name="T4" fmla="*/ 197 w 430"/>
                <a:gd name="T5" fmla="*/ 44 h 464"/>
                <a:gd name="T6" fmla="*/ 400 w 430"/>
                <a:gd name="T7" fmla="*/ 296 h 464"/>
                <a:gd name="T8" fmla="*/ 411 w 430"/>
                <a:gd name="T9" fmla="*/ 406 h 464"/>
                <a:gd name="T10" fmla="*/ 315 w 430"/>
                <a:gd name="T11" fmla="*/ 464 h 464"/>
                <a:gd name="T12" fmla="*/ 246 w 430"/>
                <a:gd name="T13" fmla="*/ 433 h 464"/>
                <a:gd name="T14" fmla="*/ 149 w 430"/>
                <a:gd name="T15" fmla="*/ 317 h 464"/>
                <a:gd name="T16" fmla="*/ 5 w 430"/>
                <a:gd name="T17" fmla="*/ 138 h 464"/>
                <a:gd name="T18" fmla="*/ 0 w 430"/>
                <a:gd name="T19" fmla="*/ 13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0" h="464">
                  <a:moveTo>
                    <a:pt x="0" y="131"/>
                  </a:moveTo>
                  <a:cubicBezTo>
                    <a:pt x="54" y="87"/>
                    <a:pt x="107" y="44"/>
                    <a:pt x="161" y="0"/>
                  </a:cubicBezTo>
                  <a:cubicBezTo>
                    <a:pt x="173" y="15"/>
                    <a:pt x="185" y="30"/>
                    <a:pt x="197" y="44"/>
                  </a:cubicBezTo>
                  <a:cubicBezTo>
                    <a:pt x="265" y="128"/>
                    <a:pt x="333" y="212"/>
                    <a:pt x="400" y="296"/>
                  </a:cubicBezTo>
                  <a:cubicBezTo>
                    <a:pt x="427" y="330"/>
                    <a:pt x="430" y="368"/>
                    <a:pt x="411" y="406"/>
                  </a:cubicBezTo>
                  <a:cubicBezTo>
                    <a:pt x="392" y="445"/>
                    <a:pt x="359" y="464"/>
                    <a:pt x="315" y="464"/>
                  </a:cubicBezTo>
                  <a:cubicBezTo>
                    <a:pt x="288" y="464"/>
                    <a:pt x="264" y="454"/>
                    <a:pt x="246" y="433"/>
                  </a:cubicBezTo>
                  <a:cubicBezTo>
                    <a:pt x="214" y="395"/>
                    <a:pt x="181" y="356"/>
                    <a:pt x="149" y="317"/>
                  </a:cubicBezTo>
                  <a:cubicBezTo>
                    <a:pt x="101" y="258"/>
                    <a:pt x="53" y="198"/>
                    <a:pt x="5" y="138"/>
                  </a:cubicBezTo>
                  <a:cubicBezTo>
                    <a:pt x="4" y="136"/>
                    <a:pt x="2" y="133"/>
                    <a:pt x="0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9788525" y="3273425"/>
              <a:ext cx="728663" cy="869950"/>
            </a:xfrm>
            <a:custGeom>
              <a:avLst/>
              <a:gdLst>
                <a:gd name="T0" fmla="*/ 194 w 194"/>
                <a:gd name="T1" fmla="*/ 20 h 232"/>
                <a:gd name="T2" fmla="*/ 181 w 194"/>
                <a:gd name="T3" fmla="*/ 33 h 232"/>
                <a:gd name="T4" fmla="*/ 149 w 194"/>
                <a:gd name="T5" fmla="*/ 39 h 232"/>
                <a:gd name="T6" fmla="*/ 94 w 194"/>
                <a:gd name="T7" fmla="*/ 97 h 232"/>
                <a:gd name="T8" fmla="*/ 80 w 194"/>
                <a:gd name="T9" fmla="*/ 163 h 232"/>
                <a:gd name="T10" fmla="*/ 34 w 194"/>
                <a:gd name="T11" fmla="*/ 225 h 232"/>
                <a:gd name="T12" fmla="*/ 18 w 194"/>
                <a:gd name="T13" fmla="*/ 231 h 232"/>
                <a:gd name="T14" fmla="*/ 2 w 194"/>
                <a:gd name="T15" fmla="*/ 221 h 232"/>
                <a:gd name="T16" fmla="*/ 8 w 194"/>
                <a:gd name="T17" fmla="*/ 203 h 232"/>
                <a:gd name="T18" fmla="*/ 59 w 194"/>
                <a:gd name="T19" fmla="*/ 117 h 232"/>
                <a:gd name="T20" fmla="*/ 68 w 194"/>
                <a:gd name="T21" fmla="*/ 71 h 232"/>
                <a:gd name="T22" fmla="*/ 121 w 194"/>
                <a:gd name="T23" fmla="*/ 15 h 232"/>
                <a:gd name="T24" fmla="*/ 174 w 194"/>
                <a:gd name="T25" fmla="*/ 2 h 232"/>
                <a:gd name="T26" fmla="*/ 194 w 194"/>
                <a:gd name="T27" fmla="*/ 2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232">
                  <a:moveTo>
                    <a:pt x="194" y="20"/>
                  </a:moveTo>
                  <a:cubicBezTo>
                    <a:pt x="193" y="26"/>
                    <a:pt x="189" y="32"/>
                    <a:pt x="181" y="33"/>
                  </a:cubicBezTo>
                  <a:cubicBezTo>
                    <a:pt x="170" y="35"/>
                    <a:pt x="159" y="37"/>
                    <a:pt x="149" y="39"/>
                  </a:cubicBezTo>
                  <a:cubicBezTo>
                    <a:pt x="112" y="47"/>
                    <a:pt x="101" y="59"/>
                    <a:pt x="94" y="97"/>
                  </a:cubicBezTo>
                  <a:cubicBezTo>
                    <a:pt x="90" y="119"/>
                    <a:pt x="87" y="142"/>
                    <a:pt x="80" y="163"/>
                  </a:cubicBezTo>
                  <a:cubicBezTo>
                    <a:pt x="72" y="189"/>
                    <a:pt x="57" y="210"/>
                    <a:pt x="34" y="225"/>
                  </a:cubicBezTo>
                  <a:cubicBezTo>
                    <a:pt x="30" y="228"/>
                    <a:pt x="24" y="230"/>
                    <a:pt x="18" y="231"/>
                  </a:cubicBezTo>
                  <a:cubicBezTo>
                    <a:pt x="11" y="232"/>
                    <a:pt x="5" y="229"/>
                    <a:pt x="2" y="221"/>
                  </a:cubicBezTo>
                  <a:cubicBezTo>
                    <a:pt x="0" y="213"/>
                    <a:pt x="2" y="206"/>
                    <a:pt x="8" y="203"/>
                  </a:cubicBezTo>
                  <a:cubicBezTo>
                    <a:pt x="43" y="185"/>
                    <a:pt x="54" y="153"/>
                    <a:pt x="59" y="117"/>
                  </a:cubicBezTo>
                  <a:cubicBezTo>
                    <a:pt x="61" y="102"/>
                    <a:pt x="64" y="87"/>
                    <a:pt x="68" y="71"/>
                  </a:cubicBezTo>
                  <a:cubicBezTo>
                    <a:pt x="75" y="42"/>
                    <a:pt x="93" y="23"/>
                    <a:pt x="121" y="15"/>
                  </a:cubicBezTo>
                  <a:cubicBezTo>
                    <a:pt x="138" y="9"/>
                    <a:pt x="156" y="6"/>
                    <a:pt x="174" y="2"/>
                  </a:cubicBezTo>
                  <a:cubicBezTo>
                    <a:pt x="186" y="0"/>
                    <a:pt x="194" y="7"/>
                    <a:pt x="19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820150" y="2432050"/>
              <a:ext cx="1050925" cy="498475"/>
            </a:xfrm>
            <a:custGeom>
              <a:avLst/>
              <a:gdLst>
                <a:gd name="T0" fmla="*/ 28 w 280"/>
                <a:gd name="T1" fmla="*/ 101 h 133"/>
                <a:gd name="T2" fmla="*/ 95 w 280"/>
                <a:gd name="T3" fmla="*/ 73 h 133"/>
                <a:gd name="T4" fmla="*/ 134 w 280"/>
                <a:gd name="T5" fmla="*/ 32 h 133"/>
                <a:gd name="T6" fmla="*/ 225 w 280"/>
                <a:gd name="T7" fmla="*/ 13 h 133"/>
                <a:gd name="T8" fmla="*/ 269 w 280"/>
                <a:gd name="T9" fmla="*/ 32 h 133"/>
                <a:gd name="T10" fmla="*/ 276 w 280"/>
                <a:gd name="T11" fmla="*/ 52 h 133"/>
                <a:gd name="T12" fmla="*/ 255 w 280"/>
                <a:gd name="T13" fmla="*/ 60 h 133"/>
                <a:gd name="T14" fmla="*/ 210 w 280"/>
                <a:gd name="T15" fmla="*/ 41 h 133"/>
                <a:gd name="T16" fmla="*/ 161 w 280"/>
                <a:gd name="T17" fmla="*/ 51 h 133"/>
                <a:gd name="T18" fmla="*/ 130 w 280"/>
                <a:gd name="T19" fmla="*/ 82 h 133"/>
                <a:gd name="T20" fmla="*/ 47 w 280"/>
                <a:gd name="T21" fmla="*/ 131 h 133"/>
                <a:gd name="T22" fmla="*/ 18 w 280"/>
                <a:gd name="T23" fmla="*/ 132 h 133"/>
                <a:gd name="T24" fmla="*/ 1 w 280"/>
                <a:gd name="T25" fmla="*/ 116 h 133"/>
                <a:gd name="T26" fmla="*/ 20 w 280"/>
                <a:gd name="T27" fmla="*/ 101 h 133"/>
                <a:gd name="T28" fmla="*/ 28 w 280"/>
                <a:gd name="T2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133">
                  <a:moveTo>
                    <a:pt x="28" y="101"/>
                  </a:moveTo>
                  <a:cubicBezTo>
                    <a:pt x="54" y="102"/>
                    <a:pt x="76" y="91"/>
                    <a:pt x="95" y="73"/>
                  </a:cubicBezTo>
                  <a:cubicBezTo>
                    <a:pt x="108" y="60"/>
                    <a:pt x="121" y="46"/>
                    <a:pt x="134" y="32"/>
                  </a:cubicBezTo>
                  <a:cubicBezTo>
                    <a:pt x="160" y="6"/>
                    <a:pt x="191" y="0"/>
                    <a:pt x="225" y="13"/>
                  </a:cubicBezTo>
                  <a:cubicBezTo>
                    <a:pt x="240" y="18"/>
                    <a:pt x="255" y="25"/>
                    <a:pt x="269" y="32"/>
                  </a:cubicBezTo>
                  <a:cubicBezTo>
                    <a:pt x="278" y="36"/>
                    <a:pt x="280" y="44"/>
                    <a:pt x="276" y="52"/>
                  </a:cubicBezTo>
                  <a:cubicBezTo>
                    <a:pt x="272" y="61"/>
                    <a:pt x="265" y="64"/>
                    <a:pt x="255" y="60"/>
                  </a:cubicBezTo>
                  <a:cubicBezTo>
                    <a:pt x="240" y="53"/>
                    <a:pt x="225" y="46"/>
                    <a:pt x="210" y="41"/>
                  </a:cubicBezTo>
                  <a:cubicBezTo>
                    <a:pt x="192" y="34"/>
                    <a:pt x="175" y="38"/>
                    <a:pt x="161" y="51"/>
                  </a:cubicBezTo>
                  <a:cubicBezTo>
                    <a:pt x="150" y="61"/>
                    <a:pt x="140" y="71"/>
                    <a:pt x="130" y="82"/>
                  </a:cubicBezTo>
                  <a:cubicBezTo>
                    <a:pt x="107" y="107"/>
                    <a:pt x="80" y="125"/>
                    <a:pt x="47" y="131"/>
                  </a:cubicBezTo>
                  <a:cubicBezTo>
                    <a:pt x="37" y="133"/>
                    <a:pt x="27" y="133"/>
                    <a:pt x="18" y="132"/>
                  </a:cubicBezTo>
                  <a:cubicBezTo>
                    <a:pt x="6" y="131"/>
                    <a:pt x="0" y="125"/>
                    <a:pt x="1" y="116"/>
                  </a:cubicBezTo>
                  <a:cubicBezTo>
                    <a:pt x="2" y="106"/>
                    <a:pt x="7" y="101"/>
                    <a:pt x="20" y="101"/>
                  </a:cubicBezTo>
                  <a:cubicBezTo>
                    <a:pt x="22" y="101"/>
                    <a:pt x="25" y="101"/>
                    <a:pt x="28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905875" y="3163887"/>
              <a:ext cx="838200" cy="765175"/>
            </a:xfrm>
            <a:custGeom>
              <a:avLst/>
              <a:gdLst>
                <a:gd name="T0" fmla="*/ 189 w 223"/>
                <a:gd name="T1" fmla="*/ 30 h 204"/>
                <a:gd name="T2" fmla="*/ 161 w 223"/>
                <a:gd name="T3" fmla="*/ 33 h 204"/>
                <a:gd name="T4" fmla="*/ 118 w 223"/>
                <a:gd name="T5" fmla="*/ 65 h 204"/>
                <a:gd name="T6" fmla="*/ 103 w 223"/>
                <a:gd name="T7" fmla="*/ 110 h 204"/>
                <a:gd name="T8" fmla="*/ 50 w 223"/>
                <a:gd name="T9" fmla="*/ 188 h 204"/>
                <a:gd name="T10" fmla="*/ 19 w 223"/>
                <a:gd name="T11" fmla="*/ 202 h 204"/>
                <a:gd name="T12" fmla="*/ 2 w 223"/>
                <a:gd name="T13" fmla="*/ 190 h 204"/>
                <a:gd name="T14" fmla="*/ 11 w 223"/>
                <a:gd name="T15" fmla="*/ 172 h 204"/>
                <a:gd name="T16" fmla="*/ 72 w 223"/>
                <a:gd name="T17" fmla="*/ 104 h 204"/>
                <a:gd name="T18" fmla="*/ 90 w 223"/>
                <a:gd name="T19" fmla="*/ 52 h 204"/>
                <a:gd name="T20" fmla="*/ 159 w 223"/>
                <a:gd name="T21" fmla="*/ 2 h 204"/>
                <a:gd name="T22" fmla="*/ 205 w 223"/>
                <a:gd name="T23" fmla="*/ 0 h 204"/>
                <a:gd name="T24" fmla="*/ 223 w 223"/>
                <a:gd name="T25" fmla="*/ 17 h 204"/>
                <a:gd name="T26" fmla="*/ 205 w 223"/>
                <a:gd name="T27" fmla="*/ 31 h 204"/>
                <a:gd name="T28" fmla="*/ 189 w 223"/>
                <a:gd name="T29" fmla="*/ 31 h 204"/>
                <a:gd name="T30" fmla="*/ 189 w 223"/>
                <a:gd name="T31" fmla="*/ 3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204">
                  <a:moveTo>
                    <a:pt x="189" y="30"/>
                  </a:moveTo>
                  <a:cubicBezTo>
                    <a:pt x="180" y="31"/>
                    <a:pt x="170" y="32"/>
                    <a:pt x="161" y="33"/>
                  </a:cubicBezTo>
                  <a:cubicBezTo>
                    <a:pt x="140" y="35"/>
                    <a:pt x="126" y="46"/>
                    <a:pt x="118" y="65"/>
                  </a:cubicBezTo>
                  <a:cubicBezTo>
                    <a:pt x="113" y="79"/>
                    <a:pt x="108" y="95"/>
                    <a:pt x="103" y="110"/>
                  </a:cubicBezTo>
                  <a:cubicBezTo>
                    <a:pt x="93" y="141"/>
                    <a:pt x="77" y="169"/>
                    <a:pt x="50" y="188"/>
                  </a:cubicBezTo>
                  <a:cubicBezTo>
                    <a:pt x="41" y="194"/>
                    <a:pt x="30" y="198"/>
                    <a:pt x="19" y="202"/>
                  </a:cubicBezTo>
                  <a:cubicBezTo>
                    <a:pt x="11" y="204"/>
                    <a:pt x="3" y="198"/>
                    <a:pt x="2" y="190"/>
                  </a:cubicBezTo>
                  <a:cubicBezTo>
                    <a:pt x="0" y="182"/>
                    <a:pt x="3" y="175"/>
                    <a:pt x="11" y="172"/>
                  </a:cubicBezTo>
                  <a:cubicBezTo>
                    <a:pt x="45" y="161"/>
                    <a:pt x="61" y="135"/>
                    <a:pt x="72" y="104"/>
                  </a:cubicBezTo>
                  <a:cubicBezTo>
                    <a:pt x="78" y="87"/>
                    <a:pt x="83" y="69"/>
                    <a:pt x="90" y="52"/>
                  </a:cubicBezTo>
                  <a:cubicBezTo>
                    <a:pt x="102" y="21"/>
                    <a:pt x="127" y="6"/>
                    <a:pt x="159" y="2"/>
                  </a:cubicBezTo>
                  <a:cubicBezTo>
                    <a:pt x="174" y="0"/>
                    <a:pt x="190" y="0"/>
                    <a:pt x="205" y="0"/>
                  </a:cubicBezTo>
                  <a:cubicBezTo>
                    <a:pt x="217" y="0"/>
                    <a:pt x="223" y="7"/>
                    <a:pt x="223" y="17"/>
                  </a:cubicBezTo>
                  <a:cubicBezTo>
                    <a:pt x="223" y="27"/>
                    <a:pt x="217" y="31"/>
                    <a:pt x="205" y="31"/>
                  </a:cubicBezTo>
                  <a:cubicBezTo>
                    <a:pt x="200" y="31"/>
                    <a:pt x="194" y="31"/>
                    <a:pt x="189" y="31"/>
                  </a:cubicBezTo>
                  <a:cubicBezTo>
                    <a:pt x="189" y="31"/>
                    <a:pt x="189" y="31"/>
                    <a:pt x="189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907" y="29815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>
                <a:solidFill>
                  <a:srgbClr val="E30613"/>
                </a:solidFill>
              </a:rPr>
              <a:t>Infographic Style</a:t>
            </a:r>
          </a:p>
        </p:txBody>
      </p:sp>
      <p:sp>
        <p:nvSpPr>
          <p:cNvPr id="25" name="Oval 55">
            <a:extLst>
              <a:ext uri="{FF2B5EF4-FFF2-40B4-BE49-F238E27FC236}">
                <a16:creationId xmlns="" xmlns:a16="http://schemas.microsoft.com/office/drawing/2014/main" id="{FE2FB1D6-1CA2-465C-9198-2E8899E2BADA}"/>
              </a:ext>
            </a:extLst>
          </p:cNvPr>
          <p:cNvSpPr/>
          <p:nvPr/>
        </p:nvSpPr>
        <p:spPr>
          <a:xfrm>
            <a:off x="6459308" y="2867676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="" xmlns:a16="http://schemas.microsoft.com/office/drawing/2014/main" id="{7B961A2A-23DB-4998-8C6D-3CEC1E3C31AC}"/>
              </a:ext>
            </a:extLst>
          </p:cNvPr>
          <p:cNvSpPr/>
          <p:nvPr/>
        </p:nvSpPr>
        <p:spPr>
          <a:xfrm>
            <a:off x="6459308" y="179114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="" xmlns:a16="http://schemas.microsoft.com/office/drawing/2014/main" id="{8E859A14-F154-4496-932D-71913651DBCE}"/>
              </a:ext>
            </a:extLst>
          </p:cNvPr>
          <p:cNvSpPr/>
          <p:nvPr/>
        </p:nvSpPr>
        <p:spPr>
          <a:xfrm>
            <a:off x="6459308" y="3944203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="" xmlns:a16="http://schemas.microsoft.com/office/drawing/2014/main" id="{9B515444-DD58-41EB-B70D-E568E7706506}"/>
              </a:ext>
            </a:extLst>
          </p:cNvPr>
          <p:cNvSpPr/>
          <p:nvPr/>
        </p:nvSpPr>
        <p:spPr>
          <a:xfrm>
            <a:off x="6459308" y="5020729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8C4EC06-7743-4557-B9D6-1422CF4378A8}"/>
              </a:ext>
            </a:extLst>
          </p:cNvPr>
          <p:cNvSpPr txBox="1"/>
          <p:nvPr/>
        </p:nvSpPr>
        <p:spPr>
          <a:xfrm>
            <a:off x="6523624" y="192196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CE5A0BE-5DAE-4850-942E-747DC5FCC525}"/>
              </a:ext>
            </a:extLst>
          </p:cNvPr>
          <p:cNvSpPr txBox="1"/>
          <p:nvPr/>
        </p:nvSpPr>
        <p:spPr>
          <a:xfrm>
            <a:off x="6523624" y="2998491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FA1BC42-1470-469A-9904-4F419ACD81EC}"/>
              </a:ext>
            </a:extLst>
          </p:cNvPr>
          <p:cNvSpPr txBox="1"/>
          <p:nvPr/>
        </p:nvSpPr>
        <p:spPr>
          <a:xfrm>
            <a:off x="6523624" y="4075017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E0872E-31F3-4CC8-9F76-71A38EBA5C48}"/>
              </a:ext>
            </a:extLst>
          </p:cNvPr>
          <p:cNvSpPr txBox="1"/>
          <p:nvPr/>
        </p:nvSpPr>
        <p:spPr>
          <a:xfrm>
            <a:off x="6523624" y="5151543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="" xmlns:a16="http://schemas.microsoft.com/office/drawing/2014/main" id="{66AF1C9B-56DD-4AA6-A642-C543651C8529}"/>
              </a:ext>
            </a:extLst>
          </p:cNvPr>
          <p:cNvGrpSpPr/>
          <p:nvPr/>
        </p:nvGrpSpPr>
        <p:grpSpPr>
          <a:xfrm>
            <a:off x="7265322" y="2721491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B37C81D-2423-40AF-A1BD-204CB80D5E9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CAEB844-06F5-4592-BDF8-9F98523C5A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="" xmlns:a16="http://schemas.microsoft.com/office/drawing/2014/main" id="{25E94378-96C3-487B-9B50-CAB9A1D015CF}"/>
              </a:ext>
            </a:extLst>
          </p:cNvPr>
          <p:cNvGrpSpPr/>
          <p:nvPr/>
        </p:nvGrpSpPr>
        <p:grpSpPr>
          <a:xfrm>
            <a:off x="7265322" y="1644964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1FF01E7-4DB0-479B-AADE-C80F1AF2FE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EAEADD9-5FFE-4611-B319-DEDD3988E0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="" xmlns:a16="http://schemas.microsoft.com/office/drawing/2014/main" id="{182E3240-C0CE-47C5-A001-AA24A85C781E}"/>
              </a:ext>
            </a:extLst>
          </p:cNvPr>
          <p:cNvGrpSpPr/>
          <p:nvPr/>
        </p:nvGrpSpPr>
        <p:grpSpPr>
          <a:xfrm>
            <a:off x="7265322" y="3798018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187F57E-A41E-4AC3-906F-BCB705D5D4A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1A94B61-8521-47DC-AE00-A128A6367D3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="" xmlns:a16="http://schemas.microsoft.com/office/drawing/2014/main" id="{31E4E6C6-FFDA-43D6-9BA8-DB56EB3BCCDF}"/>
              </a:ext>
            </a:extLst>
          </p:cNvPr>
          <p:cNvGrpSpPr/>
          <p:nvPr/>
        </p:nvGrpSpPr>
        <p:grpSpPr>
          <a:xfrm>
            <a:off x="7265322" y="4874544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0C8B66A-C1F3-468C-9508-370BA4BCE14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2A568A9-6222-4F02-AC59-DD6BB83661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07" y="1798852"/>
            <a:ext cx="4152149" cy="43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125" y="349036"/>
            <a:ext cx="8820822" cy="72424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30613"/>
                </a:solidFill>
              </a:rPr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6747565" y="3969046"/>
            <a:ext cx="3401311" cy="863358"/>
            <a:chOff x="803640" y="3362835"/>
            <a:chExt cx="2059657" cy="863358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6747565" y="5132822"/>
            <a:ext cx="3401311" cy="863358"/>
            <a:chOff x="803640" y="3362835"/>
            <a:chExt cx="2059657" cy="863358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3">
            <a:extLst>
              <a:ext uri="{FF2B5EF4-FFF2-40B4-BE49-F238E27FC236}">
                <a16:creationId xmlns=""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6747565" y="1659642"/>
            <a:ext cx="3401311" cy="863358"/>
            <a:chOff x="803640" y="3362835"/>
            <a:chExt cx="2059657" cy="863358"/>
          </a:xfrm>
        </p:grpSpPr>
        <p:sp>
          <p:nvSpPr>
            <p:cNvPr id="12" name="TextBox 34">
              <a:extLst>
                <a:ext uri="{FF2B5EF4-FFF2-40B4-BE49-F238E27FC236}">
                  <a16:creationId xmlns=""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=""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=""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6747565" y="2823418"/>
            <a:ext cx="3401311" cy="863358"/>
            <a:chOff x="803640" y="3362835"/>
            <a:chExt cx="2059657" cy="863358"/>
          </a:xfrm>
        </p:grpSpPr>
        <p:sp>
          <p:nvSpPr>
            <p:cNvPr id="15" name="TextBox 37">
              <a:extLst>
                <a:ext uri="{FF2B5EF4-FFF2-40B4-BE49-F238E27FC236}">
                  <a16:creationId xmlns=""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=""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36" y="871479"/>
            <a:ext cx="3538738" cy="587014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4588625" y="1659642"/>
            <a:ext cx="1928553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4653943" y="2823418"/>
            <a:ext cx="1999691" cy="2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4618374" y="3802259"/>
            <a:ext cx="1898804" cy="305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4488874" y="4832404"/>
            <a:ext cx="2028304" cy="438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A807A8B-B77D-4FD7-9EC2-4D6D51AB8458}"/>
              </a:ext>
            </a:extLst>
          </p:cNvPr>
          <p:cNvGrpSpPr/>
          <p:nvPr/>
        </p:nvGrpSpPr>
        <p:grpSpPr>
          <a:xfrm>
            <a:off x="2722292" y="2699841"/>
            <a:ext cx="2876315" cy="923331"/>
            <a:chOff x="6210996" y="1433695"/>
            <a:chExt cx="1493001" cy="65687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6036203-52FB-4FD8-B76A-0B7C11D2EC3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A091190-E052-41F4-AC18-1B763EC436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A51D5F6-1EF5-4654-9B05-A418D46C4B4A}"/>
              </a:ext>
            </a:extLst>
          </p:cNvPr>
          <p:cNvGrpSpPr/>
          <p:nvPr/>
        </p:nvGrpSpPr>
        <p:grpSpPr>
          <a:xfrm>
            <a:off x="3682292" y="5710090"/>
            <a:ext cx="3097633" cy="923331"/>
            <a:chOff x="6210996" y="1433695"/>
            <a:chExt cx="1493001" cy="656879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8108F2F-E4E7-4563-A4C4-4F5D78F5104C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C716A70-51E7-445E-A65B-9FB85A9A3D1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3FB1268-C379-41A6-AA66-48BB08718CB6}"/>
              </a:ext>
            </a:extLst>
          </p:cNvPr>
          <p:cNvGrpSpPr/>
          <p:nvPr/>
        </p:nvGrpSpPr>
        <p:grpSpPr>
          <a:xfrm>
            <a:off x="3682292" y="1194716"/>
            <a:ext cx="3097633" cy="923331"/>
            <a:chOff x="6210996" y="1433695"/>
            <a:chExt cx="1493001" cy="656879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23F4854-86E0-40F4-B063-68DED2833E7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9C493A4-FFFE-4C85-B6F2-31F08F23CF2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40D823F-5DD3-44A0-9697-0642D9E6C672}"/>
              </a:ext>
            </a:extLst>
          </p:cNvPr>
          <p:cNvGrpSpPr/>
          <p:nvPr/>
        </p:nvGrpSpPr>
        <p:grpSpPr>
          <a:xfrm>
            <a:off x="2722292" y="4204966"/>
            <a:ext cx="2876315" cy="923331"/>
            <a:chOff x="6210996" y="1433695"/>
            <a:chExt cx="1493001" cy="65687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BC710F9-1F57-46A6-A3BE-BBD9400FF80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FE9EA2F-7F98-4FF6-9DF3-4625C945F48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4E77F15-57F8-475F-890D-96E70C889ECD}"/>
              </a:ext>
            </a:extLst>
          </p:cNvPr>
          <p:cNvSpPr txBox="1"/>
          <p:nvPr/>
        </p:nvSpPr>
        <p:spPr>
          <a:xfrm>
            <a:off x="634132" y="2104070"/>
            <a:ext cx="1890731" cy="415498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9" name="직사각형 1">
            <a:extLst>
              <a:ext uri="{FF2B5EF4-FFF2-40B4-BE49-F238E27FC236}">
                <a16:creationId xmlns="" xmlns:a16="http://schemas.microsoft.com/office/drawing/2014/main" id="{0ABF7816-7AD5-4D7E-AA46-5186EF96FCD1}"/>
              </a:ext>
            </a:extLst>
          </p:cNvPr>
          <p:cNvSpPr/>
          <p:nvPr/>
        </p:nvSpPr>
        <p:spPr>
          <a:xfrm>
            <a:off x="1295953" y="377111"/>
            <a:ext cx="34874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rgbClr val="E30613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rgbClr val="E3061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E3061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E3061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531" y="1569053"/>
            <a:ext cx="4285235" cy="5064368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6999316" y="1333215"/>
            <a:ext cx="1961804" cy="23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799020" y="2838340"/>
            <a:ext cx="1806505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endCxn id="4" idx="1"/>
          </p:cNvCxnSpPr>
          <p:nvPr/>
        </p:nvCxnSpPr>
        <p:spPr>
          <a:xfrm flipV="1">
            <a:off x="5796030" y="4101237"/>
            <a:ext cx="1809501" cy="24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4" idx="3"/>
          </p:cNvCxnSpPr>
          <p:nvPr/>
        </p:nvCxnSpPr>
        <p:spPr>
          <a:xfrm flipV="1">
            <a:off x="6779925" y="5159580"/>
            <a:ext cx="1316671" cy="68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EBD19C-CCE0-45B2-A679-A50972094E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noFill/>
        </p:spPr>
      </p: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4231720" y="2701513"/>
            <a:ext cx="7483372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="" xmlns:a16="http://schemas.microsoft.com/office/drawing/2014/main" id="{26DAFA64-52F5-46EA-A251-4BE40787813C}"/>
              </a:ext>
            </a:extLst>
          </p:cNvPr>
          <p:cNvSpPr txBox="1">
            <a:spLocks/>
          </p:cNvSpPr>
          <p:nvPr/>
        </p:nvSpPr>
        <p:spPr>
          <a:xfrm>
            <a:off x="5124451" y="1962150"/>
            <a:ext cx="6466816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8" name="Rounded Rectangle 25">
            <a:extLst>
              <a:ext uri="{FF2B5EF4-FFF2-40B4-BE49-F238E27FC236}">
                <a16:creationId xmlns="" xmlns:a16="http://schemas.microsoft.com/office/drawing/2014/main" id="{193393A3-A73C-47DC-8A2E-A6D998BFE0BA}"/>
              </a:ext>
            </a:extLst>
          </p:cNvPr>
          <p:cNvSpPr/>
          <p:nvPr/>
        </p:nvSpPr>
        <p:spPr>
          <a:xfrm>
            <a:off x="8068855" y="4164129"/>
            <a:ext cx="370360" cy="31213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Chord 32">
            <a:extLst>
              <a:ext uri="{FF2B5EF4-FFF2-40B4-BE49-F238E27FC236}">
                <a16:creationId xmlns="" xmlns:a16="http://schemas.microsoft.com/office/drawing/2014/main" id="{16D01D2D-CCAD-4DD8-96FB-732689300152}"/>
              </a:ext>
            </a:extLst>
          </p:cNvPr>
          <p:cNvSpPr/>
          <p:nvPr/>
        </p:nvSpPr>
        <p:spPr>
          <a:xfrm>
            <a:off x="4255610" y="5391987"/>
            <a:ext cx="370360" cy="36711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ed Rectangle 40">
            <a:extLst>
              <a:ext uri="{FF2B5EF4-FFF2-40B4-BE49-F238E27FC236}">
                <a16:creationId xmlns="" xmlns:a16="http://schemas.microsoft.com/office/drawing/2014/main" id="{F5FA2E91-321F-4F4E-BA0A-DDCAEDC86FE8}"/>
              </a:ext>
            </a:extLst>
          </p:cNvPr>
          <p:cNvSpPr/>
          <p:nvPr/>
        </p:nvSpPr>
        <p:spPr>
          <a:xfrm rot="2942052">
            <a:off x="4310716" y="4173884"/>
            <a:ext cx="344265" cy="36624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25">
            <a:extLst>
              <a:ext uri="{FF2B5EF4-FFF2-40B4-BE49-F238E27FC236}">
                <a16:creationId xmlns="" xmlns:a16="http://schemas.microsoft.com/office/drawing/2014/main" id="{555ABCF0-331D-4521-9FD9-A698704C8AA5}"/>
              </a:ext>
            </a:extLst>
          </p:cNvPr>
          <p:cNvSpPr>
            <a:spLocks noChangeAspect="1"/>
          </p:cNvSpPr>
          <p:nvPr/>
        </p:nvSpPr>
        <p:spPr>
          <a:xfrm>
            <a:off x="8075794" y="5389845"/>
            <a:ext cx="393743" cy="39428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65" y="3433920"/>
            <a:ext cx="2724974" cy="32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780" y="200007"/>
            <a:ext cx="393709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6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1EBAA30-4191-4FB9-8E86-D46AE2768725}"/>
              </a:ext>
            </a:extLst>
          </p:cNvPr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  <a:solidFill>
            <a:srgbClr val="FF0000"/>
          </a:solidFill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A9CBF7B-1372-4BE7-AE0A-8963E10434D7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A9E1537-75DC-4851-B9DE-4D3D8D70A05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F4798DEC-4DBD-41EF-9E4F-F87A859EEE15}"/>
              </a:ext>
            </a:extLst>
          </p:cNvPr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  <a:solidFill>
            <a:srgbClr val="FF0000"/>
          </a:solidFill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1EB8303-EE04-4902-9D5F-7A51F6510A6D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2730ED9F-31C0-4187-BE08-D5BD97A0AFA0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345408D-0660-4457-95EE-25D26E992E5B}"/>
              </a:ext>
            </a:extLst>
          </p:cNvPr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  <a:solidFill>
            <a:srgbClr val="FF0000"/>
          </a:solidFill>
        </p:grpSpPr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137EC6A-F4DE-4F0B-AADD-7F9854D5232A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0F5425B8-B457-492B-A11B-02DB70EDBA88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E69BD331-BF30-44E1-9F75-2EEBA5ADE35F}"/>
              </a:ext>
            </a:extLst>
          </p:cNvPr>
          <p:cNvGrpSpPr/>
          <p:nvPr/>
        </p:nvGrpSpPr>
        <p:grpSpPr>
          <a:xfrm>
            <a:off x="6214587" y="5517656"/>
            <a:ext cx="5977413" cy="742550"/>
            <a:chOff x="6214587" y="5517656"/>
            <a:chExt cx="5977413" cy="742550"/>
          </a:xfrm>
          <a:solidFill>
            <a:srgbClr val="FF0000"/>
          </a:solidFill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D4C7366F-F83A-4952-8184-F314EF19871E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6029A4B-E863-4430-A882-B6A455FF015F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27BC6AB-59F5-4A4A-9649-F207F7A8D22F}"/>
              </a:ext>
            </a:extLst>
          </p:cNvPr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  <a:solidFill>
            <a:srgbClr val="FF0000"/>
          </a:solidFill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BA1840B-7A7E-4383-B147-1396F5A77EF0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DDF9B06-EEF1-40B1-9E0A-AE93A64FBFD8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55156B0D-5BB4-44DE-A53C-1C25D8BFDE9D}"/>
              </a:ext>
            </a:extLst>
          </p:cNvPr>
          <p:cNvGrpSpPr/>
          <p:nvPr/>
        </p:nvGrpSpPr>
        <p:grpSpPr>
          <a:xfrm>
            <a:off x="6911476" y="735849"/>
            <a:ext cx="4880760" cy="592629"/>
            <a:chOff x="6854326" y="754899"/>
            <a:chExt cx="4880760" cy="592629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DA6BB5DE-169E-4384-9D90-B59EB563707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E7BDA41-EFE8-43AC-B9F6-EC5AD2FECBE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99F72E1D-E9F9-4748-B929-07313C453384}"/>
              </a:ext>
            </a:extLst>
          </p:cNvPr>
          <p:cNvGrpSpPr/>
          <p:nvPr/>
        </p:nvGrpSpPr>
        <p:grpSpPr>
          <a:xfrm>
            <a:off x="6911476" y="1950315"/>
            <a:ext cx="4880760" cy="592629"/>
            <a:chOff x="6854326" y="754899"/>
            <a:chExt cx="4880760" cy="592629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F2ED2C6-AA77-4A90-A661-39FD26A7CFA3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B1532337-36FF-429E-B639-C141695B955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00C290E5-13E6-4EE0-AE25-B45AC3D2881E}"/>
              </a:ext>
            </a:extLst>
          </p:cNvPr>
          <p:cNvGrpSpPr/>
          <p:nvPr/>
        </p:nvGrpSpPr>
        <p:grpSpPr>
          <a:xfrm>
            <a:off x="6911476" y="3164781"/>
            <a:ext cx="4880760" cy="592629"/>
            <a:chOff x="6854326" y="754899"/>
            <a:chExt cx="4880760" cy="592629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B04D8E44-7366-49AA-862A-14F0C6864004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644B1E8-FEBC-41E3-9AE6-CC5B2A5C18ED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843992D5-D582-4110-BBA3-70F5980EE726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DE05EA36-59F9-4591-AD42-B0BAB21B1405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E294D49-8E4D-4298-8F74-23608EBA523A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0ADB7402-85D1-4185-8BA2-C188913518EC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D5B3C4A2-A293-4AAC-A305-00BA3C9693AA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0DDB392-AF04-42DE-BBFF-5578BE088768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198563" y="2076451"/>
            <a:ext cx="4178300" cy="4179886"/>
            <a:chOff x="1198563" y="2076451"/>
            <a:chExt cx="4178300" cy="4179886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355725" y="2781300"/>
              <a:ext cx="1908175" cy="1930400"/>
            </a:xfrm>
            <a:custGeom>
              <a:avLst/>
              <a:gdLst>
                <a:gd name="T0" fmla="*/ 1399 w 1603"/>
                <a:gd name="T1" fmla="*/ 644 h 1621"/>
                <a:gd name="T2" fmla="*/ 842 w 1603"/>
                <a:gd name="T3" fmla="*/ 1198 h 1621"/>
                <a:gd name="T4" fmla="*/ 235 w 1603"/>
                <a:gd name="T5" fmla="*/ 1590 h 1621"/>
                <a:gd name="T6" fmla="*/ 104 w 1603"/>
                <a:gd name="T7" fmla="*/ 1092 h 1621"/>
                <a:gd name="T8" fmla="*/ 1179 w 1603"/>
                <a:gd name="T9" fmla="*/ 16 h 1621"/>
                <a:gd name="T10" fmla="*/ 1344 w 1603"/>
                <a:gd name="T11" fmla="*/ 127 h 1621"/>
                <a:gd name="T12" fmla="*/ 1491 w 1603"/>
                <a:gd name="T13" fmla="*/ 348 h 1621"/>
                <a:gd name="T14" fmla="*/ 573 w 1603"/>
                <a:gd name="T15" fmla="*/ 906 h 1621"/>
                <a:gd name="T16" fmla="*/ 571 w 1603"/>
                <a:gd name="T17" fmla="*/ 686 h 1621"/>
                <a:gd name="T18" fmla="*/ 573 w 1603"/>
                <a:gd name="T19" fmla="*/ 906 h 1621"/>
                <a:gd name="T20" fmla="*/ 1062 w 1603"/>
                <a:gd name="T21" fmla="*/ 654 h 1621"/>
                <a:gd name="T22" fmla="*/ 1062 w 1603"/>
                <a:gd name="T23" fmla="*/ 434 h 1621"/>
                <a:gd name="T24" fmla="*/ 351 w 1603"/>
                <a:gd name="T25" fmla="*/ 1539 h 1621"/>
                <a:gd name="T26" fmla="*/ 350 w 1603"/>
                <a:gd name="T27" fmla="*/ 1320 h 1621"/>
                <a:gd name="T28" fmla="*/ 351 w 1603"/>
                <a:gd name="T29" fmla="*/ 1539 h 1621"/>
                <a:gd name="T30" fmla="*/ 846 w 1603"/>
                <a:gd name="T31" fmla="*/ 936 h 1621"/>
                <a:gd name="T32" fmla="*/ 1039 w 1603"/>
                <a:gd name="T33" fmla="*/ 953 h 1621"/>
                <a:gd name="T34" fmla="*/ 978 w 1603"/>
                <a:gd name="T35" fmla="*/ 871 h 1621"/>
                <a:gd name="T36" fmla="*/ 523 w 1603"/>
                <a:gd name="T37" fmla="*/ 1207 h 1621"/>
                <a:gd name="T38" fmla="*/ 384 w 1603"/>
                <a:gd name="T39" fmla="*/ 1074 h 1621"/>
                <a:gd name="T40" fmla="*/ 460 w 1603"/>
                <a:gd name="T41" fmla="*/ 1235 h 1621"/>
                <a:gd name="T42" fmla="*/ 1397 w 1603"/>
                <a:gd name="T43" fmla="*/ 463 h 1621"/>
                <a:gd name="T44" fmla="*/ 1322 w 1603"/>
                <a:gd name="T45" fmla="*/ 630 h 1621"/>
                <a:gd name="T46" fmla="*/ 1423 w 1603"/>
                <a:gd name="T47" fmla="*/ 566 h 1621"/>
                <a:gd name="T48" fmla="*/ 617 w 1603"/>
                <a:gd name="T49" fmla="*/ 1234 h 1621"/>
                <a:gd name="T50" fmla="*/ 583 w 1603"/>
                <a:gd name="T51" fmla="*/ 1421 h 1621"/>
                <a:gd name="T52" fmla="*/ 722 w 1603"/>
                <a:gd name="T53" fmla="*/ 1133 h 1621"/>
                <a:gd name="T54" fmla="*/ 644 w 1603"/>
                <a:gd name="T55" fmla="*/ 969 h 1621"/>
                <a:gd name="T56" fmla="*/ 648 w 1603"/>
                <a:gd name="T57" fmla="*/ 1053 h 1621"/>
                <a:gd name="T58" fmla="*/ 692 w 1603"/>
                <a:gd name="T59" fmla="*/ 1182 h 1621"/>
                <a:gd name="T60" fmla="*/ 722 w 1603"/>
                <a:gd name="T61" fmla="*/ 1133 h 1621"/>
                <a:gd name="T62" fmla="*/ 1369 w 1603"/>
                <a:gd name="T63" fmla="*/ 299 h 1621"/>
                <a:gd name="T64" fmla="*/ 1188 w 1603"/>
                <a:gd name="T65" fmla="*/ 222 h 1621"/>
                <a:gd name="T66" fmla="*/ 1270 w 1603"/>
                <a:gd name="T67" fmla="*/ 291 h 1621"/>
                <a:gd name="T68" fmla="*/ 1363 w 1603"/>
                <a:gd name="T69" fmla="*/ 346 h 1621"/>
                <a:gd name="T70" fmla="*/ 1105 w 1603"/>
                <a:gd name="T71" fmla="*/ 304 h 1621"/>
                <a:gd name="T72" fmla="*/ 909 w 1603"/>
                <a:gd name="T73" fmla="*/ 324 h 1621"/>
                <a:gd name="T74" fmla="*/ 936 w 1603"/>
                <a:gd name="T75" fmla="*/ 373 h 1621"/>
                <a:gd name="T76" fmla="*/ 1105 w 1603"/>
                <a:gd name="T77" fmla="*/ 304 h 1621"/>
                <a:gd name="T78" fmla="*/ 431 w 1603"/>
                <a:gd name="T79" fmla="*/ 933 h 1621"/>
                <a:gd name="T80" fmla="*/ 242 w 1603"/>
                <a:gd name="T81" fmla="*/ 1005 h 1621"/>
                <a:gd name="T82" fmla="*/ 429 w 1603"/>
                <a:gd name="T83" fmla="*/ 988 h 1621"/>
                <a:gd name="T84" fmla="*/ 201 w 1603"/>
                <a:gd name="T85" fmla="*/ 1370 h 1621"/>
                <a:gd name="T86" fmla="*/ 208 w 1603"/>
                <a:gd name="T87" fmla="*/ 1314 h 1621"/>
                <a:gd name="T88" fmla="*/ 37 w 1603"/>
                <a:gd name="T89" fmla="*/ 1250 h 1621"/>
                <a:gd name="T90" fmla="*/ 160 w 1603"/>
                <a:gd name="T91" fmla="*/ 1358 h 1621"/>
                <a:gd name="T92" fmla="*/ 881 w 1603"/>
                <a:gd name="T93" fmla="*/ 757 h 1621"/>
                <a:gd name="T94" fmla="*/ 765 w 1603"/>
                <a:gd name="T95" fmla="*/ 592 h 1621"/>
                <a:gd name="T96" fmla="*/ 778 w 1603"/>
                <a:gd name="T97" fmla="*/ 655 h 1621"/>
                <a:gd name="T98" fmla="*/ 857 w 1603"/>
                <a:gd name="T99" fmla="*/ 78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3" h="1621">
                  <a:moveTo>
                    <a:pt x="1603" y="445"/>
                  </a:moveTo>
                  <a:cubicBezTo>
                    <a:pt x="1534" y="512"/>
                    <a:pt x="1466" y="578"/>
                    <a:pt x="1399" y="644"/>
                  </a:cubicBezTo>
                  <a:cubicBezTo>
                    <a:pt x="1251" y="791"/>
                    <a:pt x="1104" y="939"/>
                    <a:pt x="956" y="1086"/>
                  </a:cubicBezTo>
                  <a:cubicBezTo>
                    <a:pt x="919" y="1124"/>
                    <a:pt x="880" y="1160"/>
                    <a:pt x="842" y="1198"/>
                  </a:cubicBezTo>
                  <a:cubicBezTo>
                    <a:pt x="737" y="1304"/>
                    <a:pt x="633" y="1411"/>
                    <a:pt x="526" y="1516"/>
                  </a:cubicBezTo>
                  <a:cubicBezTo>
                    <a:pt x="444" y="1596"/>
                    <a:pt x="344" y="1621"/>
                    <a:pt x="235" y="1590"/>
                  </a:cubicBezTo>
                  <a:cubicBezTo>
                    <a:pt x="126" y="1560"/>
                    <a:pt x="54" y="1486"/>
                    <a:pt x="27" y="1376"/>
                  </a:cubicBezTo>
                  <a:cubicBezTo>
                    <a:pt x="0" y="1268"/>
                    <a:pt x="25" y="1171"/>
                    <a:pt x="104" y="1092"/>
                  </a:cubicBezTo>
                  <a:cubicBezTo>
                    <a:pt x="400" y="795"/>
                    <a:pt x="697" y="498"/>
                    <a:pt x="994" y="201"/>
                  </a:cubicBezTo>
                  <a:cubicBezTo>
                    <a:pt x="1056" y="140"/>
                    <a:pt x="1118" y="78"/>
                    <a:pt x="1179" y="16"/>
                  </a:cubicBezTo>
                  <a:cubicBezTo>
                    <a:pt x="1193" y="1"/>
                    <a:pt x="1204" y="0"/>
                    <a:pt x="1221" y="9"/>
                  </a:cubicBezTo>
                  <a:cubicBezTo>
                    <a:pt x="1274" y="37"/>
                    <a:pt x="1312" y="79"/>
                    <a:pt x="1344" y="127"/>
                  </a:cubicBezTo>
                  <a:cubicBezTo>
                    <a:pt x="1369" y="164"/>
                    <a:pt x="1390" y="203"/>
                    <a:pt x="1415" y="241"/>
                  </a:cubicBezTo>
                  <a:cubicBezTo>
                    <a:pt x="1439" y="277"/>
                    <a:pt x="1466" y="312"/>
                    <a:pt x="1491" y="348"/>
                  </a:cubicBezTo>
                  <a:cubicBezTo>
                    <a:pt x="1518" y="388"/>
                    <a:pt x="1557" y="414"/>
                    <a:pt x="1603" y="445"/>
                  </a:cubicBezTo>
                  <a:close/>
                  <a:moveTo>
                    <a:pt x="573" y="906"/>
                  </a:moveTo>
                  <a:cubicBezTo>
                    <a:pt x="633" y="905"/>
                    <a:pt x="683" y="856"/>
                    <a:pt x="682" y="796"/>
                  </a:cubicBezTo>
                  <a:cubicBezTo>
                    <a:pt x="682" y="735"/>
                    <a:pt x="632" y="685"/>
                    <a:pt x="571" y="686"/>
                  </a:cubicBezTo>
                  <a:cubicBezTo>
                    <a:pt x="511" y="686"/>
                    <a:pt x="462" y="736"/>
                    <a:pt x="463" y="796"/>
                  </a:cubicBezTo>
                  <a:cubicBezTo>
                    <a:pt x="463" y="857"/>
                    <a:pt x="512" y="906"/>
                    <a:pt x="573" y="906"/>
                  </a:cubicBezTo>
                  <a:close/>
                  <a:moveTo>
                    <a:pt x="954" y="544"/>
                  </a:moveTo>
                  <a:cubicBezTo>
                    <a:pt x="954" y="604"/>
                    <a:pt x="1001" y="653"/>
                    <a:pt x="1062" y="654"/>
                  </a:cubicBezTo>
                  <a:cubicBezTo>
                    <a:pt x="1123" y="654"/>
                    <a:pt x="1172" y="606"/>
                    <a:pt x="1173" y="544"/>
                  </a:cubicBezTo>
                  <a:cubicBezTo>
                    <a:pt x="1173" y="483"/>
                    <a:pt x="1124" y="434"/>
                    <a:pt x="1062" y="434"/>
                  </a:cubicBezTo>
                  <a:cubicBezTo>
                    <a:pt x="1003" y="434"/>
                    <a:pt x="954" y="483"/>
                    <a:pt x="954" y="544"/>
                  </a:cubicBezTo>
                  <a:close/>
                  <a:moveTo>
                    <a:pt x="351" y="1539"/>
                  </a:moveTo>
                  <a:cubicBezTo>
                    <a:pt x="413" y="1538"/>
                    <a:pt x="461" y="1490"/>
                    <a:pt x="460" y="1428"/>
                  </a:cubicBezTo>
                  <a:cubicBezTo>
                    <a:pt x="460" y="1367"/>
                    <a:pt x="411" y="1319"/>
                    <a:pt x="350" y="1320"/>
                  </a:cubicBezTo>
                  <a:cubicBezTo>
                    <a:pt x="290" y="1320"/>
                    <a:pt x="241" y="1368"/>
                    <a:pt x="241" y="1428"/>
                  </a:cubicBezTo>
                  <a:cubicBezTo>
                    <a:pt x="241" y="1491"/>
                    <a:pt x="290" y="1539"/>
                    <a:pt x="351" y="1539"/>
                  </a:cubicBezTo>
                  <a:close/>
                  <a:moveTo>
                    <a:pt x="978" y="871"/>
                  </a:moveTo>
                  <a:cubicBezTo>
                    <a:pt x="924" y="875"/>
                    <a:pt x="878" y="892"/>
                    <a:pt x="846" y="936"/>
                  </a:cubicBezTo>
                  <a:cubicBezTo>
                    <a:pt x="821" y="971"/>
                    <a:pt x="837" y="1010"/>
                    <a:pt x="878" y="1022"/>
                  </a:cubicBezTo>
                  <a:cubicBezTo>
                    <a:pt x="930" y="1037"/>
                    <a:pt x="1014" y="1001"/>
                    <a:pt x="1039" y="953"/>
                  </a:cubicBezTo>
                  <a:cubicBezTo>
                    <a:pt x="1054" y="923"/>
                    <a:pt x="1043" y="890"/>
                    <a:pt x="1011" y="878"/>
                  </a:cubicBezTo>
                  <a:cubicBezTo>
                    <a:pt x="1000" y="874"/>
                    <a:pt x="988" y="873"/>
                    <a:pt x="978" y="871"/>
                  </a:cubicBezTo>
                  <a:close/>
                  <a:moveTo>
                    <a:pt x="460" y="1235"/>
                  </a:moveTo>
                  <a:cubicBezTo>
                    <a:pt x="488" y="1235"/>
                    <a:pt x="510" y="1229"/>
                    <a:pt x="523" y="1207"/>
                  </a:cubicBezTo>
                  <a:cubicBezTo>
                    <a:pt x="535" y="1185"/>
                    <a:pt x="530" y="1163"/>
                    <a:pt x="516" y="1143"/>
                  </a:cubicBezTo>
                  <a:cubicBezTo>
                    <a:pt x="484" y="1098"/>
                    <a:pt x="439" y="1074"/>
                    <a:pt x="384" y="1074"/>
                  </a:cubicBezTo>
                  <a:cubicBezTo>
                    <a:pt x="331" y="1074"/>
                    <a:pt x="307" y="1119"/>
                    <a:pt x="335" y="1162"/>
                  </a:cubicBezTo>
                  <a:cubicBezTo>
                    <a:pt x="365" y="1209"/>
                    <a:pt x="411" y="1230"/>
                    <a:pt x="460" y="1235"/>
                  </a:cubicBezTo>
                  <a:close/>
                  <a:moveTo>
                    <a:pt x="1423" y="566"/>
                  </a:moveTo>
                  <a:cubicBezTo>
                    <a:pt x="1421" y="523"/>
                    <a:pt x="1415" y="491"/>
                    <a:pt x="1397" y="463"/>
                  </a:cubicBezTo>
                  <a:cubicBezTo>
                    <a:pt x="1372" y="424"/>
                    <a:pt x="1323" y="411"/>
                    <a:pt x="1295" y="457"/>
                  </a:cubicBezTo>
                  <a:cubicBezTo>
                    <a:pt x="1268" y="503"/>
                    <a:pt x="1282" y="595"/>
                    <a:pt x="1322" y="630"/>
                  </a:cubicBezTo>
                  <a:cubicBezTo>
                    <a:pt x="1352" y="657"/>
                    <a:pt x="1392" y="650"/>
                    <a:pt x="1409" y="614"/>
                  </a:cubicBezTo>
                  <a:cubicBezTo>
                    <a:pt x="1417" y="596"/>
                    <a:pt x="1420" y="576"/>
                    <a:pt x="1423" y="566"/>
                  </a:cubicBezTo>
                  <a:close/>
                  <a:moveTo>
                    <a:pt x="689" y="1285"/>
                  </a:moveTo>
                  <a:cubicBezTo>
                    <a:pt x="689" y="1247"/>
                    <a:pt x="657" y="1224"/>
                    <a:pt x="617" y="1234"/>
                  </a:cubicBezTo>
                  <a:cubicBezTo>
                    <a:pt x="569" y="1246"/>
                    <a:pt x="516" y="1308"/>
                    <a:pt x="511" y="1358"/>
                  </a:cubicBezTo>
                  <a:cubicBezTo>
                    <a:pt x="506" y="1404"/>
                    <a:pt x="538" y="1432"/>
                    <a:pt x="583" y="1421"/>
                  </a:cubicBezTo>
                  <a:cubicBezTo>
                    <a:pt x="636" y="1407"/>
                    <a:pt x="688" y="1339"/>
                    <a:pt x="689" y="1285"/>
                  </a:cubicBezTo>
                  <a:close/>
                  <a:moveTo>
                    <a:pt x="722" y="1133"/>
                  </a:moveTo>
                  <a:cubicBezTo>
                    <a:pt x="719" y="1080"/>
                    <a:pt x="706" y="1031"/>
                    <a:pt x="682" y="985"/>
                  </a:cubicBezTo>
                  <a:cubicBezTo>
                    <a:pt x="673" y="968"/>
                    <a:pt x="659" y="962"/>
                    <a:pt x="644" y="969"/>
                  </a:cubicBezTo>
                  <a:cubicBezTo>
                    <a:pt x="629" y="976"/>
                    <a:pt x="625" y="992"/>
                    <a:pt x="632" y="1010"/>
                  </a:cubicBezTo>
                  <a:cubicBezTo>
                    <a:pt x="638" y="1024"/>
                    <a:pt x="645" y="1038"/>
                    <a:pt x="648" y="1053"/>
                  </a:cubicBezTo>
                  <a:cubicBezTo>
                    <a:pt x="655" y="1087"/>
                    <a:pt x="660" y="1123"/>
                    <a:pt x="666" y="1158"/>
                  </a:cubicBezTo>
                  <a:cubicBezTo>
                    <a:pt x="668" y="1173"/>
                    <a:pt x="679" y="1185"/>
                    <a:pt x="692" y="1182"/>
                  </a:cubicBezTo>
                  <a:cubicBezTo>
                    <a:pt x="702" y="1181"/>
                    <a:pt x="713" y="1168"/>
                    <a:pt x="719" y="1158"/>
                  </a:cubicBezTo>
                  <a:cubicBezTo>
                    <a:pt x="723" y="1151"/>
                    <a:pt x="721" y="1140"/>
                    <a:pt x="722" y="1133"/>
                  </a:cubicBezTo>
                  <a:close/>
                  <a:moveTo>
                    <a:pt x="1383" y="323"/>
                  </a:moveTo>
                  <a:cubicBezTo>
                    <a:pt x="1377" y="313"/>
                    <a:pt x="1374" y="305"/>
                    <a:pt x="1369" y="299"/>
                  </a:cubicBezTo>
                  <a:cubicBezTo>
                    <a:pt x="1331" y="256"/>
                    <a:pt x="1282" y="227"/>
                    <a:pt x="1228" y="207"/>
                  </a:cubicBezTo>
                  <a:cubicBezTo>
                    <a:pt x="1209" y="201"/>
                    <a:pt x="1193" y="207"/>
                    <a:pt x="1188" y="222"/>
                  </a:cubicBezTo>
                  <a:cubicBezTo>
                    <a:pt x="1182" y="238"/>
                    <a:pt x="1190" y="251"/>
                    <a:pt x="1208" y="260"/>
                  </a:cubicBezTo>
                  <a:cubicBezTo>
                    <a:pt x="1229" y="269"/>
                    <a:pt x="1251" y="278"/>
                    <a:pt x="1270" y="291"/>
                  </a:cubicBezTo>
                  <a:cubicBezTo>
                    <a:pt x="1291" y="305"/>
                    <a:pt x="1309" y="323"/>
                    <a:pt x="1327" y="340"/>
                  </a:cubicBezTo>
                  <a:cubicBezTo>
                    <a:pt x="1338" y="351"/>
                    <a:pt x="1351" y="353"/>
                    <a:pt x="1363" y="346"/>
                  </a:cubicBezTo>
                  <a:cubicBezTo>
                    <a:pt x="1371" y="341"/>
                    <a:pt x="1376" y="331"/>
                    <a:pt x="1383" y="323"/>
                  </a:cubicBezTo>
                  <a:close/>
                  <a:moveTo>
                    <a:pt x="1105" y="304"/>
                  </a:moveTo>
                  <a:cubicBezTo>
                    <a:pt x="1105" y="285"/>
                    <a:pt x="1092" y="273"/>
                    <a:pt x="1073" y="274"/>
                  </a:cubicBezTo>
                  <a:cubicBezTo>
                    <a:pt x="1015" y="277"/>
                    <a:pt x="960" y="294"/>
                    <a:pt x="909" y="324"/>
                  </a:cubicBezTo>
                  <a:cubicBezTo>
                    <a:pt x="894" y="333"/>
                    <a:pt x="889" y="349"/>
                    <a:pt x="897" y="363"/>
                  </a:cubicBezTo>
                  <a:cubicBezTo>
                    <a:pt x="904" y="377"/>
                    <a:pt x="920" y="382"/>
                    <a:pt x="936" y="373"/>
                  </a:cubicBezTo>
                  <a:cubicBezTo>
                    <a:pt x="981" y="347"/>
                    <a:pt x="1028" y="333"/>
                    <a:pt x="1079" y="329"/>
                  </a:cubicBezTo>
                  <a:cubicBezTo>
                    <a:pt x="1096" y="328"/>
                    <a:pt x="1104" y="318"/>
                    <a:pt x="1105" y="304"/>
                  </a:cubicBezTo>
                  <a:close/>
                  <a:moveTo>
                    <a:pt x="456" y="960"/>
                  </a:moveTo>
                  <a:cubicBezTo>
                    <a:pt x="454" y="945"/>
                    <a:pt x="446" y="934"/>
                    <a:pt x="431" y="933"/>
                  </a:cubicBezTo>
                  <a:cubicBezTo>
                    <a:pt x="368" y="929"/>
                    <a:pt x="309" y="942"/>
                    <a:pt x="253" y="971"/>
                  </a:cubicBezTo>
                  <a:cubicBezTo>
                    <a:pt x="240" y="978"/>
                    <a:pt x="236" y="991"/>
                    <a:pt x="242" y="1005"/>
                  </a:cubicBezTo>
                  <a:cubicBezTo>
                    <a:pt x="249" y="1020"/>
                    <a:pt x="262" y="1027"/>
                    <a:pt x="277" y="1020"/>
                  </a:cubicBezTo>
                  <a:cubicBezTo>
                    <a:pt x="325" y="998"/>
                    <a:pt x="376" y="987"/>
                    <a:pt x="429" y="988"/>
                  </a:cubicBezTo>
                  <a:cubicBezTo>
                    <a:pt x="445" y="988"/>
                    <a:pt x="454" y="976"/>
                    <a:pt x="456" y="960"/>
                  </a:cubicBezTo>
                  <a:close/>
                  <a:moveTo>
                    <a:pt x="201" y="1370"/>
                  </a:moveTo>
                  <a:cubicBezTo>
                    <a:pt x="219" y="1368"/>
                    <a:pt x="230" y="1361"/>
                    <a:pt x="232" y="1345"/>
                  </a:cubicBezTo>
                  <a:cubicBezTo>
                    <a:pt x="234" y="1328"/>
                    <a:pt x="225" y="1318"/>
                    <a:pt x="208" y="1314"/>
                  </a:cubicBezTo>
                  <a:cubicBezTo>
                    <a:pt x="160" y="1302"/>
                    <a:pt x="117" y="1280"/>
                    <a:pt x="79" y="1248"/>
                  </a:cubicBezTo>
                  <a:cubicBezTo>
                    <a:pt x="64" y="1236"/>
                    <a:pt x="47" y="1237"/>
                    <a:pt x="37" y="1250"/>
                  </a:cubicBezTo>
                  <a:cubicBezTo>
                    <a:pt x="27" y="1263"/>
                    <a:pt x="29" y="1279"/>
                    <a:pt x="45" y="1292"/>
                  </a:cubicBezTo>
                  <a:cubicBezTo>
                    <a:pt x="79" y="1321"/>
                    <a:pt x="117" y="1343"/>
                    <a:pt x="160" y="1358"/>
                  </a:cubicBezTo>
                  <a:cubicBezTo>
                    <a:pt x="174" y="1363"/>
                    <a:pt x="189" y="1366"/>
                    <a:pt x="201" y="1370"/>
                  </a:cubicBezTo>
                  <a:close/>
                  <a:moveTo>
                    <a:pt x="881" y="757"/>
                  </a:moveTo>
                  <a:cubicBezTo>
                    <a:pt x="869" y="697"/>
                    <a:pt x="843" y="641"/>
                    <a:pt x="801" y="594"/>
                  </a:cubicBezTo>
                  <a:cubicBezTo>
                    <a:pt x="791" y="583"/>
                    <a:pt x="777" y="582"/>
                    <a:pt x="765" y="592"/>
                  </a:cubicBezTo>
                  <a:cubicBezTo>
                    <a:pt x="752" y="602"/>
                    <a:pt x="751" y="615"/>
                    <a:pt x="759" y="629"/>
                  </a:cubicBezTo>
                  <a:cubicBezTo>
                    <a:pt x="764" y="638"/>
                    <a:pt x="772" y="646"/>
                    <a:pt x="778" y="655"/>
                  </a:cubicBezTo>
                  <a:cubicBezTo>
                    <a:pt x="802" y="688"/>
                    <a:pt x="817" y="726"/>
                    <a:pt x="826" y="766"/>
                  </a:cubicBezTo>
                  <a:cubicBezTo>
                    <a:pt x="830" y="782"/>
                    <a:pt x="841" y="790"/>
                    <a:pt x="857" y="788"/>
                  </a:cubicBezTo>
                  <a:cubicBezTo>
                    <a:pt x="873" y="786"/>
                    <a:pt x="881" y="775"/>
                    <a:pt x="881" y="7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36875" y="3763963"/>
              <a:ext cx="2439988" cy="2427287"/>
            </a:xfrm>
            <a:custGeom>
              <a:avLst/>
              <a:gdLst>
                <a:gd name="T0" fmla="*/ 1295 w 2051"/>
                <a:gd name="T1" fmla="*/ 1367 h 2039"/>
                <a:gd name="T2" fmla="*/ 249 w 2051"/>
                <a:gd name="T3" fmla="*/ 1271 h 2039"/>
                <a:gd name="T4" fmla="*/ 311 w 2051"/>
                <a:gd name="T5" fmla="*/ 270 h 2039"/>
                <a:gd name="T6" fmla="*/ 1311 w 2051"/>
                <a:gd name="T7" fmla="*/ 256 h 2039"/>
                <a:gd name="T8" fmla="*/ 1379 w 2051"/>
                <a:gd name="T9" fmla="*/ 1282 h 2039"/>
                <a:gd name="T10" fmla="*/ 1488 w 2051"/>
                <a:gd name="T11" fmla="*/ 1387 h 2039"/>
                <a:gd name="T12" fmla="*/ 1506 w 2051"/>
                <a:gd name="T13" fmla="*/ 1390 h 2039"/>
                <a:gd name="T14" fmla="*/ 1611 w 2051"/>
                <a:gd name="T15" fmla="*/ 1424 h 2039"/>
                <a:gd name="T16" fmla="*/ 2012 w 2051"/>
                <a:gd name="T17" fmla="*/ 1826 h 2039"/>
                <a:gd name="T18" fmla="*/ 2037 w 2051"/>
                <a:gd name="T19" fmla="*/ 1951 h 2039"/>
                <a:gd name="T20" fmla="*/ 1949 w 2051"/>
                <a:gd name="T21" fmla="*/ 2029 h 2039"/>
                <a:gd name="T22" fmla="*/ 1834 w 2051"/>
                <a:gd name="T23" fmla="*/ 1993 h 2039"/>
                <a:gd name="T24" fmla="*/ 1532 w 2051"/>
                <a:gd name="T25" fmla="*/ 1690 h 2039"/>
                <a:gd name="T26" fmla="*/ 1444 w 2051"/>
                <a:gd name="T27" fmla="*/ 1603 h 2039"/>
                <a:gd name="T28" fmla="*/ 1403 w 2051"/>
                <a:gd name="T29" fmla="*/ 1493 h 2039"/>
                <a:gd name="T30" fmla="*/ 1394 w 2051"/>
                <a:gd name="T31" fmla="*/ 1467 h 2039"/>
                <a:gd name="T32" fmla="*/ 1295 w 2051"/>
                <a:gd name="T33" fmla="*/ 1367 h 2039"/>
                <a:gd name="T34" fmla="*/ 819 w 2051"/>
                <a:gd name="T35" fmla="*/ 1420 h 2039"/>
                <a:gd name="T36" fmla="*/ 1433 w 2051"/>
                <a:gd name="T37" fmla="*/ 801 h 2039"/>
                <a:gd name="T38" fmla="*/ 816 w 2051"/>
                <a:gd name="T39" fmla="*/ 189 h 2039"/>
                <a:gd name="T40" fmla="*/ 203 w 2051"/>
                <a:gd name="T41" fmla="*/ 805 h 2039"/>
                <a:gd name="T42" fmla="*/ 819 w 2051"/>
                <a:gd name="T43" fmla="*/ 142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1" h="2039">
                  <a:moveTo>
                    <a:pt x="1295" y="1367"/>
                  </a:moveTo>
                  <a:cubicBezTo>
                    <a:pt x="972" y="1640"/>
                    <a:pt x="499" y="1580"/>
                    <a:pt x="249" y="1271"/>
                  </a:cubicBezTo>
                  <a:cubicBezTo>
                    <a:pt x="0" y="964"/>
                    <a:pt x="34" y="534"/>
                    <a:pt x="311" y="270"/>
                  </a:cubicBezTo>
                  <a:cubicBezTo>
                    <a:pt x="588" y="5"/>
                    <a:pt x="1021" y="0"/>
                    <a:pt x="1311" y="256"/>
                  </a:cubicBezTo>
                  <a:cubicBezTo>
                    <a:pt x="1568" y="484"/>
                    <a:pt x="1668" y="923"/>
                    <a:pt x="1379" y="1282"/>
                  </a:cubicBezTo>
                  <a:cubicBezTo>
                    <a:pt x="1415" y="1317"/>
                    <a:pt x="1451" y="1352"/>
                    <a:pt x="1488" y="1387"/>
                  </a:cubicBezTo>
                  <a:cubicBezTo>
                    <a:pt x="1491" y="1391"/>
                    <a:pt x="1500" y="1391"/>
                    <a:pt x="1506" y="1390"/>
                  </a:cubicBezTo>
                  <a:cubicBezTo>
                    <a:pt x="1547" y="1384"/>
                    <a:pt x="1582" y="1395"/>
                    <a:pt x="1611" y="1424"/>
                  </a:cubicBezTo>
                  <a:cubicBezTo>
                    <a:pt x="1745" y="1557"/>
                    <a:pt x="1879" y="1691"/>
                    <a:pt x="2012" y="1826"/>
                  </a:cubicBezTo>
                  <a:cubicBezTo>
                    <a:pt x="2046" y="1861"/>
                    <a:pt x="2051" y="1905"/>
                    <a:pt x="2037" y="1951"/>
                  </a:cubicBezTo>
                  <a:cubicBezTo>
                    <a:pt x="2023" y="1995"/>
                    <a:pt x="1992" y="2020"/>
                    <a:pt x="1949" y="2029"/>
                  </a:cubicBezTo>
                  <a:cubicBezTo>
                    <a:pt x="1904" y="2039"/>
                    <a:pt x="1866" y="2025"/>
                    <a:pt x="1834" y="1993"/>
                  </a:cubicBezTo>
                  <a:cubicBezTo>
                    <a:pt x="1733" y="1892"/>
                    <a:pt x="1632" y="1791"/>
                    <a:pt x="1532" y="1690"/>
                  </a:cubicBezTo>
                  <a:cubicBezTo>
                    <a:pt x="1502" y="1661"/>
                    <a:pt x="1473" y="1632"/>
                    <a:pt x="1444" y="1603"/>
                  </a:cubicBezTo>
                  <a:cubicBezTo>
                    <a:pt x="1413" y="1573"/>
                    <a:pt x="1399" y="1536"/>
                    <a:pt x="1403" y="1493"/>
                  </a:cubicBezTo>
                  <a:cubicBezTo>
                    <a:pt x="1404" y="1484"/>
                    <a:pt x="1400" y="1473"/>
                    <a:pt x="1394" y="1467"/>
                  </a:cubicBezTo>
                  <a:cubicBezTo>
                    <a:pt x="1362" y="1434"/>
                    <a:pt x="1329" y="1401"/>
                    <a:pt x="1295" y="1367"/>
                  </a:cubicBezTo>
                  <a:close/>
                  <a:moveTo>
                    <a:pt x="819" y="1420"/>
                  </a:moveTo>
                  <a:cubicBezTo>
                    <a:pt x="1155" y="1418"/>
                    <a:pt x="1436" y="1146"/>
                    <a:pt x="1433" y="801"/>
                  </a:cubicBezTo>
                  <a:cubicBezTo>
                    <a:pt x="1430" y="463"/>
                    <a:pt x="1164" y="189"/>
                    <a:pt x="816" y="189"/>
                  </a:cubicBezTo>
                  <a:cubicBezTo>
                    <a:pt x="476" y="189"/>
                    <a:pt x="201" y="466"/>
                    <a:pt x="203" y="805"/>
                  </a:cubicBezTo>
                  <a:cubicBezTo>
                    <a:pt x="204" y="1150"/>
                    <a:pt x="480" y="1418"/>
                    <a:pt x="819" y="1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98563" y="2076451"/>
              <a:ext cx="2792413" cy="2814637"/>
            </a:xfrm>
            <a:custGeom>
              <a:avLst/>
              <a:gdLst>
                <a:gd name="T0" fmla="*/ 2223 w 2346"/>
                <a:gd name="T1" fmla="*/ 587 h 2365"/>
                <a:gd name="T2" fmla="*/ 2312 w 2346"/>
                <a:gd name="T3" fmla="*/ 674 h 2365"/>
                <a:gd name="T4" fmla="*/ 2303 w 2346"/>
                <a:gd name="T5" fmla="*/ 813 h 2365"/>
                <a:gd name="T6" fmla="*/ 2162 w 2346"/>
                <a:gd name="T7" fmla="*/ 825 h 2365"/>
                <a:gd name="T8" fmla="*/ 2145 w 2346"/>
                <a:gd name="T9" fmla="*/ 813 h 2365"/>
                <a:gd name="T10" fmla="*/ 2066 w 2346"/>
                <a:gd name="T11" fmla="*/ 894 h 2365"/>
                <a:gd name="T12" fmla="*/ 1912 w 2346"/>
                <a:gd name="T13" fmla="*/ 1046 h 2365"/>
                <a:gd name="T14" fmla="*/ 1491 w 2346"/>
                <a:gd name="T15" fmla="*/ 1470 h 2365"/>
                <a:gd name="T16" fmla="*/ 1320 w 2346"/>
                <a:gd name="T17" fmla="*/ 1641 h 2365"/>
                <a:gd name="T18" fmla="*/ 1205 w 2346"/>
                <a:gd name="T19" fmla="*/ 1756 h 2365"/>
                <a:gd name="T20" fmla="*/ 754 w 2346"/>
                <a:gd name="T21" fmla="*/ 2206 h 2365"/>
                <a:gd name="T22" fmla="*/ 305 w 2346"/>
                <a:gd name="T23" fmla="*/ 2306 h 2365"/>
                <a:gd name="T24" fmla="*/ 16 w 2346"/>
                <a:gd name="T25" fmla="*/ 1940 h 2365"/>
                <a:gd name="T26" fmla="*/ 139 w 2346"/>
                <a:gd name="T27" fmla="*/ 1589 h 2365"/>
                <a:gd name="T28" fmla="*/ 644 w 2346"/>
                <a:gd name="T29" fmla="*/ 1083 h 2365"/>
                <a:gd name="T30" fmla="*/ 1371 w 2346"/>
                <a:gd name="T31" fmla="*/ 357 h 2365"/>
                <a:gd name="T32" fmla="*/ 1518 w 2346"/>
                <a:gd name="T33" fmla="*/ 210 h 2365"/>
                <a:gd name="T34" fmla="*/ 1520 w 2346"/>
                <a:gd name="T35" fmla="*/ 183 h 2365"/>
                <a:gd name="T36" fmla="*/ 1536 w 2346"/>
                <a:gd name="T37" fmla="*/ 37 h 2365"/>
                <a:gd name="T38" fmla="*/ 1683 w 2346"/>
                <a:gd name="T39" fmla="*/ 42 h 2365"/>
                <a:gd name="T40" fmla="*/ 1762 w 2346"/>
                <a:gd name="T41" fmla="*/ 119 h 2365"/>
                <a:gd name="T42" fmla="*/ 1629 w 2346"/>
                <a:gd name="T43" fmla="*/ 251 h 2365"/>
                <a:gd name="T44" fmla="*/ 220 w 2346"/>
                <a:gd name="T45" fmla="*/ 1660 h 2365"/>
                <a:gd name="T46" fmla="*/ 338 w 2346"/>
                <a:gd name="T47" fmla="*/ 2204 h 2365"/>
                <a:gd name="T48" fmla="*/ 674 w 2346"/>
                <a:gd name="T49" fmla="*/ 2134 h 2365"/>
                <a:gd name="T50" fmla="*/ 906 w 2346"/>
                <a:gd name="T51" fmla="*/ 1903 h 2365"/>
                <a:gd name="T52" fmla="*/ 1041 w 2346"/>
                <a:gd name="T53" fmla="*/ 1771 h 2365"/>
                <a:gd name="T54" fmla="*/ 1451 w 2346"/>
                <a:gd name="T55" fmla="*/ 1358 h 2365"/>
                <a:gd name="T56" fmla="*/ 1708 w 2346"/>
                <a:gd name="T57" fmla="*/ 1101 h 2365"/>
                <a:gd name="T58" fmla="*/ 1839 w 2346"/>
                <a:gd name="T59" fmla="*/ 970 h 2365"/>
                <a:gd name="T60" fmla="*/ 1977 w 2346"/>
                <a:gd name="T61" fmla="*/ 835 h 2365"/>
                <a:gd name="T62" fmla="*/ 2214 w 2346"/>
                <a:gd name="T63" fmla="*/ 595 h 2365"/>
                <a:gd name="T64" fmla="*/ 2223 w 2346"/>
                <a:gd name="T65" fmla="*/ 587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6" h="2365">
                  <a:moveTo>
                    <a:pt x="2223" y="587"/>
                  </a:moveTo>
                  <a:cubicBezTo>
                    <a:pt x="2253" y="616"/>
                    <a:pt x="2286" y="643"/>
                    <a:pt x="2312" y="674"/>
                  </a:cubicBezTo>
                  <a:cubicBezTo>
                    <a:pt x="2346" y="714"/>
                    <a:pt x="2339" y="775"/>
                    <a:pt x="2303" y="813"/>
                  </a:cubicBezTo>
                  <a:cubicBezTo>
                    <a:pt x="2265" y="851"/>
                    <a:pt x="2206" y="856"/>
                    <a:pt x="2162" y="825"/>
                  </a:cubicBezTo>
                  <a:cubicBezTo>
                    <a:pt x="2158" y="822"/>
                    <a:pt x="2153" y="819"/>
                    <a:pt x="2145" y="813"/>
                  </a:cubicBezTo>
                  <a:cubicBezTo>
                    <a:pt x="2119" y="840"/>
                    <a:pt x="2093" y="868"/>
                    <a:pt x="2066" y="894"/>
                  </a:cubicBezTo>
                  <a:cubicBezTo>
                    <a:pt x="2015" y="945"/>
                    <a:pt x="1963" y="995"/>
                    <a:pt x="1912" y="1046"/>
                  </a:cubicBezTo>
                  <a:cubicBezTo>
                    <a:pt x="1771" y="1187"/>
                    <a:pt x="1631" y="1329"/>
                    <a:pt x="1491" y="1470"/>
                  </a:cubicBezTo>
                  <a:cubicBezTo>
                    <a:pt x="1434" y="1527"/>
                    <a:pt x="1377" y="1584"/>
                    <a:pt x="1320" y="1641"/>
                  </a:cubicBezTo>
                  <a:cubicBezTo>
                    <a:pt x="1281" y="1679"/>
                    <a:pt x="1243" y="1718"/>
                    <a:pt x="1205" y="1756"/>
                  </a:cubicBezTo>
                  <a:cubicBezTo>
                    <a:pt x="1055" y="1906"/>
                    <a:pt x="906" y="2058"/>
                    <a:pt x="754" y="2206"/>
                  </a:cubicBezTo>
                  <a:cubicBezTo>
                    <a:pt x="626" y="2329"/>
                    <a:pt x="472" y="2365"/>
                    <a:pt x="305" y="2306"/>
                  </a:cubicBezTo>
                  <a:cubicBezTo>
                    <a:pt x="135" y="2247"/>
                    <a:pt x="37" y="2120"/>
                    <a:pt x="16" y="1940"/>
                  </a:cubicBezTo>
                  <a:cubicBezTo>
                    <a:pt x="0" y="1805"/>
                    <a:pt x="43" y="1686"/>
                    <a:pt x="139" y="1589"/>
                  </a:cubicBezTo>
                  <a:cubicBezTo>
                    <a:pt x="306" y="1419"/>
                    <a:pt x="476" y="1251"/>
                    <a:pt x="644" y="1083"/>
                  </a:cubicBezTo>
                  <a:cubicBezTo>
                    <a:pt x="886" y="841"/>
                    <a:pt x="1129" y="599"/>
                    <a:pt x="1371" y="357"/>
                  </a:cubicBezTo>
                  <a:cubicBezTo>
                    <a:pt x="1420" y="308"/>
                    <a:pt x="1468" y="258"/>
                    <a:pt x="1518" y="210"/>
                  </a:cubicBezTo>
                  <a:cubicBezTo>
                    <a:pt x="1527" y="201"/>
                    <a:pt x="1529" y="195"/>
                    <a:pt x="1520" y="183"/>
                  </a:cubicBezTo>
                  <a:cubicBezTo>
                    <a:pt x="1486" y="136"/>
                    <a:pt x="1493" y="74"/>
                    <a:pt x="1536" y="37"/>
                  </a:cubicBezTo>
                  <a:cubicBezTo>
                    <a:pt x="1580" y="0"/>
                    <a:pt x="1641" y="2"/>
                    <a:pt x="1683" y="42"/>
                  </a:cubicBezTo>
                  <a:cubicBezTo>
                    <a:pt x="1709" y="67"/>
                    <a:pt x="1734" y="92"/>
                    <a:pt x="1762" y="119"/>
                  </a:cubicBezTo>
                  <a:cubicBezTo>
                    <a:pt x="1716" y="164"/>
                    <a:pt x="1672" y="207"/>
                    <a:pt x="1629" y="251"/>
                  </a:cubicBezTo>
                  <a:cubicBezTo>
                    <a:pt x="1159" y="720"/>
                    <a:pt x="689" y="1190"/>
                    <a:pt x="220" y="1660"/>
                  </a:cubicBezTo>
                  <a:cubicBezTo>
                    <a:pt x="46" y="1834"/>
                    <a:pt x="108" y="2123"/>
                    <a:pt x="338" y="2204"/>
                  </a:cubicBezTo>
                  <a:cubicBezTo>
                    <a:pt x="462" y="2248"/>
                    <a:pt x="577" y="2224"/>
                    <a:pt x="674" y="2134"/>
                  </a:cubicBezTo>
                  <a:cubicBezTo>
                    <a:pt x="753" y="2059"/>
                    <a:pt x="829" y="1980"/>
                    <a:pt x="906" y="1903"/>
                  </a:cubicBezTo>
                  <a:cubicBezTo>
                    <a:pt x="951" y="1858"/>
                    <a:pt x="997" y="1815"/>
                    <a:pt x="1041" y="1771"/>
                  </a:cubicBezTo>
                  <a:cubicBezTo>
                    <a:pt x="1178" y="1633"/>
                    <a:pt x="1314" y="1496"/>
                    <a:pt x="1451" y="1358"/>
                  </a:cubicBezTo>
                  <a:cubicBezTo>
                    <a:pt x="1536" y="1272"/>
                    <a:pt x="1622" y="1187"/>
                    <a:pt x="1708" y="1101"/>
                  </a:cubicBezTo>
                  <a:cubicBezTo>
                    <a:pt x="1751" y="1057"/>
                    <a:pt x="1795" y="1013"/>
                    <a:pt x="1839" y="970"/>
                  </a:cubicBezTo>
                  <a:cubicBezTo>
                    <a:pt x="1885" y="925"/>
                    <a:pt x="1931" y="881"/>
                    <a:pt x="1977" y="835"/>
                  </a:cubicBezTo>
                  <a:cubicBezTo>
                    <a:pt x="2056" y="755"/>
                    <a:pt x="2135" y="675"/>
                    <a:pt x="2214" y="595"/>
                  </a:cubicBezTo>
                  <a:cubicBezTo>
                    <a:pt x="2217" y="592"/>
                    <a:pt x="2221" y="589"/>
                    <a:pt x="2223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40163" y="3194050"/>
              <a:ext cx="422275" cy="604837"/>
            </a:xfrm>
            <a:custGeom>
              <a:avLst/>
              <a:gdLst>
                <a:gd name="T0" fmla="*/ 168 w 354"/>
                <a:gd name="T1" fmla="*/ 0 h 509"/>
                <a:gd name="T2" fmla="*/ 245 w 354"/>
                <a:gd name="T3" fmla="*/ 125 h 509"/>
                <a:gd name="T4" fmla="*/ 321 w 354"/>
                <a:gd name="T5" fmla="*/ 281 h 509"/>
                <a:gd name="T6" fmla="*/ 209 w 354"/>
                <a:gd name="T7" fmla="*/ 485 h 509"/>
                <a:gd name="T8" fmla="*/ 8 w 354"/>
                <a:gd name="T9" fmla="*/ 361 h 509"/>
                <a:gd name="T10" fmla="*/ 19 w 354"/>
                <a:gd name="T11" fmla="*/ 265 h 509"/>
                <a:gd name="T12" fmla="*/ 168 w 354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509">
                  <a:moveTo>
                    <a:pt x="168" y="0"/>
                  </a:moveTo>
                  <a:cubicBezTo>
                    <a:pt x="195" y="44"/>
                    <a:pt x="223" y="83"/>
                    <a:pt x="245" y="125"/>
                  </a:cubicBezTo>
                  <a:cubicBezTo>
                    <a:pt x="273" y="176"/>
                    <a:pt x="298" y="228"/>
                    <a:pt x="321" y="281"/>
                  </a:cubicBezTo>
                  <a:cubicBezTo>
                    <a:pt x="354" y="361"/>
                    <a:pt x="300" y="461"/>
                    <a:pt x="209" y="485"/>
                  </a:cubicBezTo>
                  <a:cubicBezTo>
                    <a:pt x="119" y="509"/>
                    <a:pt x="28" y="452"/>
                    <a:pt x="8" y="361"/>
                  </a:cubicBezTo>
                  <a:cubicBezTo>
                    <a:pt x="0" y="327"/>
                    <a:pt x="7" y="296"/>
                    <a:pt x="19" y="265"/>
                  </a:cubicBezTo>
                  <a:cubicBezTo>
                    <a:pt x="56" y="172"/>
                    <a:pt x="110" y="88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836988" y="5667375"/>
              <a:ext cx="417513" cy="588962"/>
            </a:xfrm>
            <a:custGeom>
              <a:avLst/>
              <a:gdLst>
                <a:gd name="T0" fmla="*/ 172 w 351"/>
                <a:gd name="T1" fmla="*/ 0 h 494"/>
                <a:gd name="T2" fmla="*/ 325 w 351"/>
                <a:gd name="T3" fmla="*/ 285 h 494"/>
                <a:gd name="T4" fmla="*/ 197 w 351"/>
                <a:gd name="T5" fmla="*/ 485 h 494"/>
                <a:gd name="T6" fmla="*/ 41 w 351"/>
                <a:gd name="T7" fmla="*/ 422 h 494"/>
                <a:gd name="T8" fmla="*/ 23 w 351"/>
                <a:gd name="T9" fmla="*/ 264 h 494"/>
                <a:gd name="T10" fmla="*/ 166 w 351"/>
                <a:gd name="T11" fmla="*/ 5 h 494"/>
                <a:gd name="T12" fmla="*/ 172 w 351"/>
                <a:gd name="T1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" h="494">
                  <a:moveTo>
                    <a:pt x="172" y="0"/>
                  </a:moveTo>
                  <a:cubicBezTo>
                    <a:pt x="231" y="92"/>
                    <a:pt x="293" y="180"/>
                    <a:pt x="325" y="285"/>
                  </a:cubicBezTo>
                  <a:cubicBezTo>
                    <a:pt x="351" y="369"/>
                    <a:pt x="298" y="470"/>
                    <a:pt x="197" y="485"/>
                  </a:cubicBezTo>
                  <a:cubicBezTo>
                    <a:pt x="132" y="494"/>
                    <a:pt x="79" y="474"/>
                    <a:pt x="41" y="422"/>
                  </a:cubicBezTo>
                  <a:cubicBezTo>
                    <a:pt x="5" y="374"/>
                    <a:pt x="0" y="322"/>
                    <a:pt x="23" y="264"/>
                  </a:cubicBezTo>
                  <a:cubicBezTo>
                    <a:pt x="58" y="171"/>
                    <a:pt x="112" y="88"/>
                    <a:pt x="166" y="5"/>
                  </a:cubicBezTo>
                  <a:cubicBezTo>
                    <a:pt x="167" y="4"/>
                    <a:pt x="168" y="3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973263" y="3665538"/>
              <a:ext cx="127000" cy="128587"/>
            </a:xfrm>
            <a:custGeom>
              <a:avLst/>
              <a:gdLst>
                <a:gd name="T0" fmla="*/ 53 w 107"/>
                <a:gd name="T1" fmla="*/ 107 h 108"/>
                <a:gd name="T2" fmla="*/ 0 w 107"/>
                <a:gd name="T3" fmla="*/ 55 h 108"/>
                <a:gd name="T4" fmla="*/ 54 w 107"/>
                <a:gd name="T5" fmla="*/ 0 h 108"/>
                <a:gd name="T6" fmla="*/ 107 w 107"/>
                <a:gd name="T7" fmla="*/ 54 h 108"/>
                <a:gd name="T8" fmla="*/ 53 w 107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8">
                  <a:moveTo>
                    <a:pt x="53" y="107"/>
                  </a:moveTo>
                  <a:cubicBezTo>
                    <a:pt x="24" y="108"/>
                    <a:pt x="0" y="84"/>
                    <a:pt x="0" y="55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7" y="25"/>
                    <a:pt x="107" y="54"/>
                  </a:cubicBezTo>
                  <a:cubicBezTo>
                    <a:pt x="107" y="83"/>
                    <a:pt x="83" y="107"/>
                    <a:pt x="5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555875" y="3365500"/>
              <a:ext cx="128588" cy="128587"/>
            </a:xfrm>
            <a:custGeom>
              <a:avLst/>
              <a:gdLst>
                <a:gd name="T0" fmla="*/ 53 w 108"/>
                <a:gd name="T1" fmla="*/ 107 h 108"/>
                <a:gd name="T2" fmla="*/ 0 w 108"/>
                <a:gd name="T3" fmla="*/ 54 h 108"/>
                <a:gd name="T4" fmla="*/ 54 w 108"/>
                <a:gd name="T5" fmla="*/ 0 h 108"/>
                <a:gd name="T6" fmla="*/ 107 w 108"/>
                <a:gd name="T7" fmla="*/ 55 h 108"/>
                <a:gd name="T8" fmla="*/ 53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5"/>
                    <a:pt x="25" y="0"/>
                    <a:pt x="54" y="0"/>
                  </a:cubicBezTo>
                  <a:cubicBezTo>
                    <a:pt x="83" y="0"/>
                    <a:pt x="108" y="25"/>
                    <a:pt x="107" y="55"/>
                  </a:cubicBezTo>
                  <a:cubicBezTo>
                    <a:pt x="107" y="85"/>
                    <a:pt x="83" y="108"/>
                    <a:pt x="5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708150" y="4418013"/>
              <a:ext cx="130175" cy="128587"/>
            </a:xfrm>
            <a:custGeom>
              <a:avLst/>
              <a:gdLst>
                <a:gd name="T0" fmla="*/ 54 w 109"/>
                <a:gd name="T1" fmla="*/ 0 h 108"/>
                <a:gd name="T2" fmla="*/ 108 w 109"/>
                <a:gd name="T3" fmla="*/ 53 h 108"/>
                <a:gd name="T4" fmla="*/ 55 w 109"/>
                <a:gd name="T5" fmla="*/ 108 h 108"/>
                <a:gd name="T6" fmla="*/ 1 w 109"/>
                <a:gd name="T7" fmla="*/ 55 h 108"/>
                <a:gd name="T8" fmla="*/ 54 w 10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8">
                  <a:moveTo>
                    <a:pt x="54" y="0"/>
                  </a:moveTo>
                  <a:cubicBezTo>
                    <a:pt x="83" y="0"/>
                    <a:pt x="107" y="23"/>
                    <a:pt x="108" y="53"/>
                  </a:cubicBezTo>
                  <a:cubicBezTo>
                    <a:pt x="109" y="83"/>
                    <a:pt x="84" y="108"/>
                    <a:pt x="55" y="108"/>
                  </a:cubicBezTo>
                  <a:cubicBezTo>
                    <a:pt x="26" y="108"/>
                    <a:pt x="1" y="84"/>
                    <a:pt x="1" y="55"/>
                  </a:cubicBezTo>
                  <a:cubicBezTo>
                    <a:pt x="0" y="26"/>
                    <a:pt x="25" y="1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420938" y="3884613"/>
              <a:ext cx="104775" cy="52387"/>
            </a:xfrm>
            <a:custGeom>
              <a:avLst/>
              <a:gdLst>
                <a:gd name="T0" fmla="*/ 0 w 88"/>
                <a:gd name="T1" fmla="*/ 41 h 45"/>
                <a:gd name="T2" fmla="*/ 88 w 88"/>
                <a:gd name="T3" fmla="*/ 4 h 45"/>
                <a:gd name="T4" fmla="*/ 0 w 88"/>
                <a:gd name="T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5">
                  <a:moveTo>
                    <a:pt x="0" y="41"/>
                  </a:moveTo>
                  <a:cubicBezTo>
                    <a:pt x="19" y="15"/>
                    <a:pt x="55" y="0"/>
                    <a:pt x="88" y="4"/>
                  </a:cubicBezTo>
                  <a:cubicBezTo>
                    <a:pt x="78" y="27"/>
                    <a:pt x="37" y="45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811338" y="4125913"/>
              <a:ext cx="104775" cy="61912"/>
            </a:xfrm>
            <a:custGeom>
              <a:avLst/>
              <a:gdLst>
                <a:gd name="T0" fmla="*/ 0 w 88"/>
                <a:gd name="T1" fmla="*/ 0 h 52"/>
                <a:gd name="T2" fmla="*/ 88 w 88"/>
                <a:gd name="T3" fmla="*/ 46 h 52"/>
                <a:gd name="T4" fmla="*/ 0 w 88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52">
                  <a:moveTo>
                    <a:pt x="0" y="0"/>
                  </a:moveTo>
                  <a:cubicBezTo>
                    <a:pt x="38" y="3"/>
                    <a:pt x="65" y="18"/>
                    <a:pt x="88" y="46"/>
                  </a:cubicBezTo>
                  <a:cubicBezTo>
                    <a:pt x="57" y="52"/>
                    <a:pt x="17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938463" y="3365500"/>
              <a:ext cx="49213" cy="111125"/>
            </a:xfrm>
            <a:custGeom>
              <a:avLst/>
              <a:gdLst>
                <a:gd name="T0" fmla="*/ 14 w 41"/>
                <a:gd name="T1" fmla="*/ 0 h 93"/>
                <a:gd name="T2" fmla="*/ 31 w 41"/>
                <a:gd name="T3" fmla="*/ 93 h 93"/>
                <a:gd name="T4" fmla="*/ 14 w 41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93">
                  <a:moveTo>
                    <a:pt x="14" y="0"/>
                  </a:moveTo>
                  <a:cubicBezTo>
                    <a:pt x="34" y="21"/>
                    <a:pt x="41" y="58"/>
                    <a:pt x="31" y="93"/>
                  </a:cubicBezTo>
                  <a:cubicBezTo>
                    <a:pt x="9" y="80"/>
                    <a:pt x="0" y="3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028825" y="4316413"/>
              <a:ext cx="77788" cy="92075"/>
            </a:xfrm>
            <a:custGeom>
              <a:avLst/>
              <a:gdLst>
                <a:gd name="T0" fmla="*/ 0 w 65"/>
                <a:gd name="T1" fmla="*/ 77 h 77"/>
                <a:gd name="T2" fmla="*/ 62 w 65"/>
                <a:gd name="T3" fmla="*/ 0 h 77"/>
                <a:gd name="T4" fmla="*/ 0 w 65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7">
                  <a:moveTo>
                    <a:pt x="0" y="77"/>
                  </a:moveTo>
                  <a:cubicBezTo>
                    <a:pt x="11" y="40"/>
                    <a:pt x="31" y="16"/>
                    <a:pt x="62" y="0"/>
                  </a:cubicBezTo>
                  <a:cubicBezTo>
                    <a:pt x="65" y="27"/>
                    <a:pt x="37" y="63"/>
                    <a:pt x="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500438" y="4138613"/>
              <a:ext cx="844550" cy="1201737"/>
            </a:xfrm>
            <a:custGeom>
              <a:avLst/>
              <a:gdLst>
                <a:gd name="T0" fmla="*/ 345 w 710"/>
                <a:gd name="T1" fmla="*/ 0 h 1009"/>
                <a:gd name="T2" fmla="*/ 407 w 710"/>
                <a:gd name="T3" fmla="*/ 94 h 1009"/>
                <a:gd name="T4" fmla="*/ 520 w 710"/>
                <a:gd name="T5" fmla="*/ 280 h 1009"/>
                <a:gd name="T6" fmla="*/ 649 w 710"/>
                <a:gd name="T7" fmla="*/ 546 h 1009"/>
                <a:gd name="T8" fmla="*/ 522 w 710"/>
                <a:gd name="T9" fmla="*/ 927 h 1009"/>
                <a:gd name="T10" fmla="*/ 121 w 710"/>
                <a:gd name="T11" fmla="*/ 891 h 1009"/>
                <a:gd name="T12" fmla="*/ 41 w 710"/>
                <a:gd name="T13" fmla="*/ 771 h 1009"/>
                <a:gd name="T14" fmla="*/ 56 w 710"/>
                <a:gd name="T15" fmla="*/ 504 h 1009"/>
                <a:gd name="T16" fmla="*/ 252 w 710"/>
                <a:gd name="T17" fmla="*/ 141 h 1009"/>
                <a:gd name="T18" fmla="*/ 345 w 710"/>
                <a:gd name="T19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1009">
                  <a:moveTo>
                    <a:pt x="345" y="0"/>
                  </a:moveTo>
                  <a:cubicBezTo>
                    <a:pt x="367" y="33"/>
                    <a:pt x="388" y="63"/>
                    <a:pt x="407" y="94"/>
                  </a:cubicBezTo>
                  <a:cubicBezTo>
                    <a:pt x="445" y="156"/>
                    <a:pt x="484" y="217"/>
                    <a:pt x="520" y="280"/>
                  </a:cubicBezTo>
                  <a:cubicBezTo>
                    <a:pt x="569" y="365"/>
                    <a:pt x="613" y="453"/>
                    <a:pt x="649" y="546"/>
                  </a:cubicBezTo>
                  <a:cubicBezTo>
                    <a:pt x="710" y="704"/>
                    <a:pt x="632" y="856"/>
                    <a:pt x="522" y="927"/>
                  </a:cubicBezTo>
                  <a:cubicBezTo>
                    <a:pt x="397" y="1009"/>
                    <a:pt x="230" y="995"/>
                    <a:pt x="121" y="891"/>
                  </a:cubicBezTo>
                  <a:cubicBezTo>
                    <a:pt x="86" y="858"/>
                    <a:pt x="61" y="816"/>
                    <a:pt x="41" y="771"/>
                  </a:cubicBezTo>
                  <a:cubicBezTo>
                    <a:pt x="0" y="679"/>
                    <a:pt x="19" y="591"/>
                    <a:pt x="56" y="504"/>
                  </a:cubicBezTo>
                  <a:cubicBezTo>
                    <a:pt x="110" y="376"/>
                    <a:pt x="178" y="257"/>
                    <a:pt x="252" y="141"/>
                  </a:cubicBezTo>
                  <a:cubicBezTo>
                    <a:pt x="282" y="94"/>
                    <a:pt x="313" y="49"/>
                    <a:pt x="3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B3E7E7C-F468-46D5-BE18-ED93C95CF5B6}"/>
              </a:ext>
            </a:extLst>
          </p:cNvPr>
          <p:cNvSpPr/>
          <p:nvPr/>
        </p:nvSpPr>
        <p:spPr>
          <a:xfrm>
            <a:off x="0" y="2070080"/>
            <a:ext cx="3958233" cy="695785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81464F3-9945-4861-9D19-F16D727CC3A6}"/>
              </a:ext>
            </a:extLst>
          </p:cNvPr>
          <p:cNvSpPr/>
          <p:nvPr/>
        </p:nvSpPr>
        <p:spPr>
          <a:xfrm>
            <a:off x="0" y="2961661"/>
            <a:ext cx="395823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98F4FC-A152-48CB-AF7E-4508FC7EC148}"/>
              </a:ext>
            </a:extLst>
          </p:cNvPr>
          <p:cNvSpPr/>
          <p:nvPr/>
        </p:nvSpPr>
        <p:spPr>
          <a:xfrm>
            <a:off x="0" y="3853242"/>
            <a:ext cx="3958233" cy="695785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8A3144-4EE1-4676-9732-4BE17EC377AA}"/>
              </a:ext>
            </a:extLst>
          </p:cNvPr>
          <p:cNvSpPr/>
          <p:nvPr/>
        </p:nvSpPr>
        <p:spPr>
          <a:xfrm>
            <a:off x="0" y="4744823"/>
            <a:ext cx="395823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08E7371-32D7-431A-9596-A498CD7F303F}"/>
              </a:ext>
            </a:extLst>
          </p:cNvPr>
          <p:cNvSpPr/>
          <p:nvPr/>
        </p:nvSpPr>
        <p:spPr>
          <a:xfrm>
            <a:off x="0" y="5636403"/>
            <a:ext cx="3958233" cy="695785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3014497-998E-419A-96BD-7509CD6080BE}"/>
              </a:ext>
            </a:extLst>
          </p:cNvPr>
          <p:cNvSpPr/>
          <p:nvPr/>
        </p:nvSpPr>
        <p:spPr>
          <a:xfrm>
            <a:off x="3596801" y="20903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0EF9BD9-468E-4BC8-AB2F-8237B8C1BC41}"/>
              </a:ext>
            </a:extLst>
          </p:cNvPr>
          <p:cNvSpPr/>
          <p:nvPr/>
        </p:nvSpPr>
        <p:spPr>
          <a:xfrm>
            <a:off x="3596801" y="29819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6BC9B95-185B-4529-99CD-A4E44682353B}"/>
              </a:ext>
            </a:extLst>
          </p:cNvPr>
          <p:cNvSpPr/>
          <p:nvPr/>
        </p:nvSpPr>
        <p:spPr>
          <a:xfrm>
            <a:off x="3596801" y="38735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BDED940-185C-4CCA-8B5D-4398B24EF024}"/>
              </a:ext>
            </a:extLst>
          </p:cNvPr>
          <p:cNvSpPr/>
          <p:nvPr/>
        </p:nvSpPr>
        <p:spPr>
          <a:xfrm>
            <a:off x="3596801" y="47651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4A37543-D421-433A-B97B-B9C04D964679}"/>
              </a:ext>
            </a:extLst>
          </p:cNvPr>
          <p:cNvSpPr/>
          <p:nvPr/>
        </p:nvSpPr>
        <p:spPr>
          <a:xfrm>
            <a:off x="3605593" y="56566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A64B2F-8F59-4C55-AAC9-375E50339FE9}"/>
              </a:ext>
            </a:extLst>
          </p:cNvPr>
          <p:cNvSpPr txBox="1"/>
          <p:nvPr/>
        </p:nvSpPr>
        <p:spPr>
          <a:xfrm>
            <a:off x="590549" y="21869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3A9D10-89C1-40BC-AEB7-03B1428D54EF}"/>
              </a:ext>
            </a:extLst>
          </p:cNvPr>
          <p:cNvSpPr txBox="1"/>
          <p:nvPr/>
        </p:nvSpPr>
        <p:spPr>
          <a:xfrm>
            <a:off x="590549" y="30698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4F233E-55E4-4FCC-87B8-6AC71264D3F3}"/>
              </a:ext>
            </a:extLst>
          </p:cNvPr>
          <p:cNvSpPr txBox="1"/>
          <p:nvPr/>
        </p:nvSpPr>
        <p:spPr>
          <a:xfrm>
            <a:off x="590549" y="39526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1D3820C-6706-452E-A733-AE01C5B81216}"/>
              </a:ext>
            </a:extLst>
          </p:cNvPr>
          <p:cNvSpPr txBox="1"/>
          <p:nvPr/>
        </p:nvSpPr>
        <p:spPr>
          <a:xfrm>
            <a:off x="590549" y="48354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3DDD2F-3A5A-431F-9DFC-ECAD224CB047}"/>
              </a:ext>
            </a:extLst>
          </p:cNvPr>
          <p:cNvSpPr txBox="1"/>
          <p:nvPr/>
        </p:nvSpPr>
        <p:spPr>
          <a:xfrm>
            <a:off x="590549" y="57534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hord 32">
            <a:extLst>
              <a:ext uri="{FF2B5EF4-FFF2-40B4-BE49-F238E27FC236}">
                <a16:creationId xmlns="" xmlns:a16="http://schemas.microsoft.com/office/drawing/2014/main" id="{95CE4B17-AE7F-40A5-B5DA-6E803B9E7980}"/>
              </a:ext>
            </a:extLst>
          </p:cNvPr>
          <p:cNvSpPr/>
          <p:nvPr/>
        </p:nvSpPr>
        <p:spPr>
          <a:xfrm>
            <a:off x="3728633" y="57742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17">
            <a:extLst>
              <a:ext uri="{FF2B5EF4-FFF2-40B4-BE49-F238E27FC236}">
                <a16:creationId xmlns="" xmlns:a16="http://schemas.microsoft.com/office/drawing/2014/main" id="{473E3A7F-315A-490D-B98A-7F7A13B88E95}"/>
              </a:ext>
            </a:extLst>
          </p:cNvPr>
          <p:cNvSpPr>
            <a:spLocks noChangeAspect="1"/>
          </p:cNvSpPr>
          <p:nvPr/>
        </p:nvSpPr>
        <p:spPr>
          <a:xfrm>
            <a:off x="3824969" y="22532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40">
            <a:extLst>
              <a:ext uri="{FF2B5EF4-FFF2-40B4-BE49-F238E27FC236}">
                <a16:creationId xmlns="" xmlns:a16="http://schemas.microsoft.com/office/drawing/2014/main" id="{1915FB66-64AC-4B32-ADF1-A16FCB3D4D17}"/>
              </a:ext>
            </a:extLst>
          </p:cNvPr>
          <p:cNvSpPr/>
          <p:nvPr/>
        </p:nvSpPr>
        <p:spPr>
          <a:xfrm rot="2942052">
            <a:off x="3792025" y="31902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="" xmlns:a16="http://schemas.microsoft.com/office/drawing/2014/main" id="{9368D7B7-AF71-4D24-9E3B-31F44F36D85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891540" y="48648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25">
            <a:extLst>
              <a:ext uri="{FF2B5EF4-FFF2-40B4-BE49-F238E27FC236}">
                <a16:creationId xmlns="" xmlns:a16="http://schemas.microsoft.com/office/drawing/2014/main" id="{7E01BE03-805B-4B33-84B2-808024EAA50A}"/>
              </a:ext>
            </a:extLst>
          </p:cNvPr>
          <p:cNvSpPr/>
          <p:nvPr/>
        </p:nvSpPr>
        <p:spPr>
          <a:xfrm>
            <a:off x="3781241" y="40438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1C83BE8-D34D-43A8-82FE-2EF1FE688F1E}"/>
              </a:ext>
            </a:extLst>
          </p:cNvPr>
          <p:cNvGrpSpPr/>
          <p:nvPr/>
        </p:nvGrpSpPr>
        <p:grpSpPr>
          <a:xfrm>
            <a:off x="4472254" y="2050113"/>
            <a:ext cx="2808000" cy="664784"/>
            <a:chOff x="6210996" y="1433695"/>
            <a:chExt cx="1712589" cy="47294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1194194-AA46-4A4F-B9DD-93276941C50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08278B5-7DCD-4002-837E-C5284055DA7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97B97FA-C7AB-45B2-91A9-E36455292EE3}"/>
              </a:ext>
            </a:extLst>
          </p:cNvPr>
          <p:cNvGrpSpPr/>
          <p:nvPr/>
        </p:nvGrpSpPr>
        <p:grpSpPr>
          <a:xfrm>
            <a:off x="4472254" y="2939521"/>
            <a:ext cx="2808000" cy="664784"/>
            <a:chOff x="6210996" y="1433695"/>
            <a:chExt cx="1712589" cy="47294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56D508E-A6ED-4574-A0D4-CBCC2CBE97F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685EEB5-2ECF-4444-9ACF-B6166681C2C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66451DA-303F-47F2-A172-13530B76729C}"/>
              </a:ext>
            </a:extLst>
          </p:cNvPr>
          <p:cNvGrpSpPr/>
          <p:nvPr/>
        </p:nvGrpSpPr>
        <p:grpSpPr>
          <a:xfrm>
            <a:off x="4472254" y="3828929"/>
            <a:ext cx="2808000" cy="664784"/>
            <a:chOff x="6210996" y="1433695"/>
            <a:chExt cx="1712589" cy="47294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74FCF7C-061D-4C4C-8F4F-5DBB42DADA0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8CB0D42-2F18-4CC0-A0A6-1CEB484FF6F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4578B4D-B3C8-4691-89C9-EEB04414B621}"/>
              </a:ext>
            </a:extLst>
          </p:cNvPr>
          <p:cNvGrpSpPr/>
          <p:nvPr/>
        </p:nvGrpSpPr>
        <p:grpSpPr>
          <a:xfrm>
            <a:off x="4472254" y="4718337"/>
            <a:ext cx="2808000" cy="664784"/>
            <a:chOff x="6210996" y="1433695"/>
            <a:chExt cx="1712589" cy="472943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021EF87-E9EC-437B-92D8-DD4C12B3751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8ACA5F6-7CB8-4CD5-9C46-E4939B18FAB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BAB7658-B7CD-414E-9C7D-40D920F3A451}"/>
              </a:ext>
            </a:extLst>
          </p:cNvPr>
          <p:cNvGrpSpPr/>
          <p:nvPr/>
        </p:nvGrpSpPr>
        <p:grpSpPr>
          <a:xfrm>
            <a:off x="4472254" y="5607745"/>
            <a:ext cx="2808000" cy="664784"/>
            <a:chOff x="6210996" y="1433695"/>
            <a:chExt cx="1712589" cy="472943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D24FD2E-6698-4A75-A39F-436461C115F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5264551-1337-4403-83AF-3E5BA54233D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 Placeholder 1">
            <a:extLst>
              <a:ext uri="{FF2B5EF4-FFF2-40B4-BE49-F238E27FC236}">
                <a16:creationId xmlns="" xmlns:a16="http://schemas.microsoft.com/office/drawing/2014/main" id="{4192D9F6-F822-4736-8618-DFD4EBA5857C}"/>
              </a:ext>
            </a:extLst>
          </p:cNvPr>
          <p:cNvSpPr txBox="1">
            <a:spLocks/>
          </p:cNvSpPr>
          <p:nvPr/>
        </p:nvSpPr>
        <p:spPr>
          <a:xfrm>
            <a:off x="474171" y="419729"/>
            <a:ext cx="9052215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rgbClr val="E30613"/>
                </a:solidFill>
                <a:latin typeface="+mj-lt"/>
              </a:rPr>
              <a:t>Infographic Style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277" y="2253233"/>
            <a:ext cx="3939629" cy="26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55"/>
          <p:cNvSpPr txBox="1">
            <a:spLocks noGrp="1"/>
          </p:cNvSpPr>
          <p:nvPr>
            <p:ph type="title" idx="4294967295"/>
          </p:nvPr>
        </p:nvSpPr>
        <p:spPr>
          <a:xfrm flipH="1">
            <a:off x="798021" y="1381633"/>
            <a:ext cx="6454775" cy="9064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b="1" dirty="0">
                <a:solidFill>
                  <a:srgbClr val="E30613"/>
                </a:solidFill>
              </a:rPr>
              <a:t>Next Week</a:t>
            </a:r>
            <a:endParaRPr sz="8000" b="1" dirty="0">
              <a:solidFill>
                <a:srgbClr val="E30613"/>
              </a:solidFill>
            </a:endParaRPr>
          </a:p>
        </p:txBody>
      </p:sp>
      <p:sp>
        <p:nvSpPr>
          <p:cNvPr id="6" name="Google Shape;2213;p55"/>
          <p:cNvSpPr txBox="1">
            <a:spLocks/>
          </p:cNvSpPr>
          <p:nvPr/>
        </p:nvSpPr>
        <p:spPr>
          <a:xfrm flipH="1">
            <a:off x="633045" y="4830455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/>
              <a:t>Here you can enter a subtitle if you need it</a:t>
            </a:r>
            <a:endParaRPr lang="en-US" dirty="0"/>
          </a:p>
        </p:txBody>
      </p:sp>
      <p:sp>
        <p:nvSpPr>
          <p:cNvPr id="7" name="Google Shape;2213;p55"/>
          <p:cNvSpPr txBox="1">
            <a:spLocks/>
          </p:cNvSpPr>
          <p:nvPr/>
        </p:nvSpPr>
        <p:spPr>
          <a:xfrm flipH="1">
            <a:off x="633045" y="2288096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mtClean="0"/>
              <a:t>Here you can enter a subtitle if you need it</a:t>
            </a:r>
            <a:endParaRPr lang="en-US" dirty="0"/>
          </a:p>
        </p:txBody>
      </p:sp>
      <p:sp>
        <p:nvSpPr>
          <p:cNvPr id="8" name="Google Shape;2213;p55"/>
          <p:cNvSpPr txBox="1">
            <a:spLocks/>
          </p:cNvSpPr>
          <p:nvPr/>
        </p:nvSpPr>
        <p:spPr>
          <a:xfrm flipH="1">
            <a:off x="633045" y="3108834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/>
              <a:t>Here you can enter a subtitle if you need it</a:t>
            </a:r>
            <a:endParaRPr lang="en-US" dirty="0"/>
          </a:p>
        </p:txBody>
      </p:sp>
      <p:sp>
        <p:nvSpPr>
          <p:cNvPr id="9" name="Google Shape;2213;p55"/>
          <p:cNvSpPr txBox="1">
            <a:spLocks/>
          </p:cNvSpPr>
          <p:nvPr/>
        </p:nvSpPr>
        <p:spPr>
          <a:xfrm flipH="1">
            <a:off x="633044" y="3969644"/>
            <a:ext cx="6454775" cy="755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/>
              <a:t>Here you can enter a subtitle if you need it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772" y="1618202"/>
            <a:ext cx="3826600" cy="373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467446" y="331836"/>
            <a:ext cx="660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solidFill>
                  <a:schemeClr val="accent1"/>
                </a:solidFill>
              </a:rPr>
              <a:t>Análisis de sistema</a:t>
            </a:r>
            <a:endParaRPr lang="es-ES" sz="54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135141" y="2164754"/>
            <a:ext cx="45719" cy="3948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8" name="Grupo 17"/>
          <p:cNvGrpSpPr/>
          <p:nvPr/>
        </p:nvGrpSpPr>
        <p:grpSpPr>
          <a:xfrm>
            <a:off x="6566961" y="2203422"/>
            <a:ext cx="503047" cy="505874"/>
            <a:chOff x="3406095" y="4975824"/>
            <a:chExt cx="282575" cy="284163"/>
          </a:xfrm>
        </p:grpSpPr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66961" y="3265326"/>
            <a:ext cx="503047" cy="505874"/>
            <a:chOff x="3406095" y="4975824"/>
            <a:chExt cx="282575" cy="284163"/>
          </a:xfrm>
        </p:grpSpPr>
        <p:sp>
          <p:nvSpPr>
            <p:cNvPr id="22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566961" y="4441164"/>
            <a:ext cx="503047" cy="505874"/>
            <a:chOff x="3406095" y="4975824"/>
            <a:chExt cx="282575" cy="284163"/>
          </a:xfrm>
        </p:grpSpPr>
        <p:sp>
          <p:nvSpPr>
            <p:cNvPr id="25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566961" y="5525498"/>
            <a:ext cx="503047" cy="505874"/>
            <a:chOff x="3406095" y="4975824"/>
            <a:chExt cx="282575" cy="284163"/>
          </a:xfrm>
        </p:grpSpPr>
        <p:sp>
          <p:nvSpPr>
            <p:cNvPr id="28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solidFill>
              <a:srgbClr val="B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6549262" y="1506808"/>
            <a:ext cx="488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Conclusiones</a:t>
            </a:r>
            <a:endParaRPr lang="es-PE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140660" y="2164755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158359" y="3204816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191143" y="4302469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211232" y="5366095"/>
            <a:ext cx="429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There are many variations of passages of Lorem Ipsum available, but the majority have suffered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57" y="1802910"/>
            <a:ext cx="3463526" cy="39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65"/>
          <p:cNvSpPr txBox="1">
            <a:spLocks noGrp="1"/>
          </p:cNvSpPr>
          <p:nvPr>
            <p:ph type="title" idx="4294967295"/>
          </p:nvPr>
        </p:nvSpPr>
        <p:spPr>
          <a:xfrm>
            <a:off x="3363269" y="509167"/>
            <a:ext cx="10290175" cy="7635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8800" b="1" dirty="0">
                <a:solidFill>
                  <a:srgbClr val="E30613"/>
                </a:solidFill>
              </a:rPr>
              <a:t>Mobile Web</a:t>
            </a:r>
            <a:endParaRPr sz="8800" b="1" dirty="0">
              <a:solidFill>
                <a:srgbClr val="E30613"/>
              </a:solidFill>
            </a:endParaRPr>
          </a:p>
        </p:txBody>
      </p:sp>
      <p:sp>
        <p:nvSpPr>
          <p:cNvPr id="2645" name="Google Shape;2645;p65"/>
          <p:cNvSpPr txBox="1">
            <a:spLocks noGrp="1"/>
          </p:cNvSpPr>
          <p:nvPr>
            <p:ph type="subTitle" idx="4294967295"/>
          </p:nvPr>
        </p:nvSpPr>
        <p:spPr>
          <a:xfrm>
            <a:off x="5540888" y="2299431"/>
            <a:ext cx="5935198" cy="13684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r"/>
            <a:r>
              <a:rPr lang="en" sz="2800" dirty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Google Shape;2645;p65"/>
          <p:cNvSpPr txBox="1">
            <a:spLocks/>
          </p:cNvSpPr>
          <p:nvPr/>
        </p:nvSpPr>
        <p:spPr>
          <a:xfrm>
            <a:off x="5540862" y="3922455"/>
            <a:ext cx="5934990" cy="13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lvl="0" indent="-22860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You can replace the image on the screen with your own work. Just delete this one and add yours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95" y="1026288"/>
            <a:ext cx="3575622" cy="5316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B72EE4-4E5F-481D-A2CA-03C8F9C04C10}"/>
              </a:ext>
            </a:extLst>
          </p:cNvPr>
          <p:cNvSpPr txBox="1"/>
          <p:nvPr/>
        </p:nvSpPr>
        <p:spPr>
          <a:xfrm>
            <a:off x="802729" y="3638086"/>
            <a:ext cx="2937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75C970-4D3D-4C92-B762-9967D3EAC149}"/>
              </a:ext>
            </a:extLst>
          </p:cNvPr>
          <p:cNvSpPr txBox="1"/>
          <p:nvPr/>
        </p:nvSpPr>
        <p:spPr>
          <a:xfrm>
            <a:off x="802729" y="599611"/>
            <a:ext cx="2937326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EFBF02-2865-4C9E-8236-577C124599A0}"/>
              </a:ext>
            </a:extLst>
          </p:cNvPr>
          <p:cNvSpPr txBox="1"/>
          <p:nvPr/>
        </p:nvSpPr>
        <p:spPr>
          <a:xfrm>
            <a:off x="802729" y="2702403"/>
            <a:ext cx="2937324" cy="473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4820B2-CD66-465D-8AE6-74A7F4345EEF}"/>
              </a:ext>
            </a:extLst>
          </p:cNvPr>
          <p:cNvSpPr txBox="1"/>
          <p:nvPr/>
        </p:nvSpPr>
        <p:spPr>
          <a:xfrm>
            <a:off x="802729" y="1871406"/>
            <a:ext cx="2937323" cy="852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20205" y="2580207"/>
            <a:ext cx="4317365" cy="3898942"/>
          </a:xfrm>
          <a:custGeom>
            <a:avLst/>
            <a:gdLst>
              <a:gd name="T0" fmla="*/ 13 w 381"/>
              <a:gd name="T1" fmla="*/ 111 h 344"/>
              <a:gd name="T2" fmla="*/ 0 w 381"/>
              <a:gd name="T3" fmla="*/ 92 h 344"/>
              <a:gd name="T4" fmla="*/ 52 w 381"/>
              <a:gd name="T5" fmla="*/ 81 h 344"/>
              <a:gd name="T6" fmla="*/ 71 w 381"/>
              <a:gd name="T7" fmla="*/ 0 h 344"/>
              <a:gd name="T8" fmla="*/ 131 w 381"/>
              <a:gd name="T9" fmla="*/ 15 h 344"/>
              <a:gd name="T10" fmla="*/ 131 w 381"/>
              <a:gd name="T11" fmla="*/ 90 h 344"/>
              <a:gd name="T12" fmla="*/ 151 w 381"/>
              <a:gd name="T13" fmla="*/ 60 h 344"/>
              <a:gd name="T14" fmla="*/ 165 w 381"/>
              <a:gd name="T15" fmla="*/ 0 h 344"/>
              <a:gd name="T16" fmla="*/ 230 w 381"/>
              <a:gd name="T17" fmla="*/ 15 h 344"/>
              <a:gd name="T18" fmla="*/ 230 w 381"/>
              <a:gd name="T19" fmla="*/ 90 h 344"/>
              <a:gd name="T20" fmla="*/ 250 w 381"/>
              <a:gd name="T21" fmla="*/ 19 h 344"/>
              <a:gd name="T22" fmla="*/ 314 w 381"/>
              <a:gd name="T23" fmla="*/ 0 h 344"/>
              <a:gd name="T24" fmla="*/ 328 w 381"/>
              <a:gd name="T25" fmla="*/ 78 h 344"/>
              <a:gd name="T26" fmla="*/ 381 w 381"/>
              <a:gd name="T27" fmla="*/ 91 h 344"/>
              <a:gd name="T28" fmla="*/ 368 w 381"/>
              <a:gd name="T29" fmla="*/ 111 h 344"/>
              <a:gd name="T30" fmla="*/ 381 w 381"/>
              <a:gd name="T31" fmla="*/ 327 h 344"/>
              <a:gd name="T32" fmla="*/ 0 w 381"/>
              <a:gd name="T33" fmla="*/ 344 h 344"/>
              <a:gd name="T34" fmla="*/ 13 w 381"/>
              <a:gd name="T35" fmla="*/ 325 h 344"/>
              <a:gd name="T36" fmla="*/ 131 w 381"/>
              <a:gd name="T37" fmla="*/ 130 h 344"/>
              <a:gd name="T38" fmla="*/ 78 w 381"/>
              <a:gd name="T39" fmla="*/ 290 h 344"/>
              <a:gd name="T40" fmla="*/ 52 w 381"/>
              <a:gd name="T41" fmla="*/ 129 h 344"/>
              <a:gd name="T42" fmla="*/ 33 w 381"/>
              <a:gd name="T43" fmla="*/ 111 h 344"/>
              <a:gd name="T44" fmla="*/ 347 w 381"/>
              <a:gd name="T45" fmla="*/ 325 h 344"/>
              <a:gd name="T46" fmla="*/ 328 w 381"/>
              <a:gd name="T47" fmla="*/ 111 h 344"/>
              <a:gd name="T48" fmla="*/ 328 w 381"/>
              <a:gd name="T49" fmla="*/ 250 h 344"/>
              <a:gd name="T50" fmla="*/ 250 w 381"/>
              <a:gd name="T51" fmla="*/ 250 h 344"/>
              <a:gd name="T52" fmla="*/ 250 w 381"/>
              <a:gd name="T53" fmla="*/ 112 h 344"/>
              <a:gd name="T54" fmla="*/ 230 w 381"/>
              <a:gd name="T55" fmla="*/ 125 h 344"/>
              <a:gd name="T56" fmla="*/ 190 w 381"/>
              <a:gd name="T57" fmla="*/ 292 h 344"/>
              <a:gd name="T58" fmla="*/ 151 w 381"/>
              <a:gd name="T59" fmla="*/ 122 h 344"/>
              <a:gd name="T60" fmla="*/ 131 w 381"/>
              <a:gd name="T61" fmla="*/ 111 h 344"/>
              <a:gd name="T62" fmla="*/ 171 w 381"/>
              <a:gd name="T63" fmla="*/ 189 h 344"/>
              <a:gd name="T64" fmla="*/ 210 w 381"/>
              <a:gd name="T65" fmla="*/ 20 h 344"/>
              <a:gd name="T66" fmla="*/ 111 w 381"/>
              <a:gd name="T67" fmla="*/ 20 h 344"/>
              <a:gd name="T68" fmla="*/ 72 w 381"/>
              <a:gd name="T69" fmla="*/ 158 h 344"/>
              <a:gd name="T70" fmla="*/ 111 w 381"/>
              <a:gd name="T71" fmla="*/ 20 h 344"/>
              <a:gd name="T72" fmla="*/ 269 w 381"/>
              <a:gd name="T73" fmla="*/ 70 h 344"/>
              <a:gd name="T74" fmla="*/ 309 w 381"/>
              <a:gd name="T75" fmla="*/ 2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1" h="344">
                <a:moveTo>
                  <a:pt x="13" y="325"/>
                </a:moveTo>
                <a:cubicBezTo>
                  <a:pt x="13" y="254"/>
                  <a:pt x="13" y="183"/>
                  <a:pt x="13" y="111"/>
                </a:cubicBezTo>
                <a:cubicBezTo>
                  <a:pt x="9" y="111"/>
                  <a:pt x="4" y="110"/>
                  <a:pt x="0" y="110"/>
                </a:cubicBezTo>
                <a:cubicBezTo>
                  <a:pt x="0" y="104"/>
                  <a:pt x="0" y="99"/>
                  <a:pt x="0" y="92"/>
                </a:cubicBezTo>
                <a:cubicBezTo>
                  <a:pt x="14" y="92"/>
                  <a:pt x="28" y="91"/>
                  <a:pt x="42" y="92"/>
                </a:cubicBezTo>
                <a:cubicBezTo>
                  <a:pt x="50" y="92"/>
                  <a:pt x="52" y="89"/>
                  <a:pt x="52" y="81"/>
                </a:cubicBezTo>
                <a:cubicBezTo>
                  <a:pt x="52" y="61"/>
                  <a:pt x="52" y="41"/>
                  <a:pt x="52" y="20"/>
                </a:cubicBezTo>
                <a:cubicBezTo>
                  <a:pt x="52" y="2"/>
                  <a:pt x="53" y="1"/>
                  <a:pt x="71" y="0"/>
                </a:cubicBezTo>
                <a:cubicBezTo>
                  <a:pt x="87" y="0"/>
                  <a:pt x="102" y="1"/>
                  <a:pt x="117" y="0"/>
                </a:cubicBezTo>
                <a:cubicBezTo>
                  <a:pt x="127" y="0"/>
                  <a:pt x="131" y="5"/>
                  <a:pt x="131" y="15"/>
                </a:cubicBezTo>
                <a:cubicBezTo>
                  <a:pt x="131" y="35"/>
                  <a:pt x="131" y="56"/>
                  <a:pt x="131" y="77"/>
                </a:cubicBezTo>
                <a:cubicBezTo>
                  <a:pt x="131" y="81"/>
                  <a:pt x="131" y="85"/>
                  <a:pt x="131" y="90"/>
                </a:cubicBezTo>
                <a:cubicBezTo>
                  <a:pt x="138" y="90"/>
                  <a:pt x="144" y="90"/>
                  <a:pt x="151" y="90"/>
                </a:cubicBezTo>
                <a:cubicBezTo>
                  <a:pt x="151" y="80"/>
                  <a:pt x="151" y="70"/>
                  <a:pt x="151" y="60"/>
                </a:cubicBezTo>
                <a:cubicBezTo>
                  <a:pt x="151" y="45"/>
                  <a:pt x="151" y="30"/>
                  <a:pt x="151" y="15"/>
                </a:cubicBezTo>
                <a:cubicBezTo>
                  <a:pt x="151" y="5"/>
                  <a:pt x="154" y="0"/>
                  <a:pt x="165" y="0"/>
                </a:cubicBezTo>
                <a:cubicBezTo>
                  <a:pt x="182" y="1"/>
                  <a:pt x="199" y="1"/>
                  <a:pt x="216" y="0"/>
                </a:cubicBezTo>
                <a:cubicBezTo>
                  <a:pt x="226" y="0"/>
                  <a:pt x="230" y="5"/>
                  <a:pt x="230" y="15"/>
                </a:cubicBezTo>
                <a:cubicBezTo>
                  <a:pt x="230" y="35"/>
                  <a:pt x="230" y="56"/>
                  <a:pt x="230" y="77"/>
                </a:cubicBezTo>
                <a:cubicBezTo>
                  <a:pt x="230" y="81"/>
                  <a:pt x="230" y="85"/>
                  <a:pt x="230" y="90"/>
                </a:cubicBezTo>
                <a:cubicBezTo>
                  <a:pt x="237" y="90"/>
                  <a:pt x="242" y="90"/>
                  <a:pt x="250" y="90"/>
                </a:cubicBezTo>
                <a:cubicBezTo>
                  <a:pt x="250" y="66"/>
                  <a:pt x="250" y="43"/>
                  <a:pt x="250" y="19"/>
                </a:cubicBezTo>
                <a:cubicBezTo>
                  <a:pt x="250" y="2"/>
                  <a:pt x="251" y="1"/>
                  <a:pt x="268" y="0"/>
                </a:cubicBezTo>
                <a:cubicBezTo>
                  <a:pt x="283" y="0"/>
                  <a:pt x="299" y="1"/>
                  <a:pt x="314" y="0"/>
                </a:cubicBezTo>
                <a:cubicBezTo>
                  <a:pt x="325" y="0"/>
                  <a:pt x="329" y="5"/>
                  <a:pt x="328" y="15"/>
                </a:cubicBezTo>
                <a:cubicBezTo>
                  <a:pt x="328" y="36"/>
                  <a:pt x="328" y="57"/>
                  <a:pt x="328" y="78"/>
                </a:cubicBezTo>
                <a:cubicBezTo>
                  <a:pt x="328" y="82"/>
                  <a:pt x="328" y="86"/>
                  <a:pt x="328" y="91"/>
                </a:cubicBezTo>
                <a:cubicBezTo>
                  <a:pt x="346" y="91"/>
                  <a:pt x="363" y="91"/>
                  <a:pt x="381" y="91"/>
                </a:cubicBezTo>
                <a:cubicBezTo>
                  <a:pt x="381" y="98"/>
                  <a:pt x="381" y="103"/>
                  <a:pt x="381" y="109"/>
                </a:cubicBezTo>
                <a:cubicBezTo>
                  <a:pt x="377" y="110"/>
                  <a:pt x="373" y="111"/>
                  <a:pt x="368" y="111"/>
                </a:cubicBezTo>
                <a:cubicBezTo>
                  <a:pt x="368" y="182"/>
                  <a:pt x="368" y="253"/>
                  <a:pt x="368" y="325"/>
                </a:cubicBezTo>
                <a:cubicBezTo>
                  <a:pt x="372" y="326"/>
                  <a:pt x="376" y="326"/>
                  <a:pt x="381" y="327"/>
                </a:cubicBezTo>
                <a:cubicBezTo>
                  <a:pt x="381" y="333"/>
                  <a:pt x="381" y="338"/>
                  <a:pt x="381" y="344"/>
                </a:cubicBezTo>
                <a:cubicBezTo>
                  <a:pt x="254" y="344"/>
                  <a:pt x="127" y="344"/>
                  <a:pt x="0" y="344"/>
                </a:cubicBezTo>
                <a:cubicBezTo>
                  <a:pt x="0" y="339"/>
                  <a:pt x="0" y="333"/>
                  <a:pt x="0" y="327"/>
                </a:cubicBezTo>
                <a:cubicBezTo>
                  <a:pt x="4" y="326"/>
                  <a:pt x="8" y="326"/>
                  <a:pt x="13" y="325"/>
                </a:cubicBezTo>
                <a:close/>
                <a:moveTo>
                  <a:pt x="131" y="111"/>
                </a:moveTo>
                <a:cubicBezTo>
                  <a:pt x="131" y="118"/>
                  <a:pt x="131" y="124"/>
                  <a:pt x="131" y="130"/>
                </a:cubicBezTo>
                <a:cubicBezTo>
                  <a:pt x="131" y="171"/>
                  <a:pt x="131" y="212"/>
                  <a:pt x="131" y="253"/>
                </a:cubicBezTo>
                <a:cubicBezTo>
                  <a:pt x="130" y="281"/>
                  <a:pt x="104" y="299"/>
                  <a:pt x="78" y="290"/>
                </a:cubicBezTo>
                <a:cubicBezTo>
                  <a:pt x="62" y="284"/>
                  <a:pt x="53" y="270"/>
                  <a:pt x="52" y="250"/>
                </a:cubicBezTo>
                <a:cubicBezTo>
                  <a:pt x="52" y="209"/>
                  <a:pt x="52" y="169"/>
                  <a:pt x="52" y="129"/>
                </a:cubicBezTo>
                <a:cubicBezTo>
                  <a:pt x="52" y="123"/>
                  <a:pt x="52" y="117"/>
                  <a:pt x="52" y="111"/>
                </a:cubicBezTo>
                <a:cubicBezTo>
                  <a:pt x="45" y="111"/>
                  <a:pt x="39" y="111"/>
                  <a:pt x="33" y="111"/>
                </a:cubicBezTo>
                <a:cubicBezTo>
                  <a:pt x="33" y="183"/>
                  <a:pt x="33" y="254"/>
                  <a:pt x="33" y="325"/>
                </a:cubicBezTo>
                <a:cubicBezTo>
                  <a:pt x="138" y="325"/>
                  <a:pt x="243" y="325"/>
                  <a:pt x="347" y="325"/>
                </a:cubicBezTo>
                <a:cubicBezTo>
                  <a:pt x="347" y="253"/>
                  <a:pt x="347" y="183"/>
                  <a:pt x="347" y="111"/>
                </a:cubicBezTo>
                <a:cubicBezTo>
                  <a:pt x="341" y="111"/>
                  <a:pt x="335" y="111"/>
                  <a:pt x="328" y="111"/>
                </a:cubicBezTo>
                <a:cubicBezTo>
                  <a:pt x="328" y="117"/>
                  <a:pt x="328" y="121"/>
                  <a:pt x="328" y="125"/>
                </a:cubicBezTo>
                <a:cubicBezTo>
                  <a:pt x="328" y="167"/>
                  <a:pt x="328" y="208"/>
                  <a:pt x="328" y="250"/>
                </a:cubicBezTo>
                <a:cubicBezTo>
                  <a:pt x="328" y="274"/>
                  <a:pt x="312" y="292"/>
                  <a:pt x="290" y="292"/>
                </a:cubicBezTo>
                <a:cubicBezTo>
                  <a:pt x="267" y="293"/>
                  <a:pt x="250" y="275"/>
                  <a:pt x="250" y="250"/>
                </a:cubicBezTo>
                <a:cubicBezTo>
                  <a:pt x="249" y="208"/>
                  <a:pt x="250" y="166"/>
                  <a:pt x="250" y="124"/>
                </a:cubicBezTo>
                <a:cubicBezTo>
                  <a:pt x="250" y="120"/>
                  <a:pt x="250" y="116"/>
                  <a:pt x="250" y="112"/>
                </a:cubicBezTo>
                <a:cubicBezTo>
                  <a:pt x="242" y="112"/>
                  <a:pt x="237" y="112"/>
                  <a:pt x="230" y="112"/>
                </a:cubicBezTo>
                <a:cubicBezTo>
                  <a:pt x="230" y="117"/>
                  <a:pt x="230" y="121"/>
                  <a:pt x="230" y="125"/>
                </a:cubicBezTo>
                <a:cubicBezTo>
                  <a:pt x="230" y="166"/>
                  <a:pt x="230" y="207"/>
                  <a:pt x="230" y="248"/>
                </a:cubicBezTo>
                <a:cubicBezTo>
                  <a:pt x="230" y="275"/>
                  <a:pt x="213" y="293"/>
                  <a:pt x="190" y="292"/>
                </a:cubicBezTo>
                <a:cubicBezTo>
                  <a:pt x="167" y="292"/>
                  <a:pt x="151" y="275"/>
                  <a:pt x="151" y="249"/>
                </a:cubicBezTo>
                <a:cubicBezTo>
                  <a:pt x="151" y="206"/>
                  <a:pt x="151" y="164"/>
                  <a:pt x="151" y="122"/>
                </a:cubicBezTo>
                <a:cubicBezTo>
                  <a:pt x="151" y="118"/>
                  <a:pt x="151" y="115"/>
                  <a:pt x="150" y="111"/>
                </a:cubicBezTo>
                <a:cubicBezTo>
                  <a:pt x="144" y="111"/>
                  <a:pt x="138" y="111"/>
                  <a:pt x="131" y="111"/>
                </a:cubicBezTo>
                <a:close/>
                <a:moveTo>
                  <a:pt x="171" y="20"/>
                </a:moveTo>
                <a:cubicBezTo>
                  <a:pt x="171" y="77"/>
                  <a:pt x="171" y="133"/>
                  <a:pt x="171" y="189"/>
                </a:cubicBezTo>
                <a:cubicBezTo>
                  <a:pt x="184" y="189"/>
                  <a:pt x="197" y="189"/>
                  <a:pt x="210" y="189"/>
                </a:cubicBezTo>
                <a:cubicBezTo>
                  <a:pt x="210" y="132"/>
                  <a:pt x="210" y="77"/>
                  <a:pt x="210" y="20"/>
                </a:cubicBezTo>
                <a:cubicBezTo>
                  <a:pt x="197" y="20"/>
                  <a:pt x="184" y="20"/>
                  <a:pt x="171" y="20"/>
                </a:cubicBezTo>
                <a:close/>
                <a:moveTo>
                  <a:pt x="111" y="20"/>
                </a:moveTo>
                <a:cubicBezTo>
                  <a:pt x="98" y="20"/>
                  <a:pt x="86" y="20"/>
                  <a:pt x="72" y="20"/>
                </a:cubicBezTo>
                <a:cubicBezTo>
                  <a:pt x="72" y="67"/>
                  <a:pt x="72" y="112"/>
                  <a:pt x="72" y="158"/>
                </a:cubicBezTo>
                <a:cubicBezTo>
                  <a:pt x="85" y="158"/>
                  <a:pt x="98" y="158"/>
                  <a:pt x="111" y="158"/>
                </a:cubicBezTo>
                <a:cubicBezTo>
                  <a:pt x="111" y="112"/>
                  <a:pt x="111" y="67"/>
                  <a:pt x="111" y="20"/>
                </a:cubicBezTo>
                <a:close/>
                <a:moveTo>
                  <a:pt x="269" y="20"/>
                </a:moveTo>
                <a:cubicBezTo>
                  <a:pt x="269" y="38"/>
                  <a:pt x="269" y="54"/>
                  <a:pt x="269" y="70"/>
                </a:cubicBezTo>
                <a:cubicBezTo>
                  <a:pt x="283" y="70"/>
                  <a:pt x="295" y="70"/>
                  <a:pt x="309" y="70"/>
                </a:cubicBezTo>
                <a:cubicBezTo>
                  <a:pt x="309" y="53"/>
                  <a:pt x="309" y="37"/>
                  <a:pt x="309" y="20"/>
                </a:cubicBezTo>
                <a:cubicBezTo>
                  <a:pt x="295" y="20"/>
                  <a:pt x="283" y="20"/>
                  <a:pt x="26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45B72EE4-4E5F-481D-A2CA-03C8F9C04C10}"/>
              </a:ext>
            </a:extLst>
          </p:cNvPr>
          <p:cNvSpPr txBox="1"/>
          <p:nvPr/>
        </p:nvSpPr>
        <p:spPr>
          <a:xfrm>
            <a:off x="4111467" y="3638086"/>
            <a:ext cx="2937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9629" y="166255"/>
            <a:ext cx="11870575" cy="656705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wn Arrow 8">
            <a:extLst>
              <a:ext uri="{FF2B5EF4-FFF2-40B4-BE49-F238E27FC236}">
                <a16:creationId xmlns="" xmlns:a16="http://schemas.microsoft.com/office/drawing/2014/main" id="{13A80E7C-AE50-426C-93F6-5509462FEBF0}"/>
              </a:ext>
            </a:extLst>
          </p:cNvPr>
          <p:cNvSpPr/>
          <p:nvPr/>
        </p:nvSpPr>
        <p:spPr>
          <a:xfrm rot="15012631">
            <a:off x="5750428" y="-1758647"/>
            <a:ext cx="691146" cy="10947561"/>
          </a:xfrm>
          <a:prstGeom prst="downArrow">
            <a:avLst>
              <a:gd name="adj1" fmla="val 50000"/>
              <a:gd name="adj2" fmla="val 72644"/>
            </a:avLst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BD4D987-0BCD-4191-8D5B-14FB671FA9B7}"/>
              </a:ext>
            </a:extLst>
          </p:cNvPr>
          <p:cNvSpPr/>
          <p:nvPr/>
        </p:nvSpPr>
        <p:spPr>
          <a:xfrm>
            <a:off x="1556663" y="4291984"/>
            <a:ext cx="1642045" cy="1642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54E643-5FAD-433D-99AA-8784D029DDF4}"/>
              </a:ext>
            </a:extLst>
          </p:cNvPr>
          <p:cNvSpPr txBox="1"/>
          <p:nvPr/>
        </p:nvSpPr>
        <p:spPr>
          <a:xfrm>
            <a:off x="1556663" y="4697508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1F233-5B56-49EF-9329-F277AC42AF17}"/>
              </a:ext>
            </a:extLst>
          </p:cNvPr>
          <p:cNvSpPr/>
          <p:nvPr/>
        </p:nvSpPr>
        <p:spPr>
          <a:xfrm>
            <a:off x="1556663" y="3787929"/>
            <a:ext cx="1642045" cy="19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그룹 20">
            <a:extLst>
              <a:ext uri="{FF2B5EF4-FFF2-40B4-BE49-F238E27FC236}">
                <a16:creationId xmlns="" xmlns:a16="http://schemas.microsoft.com/office/drawing/2014/main" id="{C2C4D2ED-1A39-477C-9FBA-0ED6C418066A}"/>
              </a:ext>
            </a:extLst>
          </p:cNvPr>
          <p:cNvGrpSpPr/>
          <p:nvPr/>
        </p:nvGrpSpPr>
        <p:grpSpPr>
          <a:xfrm>
            <a:off x="1512102" y="2657600"/>
            <a:ext cx="1731166" cy="1058322"/>
            <a:chOff x="896617" y="2120536"/>
            <a:chExt cx="1731166" cy="105832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B767FE8-9F3F-445C-8744-B82C97E0923E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0FF07D8-7C16-4649-9BDE-F7D21EE6A816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7911951-C2EA-4D43-A56F-B73417FB677F}"/>
              </a:ext>
            </a:extLst>
          </p:cNvPr>
          <p:cNvSpPr/>
          <p:nvPr/>
        </p:nvSpPr>
        <p:spPr>
          <a:xfrm>
            <a:off x="8993296" y="1730198"/>
            <a:ext cx="1642045" cy="1642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7A233DB-57E2-4A7C-8860-23F9128D2FDF}"/>
              </a:ext>
            </a:extLst>
          </p:cNvPr>
          <p:cNvSpPr txBox="1"/>
          <p:nvPr/>
        </p:nvSpPr>
        <p:spPr>
          <a:xfrm>
            <a:off x="8993296" y="2135722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572DDA-C497-4612-991F-3696890809E1}"/>
              </a:ext>
            </a:extLst>
          </p:cNvPr>
          <p:cNvSpPr/>
          <p:nvPr/>
        </p:nvSpPr>
        <p:spPr>
          <a:xfrm>
            <a:off x="8993296" y="3617211"/>
            <a:ext cx="1642045" cy="1958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그룹 21">
            <a:extLst>
              <a:ext uri="{FF2B5EF4-FFF2-40B4-BE49-F238E27FC236}">
                <a16:creationId xmlns="" xmlns:a16="http://schemas.microsoft.com/office/drawing/2014/main" id="{477E771F-ADF5-4D0D-B8AA-26077D078A7E}"/>
              </a:ext>
            </a:extLst>
          </p:cNvPr>
          <p:cNvGrpSpPr/>
          <p:nvPr/>
        </p:nvGrpSpPr>
        <p:grpSpPr>
          <a:xfrm>
            <a:off x="8948734" y="3912491"/>
            <a:ext cx="1731166" cy="1058322"/>
            <a:chOff x="6513242" y="4281030"/>
            <a:chExt cx="1731166" cy="105832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21340B9-9822-47B4-BB2D-DC070E484634}"/>
                </a:ext>
              </a:extLst>
            </p:cNvPr>
            <p:cNvSpPr txBox="1"/>
            <p:nvPr/>
          </p:nvSpPr>
          <p:spPr>
            <a:xfrm>
              <a:off x="6516217" y="4281030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D2BA751-F718-4FDA-BC07-B73B3704395F}"/>
                </a:ext>
              </a:extLst>
            </p:cNvPr>
            <p:cNvSpPr txBox="1"/>
            <p:nvPr/>
          </p:nvSpPr>
          <p:spPr>
            <a:xfrm>
              <a:off x="6513242" y="4508355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B500D6C-B18B-42B8-8D79-2002359F5A65}"/>
              </a:ext>
            </a:extLst>
          </p:cNvPr>
          <p:cNvSpPr/>
          <p:nvPr/>
        </p:nvSpPr>
        <p:spPr>
          <a:xfrm>
            <a:off x="5274979" y="2753790"/>
            <a:ext cx="1642045" cy="1642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6E6D8D6-1AD3-4951-89B8-A1C43B95221C}"/>
              </a:ext>
            </a:extLst>
          </p:cNvPr>
          <p:cNvSpPr txBox="1"/>
          <p:nvPr/>
        </p:nvSpPr>
        <p:spPr>
          <a:xfrm>
            <a:off x="5274979" y="3159314"/>
            <a:ext cx="1642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D9A34A7-77B9-4155-A78D-C8A51121148D}"/>
              </a:ext>
            </a:extLst>
          </p:cNvPr>
          <p:cNvSpPr/>
          <p:nvPr/>
        </p:nvSpPr>
        <p:spPr>
          <a:xfrm>
            <a:off x="5274979" y="4626665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B72E32F-F3BE-4753-A426-62EC1EFC0674}"/>
              </a:ext>
            </a:extLst>
          </p:cNvPr>
          <p:cNvSpPr/>
          <p:nvPr/>
        </p:nvSpPr>
        <p:spPr>
          <a:xfrm>
            <a:off x="5274979" y="2312973"/>
            <a:ext cx="1642045" cy="19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62364FA-80AF-4CE4-96EC-FA46AC2BA6B6}"/>
              </a:ext>
            </a:extLst>
          </p:cNvPr>
          <p:cNvSpPr txBox="1"/>
          <p:nvPr/>
        </p:nvSpPr>
        <p:spPr>
          <a:xfrm>
            <a:off x="5231906" y="1875394"/>
            <a:ext cx="17281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277AEFE-EF9D-4403-AFA1-61EED7E961E2}"/>
              </a:ext>
            </a:extLst>
          </p:cNvPr>
          <p:cNvSpPr txBox="1"/>
          <p:nvPr/>
        </p:nvSpPr>
        <p:spPr>
          <a:xfrm>
            <a:off x="5231906" y="4906628"/>
            <a:ext cx="172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C5A9053-0CD9-497D-8A6F-9A1C396FCDC8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DF42F88-05E6-43CC-96C8-7F994E307C66}"/>
              </a:ext>
            </a:extLst>
          </p:cNvPr>
          <p:cNvGrpSpPr/>
          <p:nvPr/>
        </p:nvGrpSpPr>
        <p:grpSpPr>
          <a:xfrm>
            <a:off x="7957227" y="1851174"/>
            <a:ext cx="3071805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CF230E8-036D-4B23-A941-4E7FF5ED1D80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1EF26A1-3743-4134-905C-BDFF6D0B8D6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DB1BB6-A0E0-4BAE-9493-841FE0564A94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D3DFEEF-76BE-4BE2-AF26-24553AE3FB12}"/>
              </a:ext>
            </a:extLst>
          </p:cNvPr>
          <p:cNvGrpSpPr/>
          <p:nvPr/>
        </p:nvGrpSpPr>
        <p:grpSpPr>
          <a:xfrm>
            <a:off x="7957227" y="4926238"/>
            <a:ext cx="3071805" cy="1068787"/>
            <a:chOff x="270023" y="1671303"/>
            <a:chExt cx="2668887" cy="107947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2F1125-F23C-492C-9987-4CAF80F0F55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E69DFC9-80BA-49A5-8D51-77AC75FFF1D6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73FE333-3F36-4372-BADE-1543F8F00DE5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84A9297-FD0B-4432-B84F-A0C7B7165AE9}"/>
              </a:ext>
            </a:extLst>
          </p:cNvPr>
          <p:cNvGrpSpPr/>
          <p:nvPr/>
        </p:nvGrpSpPr>
        <p:grpSpPr>
          <a:xfrm>
            <a:off x="1176436" y="1851174"/>
            <a:ext cx="3068066" cy="1068787"/>
            <a:chOff x="270023" y="1671303"/>
            <a:chExt cx="2668887" cy="107947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0864516-5685-4014-AA3A-9FCB60BFA06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14A334E-852B-4097-A3EE-5516E149FA4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95FE71E-0B58-48AD-8EBB-8983856F2B3F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56067F6-E2D1-456C-B9D3-EACF668AA2A0}"/>
              </a:ext>
            </a:extLst>
          </p:cNvPr>
          <p:cNvGrpSpPr/>
          <p:nvPr/>
        </p:nvGrpSpPr>
        <p:grpSpPr>
          <a:xfrm>
            <a:off x="1176436" y="4926238"/>
            <a:ext cx="3068066" cy="1068787"/>
            <a:chOff x="270023" y="1671303"/>
            <a:chExt cx="2668887" cy="1079474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893A963-6B05-43CC-BF4B-095CCFA19137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BCAD642-70C8-492E-8094-02727B317718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D79F3DC-3662-4480-913C-73BCF8B86948}"/>
              </a:ext>
            </a:extLst>
          </p:cNvPr>
          <p:cNvSpPr txBox="1"/>
          <p:nvPr/>
        </p:nvSpPr>
        <p:spPr>
          <a:xfrm>
            <a:off x="2974562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224766F-95F0-46A3-98C6-FAF6292756E0}"/>
              </a:ext>
            </a:extLst>
          </p:cNvPr>
          <p:cNvSpPr txBox="1"/>
          <p:nvPr/>
        </p:nvSpPr>
        <p:spPr>
          <a:xfrm>
            <a:off x="7859251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3DBE70A-BC21-4DD0-B824-FFE9D48C5322}"/>
              </a:ext>
            </a:extLst>
          </p:cNvPr>
          <p:cNvGrpSpPr/>
          <p:nvPr/>
        </p:nvGrpSpPr>
        <p:grpSpPr>
          <a:xfrm>
            <a:off x="9293202" y="3464764"/>
            <a:ext cx="2117747" cy="916671"/>
            <a:chOff x="6904790" y="1787795"/>
            <a:chExt cx="1843006" cy="916671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29FB3A1-C356-4463-8BDB-8C06D88F2082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41AC9FF7-3F0A-4C28-AB0B-11DDB1C68418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35AF67B-A2BC-464B-BB85-387830CF2C47}"/>
              </a:ext>
            </a:extLst>
          </p:cNvPr>
          <p:cNvGrpSpPr/>
          <p:nvPr/>
        </p:nvGrpSpPr>
        <p:grpSpPr>
          <a:xfrm>
            <a:off x="683196" y="3464764"/>
            <a:ext cx="2117747" cy="916671"/>
            <a:chOff x="6904790" y="1787795"/>
            <a:chExt cx="1843006" cy="916671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042A937-EE3E-46D5-BCAE-6B9482F84638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57D3102-D589-45D0-877A-465206DFA251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71" y="2445125"/>
            <a:ext cx="3075055" cy="32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885164" y="3137332"/>
            <a:ext cx="2967698" cy="978623"/>
            <a:chOff x="1985513" y="4307149"/>
            <a:chExt cx="2380861" cy="978623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911329" y="5460395"/>
            <a:ext cx="2967698" cy="978623"/>
            <a:chOff x="1985513" y="4307149"/>
            <a:chExt cx="2380861" cy="978623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8255726" y="4723837"/>
            <a:ext cx="2967698" cy="978623"/>
            <a:chOff x="1985513" y="4307149"/>
            <a:chExt cx="2380861" cy="978623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8236543" y="2573609"/>
            <a:ext cx="2967698" cy="978623"/>
            <a:chOff x="1985513" y="4307149"/>
            <a:chExt cx="2380861" cy="978623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64025" y="2019300"/>
            <a:ext cx="3597275" cy="3606800"/>
            <a:chOff x="4264025" y="2019300"/>
            <a:chExt cx="3597275" cy="3606800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264025" y="2019300"/>
              <a:ext cx="3597275" cy="3606800"/>
            </a:xfrm>
            <a:custGeom>
              <a:avLst/>
              <a:gdLst>
                <a:gd name="T0" fmla="*/ 191 w 385"/>
                <a:gd name="T1" fmla="*/ 385 h 386"/>
                <a:gd name="T2" fmla="*/ 2 w 385"/>
                <a:gd name="T3" fmla="*/ 191 h 386"/>
                <a:gd name="T4" fmla="*/ 194 w 385"/>
                <a:gd name="T5" fmla="*/ 1 h 386"/>
                <a:gd name="T6" fmla="*/ 384 w 385"/>
                <a:gd name="T7" fmla="*/ 195 h 386"/>
                <a:gd name="T8" fmla="*/ 191 w 385"/>
                <a:gd name="T9" fmla="*/ 385 h 386"/>
                <a:gd name="T10" fmla="*/ 194 w 385"/>
                <a:gd name="T11" fmla="*/ 360 h 386"/>
                <a:gd name="T12" fmla="*/ 360 w 385"/>
                <a:gd name="T13" fmla="*/ 193 h 386"/>
                <a:gd name="T14" fmla="*/ 191 w 385"/>
                <a:gd name="T15" fmla="*/ 27 h 386"/>
                <a:gd name="T16" fmla="*/ 26 w 385"/>
                <a:gd name="T17" fmla="*/ 195 h 386"/>
                <a:gd name="T18" fmla="*/ 194 w 385"/>
                <a:gd name="T19" fmla="*/ 36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5" h="386">
                  <a:moveTo>
                    <a:pt x="191" y="385"/>
                  </a:moveTo>
                  <a:cubicBezTo>
                    <a:pt x="85" y="384"/>
                    <a:pt x="0" y="297"/>
                    <a:pt x="2" y="191"/>
                  </a:cubicBezTo>
                  <a:cubicBezTo>
                    <a:pt x="3" y="86"/>
                    <a:pt x="90" y="0"/>
                    <a:pt x="194" y="1"/>
                  </a:cubicBezTo>
                  <a:cubicBezTo>
                    <a:pt x="301" y="3"/>
                    <a:pt x="385" y="89"/>
                    <a:pt x="384" y="195"/>
                  </a:cubicBezTo>
                  <a:cubicBezTo>
                    <a:pt x="383" y="300"/>
                    <a:pt x="297" y="386"/>
                    <a:pt x="191" y="385"/>
                  </a:cubicBezTo>
                  <a:close/>
                  <a:moveTo>
                    <a:pt x="194" y="360"/>
                  </a:moveTo>
                  <a:cubicBezTo>
                    <a:pt x="286" y="360"/>
                    <a:pt x="360" y="285"/>
                    <a:pt x="360" y="193"/>
                  </a:cubicBezTo>
                  <a:cubicBezTo>
                    <a:pt x="360" y="100"/>
                    <a:pt x="285" y="26"/>
                    <a:pt x="191" y="27"/>
                  </a:cubicBezTo>
                  <a:cubicBezTo>
                    <a:pt x="100" y="27"/>
                    <a:pt x="26" y="102"/>
                    <a:pt x="26" y="195"/>
                  </a:cubicBezTo>
                  <a:cubicBezTo>
                    <a:pt x="27" y="286"/>
                    <a:pt x="102" y="360"/>
                    <a:pt x="194" y="36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076825" y="4103688"/>
              <a:ext cx="962025" cy="962025"/>
            </a:xfrm>
            <a:custGeom>
              <a:avLst/>
              <a:gdLst>
                <a:gd name="T0" fmla="*/ 52 w 103"/>
                <a:gd name="T1" fmla="*/ 0 h 103"/>
                <a:gd name="T2" fmla="*/ 103 w 103"/>
                <a:gd name="T3" fmla="*/ 52 h 103"/>
                <a:gd name="T4" fmla="*/ 53 w 103"/>
                <a:gd name="T5" fmla="*/ 103 h 103"/>
                <a:gd name="T6" fmla="*/ 1 w 103"/>
                <a:gd name="T7" fmla="*/ 51 h 103"/>
                <a:gd name="T8" fmla="*/ 52 w 103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52" y="0"/>
                  </a:moveTo>
                  <a:cubicBezTo>
                    <a:pt x="81" y="0"/>
                    <a:pt x="103" y="23"/>
                    <a:pt x="103" y="52"/>
                  </a:cubicBezTo>
                  <a:cubicBezTo>
                    <a:pt x="103" y="80"/>
                    <a:pt x="81" y="102"/>
                    <a:pt x="53" y="103"/>
                  </a:cubicBezTo>
                  <a:cubicBezTo>
                    <a:pt x="24" y="103"/>
                    <a:pt x="1" y="80"/>
                    <a:pt x="1" y="51"/>
                  </a:cubicBez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450013" y="3971925"/>
              <a:ext cx="841375" cy="850900"/>
            </a:xfrm>
            <a:custGeom>
              <a:avLst/>
              <a:gdLst>
                <a:gd name="T0" fmla="*/ 1 w 90"/>
                <a:gd name="T1" fmla="*/ 45 h 91"/>
                <a:gd name="T2" fmla="*/ 44 w 90"/>
                <a:gd name="T3" fmla="*/ 0 h 91"/>
                <a:gd name="T4" fmla="*/ 90 w 90"/>
                <a:gd name="T5" fmla="*/ 45 h 91"/>
                <a:gd name="T6" fmla="*/ 45 w 90"/>
                <a:gd name="T7" fmla="*/ 91 h 91"/>
                <a:gd name="T8" fmla="*/ 1 w 90"/>
                <a:gd name="T9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1" y="45"/>
                  </a:moveTo>
                  <a:cubicBezTo>
                    <a:pt x="1" y="21"/>
                    <a:pt x="20" y="1"/>
                    <a:pt x="44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71"/>
                    <a:pt x="70" y="91"/>
                    <a:pt x="45" y="91"/>
                  </a:cubicBezTo>
                  <a:cubicBezTo>
                    <a:pt x="20" y="90"/>
                    <a:pt x="0" y="70"/>
                    <a:pt x="1" y="4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469063" y="2673350"/>
              <a:ext cx="709613" cy="719138"/>
            </a:xfrm>
            <a:custGeom>
              <a:avLst/>
              <a:gdLst>
                <a:gd name="T0" fmla="*/ 76 w 76"/>
                <a:gd name="T1" fmla="*/ 39 h 77"/>
                <a:gd name="T2" fmla="*/ 38 w 76"/>
                <a:gd name="T3" fmla="*/ 76 h 77"/>
                <a:gd name="T4" fmla="*/ 0 w 76"/>
                <a:gd name="T5" fmla="*/ 38 h 77"/>
                <a:gd name="T6" fmla="*/ 38 w 76"/>
                <a:gd name="T7" fmla="*/ 0 h 77"/>
                <a:gd name="T8" fmla="*/ 76 w 76"/>
                <a:gd name="T9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76" y="39"/>
                  </a:moveTo>
                  <a:cubicBezTo>
                    <a:pt x="76" y="60"/>
                    <a:pt x="59" y="76"/>
                    <a:pt x="38" y="76"/>
                  </a:cubicBezTo>
                  <a:cubicBezTo>
                    <a:pt x="17" y="77"/>
                    <a:pt x="0" y="59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6" y="16"/>
                    <a:pt x="76" y="39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787900" y="3094038"/>
              <a:ext cx="430213" cy="430213"/>
            </a:xfrm>
            <a:custGeom>
              <a:avLst/>
              <a:gdLst>
                <a:gd name="T0" fmla="*/ 46 w 46"/>
                <a:gd name="T1" fmla="*/ 22 h 46"/>
                <a:gd name="T2" fmla="*/ 24 w 46"/>
                <a:gd name="T3" fmla="*/ 46 h 46"/>
                <a:gd name="T4" fmla="*/ 1 w 46"/>
                <a:gd name="T5" fmla="*/ 23 h 46"/>
                <a:gd name="T6" fmla="*/ 23 w 46"/>
                <a:gd name="T7" fmla="*/ 0 h 46"/>
                <a:gd name="T8" fmla="*/ 46 w 46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6" y="22"/>
                  </a:moveTo>
                  <a:cubicBezTo>
                    <a:pt x="46" y="35"/>
                    <a:pt x="36" y="45"/>
                    <a:pt x="24" y="46"/>
                  </a:cubicBezTo>
                  <a:cubicBezTo>
                    <a:pt x="11" y="46"/>
                    <a:pt x="1" y="35"/>
                    <a:pt x="1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9"/>
                    <a:pt x="46" y="2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778375" y="3822700"/>
              <a:ext cx="401638" cy="392113"/>
            </a:xfrm>
            <a:custGeom>
              <a:avLst/>
              <a:gdLst>
                <a:gd name="T0" fmla="*/ 42 w 43"/>
                <a:gd name="T1" fmla="*/ 21 h 42"/>
                <a:gd name="T2" fmla="*/ 22 w 43"/>
                <a:gd name="T3" fmla="*/ 41 h 42"/>
                <a:gd name="T4" fmla="*/ 1 w 43"/>
                <a:gd name="T5" fmla="*/ 20 h 42"/>
                <a:gd name="T6" fmla="*/ 23 w 43"/>
                <a:gd name="T7" fmla="*/ 0 h 42"/>
                <a:gd name="T8" fmla="*/ 42 w 43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2" y="21"/>
                  </a:moveTo>
                  <a:cubicBezTo>
                    <a:pt x="42" y="32"/>
                    <a:pt x="33" y="42"/>
                    <a:pt x="22" y="41"/>
                  </a:cubicBezTo>
                  <a:cubicBezTo>
                    <a:pt x="10" y="41"/>
                    <a:pt x="0" y="31"/>
                    <a:pt x="1" y="20"/>
                  </a:cubicBezTo>
                  <a:cubicBezTo>
                    <a:pt x="2" y="9"/>
                    <a:pt x="12" y="0"/>
                    <a:pt x="23" y="0"/>
                  </a:cubicBezTo>
                  <a:cubicBezTo>
                    <a:pt x="34" y="0"/>
                    <a:pt x="43" y="10"/>
                    <a:pt x="42" y="21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235575" y="2786063"/>
              <a:ext cx="307975" cy="298450"/>
            </a:xfrm>
            <a:custGeom>
              <a:avLst/>
              <a:gdLst>
                <a:gd name="T0" fmla="*/ 16 w 33"/>
                <a:gd name="T1" fmla="*/ 32 h 32"/>
                <a:gd name="T2" fmla="*/ 0 w 33"/>
                <a:gd name="T3" fmla="*/ 17 h 32"/>
                <a:gd name="T4" fmla="*/ 16 w 33"/>
                <a:gd name="T5" fmla="*/ 0 h 32"/>
                <a:gd name="T6" fmla="*/ 33 w 33"/>
                <a:gd name="T7" fmla="*/ 16 h 32"/>
                <a:gd name="T8" fmla="*/ 1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cubicBezTo>
                    <a:pt x="7" y="32"/>
                    <a:pt x="0" y="25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7"/>
                    <a:pt x="33" y="16"/>
                  </a:cubicBezTo>
                  <a:cubicBezTo>
                    <a:pt x="33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403850" y="3459163"/>
              <a:ext cx="300038" cy="298450"/>
            </a:xfrm>
            <a:custGeom>
              <a:avLst/>
              <a:gdLst>
                <a:gd name="T0" fmla="*/ 32 w 32"/>
                <a:gd name="T1" fmla="*/ 16 h 32"/>
                <a:gd name="T2" fmla="*/ 16 w 32"/>
                <a:gd name="T3" fmla="*/ 31 h 32"/>
                <a:gd name="T4" fmla="*/ 0 w 32"/>
                <a:gd name="T5" fmla="*/ 15 h 32"/>
                <a:gd name="T6" fmla="*/ 16 w 32"/>
                <a:gd name="T7" fmla="*/ 0 h 32"/>
                <a:gd name="T8" fmla="*/ 32 w 32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cubicBezTo>
                    <a:pt x="32" y="25"/>
                    <a:pt x="25" y="32"/>
                    <a:pt x="16" y="31"/>
                  </a:cubicBezTo>
                  <a:cubicBezTo>
                    <a:pt x="6" y="31"/>
                    <a:pt x="0" y="25"/>
                    <a:pt x="0" y="15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973763" y="3476625"/>
              <a:ext cx="290513" cy="300038"/>
            </a:xfrm>
            <a:custGeom>
              <a:avLst/>
              <a:gdLst>
                <a:gd name="T0" fmla="*/ 31 w 31"/>
                <a:gd name="T1" fmla="*/ 15 h 32"/>
                <a:gd name="T2" fmla="*/ 17 w 31"/>
                <a:gd name="T3" fmla="*/ 31 h 32"/>
                <a:gd name="T4" fmla="*/ 0 w 31"/>
                <a:gd name="T5" fmla="*/ 16 h 32"/>
                <a:gd name="T6" fmla="*/ 16 w 31"/>
                <a:gd name="T7" fmla="*/ 0 h 32"/>
                <a:gd name="T8" fmla="*/ 31 w 31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5"/>
                  </a:moveTo>
                  <a:cubicBezTo>
                    <a:pt x="31" y="25"/>
                    <a:pt x="26" y="30"/>
                    <a:pt x="17" y="31"/>
                  </a:cubicBez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26" y="1"/>
                    <a:pt x="30" y="6"/>
                    <a:pt x="31" y="1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83413" y="3589338"/>
              <a:ext cx="260350" cy="271463"/>
            </a:xfrm>
            <a:custGeom>
              <a:avLst/>
              <a:gdLst>
                <a:gd name="T0" fmla="*/ 28 w 28"/>
                <a:gd name="T1" fmla="*/ 15 h 29"/>
                <a:gd name="T2" fmla="*/ 13 w 28"/>
                <a:gd name="T3" fmla="*/ 29 h 29"/>
                <a:gd name="T4" fmla="*/ 0 w 28"/>
                <a:gd name="T5" fmla="*/ 15 h 29"/>
                <a:gd name="T6" fmla="*/ 14 w 28"/>
                <a:gd name="T7" fmla="*/ 1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7" y="24"/>
                    <a:pt x="22" y="29"/>
                    <a:pt x="13" y="29"/>
                  </a:cubicBezTo>
                  <a:cubicBezTo>
                    <a:pt x="5" y="28"/>
                    <a:pt x="0" y="23"/>
                    <a:pt x="0" y="15"/>
                  </a:cubicBezTo>
                  <a:cubicBezTo>
                    <a:pt x="0" y="6"/>
                    <a:pt x="5" y="0"/>
                    <a:pt x="14" y="1"/>
                  </a:cubicBezTo>
                  <a:cubicBezTo>
                    <a:pt x="23" y="1"/>
                    <a:pt x="27" y="7"/>
                    <a:pt x="28" y="15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076950" y="4897438"/>
              <a:ext cx="271463" cy="271463"/>
            </a:xfrm>
            <a:custGeom>
              <a:avLst/>
              <a:gdLst>
                <a:gd name="T0" fmla="*/ 15 w 29"/>
                <a:gd name="T1" fmla="*/ 0 h 29"/>
                <a:gd name="T2" fmla="*/ 28 w 29"/>
                <a:gd name="T3" fmla="*/ 16 h 29"/>
                <a:gd name="T4" fmla="*/ 13 w 29"/>
                <a:gd name="T5" fmla="*/ 28 h 29"/>
                <a:gd name="T6" fmla="*/ 0 w 29"/>
                <a:gd name="T7" fmla="*/ 13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24" y="2"/>
                    <a:pt x="29" y="7"/>
                    <a:pt x="28" y="16"/>
                  </a:cubicBezTo>
                  <a:cubicBezTo>
                    <a:pt x="27" y="24"/>
                    <a:pt x="22" y="29"/>
                    <a:pt x="13" y="28"/>
                  </a:cubicBezTo>
                  <a:cubicBezTo>
                    <a:pt x="4" y="27"/>
                    <a:pt x="0" y="21"/>
                    <a:pt x="0" y="13"/>
                  </a:cubicBezTo>
                  <a:cubicBezTo>
                    <a:pt x="1" y="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870575" y="2776538"/>
              <a:ext cx="242888" cy="196850"/>
            </a:xfrm>
            <a:custGeom>
              <a:avLst/>
              <a:gdLst>
                <a:gd name="T0" fmla="*/ 26 w 26"/>
                <a:gd name="T1" fmla="*/ 11 h 21"/>
                <a:gd name="T2" fmla="*/ 11 w 26"/>
                <a:gd name="T3" fmla="*/ 20 h 21"/>
                <a:gd name="T4" fmla="*/ 0 w 26"/>
                <a:gd name="T5" fmla="*/ 10 h 21"/>
                <a:gd name="T6" fmla="*/ 11 w 26"/>
                <a:gd name="T7" fmla="*/ 1 h 21"/>
                <a:gd name="T8" fmla="*/ 26 w 26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6" y="11"/>
                  </a:moveTo>
                  <a:cubicBezTo>
                    <a:pt x="19" y="16"/>
                    <a:pt x="14" y="21"/>
                    <a:pt x="11" y="20"/>
                  </a:cubicBezTo>
                  <a:cubicBezTo>
                    <a:pt x="7" y="20"/>
                    <a:pt x="4" y="14"/>
                    <a:pt x="0" y="10"/>
                  </a:cubicBezTo>
                  <a:cubicBezTo>
                    <a:pt x="4" y="7"/>
                    <a:pt x="7" y="1"/>
                    <a:pt x="11" y="1"/>
                  </a:cubicBezTo>
                  <a:cubicBezTo>
                    <a:pt x="15" y="0"/>
                    <a:pt x="19" y="6"/>
                    <a:pt x="26" y="11"/>
                  </a:cubicBezTo>
                  <a:close/>
                </a:path>
              </a:pathLst>
            </a:custGeom>
            <a:solidFill>
              <a:srgbClr val="E52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32" y="2016746"/>
            <a:ext cx="842692" cy="92124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67" y="4447933"/>
            <a:ext cx="842692" cy="92124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59" y="1583762"/>
            <a:ext cx="842692" cy="92124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354" y="3748626"/>
            <a:ext cx="842692" cy="9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9">
            <a:extLst>
              <a:ext uri="{FF2B5EF4-FFF2-40B4-BE49-F238E27FC236}">
                <a16:creationId xmlns="" xmlns:a16="http://schemas.microsoft.com/office/drawing/2014/main" id="{02594744-2099-4F30-AE2E-E8D3B1ABAA58}"/>
              </a:ext>
            </a:extLst>
          </p:cNvPr>
          <p:cNvGrpSpPr/>
          <p:nvPr/>
        </p:nvGrpSpPr>
        <p:grpSpPr>
          <a:xfrm>
            <a:off x="2902764" y="1755083"/>
            <a:ext cx="4018537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16327AC-C232-4D74-ABFD-D64CDF00875E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27FE3D2-63A2-4976-B34B-EDDD0FA1D786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="" xmlns:a16="http://schemas.microsoft.com/office/drawing/2014/main" id="{6A112D73-B024-4B3C-91F7-3D58DE371BF7}"/>
              </a:ext>
            </a:extLst>
          </p:cNvPr>
          <p:cNvGrpSpPr/>
          <p:nvPr/>
        </p:nvGrpSpPr>
        <p:grpSpPr>
          <a:xfrm>
            <a:off x="1745674" y="2959226"/>
            <a:ext cx="4018538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D61AD2D-C431-4425-80AC-4B9C02929AC1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7D88521-8928-412C-8B69-A4E822ABA33F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="" xmlns:a16="http://schemas.microsoft.com/office/drawing/2014/main" id="{65AD2CC7-99D2-49CB-85BA-053E0C59AB7D}"/>
              </a:ext>
            </a:extLst>
          </p:cNvPr>
          <p:cNvGrpSpPr/>
          <p:nvPr/>
        </p:nvGrpSpPr>
        <p:grpSpPr>
          <a:xfrm>
            <a:off x="1745675" y="4157987"/>
            <a:ext cx="4018535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E68E103-FB89-4F83-85ED-F9EA21E221B2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A10C3E2-A142-45B3-8A7C-8ACDAB5A29C5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="" xmlns:a16="http://schemas.microsoft.com/office/drawing/2014/main" id="{938DB91C-8E31-48DF-8B96-AD5ADAF0A1AB}"/>
              </a:ext>
            </a:extLst>
          </p:cNvPr>
          <p:cNvGrpSpPr/>
          <p:nvPr/>
        </p:nvGrpSpPr>
        <p:grpSpPr>
          <a:xfrm>
            <a:off x="2870968" y="5357644"/>
            <a:ext cx="4050332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FBFC454-9BFC-431A-9E19-85DDA0324707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707A139-4F98-4941-8A9A-DA0331ABF09F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76" y="1276522"/>
            <a:ext cx="3244740" cy="41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B4CA15-BF37-4A2B-9A10-A69E72E7B818}"/>
              </a:ext>
            </a:extLst>
          </p:cNvPr>
          <p:cNvGrpSpPr/>
          <p:nvPr/>
        </p:nvGrpSpPr>
        <p:grpSpPr>
          <a:xfrm>
            <a:off x="7472205" y="5271022"/>
            <a:ext cx="4242700" cy="923330"/>
            <a:chOff x="2551705" y="4283314"/>
            <a:chExt cx="2357002" cy="92333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7A73239-B1C2-4F8F-BAD3-4B8FE934530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430C6D5-76B7-440C-A109-9B0A4B4D54AC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08A1515-C81F-4640-B042-D5004374336B}"/>
              </a:ext>
            </a:extLst>
          </p:cNvPr>
          <p:cNvGrpSpPr/>
          <p:nvPr/>
        </p:nvGrpSpPr>
        <p:grpSpPr>
          <a:xfrm>
            <a:off x="305874" y="4334330"/>
            <a:ext cx="4247768" cy="923330"/>
            <a:chOff x="2551706" y="4283314"/>
            <a:chExt cx="2357002" cy="92333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5FA5524-8F7F-41B7-B62C-3B19C61831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59E4336-C2E6-4254-B858-18612A90110D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84EBCE4-5F70-40A1-870A-A91AA8DC2784}"/>
              </a:ext>
            </a:extLst>
          </p:cNvPr>
          <p:cNvGrpSpPr/>
          <p:nvPr/>
        </p:nvGrpSpPr>
        <p:grpSpPr>
          <a:xfrm>
            <a:off x="305874" y="5309187"/>
            <a:ext cx="4247768" cy="923330"/>
            <a:chOff x="2551706" y="4283314"/>
            <a:chExt cx="2357002" cy="92333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3D151F5-CE04-46D2-AFFE-3B70B62E110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BDFE0EC-A724-4FD8-8E95-B7F463B0E545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6FE7EFE-80FB-4680-999E-D9E49D004108}"/>
              </a:ext>
            </a:extLst>
          </p:cNvPr>
          <p:cNvGrpSpPr/>
          <p:nvPr/>
        </p:nvGrpSpPr>
        <p:grpSpPr>
          <a:xfrm>
            <a:off x="7472205" y="4296165"/>
            <a:ext cx="4242700" cy="923330"/>
            <a:chOff x="2551705" y="4283314"/>
            <a:chExt cx="2357002" cy="92333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A69F537-F2D4-4B03-AF54-AF638C322AA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11CDB2C-7B07-4A79-A371-B3D0A79CAC41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="" xmlns:a16="http://schemas.microsoft.com/office/drawing/2014/main" id="{A08A1515-C81F-4640-B042-D5004374336B}"/>
              </a:ext>
            </a:extLst>
          </p:cNvPr>
          <p:cNvGrpSpPr/>
          <p:nvPr/>
        </p:nvGrpSpPr>
        <p:grpSpPr>
          <a:xfrm>
            <a:off x="305874" y="2285242"/>
            <a:ext cx="4247768" cy="923330"/>
            <a:chOff x="2551706" y="4283314"/>
            <a:chExt cx="2357002" cy="923330"/>
          </a:xfrm>
        </p:grpSpPr>
        <p:sp>
          <p:nvSpPr>
            <p:cNvPr id="25" name="TextBox 13">
              <a:extLst>
                <a:ext uri="{FF2B5EF4-FFF2-40B4-BE49-F238E27FC236}">
                  <a16:creationId xmlns="" xmlns:a16="http://schemas.microsoft.com/office/drawing/2014/main" id="{25FA5524-8F7F-41B7-B62C-3B19C61831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14">
              <a:extLst>
                <a:ext uri="{FF2B5EF4-FFF2-40B4-BE49-F238E27FC236}">
                  <a16:creationId xmlns="" xmlns:a16="http://schemas.microsoft.com/office/drawing/2014/main" id="{B59E4336-C2E6-4254-B858-18612A90110D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6">
            <a:extLst>
              <a:ext uri="{FF2B5EF4-FFF2-40B4-BE49-F238E27FC236}">
                <a16:creationId xmlns="" xmlns:a16="http://schemas.microsoft.com/office/drawing/2014/main" id="{084EBCE4-5F70-40A1-870A-A91AA8DC2784}"/>
              </a:ext>
            </a:extLst>
          </p:cNvPr>
          <p:cNvGrpSpPr/>
          <p:nvPr/>
        </p:nvGrpSpPr>
        <p:grpSpPr>
          <a:xfrm>
            <a:off x="305874" y="3260099"/>
            <a:ext cx="4247768" cy="923330"/>
            <a:chOff x="2551706" y="4283314"/>
            <a:chExt cx="2357002" cy="923330"/>
          </a:xfrm>
        </p:grpSpPr>
        <p:sp>
          <p:nvSpPr>
            <p:cNvPr id="28" name="TextBox 17">
              <a:extLst>
                <a:ext uri="{FF2B5EF4-FFF2-40B4-BE49-F238E27FC236}">
                  <a16:creationId xmlns="" xmlns:a16="http://schemas.microsoft.com/office/drawing/2014/main" id="{D3D151F5-CE04-46D2-AFFE-3B70B62E110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18">
              <a:extLst>
                <a:ext uri="{FF2B5EF4-FFF2-40B4-BE49-F238E27FC236}">
                  <a16:creationId xmlns="" xmlns:a16="http://schemas.microsoft.com/office/drawing/2014/main" id="{8BDFE0EC-A724-4FD8-8E95-B7F463B0E545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9">
            <a:extLst>
              <a:ext uri="{FF2B5EF4-FFF2-40B4-BE49-F238E27FC236}">
                <a16:creationId xmlns="" xmlns:a16="http://schemas.microsoft.com/office/drawing/2014/main" id="{B1B4CA15-BF37-4A2B-9A10-A69E72E7B818}"/>
              </a:ext>
            </a:extLst>
          </p:cNvPr>
          <p:cNvGrpSpPr/>
          <p:nvPr/>
        </p:nvGrpSpPr>
        <p:grpSpPr>
          <a:xfrm>
            <a:off x="7472205" y="3260099"/>
            <a:ext cx="4242700" cy="923330"/>
            <a:chOff x="2551705" y="4283314"/>
            <a:chExt cx="2357002" cy="923330"/>
          </a:xfrm>
        </p:grpSpPr>
        <p:sp>
          <p:nvSpPr>
            <p:cNvPr id="31" name="TextBox 10">
              <a:extLst>
                <a:ext uri="{FF2B5EF4-FFF2-40B4-BE49-F238E27FC236}">
                  <a16:creationId xmlns="" xmlns:a16="http://schemas.microsoft.com/office/drawing/2014/main" id="{27A73239-B1C2-4F8F-BAD3-4B8FE934530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11">
              <a:extLst>
                <a:ext uri="{FF2B5EF4-FFF2-40B4-BE49-F238E27FC236}">
                  <a16:creationId xmlns="" xmlns:a16="http://schemas.microsoft.com/office/drawing/2014/main" id="{2430C6D5-76B7-440C-A109-9B0A4B4D54AC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="" xmlns:a16="http://schemas.microsoft.com/office/drawing/2014/main" id="{D6FE7EFE-80FB-4680-999E-D9E49D004108}"/>
              </a:ext>
            </a:extLst>
          </p:cNvPr>
          <p:cNvGrpSpPr/>
          <p:nvPr/>
        </p:nvGrpSpPr>
        <p:grpSpPr>
          <a:xfrm>
            <a:off x="7472205" y="2285242"/>
            <a:ext cx="4242700" cy="923330"/>
            <a:chOff x="2551705" y="4283314"/>
            <a:chExt cx="2357002" cy="923330"/>
          </a:xfrm>
        </p:grpSpPr>
        <p:sp>
          <p:nvSpPr>
            <p:cNvPr id="34" name="TextBox 20">
              <a:extLst>
                <a:ext uri="{FF2B5EF4-FFF2-40B4-BE49-F238E27FC236}">
                  <a16:creationId xmlns="" xmlns:a16="http://schemas.microsoft.com/office/drawing/2014/main" id="{7A69F537-F2D4-4B03-AF54-AF638C322AA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21">
              <a:extLst>
                <a:ext uri="{FF2B5EF4-FFF2-40B4-BE49-F238E27FC236}">
                  <a16:creationId xmlns="" xmlns:a16="http://schemas.microsoft.com/office/drawing/2014/main" id="{411CDB2C-7B07-4A79-A371-B3D0A79CAC41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155" y="1990631"/>
            <a:ext cx="1154104" cy="438559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957" y="3325703"/>
            <a:ext cx="747717" cy="299002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642" y="3325702"/>
            <a:ext cx="747717" cy="29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</a:t>
            </a:r>
            <a:r>
              <a:rPr lang="en-US" dirty="0"/>
              <a:t>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F9631D-8815-40F1-8EC2-AD02D8E6C700}"/>
              </a:ext>
            </a:extLst>
          </p:cNvPr>
          <p:cNvSpPr txBox="1"/>
          <p:nvPr/>
        </p:nvSpPr>
        <p:spPr>
          <a:xfrm>
            <a:off x="7187015" y="3756586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4CA338E-16DA-48C0-B960-EB10B8F14EE1}"/>
              </a:ext>
            </a:extLst>
          </p:cNvPr>
          <p:cNvSpPr txBox="1"/>
          <p:nvPr/>
        </p:nvSpPr>
        <p:spPr>
          <a:xfrm>
            <a:off x="5452168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32C0C3-E420-4890-8488-AC77806939F0}"/>
              </a:ext>
            </a:extLst>
          </p:cNvPr>
          <p:cNvSpPr txBox="1"/>
          <p:nvPr/>
        </p:nvSpPr>
        <p:spPr>
          <a:xfrm>
            <a:off x="3940251" y="3756586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938851-25CD-4999-8C26-BD9287E558E8}"/>
              </a:ext>
            </a:extLst>
          </p:cNvPr>
          <p:cNvSpPr txBox="1"/>
          <p:nvPr/>
        </p:nvSpPr>
        <p:spPr>
          <a:xfrm>
            <a:off x="2205404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714929-EAB3-4A17-934A-03C9341A6CAC}"/>
              </a:ext>
            </a:extLst>
          </p:cNvPr>
          <p:cNvSpPr txBox="1"/>
          <p:nvPr/>
        </p:nvSpPr>
        <p:spPr>
          <a:xfrm>
            <a:off x="8698932" y="4007758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="" xmlns:a16="http://schemas.microsoft.com/office/drawing/2014/main" id="{9F527D38-15A1-4B45-BB61-BF90E7A32740}"/>
              </a:ext>
            </a:extLst>
          </p:cNvPr>
          <p:cNvGrpSpPr/>
          <p:nvPr/>
        </p:nvGrpSpPr>
        <p:grpSpPr>
          <a:xfrm>
            <a:off x="1781721" y="4455198"/>
            <a:ext cx="1737808" cy="1292497"/>
            <a:chOff x="3053433" y="4944816"/>
            <a:chExt cx="1737808" cy="12924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A16F8CC-61BB-4E9C-BA61-4DB3A78D4CDF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254B031-69D0-4610-A34C-1CE58B7A8456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="" xmlns:a16="http://schemas.microsoft.com/office/drawing/2014/main" id="{44AA0BE6-D931-4C1B-BB30-85582E20D216}"/>
              </a:ext>
            </a:extLst>
          </p:cNvPr>
          <p:cNvGrpSpPr/>
          <p:nvPr/>
        </p:nvGrpSpPr>
        <p:grpSpPr>
          <a:xfrm>
            <a:off x="5029669" y="4455198"/>
            <a:ext cx="1737808" cy="1292497"/>
            <a:chOff x="6536724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97099C5-42C2-4F28-8E41-072D00E97FA8}"/>
                </a:ext>
              </a:extLst>
            </p:cNvPr>
            <p:cNvSpPr txBox="1"/>
            <p:nvPr/>
          </p:nvSpPr>
          <p:spPr>
            <a:xfrm>
              <a:off x="6536724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123730C-6039-4CD8-A1F2-8EBD0AD54565}"/>
                </a:ext>
              </a:extLst>
            </p:cNvPr>
            <p:cNvSpPr txBox="1"/>
            <p:nvPr/>
          </p:nvSpPr>
          <p:spPr>
            <a:xfrm>
              <a:off x="6540674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="" xmlns:a16="http://schemas.microsoft.com/office/drawing/2014/main" id="{D4DC8803-1FA9-4F4F-8C41-E0E141FBABCB}"/>
              </a:ext>
            </a:extLst>
          </p:cNvPr>
          <p:cNvGrpSpPr/>
          <p:nvPr/>
        </p:nvGrpSpPr>
        <p:grpSpPr>
          <a:xfrm>
            <a:off x="6765108" y="2383232"/>
            <a:ext cx="1737808" cy="1292497"/>
            <a:chOff x="8219896" y="1769522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06B598-FE24-4903-864E-2925C33387E9}"/>
                </a:ext>
              </a:extLst>
            </p:cNvPr>
            <p:cNvSpPr txBox="1"/>
            <p:nvPr/>
          </p:nvSpPr>
          <p:spPr>
            <a:xfrm>
              <a:off x="8219896" y="1769522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A22EEF1-476E-47E4-83D0-B7525D1716EC}"/>
                </a:ext>
              </a:extLst>
            </p:cNvPr>
            <p:cNvSpPr txBox="1"/>
            <p:nvPr/>
          </p:nvSpPr>
          <p:spPr>
            <a:xfrm>
              <a:off x="8223056" y="2046356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="" xmlns:a16="http://schemas.microsoft.com/office/drawing/2014/main" id="{A46A51F6-56C7-44CA-AFAB-A55C07DA16B0}"/>
              </a:ext>
            </a:extLst>
          </p:cNvPr>
          <p:cNvGrpSpPr/>
          <p:nvPr/>
        </p:nvGrpSpPr>
        <p:grpSpPr>
          <a:xfrm>
            <a:off x="3517160" y="2383232"/>
            <a:ext cx="1737808" cy="1292497"/>
            <a:chOff x="4853553" y="1740338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6B4E64-EE02-4FC5-9339-C506003E045E}"/>
                </a:ext>
              </a:extLst>
            </p:cNvPr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1E8EE1-8B4C-4D32-8B30-D4FC870ADDBB}"/>
                </a:ext>
              </a:extLst>
            </p:cNvPr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="" xmlns:a16="http://schemas.microsoft.com/office/drawing/2014/main" id="{C29147E1-C83E-4FBA-970C-3769E4FD8E19}"/>
              </a:ext>
            </a:extLst>
          </p:cNvPr>
          <p:cNvGrpSpPr/>
          <p:nvPr/>
        </p:nvGrpSpPr>
        <p:grpSpPr>
          <a:xfrm>
            <a:off x="8277618" y="4455198"/>
            <a:ext cx="1737809" cy="1292497"/>
            <a:chOff x="1487211" y="1740338"/>
            <a:chExt cx="1737809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90C8E3B-A9A9-4311-9399-E78FB01AD5C2}"/>
                </a:ext>
              </a:extLst>
            </p:cNvPr>
            <p:cNvSpPr txBox="1"/>
            <p:nvPr/>
          </p:nvSpPr>
          <p:spPr>
            <a:xfrm>
              <a:off x="1487211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F080FD2-C609-4A12-86B0-58D91F2B6902}"/>
                </a:ext>
              </a:extLst>
            </p:cNvPr>
            <p:cNvSpPr txBox="1"/>
            <p:nvPr/>
          </p:nvSpPr>
          <p:spPr>
            <a:xfrm>
              <a:off x="1493531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00" y="3096575"/>
            <a:ext cx="506250" cy="68625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48" y="3138418"/>
            <a:ext cx="506250" cy="68625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657" y="3138418"/>
            <a:ext cx="506250" cy="6862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39" y="1610870"/>
            <a:ext cx="506250" cy="68625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87" y="1656554"/>
            <a:ext cx="506250" cy="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16EF41-2F02-40C0-B8CE-4591E65A4CF1}"/>
              </a:ext>
            </a:extLst>
          </p:cNvPr>
          <p:cNvGrpSpPr/>
          <p:nvPr/>
        </p:nvGrpSpPr>
        <p:grpSpPr>
          <a:xfrm>
            <a:off x="922661" y="5055851"/>
            <a:ext cx="1642458" cy="773808"/>
            <a:chOff x="3186410" y="5138142"/>
            <a:chExt cx="1314870" cy="77380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5F87E02-CF50-4FD7-AD37-48A359186A69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BAF419B-3747-4754-BE67-5A11DE74C746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30613"/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4B8B121-81C9-4670-8136-29B91F5C0054}"/>
              </a:ext>
            </a:extLst>
          </p:cNvPr>
          <p:cNvGrpSpPr/>
          <p:nvPr/>
        </p:nvGrpSpPr>
        <p:grpSpPr>
          <a:xfrm>
            <a:off x="2761741" y="5055851"/>
            <a:ext cx="1642458" cy="773808"/>
            <a:chOff x="3186410" y="5138142"/>
            <a:chExt cx="1314870" cy="77380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DDB346-111A-4433-B49B-33E403318134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794C1EB-B732-4789-9D3B-228FA887F4BC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30613"/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C1F23B5-1B42-49C4-AC09-B3E9CECEDBE8}"/>
              </a:ext>
            </a:extLst>
          </p:cNvPr>
          <p:cNvGrpSpPr/>
          <p:nvPr/>
        </p:nvGrpSpPr>
        <p:grpSpPr>
          <a:xfrm>
            <a:off x="4600821" y="5055851"/>
            <a:ext cx="1642458" cy="773808"/>
            <a:chOff x="3186410" y="5138142"/>
            <a:chExt cx="1314870" cy="77380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E62220F-A0F7-43BC-A0CB-4ECA091BC07E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CEF234E-E68D-40BC-BDE1-BD88BE2FE985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30613"/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46C67A8-33E5-4EE4-8C31-A7EBC5D92C0B}"/>
              </a:ext>
            </a:extLst>
          </p:cNvPr>
          <p:cNvGrpSpPr/>
          <p:nvPr/>
        </p:nvGrpSpPr>
        <p:grpSpPr>
          <a:xfrm>
            <a:off x="6439903" y="5055851"/>
            <a:ext cx="1642458" cy="773808"/>
            <a:chOff x="3186410" y="5138142"/>
            <a:chExt cx="1314870" cy="773808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2275AB8-135C-4325-81ED-7345D257D93B}"/>
                </a:ext>
              </a:extLst>
            </p:cNvPr>
            <p:cNvSpPr txBox="1"/>
            <p:nvPr/>
          </p:nvSpPr>
          <p:spPr>
            <a:xfrm>
              <a:off x="3186410" y="5357952"/>
              <a:ext cx="13135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56323F5-1FA7-47A0-879D-603260B1F268}"/>
                </a:ext>
              </a:extLst>
            </p:cNvPr>
            <p:cNvSpPr txBox="1"/>
            <p:nvPr/>
          </p:nvSpPr>
          <p:spPr>
            <a:xfrm>
              <a:off x="3193664" y="5138142"/>
              <a:ext cx="13076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30613"/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FBB0F4-C7A7-425D-9C58-18783B6FC965}"/>
              </a:ext>
            </a:extLst>
          </p:cNvPr>
          <p:cNvSpPr txBox="1"/>
          <p:nvPr/>
        </p:nvSpPr>
        <p:spPr>
          <a:xfrm>
            <a:off x="922662" y="162261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0898AA5-9954-4EAC-AF05-5BEA8CE5EAA3}"/>
              </a:ext>
            </a:extLst>
          </p:cNvPr>
          <p:cNvSpPr txBox="1"/>
          <p:nvPr/>
        </p:nvSpPr>
        <p:spPr>
          <a:xfrm>
            <a:off x="922661" y="289115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07" y="1456129"/>
            <a:ext cx="5113165" cy="32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759FB97-0F90-4543-A73A-0DDABE93CC23}"/>
              </a:ext>
            </a:extLst>
          </p:cNvPr>
          <p:cNvSpPr/>
          <p:nvPr/>
        </p:nvSpPr>
        <p:spPr>
          <a:xfrm>
            <a:off x="1145214" y="3332492"/>
            <a:ext cx="2466454" cy="1183941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445C383-7711-4E1B-B40B-59A9DE902611}"/>
              </a:ext>
            </a:extLst>
          </p:cNvPr>
          <p:cNvGrpSpPr/>
          <p:nvPr/>
        </p:nvGrpSpPr>
        <p:grpSpPr>
          <a:xfrm>
            <a:off x="8415800" y="5229483"/>
            <a:ext cx="2819647" cy="856491"/>
            <a:chOff x="-475010" y="1129566"/>
            <a:chExt cx="3859356" cy="85649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A85837D-0048-4881-9649-E039B3B09772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FBA1C5B-410C-4344-AB54-5D9012B8004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BC3182-7179-49EC-895B-19678E7C4E9F}"/>
              </a:ext>
            </a:extLst>
          </p:cNvPr>
          <p:cNvGrpSpPr/>
          <p:nvPr/>
        </p:nvGrpSpPr>
        <p:grpSpPr>
          <a:xfrm>
            <a:off x="8415800" y="1771947"/>
            <a:ext cx="2819647" cy="856491"/>
            <a:chOff x="-475010" y="1129566"/>
            <a:chExt cx="3859356" cy="85649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F984294-ABB1-42EE-B8EB-0396DB5E2BD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005E317-25F5-41CB-8148-47F305345DC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D9B3235-2348-4D1C-8C42-71CA426E1162}"/>
              </a:ext>
            </a:extLst>
          </p:cNvPr>
          <p:cNvGrpSpPr/>
          <p:nvPr/>
        </p:nvGrpSpPr>
        <p:grpSpPr>
          <a:xfrm>
            <a:off x="973744" y="5229483"/>
            <a:ext cx="2809394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0E65BB0-2D25-4029-BF72-982F60B35DD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12778E7-9533-4AF3-ADFC-1D39F5503A06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380A5E2-7612-4F5C-9512-A6BBD6A19EF3}"/>
              </a:ext>
            </a:extLst>
          </p:cNvPr>
          <p:cNvGrpSpPr/>
          <p:nvPr/>
        </p:nvGrpSpPr>
        <p:grpSpPr>
          <a:xfrm>
            <a:off x="973744" y="1771947"/>
            <a:ext cx="2809394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E9A701B-C587-4503-A7B5-61D77239C64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955D67D-29F1-49EB-8475-6E73DBAD84A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47680C-3254-427B-B62A-148EAA534288}"/>
              </a:ext>
            </a:extLst>
          </p:cNvPr>
          <p:cNvGrpSpPr/>
          <p:nvPr/>
        </p:nvGrpSpPr>
        <p:grpSpPr>
          <a:xfrm>
            <a:off x="1585775" y="3585138"/>
            <a:ext cx="1585333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A13BB4E-790C-4018-918C-018015BC91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EEA75FB-20D4-4C5B-8035-0F5BD2C94A7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F08C9E9-2EEE-477C-9429-BFA12E093DE6}"/>
              </a:ext>
            </a:extLst>
          </p:cNvPr>
          <p:cNvSpPr/>
          <p:nvPr/>
        </p:nvSpPr>
        <p:spPr>
          <a:xfrm>
            <a:off x="8593572" y="3332492"/>
            <a:ext cx="2464100" cy="1183941"/>
          </a:xfrm>
          <a:prstGeom prst="rect">
            <a:avLst/>
          </a:prstGeom>
          <a:solidFill>
            <a:srgbClr val="E52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22975D0-4FD9-415C-B9F7-5BC1A6DBED6A}"/>
              </a:ext>
            </a:extLst>
          </p:cNvPr>
          <p:cNvGrpSpPr/>
          <p:nvPr/>
        </p:nvGrpSpPr>
        <p:grpSpPr>
          <a:xfrm>
            <a:off x="9032957" y="3585138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D223693-5672-4B91-BB61-A5F64972169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C7AF925-E2FD-456D-B70D-E9D42B72DB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D602391-A066-451C-AF2B-40E0AD7C8609}"/>
              </a:ext>
            </a:extLst>
          </p:cNvPr>
          <p:cNvGrpSpPr/>
          <p:nvPr/>
        </p:nvGrpSpPr>
        <p:grpSpPr>
          <a:xfrm rot="3600000">
            <a:off x="4426745" y="3677324"/>
            <a:ext cx="1080000" cy="2216433"/>
            <a:chOff x="2323598" y="2425999"/>
            <a:chExt cx="1080000" cy="2216433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A48C4A8-D1C0-420B-A1B0-AEC75DD193A5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898B9AE3-201E-49F2-A8D8-9AD086005C5A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6D6C67E5-6E43-4941-83B3-E0062A0B3CAA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14044F7-6F60-4200-92D7-4161F093C4CC}"/>
              </a:ext>
            </a:extLst>
          </p:cNvPr>
          <p:cNvGrpSpPr/>
          <p:nvPr/>
        </p:nvGrpSpPr>
        <p:grpSpPr>
          <a:xfrm rot="7200000">
            <a:off x="4426745" y="1988998"/>
            <a:ext cx="1080000" cy="2216433"/>
            <a:chOff x="2323598" y="2425999"/>
            <a:chExt cx="1080000" cy="2216433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41B5F1FF-EAD5-4E47-BF61-0C3456F0F576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34E7757F-BC54-422B-9329-823673DDD42F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DDBB206-86AB-40EE-9F7F-F2EB2E29B40B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4366BAD-C5CE-4F35-B3F5-11FC4C29FB93}"/>
              </a:ext>
            </a:extLst>
          </p:cNvPr>
          <p:cNvGrpSpPr/>
          <p:nvPr/>
        </p:nvGrpSpPr>
        <p:grpSpPr>
          <a:xfrm rot="14400000">
            <a:off x="6683938" y="1988998"/>
            <a:ext cx="1080000" cy="2216433"/>
            <a:chOff x="2323598" y="2425999"/>
            <a:chExt cx="1080000" cy="2216433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35816806-3D18-4BBC-B2BE-E32C2C1D4827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70A9F5D4-7F80-4D6D-BF06-45C05CD89A21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F7810BA-25E2-4919-94F7-CF797D06E3FE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7BAE6E8-6499-4AF4-8359-2C17613C1C56}"/>
              </a:ext>
            </a:extLst>
          </p:cNvPr>
          <p:cNvGrpSpPr/>
          <p:nvPr/>
        </p:nvGrpSpPr>
        <p:grpSpPr>
          <a:xfrm rot="18000000">
            <a:off x="6683938" y="3677324"/>
            <a:ext cx="1080000" cy="2216433"/>
            <a:chOff x="2323598" y="2425999"/>
            <a:chExt cx="1080000" cy="2216433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D5B9CC95-F20C-4489-BC33-EB9EA328B05B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7AD36A16-3FD2-4924-A24A-6DE0B1C7FAE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9A8B9CDF-323A-46F5-AD55-DE8C2D07AE7D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DCF15024-7DB6-40BF-922E-B533F5BC17F6}"/>
              </a:ext>
            </a:extLst>
          </p:cNvPr>
          <p:cNvGrpSpPr/>
          <p:nvPr/>
        </p:nvGrpSpPr>
        <p:grpSpPr>
          <a:xfrm>
            <a:off x="3978630" y="2455629"/>
            <a:ext cx="992401" cy="670881"/>
            <a:chOff x="4063366" y="1653624"/>
            <a:chExt cx="992401" cy="670881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2EA8756-DE3F-4D68-A2E5-9F589ABEB85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73A8E6FA-F52B-4396-888E-2C1E7B2F00F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090BC85-A555-46DB-90FE-1BF3A2C4ED45}"/>
              </a:ext>
            </a:extLst>
          </p:cNvPr>
          <p:cNvGrpSpPr/>
          <p:nvPr/>
        </p:nvGrpSpPr>
        <p:grpSpPr>
          <a:xfrm>
            <a:off x="7219828" y="2455629"/>
            <a:ext cx="992401" cy="670881"/>
            <a:chOff x="4063366" y="1653624"/>
            <a:chExt cx="992401" cy="670881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77BF501-BD12-4009-A818-8A6881DEF78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C00CBA94-E8D0-44C4-9B51-967F6A195B1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58B5563-5011-4DCC-A6B8-C9CCE8D81DEA}"/>
              </a:ext>
            </a:extLst>
          </p:cNvPr>
          <p:cNvGrpSpPr/>
          <p:nvPr/>
        </p:nvGrpSpPr>
        <p:grpSpPr>
          <a:xfrm>
            <a:off x="7219828" y="4726944"/>
            <a:ext cx="992401" cy="670881"/>
            <a:chOff x="4063366" y="1653624"/>
            <a:chExt cx="992401" cy="670881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C69E44E-49B3-4A6D-9379-8E46DC80A42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9D18ED3F-62D1-424F-B934-0E766D3F6AC3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98672F2-D257-4EF9-805C-4D4A789838BE}"/>
              </a:ext>
            </a:extLst>
          </p:cNvPr>
          <p:cNvGrpSpPr/>
          <p:nvPr/>
        </p:nvGrpSpPr>
        <p:grpSpPr>
          <a:xfrm>
            <a:off x="3978630" y="4726944"/>
            <a:ext cx="992401" cy="670881"/>
            <a:chOff x="4063366" y="1653624"/>
            <a:chExt cx="992401" cy="670881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4F2E20B-3C65-4E71-82F7-D219BDAB846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C802CBB6-899A-49B1-A88B-83695F4D332D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814DE17-729A-4442-85F3-528E4153CB60}"/>
              </a:ext>
            </a:extLst>
          </p:cNvPr>
          <p:cNvGrpSpPr/>
          <p:nvPr/>
        </p:nvGrpSpPr>
        <p:grpSpPr>
          <a:xfrm>
            <a:off x="4737374" y="2556310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2" name="Block Arc 51">
              <a:extLst>
                <a:ext uri="{FF2B5EF4-FFF2-40B4-BE49-F238E27FC236}">
                  <a16:creationId xmlns="" xmlns:a16="http://schemas.microsoft.com/office/drawing/2014/main" id="{6427CB97-21D9-4A72-8EA7-ED69CC68CDB8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="" xmlns:a16="http://schemas.microsoft.com/office/drawing/2014/main" id="{94AEBA4B-1480-4729-9D6E-F304A79D3BEC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D31B37BF-6BE1-48E2-9D9E-6778B88FC9A1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8" name="Block Arc 57">
                <a:extLst>
                  <a:ext uri="{FF2B5EF4-FFF2-40B4-BE49-F238E27FC236}">
                    <a16:creationId xmlns="" xmlns:a16="http://schemas.microsoft.com/office/drawing/2014/main" id="{968A35E3-6565-454F-B72C-69DF6BF72DBF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="" xmlns:a16="http://schemas.microsoft.com/office/drawing/2014/main" id="{F6B540F8-1DE9-40D5-9154-0E87E1E986DD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13DAA0E6-C78C-40BE-8345-89D08EB0703B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="" xmlns:a16="http://schemas.microsoft.com/office/drawing/2014/main" id="{2A0BDE25-F4B5-4C06-BD05-A23CE75275A1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="" xmlns:a16="http://schemas.microsoft.com/office/drawing/2014/main" id="{6DCB6D5D-0A17-4491-BF72-9336DE9B6982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0" name="Parallelogram 15">
            <a:extLst>
              <a:ext uri="{FF2B5EF4-FFF2-40B4-BE49-F238E27FC236}">
                <a16:creationId xmlns="" xmlns:a16="http://schemas.microsoft.com/office/drawing/2014/main" id="{891F0E19-6EB0-4BC1-A4E3-B7122F7B1E94}"/>
              </a:ext>
            </a:extLst>
          </p:cNvPr>
          <p:cNvSpPr/>
          <p:nvPr/>
        </p:nvSpPr>
        <p:spPr>
          <a:xfrm flipH="1">
            <a:off x="6392853" y="3300819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30">
            <a:extLst>
              <a:ext uri="{FF2B5EF4-FFF2-40B4-BE49-F238E27FC236}">
                <a16:creationId xmlns="" xmlns:a16="http://schemas.microsoft.com/office/drawing/2014/main" id="{218C7F71-7DC6-454C-AC0E-C5971E8BA976}"/>
              </a:ext>
            </a:extLst>
          </p:cNvPr>
          <p:cNvSpPr/>
          <p:nvPr/>
        </p:nvSpPr>
        <p:spPr>
          <a:xfrm>
            <a:off x="6427764" y="42599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="" xmlns:a16="http://schemas.microsoft.com/office/drawing/2014/main" id="{4241FB2B-FADF-4AE7-AA2B-56717318B75F}"/>
              </a:ext>
            </a:extLst>
          </p:cNvPr>
          <p:cNvSpPr/>
          <p:nvPr/>
        </p:nvSpPr>
        <p:spPr>
          <a:xfrm>
            <a:off x="5452054" y="33024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Frame 17">
            <a:extLst>
              <a:ext uri="{FF2B5EF4-FFF2-40B4-BE49-F238E27FC236}">
                <a16:creationId xmlns="" xmlns:a16="http://schemas.microsoft.com/office/drawing/2014/main" id="{79A563EF-EDD2-4200-8F0D-09B51AC27D20}"/>
              </a:ext>
            </a:extLst>
          </p:cNvPr>
          <p:cNvSpPr/>
          <p:nvPr/>
        </p:nvSpPr>
        <p:spPr>
          <a:xfrm>
            <a:off x="5457296" y="424364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4376690" y="160193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59962" y="1985115"/>
            <a:ext cx="6031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59962" y="1399765"/>
            <a:ext cx="488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Análisis de datos</a:t>
            </a:r>
            <a:endParaRPr lang="es-PE"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=""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664872" y="3738605"/>
            <a:ext cx="602637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Text Placeholder 15">
            <a:extLst>
              <a:ext uri="{FF2B5EF4-FFF2-40B4-BE49-F238E27FC236}">
                <a16:creationId xmlns=""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854439" y="3783049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43" name="TextBox 62">
            <a:extLst>
              <a:ext uri="{FF2B5EF4-FFF2-40B4-BE49-F238E27FC236}">
                <a16:creationId xmlns=""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1019690" y="4164518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63">
            <a:extLst>
              <a:ext uri="{FF2B5EF4-FFF2-40B4-BE49-F238E27FC236}">
                <a16:creationId xmlns=""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1019690" y="453011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64">
            <a:extLst>
              <a:ext uri="{FF2B5EF4-FFF2-40B4-BE49-F238E27FC236}">
                <a16:creationId xmlns=""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1019690" y="4895704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46" name="Oval 20">
            <a:extLst>
              <a:ext uri="{FF2B5EF4-FFF2-40B4-BE49-F238E27FC236}">
                <a16:creationId xmlns=""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829848" y="423981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Oval 21">
            <a:extLst>
              <a:ext uri="{FF2B5EF4-FFF2-40B4-BE49-F238E27FC236}">
                <a16:creationId xmlns=""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829848" y="4605409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8" name="Oval 22">
            <a:extLst>
              <a:ext uri="{FF2B5EF4-FFF2-40B4-BE49-F238E27FC236}">
                <a16:creationId xmlns=""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829848" y="4971002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9" name="TextBox 68">
            <a:extLst>
              <a:ext uri="{FF2B5EF4-FFF2-40B4-BE49-F238E27FC236}">
                <a16:creationId xmlns=""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1019690" y="5261297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</a:t>
            </a:r>
            <a:r>
              <a:rPr lang="en-US" altLang="ko-KR" sz="1200" dirty="0" smtClean="0">
                <a:cs typeface="Arial" pitchFamily="34" charset="0"/>
              </a:rPr>
              <a:t>and.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39">
            <a:extLst>
              <a:ext uri="{FF2B5EF4-FFF2-40B4-BE49-F238E27FC236}">
                <a16:creationId xmlns=""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829848" y="533659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692" y="1661375"/>
            <a:ext cx="2857471" cy="39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9A979F8-3F93-4082-AEFA-C45BD60C3729}"/>
              </a:ext>
            </a:extLst>
          </p:cNvPr>
          <p:cNvSpPr/>
          <p:nvPr/>
        </p:nvSpPr>
        <p:spPr>
          <a:xfrm>
            <a:off x="266008" y="282633"/>
            <a:ext cx="11621192" cy="626779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30613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9CEC614A-517A-4CA7-B673-0BBA2DD84476}"/>
              </a:ext>
            </a:extLst>
          </p:cNvPr>
          <p:cNvSpPr txBox="1">
            <a:spLocks/>
          </p:cNvSpPr>
          <p:nvPr/>
        </p:nvSpPr>
        <p:spPr>
          <a:xfrm>
            <a:off x="887873" y="798000"/>
            <a:ext cx="3350752" cy="17355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E30613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E30613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11492B-C4E3-4166-B4D1-2FD669D7C863}"/>
              </a:ext>
            </a:extLst>
          </p:cNvPr>
          <p:cNvSpPr txBox="1"/>
          <p:nvPr/>
        </p:nvSpPr>
        <p:spPr>
          <a:xfrm>
            <a:off x="4446050" y="998156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3061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rgbClr val="E3061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C52C63-B6ED-44B8-A256-E29EBDB0EE5E}"/>
              </a:ext>
            </a:extLst>
          </p:cNvPr>
          <p:cNvSpPr txBox="1"/>
          <p:nvPr/>
        </p:nvSpPr>
        <p:spPr>
          <a:xfrm>
            <a:off x="4446050" y="1589560"/>
            <a:ext cx="633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30613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rgbClr val="E30613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rgbClr val="E30613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rgbClr val="E30613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rgbClr val="E30613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E30613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72" y="2812927"/>
            <a:ext cx="2143044" cy="34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24900" y="4452650"/>
            <a:ext cx="4295739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265E91-D0E9-4D4E-A745-937EDAA689F1}"/>
              </a:ext>
            </a:extLst>
          </p:cNvPr>
          <p:cNvGrpSpPr/>
          <p:nvPr/>
        </p:nvGrpSpPr>
        <p:grpSpPr>
          <a:xfrm>
            <a:off x="6495915" y="337531"/>
            <a:ext cx="4958341" cy="3041109"/>
            <a:chOff x="6547859" y="219658"/>
            <a:chExt cx="4958341" cy="304110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75FA847-8142-4D67-BFEC-B789B4A27F32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97169F0-DF73-4D3D-93C5-5C5E84F5F1B1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3F40611-7569-434F-B6EF-DDB218EC1262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5B00AB4-95BA-4F01-A192-B29CA9AB98F4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798797E-1BEB-4DAD-A500-446F7DD1231A}"/>
              </a:ext>
            </a:extLst>
          </p:cNvPr>
          <p:cNvGrpSpPr/>
          <p:nvPr/>
        </p:nvGrpSpPr>
        <p:grpSpPr>
          <a:xfrm>
            <a:off x="6495915" y="3479361"/>
            <a:ext cx="4958341" cy="3041109"/>
            <a:chOff x="6547859" y="219658"/>
            <a:chExt cx="4958341" cy="304110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9B2B17-8B61-40E6-9F77-5828A94DEB44}"/>
                </a:ext>
              </a:extLst>
            </p:cNvPr>
            <p:cNvSpPr txBox="1"/>
            <p:nvPr/>
          </p:nvSpPr>
          <p:spPr>
            <a:xfrm>
              <a:off x="6547859" y="953179"/>
              <a:ext cx="49583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Modern 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42DCA91-64FB-4111-BDC2-9A36977BF017}"/>
                </a:ext>
              </a:extLst>
            </p:cNvPr>
            <p:cNvSpPr txBox="1"/>
            <p:nvPr/>
          </p:nvSpPr>
          <p:spPr>
            <a:xfrm>
              <a:off x="6547859" y="1321775"/>
              <a:ext cx="49583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3F5B64A-C0B0-474D-A099-E4E1FF87A3EA}"/>
                </a:ext>
              </a:extLst>
            </p:cNvPr>
            <p:cNvSpPr txBox="1"/>
            <p:nvPr/>
          </p:nvSpPr>
          <p:spPr>
            <a:xfrm>
              <a:off x="7263848" y="307586"/>
              <a:ext cx="42423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0500B95-C2C6-45B9-8B96-28257B04E833}"/>
                </a:ext>
              </a:extLst>
            </p:cNvPr>
            <p:cNvSpPr txBox="1"/>
            <p:nvPr/>
          </p:nvSpPr>
          <p:spPr>
            <a:xfrm>
              <a:off x="6547859" y="219658"/>
              <a:ext cx="87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01" y="696484"/>
            <a:ext cx="4020243" cy="3425319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4150605" y="4607581"/>
            <a:ext cx="1940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1200" dirty="0" smtClean="0">
                <a:solidFill>
                  <a:schemeClr val="bg1"/>
                </a:solidFill>
              </a:rPr>
              <a:t>simply </a:t>
            </a:r>
            <a:r>
              <a:rPr lang="en-US" altLang="ko-KR" sz="1200" dirty="0">
                <a:solidFill>
                  <a:schemeClr val="bg1"/>
                </a:solidFill>
              </a:rPr>
              <a:t>impress your audience and add a </a:t>
            </a:r>
            <a:r>
              <a:rPr lang="en-US" altLang="ko-KR" sz="1200" dirty="0" smtClean="0">
                <a:solidFill>
                  <a:schemeClr val="bg1"/>
                </a:solidFill>
              </a:rPr>
              <a:t>to </a:t>
            </a:r>
            <a:r>
              <a:rPr lang="en-US" altLang="ko-KR" sz="1200" dirty="0">
                <a:solidFill>
                  <a:schemeClr val="bg1"/>
                </a:solidFill>
              </a:rPr>
              <a:t>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C1465D4-AACC-4265-B9AD-6CBB7E159591}"/>
              </a:ext>
            </a:extLst>
          </p:cNvPr>
          <p:cNvGrpSpPr/>
          <p:nvPr/>
        </p:nvGrpSpPr>
        <p:grpSpPr>
          <a:xfrm>
            <a:off x="-2177936" y="4531598"/>
            <a:ext cx="12192000" cy="1554272"/>
            <a:chOff x="4614" y="3600059"/>
            <a:chExt cx="12192000" cy="155427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4614" y="3600059"/>
              <a:ext cx="12192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7200" b="1" dirty="0">
                  <a:solidFill>
                    <a:srgbClr val="FF0000"/>
                  </a:solidFill>
                  <a:cs typeface="Arial" pitchFamily="34" charset="0"/>
                </a:rPr>
                <a:t>THANK YOU</a:t>
              </a:r>
              <a:endParaRPr lang="ko-KR" altLang="en-US" sz="7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4762" y="4692666"/>
              <a:ext cx="12191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Insert the Sub Title of Your Presentation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83" y="654903"/>
            <a:ext cx="4356392" cy="375551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297169F0-DF73-4D3D-93C5-5C5E84F5F1B1}"/>
              </a:ext>
            </a:extLst>
          </p:cNvPr>
          <p:cNvSpPr txBox="1"/>
          <p:nvPr/>
        </p:nvSpPr>
        <p:spPr>
          <a:xfrm>
            <a:off x="8173965" y="2431024"/>
            <a:ext cx="3419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Get a modern PowerPoint  Presentation that is beautifully designed. I hope and I believe that </a:t>
            </a:r>
            <a:r>
              <a:rPr lang="en-US" altLang="ko-KR" sz="2000" dirty="0" smtClean="0"/>
              <a:t>simply </a:t>
            </a:r>
            <a:r>
              <a:rPr lang="en-US" altLang="ko-KR" sz="2000" dirty="0"/>
              <a:t>impress your audience and add a </a:t>
            </a:r>
            <a:r>
              <a:rPr lang="en-US" altLang="ko-KR" sz="2000" dirty="0" smtClean="0"/>
              <a:t>to </a:t>
            </a:r>
            <a:r>
              <a:rPr lang="en-US" altLang="ko-KR" sz="2000" dirty="0"/>
              <a:t>your Reports and Presentations with our Templates..</a:t>
            </a:r>
            <a:endParaRPr lang="en-US" altLang="ko-KR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1086928" y="3097166"/>
            <a:ext cx="1028268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dirty="0" smtClean="0">
                <a:solidFill>
                  <a:srgbClr val="E30613"/>
                </a:solidFill>
                <a:latin typeface="Arial Black" panose="020B0A04020102020204" pitchFamily="34" charset="0"/>
                <a:cs typeface="Arial" pitchFamily="34" charset="0"/>
              </a:rPr>
              <a:t>www.plantillaspower-point.com</a:t>
            </a:r>
            <a:endParaRPr lang="en-US" altLang="ko-KR" sz="4400" dirty="0">
              <a:solidFill>
                <a:srgbClr val="E30613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76249" y="502398"/>
            <a:ext cx="8820822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E30613"/>
                </a:solidFill>
              </a:rPr>
              <a:t>Fully Editable Shapes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49" y="2090549"/>
            <a:ext cx="4399651" cy="37397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896" y="1442246"/>
            <a:ext cx="2885232" cy="28877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043" y="2079501"/>
            <a:ext cx="3427410" cy="37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76249" y="502398"/>
            <a:ext cx="8820822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E30613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58" y="1642685"/>
            <a:ext cx="4461993" cy="4596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998" y="1226645"/>
            <a:ext cx="4413685" cy="42680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178" y="2172441"/>
            <a:ext cx="2486393" cy="37382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1444" y="-2691622"/>
            <a:ext cx="2227500" cy="1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76249" y="502398"/>
            <a:ext cx="8820822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E30613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19" y="1226645"/>
            <a:ext cx="2328750" cy="237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8" y="4059464"/>
            <a:ext cx="2715622" cy="23137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660" y="4619569"/>
            <a:ext cx="2227500" cy="169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10" y="1778624"/>
            <a:ext cx="1035000" cy="238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031" y="1596091"/>
            <a:ext cx="3559334" cy="36202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709" y="1941309"/>
            <a:ext cx="1801793" cy="17109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0181" y="4844937"/>
            <a:ext cx="1459425" cy="12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0891" y="364693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Our Team</a:t>
            </a:r>
            <a:r>
              <a:rPr lang="en-US" sz="5400" dirty="0"/>
              <a:t>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9D24FA15-DB29-436D-81C6-D3EDFBBDE174}"/>
              </a:ext>
            </a:extLst>
          </p:cNvPr>
          <p:cNvSpPr txBox="1">
            <a:spLocks/>
          </p:cNvSpPr>
          <p:nvPr/>
        </p:nvSpPr>
        <p:spPr>
          <a:xfrm>
            <a:off x="361950" y="2375239"/>
            <a:ext cx="2374984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Medical Staff</a:t>
            </a:r>
            <a:endParaRPr lang="ko-KR" altLang="en-US" sz="40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710C04CC-5473-44F8-806B-70FEF90712DA}"/>
              </a:ext>
            </a:extLst>
          </p:cNvPr>
          <p:cNvSpPr txBox="1">
            <a:spLocks/>
          </p:cNvSpPr>
          <p:nvPr/>
        </p:nvSpPr>
        <p:spPr>
          <a:xfrm>
            <a:off x="3006616" y="45462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11D9B840-842B-4665-A261-872BAC667A15}"/>
              </a:ext>
            </a:extLst>
          </p:cNvPr>
          <p:cNvSpPr txBox="1">
            <a:spLocks/>
          </p:cNvSpPr>
          <p:nvPr/>
        </p:nvSpPr>
        <p:spPr>
          <a:xfrm>
            <a:off x="3006850" y="48585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F02026EE-1C03-4572-8CA5-ED000AE62F15}"/>
              </a:ext>
            </a:extLst>
          </p:cNvPr>
          <p:cNvGrpSpPr/>
          <p:nvPr/>
        </p:nvGrpSpPr>
        <p:grpSpPr>
          <a:xfrm>
            <a:off x="3696358" y="5252045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10" name="Rectangle 8">
              <a:extLst>
                <a:ext uri="{FF2B5EF4-FFF2-40B4-BE49-F238E27FC236}">
                  <a16:creationId xmlns="" xmlns:a16="http://schemas.microsoft.com/office/drawing/2014/main" id="{E9B7866D-72E6-4EDF-A2EA-ECD4BD4CD533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CB535FEE-20CE-4E00-8645-DCF9AC0CD396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="" xmlns:a16="http://schemas.microsoft.com/office/drawing/2014/main" id="{2CD78564-356C-4B63-B307-4ABC8A957491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="" xmlns:a16="http://schemas.microsoft.com/office/drawing/2014/main" id="{24EDFE78-26E7-4B25-B902-9347CDF70922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="" xmlns:a16="http://schemas.microsoft.com/office/drawing/2014/main" id="{7BFC964A-BE3D-47FF-B2A2-2A64D6EF9275}"/>
              </a:ext>
            </a:extLst>
          </p:cNvPr>
          <p:cNvGrpSpPr/>
          <p:nvPr/>
        </p:nvGrpSpPr>
        <p:grpSpPr>
          <a:xfrm>
            <a:off x="3441810" y="61702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ounded Rectangle 3">
              <a:extLst>
                <a:ext uri="{FF2B5EF4-FFF2-40B4-BE49-F238E27FC236}">
                  <a16:creationId xmlns="" xmlns:a16="http://schemas.microsoft.com/office/drawing/2014/main" id="{D53A69D2-9E90-422C-A4AA-E27156CD1F9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="" xmlns:a16="http://schemas.microsoft.com/office/drawing/2014/main" id="{45B0B71A-6873-4194-B7A1-F47B4242B58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="" xmlns:a16="http://schemas.microsoft.com/office/drawing/2014/main" id="{541F40D9-3ECD-406D-A3B0-9045326D141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="" xmlns:a16="http://schemas.microsoft.com/office/drawing/2014/main" id="{B9FE1E7E-DCCA-41A8-828C-0DD22135306A}"/>
              </a:ext>
            </a:extLst>
          </p:cNvPr>
          <p:cNvSpPr txBox="1">
            <a:spLocks/>
          </p:cNvSpPr>
          <p:nvPr/>
        </p:nvSpPr>
        <p:spPr>
          <a:xfrm>
            <a:off x="6094198" y="45462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="" xmlns:a16="http://schemas.microsoft.com/office/drawing/2014/main" id="{18EA493F-1F07-44A7-938D-A32059F16CBF}"/>
              </a:ext>
            </a:extLst>
          </p:cNvPr>
          <p:cNvSpPr txBox="1">
            <a:spLocks/>
          </p:cNvSpPr>
          <p:nvPr/>
        </p:nvSpPr>
        <p:spPr>
          <a:xfrm>
            <a:off x="6094432" y="48585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  <a:endParaRPr lang="ko-KR" altLang="en-US" sz="1400" dirty="0"/>
          </a:p>
        </p:txBody>
      </p:sp>
      <p:grpSp>
        <p:nvGrpSpPr>
          <p:cNvPr id="20" name="Group 16">
            <a:extLst>
              <a:ext uri="{FF2B5EF4-FFF2-40B4-BE49-F238E27FC236}">
                <a16:creationId xmlns="" xmlns:a16="http://schemas.microsoft.com/office/drawing/2014/main" id="{9DFDEBDE-CFFB-4D0E-98AE-FF644A478412}"/>
              </a:ext>
            </a:extLst>
          </p:cNvPr>
          <p:cNvGrpSpPr/>
          <p:nvPr/>
        </p:nvGrpSpPr>
        <p:grpSpPr>
          <a:xfrm>
            <a:off x="6783940" y="5252045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1" name="Rectangle 17">
              <a:extLst>
                <a:ext uri="{FF2B5EF4-FFF2-40B4-BE49-F238E27FC236}">
                  <a16:creationId xmlns="" xmlns:a16="http://schemas.microsoft.com/office/drawing/2014/main" id="{8721BB35-BD24-499E-9999-8BB3AF8A4FDC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="" xmlns:a16="http://schemas.microsoft.com/office/drawing/2014/main" id="{11F1FB7E-AD0A-4BEA-A211-E05994C11B1B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="" xmlns:a16="http://schemas.microsoft.com/office/drawing/2014/main" id="{B6035664-4352-493A-B743-8AC4017A9F89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="" xmlns:a16="http://schemas.microsoft.com/office/drawing/2014/main" id="{75A02604-EE7E-4850-94C9-3DD0E7B8DF79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9">
            <a:extLst>
              <a:ext uri="{FF2B5EF4-FFF2-40B4-BE49-F238E27FC236}">
                <a16:creationId xmlns="" xmlns:a16="http://schemas.microsoft.com/office/drawing/2014/main" id="{3D13B733-BE6B-4787-84C2-C936DCBF138C}"/>
              </a:ext>
            </a:extLst>
          </p:cNvPr>
          <p:cNvGrpSpPr/>
          <p:nvPr/>
        </p:nvGrpSpPr>
        <p:grpSpPr>
          <a:xfrm>
            <a:off x="6529392" y="6170259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6" name="Rounded Rectangle 3">
              <a:extLst>
                <a:ext uri="{FF2B5EF4-FFF2-40B4-BE49-F238E27FC236}">
                  <a16:creationId xmlns="" xmlns:a16="http://schemas.microsoft.com/office/drawing/2014/main" id="{F370143A-D7D8-4728-AEAA-75B1F55BD45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="" xmlns:a16="http://schemas.microsoft.com/office/drawing/2014/main" id="{78C9FD25-065A-4B2C-8FCE-81DA227CAF4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="" xmlns:a16="http://schemas.microsoft.com/office/drawing/2014/main" id="{0A3345BD-FC9C-42A9-A678-FC5572AD6C7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="" xmlns:a16="http://schemas.microsoft.com/office/drawing/2014/main" id="{60B15447-0A54-444A-AE02-749482C71B71}"/>
              </a:ext>
            </a:extLst>
          </p:cNvPr>
          <p:cNvSpPr txBox="1">
            <a:spLocks/>
          </p:cNvSpPr>
          <p:nvPr/>
        </p:nvSpPr>
        <p:spPr>
          <a:xfrm>
            <a:off x="9181779" y="4546295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30" name="Content Placeholder 13">
            <a:extLst>
              <a:ext uri="{FF2B5EF4-FFF2-40B4-BE49-F238E27FC236}">
                <a16:creationId xmlns="" xmlns:a16="http://schemas.microsoft.com/office/drawing/2014/main" id="{F3ED2489-6638-459A-923F-F242444EBDE2}"/>
              </a:ext>
            </a:extLst>
          </p:cNvPr>
          <p:cNvSpPr txBox="1">
            <a:spLocks/>
          </p:cNvSpPr>
          <p:nvPr/>
        </p:nvSpPr>
        <p:spPr>
          <a:xfrm>
            <a:off x="9182013" y="4858591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Doctor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="" xmlns:a16="http://schemas.microsoft.com/office/drawing/2014/main" id="{547B5600-DD42-4D15-8C55-C8C50BABF1F1}"/>
              </a:ext>
            </a:extLst>
          </p:cNvPr>
          <p:cNvGrpSpPr/>
          <p:nvPr/>
        </p:nvGrpSpPr>
        <p:grpSpPr>
          <a:xfrm>
            <a:off x="9871521" y="5252045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2" name="Rectangle 26">
              <a:extLst>
                <a:ext uri="{FF2B5EF4-FFF2-40B4-BE49-F238E27FC236}">
                  <a16:creationId xmlns="" xmlns:a16="http://schemas.microsoft.com/office/drawing/2014/main" id="{CF739259-FEB5-4FF6-B593-0414569770AA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="" xmlns:a16="http://schemas.microsoft.com/office/drawing/2014/main" id="{32FC1EAD-BB3A-4305-A93F-E9D11F5B5D8D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="" xmlns:a16="http://schemas.microsoft.com/office/drawing/2014/main" id="{3751A460-E842-4C41-8836-B49DC98D73B4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="" xmlns:a16="http://schemas.microsoft.com/office/drawing/2014/main" id="{36EC919E-723C-439F-9098-223D593A6376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="" xmlns:a16="http://schemas.microsoft.com/office/drawing/2014/main" id="{EB9E8B68-D9E4-4492-B35A-F8ED5DBB985C}"/>
              </a:ext>
            </a:extLst>
          </p:cNvPr>
          <p:cNvGrpSpPr/>
          <p:nvPr/>
        </p:nvGrpSpPr>
        <p:grpSpPr>
          <a:xfrm>
            <a:off x="9616973" y="6170259"/>
            <a:ext cx="1074299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="" xmlns:a16="http://schemas.microsoft.com/office/drawing/2014/main" id="{84BF5198-7D83-48C1-B628-3215867FF81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="" xmlns:a16="http://schemas.microsoft.com/office/drawing/2014/main" id="{BB258BF3-C53B-48B1-B10E-BA819E003DA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="" xmlns:a16="http://schemas.microsoft.com/office/drawing/2014/main" id="{3FAA34F6-1218-4DC6-A116-86E4F437E8F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직사각형 5">
            <a:extLst>
              <a:ext uri="{FF2B5EF4-FFF2-40B4-BE49-F238E27FC236}">
                <a16:creationId xmlns="" xmlns:a16="http://schemas.microsoft.com/office/drawing/2014/main" id="{F836B2FD-3B0E-4E4F-9D82-5ECACF3978DF}"/>
              </a:ext>
            </a:extLst>
          </p:cNvPr>
          <p:cNvSpPr/>
          <p:nvPr/>
        </p:nvSpPr>
        <p:spPr>
          <a:xfrm>
            <a:off x="9182014" y="54557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2">
            <a:extLst>
              <a:ext uri="{FF2B5EF4-FFF2-40B4-BE49-F238E27FC236}">
                <a16:creationId xmlns="" xmlns:a16="http://schemas.microsoft.com/office/drawing/2014/main" id="{74ED8557-42AA-4FBA-8776-33DFD8A5892B}"/>
              </a:ext>
            </a:extLst>
          </p:cNvPr>
          <p:cNvSpPr/>
          <p:nvPr/>
        </p:nvSpPr>
        <p:spPr>
          <a:xfrm>
            <a:off x="6079192" y="54557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직사각형 83">
            <a:extLst>
              <a:ext uri="{FF2B5EF4-FFF2-40B4-BE49-F238E27FC236}">
                <a16:creationId xmlns="" xmlns:a16="http://schemas.microsoft.com/office/drawing/2014/main" id="{AF95E25A-AF11-48E3-9AFB-964783A004EF}"/>
              </a:ext>
            </a:extLst>
          </p:cNvPr>
          <p:cNvSpPr/>
          <p:nvPr/>
        </p:nvSpPr>
        <p:spPr>
          <a:xfrm>
            <a:off x="3006851" y="5455725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FCF59A53-3E17-4E14-BA6B-967FA5CA7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5214" y="2159149"/>
            <a:ext cx="2167491" cy="2207144"/>
          </a:xfrm>
        </p:spPr>
      </p:sp>
      <p:sp>
        <p:nvSpPr>
          <p:cNvPr id="43" name="Picture Placeholder 42">
            <a:extLst>
              <a:ext uri="{FF2B5EF4-FFF2-40B4-BE49-F238E27FC236}">
                <a16:creationId xmlns="" xmlns:a16="http://schemas.microsoft.com/office/drawing/2014/main" id="{F939A8DB-5E2F-48B5-A736-A059FBDA3F4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967554" y="2159149"/>
            <a:ext cx="2167491" cy="2207144"/>
          </a:xfrm>
        </p:spPr>
      </p:sp>
      <p:sp>
        <p:nvSpPr>
          <p:cNvPr id="46" name="Picture Placeholder 45">
            <a:extLst>
              <a:ext uri="{FF2B5EF4-FFF2-40B4-BE49-F238E27FC236}">
                <a16:creationId xmlns="" xmlns:a16="http://schemas.microsoft.com/office/drawing/2014/main" id="{1194DAA0-8759-453D-9CF1-B204EEC868B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070377" y="2159149"/>
            <a:ext cx="2167491" cy="2207144"/>
          </a:xfrm>
        </p:spPr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823913" y="4370387"/>
            <a:ext cx="1174750" cy="1965326"/>
          </a:xfrm>
          <a:custGeom>
            <a:avLst/>
            <a:gdLst>
              <a:gd name="T0" fmla="*/ 240 w 440"/>
              <a:gd name="T1" fmla="*/ 583 h 739"/>
              <a:gd name="T2" fmla="*/ 284 w 440"/>
              <a:gd name="T3" fmla="*/ 685 h 739"/>
              <a:gd name="T4" fmla="*/ 341 w 440"/>
              <a:gd name="T5" fmla="*/ 700 h 739"/>
              <a:gd name="T6" fmla="*/ 361 w 440"/>
              <a:gd name="T7" fmla="*/ 715 h 739"/>
              <a:gd name="T8" fmla="*/ 343 w 440"/>
              <a:gd name="T9" fmla="*/ 736 h 739"/>
              <a:gd name="T10" fmla="*/ 288 w 440"/>
              <a:gd name="T11" fmla="*/ 729 h 739"/>
              <a:gd name="T12" fmla="*/ 203 w 440"/>
              <a:gd name="T13" fmla="*/ 617 h 739"/>
              <a:gd name="T14" fmla="*/ 201 w 440"/>
              <a:gd name="T15" fmla="*/ 594 h 739"/>
              <a:gd name="T16" fmla="*/ 189 w 440"/>
              <a:gd name="T17" fmla="*/ 585 h 739"/>
              <a:gd name="T18" fmla="*/ 106 w 440"/>
              <a:gd name="T19" fmla="*/ 589 h 739"/>
              <a:gd name="T20" fmla="*/ 38 w 440"/>
              <a:gd name="T21" fmla="*/ 569 h 739"/>
              <a:gd name="T22" fmla="*/ 9 w 440"/>
              <a:gd name="T23" fmla="*/ 473 h 739"/>
              <a:gd name="T24" fmla="*/ 24 w 440"/>
              <a:gd name="T25" fmla="*/ 345 h 739"/>
              <a:gd name="T26" fmla="*/ 10 w 440"/>
              <a:gd name="T27" fmla="*/ 225 h 739"/>
              <a:gd name="T28" fmla="*/ 12 w 440"/>
              <a:gd name="T29" fmla="*/ 114 h 739"/>
              <a:gd name="T30" fmla="*/ 82 w 440"/>
              <a:gd name="T31" fmla="*/ 60 h 739"/>
              <a:gd name="T32" fmla="*/ 129 w 440"/>
              <a:gd name="T33" fmla="*/ 60 h 739"/>
              <a:gd name="T34" fmla="*/ 160 w 440"/>
              <a:gd name="T35" fmla="*/ 44 h 739"/>
              <a:gd name="T36" fmla="*/ 177 w 440"/>
              <a:gd name="T37" fmla="*/ 26 h 739"/>
              <a:gd name="T38" fmla="*/ 270 w 440"/>
              <a:gd name="T39" fmla="*/ 29 h 739"/>
              <a:gd name="T40" fmla="*/ 279 w 440"/>
              <a:gd name="T41" fmla="*/ 39 h 739"/>
              <a:gd name="T42" fmla="*/ 332 w 440"/>
              <a:gd name="T43" fmla="*/ 61 h 739"/>
              <a:gd name="T44" fmla="*/ 381 w 440"/>
              <a:gd name="T45" fmla="*/ 62 h 739"/>
              <a:gd name="T46" fmla="*/ 425 w 440"/>
              <a:gd name="T47" fmla="*/ 97 h 739"/>
              <a:gd name="T48" fmla="*/ 436 w 440"/>
              <a:gd name="T49" fmla="*/ 149 h 739"/>
              <a:gd name="T50" fmla="*/ 424 w 440"/>
              <a:gd name="T51" fmla="*/ 280 h 739"/>
              <a:gd name="T52" fmla="*/ 430 w 440"/>
              <a:gd name="T53" fmla="*/ 455 h 739"/>
              <a:gd name="T54" fmla="*/ 436 w 440"/>
              <a:gd name="T55" fmla="*/ 517 h 739"/>
              <a:gd name="T56" fmla="*/ 374 w 440"/>
              <a:gd name="T57" fmla="*/ 584 h 739"/>
              <a:gd name="T58" fmla="*/ 295 w 440"/>
              <a:gd name="T59" fmla="*/ 586 h 739"/>
              <a:gd name="T60" fmla="*/ 240 w 440"/>
              <a:gd name="T61" fmla="*/ 583 h 739"/>
              <a:gd name="T62" fmla="*/ 113 w 440"/>
              <a:gd name="T63" fmla="*/ 101 h 739"/>
              <a:gd name="T64" fmla="*/ 113 w 440"/>
              <a:gd name="T65" fmla="*/ 101 h 739"/>
              <a:gd name="T66" fmla="*/ 84 w 440"/>
              <a:gd name="T67" fmla="*/ 101 h 739"/>
              <a:gd name="T68" fmla="*/ 51 w 440"/>
              <a:gd name="T69" fmla="*/ 128 h 739"/>
              <a:gd name="T70" fmla="*/ 49 w 440"/>
              <a:gd name="T71" fmla="*/ 137 h 739"/>
              <a:gd name="T72" fmla="*/ 55 w 440"/>
              <a:gd name="T73" fmla="*/ 244 h 739"/>
              <a:gd name="T74" fmla="*/ 58 w 440"/>
              <a:gd name="T75" fmla="*/ 437 h 739"/>
              <a:gd name="T76" fmla="*/ 47 w 440"/>
              <a:gd name="T77" fmla="*/ 498 h 739"/>
              <a:gd name="T78" fmla="*/ 80 w 440"/>
              <a:gd name="T79" fmla="*/ 544 h 739"/>
              <a:gd name="T80" fmla="*/ 120 w 440"/>
              <a:gd name="T81" fmla="*/ 547 h 739"/>
              <a:gd name="T82" fmla="*/ 318 w 440"/>
              <a:gd name="T83" fmla="*/ 546 h 739"/>
              <a:gd name="T84" fmla="*/ 369 w 440"/>
              <a:gd name="T85" fmla="*/ 542 h 739"/>
              <a:gd name="T86" fmla="*/ 396 w 440"/>
              <a:gd name="T87" fmla="*/ 504 h 739"/>
              <a:gd name="T88" fmla="*/ 391 w 440"/>
              <a:gd name="T89" fmla="*/ 467 h 739"/>
              <a:gd name="T90" fmla="*/ 381 w 440"/>
              <a:gd name="T91" fmla="*/ 298 h 739"/>
              <a:gd name="T92" fmla="*/ 395 w 440"/>
              <a:gd name="T93" fmla="*/ 182 h 739"/>
              <a:gd name="T94" fmla="*/ 390 w 440"/>
              <a:gd name="T95" fmla="*/ 118 h 739"/>
              <a:gd name="T96" fmla="*/ 371 w 440"/>
              <a:gd name="T97" fmla="*/ 101 h 739"/>
              <a:gd name="T98" fmla="*/ 290 w 440"/>
              <a:gd name="T99" fmla="*/ 101 h 739"/>
              <a:gd name="T100" fmla="*/ 272 w 440"/>
              <a:gd name="T101" fmla="*/ 111 h 739"/>
              <a:gd name="T102" fmla="*/ 179 w 440"/>
              <a:gd name="T103" fmla="*/ 117 h 739"/>
              <a:gd name="T104" fmla="*/ 140 w 440"/>
              <a:gd name="T105" fmla="*/ 101 h 739"/>
              <a:gd name="T106" fmla="*/ 113 w 440"/>
              <a:gd name="T107" fmla="*/ 101 h 739"/>
              <a:gd name="T108" fmla="*/ 222 w 440"/>
              <a:gd name="T109" fmla="*/ 104 h 739"/>
              <a:gd name="T110" fmla="*/ 253 w 440"/>
              <a:gd name="T111" fmla="*/ 72 h 739"/>
              <a:gd name="T112" fmla="*/ 221 w 440"/>
              <a:gd name="T113" fmla="*/ 41 h 739"/>
              <a:gd name="T114" fmla="*/ 190 w 440"/>
              <a:gd name="T115" fmla="*/ 73 h 739"/>
              <a:gd name="T116" fmla="*/ 222 w 440"/>
              <a:gd name="T117" fmla="*/ 10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0" h="739">
                <a:moveTo>
                  <a:pt x="240" y="583"/>
                </a:moveTo>
                <a:cubicBezTo>
                  <a:pt x="242" y="624"/>
                  <a:pt x="247" y="661"/>
                  <a:pt x="284" y="685"/>
                </a:cubicBezTo>
                <a:cubicBezTo>
                  <a:pt x="302" y="696"/>
                  <a:pt x="321" y="698"/>
                  <a:pt x="341" y="700"/>
                </a:cubicBezTo>
                <a:cubicBezTo>
                  <a:pt x="351" y="701"/>
                  <a:pt x="360" y="703"/>
                  <a:pt x="361" y="715"/>
                </a:cubicBezTo>
                <a:cubicBezTo>
                  <a:pt x="362" y="726"/>
                  <a:pt x="356" y="734"/>
                  <a:pt x="343" y="736"/>
                </a:cubicBezTo>
                <a:cubicBezTo>
                  <a:pt x="324" y="739"/>
                  <a:pt x="306" y="735"/>
                  <a:pt x="288" y="729"/>
                </a:cubicBezTo>
                <a:cubicBezTo>
                  <a:pt x="236" y="710"/>
                  <a:pt x="212" y="669"/>
                  <a:pt x="203" y="617"/>
                </a:cubicBezTo>
                <a:cubicBezTo>
                  <a:pt x="202" y="610"/>
                  <a:pt x="201" y="602"/>
                  <a:pt x="201" y="594"/>
                </a:cubicBezTo>
                <a:cubicBezTo>
                  <a:pt x="201" y="585"/>
                  <a:pt x="197" y="584"/>
                  <a:pt x="189" y="585"/>
                </a:cubicBezTo>
                <a:cubicBezTo>
                  <a:pt x="161" y="586"/>
                  <a:pt x="134" y="588"/>
                  <a:pt x="106" y="589"/>
                </a:cubicBezTo>
                <a:cubicBezTo>
                  <a:pt x="81" y="589"/>
                  <a:pt x="58" y="584"/>
                  <a:pt x="38" y="569"/>
                </a:cubicBezTo>
                <a:cubicBezTo>
                  <a:pt x="5" y="544"/>
                  <a:pt x="0" y="511"/>
                  <a:pt x="9" y="473"/>
                </a:cubicBezTo>
                <a:cubicBezTo>
                  <a:pt x="18" y="431"/>
                  <a:pt x="27" y="388"/>
                  <a:pt x="24" y="345"/>
                </a:cubicBezTo>
                <a:cubicBezTo>
                  <a:pt x="22" y="305"/>
                  <a:pt x="15" y="265"/>
                  <a:pt x="10" y="225"/>
                </a:cubicBezTo>
                <a:cubicBezTo>
                  <a:pt x="6" y="188"/>
                  <a:pt x="3" y="151"/>
                  <a:pt x="12" y="114"/>
                </a:cubicBezTo>
                <a:cubicBezTo>
                  <a:pt x="21" y="77"/>
                  <a:pt x="44" y="59"/>
                  <a:pt x="82" y="60"/>
                </a:cubicBezTo>
                <a:cubicBezTo>
                  <a:pt x="98" y="60"/>
                  <a:pt x="113" y="60"/>
                  <a:pt x="129" y="60"/>
                </a:cubicBezTo>
                <a:cubicBezTo>
                  <a:pt x="141" y="59"/>
                  <a:pt x="152" y="54"/>
                  <a:pt x="160" y="44"/>
                </a:cubicBezTo>
                <a:cubicBezTo>
                  <a:pt x="166" y="38"/>
                  <a:pt x="171" y="32"/>
                  <a:pt x="177" y="26"/>
                </a:cubicBezTo>
                <a:cubicBezTo>
                  <a:pt x="204" y="0"/>
                  <a:pt x="245" y="1"/>
                  <a:pt x="270" y="29"/>
                </a:cubicBezTo>
                <a:cubicBezTo>
                  <a:pt x="273" y="32"/>
                  <a:pt x="276" y="36"/>
                  <a:pt x="279" y="39"/>
                </a:cubicBezTo>
                <a:cubicBezTo>
                  <a:pt x="293" y="56"/>
                  <a:pt x="311" y="62"/>
                  <a:pt x="332" y="61"/>
                </a:cubicBezTo>
                <a:cubicBezTo>
                  <a:pt x="348" y="61"/>
                  <a:pt x="365" y="60"/>
                  <a:pt x="381" y="62"/>
                </a:cubicBezTo>
                <a:cubicBezTo>
                  <a:pt x="402" y="64"/>
                  <a:pt x="418" y="77"/>
                  <a:pt x="425" y="97"/>
                </a:cubicBezTo>
                <a:cubicBezTo>
                  <a:pt x="431" y="114"/>
                  <a:pt x="435" y="132"/>
                  <a:pt x="436" y="149"/>
                </a:cubicBezTo>
                <a:cubicBezTo>
                  <a:pt x="440" y="193"/>
                  <a:pt x="431" y="237"/>
                  <a:pt x="424" y="280"/>
                </a:cubicBezTo>
                <a:cubicBezTo>
                  <a:pt x="415" y="339"/>
                  <a:pt x="418" y="397"/>
                  <a:pt x="430" y="455"/>
                </a:cubicBezTo>
                <a:cubicBezTo>
                  <a:pt x="435" y="475"/>
                  <a:pt x="438" y="497"/>
                  <a:pt x="436" y="517"/>
                </a:cubicBezTo>
                <a:cubicBezTo>
                  <a:pt x="433" y="551"/>
                  <a:pt x="407" y="576"/>
                  <a:pt x="374" y="584"/>
                </a:cubicBezTo>
                <a:cubicBezTo>
                  <a:pt x="348" y="590"/>
                  <a:pt x="322" y="588"/>
                  <a:pt x="295" y="586"/>
                </a:cubicBezTo>
                <a:cubicBezTo>
                  <a:pt x="277" y="584"/>
                  <a:pt x="260" y="584"/>
                  <a:pt x="240" y="583"/>
                </a:cubicBezTo>
                <a:close/>
                <a:moveTo>
                  <a:pt x="113" y="101"/>
                </a:moveTo>
                <a:cubicBezTo>
                  <a:pt x="113" y="101"/>
                  <a:pt x="113" y="101"/>
                  <a:pt x="113" y="101"/>
                </a:cubicBezTo>
                <a:cubicBezTo>
                  <a:pt x="103" y="101"/>
                  <a:pt x="94" y="101"/>
                  <a:pt x="84" y="101"/>
                </a:cubicBezTo>
                <a:cubicBezTo>
                  <a:pt x="61" y="101"/>
                  <a:pt x="56" y="105"/>
                  <a:pt x="51" y="128"/>
                </a:cubicBezTo>
                <a:cubicBezTo>
                  <a:pt x="50" y="131"/>
                  <a:pt x="50" y="134"/>
                  <a:pt x="49" y="137"/>
                </a:cubicBezTo>
                <a:cubicBezTo>
                  <a:pt x="44" y="173"/>
                  <a:pt x="49" y="209"/>
                  <a:pt x="55" y="244"/>
                </a:cubicBezTo>
                <a:cubicBezTo>
                  <a:pt x="66" y="308"/>
                  <a:pt x="70" y="372"/>
                  <a:pt x="58" y="437"/>
                </a:cubicBezTo>
                <a:cubicBezTo>
                  <a:pt x="54" y="457"/>
                  <a:pt x="49" y="478"/>
                  <a:pt x="47" y="498"/>
                </a:cubicBezTo>
                <a:cubicBezTo>
                  <a:pt x="44" y="522"/>
                  <a:pt x="56" y="538"/>
                  <a:pt x="80" y="544"/>
                </a:cubicBezTo>
                <a:cubicBezTo>
                  <a:pt x="93" y="547"/>
                  <a:pt x="107" y="548"/>
                  <a:pt x="120" y="547"/>
                </a:cubicBezTo>
                <a:cubicBezTo>
                  <a:pt x="186" y="544"/>
                  <a:pt x="252" y="538"/>
                  <a:pt x="318" y="546"/>
                </a:cubicBezTo>
                <a:cubicBezTo>
                  <a:pt x="335" y="548"/>
                  <a:pt x="353" y="545"/>
                  <a:pt x="369" y="542"/>
                </a:cubicBezTo>
                <a:cubicBezTo>
                  <a:pt x="387" y="538"/>
                  <a:pt x="397" y="522"/>
                  <a:pt x="396" y="504"/>
                </a:cubicBezTo>
                <a:cubicBezTo>
                  <a:pt x="396" y="492"/>
                  <a:pt x="394" y="479"/>
                  <a:pt x="391" y="467"/>
                </a:cubicBezTo>
                <a:cubicBezTo>
                  <a:pt x="378" y="411"/>
                  <a:pt x="373" y="355"/>
                  <a:pt x="381" y="298"/>
                </a:cubicBezTo>
                <a:cubicBezTo>
                  <a:pt x="386" y="259"/>
                  <a:pt x="392" y="221"/>
                  <a:pt x="395" y="182"/>
                </a:cubicBezTo>
                <a:cubicBezTo>
                  <a:pt x="396" y="161"/>
                  <a:pt x="392" y="140"/>
                  <a:pt x="390" y="118"/>
                </a:cubicBezTo>
                <a:cubicBezTo>
                  <a:pt x="388" y="109"/>
                  <a:pt x="382" y="101"/>
                  <a:pt x="371" y="101"/>
                </a:cubicBezTo>
                <a:cubicBezTo>
                  <a:pt x="344" y="101"/>
                  <a:pt x="317" y="101"/>
                  <a:pt x="290" y="101"/>
                </a:cubicBezTo>
                <a:cubicBezTo>
                  <a:pt x="284" y="102"/>
                  <a:pt x="276" y="106"/>
                  <a:pt x="272" y="111"/>
                </a:cubicBezTo>
                <a:cubicBezTo>
                  <a:pt x="248" y="140"/>
                  <a:pt x="204" y="144"/>
                  <a:pt x="179" y="117"/>
                </a:cubicBezTo>
                <a:cubicBezTo>
                  <a:pt x="167" y="104"/>
                  <a:pt x="155" y="101"/>
                  <a:pt x="140" y="101"/>
                </a:cubicBezTo>
                <a:cubicBezTo>
                  <a:pt x="131" y="101"/>
                  <a:pt x="122" y="101"/>
                  <a:pt x="113" y="101"/>
                </a:cubicBezTo>
                <a:close/>
                <a:moveTo>
                  <a:pt x="222" y="104"/>
                </a:moveTo>
                <a:cubicBezTo>
                  <a:pt x="239" y="104"/>
                  <a:pt x="253" y="89"/>
                  <a:pt x="253" y="72"/>
                </a:cubicBezTo>
                <a:cubicBezTo>
                  <a:pt x="253" y="55"/>
                  <a:pt x="239" y="40"/>
                  <a:pt x="221" y="41"/>
                </a:cubicBezTo>
                <a:cubicBezTo>
                  <a:pt x="204" y="41"/>
                  <a:pt x="189" y="55"/>
                  <a:pt x="190" y="73"/>
                </a:cubicBezTo>
                <a:cubicBezTo>
                  <a:pt x="190" y="90"/>
                  <a:pt x="205" y="104"/>
                  <a:pt x="222" y="104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6"/>
          <p:cNvSpPr>
            <a:spLocks noEditPoints="1"/>
          </p:cNvSpPr>
          <p:nvPr/>
        </p:nvSpPr>
        <p:spPr bwMode="auto">
          <a:xfrm>
            <a:off x="1027113" y="4851400"/>
            <a:ext cx="771525" cy="893763"/>
          </a:xfrm>
          <a:custGeom>
            <a:avLst/>
            <a:gdLst>
              <a:gd name="T0" fmla="*/ 5 w 289"/>
              <a:gd name="T1" fmla="*/ 7 h 336"/>
              <a:gd name="T2" fmla="*/ 75 w 289"/>
              <a:gd name="T3" fmla="*/ 11 h 336"/>
              <a:gd name="T4" fmla="*/ 141 w 289"/>
              <a:gd name="T5" fmla="*/ 21 h 336"/>
              <a:gd name="T6" fmla="*/ 188 w 289"/>
              <a:gd name="T7" fmla="*/ 8 h 336"/>
              <a:gd name="T8" fmla="*/ 236 w 289"/>
              <a:gd name="T9" fmla="*/ 11 h 336"/>
              <a:gd name="T10" fmla="*/ 283 w 289"/>
              <a:gd name="T11" fmla="*/ 30 h 336"/>
              <a:gd name="T12" fmla="*/ 275 w 289"/>
              <a:gd name="T13" fmla="*/ 83 h 336"/>
              <a:gd name="T14" fmla="*/ 283 w 289"/>
              <a:gd name="T15" fmla="*/ 295 h 336"/>
              <a:gd name="T16" fmla="*/ 285 w 289"/>
              <a:gd name="T17" fmla="*/ 309 h 336"/>
              <a:gd name="T18" fmla="*/ 267 w 289"/>
              <a:gd name="T19" fmla="*/ 332 h 336"/>
              <a:gd name="T20" fmla="*/ 224 w 289"/>
              <a:gd name="T21" fmla="*/ 330 h 336"/>
              <a:gd name="T22" fmla="*/ 43 w 289"/>
              <a:gd name="T23" fmla="*/ 333 h 336"/>
              <a:gd name="T24" fmla="*/ 9 w 289"/>
              <a:gd name="T25" fmla="*/ 295 h 336"/>
              <a:gd name="T26" fmla="*/ 13 w 289"/>
              <a:gd name="T27" fmla="*/ 60 h 336"/>
              <a:gd name="T28" fmla="*/ 5 w 289"/>
              <a:gd name="T29" fmla="*/ 7 h 336"/>
              <a:gd name="T30" fmla="*/ 145 w 289"/>
              <a:gd name="T31" fmla="*/ 85 h 336"/>
              <a:gd name="T32" fmla="*/ 102 w 289"/>
              <a:gd name="T33" fmla="*/ 144 h 336"/>
              <a:gd name="T34" fmla="*/ 93 w 289"/>
              <a:gd name="T35" fmla="*/ 157 h 336"/>
              <a:gd name="T36" fmla="*/ 105 w 289"/>
              <a:gd name="T37" fmla="*/ 240 h 336"/>
              <a:gd name="T38" fmla="*/ 185 w 289"/>
              <a:gd name="T39" fmla="*/ 241 h 336"/>
              <a:gd name="T40" fmla="*/ 197 w 289"/>
              <a:gd name="T41" fmla="*/ 158 h 336"/>
              <a:gd name="T42" fmla="*/ 145 w 289"/>
              <a:gd name="T43" fmla="*/ 8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9" h="336">
                <a:moveTo>
                  <a:pt x="5" y="7"/>
                </a:moveTo>
                <a:cubicBezTo>
                  <a:pt x="31" y="0"/>
                  <a:pt x="52" y="6"/>
                  <a:pt x="75" y="11"/>
                </a:cubicBezTo>
                <a:cubicBezTo>
                  <a:pt x="96" y="15"/>
                  <a:pt x="119" y="21"/>
                  <a:pt x="141" y="21"/>
                </a:cubicBezTo>
                <a:cubicBezTo>
                  <a:pt x="157" y="21"/>
                  <a:pt x="172" y="14"/>
                  <a:pt x="188" y="8"/>
                </a:cubicBezTo>
                <a:cubicBezTo>
                  <a:pt x="205" y="1"/>
                  <a:pt x="220" y="2"/>
                  <a:pt x="236" y="11"/>
                </a:cubicBezTo>
                <a:cubicBezTo>
                  <a:pt x="250" y="19"/>
                  <a:pt x="266" y="23"/>
                  <a:pt x="283" y="30"/>
                </a:cubicBezTo>
                <a:cubicBezTo>
                  <a:pt x="281" y="45"/>
                  <a:pt x="278" y="64"/>
                  <a:pt x="275" y="83"/>
                </a:cubicBezTo>
                <a:cubicBezTo>
                  <a:pt x="263" y="154"/>
                  <a:pt x="266" y="225"/>
                  <a:pt x="283" y="295"/>
                </a:cubicBezTo>
                <a:cubicBezTo>
                  <a:pt x="284" y="300"/>
                  <a:pt x="285" y="305"/>
                  <a:pt x="285" y="309"/>
                </a:cubicBezTo>
                <a:cubicBezTo>
                  <a:pt x="289" y="329"/>
                  <a:pt x="286" y="332"/>
                  <a:pt x="267" y="332"/>
                </a:cubicBezTo>
                <a:cubicBezTo>
                  <a:pt x="252" y="332"/>
                  <a:pt x="238" y="331"/>
                  <a:pt x="224" y="330"/>
                </a:cubicBezTo>
                <a:cubicBezTo>
                  <a:pt x="163" y="324"/>
                  <a:pt x="103" y="329"/>
                  <a:pt x="43" y="333"/>
                </a:cubicBezTo>
                <a:cubicBezTo>
                  <a:pt x="5" y="336"/>
                  <a:pt x="0" y="331"/>
                  <a:pt x="9" y="295"/>
                </a:cubicBezTo>
                <a:cubicBezTo>
                  <a:pt x="27" y="217"/>
                  <a:pt x="27" y="139"/>
                  <a:pt x="13" y="60"/>
                </a:cubicBezTo>
                <a:cubicBezTo>
                  <a:pt x="9" y="43"/>
                  <a:pt x="8" y="25"/>
                  <a:pt x="5" y="7"/>
                </a:cubicBezTo>
                <a:close/>
                <a:moveTo>
                  <a:pt x="145" y="85"/>
                </a:moveTo>
                <a:cubicBezTo>
                  <a:pt x="131" y="104"/>
                  <a:pt x="117" y="124"/>
                  <a:pt x="102" y="144"/>
                </a:cubicBezTo>
                <a:cubicBezTo>
                  <a:pt x="99" y="149"/>
                  <a:pt x="96" y="153"/>
                  <a:pt x="93" y="157"/>
                </a:cubicBezTo>
                <a:cubicBezTo>
                  <a:pt x="76" y="184"/>
                  <a:pt x="81" y="219"/>
                  <a:pt x="105" y="240"/>
                </a:cubicBezTo>
                <a:cubicBezTo>
                  <a:pt x="128" y="260"/>
                  <a:pt x="163" y="260"/>
                  <a:pt x="185" y="241"/>
                </a:cubicBezTo>
                <a:cubicBezTo>
                  <a:pt x="205" y="224"/>
                  <a:pt x="218" y="186"/>
                  <a:pt x="197" y="158"/>
                </a:cubicBezTo>
                <a:cubicBezTo>
                  <a:pt x="179" y="133"/>
                  <a:pt x="162" y="108"/>
                  <a:pt x="145" y="85"/>
                </a:cubicBezTo>
                <a:close/>
              </a:path>
            </a:pathLst>
          </a:custGeom>
          <a:solidFill>
            <a:srgbClr val="E524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E4A1AB40-31D5-4B4F-9410-3CEE26B40F45}"/>
              </a:ext>
            </a:extLst>
          </p:cNvPr>
          <p:cNvSpPr/>
          <p:nvPr/>
        </p:nvSpPr>
        <p:spPr>
          <a:xfrm>
            <a:off x="1673901" y="1333329"/>
            <a:ext cx="1287581" cy="1287452"/>
          </a:xfrm>
          <a:custGeom>
            <a:avLst/>
            <a:gdLst>
              <a:gd name="connsiteX0" fmla="*/ 1488683 w 3140536"/>
              <a:gd name="connsiteY0" fmla="*/ 956410 h 3140220"/>
              <a:gd name="connsiteX1" fmla="*/ 1149168 w 3140536"/>
              <a:gd name="connsiteY1" fmla="*/ 1565006 h 3140220"/>
              <a:gd name="connsiteX2" fmla="*/ 716116 w 3140536"/>
              <a:gd name="connsiteY2" fmla="*/ 1564361 h 3140220"/>
              <a:gd name="connsiteX3" fmla="*/ 678403 w 3140536"/>
              <a:gd name="connsiteY3" fmla="*/ 1585837 h 3140220"/>
              <a:gd name="connsiteX4" fmla="*/ 647760 w 3140536"/>
              <a:gd name="connsiteY4" fmla="*/ 1634027 h 3140220"/>
              <a:gd name="connsiteX5" fmla="*/ 631260 w 3140536"/>
              <a:gd name="connsiteY5" fmla="*/ 1485529 h 3140220"/>
              <a:gd name="connsiteX6" fmla="*/ 585428 w 3140536"/>
              <a:gd name="connsiteY6" fmla="*/ 1064129 h 3140220"/>
              <a:gd name="connsiteX7" fmla="*/ 561071 w 3140536"/>
              <a:gd name="connsiteY7" fmla="*/ 1046843 h 3140220"/>
              <a:gd name="connsiteX8" fmla="*/ 548500 w 3140536"/>
              <a:gd name="connsiteY8" fmla="*/ 1068581 h 3140220"/>
              <a:gd name="connsiteX9" fmla="*/ 515762 w 3140536"/>
              <a:gd name="connsiteY9" fmla="*/ 1419268 h 3140220"/>
              <a:gd name="connsiteX10" fmla="*/ 475167 w 3140536"/>
              <a:gd name="connsiteY10" fmla="*/ 1847738 h 3140220"/>
              <a:gd name="connsiteX11" fmla="*/ 467310 w 3140536"/>
              <a:gd name="connsiteY11" fmla="*/ 1929713 h 3140220"/>
              <a:gd name="connsiteX12" fmla="*/ 464691 w 3140536"/>
              <a:gd name="connsiteY12" fmla="*/ 1926832 h 3140220"/>
              <a:gd name="connsiteX13" fmla="*/ 418859 w 3140536"/>
              <a:gd name="connsiteY13" fmla="*/ 1670955 h 3140220"/>
              <a:gd name="connsiteX14" fmla="*/ 375121 w 3140536"/>
              <a:gd name="connsiteY14" fmla="*/ 1429220 h 3140220"/>
              <a:gd name="connsiteX15" fmla="*/ 358359 w 3140536"/>
              <a:gd name="connsiteY15" fmla="*/ 1412195 h 3140220"/>
              <a:gd name="connsiteX16" fmla="*/ 338455 w 3140536"/>
              <a:gd name="connsiteY16" fmla="*/ 1427387 h 3140220"/>
              <a:gd name="connsiteX17" fmla="*/ 301527 w 3140536"/>
              <a:gd name="connsiteY17" fmla="*/ 1546028 h 3140220"/>
              <a:gd name="connsiteX18" fmla="*/ 268789 w 3140536"/>
              <a:gd name="connsiteY18" fmla="*/ 1562790 h 3140220"/>
              <a:gd name="connsiteX19" fmla="*/ 256742 w 3140536"/>
              <a:gd name="connsiteY19" fmla="*/ 1561742 h 3140220"/>
              <a:gd name="connsiteX20" fmla="*/ 72101 w 3140536"/>
              <a:gd name="connsiteY20" fmla="*/ 1561742 h 3140220"/>
              <a:gd name="connsiteX21" fmla="*/ 60578 w 3140536"/>
              <a:gd name="connsiteY21" fmla="*/ 1562790 h 3140220"/>
              <a:gd name="connsiteX22" fmla="*/ 16054 w 3140536"/>
              <a:gd name="connsiteY22" fmla="*/ 1563314 h 3140220"/>
              <a:gd name="connsiteX23" fmla="*/ 6364 w 3140536"/>
              <a:gd name="connsiteY23" fmla="*/ 1565147 h 3140220"/>
              <a:gd name="connsiteX24" fmla="*/ 5316 w 3140536"/>
              <a:gd name="connsiteY24" fmla="*/ 1590813 h 3140220"/>
              <a:gd name="connsiteX25" fmla="*/ 17626 w 3140536"/>
              <a:gd name="connsiteY25" fmla="*/ 1594480 h 3140220"/>
              <a:gd name="connsiteX26" fmla="*/ 303098 w 3140536"/>
              <a:gd name="connsiteY26" fmla="*/ 1594480 h 3140220"/>
              <a:gd name="connsiteX27" fmla="*/ 330074 w 3140536"/>
              <a:gd name="connsiteY27" fmla="*/ 1573528 h 3140220"/>
              <a:gd name="connsiteX28" fmla="*/ 352336 w 3140536"/>
              <a:gd name="connsiteY28" fmla="*/ 1502029 h 3140220"/>
              <a:gd name="connsiteX29" fmla="*/ 354693 w 3140536"/>
              <a:gd name="connsiteY29" fmla="*/ 1513814 h 3140220"/>
              <a:gd name="connsiteX30" fmla="*/ 424358 w 3140536"/>
              <a:gd name="connsiteY30" fmla="*/ 1899333 h 3140220"/>
              <a:gd name="connsiteX31" fmla="*/ 453430 w 3140536"/>
              <a:gd name="connsiteY31" fmla="*/ 2061188 h 3140220"/>
              <a:gd name="connsiteX32" fmla="*/ 478834 w 3140536"/>
              <a:gd name="connsiteY32" fmla="*/ 2079259 h 3140220"/>
              <a:gd name="connsiteX33" fmla="*/ 491143 w 3140536"/>
              <a:gd name="connsiteY33" fmla="*/ 2054116 h 3140220"/>
              <a:gd name="connsiteX34" fmla="*/ 518905 w 3140536"/>
              <a:gd name="connsiteY34" fmla="*/ 1757906 h 3140220"/>
              <a:gd name="connsiteX35" fmla="*/ 559500 w 3140536"/>
              <a:gd name="connsiteY35" fmla="*/ 1332054 h 3140220"/>
              <a:gd name="connsiteX36" fmla="*/ 567618 w 3140536"/>
              <a:gd name="connsiteY36" fmla="*/ 1244055 h 3140220"/>
              <a:gd name="connsiteX37" fmla="*/ 570761 w 3140536"/>
              <a:gd name="connsiteY37" fmla="*/ 1249817 h 3140220"/>
              <a:gd name="connsiteX38" fmla="*/ 597475 w 3140536"/>
              <a:gd name="connsiteY38" fmla="*/ 1497576 h 3140220"/>
              <a:gd name="connsiteX39" fmla="*/ 617118 w 3140536"/>
              <a:gd name="connsiteY39" fmla="*/ 1677764 h 3140220"/>
              <a:gd name="connsiteX40" fmla="*/ 627594 w 3140536"/>
              <a:gd name="connsiteY40" fmla="*/ 1694526 h 3140220"/>
              <a:gd name="connsiteX41" fmla="*/ 648284 w 3140536"/>
              <a:gd name="connsiteY41" fmla="*/ 1691121 h 3140220"/>
              <a:gd name="connsiteX42" fmla="*/ 664522 w 3140536"/>
              <a:gd name="connsiteY42" fmla="*/ 1672526 h 3140220"/>
              <a:gd name="connsiteX43" fmla="*/ 706164 w 3140536"/>
              <a:gd name="connsiteY43" fmla="*/ 1606003 h 3140220"/>
              <a:gd name="connsiteX44" fmla="*/ 727902 w 3140536"/>
              <a:gd name="connsiteY44" fmla="*/ 1593956 h 3140220"/>
              <a:gd name="connsiteX45" fmla="*/ 1132906 w 3140536"/>
              <a:gd name="connsiteY45" fmla="*/ 1594155 h 3140220"/>
              <a:gd name="connsiteX46" fmla="*/ 1124560 w 3140536"/>
              <a:gd name="connsiteY46" fmla="*/ 1609116 h 3140220"/>
              <a:gd name="connsiteX47" fmla="*/ 1127321 w 3140536"/>
              <a:gd name="connsiteY47" fmla="*/ 1609116 h 3140220"/>
              <a:gd name="connsiteX48" fmla="*/ 1088373 w 3140536"/>
              <a:gd name="connsiteY48" fmla="*/ 1781043 h 3140220"/>
              <a:gd name="connsiteX49" fmla="*/ 1491166 w 3140536"/>
              <a:gd name="connsiteY49" fmla="*/ 2183834 h 3140220"/>
              <a:gd name="connsiteX50" fmla="*/ 1893958 w 3140536"/>
              <a:gd name="connsiteY50" fmla="*/ 1781043 h 3140220"/>
              <a:gd name="connsiteX51" fmla="*/ 1850579 w 3140536"/>
              <a:gd name="connsiteY51" fmla="*/ 1599793 h 3140220"/>
              <a:gd name="connsiteX52" fmla="*/ 1847185 w 3140536"/>
              <a:gd name="connsiteY52" fmla="*/ 1594278 h 3140220"/>
              <a:gd name="connsiteX53" fmla="*/ 1899403 w 3140536"/>
              <a:gd name="connsiteY53" fmla="*/ 1594298 h 3140220"/>
              <a:gd name="connsiteX54" fmla="*/ 1922783 w 3140536"/>
              <a:gd name="connsiteY54" fmla="*/ 1634580 h 3140220"/>
              <a:gd name="connsiteX55" fmla="*/ 1948185 w 3140536"/>
              <a:gd name="connsiteY55" fmla="*/ 1712301 h 3140220"/>
              <a:gd name="connsiteX56" fmla="*/ 1957613 w 3140536"/>
              <a:gd name="connsiteY56" fmla="*/ 1712777 h 3140220"/>
              <a:gd name="connsiteX57" fmla="*/ 2161174 w 3140536"/>
              <a:gd name="connsiteY57" fmla="*/ 1604545 h 3140220"/>
              <a:gd name="connsiteX58" fmla="*/ 2166680 w 3140536"/>
              <a:gd name="connsiteY58" fmla="*/ 1594400 h 3140220"/>
              <a:gd name="connsiteX59" fmla="*/ 2374738 w 3140536"/>
              <a:gd name="connsiteY59" fmla="*/ 1594480 h 3140220"/>
              <a:gd name="connsiteX60" fmla="*/ 2404595 w 3140536"/>
              <a:gd name="connsiteY60" fmla="*/ 1572218 h 3140220"/>
              <a:gd name="connsiteX61" fmla="*/ 2426856 w 3140536"/>
              <a:gd name="connsiteY61" fmla="*/ 1502290 h 3140220"/>
              <a:gd name="connsiteX62" fmla="*/ 2429214 w 3140536"/>
              <a:gd name="connsiteY62" fmla="*/ 1513552 h 3140220"/>
              <a:gd name="connsiteX63" fmla="*/ 2499141 w 3140536"/>
              <a:gd name="connsiteY63" fmla="*/ 1900380 h 3140220"/>
              <a:gd name="connsiteX64" fmla="*/ 2528474 w 3140536"/>
              <a:gd name="connsiteY64" fmla="*/ 2062235 h 3140220"/>
              <a:gd name="connsiteX65" fmla="*/ 2552045 w 3140536"/>
              <a:gd name="connsiteY65" fmla="*/ 2079521 h 3140220"/>
              <a:gd name="connsiteX66" fmla="*/ 2565402 w 3140536"/>
              <a:gd name="connsiteY66" fmla="*/ 2056474 h 3140220"/>
              <a:gd name="connsiteX67" fmla="*/ 2583997 w 3140536"/>
              <a:gd name="connsiteY67" fmla="*/ 1859000 h 3140220"/>
              <a:gd name="connsiteX68" fmla="*/ 2609926 w 3140536"/>
              <a:gd name="connsiteY68" fmla="*/ 1586361 h 3140220"/>
              <a:gd name="connsiteX69" fmla="*/ 2632449 w 3140536"/>
              <a:gd name="connsiteY69" fmla="*/ 1343315 h 3140220"/>
              <a:gd name="connsiteX70" fmla="*/ 2642139 w 3140536"/>
              <a:gd name="connsiteY70" fmla="*/ 1243793 h 3140220"/>
              <a:gd name="connsiteX71" fmla="*/ 2645020 w 3140536"/>
              <a:gd name="connsiteY71" fmla="*/ 1249555 h 3140220"/>
              <a:gd name="connsiteX72" fmla="*/ 2671734 w 3140536"/>
              <a:gd name="connsiteY72" fmla="*/ 1497314 h 3140220"/>
              <a:gd name="connsiteX73" fmla="*/ 2691377 w 3140536"/>
              <a:gd name="connsiteY73" fmla="*/ 1677502 h 3140220"/>
              <a:gd name="connsiteX74" fmla="*/ 2722543 w 3140536"/>
              <a:gd name="connsiteY74" fmla="*/ 1690859 h 3140220"/>
              <a:gd name="connsiteX75" fmla="*/ 2739567 w 3140536"/>
              <a:gd name="connsiteY75" fmla="*/ 1671217 h 3140220"/>
              <a:gd name="connsiteX76" fmla="*/ 2781471 w 3140536"/>
              <a:gd name="connsiteY76" fmla="*/ 1604694 h 3140220"/>
              <a:gd name="connsiteX77" fmla="*/ 2801113 w 3140536"/>
              <a:gd name="connsiteY77" fmla="*/ 1593694 h 3140220"/>
              <a:gd name="connsiteX78" fmla="*/ 3056467 w 3140536"/>
              <a:gd name="connsiteY78" fmla="*/ 1593956 h 3140220"/>
              <a:gd name="connsiteX79" fmla="*/ 3127180 w 3140536"/>
              <a:gd name="connsiteY79" fmla="*/ 1593956 h 3140220"/>
              <a:gd name="connsiteX80" fmla="*/ 3137395 w 3140536"/>
              <a:gd name="connsiteY80" fmla="*/ 1590813 h 3140220"/>
              <a:gd name="connsiteX81" fmla="*/ 3136871 w 3140536"/>
              <a:gd name="connsiteY81" fmla="*/ 1567504 h 3140220"/>
              <a:gd name="connsiteX82" fmla="*/ 3122466 w 3140536"/>
              <a:gd name="connsiteY82" fmla="*/ 1565147 h 3140220"/>
              <a:gd name="connsiteX83" fmla="*/ 2785923 w 3140536"/>
              <a:gd name="connsiteY83" fmla="*/ 1564623 h 3140220"/>
              <a:gd name="connsiteX84" fmla="*/ 2756328 w 3140536"/>
              <a:gd name="connsiteY84" fmla="*/ 1581123 h 3140220"/>
              <a:gd name="connsiteX85" fmla="*/ 2722805 w 3140536"/>
              <a:gd name="connsiteY85" fmla="*/ 1634027 h 3140220"/>
              <a:gd name="connsiteX86" fmla="*/ 2721757 w 3140536"/>
              <a:gd name="connsiteY86" fmla="*/ 1626170 h 3140220"/>
              <a:gd name="connsiteX87" fmla="*/ 2700020 w 3140536"/>
              <a:gd name="connsiteY87" fmla="*/ 1428958 h 3140220"/>
              <a:gd name="connsiteX88" fmla="*/ 2676972 w 3140536"/>
              <a:gd name="connsiteY88" fmla="*/ 1216293 h 3140220"/>
              <a:gd name="connsiteX89" fmla="*/ 2660211 w 3140536"/>
              <a:gd name="connsiteY89" fmla="*/ 1063343 h 3140220"/>
              <a:gd name="connsiteX90" fmla="*/ 2640306 w 3140536"/>
              <a:gd name="connsiteY90" fmla="*/ 1046319 h 3140220"/>
              <a:gd name="connsiteX91" fmla="*/ 2623544 w 3140536"/>
              <a:gd name="connsiteY91" fmla="*/ 1066748 h 3140220"/>
              <a:gd name="connsiteX92" fmla="*/ 2610187 w 3140536"/>
              <a:gd name="connsiteY92" fmla="*/ 1208436 h 3140220"/>
              <a:gd name="connsiteX93" fmla="*/ 2582688 w 3140536"/>
              <a:gd name="connsiteY93" fmla="*/ 1503338 h 3140220"/>
              <a:gd name="connsiteX94" fmla="*/ 2552569 w 3140536"/>
              <a:gd name="connsiteY94" fmla="*/ 1816310 h 3140220"/>
              <a:gd name="connsiteX95" fmla="*/ 2542093 w 3140536"/>
              <a:gd name="connsiteY95" fmla="*/ 1928666 h 3140220"/>
              <a:gd name="connsiteX96" fmla="*/ 2538688 w 3140536"/>
              <a:gd name="connsiteY96" fmla="*/ 1924737 h 3140220"/>
              <a:gd name="connsiteX97" fmla="*/ 2508832 w 3140536"/>
              <a:gd name="connsiteY97" fmla="*/ 1756335 h 3140220"/>
              <a:gd name="connsiteX98" fmla="*/ 2450951 w 3140536"/>
              <a:gd name="connsiteY98" fmla="*/ 1434982 h 3140220"/>
              <a:gd name="connsiteX99" fmla="*/ 2432095 w 3140536"/>
              <a:gd name="connsiteY99" fmla="*/ 1412457 h 3140220"/>
              <a:gd name="connsiteX100" fmla="*/ 2411404 w 3140536"/>
              <a:gd name="connsiteY100" fmla="*/ 1433410 h 3140220"/>
              <a:gd name="connsiteX101" fmla="*/ 2375262 w 3140536"/>
              <a:gd name="connsiteY101" fmla="*/ 1550742 h 3140220"/>
              <a:gd name="connsiteX102" fmla="*/ 2355357 w 3140536"/>
              <a:gd name="connsiteY102" fmla="*/ 1565147 h 3140220"/>
              <a:gd name="connsiteX103" fmla="*/ 2182667 w 3140536"/>
              <a:gd name="connsiteY103" fmla="*/ 1564947 h 3140220"/>
              <a:gd name="connsiteX104" fmla="*/ 2183807 w 3140536"/>
              <a:gd name="connsiteY104" fmla="*/ 1562846 h 3140220"/>
              <a:gd name="connsiteX105" fmla="*/ 2203099 w 3140536"/>
              <a:gd name="connsiteY105" fmla="*/ 1467292 h 3140220"/>
              <a:gd name="connsiteX106" fmla="*/ 2157255 w 3140536"/>
              <a:gd name="connsiteY106" fmla="*/ 1325289 h 3140220"/>
              <a:gd name="connsiteX107" fmla="*/ 1956101 w 3140536"/>
              <a:gd name="connsiteY107" fmla="*/ 964711 h 3140220"/>
              <a:gd name="connsiteX108" fmla="*/ 1751809 w 3140536"/>
              <a:gd name="connsiteY108" fmla="*/ 1330913 h 3140220"/>
              <a:gd name="connsiteX109" fmla="*/ 1882175 w 3140536"/>
              <a:gd name="connsiteY109" fmla="*/ 1564600 h 3140220"/>
              <a:gd name="connsiteX110" fmla="*/ 1828886 w 3140536"/>
              <a:gd name="connsiteY110" fmla="*/ 1564538 h 3140220"/>
              <a:gd name="connsiteX111" fmla="*/ 1818738 w 3140536"/>
              <a:gd name="connsiteY111" fmla="*/ 1548046 h 3140220"/>
              <a:gd name="connsiteX112" fmla="*/ 1546697 w 3140536"/>
              <a:gd name="connsiteY112" fmla="*/ 1060401 h 3140220"/>
              <a:gd name="connsiteX113" fmla="*/ 1543431 w 3140536"/>
              <a:gd name="connsiteY113" fmla="*/ 1051034 h 3140220"/>
              <a:gd name="connsiteX114" fmla="*/ 1540967 w 3140536"/>
              <a:gd name="connsiteY114" fmla="*/ 1050131 h 3140220"/>
              <a:gd name="connsiteX115" fmla="*/ 1041397 w 3140536"/>
              <a:gd name="connsiteY115" fmla="*/ 24 h 3140220"/>
              <a:gd name="connsiteX116" fmla="*/ 2092931 w 3140536"/>
              <a:gd name="connsiteY116" fmla="*/ 24 h 3140220"/>
              <a:gd name="connsiteX117" fmla="*/ 2113097 w 3140536"/>
              <a:gd name="connsiteY117" fmla="*/ 20714 h 3140220"/>
              <a:gd name="connsiteX118" fmla="*/ 2113097 w 3140536"/>
              <a:gd name="connsiteY118" fmla="*/ 1009391 h 3140220"/>
              <a:gd name="connsiteX119" fmla="*/ 2131169 w 3140536"/>
              <a:gd name="connsiteY119" fmla="*/ 1027725 h 3140220"/>
              <a:gd name="connsiteX120" fmla="*/ 3121155 w 3140536"/>
              <a:gd name="connsiteY120" fmla="*/ 1027725 h 3140220"/>
              <a:gd name="connsiteX121" fmla="*/ 3140536 w 3140536"/>
              <a:gd name="connsiteY121" fmla="*/ 1046581 h 3140220"/>
              <a:gd name="connsiteX122" fmla="*/ 3140536 w 3140536"/>
              <a:gd name="connsiteY122" fmla="*/ 2096805 h 3140220"/>
              <a:gd name="connsiteX123" fmla="*/ 3122989 w 3140536"/>
              <a:gd name="connsiteY123" fmla="*/ 2114615 h 3140220"/>
              <a:gd name="connsiteX124" fmla="*/ 2139549 w 3140536"/>
              <a:gd name="connsiteY124" fmla="*/ 2114615 h 3140220"/>
              <a:gd name="connsiteX125" fmla="*/ 2121216 w 3140536"/>
              <a:gd name="connsiteY125" fmla="*/ 2132948 h 3140220"/>
              <a:gd name="connsiteX126" fmla="*/ 2121216 w 3140536"/>
              <a:gd name="connsiteY126" fmla="*/ 3121625 h 3140220"/>
              <a:gd name="connsiteX127" fmla="*/ 2102883 w 3140536"/>
              <a:gd name="connsiteY127" fmla="*/ 3140220 h 3140220"/>
              <a:gd name="connsiteX128" fmla="*/ 1574105 w 3140536"/>
              <a:gd name="connsiteY128" fmla="*/ 3139958 h 3140220"/>
              <a:gd name="connsiteX129" fmla="*/ 1042445 w 3140536"/>
              <a:gd name="connsiteY129" fmla="*/ 3140220 h 3140220"/>
              <a:gd name="connsiteX130" fmla="*/ 1026469 w 3140536"/>
              <a:gd name="connsiteY130" fmla="*/ 3124506 h 3140220"/>
              <a:gd name="connsiteX131" fmla="*/ 1026731 w 3140536"/>
              <a:gd name="connsiteY131" fmla="*/ 2134519 h 3140220"/>
              <a:gd name="connsiteX132" fmla="*/ 1006303 w 3140536"/>
              <a:gd name="connsiteY132" fmla="*/ 2114615 h 3140220"/>
              <a:gd name="connsiteX133" fmla="*/ 18935 w 3140536"/>
              <a:gd name="connsiteY133" fmla="*/ 2114615 h 3140220"/>
              <a:gd name="connsiteX134" fmla="*/ 78 w 3140536"/>
              <a:gd name="connsiteY134" fmla="*/ 2095496 h 3140220"/>
              <a:gd name="connsiteX135" fmla="*/ 78 w 3140536"/>
              <a:gd name="connsiteY135" fmla="*/ 1046581 h 3140220"/>
              <a:gd name="connsiteX136" fmla="*/ 18935 w 3140536"/>
              <a:gd name="connsiteY136" fmla="*/ 1027725 h 3140220"/>
              <a:gd name="connsiteX137" fmla="*/ 1003684 w 3140536"/>
              <a:gd name="connsiteY137" fmla="*/ 1027725 h 3140220"/>
              <a:gd name="connsiteX138" fmla="*/ 1022802 w 3140536"/>
              <a:gd name="connsiteY138" fmla="*/ 1009130 h 3140220"/>
              <a:gd name="connsiteX139" fmla="*/ 1022802 w 3140536"/>
              <a:gd name="connsiteY139" fmla="*/ 19143 h 3140220"/>
              <a:gd name="connsiteX140" fmla="*/ 1041397 w 3140536"/>
              <a:gd name="connsiteY140" fmla="*/ 24 h 31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140536" h="3140220">
                <a:moveTo>
                  <a:pt x="1488683" y="956410"/>
                </a:moveTo>
                <a:lnTo>
                  <a:pt x="1149168" y="1565006"/>
                </a:lnTo>
                <a:lnTo>
                  <a:pt x="716116" y="1564361"/>
                </a:lnTo>
                <a:cubicBezTo>
                  <a:pt x="697783" y="1564361"/>
                  <a:pt x="686784" y="1570385"/>
                  <a:pt x="678403" y="1585837"/>
                </a:cubicBezTo>
                <a:cubicBezTo>
                  <a:pt x="669760" y="1601551"/>
                  <a:pt x="659022" y="1616217"/>
                  <a:pt x="647760" y="1634027"/>
                </a:cubicBezTo>
                <a:cubicBezTo>
                  <a:pt x="641998" y="1582170"/>
                  <a:pt x="636499" y="1533981"/>
                  <a:pt x="631260" y="1485529"/>
                </a:cubicBezTo>
                <a:cubicBezTo>
                  <a:pt x="616070" y="1345149"/>
                  <a:pt x="600618" y="1204508"/>
                  <a:pt x="585428" y="1064129"/>
                </a:cubicBezTo>
                <a:cubicBezTo>
                  <a:pt x="583594" y="1049462"/>
                  <a:pt x="574952" y="1043177"/>
                  <a:pt x="561071" y="1046843"/>
                </a:cubicBezTo>
                <a:cubicBezTo>
                  <a:pt x="549547" y="1049724"/>
                  <a:pt x="549285" y="1059414"/>
                  <a:pt x="548500" y="1068581"/>
                </a:cubicBezTo>
                <a:cubicBezTo>
                  <a:pt x="537500" y="1185389"/>
                  <a:pt x="526762" y="1302459"/>
                  <a:pt x="515762" y="1419268"/>
                </a:cubicBezTo>
                <a:cubicBezTo>
                  <a:pt x="502405" y="1562004"/>
                  <a:pt x="488786" y="1705002"/>
                  <a:pt x="475167" y="1847738"/>
                </a:cubicBezTo>
                <a:cubicBezTo>
                  <a:pt x="472548" y="1874714"/>
                  <a:pt x="469929" y="1901690"/>
                  <a:pt x="467310" y="1929713"/>
                </a:cubicBezTo>
                <a:cubicBezTo>
                  <a:pt x="465739" y="1928142"/>
                  <a:pt x="464691" y="1927618"/>
                  <a:pt x="464691" y="1926832"/>
                </a:cubicBezTo>
                <a:cubicBezTo>
                  <a:pt x="449239" y="1841453"/>
                  <a:pt x="434049" y="1756335"/>
                  <a:pt x="418859" y="1670955"/>
                </a:cubicBezTo>
                <a:cubicBezTo>
                  <a:pt x="404192" y="1590289"/>
                  <a:pt x="389526" y="1509886"/>
                  <a:pt x="375121" y="1429220"/>
                </a:cubicBezTo>
                <a:cubicBezTo>
                  <a:pt x="373288" y="1419268"/>
                  <a:pt x="368573" y="1412981"/>
                  <a:pt x="358359" y="1412195"/>
                </a:cubicBezTo>
                <a:cubicBezTo>
                  <a:pt x="347883" y="1411410"/>
                  <a:pt x="341598" y="1417696"/>
                  <a:pt x="338455" y="1427387"/>
                </a:cubicBezTo>
                <a:cubicBezTo>
                  <a:pt x="326146" y="1466934"/>
                  <a:pt x="313574" y="1506481"/>
                  <a:pt x="301527" y="1546028"/>
                </a:cubicBezTo>
                <a:cubicBezTo>
                  <a:pt x="294979" y="1566980"/>
                  <a:pt x="291575" y="1568813"/>
                  <a:pt x="268789" y="1562790"/>
                </a:cubicBezTo>
                <a:cubicBezTo>
                  <a:pt x="265122" y="1559123"/>
                  <a:pt x="260670" y="1560956"/>
                  <a:pt x="256742" y="1561742"/>
                </a:cubicBezTo>
                <a:cubicBezTo>
                  <a:pt x="195195" y="1561742"/>
                  <a:pt x="133648" y="1561742"/>
                  <a:pt x="72101" y="1561742"/>
                </a:cubicBezTo>
                <a:cubicBezTo>
                  <a:pt x="68435" y="1561742"/>
                  <a:pt x="64244" y="1561218"/>
                  <a:pt x="60578" y="1562790"/>
                </a:cubicBezTo>
                <a:cubicBezTo>
                  <a:pt x="45649" y="1563052"/>
                  <a:pt x="30983" y="1563052"/>
                  <a:pt x="16054" y="1563314"/>
                </a:cubicBezTo>
                <a:cubicBezTo>
                  <a:pt x="12650" y="1563314"/>
                  <a:pt x="7935" y="1562004"/>
                  <a:pt x="6364" y="1565147"/>
                </a:cubicBezTo>
                <a:cubicBezTo>
                  <a:pt x="2697" y="1573266"/>
                  <a:pt x="3745" y="1582432"/>
                  <a:pt x="5316" y="1590813"/>
                </a:cubicBezTo>
                <a:cubicBezTo>
                  <a:pt x="6626" y="1597099"/>
                  <a:pt x="13435" y="1594480"/>
                  <a:pt x="17626" y="1594480"/>
                </a:cubicBezTo>
                <a:cubicBezTo>
                  <a:pt x="112696" y="1594480"/>
                  <a:pt x="208028" y="1594480"/>
                  <a:pt x="303098" y="1594480"/>
                </a:cubicBezTo>
                <a:cubicBezTo>
                  <a:pt x="322217" y="1594480"/>
                  <a:pt x="324312" y="1592646"/>
                  <a:pt x="330074" y="1573528"/>
                </a:cubicBezTo>
                <a:cubicBezTo>
                  <a:pt x="336883" y="1550742"/>
                  <a:pt x="344217" y="1528219"/>
                  <a:pt x="352336" y="1502029"/>
                </a:cubicBezTo>
                <a:cubicBezTo>
                  <a:pt x="353645" y="1508838"/>
                  <a:pt x="354169" y="1511195"/>
                  <a:pt x="354693" y="1513814"/>
                </a:cubicBezTo>
                <a:cubicBezTo>
                  <a:pt x="378002" y="1642408"/>
                  <a:pt x="401049" y="1770739"/>
                  <a:pt x="424358" y="1899333"/>
                </a:cubicBezTo>
                <a:cubicBezTo>
                  <a:pt x="434049" y="1953284"/>
                  <a:pt x="443739" y="2007236"/>
                  <a:pt x="453430" y="2061188"/>
                </a:cubicBezTo>
                <a:cubicBezTo>
                  <a:pt x="456310" y="2076640"/>
                  <a:pt x="466263" y="2083973"/>
                  <a:pt x="478834" y="2079259"/>
                </a:cubicBezTo>
                <a:cubicBezTo>
                  <a:pt x="490881" y="2074807"/>
                  <a:pt x="490096" y="2063807"/>
                  <a:pt x="491143" y="2054116"/>
                </a:cubicBezTo>
                <a:cubicBezTo>
                  <a:pt x="500572" y="1955380"/>
                  <a:pt x="509476" y="1856643"/>
                  <a:pt x="518905" y="1757906"/>
                </a:cubicBezTo>
                <a:cubicBezTo>
                  <a:pt x="532262" y="1615956"/>
                  <a:pt x="545881" y="1474005"/>
                  <a:pt x="559500" y="1332054"/>
                </a:cubicBezTo>
                <a:cubicBezTo>
                  <a:pt x="562119" y="1302721"/>
                  <a:pt x="564999" y="1273650"/>
                  <a:pt x="567618" y="1244055"/>
                </a:cubicBezTo>
                <a:cubicBezTo>
                  <a:pt x="571285" y="1245364"/>
                  <a:pt x="570499" y="1247983"/>
                  <a:pt x="570761" y="1249817"/>
                </a:cubicBezTo>
                <a:cubicBezTo>
                  <a:pt x="579666" y="1332316"/>
                  <a:pt x="588571" y="1415076"/>
                  <a:pt x="597475" y="1497576"/>
                </a:cubicBezTo>
                <a:cubicBezTo>
                  <a:pt x="604023" y="1557552"/>
                  <a:pt x="610570" y="1617789"/>
                  <a:pt x="617118" y="1677764"/>
                </a:cubicBezTo>
                <a:cubicBezTo>
                  <a:pt x="617903" y="1685359"/>
                  <a:pt x="620261" y="1691383"/>
                  <a:pt x="627594" y="1694526"/>
                </a:cubicBezTo>
                <a:cubicBezTo>
                  <a:pt x="635189" y="1697931"/>
                  <a:pt x="641998" y="1696097"/>
                  <a:pt x="648284" y="1691121"/>
                </a:cubicBezTo>
                <a:cubicBezTo>
                  <a:pt x="654832" y="1685883"/>
                  <a:pt x="660070" y="1679598"/>
                  <a:pt x="664522" y="1672526"/>
                </a:cubicBezTo>
                <a:cubicBezTo>
                  <a:pt x="678403" y="1650265"/>
                  <a:pt x="692807" y="1628527"/>
                  <a:pt x="706164" y="1606003"/>
                </a:cubicBezTo>
                <a:cubicBezTo>
                  <a:pt x="711402" y="1597099"/>
                  <a:pt x="717426" y="1593956"/>
                  <a:pt x="727902" y="1593956"/>
                </a:cubicBezTo>
                <a:lnTo>
                  <a:pt x="1132906" y="1594155"/>
                </a:lnTo>
                <a:lnTo>
                  <a:pt x="1124560" y="1609116"/>
                </a:lnTo>
                <a:lnTo>
                  <a:pt x="1127321" y="1609116"/>
                </a:lnTo>
                <a:cubicBezTo>
                  <a:pt x="1102193" y="1661110"/>
                  <a:pt x="1088373" y="1719463"/>
                  <a:pt x="1088373" y="1781043"/>
                </a:cubicBezTo>
                <a:cubicBezTo>
                  <a:pt x="1088373" y="2003498"/>
                  <a:pt x="1268710" y="2183834"/>
                  <a:pt x="1491166" y="2183834"/>
                </a:cubicBezTo>
                <a:cubicBezTo>
                  <a:pt x="1713622" y="2183834"/>
                  <a:pt x="1893958" y="2003498"/>
                  <a:pt x="1893958" y="1781043"/>
                </a:cubicBezTo>
                <a:cubicBezTo>
                  <a:pt x="1893958" y="1715767"/>
                  <a:pt x="1878430" y="1654118"/>
                  <a:pt x="1850579" y="1599793"/>
                </a:cubicBezTo>
                <a:lnTo>
                  <a:pt x="1847185" y="1594278"/>
                </a:lnTo>
                <a:lnTo>
                  <a:pt x="1899403" y="1594298"/>
                </a:lnTo>
                <a:lnTo>
                  <a:pt x="1922783" y="1634580"/>
                </a:lnTo>
                <a:cubicBezTo>
                  <a:pt x="1933851" y="1659235"/>
                  <a:pt x="1942421" y="1685246"/>
                  <a:pt x="1948185" y="1712301"/>
                </a:cubicBezTo>
                <a:lnTo>
                  <a:pt x="1957613" y="1712777"/>
                </a:lnTo>
                <a:cubicBezTo>
                  <a:pt x="2042349" y="1712777"/>
                  <a:pt x="2117058" y="1669844"/>
                  <a:pt x="2161174" y="1604545"/>
                </a:cubicBezTo>
                <a:lnTo>
                  <a:pt x="2166680" y="1594400"/>
                </a:lnTo>
                <a:lnTo>
                  <a:pt x="2374738" y="1594480"/>
                </a:lnTo>
                <a:cubicBezTo>
                  <a:pt x="2397524" y="1594480"/>
                  <a:pt x="2398047" y="1593694"/>
                  <a:pt x="2404595" y="1572218"/>
                </a:cubicBezTo>
                <a:cubicBezTo>
                  <a:pt x="2411404" y="1549956"/>
                  <a:pt x="2418738" y="1527957"/>
                  <a:pt x="2426856" y="1502290"/>
                </a:cubicBezTo>
                <a:cubicBezTo>
                  <a:pt x="2428166" y="1508576"/>
                  <a:pt x="2428690" y="1510933"/>
                  <a:pt x="2429214" y="1513552"/>
                </a:cubicBezTo>
                <a:cubicBezTo>
                  <a:pt x="2452523" y="1642408"/>
                  <a:pt x="2475832" y="1771525"/>
                  <a:pt x="2499141" y="1900380"/>
                </a:cubicBezTo>
                <a:cubicBezTo>
                  <a:pt x="2508832" y="1954332"/>
                  <a:pt x="2518522" y="2008284"/>
                  <a:pt x="2528474" y="2062235"/>
                </a:cubicBezTo>
                <a:cubicBezTo>
                  <a:pt x="2530831" y="2076378"/>
                  <a:pt x="2539998" y="2082664"/>
                  <a:pt x="2552045" y="2079521"/>
                </a:cubicBezTo>
                <a:cubicBezTo>
                  <a:pt x="2564093" y="2076116"/>
                  <a:pt x="2564617" y="2065902"/>
                  <a:pt x="2565402" y="2056474"/>
                </a:cubicBezTo>
                <a:cubicBezTo>
                  <a:pt x="2571688" y="1990736"/>
                  <a:pt x="2577712" y="1924737"/>
                  <a:pt x="2583997" y="1859000"/>
                </a:cubicBezTo>
                <a:cubicBezTo>
                  <a:pt x="2592640" y="1768120"/>
                  <a:pt x="2601283" y="1677241"/>
                  <a:pt x="2609926" y="1586361"/>
                </a:cubicBezTo>
                <a:cubicBezTo>
                  <a:pt x="2617521" y="1505171"/>
                  <a:pt x="2624854" y="1424244"/>
                  <a:pt x="2632449" y="1343315"/>
                </a:cubicBezTo>
                <a:cubicBezTo>
                  <a:pt x="2635592" y="1310316"/>
                  <a:pt x="2638996" y="1277054"/>
                  <a:pt x="2642139" y="1243793"/>
                </a:cubicBezTo>
                <a:cubicBezTo>
                  <a:pt x="2645544" y="1245102"/>
                  <a:pt x="2644758" y="1247721"/>
                  <a:pt x="2645020" y="1249555"/>
                </a:cubicBezTo>
                <a:cubicBezTo>
                  <a:pt x="2653925" y="1332054"/>
                  <a:pt x="2662830" y="1414814"/>
                  <a:pt x="2671734" y="1497314"/>
                </a:cubicBezTo>
                <a:cubicBezTo>
                  <a:pt x="2678282" y="1557290"/>
                  <a:pt x="2684829" y="1617527"/>
                  <a:pt x="2691377" y="1677502"/>
                </a:cubicBezTo>
                <a:cubicBezTo>
                  <a:pt x="2693472" y="1695050"/>
                  <a:pt x="2708662" y="1701597"/>
                  <a:pt x="2722543" y="1690859"/>
                </a:cubicBezTo>
                <a:cubicBezTo>
                  <a:pt x="2729614" y="1685621"/>
                  <a:pt x="2734852" y="1678550"/>
                  <a:pt x="2739567" y="1671217"/>
                </a:cubicBezTo>
                <a:cubicBezTo>
                  <a:pt x="2753709" y="1648955"/>
                  <a:pt x="2768114" y="1627217"/>
                  <a:pt x="2781471" y="1604694"/>
                </a:cubicBezTo>
                <a:cubicBezTo>
                  <a:pt x="2786185" y="1596575"/>
                  <a:pt x="2791685" y="1593694"/>
                  <a:pt x="2801113" y="1593694"/>
                </a:cubicBezTo>
                <a:cubicBezTo>
                  <a:pt x="2886231" y="1594218"/>
                  <a:pt x="2971349" y="1593956"/>
                  <a:pt x="3056467" y="1593956"/>
                </a:cubicBezTo>
                <a:cubicBezTo>
                  <a:pt x="3080038" y="1593956"/>
                  <a:pt x="3103609" y="1594218"/>
                  <a:pt x="3127180" y="1593956"/>
                </a:cubicBezTo>
                <a:cubicBezTo>
                  <a:pt x="3130847" y="1593694"/>
                  <a:pt x="3136609" y="1595789"/>
                  <a:pt x="3137395" y="1590813"/>
                </a:cubicBezTo>
                <a:cubicBezTo>
                  <a:pt x="3138442" y="1582956"/>
                  <a:pt x="3139228" y="1574575"/>
                  <a:pt x="3136871" y="1567504"/>
                </a:cubicBezTo>
                <a:cubicBezTo>
                  <a:pt x="3135299" y="1562528"/>
                  <a:pt x="3127442" y="1565147"/>
                  <a:pt x="3122466" y="1565147"/>
                </a:cubicBezTo>
                <a:cubicBezTo>
                  <a:pt x="3010373" y="1564885"/>
                  <a:pt x="2898017" y="1565147"/>
                  <a:pt x="2785923" y="1564623"/>
                </a:cubicBezTo>
                <a:cubicBezTo>
                  <a:pt x="2771781" y="1564623"/>
                  <a:pt x="2763138" y="1569337"/>
                  <a:pt x="2756328" y="1581123"/>
                </a:cubicBezTo>
                <a:cubicBezTo>
                  <a:pt x="2746376" y="1598408"/>
                  <a:pt x="2735114" y="1614646"/>
                  <a:pt x="2722805" y="1634027"/>
                </a:cubicBezTo>
                <a:cubicBezTo>
                  <a:pt x="2722019" y="1629313"/>
                  <a:pt x="2722019" y="1627741"/>
                  <a:pt x="2721757" y="1626170"/>
                </a:cubicBezTo>
                <a:cubicBezTo>
                  <a:pt x="2714424" y="1560433"/>
                  <a:pt x="2707091" y="1494695"/>
                  <a:pt x="2700020" y="1428958"/>
                </a:cubicBezTo>
                <a:cubicBezTo>
                  <a:pt x="2692163" y="1357982"/>
                  <a:pt x="2684567" y="1287269"/>
                  <a:pt x="2676972" y="1216293"/>
                </a:cubicBezTo>
                <a:cubicBezTo>
                  <a:pt x="2671472" y="1165223"/>
                  <a:pt x="2665972" y="1114414"/>
                  <a:pt x="2660211" y="1063343"/>
                </a:cubicBezTo>
                <a:cubicBezTo>
                  <a:pt x="2658639" y="1049986"/>
                  <a:pt x="2653401" y="1046057"/>
                  <a:pt x="2640306" y="1046319"/>
                </a:cubicBezTo>
                <a:cubicBezTo>
                  <a:pt x="2626687" y="1046581"/>
                  <a:pt x="2624592" y="1056272"/>
                  <a:pt x="2623544" y="1066748"/>
                </a:cubicBezTo>
                <a:cubicBezTo>
                  <a:pt x="2619092" y="1114152"/>
                  <a:pt x="2614640" y="1161294"/>
                  <a:pt x="2610187" y="1208436"/>
                </a:cubicBezTo>
                <a:cubicBezTo>
                  <a:pt x="2601021" y="1306649"/>
                  <a:pt x="2592116" y="1405124"/>
                  <a:pt x="2582688" y="1503338"/>
                </a:cubicBezTo>
                <a:cubicBezTo>
                  <a:pt x="2572736" y="1607575"/>
                  <a:pt x="2562521" y="1712073"/>
                  <a:pt x="2552569" y="1816310"/>
                </a:cubicBezTo>
                <a:cubicBezTo>
                  <a:pt x="2548903" y="1853762"/>
                  <a:pt x="2545498" y="1891214"/>
                  <a:pt x="2542093" y="1928666"/>
                </a:cubicBezTo>
                <a:cubicBezTo>
                  <a:pt x="2538950" y="1928142"/>
                  <a:pt x="2538950" y="1926309"/>
                  <a:pt x="2538688" y="1924737"/>
                </a:cubicBezTo>
                <a:cubicBezTo>
                  <a:pt x="2528736" y="1868690"/>
                  <a:pt x="2518784" y="1812382"/>
                  <a:pt x="2508832" y="1756335"/>
                </a:cubicBezTo>
                <a:cubicBezTo>
                  <a:pt x="2489713" y="1649217"/>
                  <a:pt x="2470070" y="1542099"/>
                  <a:pt x="2450951" y="1434982"/>
                </a:cubicBezTo>
                <a:cubicBezTo>
                  <a:pt x="2448856" y="1423720"/>
                  <a:pt x="2446237" y="1412719"/>
                  <a:pt x="2432095" y="1412457"/>
                </a:cubicBezTo>
                <a:cubicBezTo>
                  <a:pt x="2418476" y="1411933"/>
                  <a:pt x="2414809" y="1422149"/>
                  <a:pt x="2411404" y="1433410"/>
                </a:cubicBezTo>
                <a:cubicBezTo>
                  <a:pt x="2399619" y="1472434"/>
                  <a:pt x="2386786" y="1511457"/>
                  <a:pt x="2375262" y="1550742"/>
                </a:cubicBezTo>
                <a:cubicBezTo>
                  <a:pt x="2372119" y="1561742"/>
                  <a:pt x="2367143" y="1565147"/>
                  <a:pt x="2355357" y="1565147"/>
                </a:cubicBezTo>
                <a:lnTo>
                  <a:pt x="2182667" y="1564947"/>
                </a:lnTo>
                <a:lnTo>
                  <a:pt x="2183807" y="1562846"/>
                </a:lnTo>
                <a:cubicBezTo>
                  <a:pt x="2196230" y="1533476"/>
                  <a:pt x="2203099" y="1501186"/>
                  <a:pt x="2203099" y="1467292"/>
                </a:cubicBezTo>
                <a:cubicBezTo>
                  <a:pt x="2203099" y="1414248"/>
                  <a:pt x="2186275" y="1365133"/>
                  <a:pt x="2157255" y="1325289"/>
                </a:cubicBezTo>
                <a:lnTo>
                  <a:pt x="1956101" y="964711"/>
                </a:lnTo>
                <a:lnTo>
                  <a:pt x="1751809" y="1330913"/>
                </a:lnTo>
                <a:lnTo>
                  <a:pt x="1882175" y="1564600"/>
                </a:lnTo>
                <a:lnTo>
                  <a:pt x="1828886" y="1564538"/>
                </a:lnTo>
                <a:lnTo>
                  <a:pt x="1818738" y="1548046"/>
                </a:lnTo>
                <a:lnTo>
                  <a:pt x="1546697" y="1060401"/>
                </a:lnTo>
                <a:lnTo>
                  <a:pt x="1543431" y="1051034"/>
                </a:lnTo>
                <a:lnTo>
                  <a:pt x="1540967" y="1050131"/>
                </a:lnTo>
                <a:close/>
                <a:moveTo>
                  <a:pt x="1041397" y="24"/>
                </a:moveTo>
                <a:cubicBezTo>
                  <a:pt x="1391821" y="24"/>
                  <a:pt x="1742507" y="24"/>
                  <a:pt x="2092931" y="24"/>
                </a:cubicBezTo>
                <a:cubicBezTo>
                  <a:pt x="2116240" y="24"/>
                  <a:pt x="2113097" y="-1547"/>
                  <a:pt x="2113097" y="20714"/>
                </a:cubicBezTo>
                <a:cubicBezTo>
                  <a:pt x="2113097" y="350186"/>
                  <a:pt x="2113097" y="679920"/>
                  <a:pt x="2113097" y="1009391"/>
                </a:cubicBezTo>
                <a:cubicBezTo>
                  <a:pt x="2113097" y="1027725"/>
                  <a:pt x="2113097" y="1027725"/>
                  <a:pt x="2131169" y="1027725"/>
                </a:cubicBezTo>
                <a:cubicBezTo>
                  <a:pt x="2461164" y="1027725"/>
                  <a:pt x="2791160" y="1027725"/>
                  <a:pt x="3121155" y="1027725"/>
                </a:cubicBezTo>
                <a:cubicBezTo>
                  <a:pt x="3140274" y="1027725"/>
                  <a:pt x="3140536" y="1027725"/>
                  <a:pt x="3140536" y="1046581"/>
                </a:cubicBezTo>
                <a:cubicBezTo>
                  <a:pt x="3140536" y="1396743"/>
                  <a:pt x="3140536" y="1746644"/>
                  <a:pt x="3140536" y="2096805"/>
                </a:cubicBezTo>
                <a:cubicBezTo>
                  <a:pt x="3140536" y="2114615"/>
                  <a:pt x="3140536" y="2114615"/>
                  <a:pt x="3122989" y="2114615"/>
                </a:cubicBezTo>
                <a:cubicBezTo>
                  <a:pt x="2795088" y="2114615"/>
                  <a:pt x="2467450" y="2114615"/>
                  <a:pt x="2139549" y="2114615"/>
                </a:cubicBezTo>
                <a:cubicBezTo>
                  <a:pt x="2121216" y="2114615"/>
                  <a:pt x="2121216" y="2114615"/>
                  <a:pt x="2121216" y="2132948"/>
                </a:cubicBezTo>
                <a:cubicBezTo>
                  <a:pt x="2121216" y="2462420"/>
                  <a:pt x="2121216" y="2792153"/>
                  <a:pt x="2121216" y="3121625"/>
                </a:cubicBezTo>
                <a:cubicBezTo>
                  <a:pt x="2121216" y="3140220"/>
                  <a:pt x="2121216" y="3140220"/>
                  <a:pt x="2102883" y="3140220"/>
                </a:cubicBezTo>
                <a:cubicBezTo>
                  <a:pt x="1926886" y="3139958"/>
                  <a:pt x="1750364" y="3139958"/>
                  <a:pt x="1574105" y="3139958"/>
                </a:cubicBezTo>
                <a:cubicBezTo>
                  <a:pt x="1396797" y="3139958"/>
                  <a:pt x="1219752" y="3139696"/>
                  <a:pt x="1042445" y="3140220"/>
                </a:cubicBezTo>
                <a:cubicBezTo>
                  <a:pt x="1029874" y="3140220"/>
                  <a:pt x="1026469" y="3137077"/>
                  <a:pt x="1026469" y="3124506"/>
                </a:cubicBezTo>
                <a:cubicBezTo>
                  <a:pt x="1026731" y="2794511"/>
                  <a:pt x="1026731" y="2464515"/>
                  <a:pt x="1026731" y="2134519"/>
                </a:cubicBezTo>
                <a:cubicBezTo>
                  <a:pt x="1026731" y="2111734"/>
                  <a:pt x="1029350" y="2114615"/>
                  <a:pt x="1006303" y="2114615"/>
                </a:cubicBezTo>
                <a:cubicBezTo>
                  <a:pt x="677093" y="2114615"/>
                  <a:pt x="348145" y="2114615"/>
                  <a:pt x="18935" y="2114615"/>
                </a:cubicBezTo>
                <a:cubicBezTo>
                  <a:pt x="-1755" y="2114615"/>
                  <a:pt x="78" y="2117234"/>
                  <a:pt x="78" y="2095496"/>
                </a:cubicBezTo>
                <a:cubicBezTo>
                  <a:pt x="78" y="1745858"/>
                  <a:pt x="78" y="1396220"/>
                  <a:pt x="78" y="1046581"/>
                </a:cubicBezTo>
                <a:cubicBezTo>
                  <a:pt x="78" y="1025367"/>
                  <a:pt x="-2279" y="1027725"/>
                  <a:pt x="18935" y="1027725"/>
                </a:cubicBezTo>
                <a:cubicBezTo>
                  <a:pt x="347097" y="1027725"/>
                  <a:pt x="675521" y="1027725"/>
                  <a:pt x="1003684" y="1027725"/>
                </a:cubicBezTo>
                <a:cubicBezTo>
                  <a:pt x="1024636" y="1027725"/>
                  <a:pt x="1022802" y="1030344"/>
                  <a:pt x="1022802" y="1009130"/>
                </a:cubicBezTo>
                <a:cubicBezTo>
                  <a:pt x="1022802" y="679134"/>
                  <a:pt x="1022802" y="349138"/>
                  <a:pt x="1022802" y="19143"/>
                </a:cubicBezTo>
                <a:cubicBezTo>
                  <a:pt x="1022802" y="-2333"/>
                  <a:pt x="1020445" y="286"/>
                  <a:pt x="1041397" y="24"/>
                </a:cubicBezTo>
                <a:close/>
              </a:path>
            </a:pathLst>
          </a:custGeom>
          <a:solidFill>
            <a:schemeClr val="accent1"/>
          </a:solidFill>
          <a:ln w="26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CEA0CD8-9E48-4D73-926C-73CF0DAC99F1}"/>
              </a:ext>
            </a:extLst>
          </p:cNvPr>
          <p:cNvSpPr/>
          <p:nvPr/>
        </p:nvSpPr>
        <p:spPr>
          <a:xfrm>
            <a:off x="8514878" y="1498490"/>
            <a:ext cx="694703" cy="826382"/>
          </a:xfrm>
          <a:custGeom>
            <a:avLst/>
            <a:gdLst>
              <a:gd name="connsiteX0" fmla="*/ 673761 w 694703"/>
              <a:gd name="connsiteY0" fmla="*/ 470357 h 826382"/>
              <a:gd name="connsiteX1" fmla="*/ 682077 w 694703"/>
              <a:gd name="connsiteY1" fmla="*/ 501974 h 826382"/>
              <a:gd name="connsiteX2" fmla="*/ 688499 w 694703"/>
              <a:gd name="connsiteY2" fmla="*/ 509631 h 826382"/>
              <a:gd name="connsiteX3" fmla="*/ 692247 w 694703"/>
              <a:gd name="connsiteY3" fmla="*/ 509597 h 826382"/>
              <a:gd name="connsiteX4" fmla="*/ 694703 w 694703"/>
              <a:gd name="connsiteY4" fmla="*/ 540128 h 826382"/>
              <a:gd name="connsiteX5" fmla="*/ 654501 w 694703"/>
              <a:gd name="connsiteY5" fmla="*/ 668065 h 826382"/>
              <a:gd name="connsiteX6" fmla="*/ 640969 w 694703"/>
              <a:gd name="connsiteY6" fmla="*/ 684373 h 826382"/>
              <a:gd name="connsiteX7" fmla="*/ 641538 w 694703"/>
              <a:gd name="connsiteY7" fmla="*/ 680602 h 826382"/>
              <a:gd name="connsiteX8" fmla="*/ 673761 w 694703"/>
              <a:gd name="connsiteY8" fmla="*/ 470357 h 826382"/>
              <a:gd name="connsiteX9" fmla="*/ 351329 w 694703"/>
              <a:gd name="connsiteY9" fmla="*/ 348333 h 826382"/>
              <a:gd name="connsiteX10" fmla="*/ 380394 w 694703"/>
              <a:gd name="connsiteY10" fmla="*/ 721237 h 826382"/>
              <a:gd name="connsiteX11" fmla="*/ 386652 w 694703"/>
              <a:gd name="connsiteY11" fmla="*/ 728483 h 826382"/>
              <a:gd name="connsiteX12" fmla="*/ 393733 w 694703"/>
              <a:gd name="connsiteY12" fmla="*/ 721237 h 826382"/>
              <a:gd name="connsiteX13" fmla="*/ 431690 w 694703"/>
              <a:gd name="connsiteY13" fmla="*/ 473897 h 826382"/>
              <a:gd name="connsiteX14" fmla="*/ 440253 w 694703"/>
              <a:gd name="connsiteY14" fmla="*/ 504691 h 826382"/>
              <a:gd name="connsiteX15" fmla="*/ 446346 w 694703"/>
              <a:gd name="connsiteY15" fmla="*/ 510537 h 826382"/>
              <a:gd name="connsiteX16" fmla="*/ 534858 w 694703"/>
              <a:gd name="connsiteY16" fmla="*/ 510702 h 826382"/>
              <a:gd name="connsiteX17" fmla="*/ 542598 w 694703"/>
              <a:gd name="connsiteY17" fmla="*/ 517783 h 826382"/>
              <a:gd name="connsiteX18" fmla="*/ 559889 w 694703"/>
              <a:gd name="connsiteY18" fmla="*/ 551294 h 826382"/>
              <a:gd name="connsiteX19" fmla="*/ 568616 w 694703"/>
              <a:gd name="connsiteY19" fmla="*/ 556317 h 826382"/>
              <a:gd name="connsiteX20" fmla="*/ 575615 w 694703"/>
              <a:gd name="connsiteY20" fmla="*/ 548495 h 826382"/>
              <a:gd name="connsiteX21" fmla="*/ 591918 w 694703"/>
              <a:gd name="connsiteY21" fmla="*/ 353356 h 826382"/>
              <a:gd name="connsiteX22" fmla="*/ 620020 w 694703"/>
              <a:gd name="connsiteY22" fmla="*/ 704057 h 826382"/>
              <a:gd name="connsiteX23" fmla="*/ 620433 w 694703"/>
              <a:gd name="connsiteY23" fmla="*/ 709124 h 826382"/>
              <a:gd name="connsiteX24" fmla="*/ 609348 w 694703"/>
              <a:gd name="connsiteY24" fmla="*/ 722484 h 826382"/>
              <a:gd name="connsiteX25" fmla="*/ 549006 w 694703"/>
              <a:gd name="connsiteY25" fmla="*/ 769251 h 826382"/>
              <a:gd name="connsiteX26" fmla="*/ 61739 w 694703"/>
              <a:gd name="connsiteY26" fmla="*/ 695497 h 826382"/>
              <a:gd name="connsiteX27" fmla="*/ 0 w 694703"/>
              <a:gd name="connsiteY27" fmla="*/ 555619 h 826382"/>
              <a:gd name="connsiteX28" fmla="*/ 2187 w 694703"/>
              <a:gd name="connsiteY28" fmla="*/ 511607 h 826382"/>
              <a:gd name="connsiteX29" fmla="*/ 5586 w 694703"/>
              <a:gd name="connsiteY29" fmla="*/ 511608 h 826382"/>
              <a:gd name="connsiteX30" fmla="*/ 57304 w 694703"/>
              <a:gd name="connsiteY30" fmla="*/ 511443 h 826382"/>
              <a:gd name="connsiteX31" fmla="*/ 65538 w 694703"/>
              <a:gd name="connsiteY31" fmla="*/ 519512 h 826382"/>
              <a:gd name="connsiteX32" fmla="*/ 84640 w 694703"/>
              <a:gd name="connsiteY32" fmla="*/ 556564 h 826382"/>
              <a:gd name="connsiteX33" fmla="*/ 93697 w 694703"/>
              <a:gd name="connsiteY33" fmla="*/ 555740 h 826382"/>
              <a:gd name="connsiteX34" fmla="*/ 115105 w 694703"/>
              <a:gd name="connsiteY34" fmla="*/ 354344 h 826382"/>
              <a:gd name="connsiteX35" fmla="*/ 144087 w 694703"/>
              <a:gd name="connsiteY35" fmla="*/ 717779 h 826382"/>
              <a:gd name="connsiteX36" fmla="*/ 145322 w 694703"/>
              <a:gd name="connsiteY36" fmla="*/ 725848 h 826382"/>
              <a:gd name="connsiteX37" fmla="*/ 153062 w 694703"/>
              <a:gd name="connsiteY37" fmla="*/ 728648 h 826382"/>
              <a:gd name="connsiteX38" fmla="*/ 158002 w 694703"/>
              <a:gd name="connsiteY38" fmla="*/ 722637 h 826382"/>
              <a:gd name="connsiteX39" fmla="*/ 195630 w 694703"/>
              <a:gd name="connsiteY39" fmla="*/ 472991 h 826382"/>
              <a:gd name="connsiteX40" fmla="*/ 196453 w 694703"/>
              <a:gd name="connsiteY40" fmla="*/ 472745 h 826382"/>
              <a:gd name="connsiteX41" fmla="*/ 204769 w 694703"/>
              <a:gd name="connsiteY41" fmla="*/ 506009 h 826382"/>
              <a:gd name="connsiteX42" fmla="*/ 209957 w 694703"/>
              <a:gd name="connsiteY42" fmla="*/ 510537 h 826382"/>
              <a:gd name="connsiteX43" fmla="*/ 294023 w 694703"/>
              <a:gd name="connsiteY43" fmla="*/ 510784 h 826382"/>
              <a:gd name="connsiteX44" fmla="*/ 300363 w 694703"/>
              <a:gd name="connsiteY44" fmla="*/ 516712 h 826382"/>
              <a:gd name="connsiteX45" fmla="*/ 316336 w 694703"/>
              <a:gd name="connsiteY45" fmla="*/ 548412 h 826382"/>
              <a:gd name="connsiteX46" fmla="*/ 324570 w 694703"/>
              <a:gd name="connsiteY46" fmla="*/ 555740 h 826382"/>
              <a:gd name="connsiteX47" fmla="*/ 332556 w 694703"/>
              <a:gd name="connsiteY47" fmla="*/ 548742 h 826382"/>
              <a:gd name="connsiteX48" fmla="*/ 351329 w 694703"/>
              <a:gd name="connsiteY48" fmla="*/ 348333 h 826382"/>
              <a:gd name="connsiteX49" fmla="*/ 106425 w 694703"/>
              <a:gd name="connsiteY49" fmla="*/ 295712 h 826382"/>
              <a:gd name="connsiteX50" fmla="*/ 104796 w 694703"/>
              <a:gd name="connsiteY50" fmla="*/ 314027 h 826382"/>
              <a:gd name="connsiteX51" fmla="*/ 85216 w 694703"/>
              <a:gd name="connsiteY51" fmla="*/ 532192 h 826382"/>
              <a:gd name="connsiteX52" fmla="*/ 73524 w 694703"/>
              <a:gd name="connsiteY52" fmla="*/ 504115 h 826382"/>
              <a:gd name="connsiteX53" fmla="*/ 61668 w 694703"/>
              <a:gd name="connsiteY53" fmla="*/ 497528 h 826382"/>
              <a:gd name="connsiteX54" fmla="*/ 19717 w 694703"/>
              <a:gd name="connsiteY54" fmla="*/ 497765 h 826382"/>
              <a:gd name="connsiteX55" fmla="*/ 2872 w 694703"/>
              <a:gd name="connsiteY55" fmla="*/ 497835 h 826382"/>
              <a:gd name="connsiteX56" fmla="*/ 3675 w 694703"/>
              <a:gd name="connsiteY56" fmla="*/ 481685 h 826382"/>
              <a:gd name="connsiteX57" fmla="*/ 32117 w 694703"/>
              <a:gd name="connsiteY57" fmla="*/ 405313 h 826382"/>
              <a:gd name="connsiteX58" fmla="*/ 89398 w 694703"/>
              <a:gd name="connsiteY58" fmla="*/ 317124 h 826382"/>
              <a:gd name="connsiteX59" fmla="*/ 601507 w 694703"/>
              <a:gd name="connsiteY59" fmla="*/ 294952 h 826382"/>
              <a:gd name="connsiteX60" fmla="*/ 640294 w 694703"/>
              <a:gd name="connsiteY60" fmla="*/ 353322 h 826382"/>
              <a:gd name="connsiteX61" fmla="*/ 678833 w 694703"/>
              <a:gd name="connsiteY61" fmla="*/ 436976 h 826382"/>
              <a:gd name="connsiteX62" fmla="*/ 690099 w 694703"/>
              <a:gd name="connsiteY62" fmla="*/ 484410 h 826382"/>
              <a:gd name="connsiteX63" fmla="*/ 684094 w 694703"/>
              <a:gd name="connsiteY63" fmla="*/ 475153 h 826382"/>
              <a:gd name="connsiteX64" fmla="*/ 663551 w 694703"/>
              <a:gd name="connsiteY64" fmla="*/ 442692 h 826382"/>
              <a:gd name="connsiteX65" fmla="*/ 630616 w 694703"/>
              <a:gd name="connsiteY65" fmla="*/ 660143 h 826382"/>
              <a:gd name="connsiteX66" fmla="*/ 604587 w 694703"/>
              <a:gd name="connsiteY66" fmla="*/ 333800 h 826382"/>
              <a:gd name="connsiteX67" fmla="*/ 347087 w 694703"/>
              <a:gd name="connsiteY67" fmla="*/ 38 h 826382"/>
              <a:gd name="connsiteX68" fmla="*/ 359178 w 694703"/>
              <a:gd name="connsiteY68" fmla="*/ 7519 h 826382"/>
              <a:gd name="connsiteX69" fmla="*/ 578346 w 694703"/>
              <a:gd name="connsiteY69" fmla="*/ 260098 h 826382"/>
              <a:gd name="connsiteX70" fmla="*/ 586055 w 694703"/>
              <a:gd name="connsiteY70" fmla="*/ 271699 h 826382"/>
              <a:gd name="connsiteX71" fmla="*/ 584954 w 694703"/>
              <a:gd name="connsiteY71" fmla="*/ 282425 h 826382"/>
              <a:gd name="connsiteX72" fmla="*/ 561947 w 694703"/>
              <a:gd name="connsiteY72" fmla="*/ 523876 h 826382"/>
              <a:gd name="connsiteX73" fmla="*/ 549597 w 694703"/>
              <a:gd name="connsiteY73" fmla="*/ 501151 h 826382"/>
              <a:gd name="connsiteX74" fmla="*/ 542598 w 694703"/>
              <a:gd name="connsiteY74" fmla="*/ 496705 h 826382"/>
              <a:gd name="connsiteX75" fmla="*/ 453345 w 694703"/>
              <a:gd name="connsiteY75" fmla="*/ 497281 h 826382"/>
              <a:gd name="connsiteX76" fmla="*/ 436383 w 694703"/>
              <a:gd name="connsiteY76" fmla="*/ 432894 h 826382"/>
              <a:gd name="connsiteX77" fmla="*/ 429385 w 694703"/>
              <a:gd name="connsiteY77" fmla="*/ 427706 h 826382"/>
              <a:gd name="connsiteX78" fmla="*/ 423456 w 694703"/>
              <a:gd name="connsiteY78" fmla="*/ 434046 h 826382"/>
              <a:gd name="connsiteX79" fmla="*/ 389616 w 694703"/>
              <a:gd name="connsiteY79" fmla="*/ 659649 h 826382"/>
              <a:gd name="connsiteX80" fmla="*/ 357669 w 694703"/>
              <a:gd name="connsiteY80" fmla="*/ 269537 h 826382"/>
              <a:gd name="connsiteX81" fmla="*/ 350835 w 694703"/>
              <a:gd name="connsiteY81" fmla="*/ 262703 h 826382"/>
              <a:gd name="connsiteX82" fmla="*/ 344413 w 694703"/>
              <a:gd name="connsiteY82" fmla="*/ 269702 h 826382"/>
              <a:gd name="connsiteX83" fmla="*/ 320782 w 694703"/>
              <a:gd name="connsiteY83" fmla="*/ 526510 h 826382"/>
              <a:gd name="connsiteX84" fmla="*/ 306950 w 694703"/>
              <a:gd name="connsiteY84" fmla="*/ 499916 h 826382"/>
              <a:gd name="connsiteX85" fmla="*/ 297563 w 694703"/>
              <a:gd name="connsiteY85" fmla="*/ 496869 h 826382"/>
              <a:gd name="connsiteX86" fmla="*/ 222472 w 694703"/>
              <a:gd name="connsiteY86" fmla="*/ 497034 h 826382"/>
              <a:gd name="connsiteX87" fmla="*/ 216214 w 694703"/>
              <a:gd name="connsiteY87" fmla="*/ 492258 h 826382"/>
              <a:gd name="connsiteX88" fmla="*/ 200982 w 694703"/>
              <a:gd name="connsiteY88" fmla="*/ 433964 h 826382"/>
              <a:gd name="connsiteX89" fmla="*/ 194230 w 694703"/>
              <a:gd name="connsiteY89" fmla="*/ 428694 h 826382"/>
              <a:gd name="connsiteX90" fmla="*/ 187973 w 694703"/>
              <a:gd name="connsiteY90" fmla="*/ 433881 h 826382"/>
              <a:gd name="connsiteX91" fmla="*/ 153556 w 694703"/>
              <a:gd name="connsiteY91" fmla="*/ 660637 h 826382"/>
              <a:gd name="connsiteX92" fmla="*/ 122537 w 694703"/>
              <a:gd name="connsiteY92" fmla="*/ 276790 h 826382"/>
              <a:gd name="connsiteX93" fmla="*/ 122433 w 694703"/>
              <a:gd name="connsiteY93" fmla="*/ 275583 h 826382"/>
              <a:gd name="connsiteX94" fmla="*/ 154840 w 694703"/>
              <a:gd name="connsiteY94" fmla="*/ 234830 h 826382"/>
              <a:gd name="connsiteX95" fmla="*/ 336810 w 694703"/>
              <a:gd name="connsiteY95" fmla="*/ 9333 h 826382"/>
              <a:gd name="connsiteX96" fmla="*/ 347087 w 694703"/>
              <a:gd name="connsiteY96" fmla="*/ 38 h 8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94703" h="826382">
                <a:moveTo>
                  <a:pt x="673761" y="470357"/>
                </a:moveTo>
                <a:cubicBezTo>
                  <a:pt x="675819" y="478590"/>
                  <a:pt x="679936" y="493740"/>
                  <a:pt x="682077" y="501974"/>
                </a:cubicBezTo>
                <a:cubicBezTo>
                  <a:pt x="682900" y="505185"/>
                  <a:pt x="683230" y="509714"/>
                  <a:pt x="688499" y="509631"/>
                </a:cubicBezTo>
                <a:lnTo>
                  <a:pt x="692247" y="509597"/>
                </a:lnTo>
                <a:lnTo>
                  <a:pt x="694703" y="540128"/>
                </a:lnTo>
                <a:cubicBezTo>
                  <a:pt x="693192" y="586375"/>
                  <a:pt x="679287" y="629450"/>
                  <a:pt x="654501" y="668065"/>
                </a:cubicBezTo>
                <a:lnTo>
                  <a:pt x="640969" y="684373"/>
                </a:lnTo>
                <a:lnTo>
                  <a:pt x="641538" y="680602"/>
                </a:lnTo>
                <a:cubicBezTo>
                  <a:pt x="652070" y="610937"/>
                  <a:pt x="672711" y="475667"/>
                  <a:pt x="673761" y="470357"/>
                </a:cubicBezTo>
                <a:close/>
                <a:moveTo>
                  <a:pt x="351329" y="348333"/>
                </a:moveTo>
                <a:cubicBezTo>
                  <a:pt x="352647" y="360931"/>
                  <a:pt x="379077" y="706417"/>
                  <a:pt x="380394" y="721237"/>
                </a:cubicBezTo>
                <a:cubicBezTo>
                  <a:pt x="380724" y="724860"/>
                  <a:pt x="382206" y="728648"/>
                  <a:pt x="386652" y="728483"/>
                </a:cubicBezTo>
                <a:cubicBezTo>
                  <a:pt x="391427" y="728318"/>
                  <a:pt x="393239" y="724695"/>
                  <a:pt x="393733" y="721237"/>
                </a:cubicBezTo>
                <a:cubicBezTo>
                  <a:pt x="395050" y="712510"/>
                  <a:pt x="430208" y="475709"/>
                  <a:pt x="431690" y="473897"/>
                </a:cubicBezTo>
                <a:cubicBezTo>
                  <a:pt x="431937" y="474227"/>
                  <a:pt x="437289" y="494893"/>
                  <a:pt x="440253" y="504691"/>
                </a:cubicBezTo>
                <a:cubicBezTo>
                  <a:pt x="441241" y="507820"/>
                  <a:pt x="442970" y="510043"/>
                  <a:pt x="446346" y="510537"/>
                </a:cubicBezTo>
                <a:cubicBezTo>
                  <a:pt x="451698" y="510784"/>
                  <a:pt x="512051" y="510702"/>
                  <a:pt x="534858" y="510702"/>
                </a:cubicBezTo>
                <a:cubicBezTo>
                  <a:pt x="540704" y="510702"/>
                  <a:pt x="540375" y="513501"/>
                  <a:pt x="542598" y="517783"/>
                </a:cubicBezTo>
                <a:cubicBezTo>
                  <a:pt x="547209" y="526758"/>
                  <a:pt x="555113" y="542402"/>
                  <a:pt x="559889" y="551294"/>
                </a:cubicBezTo>
                <a:cubicBezTo>
                  <a:pt x="561041" y="553435"/>
                  <a:pt x="564253" y="556234"/>
                  <a:pt x="568616" y="556317"/>
                </a:cubicBezTo>
                <a:cubicBezTo>
                  <a:pt x="572239" y="555987"/>
                  <a:pt x="575203" y="552282"/>
                  <a:pt x="575615" y="548495"/>
                </a:cubicBezTo>
                <a:cubicBezTo>
                  <a:pt x="576933" y="537297"/>
                  <a:pt x="592659" y="358543"/>
                  <a:pt x="591918" y="353356"/>
                </a:cubicBezTo>
                <a:cubicBezTo>
                  <a:pt x="592638" y="358183"/>
                  <a:pt x="614288" y="633133"/>
                  <a:pt x="620020" y="704057"/>
                </a:cubicBezTo>
                <a:lnTo>
                  <a:pt x="620433" y="709124"/>
                </a:lnTo>
                <a:lnTo>
                  <a:pt x="609348" y="722484"/>
                </a:lnTo>
                <a:cubicBezTo>
                  <a:pt x="591703" y="739402"/>
                  <a:pt x="571526" y="755045"/>
                  <a:pt x="549006" y="769251"/>
                </a:cubicBezTo>
                <a:cubicBezTo>
                  <a:pt x="393637" y="868398"/>
                  <a:pt x="171163" y="835148"/>
                  <a:pt x="61739" y="695497"/>
                </a:cubicBezTo>
                <a:cubicBezTo>
                  <a:pt x="26676" y="650760"/>
                  <a:pt x="5516" y="604059"/>
                  <a:pt x="0" y="555619"/>
                </a:cubicBezTo>
                <a:lnTo>
                  <a:pt x="2187" y="511607"/>
                </a:lnTo>
                <a:lnTo>
                  <a:pt x="5586" y="511608"/>
                </a:lnTo>
                <a:cubicBezTo>
                  <a:pt x="23772" y="511546"/>
                  <a:pt x="44624" y="511402"/>
                  <a:pt x="57304" y="511443"/>
                </a:cubicBezTo>
                <a:cubicBezTo>
                  <a:pt x="63068" y="511031"/>
                  <a:pt x="63315" y="514901"/>
                  <a:pt x="65538" y="519512"/>
                </a:cubicBezTo>
                <a:cubicBezTo>
                  <a:pt x="68831" y="526264"/>
                  <a:pt x="78300" y="544542"/>
                  <a:pt x="84640" y="556564"/>
                </a:cubicBezTo>
                <a:cubicBezTo>
                  <a:pt x="86616" y="560269"/>
                  <a:pt x="92874" y="560186"/>
                  <a:pt x="93697" y="555740"/>
                </a:cubicBezTo>
                <a:cubicBezTo>
                  <a:pt x="95179" y="547671"/>
                  <a:pt x="114611" y="356896"/>
                  <a:pt x="115105" y="354344"/>
                </a:cubicBezTo>
                <a:cubicBezTo>
                  <a:pt x="116093" y="360025"/>
                  <a:pt x="143181" y="706087"/>
                  <a:pt x="144087" y="717779"/>
                </a:cubicBezTo>
                <a:cubicBezTo>
                  <a:pt x="144334" y="720496"/>
                  <a:pt x="144334" y="723378"/>
                  <a:pt x="145322" y="725848"/>
                </a:cubicBezTo>
                <a:cubicBezTo>
                  <a:pt x="146722" y="729142"/>
                  <a:pt x="150015" y="729059"/>
                  <a:pt x="153062" y="728648"/>
                </a:cubicBezTo>
                <a:cubicBezTo>
                  <a:pt x="156520" y="728236"/>
                  <a:pt x="157837" y="725601"/>
                  <a:pt x="158002" y="722637"/>
                </a:cubicBezTo>
                <a:cubicBezTo>
                  <a:pt x="158414" y="716873"/>
                  <a:pt x="195301" y="475215"/>
                  <a:pt x="195630" y="472991"/>
                </a:cubicBezTo>
                <a:cubicBezTo>
                  <a:pt x="195712" y="472580"/>
                  <a:pt x="195959" y="471756"/>
                  <a:pt x="196453" y="472745"/>
                </a:cubicBezTo>
                <a:cubicBezTo>
                  <a:pt x="196618" y="473074"/>
                  <a:pt x="201805" y="495305"/>
                  <a:pt x="204769" y="506009"/>
                </a:cubicBezTo>
                <a:cubicBezTo>
                  <a:pt x="205511" y="508561"/>
                  <a:pt x="207157" y="510290"/>
                  <a:pt x="209957" y="510537"/>
                </a:cubicBezTo>
                <a:cubicBezTo>
                  <a:pt x="220743" y="510702"/>
                  <a:pt x="275826" y="510620"/>
                  <a:pt x="294023" y="510784"/>
                </a:cubicBezTo>
                <a:cubicBezTo>
                  <a:pt x="298469" y="510949"/>
                  <a:pt x="298551" y="512843"/>
                  <a:pt x="300363" y="516712"/>
                </a:cubicBezTo>
                <a:cubicBezTo>
                  <a:pt x="305385" y="526346"/>
                  <a:pt x="311066" y="538861"/>
                  <a:pt x="316336" y="548412"/>
                </a:cubicBezTo>
                <a:cubicBezTo>
                  <a:pt x="318724" y="552694"/>
                  <a:pt x="319877" y="555740"/>
                  <a:pt x="324570" y="555740"/>
                </a:cubicBezTo>
                <a:cubicBezTo>
                  <a:pt x="327781" y="555740"/>
                  <a:pt x="331568" y="552858"/>
                  <a:pt x="332556" y="548742"/>
                </a:cubicBezTo>
                <a:cubicBezTo>
                  <a:pt x="334121" y="542402"/>
                  <a:pt x="350012" y="359366"/>
                  <a:pt x="351329" y="348333"/>
                </a:cubicBezTo>
                <a:close/>
                <a:moveTo>
                  <a:pt x="106425" y="295712"/>
                </a:moveTo>
                <a:lnTo>
                  <a:pt x="104796" y="314027"/>
                </a:lnTo>
                <a:cubicBezTo>
                  <a:pt x="98292" y="386980"/>
                  <a:pt x="85895" y="525399"/>
                  <a:pt x="85216" y="532192"/>
                </a:cubicBezTo>
                <a:cubicBezTo>
                  <a:pt x="82417" y="524123"/>
                  <a:pt x="76983" y="510784"/>
                  <a:pt x="73524" y="504115"/>
                </a:cubicBezTo>
                <a:cubicBezTo>
                  <a:pt x="71878" y="500904"/>
                  <a:pt x="69490" y="497199"/>
                  <a:pt x="61668" y="497528"/>
                </a:cubicBezTo>
                <a:cubicBezTo>
                  <a:pt x="49070" y="497569"/>
                  <a:pt x="34394" y="497672"/>
                  <a:pt x="19717" y="497765"/>
                </a:cubicBezTo>
                <a:lnTo>
                  <a:pt x="2872" y="497835"/>
                </a:lnTo>
                <a:lnTo>
                  <a:pt x="3675" y="481685"/>
                </a:lnTo>
                <a:cubicBezTo>
                  <a:pt x="8955" y="456624"/>
                  <a:pt x="18363" y="431157"/>
                  <a:pt x="32117" y="405313"/>
                </a:cubicBezTo>
                <a:cubicBezTo>
                  <a:pt x="49044" y="374481"/>
                  <a:pt x="68541" y="345311"/>
                  <a:pt x="89398" y="317124"/>
                </a:cubicBezTo>
                <a:close/>
                <a:moveTo>
                  <a:pt x="601507" y="294952"/>
                </a:moveTo>
                <a:lnTo>
                  <a:pt x="640294" y="353322"/>
                </a:lnTo>
                <a:cubicBezTo>
                  <a:pt x="655709" y="379620"/>
                  <a:pt x="669161" y="406673"/>
                  <a:pt x="678833" y="436976"/>
                </a:cubicBezTo>
                <a:lnTo>
                  <a:pt x="690099" y="484410"/>
                </a:lnTo>
                <a:lnTo>
                  <a:pt x="684094" y="475153"/>
                </a:lnTo>
                <a:cubicBezTo>
                  <a:pt x="674337" y="460003"/>
                  <a:pt x="664910" y="445162"/>
                  <a:pt x="663551" y="442692"/>
                </a:cubicBezTo>
                <a:cubicBezTo>
                  <a:pt x="663963" y="446479"/>
                  <a:pt x="631522" y="655450"/>
                  <a:pt x="630616" y="660143"/>
                </a:cubicBezTo>
                <a:cubicBezTo>
                  <a:pt x="630369" y="656809"/>
                  <a:pt x="613356" y="444086"/>
                  <a:pt x="604587" y="333800"/>
                </a:cubicBezTo>
                <a:close/>
                <a:moveTo>
                  <a:pt x="347087" y="38"/>
                </a:moveTo>
                <a:cubicBezTo>
                  <a:pt x="350563" y="-340"/>
                  <a:pt x="354342" y="2078"/>
                  <a:pt x="359178" y="7519"/>
                </a:cubicBezTo>
                <a:cubicBezTo>
                  <a:pt x="433084" y="90947"/>
                  <a:pt x="511751" y="170635"/>
                  <a:pt x="578346" y="260098"/>
                </a:cubicBezTo>
                <a:lnTo>
                  <a:pt x="586055" y="271699"/>
                </a:lnTo>
                <a:lnTo>
                  <a:pt x="584954" y="282425"/>
                </a:lnTo>
                <a:cubicBezTo>
                  <a:pt x="579796" y="334074"/>
                  <a:pt x="562236" y="515591"/>
                  <a:pt x="561947" y="523876"/>
                </a:cubicBezTo>
                <a:cubicBezTo>
                  <a:pt x="557336" y="516548"/>
                  <a:pt x="553713" y="508726"/>
                  <a:pt x="549597" y="501151"/>
                </a:cubicBezTo>
                <a:cubicBezTo>
                  <a:pt x="548362" y="498928"/>
                  <a:pt x="545480" y="496787"/>
                  <a:pt x="542598" y="496705"/>
                </a:cubicBezTo>
                <a:cubicBezTo>
                  <a:pt x="534282" y="496457"/>
                  <a:pt x="454827" y="497610"/>
                  <a:pt x="453345" y="497281"/>
                </a:cubicBezTo>
                <a:cubicBezTo>
                  <a:pt x="451122" y="489212"/>
                  <a:pt x="438277" y="438986"/>
                  <a:pt x="436383" y="432894"/>
                </a:cubicBezTo>
                <a:cubicBezTo>
                  <a:pt x="435313" y="429435"/>
                  <a:pt x="432761" y="427542"/>
                  <a:pt x="429385" y="427706"/>
                </a:cubicBezTo>
                <a:cubicBezTo>
                  <a:pt x="426009" y="427953"/>
                  <a:pt x="423950" y="431082"/>
                  <a:pt x="423456" y="434046"/>
                </a:cubicBezTo>
                <a:cubicBezTo>
                  <a:pt x="422304" y="440468"/>
                  <a:pt x="390357" y="653803"/>
                  <a:pt x="389616" y="659649"/>
                </a:cubicBezTo>
                <a:cubicBezTo>
                  <a:pt x="389122" y="653968"/>
                  <a:pt x="359151" y="283946"/>
                  <a:pt x="357669" y="269537"/>
                </a:cubicBezTo>
                <a:cubicBezTo>
                  <a:pt x="357258" y="265255"/>
                  <a:pt x="354293" y="262621"/>
                  <a:pt x="350835" y="262703"/>
                </a:cubicBezTo>
                <a:cubicBezTo>
                  <a:pt x="347377" y="262785"/>
                  <a:pt x="344660" y="265914"/>
                  <a:pt x="344413" y="269702"/>
                </a:cubicBezTo>
                <a:cubicBezTo>
                  <a:pt x="343096" y="287651"/>
                  <a:pt x="322676" y="517948"/>
                  <a:pt x="320782" y="526510"/>
                </a:cubicBezTo>
                <a:cubicBezTo>
                  <a:pt x="317159" y="519018"/>
                  <a:pt x="311314" y="507408"/>
                  <a:pt x="306950" y="499916"/>
                </a:cubicBezTo>
                <a:cubicBezTo>
                  <a:pt x="305468" y="497363"/>
                  <a:pt x="301021" y="496952"/>
                  <a:pt x="297563" y="496869"/>
                </a:cubicBezTo>
                <a:cubicBezTo>
                  <a:pt x="293446" y="496787"/>
                  <a:pt x="243633" y="497116"/>
                  <a:pt x="222472" y="497034"/>
                </a:cubicBezTo>
                <a:cubicBezTo>
                  <a:pt x="216873" y="497034"/>
                  <a:pt x="216955" y="495717"/>
                  <a:pt x="216214" y="492258"/>
                </a:cubicBezTo>
                <a:cubicBezTo>
                  <a:pt x="214815" y="485754"/>
                  <a:pt x="204852" y="448208"/>
                  <a:pt x="200982" y="433964"/>
                </a:cubicBezTo>
                <a:cubicBezTo>
                  <a:pt x="200076" y="430753"/>
                  <a:pt x="197936" y="428694"/>
                  <a:pt x="194230" y="428694"/>
                </a:cubicBezTo>
                <a:cubicBezTo>
                  <a:pt x="190690" y="428694"/>
                  <a:pt x="188549" y="430835"/>
                  <a:pt x="187973" y="433881"/>
                </a:cubicBezTo>
                <a:cubicBezTo>
                  <a:pt x="186079" y="444338"/>
                  <a:pt x="153803" y="659402"/>
                  <a:pt x="153556" y="660637"/>
                </a:cubicBezTo>
                <a:cubicBezTo>
                  <a:pt x="152321" y="655851"/>
                  <a:pt x="126988" y="330410"/>
                  <a:pt x="122537" y="276790"/>
                </a:cubicBezTo>
                <a:lnTo>
                  <a:pt x="122433" y="275583"/>
                </a:lnTo>
                <a:lnTo>
                  <a:pt x="154840" y="234830"/>
                </a:lnTo>
                <a:cubicBezTo>
                  <a:pt x="216504" y="160471"/>
                  <a:pt x="283609" y="90343"/>
                  <a:pt x="336810" y="9333"/>
                </a:cubicBezTo>
                <a:cubicBezTo>
                  <a:pt x="340437" y="3590"/>
                  <a:pt x="343611" y="416"/>
                  <a:pt x="347087" y="38"/>
                </a:cubicBezTo>
                <a:close/>
              </a:path>
            </a:pathLst>
          </a:custGeom>
          <a:solidFill>
            <a:srgbClr val="F3433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DF822F2-B9A7-4870-AECD-89A4D16F8079}"/>
              </a:ext>
            </a:extLst>
          </p:cNvPr>
          <p:cNvSpPr/>
          <p:nvPr/>
        </p:nvSpPr>
        <p:spPr>
          <a:xfrm rot="18069992">
            <a:off x="9893812" y="359619"/>
            <a:ext cx="1452119" cy="4041850"/>
          </a:xfrm>
          <a:custGeom>
            <a:avLst/>
            <a:gdLst>
              <a:gd name="connsiteX0" fmla="*/ 1451464 w 1452119"/>
              <a:gd name="connsiteY0" fmla="*/ 884192 h 3203534"/>
              <a:gd name="connsiteX1" fmla="*/ 1450905 w 1452119"/>
              <a:gd name="connsiteY1" fmla="*/ 1023437 h 3203534"/>
              <a:gd name="connsiteX2" fmla="*/ 1247891 w 1452119"/>
              <a:gd name="connsiteY2" fmla="*/ 1996902 h 3203534"/>
              <a:gd name="connsiteX3" fmla="*/ 1260881 w 1452119"/>
              <a:gd name="connsiteY3" fmla="*/ 3114814 h 3203534"/>
              <a:gd name="connsiteX4" fmla="*/ 1265819 w 1452119"/>
              <a:gd name="connsiteY4" fmla="*/ 3203534 h 3203534"/>
              <a:gd name="connsiteX5" fmla="*/ 590239 w 1452119"/>
              <a:gd name="connsiteY5" fmla="*/ 3203534 h 3203534"/>
              <a:gd name="connsiteX6" fmla="*/ 596002 w 1452119"/>
              <a:gd name="connsiteY6" fmla="*/ 3133024 h 3203534"/>
              <a:gd name="connsiteX7" fmla="*/ 655943 w 1452119"/>
              <a:gd name="connsiteY7" fmla="*/ 1992793 h 3203534"/>
              <a:gd name="connsiteX8" fmla="*/ 442717 w 1452119"/>
              <a:gd name="connsiteY8" fmla="*/ 1583208 h 3203534"/>
              <a:gd name="connsiteX9" fmla="*/ 217179 w 1452119"/>
              <a:gd name="connsiteY9" fmla="*/ 1263420 h 3203534"/>
              <a:gd name="connsiteX10" fmla="*/ 0 w 1452119"/>
              <a:gd name="connsiteY10" fmla="*/ 852553 h 3203534"/>
              <a:gd name="connsiteX11" fmla="*/ 401486 w 1452119"/>
              <a:gd name="connsiteY11" fmla="*/ 1103240 h 3203534"/>
              <a:gd name="connsiteX12" fmla="*/ 530467 w 1452119"/>
              <a:gd name="connsiteY12" fmla="*/ 1145572 h 3203534"/>
              <a:gd name="connsiteX13" fmla="*/ 556735 w 1452119"/>
              <a:gd name="connsiteY13" fmla="*/ 154699 h 3203534"/>
              <a:gd name="connsiteX14" fmla="*/ 745072 w 1452119"/>
              <a:gd name="connsiteY14" fmla="*/ 116617 h 3203534"/>
              <a:gd name="connsiteX15" fmla="*/ 775367 w 1452119"/>
              <a:gd name="connsiteY15" fmla="*/ 862052 h 3203534"/>
              <a:gd name="connsiteX16" fmla="*/ 771704 w 1452119"/>
              <a:gd name="connsiteY16" fmla="*/ 490724 h 3203534"/>
              <a:gd name="connsiteX17" fmla="*/ 958200 w 1452119"/>
              <a:gd name="connsiteY17" fmla="*/ 533092 h 3203534"/>
              <a:gd name="connsiteX18" fmla="*/ 1007294 w 1452119"/>
              <a:gd name="connsiteY18" fmla="*/ 848989 h 3203534"/>
              <a:gd name="connsiteX19" fmla="*/ 978345 w 1452119"/>
              <a:gd name="connsiteY19" fmla="*/ 534089 h 3203534"/>
              <a:gd name="connsiteX20" fmla="*/ 1198157 w 1452119"/>
              <a:gd name="connsiteY20" fmla="*/ 574623 h 3203534"/>
              <a:gd name="connsiteX21" fmla="*/ 1209730 w 1452119"/>
              <a:gd name="connsiteY21" fmla="*/ 871842 h 3203534"/>
              <a:gd name="connsiteX22" fmla="*/ 1217158 w 1452119"/>
              <a:gd name="connsiteY22" fmla="*/ 585862 h 3203534"/>
              <a:gd name="connsiteX23" fmla="*/ 1401197 w 1452119"/>
              <a:gd name="connsiteY23" fmla="*/ 616154 h 3203534"/>
              <a:gd name="connsiteX24" fmla="*/ 1451464 w 1452119"/>
              <a:gd name="connsiteY24" fmla="*/ 884192 h 3203534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90239 w 1452119"/>
              <a:gd name="connsiteY5" fmla="*/ 320353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27718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3394037"/>
              <a:gd name="connsiteX1" fmla="*/ 1450905 w 1452119"/>
              <a:gd name="connsiteY1" fmla="*/ 1023437 h 3394037"/>
              <a:gd name="connsiteX2" fmla="*/ 1247891 w 1452119"/>
              <a:gd name="connsiteY2" fmla="*/ 1996902 h 3394037"/>
              <a:gd name="connsiteX3" fmla="*/ 1260881 w 1452119"/>
              <a:gd name="connsiteY3" fmla="*/ 3114814 h 3394037"/>
              <a:gd name="connsiteX4" fmla="*/ 1275343 w 1452119"/>
              <a:gd name="connsiteY4" fmla="*/ 3394037 h 3394037"/>
              <a:gd name="connsiteX5" fmla="*/ 580714 w 1452119"/>
              <a:gd name="connsiteY5" fmla="*/ 3374984 h 3394037"/>
              <a:gd name="connsiteX6" fmla="*/ 596002 w 1452119"/>
              <a:gd name="connsiteY6" fmla="*/ 3133024 h 3394037"/>
              <a:gd name="connsiteX7" fmla="*/ 655943 w 1452119"/>
              <a:gd name="connsiteY7" fmla="*/ 1992793 h 3394037"/>
              <a:gd name="connsiteX8" fmla="*/ 442717 w 1452119"/>
              <a:gd name="connsiteY8" fmla="*/ 1583208 h 3394037"/>
              <a:gd name="connsiteX9" fmla="*/ 217179 w 1452119"/>
              <a:gd name="connsiteY9" fmla="*/ 1263420 h 3394037"/>
              <a:gd name="connsiteX10" fmla="*/ 0 w 1452119"/>
              <a:gd name="connsiteY10" fmla="*/ 852553 h 3394037"/>
              <a:gd name="connsiteX11" fmla="*/ 401486 w 1452119"/>
              <a:gd name="connsiteY11" fmla="*/ 1103240 h 3394037"/>
              <a:gd name="connsiteX12" fmla="*/ 530467 w 1452119"/>
              <a:gd name="connsiteY12" fmla="*/ 1145572 h 3394037"/>
              <a:gd name="connsiteX13" fmla="*/ 556735 w 1452119"/>
              <a:gd name="connsiteY13" fmla="*/ 154699 h 3394037"/>
              <a:gd name="connsiteX14" fmla="*/ 745072 w 1452119"/>
              <a:gd name="connsiteY14" fmla="*/ 116617 h 3394037"/>
              <a:gd name="connsiteX15" fmla="*/ 775367 w 1452119"/>
              <a:gd name="connsiteY15" fmla="*/ 862052 h 3394037"/>
              <a:gd name="connsiteX16" fmla="*/ 771704 w 1452119"/>
              <a:gd name="connsiteY16" fmla="*/ 490724 h 3394037"/>
              <a:gd name="connsiteX17" fmla="*/ 958200 w 1452119"/>
              <a:gd name="connsiteY17" fmla="*/ 533092 h 3394037"/>
              <a:gd name="connsiteX18" fmla="*/ 1007294 w 1452119"/>
              <a:gd name="connsiteY18" fmla="*/ 848989 h 3394037"/>
              <a:gd name="connsiteX19" fmla="*/ 978345 w 1452119"/>
              <a:gd name="connsiteY19" fmla="*/ 534089 h 3394037"/>
              <a:gd name="connsiteX20" fmla="*/ 1198157 w 1452119"/>
              <a:gd name="connsiteY20" fmla="*/ 574623 h 3394037"/>
              <a:gd name="connsiteX21" fmla="*/ 1209730 w 1452119"/>
              <a:gd name="connsiteY21" fmla="*/ 871842 h 3394037"/>
              <a:gd name="connsiteX22" fmla="*/ 1217158 w 1452119"/>
              <a:gd name="connsiteY22" fmla="*/ 585862 h 3394037"/>
              <a:gd name="connsiteX23" fmla="*/ 1401197 w 1452119"/>
              <a:gd name="connsiteY23" fmla="*/ 616154 h 3394037"/>
              <a:gd name="connsiteX24" fmla="*/ 1451464 w 1452119"/>
              <a:gd name="connsiteY24" fmla="*/ 884192 h 3394037"/>
              <a:gd name="connsiteX0" fmla="*/ 1451464 w 1452119"/>
              <a:gd name="connsiteY0" fmla="*/ 884192 h 3374987"/>
              <a:gd name="connsiteX1" fmla="*/ 1450905 w 1452119"/>
              <a:gd name="connsiteY1" fmla="*/ 1023437 h 3374987"/>
              <a:gd name="connsiteX2" fmla="*/ 1247891 w 1452119"/>
              <a:gd name="connsiteY2" fmla="*/ 1996902 h 3374987"/>
              <a:gd name="connsiteX3" fmla="*/ 1260881 w 1452119"/>
              <a:gd name="connsiteY3" fmla="*/ 3114814 h 3374987"/>
              <a:gd name="connsiteX4" fmla="*/ 1256293 w 1452119"/>
              <a:gd name="connsiteY4" fmla="*/ 3374987 h 3374987"/>
              <a:gd name="connsiteX5" fmla="*/ 580714 w 1452119"/>
              <a:gd name="connsiteY5" fmla="*/ 3374984 h 3374987"/>
              <a:gd name="connsiteX6" fmla="*/ 596002 w 1452119"/>
              <a:gd name="connsiteY6" fmla="*/ 3133024 h 3374987"/>
              <a:gd name="connsiteX7" fmla="*/ 655943 w 1452119"/>
              <a:gd name="connsiteY7" fmla="*/ 1992793 h 3374987"/>
              <a:gd name="connsiteX8" fmla="*/ 442717 w 1452119"/>
              <a:gd name="connsiteY8" fmla="*/ 1583208 h 3374987"/>
              <a:gd name="connsiteX9" fmla="*/ 217179 w 1452119"/>
              <a:gd name="connsiteY9" fmla="*/ 1263420 h 3374987"/>
              <a:gd name="connsiteX10" fmla="*/ 0 w 1452119"/>
              <a:gd name="connsiteY10" fmla="*/ 852553 h 3374987"/>
              <a:gd name="connsiteX11" fmla="*/ 401486 w 1452119"/>
              <a:gd name="connsiteY11" fmla="*/ 1103240 h 3374987"/>
              <a:gd name="connsiteX12" fmla="*/ 530467 w 1452119"/>
              <a:gd name="connsiteY12" fmla="*/ 1145572 h 3374987"/>
              <a:gd name="connsiteX13" fmla="*/ 556735 w 1452119"/>
              <a:gd name="connsiteY13" fmla="*/ 154699 h 3374987"/>
              <a:gd name="connsiteX14" fmla="*/ 745072 w 1452119"/>
              <a:gd name="connsiteY14" fmla="*/ 116617 h 3374987"/>
              <a:gd name="connsiteX15" fmla="*/ 775367 w 1452119"/>
              <a:gd name="connsiteY15" fmla="*/ 862052 h 3374987"/>
              <a:gd name="connsiteX16" fmla="*/ 771704 w 1452119"/>
              <a:gd name="connsiteY16" fmla="*/ 490724 h 3374987"/>
              <a:gd name="connsiteX17" fmla="*/ 958200 w 1452119"/>
              <a:gd name="connsiteY17" fmla="*/ 533092 h 3374987"/>
              <a:gd name="connsiteX18" fmla="*/ 1007294 w 1452119"/>
              <a:gd name="connsiteY18" fmla="*/ 848989 h 3374987"/>
              <a:gd name="connsiteX19" fmla="*/ 978345 w 1452119"/>
              <a:gd name="connsiteY19" fmla="*/ 534089 h 3374987"/>
              <a:gd name="connsiteX20" fmla="*/ 1198157 w 1452119"/>
              <a:gd name="connsiteY20" fmla="*/ 574623 h 3374987"/>
              <a:gd name="connsiteX21" fmla="*/ 1209730 w 1452119"/>
              <a:gd name="connsiteY21" fmla="*/ 871842 h 3374987"/>
              <a:gd name="connsiteX22" fmla="*/ 1217158 w 1452119"/>
              <a:gd name="connsiteY22" fmla="*/ 585862 h 3374987"/>
              <a:gd name="connsiteX23" fmla="*/ 1401197 w 1452119"/>
              <a:gd name="connsiteY23" fmla="*/ 616154 h 3374987"/>
              <a:gd name="connsiteX24" fmla="*/ 1451464 w 1452119"/>
              <a:gd name="connsiteY24" fmla="*/ 884192 h 3374987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56293 w 1452119"/>
              <a:gd name="connsiteY4" fmla="*/ 3374987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64985"/>
              <a:gd name="connsiteX1" fmla="*/ 1450905 w 1452119"/>
              <a:gd name="connsiteY1" fmla="*/ 1023437 h 4064985"/>
              <a:gd name="connsiteX2" fmla="*/ 1247891 w 1452119"/>
              <a:gd name="connsiteY2" fmla="*/ 1996902 h 4064985"/>
              <a:gd name="connsiteX3" fmla="*/ 1260881 w 1452119"/>
              <a:gd name="connsiteY3" fmla="*/ 3114814 h 4064985"/>
              <a:gd name="connsiteX4" fmla="*/ 1276600 w 1452119"/>
              <a:gd name="connsiteY4" fmla="*/ 3574206 h 4064985"/>
              <a:gd name="connsiteX5" fmla="*/ 396933 w 1452119"/>
              <a:gd name="connsiteY5" fmla="*/ 4064985 h 4064985"/>
              <a:gd name="connsiteX6" fmla="*/ 596002 w 1452119"/>
              <a:gd name="connsiteY6" fmla="*/ 3133024 h 4064985"/>
              <a:gd name="connsiteX7" fmla="*/ 655943 w 1452119"/>
              <a:gd name="connsiteY7" fmla="*/ 1992793 h 4064985"/>
              <a:gd name="connsiteX8" fmla="*/ 442717 w 1452119"/>
              <a:gd name="connsiteY8" fmla="*/ 1583208 h 4064985"/>
              <a:gd name="connsiteX9" fmla="*/ 217179 w 1452119"/>
              <a:gd name="connsiteY9" fmla="*/ 1263420 h 4064985"/>
              <a:gd name="connsiteX10" fmla="*/ 0 w 1452119"/>
              <a:gd name="connsiteY10" fmla="*/ 852553 h 4064985"/>
              <a:gd name="connsiteX11" fmla="*/ 401486 w 1452119"/>
              <a:gd name="connsiteY11" fmla="*/ 1103240 h 4064985"/>
              <a:gd name="connsiteX12" fmla="*/ 530467 w 1452119"/>
              <a:gd name="connsiteY12" fmla="*/ 1145572 h 4064985"/>
              <a:gd name="connsiteX13" fmla="*/ 556735 w 1452119"/>
              <a:gd name="connsiteY13" fmla="*/ 154699 h 4064985"/>
              <a:gd name="connsiteX14" fmla="*/ 745072 w 1452119"/>
              <a:gd name="connsiteY14" fmla="*/ 116617 h 4064985"/>
              <a:gd name="connsiteX15" fmla="*/ 775367 w 1452119"/>
              <a:gd name="connsiteY15" fmla="*/ 862052 h 4064985"/>
              <a:gd name="connsiteX16" fmla="*/ 771704 w 1452119"/>
              <a:gd name="connsiteY16" fmla="*/ 490724 h 4064985"/>
              <a:gd name="connsiteX17" fmla="*/ 958200 w 1452119"/>
              <a:gd name="connsiteY17" fmla="*/ 533092 h 4064985"/>
              <a:gd name="connsiteX18" fmla="*/ 1007294 w 1452119"/>
              <a:gd name="connsiteY18" fmla="*/ 848989 h 4064985"/>
              <a:gd name="connsiteX19" fmla="*/ 978345 w 1452119"/>
              <a:gd name="connsiteY19" fmla="*/ 534089 h 4064985"/>
              <a:gd name="connsiteX20" fmla="*/ 1198157 w 1452119"/>
              <a:gd name="connsiteY20" fmla="*/ 574623 h 4064985"/>
              <a:gd name="connsiteX21" fmla="*/ 1209730 w 1452119"/>
              <a:gd name="connsiteY21" fmla="*/ 871842 h 4064985"/>
              <a:gd name="connsiteX22" fmla="*/ 1217158 w 1452119"/>
              <a:gd name="connsiteY22" fmla="*/ 585862 h 4064985"/>
              <a:gd name="connsiteX23" fmla="*/ 1401197 w 1452119"/>
              <a:gd name="connsiteY23" fmla="*/ 616154 h 4064985"/>
              <a:gd name="connsiteX24" fmla="*/ 1451464 w 1452119"/>
              <a:gd name="connsiteY24" fmla="*/ 884192 h 4064985"/>
              <a:gd name="connsiteX0" fmla="*/ 1451464 w 1452119"/>
              <a:gd name="connsiteY0" fmla="*/ 884192 h 4041850"/>
              <a:gd name="connsiteX1" fmla="*/ 1450905 w 1452119"/>
              <a:gd name="connsiteY1" fmla="*/ 1023437 h 4041850"/>
              <a:gd name="connsiteX2" fmla="*/ 1247891 w 1452119"/>
              <a:gd name="connsiteY2" fmla="*/ 1996902 h 4041850"/>
              <a:gd name="connsiteX3" fmla="*/ 1260881 w 1452119"/>
              <a:gd name="connsiteY3" fmla="*/ 3114814 h 4041850"/>
              <a:gd name="connsiteX4" fmla="*/ 1276600 w 1452119"/>
              <a:gd name="connsiteY4" fmla="*/ 3574206 h 4041850"/>
              <a:gd name="connsiteX5" fmla="*/ 471994 w 1452119"/>
              <a:gd name="connsiteY5" fmla="*/ 4041850 h 4041850"/>
              <a:gd name="connsiteX6" fmla="*/ 596002 w 1452119"/>
              <a:gd name="connsiteY6" fmla="*/ 3133024 h 4041850"/>
              <a:gd name="connsiteX7" fmla="*/ 655943 w 1452119"/>
              <a:gd name="connsiteY7" fmla="*/ 1992793 h 4041850"/>
              <a:gd name="connsiteX8" fmla="*/ 442717 w 1452119"/>
              <a:gd name="connsiteY8" fmla="*/ 1583208 h 4041850"/>
              <a:gd name="connsiteX9" fmla="*/ 217179 w 1452119"/>
              <a:gd name="connsiteY9" fmla="*/ 1263420 h 4041850"/>
              <a:gd name="connsiteX10" fmla="*/ 0 w 1452119"/>
              <a:gd name="connsiteY10" fmla="*/ 852553 h 4041850"/>
              <a:gd name="connsiteX11" fmla="*/ 401486 w 1452119"/>
              <a:gd name="connsiteY11" fmla="*/ 1103240 h 4041850"/>
              <a:gd name="connsiteX12" fmla="*/ 530467 w 1452119"/>
              <a:gd name="connsiteY12" fmla="*/ 1145572 h 4041850"/>
              <a:gd name="connsiteX13" fmla="*/ 556735 w 1452119"/>
              <a:gd name="connsiteY13" fmla="*/ 154699 h 4041850"/>
              <a:gd name="connsiteX14" fmla="*/ 745072 w 1452119"/>
              <a:gd name="connsiteY14" fmla="*/ 116617 h 4041850"/>
              <a:gd name="connsiteX15" fmla="*/ 775367 w 1452119"/>
              <a:gd name="connsiteY15" fmla="*/ 862052 h 4041850"/>
              <a:gd name="connsiteX16" fmla="*/ 771704 w 1452119"/>
              <a:gd name="connsiteY16" fmla="*/ 490724 h 4041850"/>
              <a:gd name="connsiteX17" fmla="*/ 958200 w 1452119"/>
              <a:gd name="connsiteY17" fmla="*/ 533092 h 4041850"/>
              <a:gd name="connsiteX18" fmla="*/ 1007294 w 1452119"/>
              <a:gd name="connsiteY18" fmla="*/ 848989 h 4041850"/>
              <a:gd name="connsiteX19" fmla="*/ 978345 w 1452119"/>
              <a:gd name="connsiteY19" fmla="*/ 534089 h 4041850"/>
              <a:gd name="connsiteX20" fmla="*/ 1198157 w 1452119"/>
              <a:gd name="connsiteY20" fmla="*/ 574623 h 4041850"/>
              <a:gd name="connsiteX21" fmla="*/ 1209730 w 1452119"/>
              <a:gd name="connsiteY21" fmla="*/ 871842 h 4041850"/>
              <a:gd name="connsiteX22" fmla="*/ 1217158 w 1452119"/>
              <a:gd name="connsiteY22" fmla="*/ 585862 h 4041850"/>
              <a:gd name="connsiteX23" fmla="*/ 1401197 w 1452119"/>
              <a:gd name="connsiteY23" fmla="*/ 616154 h 4041850"/>
              <a:gd name="connsiteX24" fmla="*/ 1451464 w 1452119"/>
              <a:gd name="connsiteY24" fmla="*/ 884192 h 40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119" h="4041850">
                <a:moveTo>
                  <a:pt x="1451464" y="884192"/>
                </a:moveTo>
                <a:cubicBezTo>
                  <a:pt x="1452524" y="926217"/>
                  <a:pt x="1452272" y="972555"/>
                  <a:pt x="1450905" y="1023437"/>
                </a:cubicBezTo>
                <a:cubicBezTo>
                  <a:pt x="1450904" y="1128393"/>
                  <a:pt x="1404525" y="1714127"/>
                  <a:pt x="1247891" y="1996902"/>
                </a:cubicBezTo>
                <a:cubicBezTo>
                  <a:pt x="1209167" y="2078885"/>
                  <a:pt x="1232303" y="2591824"/>
                  <a:pt x="1260881" y="3114814"/>
                </a:cubicBezTo>
                <a:cubicBezTo>
                  <a:pt x="1259352" y="3201538"/>
                  <a:pt x="1278129" y="3487482"/>
                  <a:pt x="1276600" y="3574206"/>
                </a:cubicBezTo>
                <a:lnTo>
                  <a:pt x="471994" y="4041850"/>
                </a:lnTo>
                <a:lnTo>
                  <a:pt x="596002" y="3133024"/>
                </a:lnTo>
                <a:cubicBezTo>
                  <a:pt x="631731" y="2674776"/>
                  <a:pt x="659984" y="2217398"/>
                  <a:pt x="655943" y="1992793"/>
                </a:cubicBezTo>
                <a:cubicBezTo>
                  <a:pt x="617672" y="1952439"/>
                  <a:pt x="540526" y="1681168"/>
                  <a:pt x="442717" y="1583208"/>
                </a:cubicBezTo>
                <a:cubicBezTo>
                  <a:pt x="344857" y="1441234"/>
                  <a:pt x="270823" y="1377707"/>
                  <a:pt x="217179" y="1263420"/>
                </a:cubicBezTo>
                <a:cubicBezTo>
                  <a:pt x="172473" y="1137231"/>
                  <a:pt x="119318" y="996787"/>
                  <a:pt x="0" y="852553"/>
                </a:cubicBezTo>
                <a:cubicBezTo>
                  <a:pt x="189011" y="733844"/>
                  <a:pt x="317320" y="1000917"/>
                  <a:pt x="401486" y="1103240"/>
                </a:cubicBezTo>
                <a:cubicBezTo>
                  <a:pt x="474810" y="1169215"/>
                  <a:pt x="473500" y="1176914"/>
                  <a:pt x="530467" y="1145572"/>
                </a:cubicBezTo>
                <a:cubicBezTo>
                  <a:pt x="596335" y="1083618"/>
                  <a:pt x="545578" y="363877"/>
                  <a:pt x="556735" y="154699"/>
                </a:cubicBezTo>
                <a:cubicBezTo>
                  <a:pt x="544818" y="-59093"/>
                  <a:pt x="740935" y="-31272"/>
                  <a:pt x="745072" y="116617"/>
                </a:cubicBezTo>
                <a:cubicBezTo>
                  <a:pt x="750557" y="264861"/>
                  <a:pt x="748394" y="431728"/>
                  <a:pt x="775367" y="862052"/>
                </a:cubicBezTo>
                <a:cubicBezTo>
                  <a:pt x="787060" y="700418"/>
                  <a:pt x="780573" y="624611"/>
                  <a:pt x="771704" y="490724"/>
                </a:cubicBezTo>
                <a:cubicBezTo>
                  <a:pt x="875240" y="482812"/>
                  <a:pt x="905091" y="482611"/>
                  <a:pt x="958200" y="533092"/>
                </a:cubicBezTo>
                <a:cubicBezTo>
                  <a:pt x="1025153" y="625105"/>
                  <a:pt x="996246" y="844977"/>
                  <a:pt x="1007294" y="848989"/>
                </a:cubicBezTo>
                <a:cubicBezTo>
                  <a:pt x="1012810" y="759188"/>
                  <a:pt x="1039556" y="639054"/>
                  <a:pt x="978345" y="534089"/>
                </a:cubicBezTo>
                <a:cubicBezTo>
                  <a:pt x="1059377" y="486054"/>
                  <a:pt x="1150364" y="518331"/>
                  <a:pt x="1198157" y="574623"/>
                </a:cubicBezTo>
                <a:cubicBezTo>
                  <a:pt x="1236721" y="630916"/>
                  <a:pt x="1195796" y="868431"/>
                  <a:pt x="1209730" y="871842"/>
                </a:cubicBezTo>
                <a:cubicBezTo>
                  <a:pt x="1219680" y="793703"/>
                  <a:pt x="1249411" y="676264"/>
                  <a:pt x="1217158" y="585862"/>
                </a:cubicBezTo>
                <a:cubicBezTo>
                  <a:pt x="1311365" y="554014"/>
                  <a:pt x="1335321" y="547840"/>
                  <a:pt x="1401197" y="616154"/>
                </a:cubicBezTo>
                <a:cubicBezTo>
                  <a:pt x="1433299" y="670851"/>
                  <a:pt x="1448285" y="758115"/>
                  <a:pt x="1451464" y="88419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D0929E-BCA5-45F9-8BBC-F1D4AF279B69}"/>
              </a:ext>
            </a:extLst>
          </p:cNvPr>
          <p:cNvSpPr/>
          <p:nvPr/>
        </p:nvSpPr>
        <p:spPr>
          <a:xfrm>
            <a:off x="5925736" y="2976060"/>
            <a:ext cx="2084913" cy="3887477"/>
          </a:xfrm>
          <a:custGeom>
            <a:avLst/>
            <a:gdLst>
              <a:gd name="connsiteX0" fmla="*/ 1478576 w 3571875"/>
              <a:gd name="connsiteY0" fmla="*/ 38 h 6660030"/>
              <a:gd name="connsiteX1" fmla="*/ 1752634 w 3571875"/>
              <a:gd name="connsiteY1" fmla="*/ 1853967 h 6660030"/>
              <a:gd name="connsiteX2" fmla="*/ 1841302 w 3571875"/>
              <a:gd name="connsiteY2" fmla="*/ 1894271 h 6660030"/>
              <a:gd name="connsiteX3" fmla="*/ 2526450 w 3571875"/>
              <a:gd name="connsiteY3" fmla="*/ 338582 h 6660030"/>
              <a:gd name="connsiteX4" fmla="*/ 2252390 w 3571875"/>
              <a:gd name="connsiteY4" fmla="*/ 2039362 h 6660030"/>
              <a:gd name="connsiteX5" fmla="*/ 2357177 w 3571875"/>
              <a:gd name="connsiteY5" fmla="*/ 2748690 h 6660030"/>
              <a:gd name="connsiteX6" fmla="*/ 2800509 w 3571875"/>
              <a:gd name="connsiteY6" fmla="*/ 2297298 h 6660030"/>
              <a:gd name="connsiteX7" fmla="*/ 3558201 w 3571875"/>
              <a:gd name="connsiteY7" fmla="*/ 2192512 h 6660030"/>
              <a:gd name="connsiteX8" fmla="*/ 2816629 w 3571875"/>
              <a:gd name="connsiteY8" fmla="*/ 2982446 h 6660030"/>
              <a:gd name="connsiteX9" fmla="*/ 2147603 w 3571875"/>
              <a:gd name="connsiteY9" fmla="*/ 4062562 h 6660030"/>
              <a:gd name="connsiteX10" fmla="*/ 2418205 w 3571875"/>
              <a:gd name="connsiteY10" fmla="*/ 6655906 h 6660030"/>
              <a:gd name="connsiteX11" fmla="*/ 664638 w 3571875"/>
              <a:gd name="connsiteY11" fmla="*/ 6657316 h 6660030"/>
              <a:gd name="connsiteX12" fmla="*/ 882096 w 3571875"/>
              <a:gd name="connsiteY12" fmla="*/ 4151230 h 6660030"/>
              <a:gd name="connsiteX13" fmla="*/ 610051 w 3571875"/>
              <a:gd name="connsiteY13" fmla="*/ 3497048 h 6660030"/>
              <a:gd name="connsiteX14" fmla="*/ 563582 w 3571875"/>
              <a:gd name="connsiteY14" fmla="*/ 3314589 h 6660030"/>
              <a:gd name="connsiteX15" fmla="*/ 583679 w 3571875"/>
              <a:gd name="connsiteY15" fmla="*/ 3338552 h 6660030"/>
              <a:gd name="connsiteX16" fmla="*/ 778683 w 3571875"/>
              <a:gd name="connsiteY16" fmla="*/ 3532381 h 6660030"/>
              <a:gd name="connsiteX17" fmla="*/ 1208006 w 3571875"/>
              <a:gd name="connsiteY17" fmla="*/ 4169989 h 6660030"/>
              <a:gd name="connsiteX18" fmla="*/ 968547 w 3571875"/>
              <a:gd name="connsiteY18" fmla="*/ 3457217 h 6660030"/>
              <a:gd name="connsiteX19" fmla="*/ 1031811 w 3571875"/>
              <a:gd name="connsiteY19" fmla="*/ 3446052 h 6660030"/>
              <a:gd name="connsiteX20" fmla="*/ 1769345 w 3571875"/>
              <a:gd name="connsiteY20" fmla="*/ 4175884 h 6660030"/>
              <a:gd name="connsiteX21" fmla="*/ 1251151 w 3571875"/>
              <a:gd name="connsiteY21" fmla="*/ 3336622 h 6660030"/>
              <a:gd name="connsiteX22" fmla="*/ 1287481 w 3571875"/>
              <a:gd name="connsiteY22" fmla="*/ 3308250 h 6660030"/>
              <a:gd name="connsiteX23" fmla="*/ 2138940 w 3571875"/>
              <a:gd name="connsiteY23" fmla="*/ 3933367 h 6660030"/>
              <a:gd name="connsiteX24" fmla="*/ 1451037 w 3571875"/>
              <a:gd name="connsiteY24" fmla="*/ 3138909 h 6660030"/>
              <a:gd name="connsiteX25" fmla="*/ 1466328 w 3571875"/>
              <a:gd name="connsiteY25" fmla="*/ 3086477 h 6660030"/>
              <a:gd name="connsiteX26" fmla="*/ 2378214 w 3571875"/>
              <a:gd name="connsiteY26" fmla="*/ 3364105 h 6660030"/>
              <a:gd name="connsiteX27" fmla="*/ 1554977 w 3571875"/>
              <a:gd name="connsiteY27" fmla="*/ 2858662 h 6660030"/>
              <a:gd name="connsiteX28" fmla="*/ 1291754 w 3571875"/>
              <a:gd name="connsiteY28" fmla="*/ 2554725 h 6660030"/>
              <a:gd name="connsiteX29" fmla="*/ 1645765 w 3571875"/>
              <a:gd name="connsiteY29" fmla="*/ 2531328 h 6660030"/>
              <a:gd name="connsiteX30" fmla="*/ 1967388 w 3571875"/>
              <a:gd name="connsiteY30" fmla="*/ 2247544 h 6660030"/>
              <a:gd name="connsiteX31" fmla="*/ 1360398 w 3571875"/>
              <a:gd name="connsiteY31" fmla="*/ 2273927 h 6660030"/>
              <a:gd name="connsiteX32" fmla="*/ 656578 w 3571875"/>
              <a:gd name="connsiteY32" fmla="*/ 2163355 h 6660030"/>
              <a:gd name="connsiteX33" fmla="*/ 319650 w 3571875"/>
              <a:gd name="connsiteY33" fmla="*/ 1843994 h 6660030"/>
              <a:gd name="connsiteX34" fmla="*/ 197278 w 3571875"/>
              <a:gd name="connsiteY34" fmla="*/ 1729740 h 6660030"/>
              <a:gd name="connsiteX35" fmla="*/ 112311 w 3571875"/>
              <a:gd name="connsiteY35" fmla="*/ 1541621 h 6660030"/>
              <a:gd name="connsiteX36" fmla="*/ 76039 w 3571875"/>
              <a:gd name="connsiteY36" fmla="*/ 983426 h 6660030"/>
              <a:gd name="connsiteX37" fmla="*/ 761185 w 3571875"/>
              <a:gd name="connsiteY37" fmla="*/ 2136087 h 6660030"/>
              <a:gd name="connsiteX38" fmla="*/ 849852 w 3571875"/>
              <a:gd name="connsiteY38" fmla="*/ 2063542 h 6660030"/>
              <a:gd name="connsiteX39" fmla="*/ 720883 w 3571875"/>
              <a:gd name="connsiteY39" fmla="*/ 217673 h 6660030"/>
              <a:gd name="connsiteX40" fmla="*/ 1252879 w 3571875"/>
              <a:gd name="connsiteY40" fmla="*/ 1894270 h 6660030"/>
              <a:gd name="connsiteX41" fmla="*/ 1333486 w 3571875"/>
              <a:gd name="connsiteY41" fmla="*/ 1878148 h 6660030"/>
              <a:gd name="connsiteX42" fmla="*/ 1478576 w 3571875"/>
              <a:gd name="connsiteY42" fmla="*/ 38 h 666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71875" h="6660030">
                <a:moveTo>
                  <a:pt x="1478576" y="38"/>
                </a:moveTo>
                <a:cubicBezTo>
                  <a:pt x="1716364" y="-8025"/>
                  <a:pt x="1731139" y="1562443"/>
                  <a:pt x="1752634" y="1853967"/>
                </a:cubicBezTo>
                <a:cubicBezTo>
                  <a:pt x="1758009" y="1943976"/>
                  <a:pt x="1788909" y="1942633"/>
                  <a:pt x="1841302" y="1894271"/>
                </a:cubicBezTo>
                <a:cubicBezTo>
                  <a:pt x="2083119" y="1391829"/>
                  <a:pt x="2228209" y="244541"/>
                  <a:pt x="2526450" y="338582"/>
                </a:cubicBezTo>
                <a:cubicBezTo>
                  <a:pt x="2819318" y="427247"/>
                  <a:pt x="2346430" y="1491243"/>
                  <a:pt x="2252390" y="2039362"/>
                </a:cubicBezTo>
                <a:lnTo>
                  <a:pt x="2357177" y="2748690"/>
                </a:lnTo>
                <a:cubicBezTo>
                  <a:pt x="2472713" y="2598226"/>
                  <a:pt x="2620490" y="2439702"/>
                  <a:pt x="2800509" y="2297298"/>
                </a:cubicBezTo>
                <a:cubicBezTo>
                  <a:pt x="3085315" y="1923825"/>
                  <a:pt x="3668362" y="2050108"/>
                  <a:pt x="3558201" y="2192512"/>
                </a:cubicBezTo>
                <a:cubicBezTo>
                  <a:pt x="3311010" y="2480005"/>
                  <a:pt x="3023516" y="2630468"/>
                  <a:pt x="2816629" y="2982446"/>
                </a:cubicBezTo>
                <a:cubicBezTo>
                  <a:pt x="2593620" y="3382786"/>
                  <a:pt x="2402855" y="3758947"/>
                  <a:pt x="2147603" y="4062562"/>
                </a:cubicBezTo>
                <a:cubicBezTo>
                  <a:pt x="2177158" y="4355430"/>
                  <a:pt x="2380589" y="6411402"/>
                  <a:pt x="2418205" y="6655906"/>
                </a:cubicBezTo>
                <a:cubicBezTo>
                  <a:pt x="1885708" y="6645972"/>
                  <a:pt x="1197135" y="6667251"/>
                  <a:pt x="664638" y="6657316"/>
                </a:cubicBezTo>
                <a:cubicBezTo>
                  <a:pt x="678072" y="6442369"/>
                  <a:pt x="876722" y="4470965"/>
                  <a:pt x="882096" y="4151230"/>
                </a:cubicBezTo>
                <a:cubicBezTo>
                  <a:pt x="764210" y="3942663"/>
                  <a:pt x="675796" y="3723894"/>
                  <a:pt x="610051" y="3497048"/>
                </a:cubicBezTo>
                <a:lnTo>
                  <a:pt x="563582" y="3314589"/>
                </a:lnTo>
                <a:lnTo>
                  <a:pt x="583679" y="3338552"/>
                </a:lnTo>
                <a:cubicBezTo>
                  <a:pt x="645312" y="3404984"/>
                  <a:pt x="710648" y="3469385"/>
                  <a:pt x="778683" y="3532381"/>
                </a:cubicBezTo>
                <a:cubicBezTo>
                  <a:pt x="921791" y="3744917"/>
                  <a:pt x="1039917" y="4222151"/>
                  <a:pt x="1208006" y="4169989"/>
                </a:cubicBezTo>
                <a:cubicBezTo>
                  <a:pt x="1290638" y="4110896"/>
                  <a:pt x="995628" y="3575908"/>
                  <a:pt x="968547" y="3457217"/>
                </a:cubicBezTo>
                <a:cubicBezTo>
                  <a:pt x="950162" y="3411591"/>
                  <a:pt x="1010385" y="3409735"/>
                  <a:pt x="1031811" y="3446052"/>
                </a:cubicBezTo>
                <a:cubicBezTo>
                  <a:pt x="1245895" y="3721630"/>
                  <a:pt x="1648222" y="4284345"/>
                  <a:pt x="1769345" y="4175884"/>
                </a:cubicBezTo>
                <a:cubicBezTo>
                  <a:pt x="1856171" y="4101517"/>
                  <a:pt x="1347237" y="3477905"/>
                  <a:pt x="1251151" y="3336622"/>
                </a:cubicBezTo>
                <a:cubicBezTo>
                  <a:pt x="1227908" y="3311659"/>
                  <a:pt x="1202055" y="3237747"/>
                  <a:pt x="1287481" y="3308250"/>
                </a:cubicBezTo>
                <a:cubicBezTo>
                  <a:pt x="1533215" y="3521621"/>
                  <a:pt x="2031340" y="4065384"/>
                  <a:pt x="2138940" y="3933367"/>
                </a:cubicBezTo>
                <a:cubicBezTo>
                  <a:pt x="2229323" y="3835229"/>
                  <a:pt x="1567106" y="3254653"/>
                  <a:pt x="1451037" y="3138909"/>
                </a:cubicBezTo>
                <a:cubicBezTo>
                  <a:pt x="1414739" y="3103710"/>
                  <a:pt x="1426609" y="3091064"/>
                  <a:pt x="1466328" y="3086477"/>
                </a:cubicBezTo>
                <a:cubicBezTo>
                  <a:pt x="1768349" y="3167413"/>
                  <a:pt x="2309129" y="3525279"/>
                  <a:pt x="2378214" y="3364105"/>
                </a:cubicBezTo>
                <a:cubicBezTo>
                  <a:pt x="2447619" y="3207181"/>
                  <a:pt x="1822377" y="3019123"/>
                  <a:pt x="1554977" y="2858662"/>
                </a:cubicBezTo>
                <a:lnTo>
                  <a:pt x="1291754" y="2554725"/>
                </a:lnTo>
                <a:cubicBezTo>
                  <a:pt x="1397968" y="2560633"/>
                  <a:pt x="1519398" y="2555781"/>
                  <a:pt x="1645765" y="2531328"/>
                </a:cubicBezTo>
                <a:cubicBezTo>
                  <a:pt x="1908681" y="2546827"/>
                  <a:pt x="2068209" y="2252788"/>
                  <a:pt x="1967388" y="2247544"/>
                </a:cubicBezTo>
                <a:cubicBezTo>
                  <a:pt x="1754778" y="2247496"/>
                  <a:pt x="1585682" y="2314690"/>
                  <a:pt x="1360398" y="2273927"/>
                </a:cubicBezTo>
                <a:cubicBezTo>
                  <a:pt x="1108658" y="2222332"/>
                  <a:pt x="878989" y="2165872"/>
                  <a:pt x="656578" y="2163355"/>
                </a:cubicBezTo>
                <a:cubicBezTo>
                  <a:pt x="628154" y="2133440"/>
                  <a:pt x="498921" y="2011589"/>
                  <a:pt x="319650" y="1843994"/>
                </a:cubicBezTo>
                <a:lnTo>
                  <a:pt x="197278" y="1729740"/>
                </a:lnTo>
                <a:lnTo>
                  <a:pt x="112311" y="1541621"/>
                </a:lnTo>
                <a:cubicBezTo>
                  <a:pt x="3493" y="1287041"/>
                  <a:pt x="-56961" y="1066719"/>
                  <a:pt x="76039" y="983426"/>
                </a:cubicBezTo>
                <a:cubicBezTo>
                  <a:pt x="252028" y="940436"/>
                  <a:pt x="632215" y="1961441"/>
                  <a:pt x="761185" y="2136087"/>
                </a:cubicBezTo>
                <a:cubicBezTo>
                  <a:pt x="801488" y="2214005"/>
                  <a:pt x="874034" y="2134743"/>
                  <a:pt x="849852" y="2063542"/>
                </a:cubicBezTo>
                <a:cubicBezTo>
                  <a:pt x="726257" y="1453626"/>
                  <a:pt x="433390" y="255288"/>
                  <a:pt x="720883" y="217673"/>
                </a:cubicBezTo>
                <a:cubicBezTo>
                  <a:pt x="922399" y="186774"/>
                  <a:pt x="1173617" y="1600060"/>
                  <a:pt x="1252879" y="1894270"/>
                </a:cubicBezTo>
                <a:cubicBezTo>
                  <a:pt x="1259597" y="1954723"/>
                  <a:pt x="1329456" y="2075632"/>
                  <a:pt x="1333486" y="1878148"/>
                </a:cubicBezTo>
                <a:cubicBezTo>
                  <a:pt x="1330800" y="1297789"/>
                  <a:pt x="1174961" y="-8024"/>
                  <a:pt x="1478576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09C43C6C-4106-4F21-BC3D-EC88BFBE2DD2}"/>
              </a:ext>
            </a:extLst>
          </p:cNvPr>
          <p:cNvGrpSpPr/>
          <p:nvPr/>
        </p:nvGrpSpPr>
        <p:grpSpPr>
          <a:xfrm>
            <a:off x="-41215" y="4835888"/>
            <a:ext cx="3456522" cy="2056301"/>
            <a:chOff x="0" y="3527774"/>
            <a:chExt cx="5597917" cy="3330227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37C060E-E2C4-4227-B767-DFEB62E86E2E}"/>
                </a:ext>
              </a:extLst>
            </p:cNvPr>
            <p:cNvSpPr/>
            <p:nvPr/>
          </p:nvSpPr>
          <p:spPr>
            <a:xfrm>
              <a:off x="2797954" y="3663669"/>
              <a:ext cx="2281144" cy="1131448"/>
            </a:xfrm>
            <a:custGeom>
              <a:avLst/>
              <a:gdLst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8359 w 1758226"/>
                <a:gd name="connsiteY6" fmla="*/ 1071661 h 1073147"/>
                <a:gd name="connsiteX7" fmla="*/ 862880 w 1758226"/>
                <a:gd name="connsiteY7" fmla="*/ 1035761 h 1073147"/>
                <a:gd name="connsiteX8" fmla="*/ 97698 w 1758226"/>
                <a:gd name="connsiteY8" fmla="*/ 412120 h 1073147"/>
                <a:gd name="connsiteX9" fmla="*/ 17840 w 1758226"/>
                <a:gd name="connsiteY9" fmla="*/ 416153 h 1073147"/>
                <a:gd name="connsiteX10" fmla="*/ 0 w 1758226"/>
                <a:gd name="connsiteY10" fmla="*/ 418875 h 1073147"/>
                <a:gd name="connsiteX11" fmla="*/ 6718 w 1758226"/>
                <a:gd name="connsiteY11" fmla="*/ 355857 h 1073147"/>
                <a:gd name="connsiteX12" fmla="*/ 480818 w 1758226"/>
                <a:gd name="connsiteY12" fmla="*/ 285 h 1073147"/>
                <a:gd name="connsiteX0" fmla="*/ 480818 w 1758226"/>
                <a:gd name="connsiteY0" fmla="*/ 285 h 1073147"/>
                <a:gd name="connsiteX1" fmla="*/ 878422 w 1758226"/>
                <a:gd name="connsiteY1" fmla="*/ 240583 h 1073147"/>
                <a:gd name="connsiteX2" fmla="*/ 1719165 w 1758226"/>
                <a:gd name="connsiteY2" fmla="*/ 656510 h 1073147"/>
                <a:gd name="connsiteX3" fmla="*/ 1694082 w 1758226"/>
                <a:gd name="connsiteY3" fmla="*/ 717617 h 1073147"/>
                <a:gd name="connsiteX4" fmla="*/ 1656626 w 1758226"/>
                <a:gd name="connsiteY4" fmla="*/ 758830 h 1073147"/>
                <a:gd name="connsiteX5" fmla="*/ 897796 w 1758226"/>
                <a:gd name="connsiteY5" fmla="*/ 1073147 h 1073147"/>
                <a:gd name="connsiteX6" fmla="*/ 862880 w 1758226"/>
                <a:gd name="connsiteY6" fmla="*/ 1035761 h 1073147"/>
                <a:gd name="connsiteX7" fmla="*/ 97698 w 1758226"/>
                <a:gd name="connsiteY7" fmla="*/ 412120 h 1073147"/>
                <a:gd name="connsiteX8" fmla="*/ 17840 w 1758226"/>
                <a:gd name="connsiteY8" fmla="*/ 416153 h 1073147"/>
                <a:gd name="connsiteX9" fmla="*/ 0 w 1758226"/>
                <a:gd name="connsiteY9" fmla="*/ 418875 h 1073147"/>
                <a:gd name="connsiteX10" fmla="*/ 6718 w 1758226"/>
                <a:gd name="connsiteY10" fmla="*/ 355857 h 1073147"/>
                <a:gd name="connsiteX11" fmla="*/ 480818 w 1758226"/>
                <a:gd name="connsiteY11" fmla="*/ 285 h 1073147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94082 w 1758226"/>
                <a:gd name="connsiteY3" fmla="*/ 717617 h 1043532"/>
                <a:gd name="connsiteX4" fmla="*/ 1656626 w 1758226"/>
                <a:gd name="connsiteY4" fmla="*/ 758830 h 1043532"/>
                <a:gd name="connsiteX5" fmla="*/ 862880 w 1758226"/>
                <a:gd name="connsiteY5" fmla="*/ 1035761 h 1043532"/>
                <a:gd name="connsiteX6" fmla="*/ 97698 w 1758226"/>
                <a:gd name="connsiteY6" fmla="*/ 412120 h 1043532"/>
                <a:gd name="connsiteX7" fmla="*/ 17840 w 1758226"/>
                <a:gd name="connsiteY7" fmla="*/ 416153 h 1043532"/>
                <a:gd name="connsiteX8" fmla="*/ 0 w 1758226"/>
                <a:gd name="connsiteY8" fmla="*/ 418875 h 1043532"/>
                <a:gd name="connsiteX9" fmla="*/ 6718 w 1758226"/>
                <a:gd name="connsiteY9" fmla="*/ 355857 h 1043532"/>
                <a:gd name="connsiteX10" fmla="*/ 480818 w 1758226"/>
                <a:gd name="connsiteY10" fmla="*/ 285 h 1043532"/>
                <a:gd name="connsiteX0" fmla="*/ 480818 w 1758226"/>
                <a:gd name="connsiteY0" fmla="*/ 285 h 1043532"/>
                <a:gd name="connsiteX1" fmla="*/ 878422 w 1758226"/>
                <a:gd name="connsiteY1" fmla="*/ 240583 h 1043532"/>
                <a:gd name="connsiteX2" fmla="*/ 1719165 w 1758226"/>
                <a:gd name="connsiteY2" fmla="*/ 656510 h 1043532"/>
                <a:gd name="connsiteX3" fmla="*/ 1656626 w 1758226"/>
                <a:gd name="connsiteY3" fmla="*/ 758830 h 1043532"/>
                <a:gd name="connsiteX4" fmla="*/ 862880 w 1758226"/>
                <a:gd name="connsiteY4" fmla="*/ 1035761 h 1043532"/>
                <a:gd name="connsiteX5" fmla="*/ 97698 w 1758226"/>
                <a:gd name="connsiteY5" fmla="*/ 412120 h 1043532"/>
                <a:gd name="connsiteX6" fmla="*/ 17840 w 1758226"/>
                <a:gd name="connsiteY6" fmla="*/ 416153 h 1043532"/>
                <a:gd name="connsiteX7" fmla="*/ 0 w 1758226"/>
                <a:gd name="connsiteY7" fmla="*/ 418875 h 1043532"/>
                <a:gd name="connsiteX8" fmla="*/ 6718 w 1758226"/>
                <a:gd name="connsiteY8" fmla="*/ 355857 h 1043532"/>
                <a:gd name="connsiteX9" fmla="*/ 480818 w 1758226"/>
                <a:gd name="connsiteY9" fmla="*/ 285 h 1043532"/>
                <a:gd name="connsiteX0" fmla="*/ 480818 w 1758226"/>
                <a:gd name="connsiteY0" fmla="*/ 285 h 1035761"/>
                <a:gd name="connsiteX1" fmla="*/ 878422 w 1758226"/>
                <a:gd name="connsiteY1" fmla="*/ 240583 h 1035761"/>
                <a:gd name="connsiteX2" fmla="*/ 1719165 w 1758226"/>
                <a:gd name="connsiteY2" fmla="*/ 656510 h 1035761"/>
                <a:gd name="connsiteX3" fmla="*/ 862880 w 1758226"/>
                <a:gd name="connsiteY3" fmla="*/ 1035761 h 1035761"/>
                <a:gd name="connsiteX4" fmla="*/ 97698 w 1758226"/>
                <a:gd name="connsiteY4" fmla="*/ 412120 h 1035761"/>
                <a:gd name="connsiteX5" fmla="*/ 17840 w 1758226"/>
                <a:gd name="connsiteY5" fmla="*/ 416153 h 1035761"/>
                <a:gd name="connsiteX6" fmla="*/ 0 w 1758226"/>
                <a:gd name="connsiteY6" fmla="*/ 418875 h 1035761"/>
                <a:gd name="connsiteX7" fmla="*/ 6718 w 1758226"/>
                <a:gd name="connsiteY7" fmla="*/ 355857 h 1035761"/>
                <a:gd name="connsiteX8" fmla="*/ 480818 w 1758226"/>
                <a:gd name="connsiteY8" fmla="*/ 285 h 1035761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97698 w 1758226"/>
                <a:gd name="connsiteY4" fmla="*/ 412120 h 932188"/>
                <a:gd name="connsiteX5" fmla="*/ 17840 w 1758226"/>
                <a:gd name="connsiteY5" fmla="*/ 416153 h 932188"/>
                <a:gd name="connsiteX6" fmla="*/ 0 w 1758226"/>
                <a:gd name="connsiteY6" fmla="*/ 418875 h 932188"/>
                <a:gd name="connsiteX7" fmla="*/ 6718 w 1758226"/>
                <a:gd name="connsiteY7" fmla="*/ 355857 h 932188"/>
                <a:gd name="connsiteX8" fmla="*/ 480818 w 1758226"/>
                <a:gd name="connsiteY8" fmla="*/ 285 h 932188"/>
                <a:gd name="connsiteX0" fmla="*/ 492428 w 1769836"/>
                <a:gd name="connsiteY0" fmla="*/ 285 h 932188"/>
                <a:gd name="connsiteX1" fmla="*/ 890032 w 1769836"/>
                <a:gd name="connsiteY1" fmla="*/ 240583 h 932188"/>
                <a:gd name="connsiteX2" fmla="*/ 1730775 w 1769836"/>
                <a:gd name="connsiteY2" fmla="*/ 656510 h 932188"/>
                <a:gd name="connsiteX3" fmla="*/ 1069799 w 1769836"/>
                <a:gd name="connsiteY3" fmla="*/ 932188 h 932188"/>
                <a:gd name="connsiteX4" fmla="*/ 109308 w 1769836"/>
                <a:gd name="connsiteY4" fmla="*/ 412120 h 932188"/>
                <a:gd name="connsiteX5" fmla="*/ 11610 w 1769836"/>
                <a:gd name="connsiteY5" fmla="*/ 418875 h 932188"/>
                <a:gd name="connsiteX6" fmla="*/ 18328 w 1769836"/>
                <a:gd name="connsiteY6" fmla="*/ 355857 h 932188"/>
                <a:gd name="connsiteX7" fmla="*/ 492428 w 176983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29131 w 1758226"/>
                <a:gd name="connsiteY4" fmla="*/ 435793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932188"/>
                <a:gd name="connsiteX1" fmla="*/ 878422 w 1758226"/>
                <a:gd name="connsiteY1" fmla="*/ 240583 h 932188"/>
                <a:gd name="connsiteX2" fmla="*/ 1719165 w 1758226"/>
                <a:gd name="connsiteY2" fmla="*/ 656510 h 932188"/>
                <a:gd name="connsiteX3" fmla="*/ 1058189 w 1758226"/>
                <a:gd name="connsiteY3" fmla="*/ 932188 h 932188"/>
                <a:gd name="connsiteX4" fmla="*/ 449845 w 1758226"/>
                <a:gd name="connsiteY4" fmla="*/ 489060 h 932188"/>
                <a:gd name="connsiteX5" fmla="*/ 0 w 1758226"/>
                <a:gd name="connsiteY5" fmla="*/ 418875 h 932188"/>
                <a:gd name="connsiteX6" fmla="*/ 6718 w 1758226"/>
                <a:gd name="connsiteY6" fmla="*/ 355857 h 932188"/>
                <a:gd name="connsiteX7" fmla="*/ 480818 w 1758226"/>
                <a:gd name="connsiteY7" fmla="*/ 285 h 932188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3819"/>
                <a:gd name="connsiteX1" fmla="*/ 878422 w 1758226"/>
                <a:gd name="connsiteY1" fmla="*/ 240583 h 813819"/>
                <a:gd name="connsiteX2" fmla="*/ 1719165 w 1758226"/>
                <a:gd name="connsiteY2" fmla="*/ 656510 h 813819"/>
                <a:gd name="connsiteX3" fmla="*/ 1223906 w 1758226"/>
                <a:gd name="connsiteY3" fmla="*/ 813819 h 813819"/>
                <a:gd name="connsiteX4" fmla="*/ 449845 w 1758226"/>
                <a:gd name="connsiteY4" fmla="*/ 489060 h 813819"/>
                <a:gd name="connsiteX5" fmla="*/ 0 w 1758226"/>
                <a:gd name="connsiteY5" fmla="*/ 418875 h 813819"/>
                <a:gd name="connsiteX6" fmla="*/ 6718 w 1758226"/>
                <a:gd name="connsiteY6" fmla="*/ 355857 h 813819"/>
                <a:gd name="connsiteX7" fmla="*/ 480818 w 1758226"/>
                <a:gd name="connsiteY7" fmla="*/ 285 h 813819"/>
                <a:gd name="connsiteX0" fmla="*/ 480818 w 1758226"/>
                <a:gd name="connsiteY0" fmla="*/ 285 h 815707"/>
                <a:gd name="connsiteX1" fmla="*/ 878422 w 1758226"/>
                <a:gd name="connsiteY1" fmla="*/ 240583 h 815707"/>
                <a:gd name="connsiteX2" fmla="*/ 1719165 w 1758226"/>
                <a:gd name="connsiteY2" fmla="*/ 656510 h 815707"/>
                <a:gd name="connsiteX3" fmla="*/ 1223906 w 1758226"/>
                <a:gd name="connsiteY3" fmla="*/ 813819 h 815707"/>
                <a:gd name="connsiteX4" fmla="*/ 449845 w 1758226"/>
                <a:gd name="connsiteY4" fmla="*/ 489060 h 815707"/>
                <a:gd name="connsiteX5" fmla="*/ 0 w 1758226"/>
                <a:gd name="connsiteY5" fmla="*/ 418875 h 815707"/>
                <a:gd name="connsiteX6" fmla="*/ 6718 w 1758226"/>
                <a:gd name="connsiteY6" fmla="*/ 355857 h 815707"/>
                <a:gd name="connsiteX7" fmla="*/ 480818 w 1758226"/>
                <a:gd name="connsiteY7" fmla="*/ 285 h 815707"/>
                <a:gd name="connsiteX0" fmla="*/ 480818 w 1758226"/>
                <a:gd name="connsiteY0" fmla="*/ 285 h 853766"/>
                <a:gd name="connsiteX1" fmla="*/ 878422 w 1758226"/>
                <a:gd name="connsiteY1" fmla="*/ 240583 h 853766"/>
                <a:gd name="connsiteX2" fmla="*/ 1719165 w 1758226"/>
                <a:gd name="connsiteY2" fmla="*/ 656510 h 853766"/>
                <a:gd name="connsiteX3" fmla="*/ 1203191 w 1758226"/>
                <a:gd name="connsiteY3" fmla="*/ 852289 h 853766"/>
                <a:gd name="connsiteX4" fmla="*/ 449845 w 1758226"/>
                <a:gd name="connsiteY4" fmla="*/ 489060 h 853766"/>
                <a:gd name="connsiteX5" fmla="*/ 0 w 1758226"/>
                <a:gd name="connsiteY5" fmla="*/ 418875 h 853766"/>
                <a:gd name="connsiteX6" fmla="*/ 6718 w 1758226"/>
                <a:gd name="connsiteY6" fmla="*/ 355857 h 853766"/>
                <a:gd name="connsiteX7" fmla="*/ 480818 w 1758226"/>
                <a:gd name="connsiteY7" fmla="*/ 285 h 853766"/>
                <a:gd name="connsiteX0" fmla="*/ 480818 w 1758226"/>
                <a:gd name="connsiteY0" fmla="*/ 285 h 854904"/>
                <a:gd name="connsiteX1" fmla="*/ 878422 w 1758226"/>
                <a:gd name="connsiteY1" fmla="*/ 240583 h 854904"/>
                <a:gd name="connsiteX2" fmla="*/ 1719165 w 1758226"/>
                <a:gd name="connsiteY2" fmla="*/ 656510 h 854904"/>
                <a:gd name="connsiteX3" fmla="*/ 1203191 w 1758226"/>
                <a:gd name="connsiteY3" fmla="*/ 852289 h 854904"/>
                <a:gd name="connsiteX4" fmla="*/ 449845 w 1758226"/>
                <a:gd name="connsiteY4" fmla="*/ 489060 h 854904"/>
                <a:gd name="connsiteX5" fmla="*/ 0 w 1758226"/>
                <a:gd name="connsiteY5" fmla="*/ 418875 h 854904"/>
                <a:gd name="connsiteX6" fmla="*/ 6718 w 1758226"/>
                <a:gd name="connsiteY6" fmla="*/ 355857 h 854904"/>
                <a:gd name="connsiteX7" fmla="*/ 480818 w 1758226"/>
                <a:gd name="connsiteY7" fmla="*/ 285 h 854904"/>
                <a:gd name="connsiteX0" fmla="*/ 480818 w 1758226"/>
                <a:gd name="connsiteY0" fmla="*/ 285 h 854246"/>
                <a:gd name="connsiteX1" fmla="*/ 878422 w 1758226"/>
                <a:gd name="connsiteY1" fmla="*/ 240583 h 854246"/>
                <a:gd name="connsiteX2" fmla="*/ 1719165 w 1758226"/>
                <a:gd name="connsiteY2" fmla="*/ 656510 h 854246"/>
                <a:gd name="connsiteX3" fmla="*/ 1203191 w 1758226"/>
                <a:gd name="connsiteY3" fmla="*/ 852289 h 854246"/>
                <a:gd name="connsiteX4" fmla="*/ 449845 w 1758226"/>
                <a:gd name="connsiteY4" fmla="*/ 489060 h 854246"/>
                <a:gd name="connsiteX5" fmla="*/ 0 w 1758226"/>
                <a:gd name="connsiteY5" fmla="*/ 418875 h 854246"/>
                <a:gd name="connsiteX6" fmla="*/ 6718 w 1758226"/>
                <a:gd name="connsiteY6" fmla="*/ 355857 h 854246"/>
                <a:gd name="connsiteX7" fmla="*/ 480818 w 1758226"/>
                <a:gd name="connsiteY7" fmla="*/ 285 h 854246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8784"/>
                <a:gd name="connsiteX1" fmla="*/ 878422 w 1758226"/>
                <a:gd name="connsiteY1" fmla="*/ 240583 h 868784"/>
                <a:gd name="connsiteX2" fmla="*/ 1719165 w 1758226"/>
                <a:gd name="connsiteY2" fmla="*/ 656510 h 868784"/>
                <a:gd name="connsiteX3" fmla="*/ 1283090 w 1758226"/>
                <a:gd name="connsiteY3" fmla="*/ 867085 h 868784"/>
                <a:gd name="connsiteX4" fmla="*/ 449845 w 1758226"/>
                <a:gd name="connsiteY4" fmla="*/ 489060 h 868784"/>
                <a:gd name="connsiteX5" fmla="*/ 0 w 1758226"/>
                <a:gd name="connsiteY5" fmla="*/ 418875 h 868784"/>
                <a:gd name="connsiteX6" fmla="*/ 6718 w 1758226"/>
                <a:gd name="connsiteY6" fmla="*/ 355857 h 868784"/>
                <a:gd name="connsiteX7" fmla="*/ 480818 w 1758226"/>
                <a:gd name="connsiteY7" fmla="*/ 285 h 868784"/>
                <a:gd name="connsiteX0" fmla="*/ 480818 w 1758226"/>
                <a:gd name="connsiteY0" fmla="*/ 285 h 867459"/>
                <a:gd name="connsiteX1" fmla="*/ 878422 w 1758226"/>
                <a:gd name="connsiteY1" fmla="*/ 240583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83488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58226"/>
                <a:gd name="connsiteY0" fmla="*/ 285 h 867459"/>
                <a:gd name="connsiteX1" fmla="*/ 878422 w 1758226"/>
                <a:gd name="connsiteY1" fmla="*/ 290639 h 867459"/>
                <a:gd name="connsiteX2" fmla="*/ 1719165 w 1758226"/>
                <a:gd name="connsiteY2" fmla="*/ 656510 h 867459"/>
                <a:gd name="connsiteX3" fmla="*/ 1283090 w 1758226"/>
                <a:gd name="connsiteY3" fmla="*/ 867085 h 867459"/>
                <a:gd name="connsiteX4" fmla="*/ 449845 w 1758226"/>
                <a:gd name="connsiteY4" fmla="*/ 489060 h 867459"/>
                <a:gd name="connsiteX5" fmla="*/ 0 w 1758226"/>
                <a:gd name="connsiteY5" fmla="*/ 418875 h 867459"/>
                <a:gd name="connsiteX6" fmla="*/ 6718 w 1758226"/>
                <a:gd name="connsiteY6" fmla="*/ 355857 h 867459"/>
                <a:gd name="connsiteX7" fmla="*/ 480818 w 1758226"/>
                <a:gd name="connsiteY7" fmla="*/ 285 h 867459"/>
                <a:gd name="connsiteX0" fmla="*/ 480818 w 1760256"/>
                <a:gd name="connsiteY0" fmla="*/ 285 h 867459"/>
                <a:gd name="connsiteX1" fmla="*/ 878422 w 1760256"/>
                <a:gd name="connsiteY1" fmla="*/ 290639 h 867459"/>
                <a:gd name="connsiteX2" fmla="*/ 1719165 w 1760256"/>
                <a:gd name="connsiteY2" fmla="*/ 656510 h 867459"/>
                <a:gd name="connsiteX3" fmla="*/ 1283090 w 1760256"/>
                <a:gd name="connsiteY3" fmla="*/ 867085 h 867459"/>
                <a:gd name="connsiteX4" fmla="*/ 449845 w 1760256"/>
                <a:gd name="connsiteY4" fmla="*/ 489060 h 867459"/>
                <a:gd name="connsiteX5" fmla="*/ 0 w 1760256"/>
                <a:gd name="connsiteY5" fmla="*/ 418875 h 867459"/>
                <a:gd name="connsiteX6" fmla="*/ 6718 w 1760256"/>
                <a:gd name="connsiteY6" fmla="*/ 355857 h 867459"/>
                <a:gd name="connsiteX7" fmla="*/ 480818 w 1760256"/>
                <a:gd name="connsiteY7" fmla="*/ 285 h 867459"/>
                <a:gd name="connsiteX0" fmla="*/ 480818 w 1732143"/>
                <a:gd name="connsiteY0" fmla="*/ 285 h 867409"/>
                <a:gd name="connsiteX1" fmla="*/ 878422 w 1732143"/>
                <a:gd name="connsiteY1" fmla="*/ 290639 h 867409"/>
                <a:gd name="connsiteX2" fmla="*/ 1689738 w 1732143"/>
                <a:gd name="connsiteY2" fmla="*/ 642207 h 867409"/>
                <a:gd name="connsiteX3" fmla="*/ 1283090 w 1732143"/>
                <a:gd name="connsiteY3" fmla="*/ 867085 h 867409"/>
                <a:gd name="connsiteX4" fmla="*/ 449845 w 1732143"/>
                <a:gd name="connsiteY4" fmla="*/ 489060 h 867409"/>
                <a:gd name="connsiteX5" fmla="*/ 0 w 1732143"/>
                <a:gd name="connsiteY5" fmla="*/ 418875 h 867409"/>
                <a:gd name="connsiteX6" fmla="*/ 6718 w 1732143"/>
                <a:gd name="connsiteY6" fmla="*/ 355857 h 867409"/>
                <a:gd name="connsiteX7" fmla="*/ 480818 w 1732143"/>
                <a:gd name="connsiteY7" fmla="*/ 285 h 867409"/>
                <a:gd name="connsiteX0" fmla="*/ 480818 w 1732143"/>
                <a:gd name="connsiteY0" fmla="*/ 285 h 867371"/>
                <a:gd name="connsiteX1" fmla="*/ 878422 w 1732143"/>
                <a:gd name="connsiteY1" fmla="*/ 290639 h 867371"/>
                <a:gd name="connsiteX2" fmla="*/ 1689738 w 1732143"/>
                <a:gd name="connsiteY2" fmla="*/ 627905 h 867371"/>
                <a:gd name="connsiteX3" fmla="*/ 1283090 w 1732143"/>
                <a:gd name="connsiteY3" fmla="*/ 867085 h 867371"/>
                <a:gd name="connsiteX4" fmla="*/ 449845 w 1732143"/>
                <a:gd name="connsiteY4" fmla="*/ 489060 h 867371"/>
                <a:gd name="connsiteX5" fmla="*/ 0 w 1732143"/>
                <a:gd name="connsiteY5" fmla="*/ 418875 h 867371"/>
                <a:gd name="connsiteX6" fmla="*/ 6718 w 1732143"/>
                <a:gd name="connsiteY6" fmla="*/ 355857 h 867371"/>
                <a:gd name="connsiteX7" fmla="*/ 480818 w 1732143"/>
                <a:gd name="connsiteY7" fmla="*/ 285 h 867371"/>
                <a:gd name="connsiteX0" fmla="*/ 480818 w 1725128"/>
                <a:gd name="connsiteY0" fmla="*/ 285 h 867371"/>
                <a:gd name="connsiteX1" fmla="*/ 878422 w 1725128"/>
                <a:gd name="connsiteY1" fmla="*/ 290639 h 867371"/>
                <a:gd name="connsiteX2" fmla="*/ 1682381 w 1725128"/>
                <a:gd name="connsiteY2" fmla="*/ 627905 h 867371"/>
                <a:gd name="connsiteX3" fmla="*/ 1283090 w 1725128"/>
                <a:gd name="connsiteY3" fmla="*/ 867085 h 867371"/>
                <a:gd name="connsiteX4" fmla="*/ 449845 w 1725128"/>
                <a:gd name="connsiteY4" fmla="*/ 489060 h 867371"/>
                <a:gd name="connsiteX5" fmla="*/ 0 w 1725128"/>
                <a:gd name="connsiteY5" fmla="*/ 418875 h 867371"/>
                <a:gd name="connsiteX6" fmla="*/ 6718 w 1725128"/>
                <a:gd name="connsiteY6" fmla="*/ 355857 h 867371"/>
                <a:gd name="connsiteX7" fmla="*/ 480818 w 1725128"/>
                <a:gd name="connsiteY7" fmla="*/ 285 h 867371"/>
                <a:gd name="connsiteX0" fmla="*/ 480818 w 1725128"/>
                <a:gd name="connsiteY0" fmla="*/ 285 h 831736"/>
                <a:gd name="connsiteX1" fmla="*/ 878422 w 1725128"/>
                <a:gd name="connsiteY1" fmla="*/ 290639 h 831736"/>
                <a:gd name="connsiteX2" fmla="*/ 1682381 w 1725128"/>
                <a:gd name="connsiteY2" fmla="*/ 627905 h 831736"/>
                <a:gd name="connsiteX3" fmla="*/ 1261020 w 1725128"/>
                <a:gd name="connsiteY3" fmla="*/ 831331 h 831736"/>
                <a:gd name="connsiteX4" fmla="*/ 449845 w 1725128"/>
                <a:gd name="connsiteY4" fmla="*/ 489060 h 831736"/>
                <a:gd name="connsiteX5" fmla="*/ 0 w 1725128"/>
                <a:gd name="connsiteY5" fmla="*/ 418875 h 831736"/>
                <a:gd name="connsiteX6" fmla="*/ 6718 w 1725128"/>
                <a:gd name="connsiteY6" fmla="*/ 355857 h 831736"/>
                <a:gd name="connsiteX7" fmla="*/ 480818 w 1725128"/>
                <a:gd name="connsiteY7" fmla="*/ 285 h 831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128" h="831736">
                  <a:moveTo>
                    <a:pt x="480818" y="285"/>
                  </a:moveTo>
                  <a:cubicBezTo>
                    <a:pt x="637052" y="5486"/>
                    <a:pt x="792213" y="132094"/>
                    <a:pt x="878422" y="290639"/>
                  </a:cubicBezTo>
                  <a:cubicBezTo>
                    <a:pt x="1179608" y="-225855"/>
                    <a:pt x="1908300" y="-17214"/>
                    <a:pt x="1682381" y="627905"/>
                  </a:cubicBezTo>
                  <a:cubicBezTo>
                    <a:pt x="1600154" y="760240"/>
                    <a:pt x="1508964" y="838079"/>
                    <a:pt x="1261020" y="831331"/>
                  </a:cubicBezTo>
                  <a:cubicBezTo>
                    <a:pt x="1004717" y="800934"/>
                    <a:pt x="660015" y="557803"/>
                    <a:pt x="449845" y="489060"/>
                  </a:cubicBezTo>
                  <a:cubicBezTo>
                    <a:pt x="239675" y="420317"/>
                    <a:pt x="15163" y="428252"/>
                    <a:pt x="0" y="418875"/>
                  </a:cubicBezTo>
                  <a:lnTo>
                    <a:pt x="6718" y="355857"/>
                  </a:lnTo>
                  <a:cubicBezTo>
                    <a:pt x="49144" y="120880"/>
                    <a:pt x="265996" y="-6867"/>
                    <a:pt x="480818" y="2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art 38">
              <a:extLst>
                <a:ext uri="{FF2B5EF4-FFF2-40B4-BE49-F238E27FC236}">
                  <a16:creationId xmlns="" xmlns:a16="http://schemas.microsoft.com/office/drawing/2014/main" id="{2D6B3E10-E1F2-4160-9FAF-1BA3AC9BEEDF}"/>
                </a:ext>
              </a:extLst>
            </p:cNvPr>
            <p:cNvSpPr/>
            <p:nvPr/>
          </p:nvSpPr>
          <p:spPr>
            <a:xfrm>
              <a:off x="2722952" y="3527774"/>
              <a:ext cx="2474915" cy="224084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87802FD-02E1-44A3-9E58-A86F08A3EE69}"/>
                </a:ext>
              </a:extLst>
            </p:cNvPr>
            <p:cNvSpPr/>
            <p:nvPr/>
          </p:nvSpPr>
          <p:spPr>
            <a:xfrm flipH="1">
              <a:off x="0" y="4956194"/>
              <a:ext cx="5597917" cy="1901807"/>
            </a:xfrm>
            <a:custGeom>
              <a:avLst/>
              <a:gdLst>
                <a:gd name="connsiteX0" fmla="*/ 2733465 w 5597917"/>
                <a:gd name="connsiteY0" fmla="*/ 1140 h 1901807"/>
                <a:gd name="connsiteX1" fmla="*/ 2212509 w 5597917"/>
                <a:gd name="connsiteY1" fmla="*/ 123606 h 1901807"/>
                <a:gd name="connsiteX2" fmla="*/ 1332068 w 5597917"/>
                <a:gd name="connsiteY2" fmla="*/ 155636 h 1901807"/>
                <a:gd name="connsiteX3" fmla="*/ 1529384 w 5597917"/>
                <a:gd name="connsiteY3" fmla="*/ 464156 h 1901807"/>
                <a:gd name="connsiteX4" fmla="*/ 2080965 w 5597917"/>
                <a:gd name="connsiteY4" fmla="*/ 494003 h 1901807"/>
                <a:gd name="connsiteX5" fmla="*/ 1412647 w 5597917"/>
                <a:gd name="connsiteY5" fmla="*/ 587362 h 1901807"/>
                <a:gd name="connsiteX6" fmla="*/ 561273 w 5597917"/>
                <a:gd name="connsiteY6" fmla="*/ 363316 h 1901807"/>
                <a:gd name="connsiteX7" fmla="*/ 1899 w 5597917"/>
                <a:gd name="connsiteY7" fmla="*/ 550735 h 1901807"/>
                <a:gd name="connsiteX8" fmla="*/ 310341 w 5597917"/>
                <a:gd name="connsiteY8" fmla="*/ 614247 h 1901807"/>
                <a:gd name="connsiteX9" fmla="*/ 212541 w 5597917"/>
                <a:gd name="connsiteY9" fmla="*/ 827149 h 1901807"/>
                <a:gd name="connsiteX10" fmla="*/ 1720933 w 5597917"/>
                <a:gd name="connsiteY10" fmla="*/ 1111591 h 1901807"/>
                <a:gd name="connsiteX11" fmla="*/ 2111669 w 5597917"/>
                <a:gd name="connsiteY11" fmla="*/ 1259499 h 1901807"/>
                <a:gd name="connsiteX12" fmla="*/ 3287773 w 5597917"/>
                <a:gd name="connsiteY12" fmla="*/ 1147437 h 1901807"/>
                <a:gd name="connsiteX13" fmla="*/ 4316591 w 5597917"/>
                <a:gd name="connsiteY13" fmla="*/ 1559371 h 1901807"/>
                <a:gd name="connsiteX14" fmla="*/ 4742905 w 5597917"/>
                <a:gd name="connsiteY14" fmla="*/ 1824252 h 1901807"/>
                <a:gd name="connsiteX15" fmla="*/ 4851651 w 5597917"/>
                <a:gd name="connsiteY15" fmla="*/ 1901807 h 1901807"/>
                <a:gd name="connsiteX16" fmla="*/ 5597917 w 5597917"/>
                <a:gd name="connsiteY16" fmla="*/ 1901807 h 1901807"/>
                <a:gd name="connsiteX17" fmla="*/ 5597917 w 5597917"/>
                <a:gd name="connsiteY17" fmla="*/ 1232794 h 1901807"/>
                <a:gd name="connsiteX18" fmla="*/ 4685117 w 5597917"/>
                <a:gd name="connsiteY18" fmla="*/ 765898 h 1901807"/>
                <a:gd name="connsiteX19" fmla="*/ 3487271 w 5597917"/>
                <a:gd name="connsiteY19" fmla="*/ 190080 h 1901807"/>
                <a:gd name="connsiteX20" fmla="*/ 2733465 w 5597917"/>
                <a:gd name="connsiteY20" fmla="*/ 1140 h 190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97917" h="1901807">
                  <a:moveTo>
                    <a:pt x="2733465" y="1140"/>
                  </a:moveTo>
                  <a:cubicBezTo>
                    <a:pt x="2515861" y="10168"/>
                    <a:pt x="2337066" y="71095"/>
                    <a:pt x="2212509" y="123606"/>
                  </a:cubicBezTo>
                  <a:cubicBezTo>
                    <a:pt x="2038729" y="176675"/>
                    <a:pt x="1610586" y="72641"/>
                    <a:pt x="1332068" y="155636"/>
                  </a:cubicBezTo>
                  <a:cubicBezTo>
                    <a:pt x="1203328" y="243513"/>
                    <a:pt x="1343914" y="451090"/>
                    <a:pt x="1529384" y="464156"/>
                  </a:cubicBezTo>
                  <a:cubicBezTo>
                    <a:pt x="1687061" y="507770"/>
                    <a:pt x="1897105" y="484055"/>
                    <a:pt x="2080965" y="494003"/>
                  </a:cubicBezTo>
                  <a:cubicBezTo>
                    <a:pt x="1929263" y="607415"/>
                    <a:pt x="1635419" y="556243"/>
                    <a:pt x="1412647" y="587362"/>
                  </a:cubicBezTo>
                  <a:cubicBezTo>
                    <a:pt x="1095190" y="486496"/>
                    <a:pt x="878729" y="426776"/>
                    <a:pt x="561273" y="363316"/>
                  </a:cubicBezTo>
                  <a:cubicBezTo>
                    <a:pt x="260104" y="319806"/>
                    <a:pt x="-26103" y="343627"/>
                    <a:pt x="1899" y="550735"/>
                  </a:cubicBezTo>
                  <a:lnTo>
                    <a:pt x="310341" y="614247"/>
                  </a:lnTo>
                  <a:cubicBezTo>
                    <a:pt x="200434" y="659032"/>
                    <a:pt x="116713" y="812291"/>
                    <a:pt x="212541" y="827149"/>
                  </a:cubicBezTo>
                  <a:cubicBezTo>
                    <a:pt x="766460" y="892038"/>
                    <a:pt x="1189458" y="1009296"/>
                    <a:pt x="1720933" y="1111591"/>
                  </a:cubicBezTo>
                  <a:cubicBezTo>
                    <a:pt x="1822501" y="1153414"/>
                    <a:pt x="2021324" y="1243862"/>
                    <a:pt x="2111669" y="1259499"/>
                  </a:cubicBezTo>
                  <a:cubicBezTo>
                    <a:pt x="2385277" y="1277319"/>
                    <a:pt x="2878515" y="1086237"/>
                    <a:pt x="3287773" y="1147437"/>
                  </a:cubicBezTo>
                  <a:cubicBezTo>
                    <a:pt x="3715732" y="1186194"/>
                    <a:pt x="4000093" y="1394532"/>
                    <a:pt x="4316591" y="1559371"/>
                  </a:cubicBezTo>
                  <a:cubicBezTo>
                    <a:pt x="4474840" y="1641790"/>
                    <a:pt x="4607410" y="1729076"/>
                    <a:pt x="4742905" y="1824252"/>
                  </a:cubicBezTo>
                  <a:lnTo>
                    <a:pt x="4851651" y="1901807"/>
                  </a:lnTo>
                  <a:lnTo>
                    <a:pt x="5597917" y="1901807"/>
                  </a:lnTo>
                  <a:lnTo>
                    <a:pt x="5597917" y="1232794"/>
                  </a:lnTo>
                  <a:lnTo>
                    <a:pt x="4685117" y="765898"/>
                  </a:lnTo>
                  <a:cubicBezTo>
                    <a:pt x="4181098" y="550268"/>
                    <a:pt x="3871590" y="398229"/>
                    <a:pt x="3487271" y="190080"/>
                  </a:cubicBezTo>
                  <a:cubicBezTo>
                    <a:pt x="3207480" y="34988"/>
                    <a:pt x="2951068" y="-7887"/>
                    <a:pt x="2733465" y="114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7081995A-B81E-49B7-9F58-13F7E71305E7}"/>
              </a:ext>
            </a:extLst>
          </p:cNvPr>
          <p:cNvGrpSpPr/>
          <p:nvPr/>
        </p:nvGrpSpPr>
        <p:grpSpPr>
          <a:xfrm>
            <a:off x="7969355" y="2415386"/>
            <a:ext cx="4256798" cy="4235485"/>
            <a:chOff x="902095" y="1877503"/>
            <a:chExt cx="4256798" cy="4235485"/>
          </a:xfrm>
        </p:grpSpPr>
        <p:grpSp>
          <p:nvGrpSpPr>
            <p:cNvPr id="39" name="Graphic 390">
              <a:extLst>
                <a:ext uri="{FF2B5EF4-FFF2-40B4-BE49-F238E27FC236}">
                  <a16:creationId xmlns="" xmlns:a16="http://schemas.microsoft.com/office/drawing/2014/main" id="{7FF17B3E-E427-4EC0-BC1D-8FDCC1940FD7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51" name="Graphic 390">
                <a:extLst>
                  <a:ext uri="{FF2B5EF4-FFF2-40B4-BE49-F238E27FC236}">
                    <a16:creationId xmlns="" xmlns:a16="http://schemas.microsoft.com/office/drawing/2014/main" id="{CCA7C5D5-8809-4778-81FF-DECB6471BC7B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67" name="Freeform: Shape 66">
                  <a:extLst>
                    <a:ext uri="{FF2B5EF4-FFF2-40B4-BE49-F238E27FC236}">
                      <a16:creationId xmlns="" xmlns:a16="http://schemas.microsoft.com/office/drawing/2014/main" id="{CA33B2EA-1CE3-46FA-B508-9DE506C57CBD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="" xmlns:a16="http://schemas.microsoft.com/office/drawing/2014/main" id="{F21B7AE1-912D-44B4-9178-2E7588DB54BC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="" xmlns:a16="http://schemas.microsoft.com/office/drawing/2014/main" id="{5C7B841A-985A-4407-BE44-B711BEDFBEB7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6A7BCE9B-A8D4-4162-AB44-0FBA243E5DD2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71F52BD5-7CA7-4839-8831-E981D9ECC9DA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" name="Graphic 390">
                <a:extLst>
                  <a:ext uri="{FF2B5EF4-FFF2-40B4-BE49-F238E27FC236}">
                    <a16:creationId xmlns="" xmlns:a16="http://schemas.microsoft.com/office/drawing/2014/main" id="{A8F03FE0-1FE7-4698-8B22-D5094524504D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65" name="Freeform: Shape 64">
                  <a:extLst>
                    <a:ext uri="{FF2B5EF4-FFF2-40B4-BE49-F238E27FC236}">
                      <a16:creationId xmlns="" xmlns:a16="http://schemas.microsoft.com/office/drawing/2014/main" id="{E4213844-9583-47DF-B84E-409BDBA42296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="" xmlns:a16="http://schemas.microsoft.com/office/drawing/2014/main" id="{E0349EA7-0C48-4164-A532-D6E607FAFE24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8BEA05F1-59E5-4498-8BD5-47DD09D9F220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" name="Graphic 390">
                <a:extLst>
                  <a:ext uri="{FF2B5EF4-FFF2-40B4-BE49-F238E27FC236}">
                    <a16:creationId xmlns="" xmlns:a16="http://schemas.microsoft.com/office/drawing/2014/main" id="{9A9C8381-A571-467A-BAD5-D91232531AD3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="" xmlns:a16="http://schemas.microsoft.com/office/drawing/2014/main" id="{DF76D32E-9396-4539-9D45-B39A31CCB886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="" xmlns:a16="http://schemas.microsoft.com/office/drawing/2014/main" id="{A5CAC7A8-02D6-4F74-AE8B-EC75F9F9B74E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="" xmlns:a16="http://schemas.microsoft.com/office/drawing/2014/main" id="{4E14184F-9962-4D4A-BEAC-671E4532C12F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89967E78-0B07-4D06-A539-988305F4EF8F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482EBC94-925B-4E3A-AE11-6F79BBB67D08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F5429C71-090E-4A81-A3E8-32593353D28E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925144-C4FD-4BF5-BE54-040F67548243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18D8A5ED-02FE-4EE9-976C-05D4ED9D94EF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23497DD-6AA2-44F2-8535-DE937FFD706D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3CF9182-F94D-4CCC-BF29-4BEED5AE0CB9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951B1BD-B4E2-44B8-9C47-0BBF78FEF07C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3DD2C62-40C2-4DCE-9739-F6B3DA6983D9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1B89970-320D-477F-96C4-5B16397A28C2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C93BA84-ECC8-4D96-BEAF-59F7BD504014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B110683-7FDF-4D3C-B7E3-52D0CE5D1CDC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3C2DFAE-E14F-464A-8C82-0AF35CEE2EBD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73BBA44-5DE6-4D2C-B694-9895B2A2DF61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2CCA60C-A7A4-43F2-8D5A-0CB5272D3A12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2E3E37A-D2B1-4AD4-AECD-445D73675EE4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19C84B70-F5D2-4E93-B3AB-619C4FA1B373}"/>
              </a:ext>
            </a:extLst>
          </p:cNvPr>
          <p:cNvGrpSpPr/>
          <p:nvPr/>
        </p:nvGrpSpPr>
        <p:grpSpPr>
          <a:xfrm>
            <a:off x="3191993" y="3911244"/>
            <a:ext cx="1735909" cy="1571733"/>
            <a:chOff x="5646596" y="1636761"/>
            <a:chExt cx="1735837" cy="1571668"/>
          </a:xfrm>
        </p:grpSpPr>
        <p:sp>
          <p:nvSpPr>
            <p:cNvPr id="72" name="Heart 38">
              <a:extLst>
                <a:ext uri="{FF2B5EF4-FFF2-40B4-BE49-F238E27FC236}">
                  <a16:creationId xmlns="" xmlns:a16="http://schemas.microsoft.com/office/drawing/2014/main" id="{538156CF-9545-475E-95DF-27C4251B47D8}"/>
                </a:ext>
              </a:extLst>
            </p:cNvPr>
            <p:cNvSpPr/>
            <p:nvPr/>
          </p:nvSpPr>
          <p:spPr>
            <a:xfrm>
              <a:off x="5646596" y="1636761"/>
              <a:ext cx="1735837" cy="157166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17F01-0FFE-4236-B70F-AA12E0FFB4A2}"/>
                </a:ext>
              </a:extLst>
            </p:cNvPr>
            <p:cNvSpPr/>
            <p:nvPr/>
          </p:nvSpPr>
          <p:spPr>
            <a:xfrm>
              <a:off x="5860620" y="2283850"/>
              <a:ext cx="1336647" cy="816601"/>
            </a:xfrm>
            <a:custGeom>
              <a:avLst/>
              <a:gdLst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683225 w 1222890"/>
                <a:gd name="connsiteY9" fmla="*/ 50444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725454 w 1222890"/>
                <a:gd name="connsiteY1" fmla="*/ 6510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25504 w 1222890"/>
                <a:gd name="connsiteY1" fmla="*/ 16035 h 874706"/>
                <a:gd name="connsiteX2" fmla="*/ 1141366 w 1222890"/>
                <a:gd name="connsiteY2" fmla="*/ 159996 h 874706"/>
                <a:gd name="connsiteX3" fmla="*/ 1222890 w 1222890"/>
                <a:gd name="connsiteY3" fmla="*/ 165621 h 874706"/>
                <a:gd name="connsiteX4" fmla="*/ 1191945 w 1222890"/>
                <a:gd name="connsiteY4" fmla="*/ 235398 h 874706"/>
                <a:gd name="connsiteX5" fmla="*/ 565871 w 1222890"/>
                <a:gd name="connsiteY5" fmla="*/ 874706 h 874706"/>
                <a:gd name="connsiteX6" fmla="*/ 9755 w 1222890"/>
                <a:gd name="connsiteY6" fmla="*/ 346285 h 874706"/>
                <a:gd name="connsiteX7" fmla="*/ 0 w 1222890"/>
                <a:gd name="connsiteY7" fmla="*/ 331153 h 874706"/>
                <a:gd name="connsiteX8" fmla="*/ 135356 w 1222890"/>
                <a:gd name="connsiteY8" fmla="*/ 321813 h 874706"/>
                <a:gd name="connsiteX9" fmla="*/ 717606 w 1222890"/>
                <a:gd name="connsiteY9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17606 w 1222890"/>
                <a:gd name="connsiteY0" fmla="*/ 0 h 874706"/>
                <a:gd name="connsiteX1" fmla="*/ 1141366 w 1222890"/>
                <a:gd name="connsiteY1" fmla="*/ 159996 h 874706"/>
                <a:gd name="connsiteX2" fmla="*/ 1222890 w 1222890"/>
                <a:gd name="connsiteY2" fmla="*/ 165621 h 874706"/>
                <a:gd name="connsiteX3" fmla="*/ 1191945 w 1222890"/>
                <a:gd name="connsiteY3" fmla="*/ 235398 h 874706"/>
                <a:gd name="connsiteX4" fmla="*/ 565871 w 1222890"/>
                <a:gd name="connsiteY4" fmla="*/ 874706 h 874706"/>
                <a:gd name="connsiteX5" fmla="*/ 9755 w 1222890"/>
                <a:gd name="connsiteY5" fmla="*/ 346285 h 874706"/>
                <a:gd name="connsiteX6" fmla="*/ 0 w 1222890"/>
                <a:gd name="connsiteY6" fmla="*/ 331153 h 874706"/>
                <a:gd name="connsiteX7" fmla="*/ 135356 w 1222890"/>
                <a:gd name="connsiteY7" fmla="*/ 321813 h 874706"/>
                <a:gd name="connsiteX8" fmla="*/ 717606 w 1222890"/>
                <a:gd name="connsiteY8" fmla="*/ 0 h 874706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135356 w 1222890"/>
                <a:gd name="connsiteY7" fmla="*/ 255138 h 808031"/>
                <a:gd name="connsiteX8" fmla="*/ 755706 w 1222890"/>
                <a:gd name="connsiteY8" fmla="*/ 0 h 808031"/>
                <a:gd name="connsiteX0" fmla="*/ 755706 w 1222890"/>
                <a:gd name="connsiteY0" fmla="*/ 0 h 808031"/>
                <a:gd name="connsiteX1" fmla="*/ 1141366 w 1222890"/>
                <a:gd name="connsiteY1" fmla="*/ 93321 h 808031"/>
                <a:gd name="connsiteX2" fmla="*/ 1222890 w 1222890"/>
                <a:gd name="connsiteY2" fmla="*/ 98946 h 808031"/>
                <a:gd name="connsiteX3" fmla="*/ 1191945 w 1222890"/>
                <a:gd name="connsiteY3" fmla="*/ 168723 h 808031"/>
                <a:gd name="connsiteX4" fmla="*/ 565871 w 1222890"/>
                <a:gd name="connsiteY4" fmla="*/ 808031 h 808031"/>
                <a:gd name="connsiteX5" fmla="*/ 9755 w 1222890"/>
                <a:gd name="connsiteY5" fmla="*/ 279610 h 808031"/>
                <a:gd name="connsiteX6" fmla="*/ 0 w 1222890"/>
                <a:gd name="connsiteY6" fmla="*/ 264478 h 808031"/>
                <a:gd name="connsiteX7" fmla="*/ 402056 w 1222890"/>
                <a:gd name="connsiteY7" fmla="*/ 178938 h 808031"/>
                <a:gd name="connsiteX8" fmla="*/ 755706 w 1222890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464921 w 1285755"/>
                <a:gd name="connsiteY7" fmla="*/ 178938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99186 w 1285755"/>
                <a:gd name="connsiteY7" fmla="*/ 221801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818571 w 1285755"/>
                <a:gd name="connsiteY0" fmla="*/ 0 h 808031"/>
                <a:gd name="connsiteX1" fmla="*/ 1204231 w 1285755"/>
                <a:gd name="connsiteY1" fmla="*/ 93321 h 808031"/>
                <a:gd name="connsiteX2" fmla="*/ 1285755 w 1285755"/>
                <a:gd name="connsiteY2" fmla="*/ 98946 h 808031"/>
                <a:gd name="connsiteX3" fmla="*/ 1254810 w 1285755"/>
                <a:gd name="connsiteY3" fmla="*/ 168723 h 808031"/>
                <a:gd name="connsiteX4" fmla="*/ 628736 w 1285755"/>
                <a:gd name="connsiteY4" fmla="*/ 808031 h 808031"/>
                <a:gd name="connsiteX5" fmla="*/ 72620 w 1285755"/>
                <a:gd name="connsiteY5" fmla="*/ 279610 h 808031"/>
                <a:gd name="connsiteX6" fmla="*/ 0 w 1285755"/>
                <a:gd name="connsiteY6" fmla="*/ 164465 h 808031"/>
                <a:gd name="connsiteX7" fmla="*/ 276326 w 1285755"/>
                <a:gd name="connsiteY7" fmla="*/ 241804 h 808031"/>
                <a:gd name="connsiteX8" fmla="*/ 818571 w 1285755"/>
                <a:gd name="connsiteY8" fmla="*/ 0 h 80803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6326 w 1285755"/>
                <a:gd name="connsiteY7" fmla="*/ 218944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0 h 785171"/>
                <a:gd name="connsiteX1" fmla="*/ 1204231 w 1285755"/>
                <a:gd name="connsiteY1" fmla="*/ 70461 h 785171"/>
                <a:gd name="connsiteX2" fmla="*/ 1285755 w 1285755"/>
                <a:gd name="connsiteY2" fmla="*/ 76086 h 785171"/>
                <a:gd name="connsiteX3" fmla="*/ 1254810 w 1285755"/>
                <a:gd name="connsiteY3" fmla="*/ 145863 h 785171"/>
                <a:gd name="connsiteX4" fmla="*/ 628736 w 1285755"/>
                <a:gd name="connsiteY4" fmla="*/ 785171 h 785171"/>
                <a:gd name="connsiteX5" fmla="*/ 72620 w 1285755"/>
                <a:gd name="connsiteY5" fmla="*/ 256750 h 785171"/>
                <a:gd name="connsiteX6" fmla="*/ 0 w 1285755"/>
                <a:gd name="connsiteY6" fmla="*/ 141605 h 785171"/>
                <a:gd name="connsiteX7" fmla="*/ 279184 w 1285755"/>
                <a:gd name="connsiteY7" fmla="*/ 210371 h 785171"/>
                <a:gd name="connsiteX8" fmla="*/ 975734 w 1285755"/>
                <a:gd name="connsiteY8" fmla="*/ 0 h 785171"/>
                <a:gd name="connsiteX0" fmla="*/ 975734 w 1285755"/>
                <a:gd name="connsiteY0" fmla="*/ 4156 h 789327"/>
                <a:gd name="connsiteX1" fmla="*/ 1285755 w 1285755"/>
                <a:gd name="connsiteY1" fmla="*/ 80242 h 789327"/>
                <a:gd name="connsiteX2" fmla="*/ 1254810 w 1285755"/>
                <a:gd name="connsiteY2" fmla="*/ 150019 h 789327"/>
                <a:gd name="connsiteX3" fmla="*/ 628736 w 1285755"/>
                <a:gd name="connsiteY3" fmla="*/ 789327 h 789327"/>
                <a:gd name="connsiteX4" fmla="*/ 72620 w 1285755"/>
                <a:gd name="connsiteY4" fmla="*/ 260906 h 789327"/>
                <a:gd name="connsiteX5" fmla="*/ 0 w 1285755"/>
                <a:gd name="connsiteY5" fmla="*/ 145761 h 789327"/>
                <a:gd name="connsiteX6" fmla="*/ 279184 w 1285755"/>
                <a:gd name="connsiteY6" fmla="*/ 214527 h 789327"/>
                <a:gd name="connsiteX7" fmla="*/ 975734 w 1285755"/>
                <a:gd name="connsiteY7" fmla="*/ 4156 h 789327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279184 w 1285755"/>
                <a:gd name="connsiteY6" fmla="*/ 210709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196422 h 785509"/>
                <a:gd name="connsiteX7" fmla="*/ 975734 w 1285755"/>
                <a:gd name="connsiteY7" fmla="*/ 338 h 785509"/>
                <a:gd name="connsiteX0" fmla="*/ 975734 w 1285755"/>
                <a:gd name="connsiteY0" fmla="*/ 338 h 785509"/>
                <a:gd name="connsiteX1" fmla="*/ 1285755 w 1285755"/>
                <a:gd name="connsiteY1" fmla="*/ 76424 h 785509"/>
                <a:gd name="connsiteX2" fmla="*/ 1254810 w 1285755"/>
                <a:gd name="connsiteY2" fmla="*/ 146201 h 785509"/>
                <a:gd name="connsiteX3" fmla="*/ 628736 w 1285755"/>
                <a:gd name="connsiteY3" fmla="*/ 785509 h 785509"/>
                <a:gd name="connsiteX4" fmla="*/ 72620 w 1285755"/>
                <a:gd name="connsiteY4" fmla="*/ 257088 h 785509"/>
                <a:gd name="connsiteX5" fmla="*/ 0 w 1285755"/>
                <a:gd name="connsiteY5" fmla="*/ 141943 h 785509"/>
                <a:gd name="connsiteX6" fmla="*/ 407771 w 1285755"/>
                <a:gd name="connsiteY6" fmla="*/ 222140 h 785509"/>
                <a:gd name="connsiteX7" fmla="*/ 975734 w 1285755"/>
                <a:gd name="connsiteY7" fmla="*/ 338 h 78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755" h="785509">
                  <a:moveTo>
                    <a:pt x="975734" y="338"/>
                  </a:moveTo>
                  <a:cubicBezTo>
                    <a:pt x="1157783" y="-4898"/>
                    <a:pt x="1239242" y="52113"/>
                    <a:pt x="1285755" y="76424"/>
                  </a:cubicBezTo>
                  <a:lnTo>
                    <a:pt x="1254810" y="146201"/>
                  </a:lnTo>
                  <a:cubicBezTo>
                    <a:pt x="1158626" y="327349"/>
                    <a:pt x="964820" y="542775"/>
                    <a:pt x="628736" y="785509"/>
                  </a:cubicBezTo>
                  <a:cubicBezTo>
                    <a:pt x="359869" y="590558"/>
                    <a:pt x="182132" y="413229"/>
                    <a:pt x="72620" y="257088"/>
                  </a:cubicBezTo>
                  <a:lnTo>
                    <a:pt x="0" y="141943"/>
                  </a:lnTo>
                  <a:cubicBezTo>
                    <a:pt x="160689" y="192487"/>
                    <a:pt x="252797" y="220173"/>
                    <a:pt x="407771" y="222140"/>
                  </a:cubicBezTo>
                  <a:cubicBezTo>
                    <a:pt x="613097" y="215526"/>
                    <a:pt x="764989" y="8121"/>
                    <a:pt x="975734" y="33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E9B12B75-4C02-421C-864F-536EECF7C7AC}"/>
              </a:ext>
            </a:extLst>
          </p:cNvPr>
          <p:cNvGrpSpPr/>
          <p:nvPr/>
        </p:nvGrpSpPr>
        <p:grpSpPr>
          <a:xfrm>
            <a:off x="365436" y="1182262"/>
            <a:ext cx="6795627" cy="4148098"/>
            <a:chOff x="1113490" y="259905"/>
            <a:chExt cx="10179098" cy="6213392"/>
          </a:xfrm>
        </p:grpSpPr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D4ECDE0C-023C-477E-AFD1-2E191F9E72C1}"/>
                </a:ext>
              </a:extLst>
            </p:cNvPr>
            <p:cNvGrpSpPr/>
            <p:nvPr/>
          </p:nvGrpSpPr>
          <p:grpSpPr>
            <a:xfrm>
              <a:off x="5228607" y="529638"/>
              <a:ext cx="1153927" cy="2179537"/>
              <a:chOff x="5361173" y="529638"/>
              <a:chExt cx="1153927" cy="2179537"/>
            </a:xfrm>
          </p:grpSpPr>
          <p:grpSp>
            <p:nvGrpSpPr>
              <p:cNvPr id="133" name="그룹 2">
                <a:extLst>
                  <a:ext uri="{FF2B5EF4-FFF2-40B4-BE49-F238E27FC236}">
                    <a16:creationId xmlns="" xmlns:a16="http://schemas.microsoft.com/office/drawing/2014/main" id="{7DC3F3F7-A85E-4766-AAF0-232787928092}"/>
                  </a:ext>
                </a:extLst>
              </p:cNvPr>
              <p:cNvGrpSpPr/>
              <p:nvPr/>
            </p:nvGrpSpPr>
            <p:grpSpPr>
              <a:xfrm>
                <a:off x="53611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40" name="Hexagon 5">
                  <a:extLst>
                    <a:ext uri="{FF2B5EF4-FFF2-40B4-BE49-F238E27FC236}">
                      <a16:creationId xmlns="" xmlns:a16="http://schemas.microsoft.com/office/drawing/2014/main" id="{8231D7BF-BC1C-4A22-843A-2B19EE4BB1C2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41" name="Hexagon 5">
                  <a:extLst>
                    <a:ext uri="{FF2B5EF4-FFF2-40B4-BE49-F238E27FC236}">
                      <a16:creationId xmlns="" xmlns:a16="http://schemas.microsoft.com/office/drawing/2014/main" id="{4D8D35DB-521C-41D1-AE3E-CBF8A715AC7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="" xmlns:a16="http://schemas.microsoft.com/office/drawing/2014/main" id="{9D9A4717-E14A-48ED-9470-83EE43E5BFD8}"/>
                  </a:ext>
                </a:extLst>
              </p:cNvPr>
              <p:cNvGrpSpPr/>
              <p:nvPr/>
            </p:nvGrpSpPr>
            <p:grpSpPr>
              <a:xfrm>
                <a:off x="55770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36" name="Rounded Rectangle 20">
                  <a:extLst>
                    <a:ext uri="{FF2B5EF4-FFF2-40B4-BE49-F238E27FC236}">
                      <a16:creationId xmlns="" xmlns:a16="http://schemas.microsoft.com/office/drawing/2014/main" id="{F020F497-F51A-4B9C-967C-FF72399A386C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Teardrop 21">
                  <a:extLst>
                    <a:ext uri="{FF2B5EF4-FFF2-40B4-BE49-F238E27FC236}">
                      <a16:creationId xmlns="" xmlns:a16="http://schemas.microsoft.com/office/drawing/2014/main" id="{61D7C0AA-BCB7-4E3E-BA32-AE8281F9A08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8" name="Rectangle 22">
                  <a:extLst>
                    <a:ext uri="{FF2B5EF4-FFF2-40B4-BE49-F238E27FC236}">
                      <a16:creationId xmlns="" xmlns:a16="http://schemas.microsoft.com/office/drawing/2014/main" id="{E43D58CD-E855-431C-B43E-59C6D5E01206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9" name="Rectangle 23">
                  <a:extLst>
                    <a:ext uri="{FF2B5EF4-FFF2-40B4-BE49-F238E27FC236}">
                      <a16:creationId xmlns="" xmlns:a16="http://schemas.microsoft.com/office/drawing/2014/main" id="{45879E94-7B61-4C8A-86AD-FB0F009447D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030BDA21-2D08-4621-85F8-0D2960EAF139}"/>
                  </a:ext>
                </a:extLst>
              </p:cNvPr>
              <p:cNvSpPr/>
              <p:nvPr/>
            </p:nvSpPr>
            <p:spPr>
              <a:xfrm>
                <a:off x="5828255" y="1245300"/>
                <a:ext cx="211386" cy="262620"/>
              </a:xfrm>
              <a:custGeom>
                <a:avLst/>
                <a:gdLst/>
                <a:ahLst/>
                <a:cxnLst/>
                <a:rect l="l" t="t" r="r" b="b"/>
                <a:pathLst>
                  <a:path w="424425" h="527294">
                    <a:moveTo>
                      <a:pt x="208442" y="83582"/>
                    </a:moveTo>
                    <a:cubicBezTo>
                      <a:pt x="204942" y="100517"/>
                      <a:pt x="201143" y="118614"/>
                      <a:pt x="197043" y="137871"/>
                    </a:cubicBezTo>
                    <a:cubicBezTo>
                      <a:pt x="192943" y="157128"/>
                      <a:pt x="188972" y="174722"/>
                      <a:pt x="185130" y="190652"/>
                    </a:cubicBezTo>
                    <a:lnTo>
                      <a:pt x="153589" y="311353"/>
                    </a:lnTo>
                    <a:lnTo>
                      <a:pt x="266038" y="311353"/>
                    </a:lnTo>
                    <a:lnTo>
                      <a:pt x="234497" y="191292"/>
                    </a:lnTo>
                    <a:cubicBezTo>
                      <a:pt x="230326" y="174412"/>
                      <a:pt x="226155" y="156375"/>
                      <a:pt x="221984" y="137179"/>
                    </a:cubicBezTo>
                    <a:cubicBezTo>
                      <a:pt x="217813" y="117984"/>
                      <a:pt x="213985" y="100118"/>
                      <a:pt x="210499" y="83582"/>
                    </a:cubicBezTo>
                    <a:close/>
                    <a:moveTo>
                      <a:pt x="149475" y="0"/>
                    </a:moveTo>
                    <a:lnTo>
                      <a:pt x="277009" y="0"/>
                    </a:lnTo>
                    <a:lnTo>
                      <a:pt x="424425" y="527294"/>
                    </a:lnTo>
                    <a:lnTo>
                      <a:pt x="318148" y="527294"/>
                    </a:lnTo>
                    <a:lnTo>
                      <a:pt x="280437" y="388077"/>
                    </a:lnTo>
                    <a:lnTo>
                      <a:pt x="139190" y="388077"/>
                    </a:lnTo>
                    <a:lnTo>
                      <a:pt x="102850" y="527294"/>
                    </a:lnTo>
                    <a:lnTo>
                      <a:pt x="0" y="5272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FEB06DE3-7C3C-4CFB-9147-C12C21F37E59}"/>
                </a:ext>
              </a:extLst>
            </p:cNvPr>
            <p:cNvGrpSpPr/>
            <p:nvPr/>
          </p:nvGrpSpPr>
          <p:grpSpPr>
            <a:xfrm>
              <a:off x="6865292" y="529638"/>
              <a:ext cx="1153927" cy="2179537"/>
              <a:chOff x="6866123" y="529638"/>
              <a:chExt cx="1153927" cy="2179537"/>
            </a:xfrm>
          </p:grpSpPr>
          <p:grpSp>
            <p:nvGrpSpPr>
              <p:cNvPr id="124" name="그룹 2">
                <a:extLst>
                  <a:ext uri="{FF2B5EF4-FFF2-40B4-BE49-F238E27FC236}">
                    <a16:creationId xmlns="" xmlns:a16="http://schemas.microsoft.com/office/drawing/2014/main" id="{73BEB7E3-2B48-406C-8F02-ADB4E870FEE9}"/>
                  </a:ext>
                </a:extLst>
              </p:cNvPr>
              <p:cNvGrpSpPr/>
              <p:nvPr/>
            </p:nvGrpSpPr>
            <p:grpSpPr>
              <a:xfrm>
                <a:off x="68661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31" name="Hexagon 5">
                  <a:extLst>
                    <a:ext uri="{FF2B5EF4-FFF2-40B4-BE49-F238E27FC236}">
                      <a16:creationId xmlns="" xmlns:a16="http://schemas.microsoft.com/office/drawing/2014/main" id="{83981246-8F75-480B-BB42-D682535EADD6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32" name="Hexagon 5">
                  <a:extLst>
                    <a:ext uri="{FF2B5EF4-FFF2-40B4-BE49-F238E27FC236}">
                      <a16:creationId xmlns="" xmlns:a16="http://schemas.microsoft.com/office/drawing/2014/main" id="{7A632E0A-BFD0-472B-B821-A5414BC861E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="" xmlns:a16="http://schemas.microsoft.com/office/drawing/2014/main" id="{027495D0-6A1F-44C4-B0C7-7B17E9C6C98B}"/>
                  </a:ext>
                </a:extLst>
              </p:cNvPr>
              <p:cNvGrpSpPr/>
              <p:nvPr/>
            </p:nvGrpSpPr>
            <p:grpSpPr>
              <a:xfrm>
                <a:off x="70820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27" name="Rounded Rectangle 20">
                  <a:extLst>
                    <a:ext uri="{FF2B5EF4-FFF2-40B4-BE49-F238E27FC236}">
                      <a16:creationId xmlns="" xmlns:a16="http://schemas.microsoft.com/office/drawing/2014/main" id="{1471E72A-4369-4518-902C-58BADE191E79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8" name="Teardrop 21">
                  <a:extLst>
                    <a:ext uri="{FF2B5EF4-FFF2-40B4-BE49-F238E27FC236}">
                      <a16:creationId xmlns="" xmlns:a16="http://schemas.microsoft.com/office/drawing/2014/main" id="{2D9806A1-B73E-479D-A2A0-FC710DD692DE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9" name="Rectangle 22">
                  <a:extLst>
                    <a:ext uri="{FF2B5EF4-FFF2-40B4-BE49-F238E27FC236}">
                      <a16:creationId xmlns="" xmlns:a16="http://schemas.microsoft.com/office/drawing/2014/main" id="{F840BF67-72BA-4D68-B5A7-DA61654C4BF4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0" name="Rectangle 23">
                  <a:extLst>
                    <a:ext uri="{FF2B5EF4-FFF2-40B4-BE49-F238E27FC236}">
                      <a16:creationId xmlns="" xmlns:a16="http://schemas.microsoft.com/office/drawing/2014/main" id="{6E66BA8E-000A-494C-9A4D-FAD0D04B60BE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B1354145-140B-4A68-A516-3C0C664EDA6A}"/>
                  </a:ext>
                </a:extLst>
              </p:cNvPr>
              <p:cNvSpPr/>
              <p:nvPr/>
            </p:nvSpPr>
            <p:spPr>
              <a:xfrm>
                <a:off x="7356180" y="1243078"/>
                <a:ext cx="173813" cy="267065"/>
              </a:xfrm>
              <a:custGeom>
                <a:avLst/>
                <a:gdLst/>
                <a:ahLst/>
                <a:cxnLst/>
                <a:rect l="l" t="t" r="r" b="b"/>
                <a:pathLst>
                  <a:path w="348986" h="536220">
                    <a:moveTo>
                      <a:pt x="100727" y="292761"/>
                    </a:moveTo>
                    <a:lnTo>
                      <a:pt x="100727" y="457437"/>
                    </a:lnTo>
                    <a:cubicBezTo>
                      <a:pt x="105802" y="458452"/>
                      <a:pt x="111606" y="459167"/>
                      <a:pt x="118139" y="459581"/>
                    </a:cubicBezTo>
                    <a:cubicBezTo>
                      <a:pt x="124673" y="459996"/>
                      <a:pt x="132364" y="460196"/>
                      <a:pt x="141214" y="460182"/>
                    </a:cubicBezTo>
                    <a:cubicBezTo>
                      <a:pt x="169463" y="460396"/>
                      <a:pt x="193252" y="453792"/>
                      <a:pt x="212580" y="440369"/>
                    </a:cubicBezTo>
                    <a:cubicBezTo>
                      <a:pt x="231908" y="426946"/>
                      <a:pt x="241973" y="405418"/>
                      <a:pt x="242773" y="375785"/>
                    </a:cubicBezTo>
                    <a:cubicBezTo>
                      <a:pt x="241687" y="345608"/>
                      <a:pt x="230822" y="324137"/>
                      <a:pt x="210178" y="311372"/>
                    </a:cubicBezTo>
                    <a:cubicBezTo>
                      <a:pt x="189535" y="298607"/>
                      <a:pt x="165633" y="292403"/>
                      <a:pt x="138471" y="292761"/>
                    </a:cubicBezTo>
                    <a:close/>
                    <a:moveTo>
                      <a:pt x="145334" y="75362"/>
                    </a:moveTo>
                    <a:cubicBezTo>
                      <a:pt x="134425" y="75377"/>
                      <a:pt x="125361" y="75691"/>
                      <a:pt x="118141" y="76306"/>
                    </a:cubicBezTo>
                    <a:cubicBezTo>
                      <a:pt x="110921" y="76921"/>
                      <a:pt x="105116" y="77750"/>
                      <a:pt x="100727" y="78794"/>
                    </a:cubicBezTo>
                    <a:lnTo>
                      <a:pt x="100727" y="218780"/>
                    </a:lnTo>
                    <a:lnTo>
                      <a:pt x="137785" y="218780"/>
                    </a:lnTo>
                    <a:cubicBezTo>
                      <a:pt x="166836" y="218394"/>
                      <a:pt x="189369" y="211446"/>
                      <a:pt x="205381" y="197937"/>
                    </a:cubicBezTo>
                    <a:cubicBezTo>
                      <a:pt x="221394" y="184427"/>
                      <a:pt x="229514" y="166671"/>
                      <a:pt x="229743" y="144670"/>
                    </a:cubicBezTo>
                    <a:cubicBezTo>
                      <a:pt x="229057" y="118965"/>
                      <a:pt x="220650" y="100895"/>
                      <a:pt x="204523" y="90459"/>
                    </a:cubicBezTo>
                    <a:cubicBezTo>
                      <a:pt x="188396" y="80023"/>
                      <a:pt x="168666" y="74991"/>
                      <a:pt x="145334" y="75362"/>
                    </a:cubicBezTo>
                    <a:close/>
                    <a:moveTo>
                      <a:pt x="133667" y="10"/>
                    </a:moveTo>
                    <a:cubicBezTo>
                      <a:pt x="165378" y="-176"/>
                      <a:pt x="193052" y="2250"/>
                      <a:pt x="216687" y="7288"/>
                    </a:cubicBezTo>
                    <a:cubicBezTo>
                      <a:pt x="240323" y="12326"/>
                      <a:pt x="261120" y="21088"/>
                      <a:pt x="279078" y="33576"/>
                    </a:cubicBezTo>
                    <a:cubicBezTo>
                      <a:pt x="295009" y="44307"/>
                      <a:pt x="307515" y="58129"/>
                      <a:pt x="316594" y="75042"/>
                    </a:cubicBezTo>
                    <a:cubicBezTo>
                      <a:pt x="325673" y="91954"/>
                      <a:pt x="330298" y="111275"/>
                      <a:pt x="330470" y="133004"/>
                    </a:cubicBezTo>
                    <a:cubicBezTo>
                      <a:pt x="330469" y="157436"/>
                      <a:pt x="323446" y="179763"/>
                      <a:pt x="309401" y="199985"/>
                    </a:cubicBezTo>
                    <a:cubicBezTo>
                      <a:pt x="295355" y="220206"/>
                      <a:pt x="274288" y="235833"/>
                      <a:pt x="246199" y="246866"/>
                    </a:cubicBezTo>
                    <a:lnTo>
                      <a:pt x="246199" y="249606"/>
                    </a:lnTo>
                    <a:cubicBezTo>
                      <a:pt x="276264" y="257368"/>
                      <a:pt x="300762" y="272334"/>
                      <a:pt x="319692" y="294502"/>
                    </a:cubicBezTo>
                    <a:cubicBezTo>
                      <a:pt x="338622" y="316671"/>
                      <a:pt x="348387" y="344680"/>
                      <a:pt x="348986" y="378529"/>
                    </a:cubicBezTo>
                    <a:cubicBezTo>
                      <a:pt x="348915" y="399344"/>
                      <a:pt x="344775" y="419126"/>
                      <a:pt x="336566" y="437876"/>
                    </a:cubicBezTo>
                    <a:cubicBezTo>
                      <a:pt x="328357" y="456627"/>
                      <a:pt x="316508" y="472967"/>
                      <a:pt x="301019" y="486898"/>
                    </a:cubicBezTo>
                    <a:cubicBezTo>
                      <a:pt x="283446" y="503039"/>
                      <a:pt x="259306" y="515284"/>
                      <a:pt x="228598" y="523633"/>
                    </a:cubicBezTo>
                    <a:cubicBezTo>
                      <a:pt x="197890" y="531981"/>
                      <a:pt x="159155" y="536177"/>
                      <a:pt x="112392" y="536220"/>
                    </a:cubicBezTo>
                    <a:cubicBezTo>
                      <a:pt x="87359" y="536149"/>
                      <a:pt x="65456" y="535435"/>
                      <a:pt x="46682" y="534079"/>
                    </a:cubicBezTo>
                    <a:cubicBezTo>
                      <a:pt x="27908" y="532723"/>
                      <a:pt x="12348" y="531154"/>
                      <a:pt x="0" y="529370"/>
                    </a:cubicBezTo>
                    <a:lnTo>
                      <a:pt x="0" y="10970"/>
                    </a:lnTo>
                    <a:cubicBezTo>
                      <a:pt x="15545" y="7816"/>
                      <a:pt x="35161" y="5219"/>
                      <a:pt x="58849" y="3178"/>
                    </a:cubicBezTo>
                    <a:cubicBezTo>
                      <a:pt x="82537" y="1137"/>
                      <a:pt x="107476" y="81"/>
                      <a:pt x="13366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691E04C0-A5A4-493F-86AD-3E5EA12E5361}"/>
                </a:ext>
              </a:extLst>
            </p:cNvPr>
            <p:cNvGrpSpPr/>
            <p:nvPr/>
          </p:nvGrpSpPr>
          <p:grpSpPr>
            <a:xfrm>
              <a:off x="8501977" y="529638"/>
              <a:ext cx="1153927" cy="2179537"/>
              <a:chOff x="8371073" y="529638"/>
              <a:chExt cx="1153927" cy="2179537"/>
            </a:xfrm>
          </p:grpSpPr>
          <p:grpSp>
            <p:nvGrpSpPr>
              <p:cNvPr id="115" name="그룹 2">
                <a:extLst>
                  <a:ext uri="{FF2B5EF4-FFF2-40B4-BE49-F238E27FC236}">
                    <a16:creationId xmlns="" xmlns:a16="http://schemas.microsoft.com/office/drawing/2014/main" id="{8CAC671B-4101-4AF8-A986-91A93E616F08}"/>
                  </a:ext>
                </a:extLst>
              </p:cNvPr>
              <p:cNvGrpSpPr/>
              <p:nvPr/>
            </p:nvGrpSpPr>
            <p:grpSpPr>
              <a:xfrm>
                <a:off x="837107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22" name="Hexagon 5">
                  <a:extLst>
                    <a:ext uri="{FF2B5EF4-FFF2-40B4-BE49-F238E27FC236}">
                      <a16:creationId xmlns="" xmlns:a16="http://schemas.microsoft.com/office/drawing/2014/main" id="{8B39F276-F3A4-4338-B534-4682355B6D55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23" name="Hexagon 5">
                  <a:extLst>
                    <a:ext uri="{FF2B5EF4-FFF2-40B4-BE49-F238E27FC236}">
                      <a16:creationId xmlns="" xmlns:a16="http://schemas.microsoft.com/office/drawing/2014/main" id="{2DE7559B-3F7A-49B1-87BD-3B64C8574DE1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="" xmlns:a16="http://schemas.microsoft.com/office/drawing/2014/main" id="{F0AFB208-4DF2-4219-83AE-DA9D9520A2B9}"/>
                  </a:ext>
                </a:extLst>
              </p:cNvPr>
              <p:cNvGrpSpPr/>
              <p:nvPr/>
            </p:nvGrpSpPr>
            <p:grpSpPr>
              <a:xfrm>
                <a:off x="858696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18" name="Rounded Rectangle 20">
                  <a:extLst>
                    <a:ext uri="{FF2B5EF4-FFF2-40B4-BE49-F238E27FC236}">
                      <a16:creationId xmlns="" xmlns:a16="http://schemas.microsoft.com/office/drawing/2014/main" id="{7446D652-66D5-466D-BF6A-4D3773A7E3E7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Teardrop 21">
                  <a:extLst>
                    <a:ext uri="{FF2B5EF4-FFF2-40B4-BE49-F238E27FC236}">
                      <a16:creationId xmlns="" xmlns:a16="http://schemas.microsoft.com/office/drawing/2014/main" id="{3C789FA4-1927-40EB-8946-46A06EF1BC13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0" name="Rectangle 22">
                  <a:extLst>
                    <a:ext uri="{FF2B5EF4-FFF2-40B4-BE49-F238E27FC236}">
                      <a16:creationId xmlns="" xmlns:a16="http://schemas.microsoft.com/office/drawing/2014/main" id="{2CF5C658-F4DD-4A4D-84B2-9E2464C37461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1" name="Rectangle 23">
                  <a:extLst>
                    <a:ext uri="{FF2B5EF4-FFF2-40B4-BE49-F238E27FC236}">
                      <a16:creationId xmlns="" xmlns:a16="http://schemas.microsoft.com/office/drawing/2014/main" id="{D86B0A33-ECE0-48EF-BFCD-4B1F851F7E59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855569CC-4B32-4F30-B1D8-462D3370ECE4}"/>
                  </a:ext>
                </a:extLst>
              </p:cNvPr>
              <p:cNvSpPr/>
              <p:nvPr/>
            </p:nvSpPr>
            <p:spPr>
              <a:xfrm>
                <a:off x="8837903" y="1241372"/>
                <a:ext cx="220266" cy="270476"/>
              </a:xfrm>
              <a:custGeom>
                <a:avLst/>
                <a:gdLst/>
                <a:ahLst/>
                <a:cxnLst/>
                <a:rect l="l" t="t" r="r" b="b"/>
                <a:pathLst>
                  <a:path w="442256" h="543068">
                    <a:moveTo>
                      <a:pt x="222156" y="82896"/>
                    </a:moveTo>
                    <a:cubicBezTo>
                      <a:pt x="195671" y="83434"/>
                      <a:pt x="173862" y="92572"/>
                      <a:pt x="156727" y="110309"/>
                    </a:cubicBezTo>
                    <a:cubicBezTo>
                      <a:pt x="139593" y="128046"/>
                      <a:pt x="126880" y="151157"/>
                      <a:pt x="118588" y="179641"/>
                    </a:cubicBezTo>
                    <a:cubicBezTo>
                      <a:pt x="110296" y="208125"/>
                      <a:pt x="106171" y="238756"/>
                      <a:pt x="106214" y="271534"/>
                    </a:cubicBezTo>
                    <a:cubicBezTo>
                      <a:pt x="106252" y="306471"/>
                      <a:pt x="110673" y="338118"/>
                      <a:pt x="119477" y="366475"/>
                    </a:cubicBezTo>
                    <a:cubicBezTo>
                      <a:pt x="128282" y="394832"/>
                      <a:pt x="141240" y="417435"/>
                      <a:pt x="158354" y="434283"/>
                    </a:cubicBezTo>
                    <a:cubicBezTo>
                      <a:pt x="175467" y="451132"/>
                      <a:pt x="196506" y="459761"/>
                      <a:pt x="221470" y="460172"/>
                    </a:cubicBezTo>
                    <a:cubicBezTo>
                      <a:pt x="246642" y="459787"/>
                      <a:pt x="267724" y="451183"/>
                      <a:pt x="284715" y="434360"/>
                    </a:cubicBezTo>
                    <a:cubicBezTo>
                      <a:pt x="301705" y="417537"/>
                      <a:pt x="314503" y="394807"/>
                      <a:pt x="323109" y="366170"/>
                    </a:cubicBezTo>
                    <a:cubicBezTo>
                      <a:pt x="331714" y="337534"/>
                      <a:pt x="336026" y="305302"/>
                      <a:pt x="336042" y="269476"/>
                    </a:cubicBezTo>
                    <a:cubicBezTo>
                      <a:pt x="336072" y="236724"/>
                      <a:pt x="331973" y="206271"/>
                      <a:pt x="323744" y="178117"/>
                    </a:cubicBezTo>
                    <a:cubicBezTo>
                      <a:pt x="315515" y="149963"/>
                      <a:pt x="302980" y="127183"/>
                      <a:pt x="286137" y="109775"/>
                    </a:cubicBezTo>
                    <a:cubicBezTo>
                      <a:pt x="269295" y="92368"/>
                      <a:pt x="247968" y="83409"/>
                      <a:pt x="222156" y="82896"/>
                    </a:cubicBezTo>
                    <a:close/>
                    <a:moveTo>
                      <a:pt x="224901" y="0"/>
                    </a:moveTo>
                    <a:cubicBezTo>
                      <a:pt x="273575" y="672"/>
                      <a:pt x="314002" y="13188"/>
                      <a:pt x="346181" y="37548"/>
                    </a:cubicBezTo>
                    <a:cubicBezTo>
                      <a:pt x="378359" y="61908"/>
                      <a:pt x="402422" y="94080"/>
                      <a:pt x="418369" y="134065"/>
                    </a:cubicBezTo>
                    <a:cubicBezTo>
                      <a:pt x="434315" y="174049"/>
                      <a:pt x="442278" y="217815"/>
                      <a:pt x="442256" y="265360"/>
                    </a:cubicBezTo>
                    <a:cubicBezTo>
                      <a:pt x="441914" y="326663"/>
                      <a:pt x="432243" y="377898"/>
                      <a:pt x="413242" y="419064"/>
                    </a:cubicBezTo>
                    <a:cubicBezTo>
                      <a:pt x="394241" y="460230"/>
                      <a:pt x="367961" y="491183"/>
                      <a:pt x="334402" y="511922"/>
                    </a:cubicBezTo>
                    <a:cubicBezTo>
                      <a:pt x="300843" y="532662"/>
                      <a:pt x="262056" y="543044"/>
                      <a:pt x="218040" y="543068"/>
                    </a:cubicBezTo>
                    <a:cubicBezTo>
                      <a:pt x="171515" y="542574"/>
                      <a:pt x="132044" y="530617"/>
                      <a:pt x="99628" y="507197"/>
                    </a:cubicBezTo>
                    <a:cubicBezTo>
                      <a:pt x="67213" y="483777"/>
                      <a:pt x="42533" y="451858"/>
                      <a:pt x="25588" y="411442"/>
                    </a:cubicBezTo>
                    <a:cubicBezTo>
                      <a:pt x="8643" y="371025"/>
                      <a:pt x="114" y="325075"/>
                      <a:pt x="0" y="273592"/>
                    </a:cubicBezTo>
                    <a:cubicBezTo>
                      <a:pt x="224" y="220546"/>
                      <a:pt x="9447" y="173529"/>
                      <a:pt x="27669" y="132541"/>
                    </a:cubicBezTo>
                    <a:cubicBezTo>
                      <a:pt x="45892" y="91552"/>
                      <a:pt x="71774" y="59329"/>
                      <a:pt x="105316" y="35871"/>
                    </a:cubicBezTo>
                    <a:cubicBezTo>
                      <a:pt x="138858" y="12413"/>
                      <a:pt x="178719" y="456"/>
                      <a:pt x="2249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9F57B0AA-C01F-48F1-92BC-42FAC573A88A}"/>
                </a:ext>
              </a:extLst>
            </p:cNvPr>
            <p:cNvGrpSpPr/>
            <p:nvPr/>
          </p:nvGrpSpPr>
          <p:grpSpPr>
            <a:xfrm>
              <a:off x="10138661" y="529638"/>
              <a:ext cx="1153927" cy="2179537"/>
              <a:chOff x="9876023" y="529638"/>
              <a:chExt cx="1153927" cy="2179537"/>
            </a:xfrm>
          </p:grpSpPr>
          <p:grpSp>
            <p:nvGrpSpPr>
              <p:cNvPr id="106" name="그룹 2">
                <a:extLst>
                  <a:ext uri="{FF2B5EF4-FFF2-40B4-BE49-F238E27FC236}">
                    <a16:creationId xmlns="" xmlns:a16="http://schemas.microsoft.com/office/drawing/2014/main" id="{D9B55894-B6A0-42A8-BA10-8AD94F5507AB}"/>
                  </a:ext>
                </a:extLst>
              </p:cNvPr>
              <p:cNvGrpSpPr/>
              <p:nvPr/>
            </p:nvGrpSpPr>
            <p:grpSpPr>
              <a:xfrm>
                <a:off x="9876023" y="529638"/>
                <a:ext cx="1153927" cy="2179537"/>
                <a:chOff x="9406779" y="538766"/>
                <a:chExt cx="1512168" cy="2856184"/>
              </a:xfrm>
            </p:grpSpPr>
            <p:sp>
              <p:nvSpPr>
                <p:cNvPr id="113" name="Hexagon 5">
                  <a:extLst>
                    <a:ext uri="{FF2B5EF4-FFF2-40B4-BE49-F238E27FC236}">
                      <a16:creationId xmlns="" xmlns:a16="http://schemas.microsoft.com/office/drawing/2014/main" id="{4576EB8B-5FE3-4C71-906D-5E7841CCF09E}"/>
                    </a:ext>
                  </a:extLst>
                </p:cNvPr>
                <p:cNvSpPr/>
                <p:nvPr/>
              </p:nvSpPr>
              <p:spPr>
                <a:xfrm rot="5400000">
                  <a:off x="9641312" y="1623286"/>
                  <a:ext cx="1043105" cy="1215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32" h="1008112">
                      <a:moveTo>
                        <a:pt x="0" y="1008112"/>
                      </a:moveTo>
                      <a:lnTo>
                        <a:pt x="0" y="0"/>
                      </a:lnTo>
                      <a:lnTo>
                        <a:pt x="752103" y="0"/>
                      </a:lnTo>
                      <a:lnTo>
                        <a:pt x="865232" y="226258"/>
                      </a:lnTo>
                      <a:lnTo>
                        <a:pt x="865232" y="781855"/>
                      </a:lnTo>
                      <a:lnTo>
                        <a:pt x="752103" y="100811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14" name="Hexagon 5">
                  <a:extLst>
                    <a:ext uri="{FF2B5EF4-FFF2-40B4-BE49-F238E27FC236}">
                      <a16:creationId xmlns="" xmlns:a16="http://schemas.microsoft.com/office/drawing/2014/main" id="{1617CFFD-BD4F-4B8C-B3D9-B592C82A6BD3}"/>
                    </a:ext>
                  </a:extLst>
                </p:cNvPr>
                <p:cNvSpPr/>
                <p:nvPr/>
              </p:nvSpPr>
              <p:spPr>
                <a:xfrm rot="5400000">
                  <a:off x="8734771" y="1210774"/>
                  <a:ext cx="2856184" cy="1512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184" h="1512168">
                      <a:moveTo>
                        <a:pt x="62876" y="745441"/>
                      </a:moveTo>
                      <a:cubicBezTo>
                        <a:pt x="62876" y="775264"/>
                        <a:pt x="87053" y="799441"/>
                        <a:pt x="116876" y="799441"/>
                      </a:cubicBezTo>
                      <a:cubicBezTo>
                        <a:pt x="146699" y="799441"/>
                        <a:pt x="170876" y="775264"/>
                        <a:pt x="170876" y="745441"/>
                      </a:cubicBezTo>
                      <a:cubicBezTo>
                        <a:pt x="170876" y="715618"/>
                        <a:pt x="146699" y="691441"/>
                        <a:pt x="116876" y="691441"/>
                      </a:cubicBezTo>
                      <a:cubicBezTo>
                        <a:pt x="87053" y="691441"/>
                        <a:pt x="62876" y="715618"/>
                        <a:pt x="62876" y="745441"/>
                      </a:cubicBezTo>
                      <a:close/>
                      <a:moveTo>
                        <a:pt x="0" y="858883"/>
                      </a:moveTo>
                      <a:lnTo>
                        <a:pt x="0" y="629643"/>
                      </a:lnTo>
                      <a:cubicBezTo>
                        <a:pt x="0" y="593524"/>
                        <a:pt x="29281" y="564243"/>
                        <a:pt x="65400" y="564243"/>
                      </a:cubicBezTo>
                      <a:lnTo>
                        <a:pt x="191353" y="564243"/>
                      </a:lnTo>
                      <a:lnTo>
                        <a:pt x="191353" y="339392"/>
                      </a:lnTo>
                      <a:lnTo>
                        <a:pt x="361048" y="0"/>
                      </a:lnTo>
                      <a:lnTo>
                        <a:pt x="2157221" y="0"/>
                      </a:lnTo>
                      <a:lnTo>
                        <a:pt x="2326914" y="339386"/>
                      </a:lnTo>
                      <a:lnTo>
                        <a:pt x="2326914" y="625867"/>
                      </a:lnTo>
                      <a:lnTo>
                        <a:pt x="2856184" y="625867"/>
                      </a:lnTo>
                      <a:lnTo>
                        <a:pt x="2856184" y="886301"/>
                      </a:lnTo>
                      <a:lnTo>
                        <a:pt x="2326914" y="886301"/>
                      </a:lnTo>
                      <a:lnTo>
                        <a:pt x="2326914" y="1034706"/>
                      </a:lnTo>
                      <a:lnTo>
                        <a:pt x="2616894" y="1034706"/>
                      </a:lnTo>
                      <a:lnTo>
                        <a:pt x="2616894" y="1164923"/>
                      </a:lnTo>
                      <a:lnTo>
                        <a:pt x="2326914" y="1164923"/>
                      </a:lnTo>
                      <a:lnTo>
                        <a:pt x="2326914" y="1172782"/>
                      </a:lnTo>
                      <a:lnTo>
                        <a:pt x="2157221" y="1512168"/>
                      </a:lnTo>
                      <a:lnTo>
                        <a:pt x="361048" y="1512168"/>
                      </a:lnTo>
                      <a:lnTo>
                        <a:pt x="191353" y="1172777"/>
                      </a:lnTo>
                      <a:lnTo>
                        <a:pt x="191353" y="924283"/>
                      </a:lnTo>
                      <a:lnTo>
                        <a:pt x="65400" y="924283"/>
                      </a:lnTo>
                      <a:cubicBezTo>
                        <a:pt x="29281" y="924283"/>
                        <a:pt x="0" y="895002"/>
                        <a:pt x="0" y="858883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="" xmlns:a16="http://schemas.microsoft.com/office/drawing/2014/main" id="{C1D2E522-B988-4E00-8504-DA653C4246DE}"/>
                  </a:ext>
                </a:extLst>
              </p:cNvPr>
              <p:cNvGrpSpPr/>
              <p:nvPr/>
            </p:nvGrpSpPr>
            <p:grpSpPr>
              <a:xfrm>
                <a:off x="10091918" y="931982"/>
                <a:ext cx="722137" cy="1134788"/>
                <a:chOff x="11160727" y="482548"/>
                <a:chExt cx="381810" cy="599988"/>
              </a:xfrm>
            </p:grpSpPr>
            <p:sp>
              <p:nvSpPr>
                <p:cNvPr id="109" name="Rounded Rectangle 20">
                  <a:extLst>
                    <a:ext uri="{FF2B5EF4-FFF2-40B4-BE49-F238E27FC236}">
                      <a16:creationId xmlns="" xmlns:a16="http://schemas.microsoft.com/office/drawing/2014/main" id="{17528402-FF5E-4869-9F21-E0C9D29C49AA}"/>
                    </a:ext>
                  </a:extLst>
                </p:cNvPr>
                <p:cNvSpPr/>
                <p:nvPr/>
              </p:nvSpPr>
              <p:spPr>
                <a:xfrm>
                  <a:off x="11160727" y="482548"/>
                  <a:ext cx="381810" cy="59998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0" name="Teardrop 21">
                  <a:extLst>
                    <a:ext uri="{FF2B5EF4-FFF2-40B4-BE49-F238E27FC236}">
                      <a16:creationId xmlns="" xmlns:a16="http://schemas.microsoft.com/office/drawing/2014/main" id="{13D33908-7528-4D3D-81A1-D7924B3BD24A}"/>
                    </a:ext>
                  </a:extLst>
                </p:cNvPr>
                <p:cNvSpPr/>
                <p:nvPr/>
              </p:nvSpPr>
              <p:spPr>
                <a:xfrm rot="18900000">
                  <a:off x="11254274" y="626839"/>
                  <a:ext cx="194718" cy="194718"/>
                </a:xfrm>
                <a:prstGeom prst="teardrop">
                  <a:avLst>
                    <a:gd name="adj" fmla="val 141646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1" name="Rectangle 22">
                  <a:extLst>
                    <a:ext uri="{FF2B5EF4-FFF2-40B4-BE49-F238E27FC236}">
                      <a16:creationId xmlns="" xmlns:a16="http://schemas.microsoft.com/office/drawing/2014/main" id="{9F01C127-AC9D-44BB-90AC-12B54A90E8A5}"/>
                    </a:ext>
                  </a:extLst>
                </p:cNvPr>
                <p:cNvSpPr/>
                <p:nvPr/>
              </p:nvSpPr>
              <p:spPr>
                <a:xfrm>
                  <a:off x="11228920" y="884133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2" name="Rectangle 23">
                  <a:extLst>
                    <a:ext uri="{FF2B5EF4-FFF2-40B4-BE49-F238E27FC236}">
                      <a16:creationId xmlns="" xmlns:a16="http://schemas.microsoft.com/office/drawing/2014/main" id="{659EE202-2ABF-4F0A-A9AD-9F7E20D6E292}"/>
                    </a:ext>
                  </a:extLst>
                </p:cNvPr>
                <p:cNvSpPr/>
                <p:nvPr/>
              </p:nvSpPr>
              <p:spPr>
                <a:xfrm>
                  <a:off x="11228920" y="958764"/>
                  <a:ext cx="245422" cy="2726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6EB1E09E-7ADE-4C51-9C6D-DB9B5AAEB2CF}"/>
                  </a:ext>
                </a:extLst>
              </p:cNvPr>
              <p:cNvSpPr/>
              <p:nvPr/>
            </p:nvSpPr>
            <p:spPr>
              <a:xfrm>
                <a:off x="10298751" y="1243077"/>
                <a:ext cx="289420" cy="267066"/>
              </a:xfrm>
              <a:custGeom>
                <a:avLst/>
                <a:gdLst/>
                <a:ahLst/>
                <a:cxnLst/>
                <a:rect l="l" t="t" r="r" b="b"/>
                <a:pathLst>
                  <a:path w="806491" h="536220">
                    <a:moveTo>
                      <a:pt x="558231" y="292761"/>
                    </a:moveTo>
                    <a:lnTo>
                      <a:pt x="558231" y="457437"/>
                    </a:lnTo>
                    <a:cubicBezTo>
                      <a:pt x="563306" y="458452"/>
                      <a:pt x="569111" y="459167"/>
                      <a:pt x="575644" y="459581"/>
                    </a:cubicBezTo>
                    <a:cubicBezTo>
                      <a:pt x="582177" y="459996"/>
                      <a:pt x="589869" y="460196"/>
                      <a:pt x="598718" y="460182"/>
                    </a:cubicBezTo>
                    <a:cubicBezTo>
                      <a:pt x="626967" y="460396"/>
                      <a:pt x="650756" y="453792"/>
                      <a:pt x="670084" y="440369"/>
                    </a:cubicBezTo>
                    <a:cubicBezTo>
                      <a:pt x="689413" y="426946"/>
                      <a:pt x="699477" y="405418"/>
                      <a:pt x="700278" y="375785"/>
                    </a:cubicBezTo>
                    <a:cubicBezTo>
                      <a:pt x="699191" y="345608"/>
                      <a:pt x="688326" y="324137"/>
                      <a:pt x="667683" y="311372"/>
                    </a:cubicBezTo>
                    <a:cubicBezTo>
                      <a:pt x="647040" y="298607"/>
                      <a:pt x="623137" y="292403"/>
                      <a:pt x="595976" y="292761"/>
                    </a:cubicBezTo>
                    <a:close/>
                    <a:moveTo>
                      <a:pt x="208441" y="87707"/>
                    </a:moveTo>
                    <a:cubicBezTo>
                      <a:pt x="204942" y="104642"/>
                      <a:pt x="201142" y="122739"/>
                      <a:pt x="197042" y="141996"/>
                    </a:cubicBezTo>
                    <a:cubicBezTo>
                      <a:pt x="192943" y="161253"/>
                      <a:pt x="188971" y="178847"/>
                      <a:pt x="185129" y="194777"/>
                    </a:cubicBezTo>
                    <a:lnTo>
                      <a:pt x="153588" y="315478"/>
                    </a:lnTo>
                    <a:lnTo>
                      <a:pt x="266037" y="315478"/>
                    </a:lnTo>
                    <a:lnTo>
                      <a:pt x="234497" y="195417"/>
                    </a:lnTo>
                    <a:cubicBezTo>
                      <a:pt x="230326" y="178537"/>
                      <a:pt x="226154" y="160500"/>
                      <a:pt x="221983" y="141304"/>
                    </a:cubicBezTo>
                    <a:cubicBezTo>
                      <a:pt x="217812" y="122109"/>
                      <a:pt x="213984" y="104243"/>
                      <a:pt x="210498" y="87707"/>
                    </a:cubicBezTo>
                    <a:close/>
                    <a:moveTo>
                      <a:pt x="602838" y="75362"/>
                    </a:moveTo>
                    <a:cubicBezTo>
                      <a:pt x="591929" y="75377"/>
                      <a:pt x="582865" y="75691"/>
                      <a:pt x="575645" y="76306"/>
                    </a:cubicBezTo>
                    <a:cubicBezTo>
                      <a:pt x="568425" y="76921"/>
                      <a:pt x="562620" y="77750"/>
                      <a:pt x="558231" y="78794"/>
                    </a:cubicBezTo>
                    <a:lnTo>
                      <a:pt x="558231" y="218780"/>
                    </a:lnTo>
                    <a:lnTo>
                      <a:pt x="595289" y="218780"/>
                    </a:lnTo>
                    <a:cubicBezTo>
                      <a:pt x="624341" y="218394"/>
                      <a:pt x="646873" y="211446"/>
                      <a:pt x="662885" y="197937"/>
                    </a:cubicBezTo>
                    <a:cubicBezTo>
                      <a:pt x="678898" y="184427"/>
                      <a:pt x="687019" y="166671"/>
                      <a:pt x="687247" y="144670"/>
                    </a:cubicBezTo>
                    <a:cubicBezTo>
                      <a:pt x="686561" y="118965"/>
                      <a:pt x="678155" y="100895"/>
                      <a:pt x="662028" y="90459"/>
                    </a:cubicBezTo>
                    <a:cubicBezTo>
                      <a:pt x="645901" y="80023"/>
                      <a:pt x="626171" y="74991"/>
                      <a:pt x="602838" y="75362"/>
                    </a:cubicBezTo>
                    <a:close/>
                    <a:moveTo>
                      <a:pt x="149474" y="4125"/>
                    </a:moveTo>
                    <a:lnTo>
                      <a:pt x="277008" y="4125"/>
                    </a:lnTo>
                    <a:lnTo>
                      <a:pt x="424424" y="531419"/>
                    </a:lnTo>
                    <a:lnTo>
                      <a:pt x="318148" y="531419"/>
                    </a:lnTo>
                    <a:lnTo>
                      <a:pt x="280436" y="392202"/>
                    </a:lnTo>
                    <a:lnTo>
                      <a:pt x="139189" y="392202"/>
                    </a:lnTo>
                    <a:lnTo>
                      <a:pt x="102849" y="531419"/>
                    </a:lnTo>
                    <a:lnTo>
                      <a:pt x="0" y="531419"/>
                    </a:lnTo>
                    <a:close/>
                    <a:moveTo>
                      <a:pt x="591172" y="10"/>
                    </a:moveTo>
                    <a:cubicBezTo>
                      <a:pt x="622883" y="-176"/>
                      <a:pt x="650556" y="2250"/>
                      <a:pt x="674192" y="7288"/>
                    </a:cubicBezTo>
                    <a:cubicBezTo>
                      <a:pt x="697827" y="12326"/>
                      <a:pt x="718624" y="21088"/>
                      <a:pt x="736583" y="33576"/>
                    </a:cubicBezTo>
                    <a:cubicBezTo>
                      <a:pt x="752514" y="44307"/>
                      <a:pt x="765019" y="58129"/>
                      <a:pt x="774098" y="75042"/>
                    </a:cubicBezTo>
                    <a:cubicBezTo>
                      <a:pt x="783178" y="91954"/>
                      <a:pt x="787803" y="111275"/>
                      <a:pt x="787974" y="133004"/>
                    </a:cubicBezTo>
                    <a:cubicBezTo>
                      <a:pt x="787974" y="157436"/>
                      <a:pt x="780951" y="179763"/>
                      <a:pt x="766905" y="199985"/>
                    </a:cubicBezTo>
                    <a:cubicBezTo>
                      <a:pt x="752859" y="220206"/>
                      <a:pt x="731792" y="235833"/>
                      <a:pt x="703704" y="246866"/>
                    </a:cubicBezTo>
                    <a:lnTo>
                      <a:pt x="703704" y="249606"/>
                    </a:lnTo>
                    <a:cubicBezTo>
                      <a:pt x="733769" y="257368"/>
                      <a:pt x="758267" y="272334"/>
                      <a:pt x="777197" y="294502"/>
                    </a:cubicBezTo>
                    <a:cubicBezTo>
                      <a:pt x="796126" y="316671"/>
                      <a:pt x="805891" y="344680"/>
                      <a:pt x="806491" y="378529"/>
                    </a:cubicBezTo>
                    <a:cubicBezTo>
                      <a:pt x="806419" y="399344"/>
                      <a:pt x="802279" y="419126"/>
                      <a:pt x="794071" y="437876"/>
                    </a:cubicBezTo>
                    <a:cubicBezTo>
                      <a:pt x="785862" y="456627"/>
                      <a:pt x="774013" y="472967"/>
                      <a:pt x="758523" y="486898"/>
                    </a:cubicBezTo>
                    <a:cubicBezTo>
                      <a:pt x="740950" y="503039"/>
                      <a:pt x="716810" y="515284"/>
                      <a:pt x="686102" y="523633"/>
                    </a:cubicBezTo>
                    <a:cubicBezTo>
                      <a:pt x="655395" y="531981"/>
                      <a:pt x="616660" y="536177"/>
                      <a:pt x="569897" y="536220"/>
                    </a:cubicBezTo>
                    <a:cubicBezTo>
                      <a:pt x="544864" y="536149"/>
                      <a:pt x="522961" y="535435"/>
                      <a:pt x="504187" y="534079"/>
                    </a:cubicBezTo>
                    <a:cubicBezTo>
                      <a:pt x="485413" y="532723"/>
                      <a:pt x="469852" y="531154"/>
                      <a:pt x="457504" y="529370"/>
                    </a:cubicBezTo>
                    <a:lnTo>
                      <a:pt x="457504" y="10970"/>
                    </a:lnTo>
                    <a:cubicBezTo>
                      <a:pt x="473049" y="7816"/>
                      <a:pt x="492665" y="5219"/>
                      <a:pt x="516353" y="3178"/>
                    </a:cubicBezTo>
                    <a:cubicBezTo>
                      <a:pt x="540041" y="1137"/>
                      <a:pt x="564981" y="81"/>
                      <a:pt x="59117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ABC3DD15-EA3F-4E40-878E-C11B986B6BBD}"/>
                </a:ext>
              </a:extLst>
            </p:cNvPr>
            <p:cNvGrpSpPr/>
            <p:nvPr/>
          </p:nvGrpSpPr>
          <p:grpSpPr>
            <a:xfrm>
              <a:off x="1984003" y="2202714"/>
              <a:ext cx="8762022" cy="2005046"/>
              <a:chOff x="1984003" y="2202714"/>
              <a:chExt cx="8762022" cy="20050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3ABDBDD0-09D8-478A-9920-8E6B2D76258B}"/>
                  </a:ext>
                </a:extLst>
              </p:cNvPr>
              <p:cNvSpPr/>
              <p:nvPr/>
            </p:nvSpPr>
            <p:spPr>
              <a:xfrm>
                <a:off x="5781153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28EB2469-6779-483D-90EA-E508B7C491E9}"/>
                  </a:ext>
                </a:extLst>
              </p:cNvPr>
              <p:cNvSpPr/>
              <p:nvPr/>
            </p:nvSpPr>
            <p:spPr>
              <a:xfrm>
                <a:off x="7420547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3D1E4015-B368-405B-BED6-C2B39ECBD7F9}"/>
                  </a:ext>
                </a:extLst>
              </p:cNvPr>
              <p:cNvSpPr/>
              <p:nvPr/>
            </p:nvSpPr>
            <p:spPr>
              <a:xfrm>
                <a:off x="9059941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695391B7-88A8-4886-BC5D-5F844731A412}"/>
                  </a:ext>
                </a:extLst>
              </p:cNvPr>
              <p:cNvSpPr/>
              <p:nvPr/>
            </p:nvSpPr>
            <p:spPr>
              <a:xfrm>
                <a:off x="10699335" y="2202714"/>
                <a:ext cx="46690" cy="14687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="" xmlns:a16="http://schemas.microsoft.com/office/drawing/2014/main" id="{A8079E83-7480-4812-B8D5-4C848C93CACD}"/>
                  </a:ext>
                </a:extLst>
              </p:cNvPr>
              <p:cNvGrpSpPr/>
              <p:nvPr/>
            </p:nvGrpSpPr>
            <p:grpSpPr>
              <a:xfrm>
                <a:off x="1984003" y="2381650"/>
                <a:ext cx="8758101" cy="1826110"/>
                <a:chOff x="1984003" y="2381650"/>
                <a:chExt cx="8758101" cy="1826110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35A9E23D-D20A-4601-B0A7-7D6326A8D515}"/>
                    </a:ext>
                  </a:extLst>
                </p:cNvPr>
                <p:cNvSpPr/>
                <p:nvPr/>
              </p:nvSpPr>
              <p:spPr>
                <a:xfrm rot="10800000" flipV="1">
                  <a:off x="2733812" y="3060295"/>
                  <a:ext cx="3080708" cy="1147465"/>
                </a:xfrm>
                <a:custGeom>
                  <a:avLst/>
                  <a:gdLst>
                    <a:gd name="connsiteX0" fmla="*/ 876020 w 3080708"/>
                    <a:gd name="connsiteY0" fmla="*/ 1147435 h 1147465"/>
                    <a:gd name="connsiteX1" fmla="*/ 898068 w 3080708"/>
                    <a:gd name="connsiteY1" fmla="*/ 1125933 h 1147465"/>
                    <a:gd name="connsiteX2" fmla="*/ 900781 w 3080708"/>
                    <a:gd name="connsiteY2" fmla="*/ 1104431 h 1147465"/>
                    <a:gd name="connsiteX3" fmla="*/ 946571 w 3080708"/>
                    <a:gd name="connsiteY3" fmla="*/ 682243 h 1147465"/>
                    <a:gd name="connsiteX4" fmla="*/ 988970 w 3080708"/>
                    <a:gd name="connsiteY4" fmla="*/ 300443 h 1147465"/>
                    <a:gd name="connsiteX5" fmla="*/ 998127 w 3080708"/>
                    <a:gd name="connsiteY5" fmla="*/ 220248 h 1147465"/>
                    <a:gd name="connsiteX6" fmla="*/ 1027977 w 3080708"/>
                    <a:gd name="connsiteY6" fmla="*/ 434684 h 1147465"/>
                    <a:gd name="connsiteX7" fmla="*/ 1061896 w 3080708"/>
                    <a:gd name="connsiteY7" fmla="*/ 702292 h 1147465"/>
                    <a:gd name="connsiteX8" fmla="*/ 1100225 w 3080708"/>
                    <a:gd name="connsiteY8" fmla="*/ 717111 h 1147465"/>
                    <a:gd name="connsiteX9" fmla="*/ 1123628 w 3080708"/>
                    <a:gd name="connsiteY9" fmla="*/ 694447 h 1147465"/>
                    <a:gd name="connsiteX10" fmla="*/ 1176880 w 3080708"/>
                    <a:gd name="connsiteY10" fmla="*/ 622096 h 1147465"/>
                    <a:gd name="connsiteX11" fmla="*/ 1206390 w 3080708"/>
                    <a:gd name="connsiteY11" fmla="*/ 608150 h 1147465"/>
                    <a:gd name="connsiteX12" fmla="*/ 2091673 w 3080708"/>
                    <a:gd name="connsiteY12" fmla="*/ 608440 h 1147465"/>
                    <a:gd name="connsiteX13" fmla="*/ 2130341 w 3080708"/>
                    <a:gd name="connsiteY13" fmla="*/ 583742 h 1147465"/>
                    <a:gd name="connsiteX14" fmla="*/ 2159171 w 3080708"/>
                    <a:gd name="connsiteY14" fmla="*/ 506161 h 1147465"/>
                    <a:gd name="connsiteX15" fmla="*/ 2162225 w 3080708"/>
                    <a:gd name="connsiteY15" fmla="*/ 518655 h 1147465"/>
                    <a:gd name="connsiteX16" fmla="*/ 2252787 w 3080708"/>
                    <a:gd name="connsiteY16" fmla="*/ 947817 h 1147465"/>
                    <a:gd name="connsiteX17" fmla="*/ 2290777 w 3080708"/>
                    <a:gd name="connsiteY17" fmla="*/ 1127386 h 1147465"/>
                    <a:gd name="connsiteX18" fmla="*/ 2321304 w 3080708"/>
                    <a:gd name="connsiteY18" fmla="*/ 1146563 h 1147465"/>
                    <a:gd name="connsiteX19" fmla="*/ 2338602 w 3080708"/>
                    <a:gd name="connsiteY19" fmla="*/ 1120994 h 1147465"/>
                    <a:gd name="connsiteX20" fmla="*/ 2362685 w 3080708"/>
                    <a:gd name="connsiteY20" fmla="*/ 901909 h 1147465"/>
                    <a:gd name="connsiteX21" fmla="*/ 2396266 w 3080708"/>
                    <a:gd name="connsiteY21" fmla="*/ 599433 h 1147465"/>
                    <a:gd name="connsiteX22" fmla="*/ 2425435 w 3080708"/>
                    <a:gd name="connsiteY22" fmla="*/ 329790 h 1147465"/>
                    <a:gd name="connsiteX23" fmla="*/ 2437985 w 3080708"/>
                    <a:gd name="connsiteY23" fmla="*/ 219376 h 1147465"/>
                    <a:gd name="connsiteX24" fmla="*/ 2441716 w 3080708"/>
                    <a:gd name="connsiteY24" fmla="*/ 225769 h 1147465"/>
                    <a:gd name="connsiteX25" fmla="*/ 2476313 w 3080708"/>
                    <a:gd name="connsiteY25" fmla="*/ 500641 h 1147465"/>
                    <a:gd name="connsiteX26" fmla="*/ 2501753 w 3080708"/>
                    <a:gd name="connsiteY26" fmla="*/ 700548 h 1147465"/>
                    <a:gd name="connsiteX27" fmla="*/ 2542116 w 3080708"/>
                    <a:gd name="connsiteY27" fmla="*/ 715367 h 1147465"/>
                    <a:gd name="connsiteX28" fmla="*/ 2564164 w 3080708"/>
                    <a:gd name="connsiteY28" fmla="*/ 693575 h 1147465"/>
                    <a:gd name="connsiteX29" fmla="*/ 2618434 w 3080708"/>
                    <a:gd name="connsiteY29" fmla="*/ 619772 h 1147465"/>
                    <a:gd name="connsiteX30" fmla="*/ 2643872 w 3080708"/>
                    <a:gd name="connsiteY30" fmla="*/ 607568 h 1147465"/>
                    <a:gd name="connsiteX31" fmla="*/ 2974582 w 3080708"/>
                    <a:gd name="connsiteY31" fmla="*/ 607859 h 1147465"/>
                    <a:gd name="connsiteX32" fmla="*/ 3066162 w 3080708"/>
                    <a:gd name="connsiteY32" fmla="*/ 607859 h 1147465"/>
                    <a:gd name="connsiteX33" fmla="*/ 3079392 w 3080708"/>
                    <a:gd name="connsiteY33" fmla="*/ 604372 h 1147465"/>
                    <a:gd name="connsiteX34" fmla="*/ 3078713 w 3080708"/>
                    <a:gd name="connsiteY34" fmla="*/ 578512 h 1147465"/>
                    <a:gd name="connsiteX35" fmla="*/ 3060057 w 3080708"/>
                    <a:gd name="connsiteY35" fmla="*/ 575897 h 1147465"/>
                    <a:gd name="connsiteX36" fmla="*/ 2624200 w 3080708"/>
                    <a:gd name="connsiteY36" fmla="*/ 575316 h 1147465"/>
                    <a:gd name="connsiteX37" fmla="*/ 2585871 w 3080708"/>
                    <a:gd name="connsiteY37" fmla="*/ 593622 h 1147465"/>
                    <a:gd name="connsiteX38" fmla="*/ 2542455 w 3080708"/>
                    <a:gd name="connsiteY38" fmla="*/ 652315 h 1147465"/>
                    <a:gd name="connsiteX39" fmla="*/ 2541098 w 3080708"/>
                    <a:gd name="connsiteY39" fmla="*/ 643599 h 1147465"/>
                    <a:gd name="connsiteX40" fmla="*/ 2512946 w 3080708"/>
                    <a:gd name="connsiteY40" fmla="*/ 424804 h 1147465"/>
                    <a:gd name="connsiteX41" fmla="*/ 2483097 w 3080708"/>
                    <a:gd name="connsiteY41" fmla="*/ 188867 h 1147465"/>
                    <a:gd name="connsiteX42" fmla="*/ 2461390 w 3080708"/>
                    <a:gd name="connsiteY42" fmla="*/ 19178 h 1147465"/>
                    <a:gd name="connsiteX43" fmla="*/ 2435611 w 3080708"/>
                    <a:gd name="connsiteY43" fmla="*/ 291 h 1147465"/>
                    <a:gd name="connsiteX44" fmla="*/ 2413902 w 3080708"/>
                    <a:gd name="connsiteY44" fmla="*/ 22956 h 1147465"/>
                    <a:gd name="connsiteX45" fmla="*/ 2396604 w 3080708"/>
                    <a:gd name="connsiteY45" fmla="*/ 180150 h 1147465"/>
                    <a:gd name="connsiteX46" fmla="*/ 2360990 w 3080708"/>
                    <a:gd name="connsiteY46" fmla="*/ 507324 h 1147465"/>
                    <a:gd name="connsiteX47" fmla="*/ 2321983 w 3080708"/>
                    <a:gd name="connsiteY47" fmla="*/ 854547 h 1147465"/>
                    <a:gd name="connsiteX48" fmla="*/ 2308415 w 3080708"/>
                    <a:gd name="connsiteY48" fmla="*/ 979199 h 1147465"/>
                    <a:gd name="connsiteX49" fmla="*/ 2304005 w 3080708"/>
                    <a:gd name="connsiteY49" fmla="*/ 974840 h 1147465"/>
                    <a:gd name="connsiteX50" fmla="*/ 2265338 w 3080708"/>
                    <a:gd name="connsiteY50" fmla="*/ 788008 h 1147465"/>
                    <a:gd name="connsiteX51" fmla="*/ 2190377 w 3080708"/>
                    <a:gd name="connsiteY51" fmla="*/ 431487 h 1147465"/>
                    <a:gd name="connsiteX52" fmla="*/ 2165956 w 3080708"/>
                    <a:gd name="connsiteY52" fmla="*/ 406498 h 1147465"/>
                    <a:gd name="connsiteX53" fmla="*/ 2139159 w 3080708"/>
                    <a:gd name="connsiteY53" fmla="*/ 429743 h 1147465"/>
                    <a:gd name="connsiteX54" fmla="*/ 2092352 w 3080708"/>
                    <a:gd name="connsiteY54" fmla="*/ 559916 h 1147465"/>
                    <a:gd name="connsiteX55" fmla="*/ 2066573 w 3080708"/>
                    <a:gd name="connsiteY55" fmla="*/ 575897 h 1147465"/>
                    <a:gd name="connsiteX56" fmla="*/ 1186379 w 3080708"/>
                    <a:gd name="connsiteY56" fmla="*/ 575025 h 1147465"/>
                    <a:gd name="connsiteX57" fmla="*/ 1143980 w 3080708"/>
                    <a:gd name="connsiteY57" fmla="*/ 595074 h 1147465"/>
                    <a:gd name="connsiteX58" fmla="*/ 1101920 w 3080708"/>
                    <a:gd name="connsiteY58" fmla="*/ 652315 h 1147465"/>
                    <a:gd name="connsiteX59" fmla="*/ 1094457 w 3080708"/>
                    <a:gd name="connsiteY59" fmla="*/ 596237 h 1147465"/>
                    <a:gd name="connsiteX60" fmla="*/ 1021193 w 3080708"/>
                    <a:gd name="connsiteY60" fmla="*/ 20630 h 1147465"/>
                    <a:gd name="connsiteX61" fmla="*/ 997450 w 3080708"/>
                    <a:gd name="connsiteY61" fmla="*/ 0 h 1147465"/>
                    <a:gd name="connsiteX62" fmla="*/ 973707 w 3080708"/>
                    <a:gd name="connsiteY62" fmla="*/ 20921 h 1147465"/>
                    <a:gd name="connsiteX63" fmla="*/ 961495 w 3080708"/>
                    <a:gd name="connsiteY63" fmla="*/ 133369 h 1147465"/>
                    <a:gd name="connsiteX64" fmla="*/ 922490 w 3080708"/>
                    <a:gd name="connsiteY64" fmla="*/ 492214 h 1147465"/>
                    <a:gd name="connsiteX65" fmla="*/ 878733 w 3080708"/>
                    <a:gd name="connsiteY65" fmla="*/ 887090 h 1147465"/>
                    <a:gd name="connsiteX66" fmla="*/ 868218 w 3080708"/>
                    <a:gd name="connsiteY66" fmla="*/ 979199 h 1147465"/>
                    <a:gd name="connsiteX67" fmla="*/ 858043 w 3080708"/>
                    <a:gd name="connsiteY67" fmla="*/ 940845 h 1147465"/>
                    <a:gd name="connsiteX68" fmla="*/ 749503 w 3080708"/>
                    <a:gd name="connsiteY68" fmla="*/ 425967 h 1147465"/>
                    <a:gd name="connsiteX69" fmla="*/ 726776 w 3080708"/>
                    <a:gd name="connsiteY69" fmla="*/ 406208 h 1147465"/>
                    <a:gd name="connsiteX70" fmla="*/ 701338 w 3080708"/>
                    <a:gd name="connsiteY70" fmla="*/ 423642 h 1147465"/>
                    <a:gd name="connsiteX71" fmla="*/ 652494 w 3080708"/>
                    <a:gd name="connsiteY71" fmla="*/ 559625 h 1147465"/>
                    <a:gd name="connsiteX72" fmla="*/ 627056 w 3080708"/>
                    <a:gd name="connsiteY72" fmla="*/ 575897 h 1147465"/>
                    <a:gd name="connsiteX73" fmla="*/ 0 w 3080708"/>
                    <a:gd name="connsiteY73" fmla="*/ 575097 h 1147465"/>
                    <a:gd name="connsiteX74" fmla="*/ 0 w 3080708"/>
                    <a:gd name="connsiteY74" fmla="*/ 607876 h 1147465"/>
                    <a:gd name="connsiteX75" fmla="*/ 649103 w 3080708"/>
                    <a:gd name="connsiteY75" fmla="*/ 608150 h 1147465"/>
                    <a:gd name="connsiteX76" fmla="*/ 691501 w 3080708"/>
                    <a:gd name="connsiteY76" fmla="*/ 581709 h 1147465"/>
                    <a:gd name="connsiteX77" fmla="*/ 717279 w 3080708"/>
                    <a:gd name="connsiteY77" fmla="*/ 511392 h 1147465"/>
                    <a:gd name="connsiteX78" fmla="*/ 737970 w 3080708"/>
                    <a:gd name="connsiteY78" fmla="*/ 594203 h 1147465"/>
                    <a:gd name="connsiteX79" fmla="*/ 823785 w 3080708"/>
                    <a:gd name="connsiteY79" fmla="*/ 998957 h 1147465"/>
                    <a:gd name="connsiteX80" fmla="*/ 850580 w 3080708"/>
                    <a:gd name="connsiteY80" fmla="*/ 1127386 h 1147465"/>
                    <a:gd name="connsiteX81" fmla="*/ 876020 w 3080708"/>
                    <a:gd name="connsiteY81" fmla="*/ 1147435 h 114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3080708" h="1147465">
                      <a:moveTo>
                        <a:pt x="876020" y="1147435"/>
                      </a:moveTo>
                      <a:cubicBezTo>
                        <a:pt x="891961" y="1146854"/>
                        <a:pt x="896710" y="1137555"/>
                        <a:pt x="898068" y="1125933"/>
                      </a:cubicBezTo>
                      <a:cubicBezTo>
                        <a:pt x="899084" y="1118669"/>
                        <a:pt x="900102" y="1111696"/>
                        <a:pt x="900781" y="1104431"/>
                      </a:cubicBezTo>
                      <a:cubicBezTo>
                        <a:pt x="916044" y="963799"/>
                        <a:pt x="930969" y="822876"/>
                        <a:pt x="946571" y="682243"/>
                      </a:cubicBezTo>
                      <a:cubicBezTo>
                        <a:pt x="960477" y="554976"/>
                        <a:pt x="974724" y="427709"/>
                        <a:pt x="988970" y="300443"/>
                      </a:cubicBezTo>
                      <a:lnTo>
                        <a:pt x="998127" y="220248"/>
                      </a:lnTo>
                      <a:cubicBezTo>
                        <a:pt x="1009660" y="291726"/>
                        <a:pt x="1018819" y="363204"/>
                        <a:pt x="1027977" y="434684"/>
                      </a:cubicBezTo>
                      <a:cubicBezTo>
                        <a:pt x="1039171" y="523885"/>
                        <a:pt x="1050363" y="613089"/>
                        <a:pt x="1061896" y="702292"/>
                      </a:cubicBezTo>
                      <a:cubicBezTo>
                        <a:pt x="1063930" y="719726"/>
                        <a:pt x="1083604" y="727280"/>
                        <a:pt x="1100225" y="717111"/>
                      </a:cubicBezTo>
                      <a:cubicBezTo>
                        <a:pt x="1110061" y="711009"/>
                        <a:pt x="1117184" y="703164"/>
                        <a:pt x="1123628" y="694447"/>
                      </a:cubicBezTo>
                      <a:cubicBezTo>
                        <a:pt x="1141266" y="670330"/>
                        <a:pt x="1159921" y="646504"/>
                        <a:pt x="1176880" y="622096"/>
                      </a:cubicBezTo>
                      <a:cubicBezTo>
                        <a:pt x="1184003" y="611927"/>
                        <a:pt x="1192144" y="608150"/>
                        <a:pt x="1206390" y="608150"/>
                      </a:cubicBezTo>
                      <a:lnTo>
                        <a:pt x="2091673" y="608440"/>
                      </a:lnTo>
                      <a:cubicBezTo>
                        <a:pt x="2121183" y="608440"/>
                        <a:pt x="2121861" y="607568"/>
                        <a:pt x="2130341" y="583742"/>
                      </a:cubicBezTo>
                      <a:cubicBezTo>
                        <a:pt x="2139159" y="559044"/>
                        <a:pt x="2148658" y="534637"/>
                        <a:pt x="2159171" y="506161"/>
                      </a:cubicBezTo>
                      <a:cubicBezTo>
                        <a:pt x="2160868" y="513135"/>
                        <a:pt x="2161546" y="515750"/>
                        <a:pt x="2162225" y="518655"/>
                      </a:cubicBezTo>
                      <a:lnTo>
                        <a:pt x="2252787" y="947817"/>
                      </a:lnTo>
                      <a:cubicBezTo>
                        <a:pt x="2265338" y="1007673"/>
                        <a:pt x="2277888" y="1067530"/>
                        <a:pt x="2290777" y="1127386"/>
                      </a:cubicBezTo>
                      <a:cubicBezTo>
                        <a:pt x="2293829" y="1143076"/>
                        <a:pt x="2305702" y="1150050"/>
                        <a:pt x="2321304" y="1146563"/>
                      </a:cubicBezTo>
                      <a:cubicBezTo>
                        <a:pt x="2336907" y="1142785"/>
                        <a:pt x="2337586" y="1131454"/>
                        <a:pt x="2338602" y="1120994"/>
                      </a:cubicBezTo>
                      <a:cubicBezTo>
                        <a:pt x="2346744" y="1048062"/>
                        <a:pt x="2354545" y="974840"/>
                        <a:pt x="2362685" y="901909"/>
                      </a:cubicBezTo>
                      <a:lnTo>
                        <a:pt x="2396266" y="599433"/>
                      </a:lnTo>
                      <a:cubicBezTo>
                        <a:pt x="2406102" y="509357"/>
                        <a:pt x="2415599" y="419574"/>
                        <a:pt x="2425435" y="329790"/>
                      </a:cubicBezTo>
                      <a:cubicBezTo>
                        <a:pt x="2429506" y="293179"/>
                        <a:pt x="2433914" y="256277"/>
                        <a:pt x="2437985" y="219376"/>
                      </a:cubicBezTo>
                      <a:cubicBezTo>
                        <a:pt x="2442395" y="220828"/>
                        <a:pt x="2441377" y="223734"/>
                        <a:pt x="2441716" y="225769"/>
                      </a:cubicBezTo>
                      <a:lnTo>
                        <a:pt x="2476313" y="500641"/>
                      </a:lnTo>
                      <a:cubicBezTo>
                        <a:pt x="2484793" y="567181"/>
                        <a:pt x="2493273" y="634009"/>
                        <a:pt x="2501753" y="700548"/>
                      </a:cubicBezTo>
                      <a:cubicBezTo>
                        <a:pt x="2504466" y="720017"/>
                        <a:pt x="2524139" y="727280"/>
                        <a:pt x="2542116" y="715367"/>
                      </a:cubicBezTo>
                      <a:cubicBezTo>
                        <a:pt x="2551274" y="709556"/>
                        <a:pt x="2558057" y="701711"/>
                        <a:pt x="2564164" y="693575"/>
                      </a:cubicBezTo>
                      <a:cubicBezTo>
                        <a:pt x="2582479" y="668877"/>
                        <a:pt x="2601135" y="644760"/>
                        <a:pt x="2618434" y="619772"/>
                      </a:cubicBezTo>
                      <a:cubicBezTo>
                        <a:pt x="2624539" y="610765"/>
                        <a:pt x="2631662" y="607568"/>
                        <a:pt x="2643872" y="607568"/>
                      </a:cubicBezTo>
                      <a:lnTo>
                        <a:pt x="2974582" y="607859"/>
                      </a:lnTo>
                      <a:lnTo>
                        <a:pt x="3066162" y="607859"/>
                      </a:lnTo>
                      <a:cubicBezTo>
                        <a:pt x="3070911" y="607568"/>
                        <a:pt x="3078374" y="609893"/>
                        <a:pt x="3079392" y="604372"/>
                      </a:cubicBezTo>
                      <a:cubicBezTo>
                        <a:pt x="3080748" y="595655"/>
                        <a:pt x="3081766" y="586357"/>
                        <a:pt x="3078713" y="578512"/>
                      </a:cubicBezTo>
                      <a:cubicBezTo>
                        <a:pt x="3076677" y="572992"/>
                        <a:pt x="3066502" y="575897"/>
                        <a:pt x="3060057" y="575897"/>
                      </a:cubicBezTo>
                      <a:lnTo>
                        <a:pt x="2624200" y="575316"/>
                      </a:lnTo>
                      <a:cubicBezTo>
                        <a:pt x="2605884" y="575316"/>
                        <a:pt x="2594691" y="580546"/>
                        <a:pt x="2585871" y="593622"/>
                      </a:cubicBezTo>
                      <a:cubicBezTo>
                        <a:pt x="2572982" y="612798"/>
                        <a:pt x="2558397" y="630813"/>
                        <a:pt x="2542455" y="652315"/>
                      </a:cubicBezTo>
                      <a:cubicBezTo>
                        <a:pt x="2541437" y="647085"/>
                        <a:pt x="2541437" y="645341"/>
                        <a:pt x="2541098" y="643599"/>
                      </a:cubicBezTo>
                      <a:cubicBezTo>
                        <a:pt x="2531601" y="570667"/>
                        <a:pt x="2522104" y="497735"/>
                        <a:pt x="2512946" y="424804"/>
                      </a:cubicBezTo>
                      <a:cubicBezTo>
                        <a:pt x="2502771" y="346061"/>
                        <a:pt x="2492933" y="267610"/>
                        <a:pt x="2483097" y="188867"/>
                      </a:cubicBezTo>
                      <a:cubicBezTo>
                        <a:pt x="2475974" y="132208"/>
                        <a:pt x="2468851" y="75838"/>
                        <a:pt x="2461390" y="19178"/>
                      </a:cubicBezTo>
                      <a:cubicBezTo>
                        <a:pt x="2459354" y="4359"/>
                        <a:pt x="2452570" y="0"/>
                        <a:pt x="2435611" y="291"/>
                      </a:cubicBezTo>
                      <a:cubicBezTo>
                        <a:pt x="2417973" y="582"/>
                        <a:pt x="2415260" y="11333"/>
                        <a:pt x="2413902" y="22956"/>
                      </a:cubicBezTo>
                      <a:cubicBezTo>
                        <a:pt x="2408137" y="75548"/>
                        <a:pt x="2402371" y="127849"/>
                        <a:pt x="2396604" y="180150"/>
                      </a:cubicBezTo>
                      <a:cubicBezTo>
                        <a:pt x="2384733" y="289111"/>
                        <a:pt x="2373200" y="398363"/>
                        <a:pt x="2360990" y="507324"/>
                      </a:cubicBezTo>
                      <a:cubicBezTo>
                        <a:pt x="2348101" y="622968"/>
                        <a:pt x="2334871" y="738902"/>
                        <a:pt x="2321983" y="854547"/>
                      </a:cubicBezTo>
                      <a:cubicBezTo>
                        <a:pt x="2317235" y="896098"/>
                        <a:pt x="2312825" y="937648"/>
                        <a:pt x="2308415" y="979199"/>
                      </a:cubicBezTo>
                      <a:cubicBezTo>
                        <a:pt x="2304344" y="978617"/>
                        <a:pt x="2304344" y="976584"/>
                        <a:pt x="2304005" y="974840"/>
                      </a:cubicBezTo>
                      <a:lnTo>
                        <a:pt x="2265338" y="788008"/>
                      </a:lnTo>
                      <a:cubicBezTo>
                        <a:pt x="2240577" y="669168"/>
                        <a:pt x="2215138" y="550327"/>
                        <a:pt x="2190377" y="431487"/>
                      </a:cubicBezTo>
                      <a:cubicBezTo>
                        <a:pt x="2187664" y="418993"/>
                        <a:pt x="2184271" y="406789"/>
                        <a:pt x="2165956" y="406498"/>
                      </a:cubicBezTo>
                      <a:cubicBezTo>
                        <a:pt x="2148318" y="405917"/>
                        <a:pt x="2143569" y="417249"/>
                        <a:pt x="2139159" y="429743"/>
                      </a:cubicBezTo>
                      <a:cubicBezTo>
                        <a:pt x="2123897" y="473038"/>
                        <a:pt x="2107276" y="516332"/>
                        <a:pt x="2092352" y="559916"/>
                      </a:cubicBezTo>
                      <a:cubicBezTo>
                        <a:pt x="2088281" y="572119"/>
                        <a:pt x="2081837" y="575897"/>
                        <a:pt x="2066573" y="575897"/>
                      </a:cubicBezTo>
                      <a:lnTo>
                        <a:pt x="1186379" y="575025"/>
                      </a:lnTo>
                      <a:cubicBezTo>
                        <a:pt x="1166027" y="575025"/>
                        <a:pt x="1153816" y="580546"/>
                        <a:pt x="1143980" y="595074"/>
                      </a:cubicBezTo>
                      <a:cubicBezTo>
                        <a:pt x="1131430" y="613670"/>
                        <a:pt x="1117523" y="631394"/>
                        <a:pt x="1101920" y="652315"/>
                      </a:cubicBezTo>
                      <a:cubicBezTo>
                        <a:pt x="1099207" y="631394"/>
                        <a:pt x="1096832" y="613961"/>
                        <a:pt x="1094457" y="596237"/>
                      </a:cubicBezTo>
                      <a:cubicBezTo>
                        <a:pt x="1070037" y="404465"/>
                        <a:pt x="1045276" y="212402"/>
                        <a:pt x="1021193" y="20630"/>
                      </a:cubicBezTo>
                      <a:cubicBezTo>
                        <a:pt x="1019497" y="7846"/>
                        <a:pt x="1014410" y="0"/>
                        <a:pt x="997450" y="0"/>
                      </a:cubicBezTo>
                      <a:cubicBezTo>
                        <a:pt x="980152" y="0"/>
                        <a:pt x="975063" y="8428"/>
                        <a:pt x="973707" y="20921"/>
                      </a:cubicBezTo>
                      <a:lnTo>
                        <a:pt x="961495" y="133369"/>
                      </a:lnTo>
                      <a:cubicBezTo>
                        <a:pt x="948607" y="253081"/>
                        <a:pt x="935718" y="372503"/>
                        <a:pt x="922490" y="492214"/>
                      </a:cubicBezTo>
                      <a:lnTo>
                        <a:pt x="878733" y="887090"/>
                      </a:lnTo>
                      <a:cubicBezTo>
                        <a:pt x="875341" y="917890"/>
                        <a:pt x="871610" y="948398"/>
                        <a:pt x="868218" y="979199"/>
                      </a:cubicBezTo>
                      <a:cubicBezTo>
                        <a:pt x="863131" y="966414"/>
                        <a:pt x="860756" y="953628"/>
                        <a:pt x="858043" y="940845"/>
                      </a:cubicBezTo>
                      <a:cubicBezTo>
                        <a:pt x="821750" y="769121"/>
                        <a:pt x="785456" y="597689"/>
                        <a:pt x="749503" y="425967"/>
                      </a:cubicBezTo>
                      <a:cubicBezTo>
                        <a:pt x="747129" y="414635"/>
                        <a:pt x="740683" y="406789"/>
                        <a:pt x="726776" y="406208"/>
                      </a:cubicBezTo>
                      <a:cubicBezTo>
                        <a:pt x="713209" y="405627"/>
                        <a:pt x="705409" y="412600"/>
                        <a:pt x="701338" y="423642"/>
                      </a:cubicBezTo>
                      <a:cubicBezTo>
                        <a:pt x="685057" y="468970"/>
                        <a:pt x="667758" y="514007"/>
                        <a:pt x="652494" y="559625"/>
                      </a:cubicBezTo>
                      <a:cubicBezTo>
                        <a:pt x="648424" y="572119"/>
                        <a:pt x="641980" y="575897"/>
                        <a:pt x="627056" y="575897"/>
                      </a:cubicBezTo>
                      <a:lnTo>
                        <a:pt x="0" y="575097"/>
                      </a:lnTo>
                      <a:lnTo>
                        <a:pt x="0" y="607876"/>
                      </a:lnTo>
                      <a:lnTo>
                        <a:pt x="649103" y="608150"/>
                      </a:lnTo>
                      <a:cubicBezTo>
                        <a:pt x="682004" y="608150"/>
                        <a:pt x="682004" y="608150"/>
                        <a:pt x="691501" y="581709"/>
                      </a:cubicBezTo>
                      <a:cubicBezTo>
                        <a:pt x="699981" y="558173"/>
                        <a:pt x="708800" y="534928"/>
                        <a:pt x="717279" y="511392"/>
                      </a:cubicBezTo>
                      <a:cubicBezTo>
                        <a:pt x="726438" y="539286"/>
                        <a:pt x="732204" y="566889"/>
                        <a:pt x="737970" y="594203"/>
                      </a:cubicBezTo>
                      <a:cubicBezTo>
                        <a:pt x="766462" y="729024"/>
                        <a:pt x="795294" y="864136"/>
                        <a:pt x="823785" y="998957"/>
                      </a:cubicBezTo>
                      <a:cubicBezTo>
                        <a:pt x="832943" y="1041670"/>
                        <a:pt x="842101" y="1084673"/>
                        <a:pt x="850580" y="1127386"/>
                      </a:cubicBezTo>
                      <a:cubicBezTo>
                        <a:pt x="853295" y="1140170"/>
                        <a:pt x="859739" y="1148015"/>
                        <a:pt x="876020" y="11474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614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="" xmlns:a16="http://schemas.microsoft.com/office/drawing/2014/main" id="{C2197A25-DE07-436C-976B-7B178D31D7E6}"/>
                    </a:ext>
                  </a:extLst>
                </p:cNvPr>
                <p:cNvSpPr/>
                <p:nvPr/>
              </p:nvSpPr>
              <p:spPr>
                <a:xfrm>
                  <a:off x="5164264" y="3630931"/>
                  <a:ext cx="5577840" cy="457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="" xmlns:a16="http://schemas.microsoft.com/office/drawing/2014/main" id="{BFCABBC2-5DDE-4F32-9BF2-6C9B21DF4E3D}"/>
                    </a:ext>
                  </a:extLst>
                </p:cNvPr>
                <p:cNvSpPr/>
                <p:nvPr/>
              </p:nvSpPr>
              <p:spPr>
                <a:xfrm>
                  <a:off x="1984003" y="3634028"/>
                  <a:ext cx="1229081" cy="4572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="" xmlns:a16="http://schemas.microsoft.com/office/drawing/2014/main" id="{8466E507-E936-4EE9-80F1-8FAAFCAC43EA}"/>
                    </a:ext>
                  </a:extLst>
                </p:cNvPr>
                <p:cNvSpPr/>
                <p:nvPr/>
              </p:nvSpPr>
              <p:spPr>
                <a:xfrm>
                  <a:off x="1984003" y="2381650"/>
                  <a:ext cx="45993" cy="128527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692EADED-D520-4059-BBDE-31E3D8507B8E}"/>
                </a:ext>
              </a:extLst>
            </p:cNvPr>
            <p:cNvGrpSpPr/>
            <p:nvPr/>
          </p:nvGrpSpPr>
          <p:grpSpPr>
            <a:xfrm>
              <a:off x="1113490" y="259905"/>
              <a:ext cx="2067860" cy="6213392"/>
              <a:chOff x="1113490" y="259905"/>
              <a:chExt cx="2067860" cy="6213392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="" xmlns:a16="http://schemas.microsoft.com/office/drawing/2014/main" id="{1EE8B2DB-0C7C-4229-8813-D85AC6EB3886}"/>
                  </a:ext>
                </a:extLst>
              </p:cNvPr>
              <p:cNvGrpSpPr/>
              <p:nvPr/>
            </p:nvGrpSpPr>
            <p:grpSpPr>
              <a:xfrm>
                <a:off x="1113490" y="259905"/>
                <a:ext cx="2067860" cy="6213392"/>
                <a:chOff x="1113490" y="-2744"/>
                <a:chExt cx="1667408" cy="5010136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="" xmlns:a16="http://schemas.microsoft.com/office/drawing/2014/main" id="{B2C3984F-DAA4-48EB-B557-A8D36117E1A8}"/>
                    </a:ext>
                  </a:extLst>
                </p:cNvPr>
                <p:cNvSpPr/>
                <p:nvPr/>
              </p:nvSpPr>
              <p:spPr>
                <a:xfrm rot="10800000">
                  <a:off x="1852510" y="4385281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="" xmlns:a16="http://schemas.microsoft.com/office/drawing/2014/main" id="{2B98947A-9E4D-404F-A7E4-BBDC86D73D30}"/>
                    </a:ext>
                  </a:extLst>
                </p:cNvPr>
                <p:cNvSpPr/>
                <p:nvPr/>
              </p:nvSpPr>
              <p:spPr>
                <a:xfrm rot="10800000">
                  <a:off x="1486195" y="4273470"/>
                  <a:ext cx="383353" cy="692166"/>
                </a:xfrm>
                <a:custGeom>
                  <a:avLst/>
                  <a:gdLst>
                    <a:gd name="connsiteX0" fmla="*/ 175260 w 342900"/>
                    <a:gd name="connsiteY0" fmla="*/ 609600 h 619125"/>
                    <a:gd name="connsiteX1" fmla="*/ 175260 w 342900"/>
                    <a:gd name="connsiteY1" fmla="*/ 609600 h 619125"/>
                    <a:gd name="connsiteX2" fmla="*/ 14288 w 342900"/>
                    <a:gd name="connsiteY2" fmla="*/ 448628 h 619125"/>
                    <a:gd name="connsiteX3" fmla="*/ 14288 w 342900"/>
                    <a:gd name="connsiteY3" fmla="*/ 175260 h 619125"/>
                    <a:gd name="connsiteX4" fmla="*/ 175260 w 342900"/>
                    <a:gd name="connsiteY4" fmla="*/ 14288 h 619125"/>
                    <a:gd name="connsiteX5" fmla="*/ 175260 w 342900"/>
                    <a:gd name="connsiteY5" fmla="*/ 14288 h 619125"/>
                    <a:gd name="connsiteX6" fmla="*/ 336233 w 342900"/>
                    <a:gd name="connsiteY6" fmla="*/ 175260 h 619125"/>
                    <a:gd name="connsiteX7" fmla="*/ 336233 w 342900"/>
                    <a:gd name="connsiteY7" fmla="*/ 448628 h 619125"/>
                    <a:gd name="connsiteX8" fmla="*/ 175260 w 342900"/>
                    <a:gd name="connsiteY8" fmla="*/ 609600 h 619125"/>
                    <a:gd name="connsiteX9" fmla="*/ 175260 w 342900"/>
                    <a:gd name="connsiteY9" fmla="*/ 609600 h 61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619125">
                      <a:moveTo>
                        <a:pt x="175260" y="609600"/>
                      </a:moveTo>
                      <a:lnTo>
                        <a:pt x="175260" y="609600"/>
                      </a:lnTo>
                      <a:cubicBezTo>
                        <a:pt x="86677" y="609600"/>
                        <a:pt x="14288" y="538163"/>
                        <a:pt x="14288" y="448628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48628"/>
                      </a:lnTo>
                      <a:cubicBezTo>
                        <a:pt x="336233" y="537210"/>
                        <a:pt x="263842" y="609600"/>
                        <a:pt x="175260" y="609600"/>
                      </a:cubicBezTo>
                      <a:lnTo>
                        <a:pt x="175260" y="60960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="" xmlns:a16="http://schemas.microsoft.com/office/drawing/2014/main" id="{5788121B-80A5-459B-8E4C-90B8ACD628F0}"/>
                    </a:ext>
                  </a:extLst>
                </p:cNvPr>
                <p:cNvSpPr/>
                <p:nvPr/>
              </p:nvSpPr>
              <p:spPr>
                <a:xfrm rot="10800000">
                  <a:off x="1113490" y="4273470"/>
                  <a:ext cx="383353" cy="638923"/>
                </a:xfrm>
                <a:custGeom>
                  <a:avLst/>
                  <a:gdLst>
                    <a:gd name="connsiteX0" fmla="*/ 175260 w 342900"/>
                    <a:gd name="connsiteY0" fmla="*/ 561975 h 571500"/>
                    <a:gd name="connsiteX1" fmla="*/ 175260 w 342900"/>
                    <a:gd name="connsiteY1" fmla="*/ 561975 h 571500"/>
                    <a:gd name="connsiteX2" fmla="*/ 14288 w 342900"/>
                    <a:gd name="connsiteY2" fmla="*/ 401003 h 571500"/>
                    <a:gd name="connsiteX3" fmla="*/ 14288 w 342900"/>
                    <a:gd name="connsiteY3" fmla="*/ 175260 h 571500"/>
                    <a:gd name="connsiteX4" fmla="*/ 175260 w 342900"/>
                    <a:gd name="connsiteY4" fmla="*/ 14288 h 571500"/>
                    <a:gd name="connsiteX5" fmla="*/ 175260 w 342900"/>
                    <a:gd name="connsiteY5" fmla="*/ 14288 h 571500"/>
                    <a:gd name="connsiteX6" fmla="*/ 336233 w 342900"/>
                    <a:gd name="connsiteY6" fmla="*/ 175260 h 571500"/>
                    <a:gd name="connsiteX7" fmla="*/ 336233 w 342900"/>
                    <a:gd name="connsiteY7" fmla="*/ 401003 h 571500"/>
                    <a:gd name="connsiteX8" fmla="*/ 175260 w 342900"/>
                    <a:gd name="connsiteY8" fmla="*/ 561975 h 571500"/>
                    <a:gd name="connsiteX9" fmla="*/ 175260 w 342900"/>
                    <a:gd name="connsiteY9" fmla="*/ 561975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571500">
                      <a:moveTo>
                        <a:pt x="175260" y="561975"/>
                      </a:moveTo>
                      <a:lnTo>
                        <a:pt x="175260" y="561975"/>
                      </a:lnTo>
                      <a:cubicBezTo>
                        <a:pt x="86678" y="561975"/>
                        <a:pt x="14288" y="490538"/>
                        <a:pt x="14288" y="401003"/>
                      </a:cubicBez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2" y="14288"/>
                        <a:pt x="336233" y="85725"/>
                        <a:pt x="336233" y="175260"/>
                      </a:cubicBezTo>
                      <a:lnTo>
                        <a:pt x="336233" y="401003"/>
                      </a:lnTo>
                      <a:cubicBezTo>
                        <a:pt x="336233" y="489585"/>
                        <a:pt x="264795" y="561975"/>
                        <a:pt x="175260" y="561975"/>
                      </a:cubicBezTo>
                      <a:lnTo>
                        <a:pt x="175260" y="561975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="" xmlns:a16="http://schemas.microsoft.com/office/drawing/2014/main" id="{0AB4ECB4-0F91-40E9-A53F-D921B0EC47D3}"/>
                    </a:ext>
                  </a:extLst>
                </p:cNvPr>
                <p:cNvSpPr/>
                <p:nvPr/>
              </p:nvSpPr>
              <p:spPr>
                <a:xfrm rot="10800000">
                  <a:off x="1874872" y="3467362"/>
                  <a:ext cx="692166" cy="585679"/>
                </a:xfrm>
                <a:custGeom>
                  <a:avLst/>
                  <a:gdLst>
                    <a:gd name="connsiteX0" fmla="*/ 14288 w 619125"/>
                    <a:gd name="connsiteY0" fmla="*/ 17145 h 523875"/>
                    <a:gd name="connsiteX1" fmla="*/ 157163 w 619125"/>
                    <a:gd name="connsiteY1" fmla="*/ 14288 h 523875"/>
                    <a:gd name="connsiteX2" fmla="*/ 414338 w 619125"/>
                    <a:gd name="connsiteY2" fmla="*/ 34290 h 523875"/>
                    <a:gd name="connsiteX3" fmla="*/ 530543 w 619125"/>
                    <a:gd name="connsiteY3" fmla="*/ 125730 h 523875"/>
                    <a:gd name="connsiteX4" fmla="*/ 552450 w 619125"/>
                    <a:gd name="connsiteY4" fmla="*/ 501967 h 523875"/>
                    <a:gd name="connsiteX5" fmla="*/ 543878 w 619125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9125" h="523875">
                      <a:moveTo>
                        <a:pt x="14288" y="17145"/>
                      </a:moveTo>
                      <a:cubicBezTo>
                        <a:pt x="61913" y="16192"/>
                        <a:pt x="109538" y="15240"/>
                        <a:pt x="157163" y="14288"/>
                      </a:cubicBezTo>
                      <a:cubicBezTo>
                        <a:pt x="168592" y="14288"/>
                        <a:pt x="412433" y="31433"/>
                        <a:pt x="414338" y="34290"/>
                      </a:cubicBezTo>
                      <a:cubicBezTo>
                        <a:pt x="472440" y="59055"/>
                        <a:pt x="495300" y="90488"/>
                        <a:pt x="530543" y="125730"/>
                      </a:cubicBezTo>
                      <a:cubicBezTo>
                        <a:pt x="627698" y="222885"/>
                        <a:pt x="644843" y="386715"/>
                        <a:pt x="552450" y="501967"/>
                      </a:cubicBezTo>
                      <a:cubicBezTo>
                        <a:pt x="548640" y="505778"/>
                        <a:pt x="546735" y="511492"/>
                        <a:pt x="543878" y="516255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="" xmlns:a16="http://schemas.microsoft.com/office/drawing/2014/main" id="{5B18D05F-4497-41E5-8269-E3F9FCA21748}"/>
                    </a:ext>
                  </a:extLst>
                </p:cNvPr>
                <p:cNvSpPr/>
                <p:nvPr/>
              </p:nvSpPr>
              <p:spPr>
                <a:xfrm rot="10800000">
                  <a:off x="1125089" y="-2744"/>
                  <a:ext cx="1655809" cy="4665956"/>
                </a:xfrm>
                <a:custGeom>
                  <a:avLst/>
                  <a:gdLst>
                    <a:gd name="connsiteX0" fmla="*/ 623727 w 1504950"/>
                    <a:gd name="connsiteY0" fmla="*/ 594360 h 1762125"/>
                    <a:gd name="connsiteX1" fmla="*/ 668494 w 1504950"/>
                    <a:gd name="connsiteY1" fmla="*/ 571500 h 1762125"/>
                    <a:gd name="connsiteX2" fmla="*/ 758029 w 1504950"/>
                    <a:gd name="connsiteY2" fmla="*/ 535305 h 1762125"/>
                    <a:gd name="connsiteX3" fmla="*/ 862804 w 1504950"/>
                    <a:gd name="connsiteY3" fmla="*/ 268605 h 1762125"/>
                    <a:gd name="connsiteX4" fmla="*/ 237012 w 1504950"/>
                    <a:gd name="connsiteY4" fmla="*/ 186690 h 1762125"/>
                    <a:gd name="connsiteX5" fmla="*/ 77944 w 1504950"/>
                    <a:gd name="connsiteY5" fmla="*/ 282893 h 1762125"/>
                    <a:gd name="connsiteX6" fmla="*/ 42702 w 1504950"/>
                    <a:gd name="connsiteY6" fmla="*/ 402908 h 1762125"/>
                    <a:gd name="connsiteX7" fmla="*/ 15079 w 1504950"/>
                    <a:gd name="connsiteY7" fmla="*/ 560070 h 1762125"/>
                    <a:gd name="connsiteX8" fmla="*/ 31272 w 1504950"/>
                    <a:gd name="connsiteY8" fmla="*/ 627698 h 1762125"/>
                    <a:gd name="connsiteX9" fmla="*/ 299877 w 1504950"/>
                    <a:gd name="connsiteY9" fmla="*/ 1050608 h 1762125"/>
                    <a:gd name="connsiteX10" fmla="*/ 385602 w 1504950"/>
                    <a:gd name="connsiteY10" fmla="*/ 1133475 h 1762125"/>
                    <a:gd name="connsiteX11" fmla="*/ 406557 w 1504950"/>
                    <a:gd name="connsiteY11" fmla="*/ 1181100 h 1762125"/>
                    <a:gd name="connsiteX12" fmla="*/ 415129 w 1504950"/>
                    <a:gd name="connsiteY12" fmla="*/ 1703070 h 1762125"/>
                    <a:gd name="connsiteX13" fmla="*/ 469422 w 1504950"/>
                    <a:gd name="connsiteY13" fmla="*/ 1753552 h 1762125"/>
                    <a:gd name="connsiteX14" fmla="*/ 1221897 w 1504950"/>
                    <a:gd name="connsiteY14" fmla="*/ 1755458 h 1762125"/>
                    <a:gd name="connsiteX15" fmla="*/ 1268569 w 1504950"/>
                    <a:gd name="connsiteY15" fmla="*/ 1708785 h 1762125"/>
                    <a:gd name="connsiteX16" fmla="*/ 1259997 w 1504950"/>
                    <a:gd name="connsiteY16" fmla="*/ 1161098 h 1762125"/>
                    <a:gd name="connsiteX17" fmla="*/ 1290477 w 1504950"/>
                    <a:gd name="connsiteY17" fmla="*/ 1106805 h 1762125"/>
                    <a:gd name="connsiteX18" fmla="*/ 1466689 w 1504950"/>
                    <a:gd name="connsiteY18" fmla="*/ 876300 h 1762125"/>
                    <a:gd name="connsiteX19" fmla="*/ 1481929 w 1504950"/>
                    <a:gd name="connsiteY19" fmla="*/ 793433 h 1762125"/>
                    <a:gd name="connsiteX20" fmla="*/ 1495264 w 1504950"/>
                    <a:gd name="connsiteY20" fmla="*/ 14288 h 1762125"/>
                    <a:gd name="connsiteX0" fmla="*/ 609440 w 1481080"/>
                    <a:gd name="connsiteY0" fmla="*/ 580072 h 1741169"/>
                    <a:gd name="connsiteX1" fmla="*/ 654207 w 1481080"/>
                    <a:gd name="connsiteY1" fmla="*/ 557212 h 1741169"/>
                    <a:gd name="connsiteX2" fmla="*/ 743742 w 1481080"/>
                    <a:gd name="connsiteY2" fmla="*/ 521017 h 1741169"/>
                    <a:gd name="connsiteX3" fmla="*/ 848517 w 1481080"/>
                    <a:gd name="connsiteY3" fmla="*/ 254317 h 1741169"/>
                    <a:gd name="connsiteX4" fmla="*/ 222725 w 1481080"/>
                    <a:gd name="connsiteY4" fmla="*/ 172402 h 1741169"/>
                    <a:gd name="connsiteX5" fmla="*/ 63657 w 1481080"/>
                    <a:gd name="connsiteY5" fmla="*/ 268605 h 1741169"/>
                    <a:gd name="connsiteX6" fmla="*/ 28415 w 1481080"/>
                    <a:gd name="connsiteY6" fmla="*/ 388620 h 1741169"/>
                    <a:gd name="connsiteX7" fmla="*/ 792 w 1481080"/>
                    <a:gd name="connsiteY7" fmla="*/ 545782 h 1741169"/>
                    <a:gd name="connsiteX8" fmla="*/ 16985 w 1481080"/>
                    <a:gd name="connsiteY8" fmla="*/ 613410 h 1741169"/>
                    <a:gd name="connsiteX9" fmla="*/ 285590 w 1481080"/>
                    <a:gd name="connsiteY9" fmla="*/ 1036320 h 1741169"/>
                    <a:gd name="connsiteX10" fmla="*/ 371315 w 1481080"/>
                    <a:gd name="connsiteY10" fmla="*/ 1119187 h 1741169"/>
                    <a:gd name="connsiteX11" fmla="*/ 392270 w 1481080"/>
                    <a:gd name="connsiteY11" fmla="*/ 1166812 h 1741169"/>
                    <a:gd name="connsiteX12" fmla="*/ 400842 w 1481080"/>
                    <a:gd name="connsiteY12" fmla="*/ 1688782 h 1741169"/>
                    <a:gd name="connsiteX13" fmla="*/ 455135 w 1481080"/>
                    <a:gd name="connsiteY13" fmla="*/ 1739264 h 1741169"/>
                    <a:gd name="connsiteX14" fmla="*/ 1207610 w 1481080"/>
                    <a:gd name="connsiteY14" fmla="*/ 1741170 h 1741169"/>
                    <a:gd name="connsiteX15" fmla="*/ 1254282 w 1481080"/>
                    <a:gd name="connsiteY15" fmla="*/ 1694497 h 1741169"/>
                    <a:gd name="connsiteX16" fmla="*/ 1245710 w 1481080"/>
                    <a:gd name="connsiteY16" fmla="*/ 1146810 h 1741169"/>
                    <a:gd name="connsiteX17" fmla="*/ 1276190 w 1481080"/>
                    <a:gd name="connsiteY17" fmla="*/ 1092517 h 1741169"/>
                    <a:gd name="connsiteX18" fmla="*/ 1452402 w 1481080"/>
                    <a:gd name="connsiteY18" fmla="*/ 862012 h 1741169"/>
                    <a:gd name="connsiteX19" fmla="*/ 1467642 w 1481080"/>
                    <a:gd name="connsiteY19" fmla="*/ 779145 h 1741169"/>
                    <a:gd name="connsiteX20" fmla="*/ 1480977 w 1481080"/>
                    <a:gd name="connsiteY20" fmla="*/ 0 h 1741169"/>
                    <a:gd name="connsiteX0" fmla="*/ 609440 w 1481080"/>
                    <a:gd name="connsiteY0" fmla="*/ 580072 h 2260882"/>
                    <a:gd name="connsiteX1" fmla="*/ 654207 w 1481080"/>
                    <a:gd name="connsiteY1" fmla="*/ 557212 h 2260882"/>
                    <a:gd name="connsiteX2" fmla="*/ 743742 w 1481080"/>
                    <a:gd name="connsiteY2" fmla="*/ 521017 h 2260882"/>
                    <a:gd name="connsiteX3" fmla="*/ 848517 w 1481080"/>
                    <a:gd name="connsiteY3" fmla="*/ 254317 h 2260882"/>
                    <a:gd name="connsiteX4" fmla="*/ 222725 w 1481080"/>
                    <a:gd name="connsiteY4" fmla="*/ 172402 h 2260882"/>
                    <a:gd name="connsiteX5" fmla="*/ 63657 w 1481080"/>
                    <a:gd name="connsiteY5" fmla="*/ 268605 h 2260882"/>
                    <a:gd name="connsiteX6" fmla="*/ 28415 w 1481080"/>
                    <a:gd name="connsiteY6" fmla="*/ 388620 h 2260882"/>
                    <a:gd name="connsiteX7" fmla="*/ 792 w 1481080"/>
                    <a:gd name="connsiteY7" fmla="*/ 545782 h 2260882"/>
                    <a:gd name="connsiteX8" fmla="*/ 16985 w 1481080"/>
                    <a:gd name="connsiteY8" fmla="*/ 613410 h 2260882"/>
                    <a:gd name="connsiteX9" fmla="*/ 285590 w 1481080"/>
                    <a:gd name="connsiteY9" fmla="*/ 1036320 h 2260882"/>
                    <a:gd name="connsiteX10" fmla="*/ 371315 w 1481080"/>
                    <a:gd name="connsiteY10" fmla="*/ 1119187 h 2260882"/>
                    <a:gd name="connsiteX11" fmla="*/ 392270 w 1481080"/>
                    <a:gd name="connsiteY11" fmla="*/ 1166812 h 2260882"/>
                    <a:gd name="connsiteX12" fmla="*/ 400842 w 1481080"/>
                    <a:gd name="connsiteY12" fmla="*/ 1688782 h 2260882"/>
                    <a:gd name="connsiteX13" fmla="*/ 455135 w 1481080"/>
                    <a:gd name="connsiteY13" fmla="*/ 1739264 h 2260882"/>
                    <a:gd name="connsiteX14" fmla="*/ 1037213 w 1481080"/>
                    <a:gd name="connsiteY14" fmla="*/ 2260882 h 2260882"/>
                    <a:gd name="connsiteX15" fmla="*/ 1254282 w 1481080"/>
                    <a:gd name="connsiteY15" fmla="*/ 1694497 h 2260882"/>
                    <a:gd name="connsiteX16" fmla="*/ 1245710 w 1481080"/>
                    <a:gd name="connsiteY16" fmla="*/ 1146810 h 2260882"/>
                    <a:gd name="connsiteX17" fmla="*/ 1276190 w 1481080"/>
                    <a:gd name="connsiteY17" fmla="*/ 1092517 h 2260882"/>
                    <a:gd name="connsiteX18" fmla="*/ 1452402 w 1481080"/>
                    <a:gd name="connsiteY18" fmla="*/ 862012 h 2260882"/>
                    <a:gd name="connsiteX19" fmla="*/ 1467642 w 1481080"/>
                    <a:gd name="connsiteY19" fmla="*/ 779145 h 2260882"/>
                    <a:gd name="connsiteX20" fmla="*/ 1480977 w 1481080"/>
                    <a:gd name="connsiteY20" fmla="*/ 0 h 2260882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455135 w 1481080"/>
                    <a:gd name="connsiteY13" fmla="*/ 1739264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215661"/>
                    <a:gd name="connsiteX1" fmla="*/ 654207 w 1481080"/>
                    <a:gd name="connsiteY1" fmla="*/ 557212 h 4215661"/>
                    <a:gd name="connsiteX2" fmla="*/ 743742 w 1481080"/>
                    <a:gd name="connsiteY2" fmla="*/ 521017 h 4215661"/>
                    <a:gd name="connsiteX3" fmla="*/ 848517 w 1481080"/>
                    <a:gd name="connsiteY3" fmla="*/ 254317 h 4215661"/>
                    <a:gd name="connsiteX4" fmla="*/ 222725 w 1481080"/>
                    <a:gd name="connsiteY4" fmla="*/ 172402 h 4215661"/>
                    <a:gd name="connsiteX5" fmla="*/ 63657 w 1481080"/>
                    <a:gd name="connsiteY5" fmla="*/ 268605 h 4215661"/>
                    <a:gd name="connsiteX6" fmla="*/ 28415 w 1481080"/>
                    <a:gd name="connsiteY6" fmla="*/ 388620 h 4215661"/>
                    <a:gd name="connsiteX7" fmla="*/ 792 w 1481080"/>
                    <a:gd name="connsiteY7" fmla="*/ 545782 h 4215661"/>
                    <a:gd name="connsiteX8" fmla="*/ 16985 w 1481080"/>
                    <a:gd name="connsiteY8" fmla="*/ 613410 h 4215661"/>
                    <a:gd name="connsiteX9" fmla="*/ 285590 w 1481080"/>
                    <a:gd name="connsiteY9" fmla="*/ 1036320 h 4215661"/>
                    <a:gd name="connsiteX10" fmla="*/ 371315 w 1481080"/>
                    <a:gd name="connsiteY10" fmla="*/ 1119187 h 4215661"/>
                    <a:gd name="connsiteX11" fmla="*/ 392270 w 1481080"/>
                    <a:gd name="connsiteY11" fmla="*/ 1166812 h 4215661"/>
                    <a:gd name="connsiteX12" fmla="*/ 400842 w 1481080"/>
                    <a:gd name="connsiteY12" fmla="*/ 1688782 h 4215661"/>
                    <a:gd name="connsiteX13" fmla="*/ 361416 w 1481080"/>
                    <a:gd name="connsiteY13" fmla="*/ 4124828 h 4215661"/>
                    <a:gd name="connsiteX14" fmla="*/ 1309849 w 1481080"/>
                    <a:gd name="connsiteY14" fmla="*/ 4169333 h 4215661"/>
                    <a:gd name="connsiteX15" fmla="*/ 1254282 w 1481080"/>
                    <a:gd name="connsiteY15" fmla="*/ 1694497 h 4215661"/>
                    <a:gd name="connsiteX16" fmla="*/ 1245710 w 1481080"/>
                    <a:gd name="connsiteY16" fmla="*/ 1146810 h 4215661"/>
                    <a:gd name="connsiteX17" fmla="*/ 1276190 w 1481080"/>
                    <a:gd name="connsiteY17" fmla="*/ 1092517 h 4215661"/>
                    <a:gd name="connsiteX18" fmla="*/ 1452402 w 1481080"/>
                    <a:gd name="connsiteY18" fmla="*/ 862012 h 4215661"/>
                    <a:gd name="connsiteX19" fmla="*/ 1467642 w 1481080"/>
                    <a:gd name="connsiteY19" fmla="*/ 779145 h 4215661"/>
                    <a:gd name="connsiteX20" fmla="*/ 1480977 w 1481080"/>
                    <a:gd name="connsiteY20" fmla="*/ 0 h 4215661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361416 w 1481080"/>
                    <a:gd name="connsiteY13" fmla="*/ 41248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98147"/>
                    <a:gd name="connsiteX1" fmla="*/ 654207 w 1481080"/>
                    <a:gd name="connsiteY1" fmla="*/ 557212 h 4198147"/>
                    <a:gd name="connsiteX2" fmla="*/ 743742 w 1481080"/>
                    <a:gd name="connsiteY2" fmla="*/ 521017 h 4198147"/>
                    <a:gd name="connsiteX3" fmla="*/ 848517 w 1481080"/>
                    <a:gd name="connsiteY3" fmla="*/ 254317 h 4198147"/>
                    <a:gd name="connsiteX4" fmla="*/ 222725 w 1481080"/>
                    <a:gd name="connsiteY4" fmla="*/ 172402 h 4198147"/>
                    <a:gd name="connsiteX5" fmla="*/ 63657 w 1481080"/>
                    <a:gd name="connsiteY5" fmla="*/ 268605 h 4198147"/>
                    <a:gd name="connsiteX6" fmla="*/ 28415 w 1481080"/>
                    <a:gd name="connsiteY6" fmla="*/ 388620 h 4198147"/>
                    <a:gd name="connsiteX7" fmla="*/ 792 w 1481080"/>
                    <a:gd name="connsiteY7" fmla="*/ 545782 h 4198147"/>
                    <a:gd name="connsiteX8" fmla="*/ 16985 w 1481080"/>
                    <a:gd name="connsiteY8" fmla="*/ 613410 h 4198147"/>
                    <a:gd name="connsiteX9" fmla="*/ 285590 w 1481080"/>
                    <a:gd name="connsiteY9" fmla="*/ 1036320 h 4198147"/>
                    <a:gd name="connsiteX10" fmla="*/ 371315 w 1481080"/>
                    <a:gd name="connsiteY10" fmla="*/ 1119187 h 4198147"/>
                    <a:gd name="connsiteX11" fmla="*/ 392270 w 1481080"/>
                    <a:gd name="connsiteY11" fmla="*/ 1166812 h 4198147"/>
                    <a:gd name="connsiteX12" fmla="*/ 400842 w 1481080"/>
                    <a:gd name="connsiteY12" fmla="*/ 1688782 h 4198147"/>
                    <a:gd name="connsiteX13" fmla="*/ 318817 w 1481080"/>
                    <a:gd name="connsiteY13" fmla="*/ 4192987 h 4198147"/>
                    <a:gd name="connsiteX14" fmla="*/ 1309849 w 1481080"/>
                    <a:gd name="connsiteY14" fmla="*/ 4169333 h 4198147"/>
                    <a:gd name="connsiteX15" fmla="*/ 1254282 w 1481080"/>
                    <a:gd name="connsiteY15" fmla="*/ 1694497 h 4198147"/>
                    <a:gd name="connsiteX16" fmla="*/ 1245710 w 1481080"/>
                    <a:gd name="connsiteY16" fmla="*/ 1146810 h 4198147"/>
                    <a:gd name="connsiteX17" fmla="*/ 1276190 w 1481080"/>
                    <a:gd name="connsiteY17" fmla="*/ 1092517 h 4198147"/>
                    <a:gd name="connsiteX18" fmla="*/ 1452402 w 1481080"/>
                    <a:gd name="connsiteY18" fmla="*/ 862012 h 4198147"/>
                    <a:gd name="connsiteX19" fmla="*/ 1467642 w 1481080"/>
                    <a:gd name="connsiteY19" fmla="*/ 779145 h 4198147"/>
                    <a:gd name="connsiteX20" fmla="*/ 1480977 w 1481080"/>
                    <a:gd name="connsiteY20" fmla="*/ 0 h 4198147"/>
                    <a:gd name="connsiteX0" fmla="*/ 609440 w 1481080"/>
                    <a:gd name="connsiteY0" fmla="*/ 580072 h 4193135"/>
                    <a:gd name="connsiteX1" fmla="*/ 654207 w 1481080"/>
                    <a:gd name="connsiteY1" fmla="*/ 557212 h 4193135"/>
                    <a:gd name="connsiteX2" fmla="*/ 743742 w 1481080"/>
                    <a:gd name="connsiteY2" fmla="*/ 521017 h 4193135"/>
                    <a:gd name="connsiteX3" fmla="*/ 848517 w 1481080"/>
                    <a:gd name="connsiteY3" fmla="*/ 254317 h 4193135"/>
                    <a:gd name="connsiteX4" fmla="*/ 222725 w 1481080"/>
                    <a:gd name="connsiteY4" fmla="*/ 172402 h 4193135"/>
                    <a:gd name="connsiteX5" fmla="*/ 63657 w 1481080"/>
                    <a:gd name="connsiteY5" fmla="*/ 268605 h 4193135"/>
                    <a:gd name="connsiteX6" fmla="*/ 28415 w 1481080"/>
                    <a:gd name="connsiteY6" fmla="*/ 388620 h 4193135"/>
                    <a:gd name="connsiteX7" fmla="*/ 792 w 1481080"/>
                    <a:gd name="connsiteY7" fmla="*/ 545782 h 4193135"/>
                    <a:gd name="connsiteX8" fmla="*/ 16985 w 1481080"/>
                    <a:gd name="connsiteY8" fmla="*/ 613410 h 4193135"/>
                    <a:gd name="connsiteX9" fmla="*/ 285590 w 1481080"/>
                    <a:gd name="connsiteY9" fmla="*/ 1036320 h 4193135"/>
                    <a:gd name="connsiteX10" fmla="*/ 371315 w 1481080"/>
                    <a:gd name="connsiteY10" fmla="*/ 1119187 h 4193135"/>
                    <a:gd name="connsiteX11" fmla="*/ 392270 w 1481080"/>
                    <a:gd name="connsiteY11" fmla="*/ 1166812 h 4193135"/>
                    <a:gd name="connsiteX12" fmla="*/ 400842 w 1481080"/>
                    <a:gd name="connsiteY12" fmla="*/ 1688782 h 4193135"/>
                    <a:gd name="connsiteX13" fmla="*/ 318817 w 1481080"/>
                    <a:gd name="connsiteY13" fmla="*/ 4192987 h 4193135"/>
                    <a:gd name="connsiteX14" fmla="*/ 1309849 w 1481080"/>
                    <a:gd name="connsiteY14" fmla="*/ 4169333 h 4193135"/>
                    <a:gd name="connsiteX15" fmla="*/ 1254282 w 1481080"/>
                    <a:gd name="connsiteY15" fmla="*/ 1694497 h 4193135"/>
                    <a:gd name="connsiteX16" fmla="*/ 1245710 w 1481080"/>
                    <a:gd name="connsiteY16" fmla="*/ 1146810 h 4193135"/>
                    <a:gd name="connsiteX17" fmla="*/ 1276190 w 1481080"/>
                    <a:gd name="connsiteY17" fmla="*/ 1092517 h 4193135"/>
                    <a:gd name="connsiteX18" fmla="*/ 1452402 w 1481080"/>
                    <a:gd name="connsiteY18" fmla="*/ 862012 h 4193135"/>
                    <a:gd name="connsiteX19" fmla="*/ 1467642 w 1481080"/>
                    <a:gd name="connsiteY19" fmla="*/ 779145 h 4193135"/>
                    <a:gd name="connsiteX20" fmla="*/ 1480977 w 1481080"/>
                    <a:gd name="connsiteY20" fmla="*/ 0 h 4193135"/>
                    <a:gd name="connsiteX0" fmla="*/ 609440 w 1481080"/>
                    <a:gd name="connsiteY0" fmla="*/ 580072 h 4169333"/>
                    <a:gd name="connsiteX1" fmla="*/ 654207 w 1481080"/>
                    <a:gd name="connsiteY1" fmla="*/ 557212 h 4169333"/>
                    <a:gd name="connsiteX2" fmla="*/ 743742 w 1481080"/>
                    <a:gd name="connsiteY2" fmla="*/ 521017 h 4169333"/>
                    <a:gd name="connsiteX3" fmla="*/ 848517 w 1481080"/>
                    <a:gd name="connsiteY3" fmla="*/ 254317 h 4169333"/>
                    <a:gd name="connsiteX4" fmla="*/ 222725 w 1481080"/>
                    <a:gd name="connsiteY4" fmla="*/ 172402 h 4169333"/>
                    <a:gd name="connsiteX5" fmla="*/ 63657 w 1481080"/>
                    <a:gd name="connsiteY5" fmla="*/ 268605 h 4169333"/>
                    <a:gd name="connsiteX6" fmla="*/ 28415 w 1481080"/>
                    <a:gd name="connsiteY6" fmla="*/ 388620 h 4169333"/>
                    <a:gd name="connsiteX7" fmla="*/ 792 w 1481080"/>
                    <a:gd name="connsiteY7" fmla="*/ 545782 h 4169333"/>
                    <a:gd name="connsiteX8" fmla="*/ 16985 w 1481080"/>
                    <a:gd name="connsiteY8" fmla="*/ 613410 h 4169333"/>
                    <a:gd name="connsiteX9" fmla="*/ 285590 w 1481080"/>
                    <a:gd name="connsiteY9" fmla="*/ 1036320 h 4169333"/>
                    <a:gd name="connsiteX10" fmla="*/ 371315 w 1481080"/>
                    <a:gd name="connsiteY10" fmla="*/ 1119187 h 4169333"/>
                    <a:gd name="connsiteX11" fmla="*/ 392270 w 1481080"/>
                    <a:gd name="connsiteY11" fmla="*/ 1166812 h 4169333"/>
                    <a:gd name="connsiteX12" fmla="*/ 400842 w 1481080"/>
                    <a:gd name="connsiteY12" fmla="*/ 1688782 h 4169333"/>
                    <a:gd name="connsiteX13" fmla="*/ 284737 w 1481080"/>
                    <a:gd name="connsiteY13" fmla="*/ 4167428 h 4169333"/>
                    <a:gd name="connsiteX14" fmla="*/ 1309849 w 1481080"/>
                    <a:gd name="connsiteY14" fmla="*/ 4169333 h 4169333"/>
                    <a:gd name="connsiteX15" fmla="*/ 1254282 w 1481080"/>
                    <a:gd name="connsiteY15" fmla="*/ 1694497 h 4169333"/>
                    <a:gd name="connsiteX16" fmla="*/ 1245710 w 1481080"/>
                    <a:gd name="connsiteY16" fmla="*/ 1146810 h 4169333"/>
                    <a:gd name="connsiteX17" fmla="*/ 1276190 w 1481080"/>
                    <a:gd name="connsiteY17" fmla="*/ 1092517 h 4169333"/>
                    <a:gd name="connsiteX18" fmla="*/ 1452402 w 1481080"/>
                    <a:gd name="connsiteY18" fmla="*/ 862012 h 4169333"/>
                    <a:gd name="connsiteX19" fmla="*/ 1467642 w 1481080"/>
                    <a:gd name="connsiteY19" fmla="*/ 779145 h 4169333"/>
                    <a:gd name="connsiteX20" fmla="*/ 1480977 w 1481080"/>
                    <a:gd name="connsiteY20" fmla="*/ 0 h 4169333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94497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62802 w 1481080"/>
                    <a:gd name="connsiteY15" fmla="*/ 2069371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0842 w 1481080"/>
                    <a:gd name="connsiteY12" fmla="*/ 1688782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09849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439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  <a:gd name="connsiteX0" fmla="*/ 609440 w 1481080"/>
                    <a:gd name="connsiteY0" fmla="*/ 580072 h 4173579"/>
                    <a:gd name="connsiteX1" fmla="*/ 654207 w 1481080"/>
                    <a:gd name="connsiteY1" fmla="*/ 557212 h 4173579"/>
                    <a:gd name="connsiteX2" fmla="*/ 743742 w 1481080"/>
                    <a:gd name="connsiteY2" fmla="*/ 521017 h 4173579"/>
                    <a:gd name="connsiteX3" fmla="*/ 848517 w 1481080"/>
                    <a:gd name="connsiteY3" fmla="*/ 254317 h 4173579"/>
                    <a:gd name="connsiteX4" fmla="*/ 222725 w 1481080"/>
                    <a:gd name="connsiteY4" fmla="*/ 172402 h 4173579"/>
                    <a:gd name="connsiteX5" fmla="*/ 63657 w 1481080"/>
                    <a:gd name="connsiteY5" fmla="*/ 268605 h 4173579"/>
                    <a:gd name="connsiteX6" fmla="*/ 28415 w 1481080"/>
                    <a:gd name="connsiteY6" fmla="*/ 388620 h 4173579"/>
                    <a:gd name="connsiteX7" fmla="*/ 792 w 1481080"/>
                    <a:gd name="connsiteY7" fmla="*/ 545782 h 4173579"/>
                    <a:gd name="connsiteX8" fmla="*/ 16985 w 1481080"/>
                    <a:gd name="connsiteY8" fmla="*/ 613410 h 4173579"/>
                    <a:gd name="connsiteX9" fmla="*/ 285590 w 1481080"/>
                    <a:gd name="connsiteY9" fmla="*/ 1036320 h 4173579"/>
                    <a:gd name="connsiteX10" fmla="*/ 371315 w 1481080"/>
                    <a:gd name="connsiteY10" fmla="*/ 1119187 h 4173579"/>
                    <a:gd name="connsiteX11" fmla="*/ 392270 w 1481080"/>
                    <a:gd name="connsiteY11" fmla="*/ 1166812 h 4173579"/>
                    <a:gd name="connsiteX12" fmla="*/ 409362 w 1481080"/>
                    <a:gd name="connsiteY12" fmla="*/ 1637663 h 4173579"/>
                    <a:gd name="connsiteX13" fmla="*/ 284737 w 1481080"/>
                    <a:gd name="connsiteY13" fmla="*/ 4167428 h 4173579"/>
                    <a:gd name="connsiteX14" fmla="*/ 1386528 w 1481080"/>
                    <a:gd name="connsiteY14" fmla="*/ 4169333 h 4173579"/>
                    <a:gd name="connsiteX15" fmla="*/ 1254282 w 1481080"/>
                    <a:gd name="connsiteY15" fmla="*/ 1617818 h 4173579"/>
                    <a:gd name="connsiteX16" fmla="*/ 1245710 w 1481080"/>
                    <a:gd name="connsiteY16" fmla="*/ 1146810 h 4173579"/>
                    <a:gd name="connsiteX17" fmla="*/ 1276190 w 1481080"/>
                    <a:gd name="connsiteY17" fmla="*/ 1092517 h 4173579"/>
                    <a:gd name="connsiteX18" fmla="*/ 1452402 w 1481080"/>
                    <a:gd name="connsiteY18" fmla="*/ 862012 h 4173579"/>
                    <a:gd name="connsiteX19" fmla="*/ 1467642 w 1481080"/>
                    <a:gd name="connsiteY19" fmla="*/ 779145 h 4173579"/>
                    <a:gd name="connsiteX20" fmla="*/ 1480977 w 1481080"/>
                    <a:gd name="connsiteY20" fmla="*/ 0 h 417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81080" h="4173579">
                      <a:moveTo>
                        <a:pt x="609440" y="580072"/>
                      </a:moveTo>
                      <a:cubicBezTo>
                        <a:pt x="621822" y="567690"/>
                        <a:pt x="637062" y="561022"/>
                        <a:pt x="654207" y="557212"/>
                      </a:cubicBezTo>
                      <a:cubicBezTo>
                        <a:pt x="686592" y="550545"/>
                        <a:pt x="717072" y="539115"/>
                        <a:pt x="743742" y="521017"/>
                      </a:cubicBezTo>
                      <a:cubicBezTo>
                        <a:pt x="819942" y="469582"/>
                        <a:pt x="845660" y="347662"/>
                        <a:pt x="848517" y="254317"/>
                      </a:cubicBezTo>
                      <a:cubicBezTo>
                        <a:pt x="849470" y="238125"/>
                        <a:pt x="307497" y="176212"/>
                        <a:pt x="222725" y="172402"/>
                      </a:cubicBezTo>
                      <a:cubicBezTo>
                        <a:pt x="152240" y="168592"/>
                        <a:pt x="84612" y="202882"/>
                        <a:pt x="63657" y="268605"/>
                      </a:cubicBezTo>
                      <a:cubicBezTo>
                        <a:pt x="51275" y="308610"/>
                        <a:pt x="40797" y="348615"/>
                        <a:pt x="28415" y="388620"/>
                      </a:cubicBezTo>
                      <a:cubicBezTo>
                        <a:pt x="19842" y="418147"/>
                        <a:pt x="8412" y="497204"/>
                        <a:pt x="792" y="545782"/>
                      </a:cubicBezTo>
                      <a:cubicBezTo>
                        <a:pt x="-2065" y="569595"/>
                        <a:pt x="2697" y="593407"/>
                        <a:pt x="16985" y="613410"/>
                      </a:cubicBezTo>
                      <a:cubicBezTo>
                        <a:pt x="75087" y="698182"/>
                        <a:pt x="226535" y="940117"/>
                        <a:pt x="285590" y="1036320"/>
                      </a:cubicBezTo>
                      <a:cubicBezTo>
                        <a:pt x="297020" y="1055370"/>
                        <a:pt x="351312" y="1106805"/>
                        <a:pt x="371315" y="1119187"/>
                      </a:cubicBezTo>
                      <a:cubicBezTo>
                        <a:pt x="381792" y="1125855"/>
                        <a:pt x="392270" y="1146810"/>
                        <a:pt x="392270" y="1166812"/>
                      </a:cubicBezTo>
                      <a:cubicBezTo>
                        <a:pt x="387507" y="1338262"/>
                        <a:pt x="401742" y="1465261"/>
                        <a:pt x="409362" y="1637663"/>
                      </a:cubicBezTo>
                      <a:cubicBezTo>
                        <a:pt x="419787" y="2309091"/>
                        <a:pt x="303633" y="3583606"/>
                        <a:pt x="284737" y="4167428"/>
                      </a:cubicBezTo>
                      <a:cubicBezTo>
                        <a:pt x="615155" y="4180419"/>
                        <a:pt x="1041984" y="4168698"/>
                        <a:pt x="1386528" y="4169333"/>
                      </a:cubicBezTo>
                      <a:cubicBezTo>
                        <a:pt x="1428438" y="4169333"/>
                        <a:pt x="1279842" y="1922892"/>
                        <a:pt x="1254282" y="1617818"/>
                      </a:cubicBezTo>
                      <a:cubicBezTo>
                        <a:pt x="1252377" y="1437796"/>
                        <a:pt x="1243805" y="1327785"/>
                        <a:pt x="1245710" y="1146810"/>
                      </a:cubicBezTo>
                      <a:cubicBezTo>
                        <a:pt x="1245710" y="1121092"/>
                        <a:pt x="1254282" y="1106805"/>
                        <a:pt x="1276190" y="1092517"/>
                      </a:cubicBezTo>
                      <a:cubicBezTo>
                        <a:pt x="1363820" y="1033462"/>
                        <a:pt x="1420017" y="962977"/>
                        <a:pt x="1452402" y="862012"/>
                      </a:cubicBezTo>
                      <a:cubicBezTo>
                        <a:pt x="1460975" y="834390"/>
                        <a:pt x="1466690" y="807720"/>
                        <a:pt x="1467642" y="779145"/>
                      </a:cubicBezTo>
                      <a:cubicBezTo>
                        <a:pt x="1476215" y="527685"/>
                        <a:pt x="1481930" y="273367"/>
                        <a:pt x="1480977" y="0"/>
                      </a:cubicBez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="" xmlns:a16="http://schemas.microsoft.com/office/drawing/2014/main" id="{0146F9C7-0663-417C-9D84-78C465DA3BD6}"/>
                    </a:ext>
                  </a:extLst>
                </p:cNvPr>
                <p:cNvSpPr/>
                <p:nvPr/>
              </p:nvSpPr>
              <p:spPr>
                <a:xfrm rot="10800000">
                  <a:off x="2216786" y="4421713"/>
                  <a:ext cx="383353" cy="585679"/>
                </a:xfrm>
                <a:custGeom>
                  <a:avLst/>
                  <a:gdLst>
                    <a:gd name="connsiteX0" fmla="*/ 14288 w 342900"/>
                    <a:gd name="connsiteY0" fmla="*/ 464820 h 523875"/>
                    <a:gd name="connsiteX1" fmla="*/ 14288 w 342900"/>
                    <a:gd name="connsiteY1" fmla="*/ 175260 h 523875"/>
                    <a:gd name="connsiteX2" fmla="*/ 175260 w 342900"/>
                    <a:gd name="connsiteY2" fmla="*/ 14288 h 523875"/>
                    <a:gd name="connsiteX3" fmla="*/ 175260 w 342900"/>
                    <a:gd name="connsiteY3" fmla="*/ 14288 h 523875"/>
                    <a:gd name="connsiteX4" fmla="*/ 336233 w 342900"/>
                    <a:gd name="connsiteY4" fmla="*/ 175260 h 523875"/>
                    <a:gd name="connsiteX5" fmla="*/ 336233 w 342900"/>
                    <a:gd name="connsiteY5" fmla="*/ 51625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23875">
                      <a:moveTo>
                        <a:pt x="14288" y="464820"/>
                      </a:moveTo>
                      <a:lnTo>
                        <a:pt x="14288" y="175260"/>
                      </a:lnTo>
                      <a:cubicBezTo>
                        <a:pt x="14288" y="86677"/>
                        <a:pt x="85725" y="14288"/>
                        <a:pt x="175260" y="14288"/>
                      </a:cubicBezTo>
                      <a:lnTo>
                        <a:pt x="175260" y="14288"/>
                      </a:lnTo>
                      <a:cubicBezTo>
                        <a:pt x="263843" y="14288"/>
                        <a:pt x="336233" y="85725"/>
                        <a:pt x="336233" y="175260"/>
                      </a:cubicBezTo>
                      <a:lnTo>
                        <a:pt x="336233" y="516255"/>
                      </a:lnTo>
                    </a:path>
                  </a:pathLst>
                </a:custGeom>
                <a:noFill/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0" name="Rectangle: Rounded Corners 89">
                <a:extLst>
                  <a:ext uri="{FF2B5EF4-FFF2-40B4-BE49-F238E27FC236}">
                    <a16:creationId xmlns="" xmlns:a16="http://schemas.microsoft.com/office/drawing/2014/main" id="{E016205A-B092-446A-A8D1-99E38F1FEE50}"/>
                  </a:ext>
                </a:extLst>
              </p:cNvPr>
              <p:cNvSpPr/>
              <p:nvPr/>
            </p:nvSpPr>
            <p:spPr>
              <a:xfrm>
                <a:off x="1588912" y="2318456"/>
                <a:ext cx="858401" cy="2667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00B4BEE1-A48E-4081-9E16-B30E423C909D}"/>
              </a:ext>
            </a:extLst>
          </p:cNvPr>
          <p:cNvGrpSpPr/>
          <p:nvPr/>
        </p:nvGrpSpPr>
        <p:grpSpPr>
          <a:xfrm>
            <a:off x="4456171" y="5057743"/>
            <a:ext cx="1790230" cy="1620917"/>
            <a:chOff x="6181726" y="1973845"/>
            <a:chExt cx="4096862" cy="3709398"/>
          </a:xfrm>
        </p:grpSpPr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C9303BD5-58FA-4941-B3EF-7924C9E9DF2E}"/>
                </a:ext>
              </a:extLst>
            </p:cNvPr>
            <p:cNvGrpSpPr/>
            <p:nvPr/>
          </p:nvGrpSpPr>
          <p:grpSpPr>
            <a:xfrm>
              <a:off x="6918008" y="4266333"/>
              <a:ext cx="2613187" cy="1301258"/>
              <a:chOff x="3438526" y="4763523"/>
              <a:chExt cx="1150023" cy="719648"/>
            </a:xfrm>
          </p:grpSpPr>
          <p:sp>
            <p:nvSpPr>
              <p:cNvPr id="144" name="Heart 1">
                <a:extLst>
                  <a:ext uri="{FF2B5EF4-FFF2-40B4-BE49-F238E27FC236}">
                    <a16:creationId xmlns="" xmlns:a16="http://schemas.microsoft.com/office/drawing/2014/main" id="{75DB0D92-D16A-452B-A4F5-EF8199774BF7}"/>
                  </a:ext>
                </a:extLst>
              </p:cNvPr>
              <p:cNvSpPr/>
              <p:nvPr/>
            </p:nvSpPr>
            <p:spPr>
              <a:xfrm flipH="1">
                <a:off x="3438526" y="4825226"/>
                <a:ext cx="1150023" cy="657945"/>
              </a:xfrm>
              <a:custGeom>
                <a:avLst/>
                <a:gdLst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7880 w 1375761"/>
                  <a:gd name="connsiteY4" fmla="*/ 756792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427203 w 1375761"/>
                  <a:gd name="connsiteY4" fmla="*/ 487439 h 757023"/>
                  <a:gd name="connsiteX5" fmla="*/ 688184 w 1375761"/>
                  <a:gd name="connsiteY5" fmla="*/ 757023 h 757023"/>
                  <a:gd name="connsiteX6" fmla="*/ 688184 w 1375761"/>
                  <a:gd name="connsiteY6" fmla="*/ 756562 h 757023"/>
                  <a:gd name="connsiteX7" fmla="*/ 1375761 w 1375761"/>
                  <a:gd name="connsiteY7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688184 w 1375761"/>
                  <a:gd name="connsiteY5" fmla="*/ 756562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535593 w 1375761"/>
                  <a:gd name="connsiteY5" fmla="*/ 608853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45406 w 1375761"/>
                  <a:gd name="connsiteY5" fmla="*/ 652298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688184 w 1375761"/>
                  <a:gd name="connsiteY4" fmla="*/ 757023 h 757023"/>
                  <a:gd name="connsiteX5" fmla="*/ 758122 w 1375761"/>
                  <a:gd name="connsiteY5" fmla="*/ 487211 h 757023"/>
                  <a:gd name="connsiteX6" fmla="*/ 1375761 w 1375761"/>
                  <a:gd name="connsiteY6" fmla="*/ 0 h 757023"/>
                  <a:gd name="connsiteX0" fmla="*/ 1375761 w 1375761"/>
                  <a:gd name="connsiteY0" fmla="*/ 0 h 757023"/>
                  <a:gd name="connsiteX1" fmla="*/ 0 w 1375761"/>
                  <a:gd name="connsiteY1" fmla="*/ 0 h 757023"/>
                  <a:gd name="connsiteX2" fmla="*/ 687577 w 1375761"/>
                  <a:gd name="connsiteY2" fmla="*/ 756562 h 757023"/>
                  <a:gd name="connsiteX3" fmla="*/ 687577 w 1375761"/>
                  <a:gd name="connsiteY3" fmla="*/ 757023 h 757023"/>
                  <a:gd name="connsiteX4" fmla="*/ 758122 w 1375761"/>
                  <a:gd name="connsiteY4" fmla="*/ 487211 h 757023"/>
                  <a:gd name="connsiteX5" fmla="*/ 1375761 w 1375761"/>
                  <a:gd name="connsiteY5" fmla="*/ 0 h 757023"/>
                  <a:gd name="connsiteX0" fmla="*/ 1375761 w 1375761"/>
                  <a:gd name="connsiteY0" fmla="*/ 0 h 756562"/>
                  <a:gd name="connsiteX1" fmla="*/ 0 w 1375761"/>
                  <a:gd name="connsiteY1" fmla="*/ 0 h 756562"/>
                  <a:gd name="connsiteX2" fmla="*/ 687577 w 1375761"/>
                  <a:gd name="connsiteY2" fmla="*/ 756562 h 756562"/>
                  <a:gd name="connsiteX3" fmla="*/ 758122 w 1375761"/>
                  <a:gd name="connsiteY3" fmla="*/ 487211 h 756562"/>
                  <a:gd name="connsiteX4" fmla="*/ 1375761 w 1375761"/>
                  <a:gd name="connsiteY4" fmla="*/ 0 h 756562"/>
                  <a:gd name="connsiteX0" fmla="*/ 1387004 w 1387004"/>
                  <a:gd name="connsiteY0" fmla="*/ 0 h 487211"/>
                  <a:gd name="connsiteX1" fmla="*/ 11243 w 1387004"/>
                  <a:gd name="connsiteY1" fmla="*/ 0 h 487211"/>
                  <a:gd name="connsiteX2" fmla="*/ 769365 w 1387004"/>
                  <a:gd name="connsiteY2" fmla="*/ 487211 h 487211"/>
                  <a:gd name="connsiteX3" fmla="*/ 1387004 w 1387004"/>
                  <a:gd name="connsiteY3" fmla="*/ 0 h 487211"/>
                  <a:gd name="connsiteX0" fmla="*/ 1388475 w 1388475"/>
                  <a:gd name="connsiteY0" fmla="*/ 0 h 782631"/>
                  <a:gd name="connsiteX1" fmla="*/ 12714 w 1388475"/>
                  <a:gd name="connsiteY1" fmla="*/ 0 h 782631"/>
                  <a:gd name="connsiteX2" fmla="*/ 688182 w 1388475"/>
                  <a:gd name="connsiteY2" fmla="*/ 782631 h 782631"/>
                  <a:gd name="connsiteX3" fmla="*/ 1388475 w 1388475"/>
                  <a:gd name="connsiteY3" fmla="*/ 0 h 782631"/>
                  <a:gd name="connsiteX0" fmla="*/ 1390466 w 1390466"/>
                  <a:gd name="connsiteY0" fmla="*/ 0 h 782631"/>
                  <a:gd name="connsiteX1" fmla="*/ 14705 w 1390466"/>
                  <a:gd name="connsiteY1" fmla="*/ 0 h 782631"/>
                  <a:gd name="connsiteX2" fmla="*/ 690173 w 1390466"/>
                  <a:gd name="connsiteY2" fmla="*/ 782631 h 782631"/>
                  <a:gd name="connsiteX3" fmla="*/ 1390466 w 1390466"/>
                  <a:gd name="connsiteY3" fmla="*/ 0 h 782631"/>
                  <a:gd name="connsiteX0" fmla="*/ 1375761 w 1375761"/>
                  <a:gd name="connsiteY0" fmla="*/ 0 h 782631"/>
                  <a:gd name="connsiteX1" fmla="*/ 0 w 1375761"/>
                  <a:gd name="connsiteY1" fmla="*/ 0 h 782631"/>
                  <a:gd name="connsiteX2" fmla="*/ 675468 w 1375761"/>
                  <a:gd name="connsiteY2" fmla="*/ 782631 h 782631"/>
                  <a:gd name="connsiteX3" fmla="*/ 1375761 w 1375761"/>
                  <a:gd name="connsiteY3" fmla="*/ 0 h 782631"/>
                  <a:gd name="connsiteX0" fmla="*/ 1375761 w 1375761"/>
                  <a:gd name="connsiteY0" fmla="*/ 0 h 791320"/>
                  <a:gd name="connsiteX1" fmla="*/ 0 w 1375761"/>
                  <a:gd name="connsiteY1" fmla="*/ 0 h 791320"/>
                  <a:gd name="connsiteX2" fmla="*/ 688184 w 1375761"/>
                  <a:gd name="connsiteY2" fmla="*/ 791320 h 791320"/>
                  <a:gd name="connsiteX3" fmla="*/ 1375761 w 1375761"/>
                  <a:gd name="connsiteY3" fmla="*/ 0 h 79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5761" h="791320">
                    <a:moveTo>
                      <a:pt x="1375761" y="0"/>
                    </a:moveTo>
                    <a:lnTo>
                      <a:pt x="0" y="0"/>
                    </a:lnTo>
                    <a:cubicBezTo>
                      <a:pt x="202242" y="220223"/>
                      <a:pt x="369879" y="461145"/>
                      <a:pt x="688184" y="791320"/>
                    </a:cubicBezTo>
                    <a:cubicBezTo>
                      <a:pt x="996347" y="500718"/>
                      <a:pt x="1196666" y="224554"/>
                      <a:pt x="1375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="" xmlns:a16="http://schemas.microsoft.com/office/drawing/2014/main" id="{E0F93FBC-EDC4-495A-A276-B243F3B0ACDB}"/>
                  </a:ext>
                </a:extLst>
              </p:cNvPr>
              <p:cNvSpPr/>
              <p:nvPr/>
            </p:nvSpPr>
            <p:spPr>
              <a:xfrm>
                <a:off x="3445136" y="4763523"/>
                <a:ext cx="1143413" cy="13662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6" name="Heart 38">
              <a:extLst>
                <a:ext uri="{FF2B5EF4-FFF2-40B4-BE49-F238E27FC236}">
                  <a16:creationId xmlns="" xmlns:a16="http://schemas.microsoft.com/office/drawing/2014/main" id="{82A45C0D-F1C7-4B51-A5B5-FA01646DE6B2}"/>
                </a:ext>
              </a:extLst>
            </p:cNvPr>
            <p:cNvSpPr/>
            <p:nvPr/>
          </p:nvSpPr>
          <p:spPr>
            <a:xfrm>
              <a:off x="6181726" y="1973845"/>
              <a:ext cx="4096862" cy="3709398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E7BCEDFB-25D8-4DC0-AA7E-FCF97705B41F}"/>
                </a:ext>
              </a:extLst>
            </p:cNvPr>
            <p:cNvSpPr/>
            <p:nvPr/>
          </p:nvSpPr>
          <p:spPr>
            <a:xfrm>
              <a:off x="7660611" y="2520726"/>
              <a:ext cx="1143000" cy="1741526"/>
            </a:xfrm>
            <a:custGeom>
              <a:avLst/>
              <a:gdLst>
                <a:gd name="connsiteX0" fmla="*/ 740285 w 1757383"/>
                <a:gd name="connsiteY0" fmla="*/ 1393726 h 2677626"/>
                <a:gd name="connsiteX1" fmla="*/ 740285 w 1757383"/>
                <a:gd name="connsiteY1" fmla="*/ 1661798 h 2677626"/>
                <a:gd name="connsiteX2" fmla="*/ 472212 w 1757383"/>
                <a:gd name="connsiteY2" fmla="*/ 1661798 h 2677626"/>
                <a:gd name="connsiteX3" fmla="*/ 472212 w 1757383"/>
                <a:gd name="connsiteY3" fmla="*/ 1938610 h 2677626"/>
                <a:gd name="connsiteX4" fmla="*/ 740285 w 1757383"/>
                <a:gd name="connsiteY4" fmla="*/ 1938610 h 2677626"/>
                <a:gd name="connsiteX5" fmla="*/ 740285 w 1757383"/>
                <a:gd name="connsiteY5" fmla="*/ 2206682 h 2677626"/>
                <a:gd name="connsiteX6" fmla="*/ 1017098 w 1757383"/>
                <a:gd name="connsiteY6" fmla="*/ 2206682 h 2677626"/>
                <a:gd name="connsiteX7" fmla="*/ 1017098 w 1757383"/>
                <a:gd name="connsiteY7" fmla="*/ 1938610 h 2677626"/>
                <a:gd name="connsiteX8" fmla="*/ 1285171 w 1757383"/>
                <a:gd name="connsiteY8" fmla="*/ 1938610 h 2677626"/>
                <a:gd name="connsiteX9" fmla="*/ 1285171 w 1757383"/>
                <a:gd name="connsiteY9" fmla="*/ 1661798 h 2677626"/>
                <a:gd name="connsiteX10" fmla="*/ 1017098 w 1757383"/>
                <a:gd name="connsiteY10" fmla="*/ 1661798 h 2677626"/>
                <a:gd name="connsiteX11" fmla="*/ 1017098 w 1757383"/>
                <a:gd name="connsiteY11" fmla="*/ 1393726 h 2677626"/>
                <a:gd name="connsiteX12" fmla="*/ 873277 w 1757383"/>
                <a:gd name="connsiteY12" fmla="*/ 0 h 2677626"/>
                <a:gd name="connsiteX13" fmla="*/ 1593290 w 1757383"/>
                <a:gd name="connsiteY13" fmla="*/ 1290654 h 2677626"/>
                <a:gd name="connsiteX14" fmla="*/ 1757383 w 1757383"/>
                <a:gd name="connsiteY14" fmla="*/ 1798938 h 2677626"/>
                <a:gd name="connsiteX15" fmla="*/ 878691 w 1757383"/>
                <a:gd name="connsiteY15" fmla="*/ 2677626 h 2677626"/>
                <a:gd name="connsiteX16" fmla="*/ 0 w 1757383"/>
                <a:gd name="connsiteY16" fmla="*/ 1798938 h 2677626"/>
                <a:gd name="connsiteX17" fmla="*/ 84966 w 1757383"/>
                <a:gd name="connsiteY17" fmla="*/ 1423878 h 2677626"/>
                <a:gd name="connsiteX18" fmla="*/ 78942 w 1757383"/>
                <a:gd name="connsiteY18" fmla="*/ 1423878 h 267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7383" h="2677626">
                  <a:moveTo>
                    <a:pt x="740285" y="1393726"/>
                  </a:moveTo>
                  <a:lnTo>
                    <a:pt x="740285" y="1661798"/>
                  </a:lnTo>
                  <a:lnTo>
                    <a:pt x="472212" y="1661798"/>
                  </a:lnTo>
                  <a:lnTo>
                    <a:pt x="472212" y="1938610"/>
                  </a:lnTo>
                  <a:lnTo>
                    <a:pt x="740285" y="1938610"/>
                  </a:lnTo>
                  <a:lnTo>
                    <a:pt x="740285" y="2206682"/>
                  </a:lnTo>
                  <a:lnTo>
                    <a:pt x="1017098" y="2206682"/>
                  </a:lnTo>
                  <a:lnTo>
                    <a:pt x="1017098" y="1938610"/>
                  </a:lnTo>
                  <a:lnTo>
                    <a:pt x="1285171" y="1938610"/>
                  </a:lnTo>
                  <a:lnTo>
                    <a:pt x="1285171" y="1661798"/>
                  </a:lnTo>
                  <a:lnTo>
                    <a:pt x="1017098" y="1661798"/>
                  </a:lnTo>
                  <a:lnTo>
                    <a:pt x="1017098" y="1393726"/>
                  </a:lnTo>
                  <a:close/>
                  <a:moveTo>
                    <a:pt x="873277" y="0"/>
                  </a:moveTo>
                  <a:lnTo>
                    <a:pt x="1593290" y="1290654"/>
                  </a:lnTo>
                  <a:cubicBezTo>
                    <a:pt x="1697164" y="1433269"/>
                    <a:pt x="1757383" y="1609071"/>
                    <a:pt x="1757383" y="1798938"/>
                  </a:cubicBezTo>
                  <a:cubicBezTo>
                    <a:pt x="1757383" y="2284224"/>
                    <a:pt x="1363979" y="2677626"/>
                    <a:pt x="878691" y="2677626"/>
                  </a:cubicBezTo>
                  <a:cubicBezTo>
                    <a:pt x="393404" y="2677626"/>
                    <a:pt x="0" y="2284224"/>
                    <a:pt x="0" y="1798938"/>
                  </a:cubicBezTo>
                  <a:cubicBezTo>
                    <a:pt x="0" y="1664599"/>
                    <a:pt x="30147" y="1537303"/>
                    <a:pt x="84966" y="1423878"/>
                  </a:cubicBezTo>
                  <a:lnTo>
                    <a:pt x="78942" y="14238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4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082" y="70338"/>
            <a:ext cx="11573197" cy="72424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30613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82" y="1853349"/>
            <a:ext cx="1977980" cy="22694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48" y="2537569"/>
            <a:ext cx="4961251" cy="383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293" y="1853349"/>
            <a:ext cx="2283750" cy="248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187" y="4204153"/>
            <a:ext cx="2642985" cy="23884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927" y="4607688"/>
            <a:ext cx="1716657" cy="19848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91" y="4475607"/>
            <a:ext cx="1303789" cy="18982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6499" y="4513463"/>
            <a:ext cx="1170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8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082" y="70338"/>
            <a:ext cx="11573197" cy="72424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5" y="1611509"/>
            <a:ext cx="3037500" cy="430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026" y="1611509"/>
            <a:ext cx="2622253" cy="24911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137" y="4384666"/>
            <a:ext cx="8716142" cy="20899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71" y="2011151"/>
            <a:ext cx="3712500" cy="21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6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9850"/>
            <a:ext cx="11572875" cy="7254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78" y="1643135"/>
            <a:ext cx="1608750" cy="129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13" y="795338"/>
            <a:ext cx="3673572" cy="53672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105" y="647510"/>
            <a:ext cx="3510000" cy="328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67" y="3478953"/>
            <a:ext cx="3397500" cy="293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290" y="3930154"/>
            <a:ext cx="4005000" cy="2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3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0082" y="70338"/>
            <a:ext cx="11573197" cy="72424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59" y="2224659"/>
            <a:ext cx="2995917" cy="14432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87" y="4068736"/>
            <a:ext cx="2182259" cy="24424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476" y="2475639"/>
            <a:ext cx="4917901" cy="42572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570" y="2224659"/>
            <a:ext cx="3543750" cy="124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119" y="3667866"/>
            <a:ext cx="2917052" cy="28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8E338C1-831F-4703-A78E-C2ECCDA0A5BD}"/>
              </a:ext>
            </a:extLst>
          </p:cNvPr>
          <p:cNvGrpSpPr/>
          <p:nvPr/>
        </p:nvGrpSpPr>
        <p:grpSpPr>
          <a:xfrm>
            <a:off x="5147610" y="4208883"/>
            <a:ext cx="1307543" cy="1604502"/>
            <a:chOff x="2079596" y="4282215"/>
            <a:chExt cx="3303213" cy="1604502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D4E437C-12CE-4942-A99D-5B733C896FA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98F052B8-0A0E-4E7C-8DC9-06390C46546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35878759-BBC9-409A-99FE-BD14A3A4026D}"/>
              </a:ext>
            </a:extLst>
          </p:cNvPr>
          <p:cNvGrpSpPr/>
          <p:nvPr/>
        </p:nvGrpSpPr>
        <p:grpSpPr>
          <a:xfrm>
            <a:off x="6788481" y="4208883"/>
            <a:ext cx="1307543" cy="1604502"/>
            <a:chOff x="2079596" y="4282215"/>
            <a:chExt cx="3303213" cy="1604502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0F24B3DB-FD4F-4657-AA14-AD899C7856F4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636ED22B-2783-46BA-9664-EE37E32E9F5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43F5C1CC-9929-49E5-9E8D-11A941FB6F68}"/>
              </a:ext>
            </a:extLst>
          </p:cNvPr>
          <p:cNvGrpSpPr/>
          <p:nvPr/>
        </p:nvGrpSpPr>
        <p:grpSpPr>
          <a:xfrm>
            <a:off x="8429352" y="4208883"/>
            <a:ext cx="1307543" cy="1604502"/>
            <a:chOff x="2079596" y="4282215"/>
            <a:chExt cx="3303213" cy="1604502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3CD03EA7-B8C4-40E7-B44A-CE7793D3511D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6B3C26E-8DFC-4B2E-84D3-34B10934054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37DC8D32-C349-4978-886B-87048401B8A2}"/>
              </a:ext>
            </a:extLst>
          </p:cNvPr>
          <p:cNvGrpSpPr/>
          <p:nvPr/>
        </p:nvGrpSpPr>
        <p:grpSpPr>
          <a:xfrm>
            <a:off x="10070223" y="4208883"/>
            <a:ext cx="1307543" cy="1604502"/>
            <a:chOff x="2079596" y="4282215"/>
            <a:chExt cx="3303213" cy="1604502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B332417-2B7E-48B5-AE5C-95A4D02B1355}"/>
                </a:ext>
              </a:extLst>
            </p:cNvPr>
            <p:cNvSpPr txBox="1"/>
            <p:nvPr/>
          </p:nvSpPr>
          <p:spPr>
            <a:xfrm>
              <a:off x="2079596" y="4501722"/>
              <a:ext cx="3303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04631B4E-6EB8-4823-A5D1-36BF3AE0E8C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F76B346-ABB5-4D72-919C-973D8FA4BA8A}"/>
              </a:ext>
            </a:extLst>
          </p:cNvPr>
          <p:cNvSpPr txBox="1"/>
          <p:nvPr/>
        </p:nvSpPr>
        <p:spPr>
          <a:xfrm>
            <a:off x="574500" y="207249"/>
            <a:ext cx="45788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02" y="2969497"/>
            <a:ext cx="2668706" cy="29177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61" y="2766137"/>
            <a:ext cx="753750" cy="1035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377" y="2804467"/>
            <a:ext cx="753750" cy="1035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48" y="2804467"/>
            <a:ext cx="753750" cy="1035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442" y="2748562"/>
            <a:ext cx="753750" cy="1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857CB34-4313-443D-8419-CA999A0986CD}"/>
              </a:ext>
            </a:extLst>
          </p:cNvPr>
          <p:cNvGrpSpPr/>
          <p:nvPr/>
        </p:nvGrpSpPr>
        <p:grpSpPr>
          <a:xfrm flipH="1">
            <a:off x="822650" y="2738948"/>
            <a:ext cx="4476751" cy="344970"/>
            <a:chOff x="7419975" y="3127092"/>
            <a:chExt cx="4476751" cy="34497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B5468E4-2F57-4C3C-BA3D-2D4C4ED6503F}"/>
                </a:ext>
              </a:extLst>
            </p:cNvPr>
            <p:cNvSpPr txBox="1"/>
            <p:nvPr/>
          </p:nvSpPr>
          <p:spPr>
            <a:xfrm>
              <a:off x="10400078" y="3164285"/>
              <a:ext cx="1496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Slide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DA01E77-0D18-4BE6-80F1-E27F407BAC40}"/>
                </a:ext>
              </a:extLst>
            </p:cNvPr>
            <p:cNvSpPr txBox="1"/>
            <p:nvPr/>
          </p:nvSpPr>
          <p:spPr>
            <a:xfrm>
              <a:off x="7419975" y="3127092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Simple PowerPoint Presentations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F549C70-8AA5-4849-8446-6B6B3BDB7E39}"/>
              </a:ext>
            </a:extLst>
          </p:cNvPr>
          <p:cNvGrpSpPr/>
          <p:nvPr/>
        </p:nvGrpSpPr>
        <p:grpSpPr>
          <a:xfrm flipH="1">
            <a:off x="822650" y="3242212"/>
            <a:ext cx="4476751" cy="307777"/>
            <a:chOff x="7419975" y="3706253"/>
            <a:chExt cx="4476751" cy="30777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6F9C43A-713D-41F0-B7B2-708A91EC9779}"/>
                </a:ext>
              </a:extLst>
            </p:cNvPr>
            <p:cNvSpPr txBox="1"/>
            <p:nvPr/>
          </p:nvSpPr>
          <p:spPr>
            <a:xfrm>
              <a:off x="10400078" y="3706253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="" xmlns:a16="http://schemas.microsoft.com/office/drawing/2014/main" id="{DFF2E98C-C5B8-472C-AACC-6AA1EA2DC9AD}"/>
                </a:ext>
              </a:extLst>
            </p:cNvPr>
            <p:cNvSpPr/>
            <p:nvPr/>
          </p:nvSpPr>
          <p:spPr>
            <a:xfrm>
              <a:off x="7419975" y="3721642"/>
              <a:ext cx="290390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E455B82-7FEF-4D93-9CC0-70BA6158957A}"/>
              </a:ext>
            </a:extLst>
          </p:cNvPr>
          <p:cNvGrpSpPr/>
          <p:nvPr/>
        </p:nvGrpSpPr>
        <p:grpSpPr>
          <a:xfrm flipH="1">
            <a:off x="822650" y="2272878"/>
            <a:ext cx="4476751" cy="307777"/>
            <a:chOff x="7419975" y="2622317"/>
            <a:chExt cx="4476751" cy="30777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7C3318F-F34B-4B90-9BB4-D71C8F53FFFA}"/>
                </a:ext>
              </a:extLst>
            </p:cNvPr>
            <p:cNvSpPr txBox="1"/>
            <p:nvPr/>
          </p:nvSpPr>
          <p:spPr>
            <a:xfrm>
              <a:off x="10400078" y="2622317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BBB1F0B-7B44-4E8A-B8A8-96D4A31A3D5D}"/>
                </a:ext>
              </a:extLst>
            </p:cNvPr>
            <p:cNvSpPr txBox="1"/>
            <p:nvPr/>
          </p:nvSpPr>
          <p:spPr>
            <a:xfrm>
              <a:off x="7419975" y="2628440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ALLPPT Layout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BD33502-2096-4428-9314-9AE28F41AEC6}"/>
              </a:ext>
            </a:extLst>
          </p:cNvPr>
          <p:cNvGrpSpPr/>
          <p:nvPr/>
        </p:nvGrpSpPr>
        <p:grpSpPr>
          <a:xfrm flipH="1">
            <a:off x="822650" y="1806808"/>
            <a:ext cx="4476751" cy="307777"/>
            <a:chOff x="7419975" y="2080349"/>
            <a:chExt cx="4476751" cy="30777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73594E3-5A48-4CFF-A265-83304E4055AA}"/>
                </a:ext>
              </a:extLst>
            </p:cNvPr>
            <p:cNvSpPr txBox="1"/>
            <p:nvPr/>
          </p:nvSpPr>
          <p:spPr>
            <a:xfrm>
              <a:off x="10400078" y="2080349"/>
              <a:ext cx="14966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Modern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EE05D63-8241-410B-B471-5BE9137335CD}"/>
                </a:ext>
              </a:extLst>
            </p:cNvPr>
            <p:cNvSpPr txBox="1"/>
            <p:nvPr/>
          </p:nvSpPr>
          <p:spPr>
            <a:xfrm>
              <a:off x="7419975" y="2095738"/>
              <a:ext cx="29039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200" dirty="0">
                  <a:cs typeface="Arial" pitchFamily="34" charset="0"/>
                </a:rPr>
                <a:t>Clean Text Slide for your PPT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E275343-BCB6-4440-9AB5-E200EE7A3931}"/>
              </a:ext>
            </a:extLst>
          </p:cNvPr>
          <p:cNvSpPr txBox="1"/>
          <p:nvPr/>
        </p:nvSpPr>
        <p:spPr>
          <a:xfrm>
            <a:off x="822650" y="4010478"/>
            <a:ext cx="5478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 smtClean="0">
                <a:solidFill>
                  <a:srgbClr val="E30613"/>
                </a:solidFill>
                <a:cs typeface="Arial" pitchFamily="34" charset="0"/>
              </a:rPr>
              <a:t>Layout</a:t>
            </a:r>
            <a:endParaRPr lang="en-GB" altLang="ko-KR" b="1" dirty="0">
              <a:solidFill>
                <a:srgbClr val="E30613"/>
              </a:solidFill>
              <a:cs typeface="Arial" pitchFamily="34" charset="0"/>
            </a:endParaRPr>
          </a:p>
          <a:p>
            <a:r>
              <a:rPr lang="en-GB" altLang="ko-KR" b="1" dirty="0">
                <a:solidFill>
                  <a:srgbClr val="E30613"/>
                </a:solidFill>
                <a:cs typeface="Arial" pitchFamily="34" charset="0"/>
              </a:rPr>
              <a:t>Clean Text Slide for your Presentation</a:t>
            </a:r>
            <a:endParaRPr lang="ko-KR" altLang="en-US" b="1" dirty="0">
              <a:solidFill>
                <a:srgbClr val="E3061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014670-448C-4CEC-BFF2-4DDB5848AA35}"/>
              </a:ext>
            </a:extLst>
          </p:cNvPr>
          <p:cNvSpPr txBox="1"/>
          <p:nvPr/>
        </p:nvSpPr>
        <p:spPr>
          <a:xfrm>
            <a:off x="822650" y="4735341"/>
            <a:ext cx="547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38" y="2271624"/>
            <a:ext cx="4063533" cy="24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AB815829-EC10-4849-919C-0A0157FCE659}"/>
              </a:ext>
            </a:extLst>
          </p:cNvPr>
          <p:cNvSpPr/>
          <p:nvPr/>
        </p:nvSpPr>
        <p:spPr>
          <a:xfrm rot="16200000" flipH="1">
            <a:off x="5245532" y="3597130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4E1FC44-25D9-4BF9-8816-4B9129B9E324}"/>
              </a:ext>
            </a:extLst>
          </p:cNvPr>
          <p:cNvSpPr/>
          <p:nvPr/>
        </p:nvSpPr>
        <p:spPr>
          <a:xfrm rot="16200000" flipH="1">
            <a:off x="5700555" y="5015088"/>
            <a:ext cx="731520" cy="7315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9D687A4-B2B6-4DCA-9F58-3C7493D7ADCC}"/>
              </a:ext>
            </a:extLst>
          </p:cNvPr>
          <p:cNvSpPr/>
          <p:nvPr/>
        </p:nvSpPr>
        <p:spPr>
          <a:xfrm rot="16200000" flipH="1">
            <a:off x="5777133" y="2216493"/>
            <a:ext cx="731520" cy="731520"/>
          </a:xfrm>
          <a:prstGeom prst="ellipse">
            <a:avLst/>
          </a:prstGeom>
          <a:noFill/>
          <a:ln w="38100">
            <a:gradFill>
              <a:gsLst>
                <a:gs pos="65320">
                  <a:schemeClr val="accent1"/>
                </a:gs>
                <a:gs pos="56000">
                  <a:schemeClr val="bg1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21B81D5F-394B-4504-8A16-3760AF49FB51}"/>
              </a:ext>
            </a:extLst>
          </p:cNvPr>
          <p:cNvSpPr/>
          <p:nvPr/>
        </p:nvSpPr>
        <p:spPr>
          <a:xfrm rot="16200000" flipH="1">
            <a:off x="4336852" y="3229745"/>
            <a:ext cx="3989466" cy="1472007"/>
          </a:xfrm>
          <a:custGeom>
            <a:avLst/>
            <a:gdLst>
              <a:gd name="connsiteX0" fmla="*/ 3570137 w 3989466"/>
              <a:gd name="connsiteY0" fmla="*/ 773246 h 1472007"/>
              <a:gd name="connsiteX1" fmla="*/ 3571118 w 3989466"/>
              <a:gd name="connsiteY1" fmla="*/ 774328 h 1472007"/>
              <a:gd name="connsiteX2" fmla="*/ 3873226 w 3989466"/>
              <a:gd name="connsiteY2" fmla="*/ 1273532 h 1472007"/>
              <a:gd name="connsiteX3" fmla="*/ 3922383 w 3989466"/>
              <a:gd name="connsiteY3" fmla="*/ 1408241 h 1472007"/>
              <a:gd name="connsiteX4" fmla="*/ 3924093 w 3989466"/>
              <a:gd name="connsiteY4" fmla="*/ 1407710 h 1472007"/>
              <a:gd name="connsiteX5" fmla="*/ 3986223 w 3989466"/>
              <a:gd name="connsiteY5" fmla="*/ 1373987 h 1472007"/>
              <a:gd name="connsiteX6" fmla="*/ 3989466 w 3989466"/>
              <a:gd name="connsiteY6" fmla="*/ 1371311 h 1472007"/>
              <a:gd name="connsiteX7" fmla="*/ 3943052 w 3989466"/>
              <a:gd name="connsiteY7" fmla="*/ 1244118 h 1472007"/>
              <a:gd name="connsiteX8" fmla="*/ 3750132 w 3989466"/>
              <a:gd name="connsiteY8" fmla="*/ 887768 h 1472007"/>
              <a:gd name="connsiteX9" fmla="*/ 3636392 w 3989466"/>
              <a:gd name="connsiteY9" fmla="*/ 735283 h 1472007"/>
              <a:gd name="connsiteX10" fmla="*/ 3577223 w 3989466"/>
              <a:gd name="connsiteY10" fmla="*/ 767399 h 1472007"/>
              <a:gd name="connsiteX11" fmla="*/ 2389081 w 3989466"/>
              <a:gd name="connsiteY11" fmla="*/ 73420 h 1472007"/>
              <a:gd name="connsiteX12" fmla="*/ 2419983 w 3989466"/>
              <a:gd name="connsiteY12" fmla="*/ 78194 h 1472007"/>
              <a:gd name="connsiteX13" fmla="*/ 2975642 w 3989466"/>
              <a:gd name="connsiteY13" fmla="*/ 281977 h 1472007"/>
              <a:gd name="connsiteX14" fmla="*/ 3056558 w 3989466"/>
              <a:gd name="connsiteY14" fmla="*/ 331302 h 1472007"/>
              <a:gd name="connsiteX15" fmla="*/ 3085608 w 3989466"/>
              <a:gd name="connsiteY15" fmla="*/ 277782 h 1472007"/>
              <a:gd name="connsiteX16" fmla="*/ 3090149 w 3989466"/>
              <a:gd name="connsiteY16" fmla="*/ 263155 h 1472007"/>
              <a:gd name="connsiteX17" fmla="*/ 3011852 w 3989466"/>
              <a:gd name="connsiteY17" fmla="*/ 215427 h 1472007"/>
              <a:gd name="connsiteX18" fmla="*/ 2435383 w 3989466"/>
              <a:gd name="connsiteY18" fmla="*/ 4012 h 1472007"/>
              <a:gd name="connsiteX19" fmla="*/ 2409414 w 3989466"/>
              <a:gd name="connsiteY19" fmla="*/ 0 h 1472007"/>
              <a:gd name="connsiteX20" fmla="*/ 2390262 w 3989466"/>
              <a:gd name="connsiteY20" fmla="*/ 61698 h 1472007"/>
              <a:gd name="connsiteX21" fmla="*/ 899171 w 3989466"/>
              <a:gd name="connsiteY21" fmla="*/ 280290 h 1472007"/>
              <a:gd name="connsiteX22" fmla="*/ 931531 w 3989466"/>
              <a:gd name="connsiteY22" fmla="*/ 339910 h 1472007"/>
              <a:gd name="connsiteX23" fmla="*/ 936619 w 3989466"/>
              <a:gd name="connsiteY23" fmla="*/ 346076 h 1472007"/>
              <a:gd name="connsiteX24" fmla="*/ 1049007 w 3989466"/>
              <a:gd name="connsiteY24" fmla="*/ 278174 h 1472007"/>
              <a:gd name="connsiteX25" fmla="*/ 1411690 w 3989466"/>
              <a:gd name="connsiteY25" fmla="*/ 125958 h 1472007"/>
              <a:gd name="connsiteX26" fmla="*/ 1594926 w 3989466"/>
              <a:gd name="connsiteY26" fmla="*/ 79272 h 1472007"/>
              <a:gd name="connsiteX27" fmla="*/ 1593155 w 3989466"/>
              <a:gd name="connsiteY27" fmla="*/ 61697 h 1472007"/>
              <a:gd name="connsiteX28" fmla="*/ 1575876 w 3989466"/>
              <a:gd name="connsiteY28" fmla="*/ 6034 h 1472007"/>
              <a:gd name="connsiteX29" fmla="*/ 1389327 w 3989466"/>
              <a:gd name="connsiteY29" fmla="*/ 53564 h 1472007"/>
              <a:gd name="connsiteX30" fmla="*/ 1013062 w 3989466"/>
              <a:gd name="connsiteY30" fmla="*/ 211480 h 1472007"/>
              <a:gd name="connsiteX31" fmla="*/ 0 w 3989466"/>
              <a:gd name="connsiteY31" fmla="*/ 1454751 h 1472007"/>
              <a:gd name="connsiteX32" fmla="*/ 46879 w 3989466"/>
              <a:gd name="connsiteY32" fmla="*/ 1469303 h 1472007"/>
              <a:gd name="connsiteX33" fmla="*/ 73703 w 3989466"/>
              <a:gd name="connsiteY33" fmla="*/ 1472007 h 1472007"/>
              <a:gd name="connsiteX34" fmla="*/ 79006 w 3989466"/>
              <a:gd name="connsiteY34" fmla="*/ 1451645 h 1472007"/>
              <a:gd name="connsiteX35" fmla="*/ 334827 w 3989466"/>
              <a:gd name="connsiteY35" fmla="*/ 923429 h 1472007"/>
              <a:gd name="connsiteX36" fmla="*/ 383966 w 3989466"/>
              <a:gd name="connsiteY36" fmla="*/ 858090 h 1472007"/>
              <a:gd name="connsiteX37" fmla="*/ 379224 w 3989466"/>
              <a:gd name="connsiteY37" fmla="*/ 852342 h 1472007"/>
              <a:gd name="connsiteX38" fmla="*/ 326394 w 3989466"/>
              <a:gd name="connsiteY38" fmla="*/ 808753 h 1472007"/>
              <a:gd name="connsiteX39" fmla="*/ 272133 w 3989466"/>
              <a:gd name="connsiteY39" fmla="*/ 880901 h 1472007"/>
              <a:gd name="connsiteX40" fmla="*/ 6731 w 3989466"/>
              <a:gd name="connsiteY40" fmla="*/ 1428900 h 147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89466" h="1472007">
                <a:moveTo>
                  <a:pt x="3570137" y="773246"/>
                </a:moveTo>
                <a:lnTo>
                  <a:pt x="3571118" y="774328"/>
                </a:lnTo>
                <a:cubicBezTo>
                  <a:pt x="3694489" y="924197"/>
                  <a:pt x="3796710" y="1092121"/>
                  <a:pt x="3873226" y="1273532"/>
                </a:cubicBezTo>
                <a:lnTo>
                  <a:pt x="3922383" y="1408241"/>
                </a:lnTo>
                <a:lnTo>
                  <a:pt x="3924093" y="1407710"/>
                </a:lnTo>
                <a:cubicBezTo>
                  <a:pt x="3945973" y="1398456"/>
                  <a:pt x="3966764" y="1387133"/>
                  <a:pt x="3986223" y="1373987"/>
                </a:cubicBezTo>
                <a:lnTo>
                  <a:pt x="3989466" y="1371311"/>
                </a:lnTo>
                <a:lnTo>
                  <a:pt x="3943052" y="1244118"/>
                </a:lnTo>
                <a:cubicBezTo>
                  <a:pt x="3890131" y="1118648"/>
                  <a:pt x="3825358" y="999397"/>
                  <a:pt x="3750132" y="887768"/>
                </a:cubicBezTo>
                <a:lnTo>
                  <a:pt x="3636392" y="735283"/>
                </a:lnTo>
                <a:lnTo>
                  <a:pt x="3577223" y="767399"/>
                </a:lnTo>
                <a:close/>
                <a:moveTo>
                  <a:pt x="2389081" y="73420"/>
                </a:moveTo>
                <a:lnTo>
                  <a:pt x="2419983" y="78194"/>
                </a:lnTo>
                <a:cubicBezTo>
                  <a:pt x="2617237" y="118928"/>
                  <a:pt x="2803976" y="188378"/>
                  <a:pt x="2975642" y="281977"/>
                </a:cubicBezTo>
                <a:lnTo>
                  <a:pt x="3056558" y="331302"/>
                </a:lnTo>
                <a:lnTo>
                  <a:pt x="3085608" y="277782"/>
                </a:lnTo>
                <a:lnTo>
                  <a:pt x="3090149" y="263155"/>
                </a:lnTo>
                <a:lnTo>
                  <a:pt x="3011852" y="215427"/>
                </a:lnTo>
                <a:cubicBezTo>
                  <a:pt x="2833757" y="118323"/>
                  <a:pt x="2640024" y="46271"/>
                  <a:pt x="2435383" y="4012"/>
                </a:cubicBezTo>
                <a:lnTo>
                  <a:pt x="2409414" y="0"/>
                </a:lnTo>
                <a:lnTo>
                  <a:pt x="2390262" y="61698"/>
                </a:lnTo>
                <a:close/>
                <a:moveTo>
                  <a:pt x="899171" y="280290"/>
                </a:moveTo>
                <a:lnTo>
                  <a:pt x="931531" y="339910"/>
                </a:lnTo>
                <a:lnTo>
                  <a:pt x="936619" y="346076"/>
                </a:lnTo>
                <a:lnTo>
                  <a:pt x="1049007" y="278174"/>
                </a:lnTo>
                <a:cubicBezTo>
                  <a:pt x="1163697" y="216227"/>
                  <a:pt x="1285043" y="165039"/>
                  <a:pt x="1411690" y="125958"/>
                </a:cubicBezTo>
                <a:lnTo>
                  <a:pt x="1594926" y="79272"/>
                </a:lnTo>
                <a:lnTo>
                  <a:pt x="1593155" y="61697"/>
                </a:lnTo>
                <a:lnTo>
                  <a:pt x="1575876" y="6034"/>
                </a:lnTo>
                <a:lnTo>
                  <a:pt x="1389327" y="53564"/>
                </a:lnTo>
                <a:cubicBezTo>
                  <a:pt x="1257937" y="94109"/>
                  <a:pt x="1132047" y="147214"/>
                  <a:pt x="1013062" y="211480"/>
                </a:cubicBezTo>
                <a:close/>
                <a:moveTo>
                  <a:pt x="0" y="1454751"/>
                </a:moveTo>
                <a:lnTo>
                  <a:pt x="46879" y="1469303"/>
                </a:lnTo>
                <a:lnTo>
                  <a:pt x="73703" y="1472007"/>
                </a:lnTo>
                <a:lnTo>
                  <a:pt x="79006" y="1451645"/>
                </a:lnTo>
                <a:cubicBezTo>
                  <a:pt x="138626" y="1261986"/>
                  <a:pt x="225425" y="1084396"/>
                  <a:pt x="334827" y="923429"/>
                </a:cubicBezTo>
                <a:lnTo>
                  <a:pt x="383966" y="858090"/>
                </a:lnTo>
                <a:lnTo>
                  <a:pt x="379224" y="852342"/>
                </a:lnTo>
                <a:lnTo>
                  <a:pt x="326394" y="808753"/>
                </a:lnTo>
                <a:lnTo>
                  <a:pt x="272133" y="880901"/>
                </a:lnTo>
                <a:cubicBezTo>
                  <a:pt x="158634" y="1047898"/>
                  <a:pt x="68585" y="1232138"/>
                  <a:pt x="6731" y="1428900"/>
                </a:cubicBezTo>
                <a:close/>
              </a:path>
            </a:pathLst>
          </a:custGeom>
          <a:gradFill>
            <a:gsLst>
              <a:gs pos="80000">
                <a:srgbClr val="FFFFFF"/>
              </a:gs>
              <a:gs pos="91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0" name="Isosceles Triangle 22">
            <a:extLst>
              <a:ext uri="{FF2B5EF4-FFF2-40B4-BE49-F238E27FC236}">
                <a16:creationId xmlns="" xmlns:a16="http://schemas.microsoft.com/office/drawing/2014/main" id="{B3384B4A-37DD-486D-9FCB-6FDC1E950C0D}"/>
              </a:ext>
            </a:extLst>
          </p:cNvPr>
          <p:cNvSpPr/>
          <p:nvPr/>
        </p:nvSpPr>
        <p:spPr>
          <a:xfrm rot="1800000" flipH="1">
            <a:off x="5451719" y="3804051"/>
            <a:ext cx="317731" cy="317675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="" xmlns:a16="http://schemas.microsoft.com/office/drawing/2014/main" id="{76715B79-7318-44DF-B1B4-CFFAF287273F}"/>
              </a:ext>
            </a:extLst>
          </p:cNvPr>
          <p:cNvSpPr>
            <a:spLocks/>
          </p:cNvSpPr>
          <p:nvPr/>
        </p:nvSpPr>
        <p:spPr>
          <a:xfrm flipH="1">
            <a:off x="6006058" y="2414519"/>
            <a:ext cx="315588" cy="3155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="" xmlns:a16="http://schemas.microsoft.com/office/drawing/2014/main" id="{CCFEC47A-1789-44C6-B2D9-61DCFBB02534}"/>
              </a:ext>
            </a:extLst>
          </p:cNvPr>
          <p:cNvSpPr>
            <a:spLocks noChangeAspect="1"/>
          </p:cNvSpPr>
          <p:nvPr/>
        </p:nvSpPr>
        <p:spPr>
          <a:xfrm rot="13020000" flipH="1">
            <a:off x="5908529" y="5238759"/>
            <a:ext cx="316429" cy="315588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47F069A-27F7-4191-8867-ED1CB6298348}"/>
              </a:ext>
            </a:extLst>
          </p:cNvPr>
          <p:cNvGrpSpPr/>
          <p:nvPr/>
        </p:nvGrpSpPr>
        <p:grpSpPr>
          <a:xfrm flipH="1">
            <a:off x="1534920" y="2282542"/>
            <a:ext cx="4060661" cy="713214"/>
            <a:chOff x="6565695" y="2053509"/>
            <a:chExt cx="2037996" cy="71321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82D1ECC-3AEA-4451-A153-883B2A535D0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73E7CE4-75C2-4F73-9D02-49BD93041AB4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73E5FB3-51CF-41A3-92BE-62050090E2B9}"/>
              </a:ext>
            </a:extLst>
          </p:cNvPr>
          <p:cNvGrpSpPr/>
          <p:nvPr/>
        </p:nvGrpSpPr>
        <p:grpSpPr>
          <a:xfrm flipH="1">
            <a:off x="746283" y="3676881"/>
            <a:ext cx="4060661" cy="713214"/>
            <a:chOff x="6565695" y="2053509"/>
            <a:chExt cx="2037996" cy="71321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841E834-D1C8-42E5-A18C-E474544DF38C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CFC8948-65B7-4F46-9078-F04ACF6A70BF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681F045-D177-4661-AC5B-FD346BC29A99}"/>
              </a:ext>
            </a:extLst>
          </p:cNvPr>
          <p:cNvGrpSpPr/>
          <p:nvPr/>
        </p:nvGrpSpPr>
        <p:grpSpPr>
          <a:xfrm flipH="1">
            <a:off x="1534920" y="5071220"/>
            <a:ext cx="4060661" cy="713214"/>
            <a:chOff x="6565695" y="1427346"/>
            <a:chExt cx="2037996" cy="71321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4AE1027-CC0C-40C9-8D63-FAD0ADEAF85E}"/>
                </a:ext>
              </a:extLst>
            </p:cNvPr>
            <p:cNvSpPr txBox="1"/>
            <p:nvPr/>
          </p:nvSpPr>
          <p:spPr>
            <a:xfrm>
              <a:off x="6565695" y="1678895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17B8541-EEEE-4B10-9348-C247F51AD6E3}"/>
                </a:ext>
              </a:extLst>
            </p:cNvPr>
            <p:cNvSpPr txBox="1"/>
            <p:nvPr/>
          </p:nvSpPr>
          <p:spPr>
            <a:xfrm>
              <a:off x="6583306" y="1427346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F810B08-8F9F-4A02-8533-3A356B2D7E33}"/>
              </a:ext>
            </a:extLst>
          </p:cNvPr>
          <p:cNvSpPr txBox="1"/>
          <p:nvPr/>
        </p:nvSpPr>
        <p:spPr>
          <a:xfrm>
            <a:off x="537766" y="221417"/>
            <a:ext cx="5236870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638" y="2486120"/>
            <a:ext cx="3113925" cy="31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1C0F2C9B-E02E-4A68-9D9E-6763B08FCADA}"/>
              </a:ext>
            </a:extLst>
          </p:cNvPr>
          <p:cNvSpPr/>
          <p:nvPr/>
        </p:nvSpPr>
        <p:spPr>
          <a:xfrm>
            <a:off x="0" y="1984420"/>
            <a:ext cx="12192000" cy="23190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0C3C6F6D-E1F8-4A40-A477-E28E5A7EF900}"/>
              </a:ext>
            </a:extLst>
          </p:cNvPr>
          <p:cNvSpPr/>
          <p:nvPr/>
        </p:nvSpPr>
        <p:spPr>
          <a:xfrm>
            <a:off x="5065908" y="2052177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6995E823-8509-41DA-81AC-A6BC880C67FA}"/>
              </a:ext>
            </a:extLst>
          </p:cNvPr>
          <p:cNvSpPr/>
          <p:nvPr/>
        </p:nvSpPr>
        <p:spPr>
          <a:xfrm>
            <a:off x="8501790" y="2004756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2D910C7B-ADA9-40E7-A64C-7FCF092E8B81}"/>
              </a:ext>
            </a:extLst>
          </p:cNvPr>
          <p:cNvSpPr/>
          <p:nvPr/>
        </p:nvSpPr>
        <p:spPr>
          <a:xfrm>
            <a:off x="1630025" y="2044728"/>
            <a:ext cx="2166461" cy="216646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9" name="Group 238">
            <a:extLst>
              <a:ext uri="{FF2B5EF4-FFF2-40B4-BE49-F238E27FC236}">
                <a16:creationId xmlns="" xmlns:a16="http://schemas.microsoft.com/office/drawing/2014/main" id="{49961E8D-DDA2-4400-B7A7-D29C12254F25}"/>
              </a:ext>
            </a:extLst>
          </p:cNvPr>
          <p:cNvGrpSpPr/>
          <p:nvPr/>
        </p:nvGrpSpPr>
        <p:grpSpPr>
          <a:xfrm>
            <a:off x="5211785" y="2292072"/>
            <a:ext cx="1830926" cy="1686671"/>
            <a:chOff x="4976928" y="2100124"/>
            <a:chExt cx="1830926" cy="1686671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55677D1-89EF-4059-A0B6-4471E0F99623}"/>
                </a:ext>
              </a:extLst>
            </p:cNvPr>
            <p:cNvSpPr/>
            <p:nvPr/>
          </p:nvSpPr>
          <p:spPr>
            <a:xfrm>
              <a:off x="4976928" y="2100124"/>
              <a:ext cx="1830926" cy="1686671"/>
            </a:xfrm>
            <a:custGeom>
              <a:avLst/>
              <a:gdLst>
                <a:gd name="connsiteX0" fmla="*/ 1827947 w 1830925"/>
                <a:gd name="connsiteY0" fmla="*/ 753404 h 1686670"/>
                <a:gd name="connsiteX1" fmla="*/ 1700337 w 1830925"/>
                <a:gd name="connsiteY1" fmla="*/ 644658 h 1686670"/>
                <a:gd name="connsiteX2" fmla="*/ 1633203 w 1830925"/>
                <a:gd name="connsiteY2" fmla="*/ 635226 h 1686670"/>
                <a:gd name="connsiteX3" fmla="*/ 1546650 w 1830925"/>
                <a:gd name="connsiteY3" fmla="*/ 380006 h 1686670"/>
                <a:gd name="connsiteX4" fmla="*/ 1407389 w 1830925"/>
                <a:gd name="connsiteY4" fmla="*/ 328962 h 1686670"/>
                <a:gd name="connsiteX5" fmla="*/ 1372435 w 1830925"/>
                <a:gd name="connsiteY5" fmla="*/ 302885 h 1686670"/>
                <a:gd name="connsiteX6" fmla="*/ 1288101 w 1830925"/>
                <a:gd name="connsiteY6" fmla="*/ 110360 h 1686670"/>
                <a:gd name="connsiteX7" fmla="*/ 1213755 w 1830925"/>
                <a:gd name="connsiteY7" fmla="*/ 12711 h 1686670"/>
                <a:gd name="connsiteX8" fmla="*/ 1100015 w 1830925"/>
                <a:gd name="connsiteY8" fmla="*/ 72632 h 1686670"/>
                <a:gd name="connsiteX9" fmla="*/ 1121653 w 1830925"/>
                <a:gd name="connsiteY9" fmla="*/ 171946 h 1686670"/>
                <a:gd name="connsiteX10" fmla="*/ 1188232 w 1830925"/>
                <a:gd name="connsiteY10" fmla="*/ 327297 h 1686670"/>
                <a:gd name="connsiteX11" fmla="*/ 1178246 w 1830925"/>
                <a:gd name="connsiteY11" fmla="*/ 351710 h 1686670"/>
                <a:gd name="connsiteX12" fmla="*/ 1113331 w 1830925"/>
                <a:gd name="connsiteY12" fmla="*/ 387773 h 1686670"/>
                <a:gd name="connsiteX13" fmla="*/ 1104454 w 1830925"/>
                <a:gd name="connsiteY13" fmla="*/ 666296 h 1686670"/>
                <a:gd name="connsiteX14" fmla="*/ 1123873 w 1830925"/>
                <a:gd name="connsiteY14" fmla="*/ 685160 h 1686670"/>
                <a:gd name="connsiteX15" fmla="*/ 1052300 w 1830925"/>
                <a:gd name="connsiteY15" fmla="*/ 656309 h 1686670"/>
                <a:gd name="connsiteX16" fmla="*/ 1036210 w 1830925"/>
                <a:gd name="connsiteY16" fmla="*/ 645213 h 1686670"/>
                <a:gd name="connsiteX17" fmla="*/ 946328 w 1830925"/>
                <a:gd name="connsiteY17" fmla="*/ 603046 h 1686670"/>
                <a:gd name="connsiteX18" fmla="*/ 901388 w 1830925"/>
                <a:gd name="connsiteY18" fmla="*/ 511500 h 1686670"/>
                <a:gd name="connsiteX19" fmla="*/ 899723 w 1830925"/>
                <a:gd name="connsiteY19" fmla="*/ 509280 h 1686670"/>
                <a:gd name="connsiteX20" fmla="*/ 908600 w 1830925"/>
                <a:gd name="connsiteY20" fmla="*/ 482649 h 1686670"/>
                <a:gd name="connsiteX21" fmla="*/ 1000701 w 1830925"/>
                <a:gd name="connsiteY21" fmla="*/ 438817 h 1686670"/>
                <a:gd name="connsiteX22" fmla="*/ 1014017 w 1830925"/>
                <a:gd name="connsiteY22" fmla="*/ 117573 h 1686670"/>
                <a:gd name="connsiteX23" fmla="*/ 745481 w 1830925"/>
                <a:gd name="connsiteY23" fmla="*/ 60426 h 1686670"/>
                <a:gd name="connsiteX24" fmla="*/ 560724 w 1830925"/>
                <a:gd name="connsiteY24" fmla="*/ 302885 h 1686670"/>
                <a:gd name="connsiteX25" fmla="*/ 544079 w 1830925"/>
                <a:gd name="connsiteY25" fmla="*/ 323968 h 1686670"/>
                <a:gd name="connsiteX26" fmla="*/ 394276 w 1830925"/>
                <a:gd name="connsiteY26" fmla="*/ 525370 h 1686670"/>
                <a:gd name="connsiteX27" fmla="*/ 407037 w 1830925"/>
                <a:gd name="connsiteY27" fmla="*/ 583627 h 1686670"/>
                <a:gd name="connsiteX28" fmla="*/ 36969 w 1830925"/>
                <a:gd name="connsiteY28" fmla="*/ 678502 h 1686670"/>
                <a:gd name="connsiteX29" fmla="*/ 130734 w 1830925"/>
                <a:gd name="connsiteY29" fmla="*/ 1055784 h 1686670"/>
                <a:gd name="connsiteX30" fmla="*/ 516338 w 1830925"/>
                <a:gd name="connsiteY30" fmla="*/ 922071 h 1686670"/>
                <a:gd name="connsiteX31" fmla="*/ 721069 w 1830925"/>
                <a:gd name="connsiteY31" fmla="*/ 1058003 h 1686670"/>
                <a:gd name="connsiteX32" fmla="*/ 557950 w 1830925"/>
                <a:gd name="connsiteY32" fmla="*/ 1077977 h 1686670"/>
                <a:gd name="connsiteX33" fmla="*/ 436443 w 1830925"/>
                <a:gd name="connsiteY33" fmla="*/ 1131795 h 1686670"/>
                <a:gd name="connsiteX34" fmla="*/ 373748 w 1830925"/>
                <a:gd name="connsiteY34" fmla="*/ 1161201 h 1686670"/>
                <a:gd name="connsiteX35" fmla="*/ 224500 w 1830925"/>
                <a:gd name="connsiteY35" fmla="*/ 1278269 h 1686670"/>
                <a:gd name="connsiteX36" fmla="*/ 256680 w 1830925"/>
                <a:gd name="connsiteY36" fmla="*/ 1403660 h 1686670"/>
                <a:gd name="connsiteX37" fmla="*/ 557950 w 1830925"/>
                <a:gd name="connsiteY37" fmla="*/ 1592856 h 1686670"/>
                <a:gd name="connsiteX38" fmla="*/ 736049 w 1830925"/>
                <a:gd name="connsiteY38" fmla="*/ 1572327 h 1686670"/>
                <a:gd name="connsiteX39" fmla="*/ 800409 w 1830925"/>
                <a:gd name="connsiteY39" fmla="*/ 1509077 h 1686670"/>
                <a:gd name="connsiteX40" fmla="*/ 804848 w 1830925"/>
                <a:gd name="connsiteY40" fmla="*/ 1519064 h 1686670"/>
                <a:gd name="connsiteX41" fmla="*/ 1015682 w 1830925"/>
                <a:gd name="connsiteY41" fmla="*/ 1686621 h 1686670"/>
                <a:gd name="connsiteX42" fmla="*/ 1273676 w 1830925"/>
                <a:gd name="connsiteY42" fmla="*/ 1565669 h 1686670"/>
                <a:gd name="connsiteX43" fmla="*/ 1303081 w 1830925"/>
                <a:gd name="connsiteY43" fmla="*/ 1555127 h 1686670"/>
                <a:gd name="connsiteX44" fmla="*/ 1379647 w 1830925"/>
                <a:gd name="connsiteY44" fmla="*/ 1557347 h 1686670"/>
                <a:gd name="connsiteX45" fmla="*/ 1661499 w 1830925"/>
                <a:gd name="connsiteY45" fmla="*/ 1392563 h 1686670"/>
                <a:gd name="connsiteX46" fmla="*/ 1743058 w 1830925"/>
                <a:gd name="connsiteY46" fmla="*/ 1183949 h 1686670"/>
                <a:gd name="connsiteX47" fmla="*/ 1609900 w 1830925"/>
                <a:gd name="connsiteY47" fmla="*/ 1055229 h 1686670"/>
                <a:gd name="connsiteX48" fmla="*/ 1475632 w 1830925"/>
                <a:gd name="connsiteY48" fmla="*/ 1118479 h 1686670"/>
                <a:gd name="connsiteX49" fmla="*/ 1349132 w 1830925"/>
                <a:gd name="connsiteY49" fmla="*/ 1233883 h 1686670"/>
                <a:gd name="connsiteX50" fmla="*/ 1348022 w 1830925"/>
                <a:gd name="connsiteY50" fmla="*/ 1234438 h 1686670"/>
                <a:gd name="connsiteX51" fmla="*/ 1288656 w 1830925"/>
                <a:gd name="connsiteY51" fmla="*/ 1287701 h 1686670"/>
                <a:gd name="connsiteX52" fmla="*/ 1262579 w 1830925"/>
                <a:gd name="connsiteY52" fmla="*/ 1244980 h 1686670"/>
                <a:gd name="connsiteX53" fmla="*/ 1346913 w 1830925"/>
                <a:gd name="connsiteY53" fmla="*/ 1231664 h 1686670"/>
                <a:gd name="connsiteX54" fmla="*/ 1347467 w 1830925"/>
                <a:gd name="connsiteY54" fmla="*/ 1232219 h 1686670"/>
                <a:gd name="connsiteX55" fmla="*/ 1348022 w 1830925"/>
                <a:gd name="connsiteY55" fmla="*/ 1231664 h 1686670"/>
                <a:gd name="connsiteX56" fmla="*/ 1416266 w 1830925"/>
                <a:gd name="connsiteY56" fmla="*/ 1084635 h 1686670"/>
                <a:gd name="connsiteX57" fmla="*/ 1435130 w 1830925"/>
                <a:gd name="connsiteY57" fmla="*/ 1065216 h 1686670"/>
                <a:gd name="connsiteX58" fmla="*/ 1522793 w 1830925"/>
                <a:gd name="connsiteY58" fmla="*/ 1054674 h 1686670"/>
                <a:gd name="connsiteX59" fmla="*/ 1789664 w 1830925"/>
                <a:gd name="connsiteY59" fmla="*/ 894330 h 1686670"/>
                <a:gd name="connsiteX60" fmla="*/ 1827947 w 1830925"/>
                <a:gd name="connsiteY60" fmla="*/ 753404 h 1686670"/>
                <a:gd name="connsiteX61" fmla="*/ 534093 w 1830925"/>
                <a:gd name="connsiteY61" fmla="*/ 788358 h 1686670"/>
                <a:gd name="connsiteX62" fmla="*/ 522441 w 1830925"/>
                <a:gd name="connsiteY62" fmla="*/ 735649 h 1686670"/>
                <a:gd name="connsiteX63" fmla="*/ 534093 w 1830925"/>
                <a:gd name="connsiteY63" fmla="*/ 788358 h 1686670"/>
                <a:gd name="connsiteX64" fmla="*/ 788758 w 1830925"/>
                <a:gd name="connsiteY64" fmla="*/ 1373144 h 1686670"/>
                <a:gd name="connsiteX65" fmla="*/ 673909 w 1830925"/>
                <a:gd name="connsiteY65" fmla="*/ 1246644 h 1686670"/>
                <a:gd name="connsiteX66" fmla="*/ 860330 w 1830925"/>
                <a:gd name="connsiteY66" fmla="*/ 1223341 h 1686670"/>
                <a:gd name="connsiteX67" fmla="*/ 788758 w 1830925"/>
                <a:gd name="connsiteY67" fmla="*/ 1373144 h 1686670"/>
                <a:gd name="connsiteX68" fmla="*/ 876420 w 1830925"/>
                <a:gd name="connsiteY68" fmla="*/ 1041913 h 1686670"/>
                <a:gd name="connsiteX69" fmla="*/ 970186 w 1830925"/>
                <a:gd name="connsiteY69" fmla="*/ 997527 h 1686670"/>
                <a:gd name="connsiteX70" fmla="*/ 987386 w 1830925"/>
                <a:gd name="connsiteY70" fmla="*/ 1003630 h 1686670"/>
                <a:gd name="connsiteX71" fmla="*/ 1010688 w 1830925"/>
                <a:gd name="connsiteY71" fmla="*/ 1053010 h 1686670"/>
                <a:gd name="connsiteX72" fmla="*/ 876420 w 1830925"/>
                <a:gd name="connsiteY72" fmla="*/ 1041913 h 1686670"/>
                <a:gd name="connsiteX73" fmla="*/ 1052300 w 1830925"/>
                <a:gd name="connsiteY73" fmla="*/ 1110712 h 1686670"/>
                <a:gd name="connsiteX74" fmla="*/ 1076158 w 1830925"/>
                <a:gd name="connsiteY74" fmla="*/ 1136234 h 1686670"/>
                <a:gd name="connsiteX75" fmla="*/ 1052300 w 1830925"/>
                <a:gd name="connsiteY75" fmla="*/ 1110712 h 1686670"/>
                <a:gd name="connsiteX76" fmla="*/ 1299198 w 1830925"/>
                <a:gd name="connsiteY76" fmla="*/ 780590 h 1686670"/>
                <a:gd name="connsiteX77" fmla="*/ 1281443 w 1830925"/>
                <a:gd name="connsiteY77" fmla="*/ 780590 h 1686670"/>
                <a:gd name="connsiteX78" fmla="*/ 1238167 w 1830925"/>
                <a:gd name="connsiteY78" fmla="*/ 738978 h 1686670"/>
                <a:gd name="connsiteX79" fmla="*/ 1319726 w 1830925"/>
                <a:gd name="connsiteY79" fmla="*/ 752849 h 1686670"/>
                <a:gd name="connsiteX80" fmla="*/ 1299198 w 1830925"/>
                <a:gd name="connsiteY80" fmla="*/ 780590 h 168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30925" h="1686670">
                  <a:moveTo>
                    <a:pt x="1827947" y="753404"/>
                  </a:moveTo>
                  <a:cubicBezTo>
                    <a:pt x="1811857" y="687380"/>
                    <a:pt x="1760813" y="659638"/>
                    <a:pt x="1700337" y="644658"/>
                  </a:cubicBezTo>
                  <a:cubicBezTo>
                    <a:pt x="1678699" y="639110"/>
                    <a:pt x="1655951" y="638555"/>
                    <a:pt x="1633203" y="635226"/>
                  </a:cubicBezTo>
                  <a:cubicBezTo>
                    <a:pt x="1676479" y="523151"/>
                    <a:pt x="1648738" y="443256"/>
                    <a:pt x="1546650" y="380006"/>
                  </a:cubicBezTo>
                  <a:cubicBezTo>
                    <a:pt x="1503928" y="353374"/>
                    <a:pt x="1456768" y="336175"/>
                    <a:pt x="1407389" y="328962"/>
                  </a:cubicBezTo>
                  <a:cubicBezTo>
                    <a:pt x="1388525" y="326188"/>
                    <a:pt x="1380202" y="317865"/>
                    <a:pt x="1372435" y="302885"/>
                  </a:cubicBezTo>
                  <a:cubicBezTo>
                    <a:pt x="1340255" y="240190"/>
                    <a:pt x="1315288" y="174720"/>
                    <a:pt x="1288101" y="110360"/>
                  </a:cubicBezTo>
                  <a:cubicBezTo>
                    <a:pt x="1272011" y="71523"/>
                    <a:pt x="1250373" y="36014"/>
                    <a:pt x="1213755" y="12711"/>
                  </a:cubicBezTo>
                  <a:cubicBezTo>
                    <a:pt x="1163265" y="-19469"/>
                    <a:pt x="1102234" y="12711"/>
                    <a:pt x="1100015" y="72632"/>
                  </a:cubicBezTo>
                  <a:cubicBezTo>
                    <a:pt x="1098351" y="107586"/>
                    <a:pt x="1108338" y="140321"/>
                    <a:pt x="1121653" y="171946"/>
                  </a:cubicBezTo>
                  <a:cubicBezTo>
                    <a:pt x="1143292" y="224100"/>
                    <a:pt x="1165485" y="275699"/>
                    <a:pt x="1188232" y="327297"/>
                  </a:cubicBezTo>
                  <a:cubicBezTo>
                    <a:pt x="1194336" y="340613"/>
                    <a:pt x="1192671" y="346716"/>
                    <a:pt x="1178246" y="351710"/>
                  </a:cubicBezTo>
                  <a:cubicBezTo>
                    <a:pt x="1154388" y="360032"/>
                    <a:pt x="1133305" y="373348"/>
                    <a:pt x="1113331" y="387773"/>
                  </a:cubicBezTo>
                  <a:cubicBezTo>
                    <a:pt x="1012907" y="459901"/>
                    <a:pt x="1009024" y="587511"/>
                    <a:pt x="1104454" y="666296"/>
                  </a:cubicBezTo>
                  <a:cubicBezTo>
                    <a:pt x="1111666" y="671844"/>
                    <a:pt x="1120544" y="676283"/>
                    <a:pt x="1123873" y="685160"/>
                  </a:cubicBezTo>
                  <a:cubicBezTo>
                    <a:pt x="1093912" y="688489"/>
                    <a:pt x="1070609" y="677947"/>
                    <a:pt x="1052300" y="656309"/>
                  </a:cubicBezTo>
                  <a:cubicBezTo>
                    <a:pt x="1048416" y="651316"/>
                    <a:pt x="1041758" y="649097"/>
                    <a:pt x="1036210" y="645213"/>
                  </a:cubicBezTo>
                  <a:cubicBezTo>
                    <a:pt x="1009024" y="624129"/>
                    <a:pt x="964637" y="629678"/>
                    <a:pt x="946328" y="603046"/>
                  </a:cubicBezTo>
                  <a:cubicBezTo>
                    <a:pt x="928019" y="576414"/>
                    <a:pt x="920251" y="540351"/>
                    <a:pt x="901388" y="511500"/>
                  </a:cubicBezTo>
                  <a:cubicBezTo>
                    <a:pt x="900833" y="510945"/>
                    <a:pt x="900278" y="509835"/>
                    <a:pt x="899723" y="509280"/>
                  </a:cubicBezTo>
                  <a:cubicBezTo>
                    <a:pt x="889181" y="495965"/>
                    <a:pt x="885852" y="487642"/>
                    <a:pt x="908600" y="482649"/>
                  </a:cubicBezTo>
                  <a:cubicBezTo>
                    <a:pt x="941890" y="475436"/>
                    <a:pt x="972405" y="458791"/>
                    <a:pt x="1000701" y="438817"/>
                  </a:cubicBezTo>
                  <a:cubicBezTo>
                    <a:pt x="1113886" y="357813"/>
                    <a:pt x="1120544" y="206345"/>
                    <a:pt x="1014017" y="117573"/>
                  </a:cubicBezTo>
                  <a:cubicBezTo>
                    <a:pt x="935232" y="52104"/>
                    <a:pt x="844240" y="37678"/>
                    <a:pt x="745481" y="60426"/>
                  </a:cubicBezTo>
                  <a:cubicBezTo>
                    <a:pt x="642838" y="84284"/>
                    <a:pt x="541860" y="175275"/>
                    <a:pt x="560724" y="302885"/>
                  </a:cubicBezTo>
                  <a:cubicBezTo>
                    <a:pt x="562944" y="316756"/>
                    <a:pt x="558505" y="321194"/>
                    <a:pt x="544079" y="323968"/>
                  </a:cubicBezTo>
                  <a:cubicBezTo>
                    <a:pt x="430895" y="343387"/>
                    <a:pt x="380961" y="411076"/>
                    <a:pt x="394276" y="525370"/>
                  </a:cubicBezTo>
                  <a:cubicBezTo>
                    <a:pt x="396496" y="544234"/>
                    <a:pt x="402599" y="563099"/>
                    <a:pt x="407037" y="583627"/>
                  </a:cubicBezTo>
                  <a:cubicBezTo>
                    <a:pt x="268331" y="506506"/>
                    <a:pt x="113534" y="547009"/>
                    <a:pt x="36969" y="678502"/>
                  </a:cubicBezTo>
                  <a:cubicBezTo>
                    <a:pt x="-37933" y="807777"/>
                    <a:pt x="4789" y="976444"/>
                    <a:pt x="130734" y="1055784"/>
                  </a:cubicBezTo>
                  <a:cubicBezTo>
                    <a:pt x="237261" y="1122918"/>
                    <a:pt x="428121" y="1111822"/>
                    <a:pt x="516338" y="922071"/>
                  </a:cubicBezTo>
                  <a:cubicBezTo>
                    <a:pt x="551292" y="1014727"/>
                    <a:pt x="627303" y="1045242"/>
                    <a:pt x="721069" y="1058003"/>
                  </a:cubicBezTo>
                  <a:cubicBezTo>
                    <a:pt x="662812" y="1064661"/>
                    <a:pt x="610104" y="1069655"/>
                    <a:pt x="557950" y="1077977"/>
                  </a:cubicBezTo>
                  <a:cubicBezTo>
                    <a:pt x="513009" y="1085190"/>
                    <a:pt x="466959" y="1094622"/>
                    <a:pt x="436443" y="1131795"/>
                  </a:cubicBezTo>
                  <a:cubicBezTo>
                    <a:pt x="418689" y="1153988"/>
                    <a:pt x="400380" y="1160091"/>
                    <a:pt x="373748" y="1161201"/>
                  </a:cubicBezTo>
                  <a:cubicBezTo>
                    <a:pt x="297182" y="1164530"/>
                    <a:pt x="237261" y="1211690"/>
                    <a:pt x="224500" y="1278269"/>
                  </a:cubicBezTo>
                  <a:cubicBezTo>
                    <a:pt x="215622" y="1324320"/>
                    <a:pt x="231713" y="1366487"/>
                    <a:pt x="256680" y="1403660"/>
                  </a:cubicBezTo>
                  <a:cubicBezTo>
                    <a:pt x="328807" y="1510741"/>
                    <a:pt x="433114" y="1568998"/>
                    <a:pt x="557950" y="1592856"/>
                  </a:cubicBezTo>
                  <a:cubicBezTo>
                    <a:pt x="618981" y="1604507"/>
                    <a:pt x="678902" y="1601178"/>
                    <a:pt x="736049" y="1572327"/>
                  </a:cubicBezTo>
                  <a:cubicBezTo>
                    <a:pt x="763790" y="1558456"/>
                    <a:pt x="781545" y="1534044"/>
                    <a:pt x="800409" y="1509077"/>
                  </a:cubicBezTo>
                  <a:cubicBezTo>
                    <a:pt x="802628" y="1514070"/>
                    <a:pt x="803738" y="1516844"/>
                    <a:pt x="804848" y="1519064"/>
                  </a:cubicBezTo>
                  <a:cubicBezTo>
                    <a:pt x="845350" y="1612829"/>
                    <a:pt x="913593" y="1673305"/>
                    <a:pt x="1015682" y="1686621"/>
                  </a:cubicBezTo>
                  <a:cubicBezTo>
                    <a:pt x="1125537" y="1700492"/>
                    <a:pt x="1212645" y="1658880"/>
                    <a:pt x="1273676" y="1565669"/>
                  </a:cubicBezTo>
                  <a:cubicBezTo>
                    <a:pt x="1281998" y="1552908"/>
                    <a:pt x="1290320" y="1551244"/>
                    <a:pt x="1303081" y="1555127"/>
                  </a:cubicBezTo>
                  <a:cubicBezTo>
                    <a:pt x="1328604" y="1562895"/>
                    <a:pt x="1354680" y="1562895"/>
                    <a:pt x="1379647" y="1557347"/>
                  </a:cubicBezTo>
                  <a:cubicBezTo>
                    <a:pt x="1491168" y="1532380"/>
                    <a:pt x="1587152" y="1479671"/>
                    <a:pt x="1661499" y="1392563"/>
                  </a:cubicBezTo>
                  <a:cubicBezTo>
                    <a:pt x="1711988" y="1333197"/>
                    <a:pt x="1748607" y="1266618"/>
                    <a:pt x="1743058" y="1183949"/>
                  </a:cubicBezTo>
                  <a:cubicBezTo>
                    <a:pt x="1738620" y="1117924"/>
                    <a:pt x="1675924" y="1056339"/>
                    <a:pt x="1609900" y="1055229"/>
                  </a:cubicBezTo>
                  <a:cubicBezTo>
                    <a:pt x="1554417" y="1054119"/>
                    <a:pt x="1515025" y="1085190"/>
                    <a:pt x="1475632" y="1118479"/>
                  </a:cubicBezTo>
                  <a:cubicBezTo>
                    <a:pt x="1432356" y="1155653"/>
                    <a:pt x="1395737" y="1200039"/>
                    <a:pt x="1349132" y="1233883"/>
                  </a:cubicBezTo>
                  <a:cubicBezTo>
                    <a:pt x="1348577" y="1233883"/>
                    <a:pt x="1348022" y="1234438"/>
                    <a:pt x="1348022" y="1234438"/>
                  </a:cubicBezTo>
                  <a:cubicBezTo>
                    <a:pt x="1331378" y="1254967"/>
                    <a:pt x="1310294" y="1270502"/>
                    <a:pt x="1288656" y="1287701"/>
                  </a:cubicBezTo>
                  <a:cubicBezTo>
                    <a:pt x="1280888" y="1274940"/>
                    <a:pt x="1273121" y="1262734"/>
                    <a:pt x="1262579" y="1244980"/>
                  </a:cubicBezTo>
                  <a:cubicBezTo>
                    <a:pt x="1294204" y="1246644"/>
                    <a:pt x="1321391" y="1242760"/>
                    <a:pt x="1346913" y="1231664"/>
                  </a:cubicBezTo>
                  <a:cubicBezTo>
                    <a:pt x="1346913" y="1231664"/>
                    <a:pt x="1346913" y="1231664"/>
                    <a:pt x="1347467" y="1232219"/>
                  </a:cubicBezTo>
                  <a:cubicBezTo>
                    <a:pt x="1347467" y="1232219"/>
                    <a:pt x="1348022" y="1231664"/>
                    <a:pt x="1348022" y="1231664"/>
                  </a:cubicBezTo>
                  <a:cubicBezTo>
                    <a:pt x="1394628" y="1193936"/>
                    <a:pt x="1419595" y="1145666"/>
                    <a:pt x="1416266" y="1084635"/>
                  </a:cubicBezTo>
                  <a:cubicBezTo>
                    <a:pt x="1415711" y="1070764"/>
                    <a:pt x="1420150" y="1064661"/>
                    <a:pt x="1435130" y="1065216"/>
                  </a:cubicBezTo>
                  <a:cubicBezTo>
                    <a:pt x="1464536" y="1066326"/>
                    <a:pt x="1493942" y="1060777"/>
                    <a:pt x="1522793" y="1054674"/>
                  </a:cubicBezTo>
                  <a:cubicBezTo>
                    <a:pt x="1629874" y="1031926"/>
                    <a:pt x="1722530" y="983102"/>
                    <a:pt x="1789664" y="894330"/>
                  </a:cubicBezTo>
                  <a:cubicBezTo>
                    <a:pt x="1820734" y="852718"/>
                    <a:pt x="1840708" y="806112"/>
                    <a:pt x="1827947" y="753404"/>
                  </a:cubicBezTo>
                  <a:close/>
                  <a:moveTo>
                    <a:pt x="534093" y="788358"/>
                  </a:moveTo>
                  <a:cubicBezTo>
                    <a:pt x="530209" y="770603"/>
                    <a:pt x="526325" y="753959"/>
                    <a:pt x="522441" y="735649"/>
                  </a:cubicBezTo>
                  <a:cubicBezTo>
                    <a:pt x="559615" y="759507"/>
                    <a:pt x="559615" y="759507"/>
                    <a:pt x="534093" y="788358"/>
                  </a:cubicBezTo>
                  <a:close/>
                  <a:moveTo>
                    <a:pt x="788758" y="1373144"/>
                  </a:moveTo>
                  <a:cubicBezTo>
                    <a:pt x="758242" y="1320991"/>
                    <a:pt x="719404" y="1283263"/>
                    <a:pt x="673909" y="1246644"/>
                  </a:cubicBezTo>
                  <a:cubicBezTo>
                    <a:pt x="736049" y="1234438"/>
                    <a:pt x="795971" y="1227780"/>
                    <a:pt x="860330" y="1223341"/>
                  </a:cubicBezTo>
                  <a:cubicBezTo>
                    <a:pt x="823157" y="1267173"/>
                    <a:pt x="799854" y="1314333"/>
                    <a:pt x="788758" y="1373144"/>
                  </a:cubicBezTo>
                  <a:close/>
                  <a:moveTo>
                    <a:pt x="876420" y="1041913"/>
                  </a:moveTo>
                  <a:cubicBezTo>
                    <a:pt x="908045" y="1026933"/>
                    <a:pt x="940780" y="1015282"/>
                    <a:pt x="970186" y="997527"/>
                  </a:cubicBezTo>
                  <a:cubicBezTo>
                    <a:pt x="979063" y="991979"/>
                    <a:pt x="983502" y="995863"/>
                    <a:pt x="987386" y="1003630"/>
                  </a:cubicBezTo>
                  <a:cubicBezTo>
                    <a:pt x="994598" y="1019165"/>
                    <a:pt x="1001811" y="1034701"/>
                    <a:pt x="1010688" y="1053010"/>
                  </a:cubicBezTo>
                  <a:cubicBezTo>
                    <a:pt x="965193" y="1040804"/>
                    <a:pt x="921361" y="1034701"/>
                    <a:pt x="876420" y="1041913"/>
                  </a:cubicBezTo>
                  <a:close/>
                  <a:moveTo>
                    <a:pt x="1052300" y="1110712"/>
                  </a:moveTo>
                  <a:cubicBezTo>
                    <a:pt x="1062287" y="1121253"/>
                    <a:pt x="1068945" y="1128466"/>
                    <a:pt x="1076158" y="1136234"/>
                  </a:cubicBezTo>
                  <a:cubicBezTo>
                    <a:pt x="1049526" y="1140117"/>
                    <a:pt x="1049526" y="1140117"/>
                    <a:pt x="1052300" y="1110712"/>
                  </a:cubicBezTo>
                  <a:close/>
                  <a:moveTo>
                    <a:pt x="1299198" y="780590"/>
                  </a:moveTo>
                  <a:cubicBezTo>
                    <a:pt x="1293095" y="788358"/>
                    <a:pt x="1288101" y="787803"/>
                    <a:pt x="1281443" y="780590"/>
                  </a:cubicBezTo>
                  <a:cubicBezTo>
                    <a:pt x="1268127" y="767275"/>
                    <a:pt x="1254257" y="754513"/>
                    <a:pt x="1238167" y="738978"/>
                  </a:cubicBezTo>
                  <a:cubicBezTo>
                    <a:pt x="1267018" y="743972"/>
                    <a:pt x="1292540" y="748410"/>
                    <a:pt x="1319726" y="752849"/>
                  </a:cubicBezTo>
                  <a:cubicBezTo>
                    <a:pt x="1317507" y="766720"/>
                    <a:pt x="1305855" y="771713"/>
                    <a:pt x="1299198" y="780590"/>
                  </a:cubicBezTo>
                  <a:close/>
                </a:path>
              </a:pathLst>
            </a:custGeom>
            <a:solidFill>
              <a:srgbClr val="9202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C77FA61E-A702-415A-8ADB-BD7E86A22D88}"/>
                </a:ext>
              </a:extLst>
            </p:cNvPr>
            <p:cNvSpPr/>
            <p:nvPr/>
          </p:nvSpPr>
          <p:spPr>
            <a:xfrm>
              <a:off x="4987974" y="2112307"/>
              <a:ext cx="1810281" cy="1669247"/>
            </a:xfrm>
            <a:custGeom>
              <a:avLst/>
              <a:gdLst>
                <a:gd name="connsiteX0" fmla="*/ 385450 w 1810281"/>
                <a:gd name="connsiteY0" fmla="*/ 1155676 h 1669247"/>
                <a:gd name="connsiteX1" fmla="*/ 400430 w 1810281"/>
                <a:gd name="connsiteY1" fmla="*/ 1168992 h 1669247"/>
                <a:gd name="connsiteX2" fmla="*/ 488092 w 1810281"/>
                <a:gd name="connsiteY2" fmla="*/ 1247777 h 1669247"/>
                <a:gd name="connsiteX3" fmla="*/ 622915 w 1810281"/>
                <a:gd name="connsiteY3" fmla="*/ 1237790 h 1669247"/>
                <a:gd name="connsiteX4" fmla="*/ 655095 w 1810281"/>
                <a:gd name="connsiteY4" fmla="*/ 1242229 h 1669247"/>
                <a:gd name="connsiteX5" fmla="*/ 782705 w 1810281"/>
                <a:gd name="connsiteY5" fmla="*/ 1407012 h 1669247"/>
                <a:gd name="connsiteX6" fmla="*/ 692823 w 1810281"/>
                <a:gd name="connsiteY6" fmla="*/ 1563473 h 1669247"/>
                <a:gd name="connsiteX7" fmla="*/ 608490 w 1810281"/>
                <a:gd name="connsiteY7" fmla="*/ 1575679 h 1669247"/>
                <a:gd name="connsiteX8" fmla="*/ 328303 w 1810281"/>
                <a:gd name="connsiteY8" fmla="*/ 1467488 h 1669247"/>
                <a:gd name="connsiteX9" fmla="*/ 227324 w 1810281"/>
                <a:gd name="connsiteY9" fmla="*/ 1319904 h 1669247"/>
                <a:gd name="connsiteX10" fmla="*/ 290020 w 1810281"/>
                <a:gd name="connsiteY10" fmla="*/ 1180643 h 1669247"/>
                <a:gd name="connsiteX11" fmla="*/ 385450 w 1810281"/>
                <a:gd name="connsiteY11" fmla="*/ 1155676 h 1669247"/>
                <a:gd name="connsiteX12" fmla="*/ 1056234 w 1810281"/>
                <a:gd name="connsiteY12" fmla="*/ 1136812 h 1669247"/>
                <a:gd name="connsiteX13" fmla="*/ 1261519 w 1810281"/>
                <a:gd name="connsiteY13" fmla="*/ 1265532 h 1669247"/>
                <a:gd name="connsiteX14" fmla="*/ 1257635 w 1810281"/>
                <a:gd name="connsiteY14" fmla="*/ 1298266 h 1669247"/>
                <a:gd name="connsiteX15" fmla="*/ 1213804 w 1810281"/>
                <a:gd name="connsiteY15" fmla="*/ 1351531 h 1669247"/>
                <a:gd name="connsiteX16" fmla="*/ 1247094 w 1810281"/>
                <a:gd name="connsiteY16" fmla="*/ 1522417 h 1669247"/>
                <a:gd name="connsiteX17" fmla="*/ 1252087 w 1810281"/>
                <a:gd name="connsiteY17" fmla="*/ 1553487 h 1669247"/>
                <a:gd name="connsiteX18" fmla="*/ 1045137 w 1810281"/>
                <a:gd name="connsiteY18" fmla="*/ 1668891 h 1669247"/>
                <a:gd name="connsiteX19" fmla="*/ 810446 w 1810281"/>
                <a:gd name="connsiteY19" fmla="*/ 1519088 h 1669247"/>
                <a:gd name="connsiteX20" fmla="*/ 794911 w 1810281"/>
                <a:gd name="connsiteY20" fmla="*/ 1414781 h 1669247"/>
                <a:gd name="connsiteX21" fmla="*/ 854277 w 1810281"/>
                <a:gd name="connsiteY21" fmla="*/ 1222810 h 1669247"/>
                <a:gd name="connsiteX22" fmla="*/ 884792 w 1810281"/>
                <a:gd name="connsiteY22" fmla="*/ 1208385 h 1669247"/>
                <a:gd name="connsiteX23" fmla="*/ 1031821 w 1810281"/>
                <a:gd name="connsiteY23" fmla="*/ 1144025 h 1669247"/>
                <a:gd name="connsiteX24" fmla="*/ 1056234 w 1810281"/>
                <a:gd name="connsiteY24" fmla="*/ 1136812 h 1669247"/>
                <a:gd name="connsiteX25" fmla="*/ 1592820 w 1810281"/>
                <a:gd name="connsiteY25" fmla="*/ 1053103 h 1669247"/>
                <a:gd name="connsiteX26" fmla="*/ 1662658 w 1810281"/>
                <a:gd name="connsiteY26" fmla="*/ 1076891 h 1669247"/>
                <a:gd name="connsiteX27" fmla="*/ 1715367 w 1810281"/>
                <a:gd name="connsiteY27" fmla="*/ 1226139 h 1669247"/>
                <a:gd name="connsiteX28" fmla="*/ 1531719 w 1810281"/>
                <a:gd name="connsiteY28" fmla="*/ 1464159 h 1669247"/>
                <a:gd name="connsiteX29" fmla="*/ 1355840 w 1810281"/>
                <a:gd name="connsiteY29" fmla="*/ 1533513 h 1669247"/>
                <a:gd name="connsiteX30" fmla="*/ 1215469 w 1810281"/>
                <a:gd name="connsiteY30" fmla="*/ 1472482 h 1669247"/>
                <a:gd name="connsiteX31" fmla="*/ 1239326 w 1810281"/>
                <a:gd name="connsiteY31" fmla="*/ 1337659 h 1669247"/>
                <a:gd name="connsiteX32" fmla="*/ 1271506 w 1810281"/>
                <a:gd name="connsiteY32" fmla="*/ 1303815 h 1669247"/>
                <a:gd name="connsiteX33" fmla="*/ 1264293 w 1810281"/>
                <a:gd name="connsiteY33" fmla="*/ 1331001 h 1669247"/>
                <a:gd name="connsiteX34" fmla="*/ 1245429 w 1810281"/>
                <a:gd name="connsiteY34" fmla="*/ 1364846 h 1669247"/>
                <a:gd name="connsiteX35" fmla="*/ 1319221 w 1810281"/>
                <a:gd name="connsiteY35" fmla="*/ 1459721 h 1669247"/>
                <a:gd name="connsiteX36" fmla="*/ 1466250 w 1810281"/>
                <a:gd name="connsiteY36" fmla="*/ 1388703 h 1669247"/>
                <a:gd name="connsiteX37" fmla="*/ 1520623 w 1810281"/>
                <a:gd name="connsiteY37" fmla="*/ 1314356 h 1669247"/>
                <a:gd name="connsiteX38" fmla="*/ 1446276 w 1810281"/>
                <a:gd name="connsiteY38" fmla="*/ 1355414 h 1669247"/>
                <a:gd name="connsiteX39" fmla="*/ 1324769 w 1810281"/>
                <a:gd name="connsiteY39" fmla="*/ 1387594 h 1669247"/>
                <a:gd name="connsiteX40" fmla="*/ 1289260 w 1810281"/>
                <a:gd name="connsiteY40" fmla="*/ 1331001 h 1669247"/>
                <a:gd name="connsiteX41" fmla="*/ 1326434 w 1810281"/>
                <a:gd name="connsiteY41" fmla="*/ 1275519 h 1669247"/>
                <a:gd name="connsiteX42" fmla="*/ 1309789 w 1810281"/>
                <a:gd name="connsiteY42" fmla="*/ 1269970 h 1669247"/>
                <a:gd name="connsiteX43" fmla="*/ 1516739 w 1810281"/>
                <a:gd name="connsiteY43" fmla="*/ 1082994 h 1669247"/>
                <a:gd name="connsiteX44" fmla="*/ 1592820 w 1810281"/>
                <a:gd name="connsiteY44" fmla="*/ 1053103 h 1669247"/>
                <a:gd name="connsiteX45" fmla="*/ 893671 w 1810281"/>
                <a:gd name="connsiteY45" fmla="*/ 1038053 h 1669247"/>
                <a:gd name="connsiteX46" fmla="*/ 989101 w 1810281"/>
                <a:gd name="connsiteY46" fmla="*/ 1050259 h 1669247"/>
                <a:gd name="connsiteX47" fmla="*/ 1010185 w 1810281"/>
                <a:gd name="connsiteY47" fmla="*/ 1151793 h 1669247"/>
                <a:gd name="connsiteX48" fmla="*/ 885904 w 1810281"/>
                <a:gd name="connsiteY48" fmla="*/ 1197843 h 1669247"/>
                <a:gd name="connsiteX49" fmla="*/ 623471 w 1810281"/>
                <a:gd name="connsiteY49" fmla="*/ 1228358 h 1669247"/>
                <a:gd name="connsiteX50" fmla="*/ 519718 w 1810281"/>
                <a:gd name="connsiteY50" fmla="*/ 1236681 h 1669247"/>
                <a:gd name="connsiteX51" fmla="*/ 475332 w 1810281"/>
                <a:gd name="connsiteY51" fmla="*/ 1236126 h 1669247"/>
                <a:gd name="connsiteX52" fmla="*/ 412636 w 1810281"/>
                <a:gd name="connsiteY52" fmla="*/ 1197288 h 1669247"/>
                <a:gd name="connsiteX53" fmla="*/ 441487 w 1810281"/>
                <a:gd name="connsiteY53" fmla="*/ 1116284 h 1669247"/>
                <a:gd name="connsiteX54" fmla="*/ 575756 w 1810281"/>
                <a:gd name="connsiteY54" fmla="*/ 1070788 h 1669247"/>
                <a:gd name="connsiteX55" fmla="*/ 893671 w 1810281"/>
                <a:gd name="connsiteY55" fmla="*/ 1038053 h 1669247"/>
                <a:gd name="connsiteX56" fmla="*/ 1081756 w 1810281"/>
                <a:gd name="connsiteY56" fmla="*/ 682409 h 1669247"/>
                <a:gd name="connsiteX57" fmla="*/ 1206037 w 1810281"/>
                <a:gd name="connsiteY57" fmla="*/ 726240 h 1669247"/>
                <a:gd name="connsiteX58" fmla="*/ 1397452 w 1810281"/>
                <a:gd name="connsiteY58" fmla="*/ 1060800 h 1669247"/>
                <a:gd name="connsiteX59" fmla="*/ 1317002 w 1810281"/>
                <a:gd name="connsiteY59" fmla="*/ 1213932 h 1669247"/>
                <a:gd name="connsiteX60" fmla="*/ 1217688 w 1810281"/>
                <a:gd name="connsiteY60" fmla="*/ 1196733 h 1669247"/>
                <a:gd name="connsiteX61" fmla="*/ 1112826 w 1810281"/>
                <a:gd name="connsiteY61" fmla="*/ 1137921 h 1669247"/>
                <a:gd name="connsiteX62" fmla="*/ 1054569 w 1810281"/>
                <a:gd name="connsiteY62" fmla="*/ 1099083 h 1669247"/>
                <a:gd name="connsiteX63" fmla="*/ 990764 w 1810281"/>
                <a:gd name="connsiteY63" fmla="*/ 999215 h 1669247"/>
                <a:gd name="connsiteX64" fmla="*/ 1001861 w 1810281"/>
                <a:gd name="connsiteY64" fmla="*/ 955383 h 1669247"/>
                <a:gd name="connsiteX65" fmla="*/ 1106168 w 1810281"/>
                <a:gd name="connsiteY65" fmla="*/ 797813 h 1669247"/>
                <a:gd name="connsiteX66" fmla="*/ 1081756 w 1810281"/>
                <a:gd name="connsiteY66" fmla="*/ 682409 h 1669247"/>
                <a:gd name="connsiteX67" fmla="*/ 1642686 w 1810281"/>
                <a:gd name="connsiteY67" fmla="*/ 636914 h 1669247"/>
                <a:gd name="connsiteX68" fmla="*/ 1777509 w 1810281"/>
                <a:gd name="connsiteY68" fmla="*/ 690732 h 1669247"/>
                <a:gd name="connsiteX69" fmla="*/ 1805250 w 1810281"/>
                <a:gd name="connsiteY69" fmla="*/ 802253 h 1669247"/>
                <a:gd name="connsiteX70" fmla="*/ 1672092 w 1810281"/>
                <a:gd name="connsiteY70" fmla="*/ 965372 h 1669247"/>
                <a:gd name="connsiteX71" fmla="*/ 1432962 w 1810281"/>
                <a:gd name="connsiteY71" fmla="*/ 1041938 h 1669247"/>
                <a:gd name="connsiteX72" fmla="*/ 1403556 w 1810281"/>
                <a:gd name="connsiteY72" fmla="*/ 1018080 h 1669247"/>
                <a:gd name="connsiteX73" fmla="*/ 1300358 w 1810281"/>
                <a:gd name="connsiteY73" fmla="*/ 797815 h 1669247"/>
                <a:gd name="connsiteX74" fmla="*/ 1302022 w 1810281"/>
                <a:gd name="connsiteY74" fmla="*/ 768963 h 1669247"/>
                <a:gd name="connsiteX75" fmla="*/ 1403001 w 1810281"/>
                <a:gd name="connsiteY75" fmla="*/ 738447 h 1669247"/>
                <a:gd name="connsiteX76" fmla="*/ 1594416 w 1810281"/>
                <a:gd name="connsiteY76" fmla="*/ 650230 h 1669247"/>
                <a:gd name="connsiteX77" fmla="*/ 1642686 w 1810281"/>
                <a:gd name="connsiteY77" fmla="*/ 636914 h 1669247"/>
                <a:gd name="connsiteX78" fmla="*/ 894224 w 1810281"/>
                <a:gd name="connsiteY78" fmla="*/ 604734 h 1669247"/>
                <a:gd name="connsiteX79" fmla="*/ 1049021 w 1810281"/>
                <a:gd name="connsiteY79" fmla="*/ 662990 h 1669247"/>
                <a:gd name="connsiteX80" fmla="*/ 1044582 w 1810281"/>
                <a:gd name="connsiteY80" fmla="*/ 899901 h 1669247"/>
                <a:gd name="connsiteX81" fmla="*/ 776601 w 1810281"/>
                <a:gd name="connsiteY81" fmla="*/ 1032505 h 1669247"/>
                <a:gd name="connsiteX82" fmla="*/ 612373 w 1810281"/>
                <a:gd name="connsiteY82" fmla="*/ 1008647 h 1669247"/>
                <a:gd name="connsiteX83" fmla="*/ 512504 w 1810281"/>
                <a:gd name="connsiteY83" fmla="*/ 858289 h 1669247"/>
                <a:gd name="connsiteX84" fmla="*/ 602386 w 1810281"/>
                <a:gd name="connsiteY84" fmla="*/ 702383 h 1669247"/>
                <a:gd name="connsiteX85" fmla="*/ 894224 w 1810281"/>
                <a:gd name="connsiteY85" fmla="*/ 604734 h 1669247"/>
                <a:gd name="connsiteX86" fmla="*/ 296245 w 1810281"/>
                <a:gd name="connsiteY86" fmla="*/ 543122 h 1669247"/>
                <a:gd name="connsiteX87" fmla="*/ 393773 w 1810281"/>
                <a:gd name="connsiteY87" fmla="*/ 581431 h 1669247"/>
                <a:gd name="connsiteX88" fmla="*/ 423179 w 1810281"/>
                <a:gd name="connsiteY88" fmla="*/ 616940 h 1669247"/>
                <a:gd name="connsiteX89" fmla="*/ 470894 w 1810281"/>
                <a:gd name="connsiteY89" fmla="*/ 681300 h 1669247"/>
                <a:gd name="connsiteX90" fmla="*/ 506957 w 1810281"/>
                <a:gd name="connsiteY90" fmla="*/ 827220 h 1669247"/>
                <a:gd name="connsiteX91" fmla="*/ 462571 w 1810281"/>
                <a:gd name="connsiteY91" fmla="*/ 964262 h 1669247"/>
                <a:gd name="connsiteX92" fmla="*/ 81960 w 1810281"/>
                <a:gd name="connsiteY92" fmla="*/ 999771 h 1669247"/>
                <a:gd name="connsiteX93" fmla="*/ 76412 w 1810281"/>
                <a:gd name="connsiteY93" fmla="*/ 616940 h 1669247"/>
                <a:gd name="connsiteX94" fmla="*/ 262279 w 1810281"/>
                <a:gd name="connsiteY94" fmla="*/ 543148 h 1669247"/>
                <a:gd name="connsiteX95" fmla="*/ 296245 w 1810281"/>
                <a:gd name="connsiteY95" fmla="*/ 543122 h 1669247"/>
                <a:gd name="connsiteX96" fmla="*/ 526376 w 1810281"/>
                <a:gd name="connsiteY96" fmla="*/ 322327 h 1669247"/>
                <a:gd name="connsiteX97" fmla="*/ 566879 w 1810281"/>
                <a:gd name="connsiteY97" fmla="*/ 342856 h 1669247"/>
                <a:gd name="connsiteX98" fmla="*/ 627355 w 1810281"/>
                <a:gd name="connsiteY98" fmla="*/ 421086 h 1669247"/>
                <a:gd name="connsiteX99" fmla="*/ 621252 w 1810281"/>
                <a:gd name="connsiteY99" fmla="*/ 427744 h 1669247"/>
                <a:gd name="connsiteX100" fmla="*/ 644000 w 1810281"/>
                <a:gd name="connsiteY100" fmla="*/ 432183 h 1669247"/>
                <a:gd name="connsiteX101" fmla="*/ 849285 w 1810281"/>
                <a:gd name="connsiteY101" fmla="*/ 480453 h 1669247"/>
                <a:gd name="connsiteX102" fmla="*/ 870368 w 1810281"/>
                <a:gd name="connsiteY102" fmla="*/ 489330 h 1669247"/>
                <a:gd name="connsiteX103" fmla="*/ 921413 w 1810281"/>
                <a:gd name="connsiteY103" fmla="*/ 593637 h 1669247"/>
                <a:gd name="connsiteX104" fmla="*/ 804899 w 1810281"/>
                <a:gd name="connsiteY104" fmla="*/ 598076 h 1669247"/>
                <a:gd name="connsiteX105" fmla="*/ 725004 w 1810281"/>
                <a:gd name="connsiteY105" fmla="*/ 580321 h 1669247"/>
                <a:gd name="connsiteX106" fmla="*/ 633458 w 1810281"/>
                <a:gd name="connsiteY106" fmla="*/ 579767 h 1669247"/>
                <a:gd name="connsiteX107" fmla="*/ 572427 w 1810281"/>
                <a:gd name="connsiteY107" fmla="*/ 479898 h 1669247"/>
                <a:gd name="connsiteX108" fmla="*/ 592401 w 1810281"/>
                <a:gd name="connsiteY108" fmla="*/ 438841 h 1669247"/>
                <a:gd name="connsiteX109" fmla="*/ 552453 w 1810281"/>
                <a:gd name="connsiteY109" fmla="*/ 546477 h 1669247"/>
                <a:gd name="connsiteX110" fmla="*/ 625135 w 1810281"/>
                <a:gd name="connsiteY110" fmla="*/ 631365 h 1669247"/>
                <a:gd name="connsiteX111" fmla="*/ 644000 w 1810281"/>
                <a:gd name="connsiteY111" fmla="*/ 659107 h 1669247"/>
                <a:gd name="connsiteX112" fmla="*/ 561330 w 1810281"/>
                <a:gd name="connsiteY112" fmla="*/ 726795 h 1669247"/>
                <a:gd name="connsiteX113" fmla="*/ 539137 w 1810281"/>
                <a:gd name="connsiteY113" fmla="*/ 729015 h 1669247"/>
                <a:gd name="connsiteX114" fmla="*/ 392108 w 1810281"/>
                <a:gd name="connsiteY114" fmla="*/ 502091 h 1669247"/>
                <a:gd name="connsiteX115" fmla="*/ 489202 w 1810281"/>
                <a:gd name="connsiteY115" fmla="*/ 332869 h 1669247"/>
                <a:gd name="connsiteX116" fmla="*/ 526376 w 1810281"/>
                <a:gd name="connsiteY116" fmla="*/ 322327 h 1669247"/>
                <a:gd name="connsiteX117" fmla="*/ 1324554 w 1810281"/>
                <a:gd name="connsiteY117" fmla="*/ 321114 h 1669247"/>
                <a:gd name="connsiteX118" fmla="*/ 1495657 w 1810281"/>
                <a:gd name="connsiteY118" fmla="*/ 359501 h 1669247"/>
                <a:gd name="connsiteX119" fmla="*/ 1616609 w 1810281"/>
                <a:gd name="connsiteY119" fmla="*/ 468247 h 1669247"/>
                <a:gd name="connsiteX120" fmla="*/ 1577217 w 1810281"/>
                <a:gd name="connsiteY120" fmla="*/ 655778 h 1669247"/>
                <a:gd name="connsiteX121" fmla="*/ 1321442 w 1810281"/>
                <a:gd name="connsiteY121" fmla="*/ 730680 h 1669247"/>
                <a:gd name="connsiteX122" fmla="*/ 1109498 w 1810281"/>
                <a:gd name="connsiteY122" fmla="*/ 653559 h 1669247"/>
                <a:gd name="connsiteX123" fmla="*/ 1059008 w 1810281"/>
                <a:gd name="connsiteY123" fmla="*/ 437177 h 1669247"/>
                <a:gd name="connsiteX124" fmla="*/ 1143897 w 1810281"/>
                <a:gd name="connsiteY124" fmla="*/ 365604 h 1669247"/>
                <a:gd name="connsiteX125" fmla="*/ 1120594 w 1810281"/>
                <a:gd name="connsiteY125" fmla="*/ 396119 h 1669247"/>
                <a:gd name="connsiteX126" fmla="*/ 1067331 w 1810281"/>
                <a:gd name="connsiteY126" fmla="*/ 458815 h 1669247"/>
                <a:gd name="connsiteX127" fmla="*/ 1067331 w 1810281"/>
                <a:gd name="connsiteY127" fmla="*/ 553690 h 1669247"/>
                <a:gd name="connsiteX128" fmla="*/ 1191058 w 1810281"/>
                <a:gd name="connsiteY128" fmla="*/ 654114 h 1669247"/>
                <a:gd name="connsiteX129" fmla="*/ 1204374 w 1810281"/>
                <a:gd name="connsiteY129" fmla="*/ 656888 h 1669247"/>
                <a:gd name="connsiteX130" fmla="*/ 1212142 w 1810281"/>
                <a:gd name="connsiteY130" fmla="*/ 653559 h 1669247"/>
                <a:gd name="connsiteX131" fmla="*/ 1152219 w 1810281"/>
                <a:gd name="connsiteY131" fmla="*/ 556464 h 1669247"/>
                <a:gd name="connsiteX132" fmla="*/ 1138348 w 1810281"/>
                <a:gd name="connsiteY132" fmla="*/ 422751 h 1669247"/>
                <a:gd name="connsiteX133" fmla="*/ 1254308 w 1810281"/>
                <a:gd name="connsiteY133" fmla="*/ 353398 h 1669247"/>
                <a:gd name="connsiteX134" fmla="*/ 1299804 w 1810281"/>
                <a:gd name="connsiteY134" fmla="*/ 343966 h 1669247"/>
                <a:gd name="connsiteX135" fmla="*/ 1264850 w 1810281"/>
                <a:gd name="connsiteY135" fmla="*/ 326766 h 1669247"/>
                <a:gd name="connsiteX136" fmla="*/ 1324554 w 1810281"/>
                <a:gd name="connsiteY136" fmla="*/ 321114 h 1669247"/>
                <a:gd name="connsiteX137" fmla="*/ 831738 w 1810281"/>
                <a:gd name="connsiteY137" fmla="*/ 46995 h 1669247"/>
                <a:gd name="connsiteX138" fmla="*/ 1014068 w 1810281"/>
                <a:gd name="connsiteY138" fmla="*/ 128138 h 1669247"/>
                <a:gd name="connsiteX139" fmla="*/ 989101 w 1810281"/>
                <a:gd name="connsiteY139" fmla="*/ 414984 h 1669247"/>
                <a:gd name="connsiteX140" fmla="*/ 818769 w 1810281"/>
                <a:gd name="connsiteY140" fmla="*/ 471576 h 1669247"/>
                <a:gd name="connsiteX141" fmla="*/ 621805 w 1810281"/>
                <a:gd name="connsiteY141" fmla="*/ 400004 h 1669247"/>
                <a:gd name="connsiteX142" fmla="*/ 639005 w 1810281"/>
                <a:gd name="connsiteY142" fmla="*/ 103171 h 1669247"/>
                <a:gd name="connsiteX143" fmla="*/ 831738 w 1810281"/>
                <a:gd name="connsiteY143" fmla="*/ 46995 h 1669247"/>
                <a:gd name="connsiteX144" fmla="*/ 1176077 w 1810281"/>
                <a:gd name="connsiteY144" fmla="*/ 1083 h 1669247"/>
                <a:gd name="connsiteX145" fmla="*/ 1237107 w 1810281"/>
                <a:gd name="connsiteY145" fmla="*/ 49907 h 1669247"/>
                <a:gd name="connsiteX146" fmla="*/ 1279829 w 1810281"/>
                <a:gd name="connsiteY146" fmla="*/ 133131 h 1669247"/>
                <a:gd name="connsiteX147" fmla="*/ 1360279 w 1810281"/>
                <a:gd name="connsiteY147" fmla="*/ 311230 h 1669247"/>
                <a:gd name="connsiteX148" fmla="*/ 1207147 w 1810281"/>
                <a:gd name="connsiteY148" fmla="*/ 326211 h 1669247"/>
                <a:gd name="connsiteX149" fmla="*/ 1187728 w 1810281"/>
                <a:gd name="connsiteY149" fmla="*/ 315669 h 1669247"/>
                <a:gd name="connsiteX150" fmla="*/ 1100620 w 1810281"/>
                <a:gd name="connsiteY150" fmla="*/ 92074 h 1669247"/>
                <a:gd name="connsiteX151" fmla="*/ 1176077 w 1810281"/>
                <a:gd name="connsiteY151" fmla="*/ 1083 h 166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810281" h="1669247">
                  <a:moveTo>
                    <a:pt x="385450" y="1155676"/>
                  </a:moveTo>
                  <a:cubicBezTo>
                    <a:pt x="397656" y="1153456"/>
                    <a:pt x="399320" y="1159005"/>
                    <a:pt x="400430" y="1168992"/>
                  </a:cubicBezTo>
                  <a:cubicBezTo>
                    <a:pt x="406533" y="1225029"/>
                    <a:pt x="430391" y="1246112"/>
                    <a:pt x="488092" y="1247777"/>
                  </a:cubicBezTo>
                  <a:cubicBezTo>
                    <a:pt x="533588" y="1249441"/>
                    <a:pt x="578529" y="1245558"/>
                    <a:pt x="622915" y="1237790"/>
                  </a:cubicBezTo>
                  <a:cubicBezTo>
                    <a:pt x="634012" y="1236126"/>
                    <a:pt x="645108" y="1235016"/>
                    <a:pt x="655095" y="1242229"/>
                  </a:cubicBezTo>
                  <a:cubicBezTo>
                    <a:pt x="713906" y="1284395"/>
                    <a:pt x="763286" y="1334885"/>
                    <a:pt x="782705" y="1407012"/>
                  </a:cubicBezTo>
                  <a:cubicBezTo>
                    <a:pt x="802124" y="1478585"/>
                    <a:pt x="764396" y="1542944"/>
                    <a:pt x="692823" y="1563473"/>
                  </a:cubicBezTo>
                  <a:cubicBezTo>
                    <a:pt x="665637" y="1571241"/>
                    <a:pt x="637896" y="1579563"/>
                    <a:pt x="608490" y="1575679"/>
                  </a:cubicBezTo>
                  <a:cubicBezTo>
                    <a:pt x="503073" y="1571241"/>
                    <a:pt x="409307" y="1535177"/>
                    <a:pt x="328303" y="1467488"/>
                  </a:cubicBezTo>
                  <a:cubicBezTo>
                    <a:pt x="280588" y="1428095"/>
                    <a:pt x="242305" y="1382045"/>
                    <a:pt x="227324" y="1319904"/>
                  </a:cubicBezTo>
                  <a:cubicBezTo>
                    <a:pt x="212899" y="1260538"/>
                    <a:pt x="236756" y="1208939"/>
                    <a:pt x="290020" y="1180643"/>
                  </a:cubicBezTo>
                  <a:cubicBezTo>
                    <a:pt x="319980" y="1164553"/>
                    <a:pt x="352715" y="1160669"/>
                    <a:pt x="385450" y="1155676"/>
                  </a:cubicBezTo>
                  <a:close/>
                  <a:moveTo>
                    <a:pt x="1056234" y="1136812"/>
                  </a:moveTo>
                  <a:cubicBezTo>
                    <a:pt x="1146115" y="1146799"/>
                    <a:pt x="1215469" y="1187301"/>
                    <a:pt x="1261519" y="1265532"/>
                  </a:cubicBezTo>
                  <a:cubicBezTo>
                    <a:pt x="1269287" y="1278293"/>
                    <a:pt x="1270397" y="1287725"/>
                    <a:pt x="1257635" y="1298266"/>
                  </a:cubicBezTo>
                  <a:cubicBezTo>
                    <a:pt x="1239881" y="1313247"/>
                    <a:pt x="1226565" y="1332112"/>
                    <a:pt x="1213804" y="1351531"/>
                  </a:cubicBezTo>
                  <a:cubicBezTo>
                    <a:pt x="1173302" y="1413116"/>
                    <a:pt x="1185508" y="1481360"/>
                    <a:pt x="1247094" y="1522417"/>
                  </a:cubicBezTo>
                  <a:cubicBezTo>
                    <a:pt x="1263184" y="1533514"/>
                    <a:pt x="1262629" y="1539062"/>
                    <a:pt x="1252087" y="1553487"/>
                  </a:cubicBezTo>
                  <a:cubicBezTo>
                    <a:pt x="1201598" y="1625060"/>
                    <a:pt x="1132245" y="1662233"/>
                    <a:pt x="1045137" y="1668891"/>
                  </a:cubicBezTo>
                  <a:cubicBezTo>
                    <a:pt x="958584" y="1674994"/>
                    <a:pt x="848174" y="1601757"/>
                    <a:pt x="810446" y="1519088"/>
                  </a:cubicBezTo>
                  <a:cubicBezTo>
                    <a:pt x="794911" y="1484134"/>
                    <a:pt x="802678" y="1449180"/>
                    <a:pt x="794911" y="1414781"/>
                  </a:cubicBezTo>
                  <a:cubicBezTo>
                    <a:pt x="777711" y="1339879"/>
                    <a:pt x="806562" y="1278293"/>
                    <a:pt x="854277" y="1222810"/>
                  </a:cubicBezTo>
                  <a:cubicBezTo>
                    <a:pt x="863154" y="1212268"/>
                    <a:pt x="872031" y="1210049"/>
                    <a:pt x="884792" y="1208385"/>
                  </a:cubicBezTo>
                  <a:cubicBezTo>
                    <a:pt x="939720" y="1201172"/>
                    <a:pt x="995203" y="1193959"/>
                    <a:pt x="1031821" y="1144025"/>
                  </a:cubicBezTo>
                  <a:cubicBezTo>
                    <a:pt x="1039034" y="1134038"/>
                    <a:pt x="1048466" y="1137922"/>
                    <a:pt x="1056234" y="1136812"/>
                  </a:cubicBezTo>
                  <a:close/>
                  <a:moveTo>
                    <a:pt x="1592820" y="1053103"/>
                  </a:moveTo>
                  <a:cubicBezTo>
                    <a:pt x="1616608" y="1052340"/>
                    <a:pt x="1639356" y="1060524"/>
                    <a:pt x="1662658" y="1076891"/>
                  </a:cubicBezTo>
                  <a:cubicBezTo>
                    <a:pt x="1710928" y="1111290"/>
                    <a:pt x="1731457" y="1166218"/>
                    <a:pt x="1715367" y="1226139"/>
                  </a:cubicBezTo>
                  <a:cubicBezTo>
                    <a:pt x="1689290" y="1332111"/>
                    <a:pt x="1623266" y="1408122"/>
                    <a:pt x="1531719" y="1464159"/>
                  </a:cubicBezTo>
                  <a:cubicBezTo>
                    <a:pt x="1477347" y="1497449"/>
                    <a:pt x="1420200" y="1523526"/>
                    <a:pt x="1355840" y="1533513"/>
                  </a:cubicBezTo>
                  <a:cubicBezTo>
                    <a:pt x="1301467" y="1542390"/>
                    <a:pt x="1242655" y="1518533"/>
                    <a:pt x="1215469" y="1472482"/>
                  </a:cubicBezTo>
                  <a:cubicBezTo>
                    <a:pt x="1192166" y="1433089"/>
                    <a:pt x="1201043" y="1382045"/>
                    <a:pt x="1239326" y="1337659"/>
                  </a:cubicBezTo>
                  <a:cubicBezTo>
                    <a:pt x="1249868" y="1326008"/>
                    <a:pt x="1255971" y="1310473"/>
                    <a:pt x="1271506" y="1303815"/>
                  </a:cubicBezTo>
                  <a:cubicBezTo>
                    <a:pt x="1278164" y="1314911"/>
                    <a:pt x="1269287" y="1322679"/>
                    <a:pt x="1264293" y="1331001"/>
                  </a:cubicBezTo>
                  <a:cubicBezTo>
                    <a:pt x="1257635" y="1342098"/>
                    <a:pt x="1249313" y="1352639"/>
                    <a:pt x="1245429" y="1364846"/>
                  </a:cubicBezTo>
                  <a:cubicBezTo>
                    <a:pt x="1224901" y="1429205"/>
                    <a:pt x="1250423" y="1464714"/>
                    <a:pt x="1319221" y="1459721"/>
                  </a:cubicBezTo>
                  <a:cubicBezTo>
                    <a:pt x="1376368" y="1455837"/>
                    <a:pt x="1425748" y="1429760"/>
                    <a:pt x="1466250" y="1388703"/>
                  </a:cubicBezTo>
                  <a:cubicBezTo>
                    <a:pt x="1487333" y="1367620"/>
                    <a:pt x="1512301" y="1349311"/>
                    <a:pt x="1520623" y="1314356"/>
                  </a:cubicBezTo>
                  <a:cubicBezTo>
                    <a:pt x="1492882" y="1326563"/>
                    <a:pt x="1470134" y="1342098"/>
                    <a:pt x="1446276" y="1355414"/>
                  </a:cubicBezTo>
                  <a:cubicBezTo>
                    <a:pt x="1408548" y="1376497"/>
                    <a:pt x="1369155" y="1390923"/>
                    <a:pt x="1324769" y="1387594"/>
                  </a:cubicBezTo>
                  <a:cubicBezTo>
                    <a:pt x="1288706" y="1384819"/>
                    <a:pt x="1275390" y="1363736"/>
                    <a:pt x="1289260" y="1331001"/>
                  </a:cubicBezTo>
                  <a:cubicBezTo>
                    <a:pt x="1298138" y="1310473"/>
                    <a:pt x="1313118" y="1293828"/>
                    <a:pt x="1326434" y="1275519"/>
                  </a:cubicBezTo>
                  <a:cubicBezTo>
                    <a:pt x="1321440" y="1271080"/>
                    <a:pt x="1313673" y="1275519"/>
                    <a:pt x="1309789" y="1269970"/>
                  </a:cubicBezTo>
                  <a:cubicBezTo>
                    <a:pt x="1378033" y="1206720"/>
                    <a:pt x="1440728" y="1137367"/>
                    <a:pt x="1516739" y="1082994"/>
                  </a:cubicBezTo>
                  <a:cubicBezTo>
                    <a:pt x="1544203" y="1063575"/>
                    <a:pt x="1569032" y="1053866"/>
                    <a:pt x="1592820" y="1053103"/>
                  </a:cubicBezTo>
                  <a:close/>
                  <a:moveTo>
                    <a:pt x="893671" y="1038053"/>
                  </a:moveTo>
                  <a:cubicBezTo>
                    <a:pt x="925851" y="1034724"/>
                    <a:pt x="958586" y="1039163"/>
                    <a:pt x="989101" y="1050259"/>
                  </a:cubicBezTo>
                  <a:cubicBezTo>
                    <a:pt x="1032932" y="1066349"/>
                    <a:pt x="1042920" y="1118503"/>
                    <a:pt x="1010185" y="1151793"/>
                  </a:cubicBezTo>
                  <a:cubicBezTo>
                    <a:pt x="976341" y="1186747"/>
                    <a:pt x="931399" y="1195624"/>
                    <a:pt x="885904" y="1197843"/>
                  </a:cubicBezTo>
                  <a:cubicBezTo>
                    <a:pt x="797686" y="1202282"/>
                    <a:pt x="710579" y="1216707"/>
                    <a:pt x="623471" y="1228358"/>
                  </a:cubicBezTo>
                  <a:cubicBezTo>
                    <a:pt x="589627" y="1232797"/>
                    <a:pt x="555226" y="1238345"/>
                    <a:pt x="519718" y="1236681"/>
                  </a:cubicBezTo>
                  <a:cubicBezTo>
                    <a:pt x="504737" y="1236681"/>
                    <a:pt x="489757" y="1237791"/>
                    <a:pt x="475332" y="1236126"/>
                  </a:cubicBezTo>
                  <a:cubicBezTo>
                    <a:pt x="448700" y="1233352"/>
                    <a:pt x="423733" y="1223920"/>
                    <a:pt x="412636" y="1197288"/>
                  </a:cubicBezTo>
                  <a:cubicBezTo>
                    <a:pt x="402094" y="1171766"/>
                    <a:pt x="416520" y="1134593"/>
                    <a:pt x="441487" y="1116284"/>
                  </a:cubicBezTo>
                  <a:cubicBezTo>
                    <a:pt x="481435" y="1087433"/>
                    <a:pt x="528040" y="1075781"/>
                    <a:pt x="575756" y="1070788"/>
                  </a:cubicBezTo>
                  <a:cubicBezTo>
                    <a:pt x="681728" y="1058582"/>
                    <a:pt x="787700" y="1048040"/>
                    <a:pt x="893671" y="1038053"/>
                  </a:cubicBezTo>
                  <a:close/>
                  <a:moveTo>
                    <a:pt x="1081756" y="682409"/>
                  </a:moveTo>
                  <a:cubicBezTo>
                    <a:pt x="1131690" y="682964"/>
                    <a:pt x="1171637" y="700718"/>
                    <a:pt x="1206037" y="726240"/>
                  </a:cubicBezTo>
                  <a:cubicBezTo>
                    <a:pt x="1318112" y="809464"/>
                    <a:pt x="1386355" y="920429"/>
                    <a:pt x="1397452" y="1060800"/>
                  </a:cubicBezTo>
                  <a:cubicBezTo>
                    <a:pt x="1401890" y="1117947"/>
                    <a:pt x="1381917" y="1191185"/>
                    <a:pt x="1317002" y="1213932"/>
                  </a:cubicBezTo>
                  <a:cubicBezTo>
                    <a:pt x="1270951" y="1230577"/>
                    <a:pt x="1249313" y="1232242"/>
                    <a:pt x="1217688" y="1196733"/>
                  </a:cubicBezTo>
                  <a:cubicBezTo>
                    <a:pt x="1189947" y="1165662"/>
                    <a:pt x="1152774" y="1147353"/>
                    <a:pt x="1112826" y="1137921"/>
                  </a:cubicBezTo>
                  <a:cubicBezTo>
                    <a:pt x="1087304" y="1131818"/>
                    <a:pt x="1069550" y="1117947"/>
                    <a:pt x="1054569" y="1099083"/>
                  </a:cubicBezTo>
                  <a:cubicBezTo>
                    <a:pt x="1030157" y="1068013"/>
                    <a:pt x="1009073" y="1034724"/>
                    <a:pt x="990764" y="999215"/>
                  </a:cubicBezTo>
                  <a:cubicBezTo>
                    <a:pt x="980222" y="978686"/>
                    <a:pt x="985216" y="968144"/>
                    <a:pt x="1001861" y="955383"/>
                  </a:cubicBezTo>
                  <a:cubicBezTo>
                    <a:pt x="1054569" y="914881"/>
                    <a:pt x="1093962" y="865502"/>
                    <a:pt x="1106168" y="797813"/>
                  </a:cubicBezTo>
                  <a:cubicBezTo>
                    <a:pt x="1113936" y="757865"/>
                    <a:pt x="1104504" y="721802"/>
                    <a:pt x="1081756" y="682409"/>
                  </a:cubicBezTo>
                  <a:close/>
                  <a:moveTo>
                    <a:pt x="1642686" y="636914"/>
                  </a:moveTo>
                  <a:cubicBezTo>
                    <a:pt x="1693175" y="640243"/>
                    <a:pt x="1740891" y="651894"/>
                    <a:pt x="1777509" y="690732"/>
                  </a:cubicBezTo>
                  <a:cubicBezTo>
                    <a:pt x="1808580" y="723467"/>
                    <a:pt x="1816902" y="760640"/>
                    <a:pt x="1805250" y="802253"/>
                  </a:cubicBezTo>
                  <a:cubicBezTo>
                    <a:pt x="1785277" y="876600"/>
                    <a:pt x="1733123" y="924315"/>
                    <a:pt x="1672092" y="965372"/>
                  </a:cubicBezTo>
                  <a:cubicBezTo>
                    <a:pt x="1599965" y="1014197"/>
                    <a:pt x="1518405" y="1035280"/>
                    <a:pt x="1432962" y="1041938"/>
                  </a:cubicBezTo>
                  <a:cubicBezTo>
                    <a:pt x="1414652" y="1043602"/>
                    <a:pt x="1406884" y="1039719"/>
                    <a:pt x="1403556" y="1018080"/>
                  </a:cubicBezTo>
                  <a:cubicBezTo>
                    <a:pt x="1389685" y="935411"/>
                    <a:pt x="1352511" y="862729"/>
                    <a:pt x="1300358" y="797815"/>
                  </a:cubicBezTo>
                  <a:cubicBezTo>
                    <a:pt x="1289816" y="784498"/>
                    <a:pt x="1294809" y="780059"/>
                    <a:pt x="1302022" y="768963"/>
                  </a:cubicBezTo>
                  <a:cubicBezTo>
                    <a:pt x="1327544" y="730125"/>
                    <a:pt x="1368601" y="743995"/>
                    <a:pt x="1403001" y="738447"/>
                  </a:cubicBezTo>
                  <a:cubicBezTo>
                    <a:pt x="1475684" y="726796"/>
                    <a:pt x="1542818" y="706267"/>
                    <a:pt x="1594416" y="650230"/>
                  </a:cubicBezTo>
                  <a:cubicBezTo>
                    <a:pt x="1608842" y="634695"/>
                    <a:pt x="1625487" y="637469"/>
                    <a:pt x="1642686" y="636914"/>
                  </a:cubicBezTo>
                  <a:close/>
                  <a:moveTo>
                    <a:pt x="894224" y="604734"/>
                  </a:moveTo>
                  <a:cubicBezTo>
                    <a:pt x="951926" y="606953"/>
                    <a:pt x="1006854" y="623043"/>
                    <a:pt x="1049021" y="662990"/>
                  </a:cubicBezTo>
                  <a:cubicBezTo>
                    <a:pt x="1120038" y="729570"/>
                    <a:pt x="1115045" y="817787"/>
                    <a:pt x="1044582" y="899901"/>
                  </a:cubicBezTo>
                  <a:cubicBezTo>
                    <a:pt x="974674" y="981461"/>
                    <a:pt x="882573" y="1020853"/>
                    <a:pt x="776601" y="1032505"/>
                  </a:cubicBezTo>
                  <a:cubicBezTo>
                    <a:pt x="718899" y="1039162"/>
                    <a:pt x="665081" y="1030285"/>
                    <a:pt x="612373" y="1008647"/>
                  </a:cubicBezTo>
                  <a:cubicBezTo>
                    <a:pt x="554671" y="985344"/>
                    <a:pt x="512504" y="925423"/>
                    <a:pt x="512504" y="858289"/>
                  </a:cubicBezTo>
                  <a:cubicBezTo>
                    <a:pt x="516943" y="798923"/>
                    <a:pt x="551342" y="745105"/>
                    <a:pt x="602386" y="702383"/>
                  </a:cubicBezTo>
                  <a:cubicBezTo>
                    <a:pt x="686164" y="631920"/>
                    <a:pt x="784924" y="599740"/>
                    <a:pt x="894224" y="604734"/>
                  </a:cubicBezTo>
                  <a:close/>
                  <a:moveTo>
                    <a:pt x="296245" y="543122"/>
                  </a:moveTo>
                  <a:cubicBezTo>
                    <a:pt x="329690" y="547621"/>
                    <a:pt x="361731" y="564370"/>
                    <a:pt x="393773" y="581431"/>
                  </a:cubicBezTo>
                  <a:cubicBezTo>
                    <a:pt x="408753" y="589199"/>
                    <a:pt x="415966" y="603624"/>
                    <a:pt x="423179" y="616940"/>
                  </a:cubicBezTo>
                  <a:cubicBezTo>
                    <a:pt x="436495" y="640797"/>
                    <a:pt x="452585" y="662436"/>
                    <a:pt x="470894" y="681300"/>
                  </a:cubicBezTo>
                  <a:cubicBezTo>
                    <a:pt x="511396" y="723466"/>
                    <a:pt x="515835" y="772847"/>
                    <a:pt x="506957" y="827220"/>
                  </a:cubicBezTo>
                  <a:cubicBezTo>
                    <a:pt x="499190" y="875490"/>
                    <a:pt x="491977" y="922095"/>
                    <a:pt x="462571" y="964262"/>
                  </a:cubicBezTo>
                  <a:cubicBezTo>
                    <a:pt x="374909" y="1089098"/>
                    <a:pt x="191816" y="1106297"/>
                    <a:pt x="81960" y="999771"/>
                  </a:cubicBezTo>
                  <a:cubicBezTo>
                    <a:pt x="-20683" y="900457"/>
                    <a:pt x="-31780" y="731234"/>
                    <a:pt x="76412" y="616940"/>
                  </a:cubicBezTo>
                  <a:cubicBezTo>
                    <a:pt x="124126" y="566451"/>
                    <a:pt x="185713" y="539264"/>
                    <a:pt x="262279" y="543148"/>
                  </a:cubicBezTo>
                  <a:cubicBezTo>
                    <a:pt x="273792" y="541483"/>
                    <a:pt x="285096" y="541622"/>
                    <a:pt x="296245" y="543122"/>
                  </a:cubicBezTo>
                  <a:close/>
                  <a:moveTo>
                    <a:pt x="526376" y="322327"/>
                  </a:moveTo>
                  <a:cubicBezTo>
                    <a:pt x="545241" y="318444"/>
                    <a:pt x="559666" y="320108"/>
                    <a:pt x="566879" y="342856"/>
                  </a:cubicBezTo>
                  <a:cubicBezTo>
                    <a:pt x="577420" y="375591"/>
                    <a:pt x="606271" y="395564"/>
                    <a:pt x="627355" y="421086"/>
                  </a:cubicBezTo>
                  <a:cubicBezTo>
                    <a:pt x="625690" y="423860"/>
                    <a:pt x="623471" y="426080"/>
                    <a:pt x="621252" y="427744"/>
                  </a:cubicBezTo>
                  <a:cubicBezTo>
                    <a:pt x="629019" y="427189"/>
                    <a:pt x="636787" y="428854"/>
                    <a:pt x="644000" y="432183"/>
                  </a:cubicBezTo>
                  <a:cubicBezTo>
                    <a:pt x="706695" y="471576"/>
                    <a:pt x="775493" y="487111"/>
                    <a:pt x="849285" y="480453"/>
                  </a:cubicBezTo>
                  <a:cubicBezTo>
                    <a:pt x="859272" y="479343"/>
                    <a:pt x="865375" y="482672"/>
                    <a:pt x="870368" y="489330"/>
                  </a:cubicBezTo>
                  <a:cubicBezTo>
                    <a:pt x="893117" y="520400"/>
                    <a:pt x="910871" y="554245"/>
                    <a:pt x="921413" y="593637"/>
                  </a:cubicBezTo>
                  <a:cubicBezTo>
                    <a:pt x="881465" y="593082"/>
                    <a:pt x="842627" y="589753"/>
                    <a:pt x="804899" y="598076"/>
                  </a:cubicBezTo>
                  <a:cubicBezTo>
                    <a:pt x="773274" y="552025"/>
                    <a:pt x="773274" y="552025"/>
                    <a:pt x="725004" y="580321"/>
                  </a:cubicBezTo>
                  <a:cubicBezTo>
                    <a:pt x="694489" y="598631"/>
                    <a:pt x="662864" y="599186"/>
                    <a:pt x="633458" y="579767"/>
                  </a:cubicBezTo>
                  <a:cubicBezTo>
                    <a:pt x="598504" y="556464"/>
                    <a:pt x="572982" y="524839"/>
                    <a:pt x="572427" y="479898"/>
                  </a:cubicBezTo>
                  <a:cubicBezTo>
                    <a:pt x="572427" y="463253"/>
                    <a:pt x="580195" y="448273"/>
                    <a:pt x="592401" y="438841"/>
                  </a:cubicBezTo>
                  <a:cubicBezTo>
                    <a:pt x="550789" y="458815"/>
                    <a:pt x="534699" y="499872"/>
                    <a:pt x="552453" y="546477"/>
                  </a:cubicBezTo>
                  <a:cubicBezTo>
                    <a:pt x="566324" y="583650"/>
                    <a:pt x="594065" y="608618"/>
                    <a:pt x="625135" y="631365"/>
                  </a:cubicBezTo>
                  <a:cubicBezTo>
                    <a:pt x="634013" y="637468"/>
                    <a:pt x="651767" y="640243"/>
                    <a:pt x="644000" y="659107"/>
                  </a:cubicBezTo>
                  <a:cubicBezTo>
                    <a:pt x="613484" y="677416"/>
                    <a:pt x="583523" y="697945"/>
                    <a:pt x="561330" y="726795"/>
                  </a:cubicBezTo>
                  <a:cubicBezTo>
                    <a:pt x="553563" y="737337"/>
                    <a:pt x="548569" y="736228"/>
                    <a:pt x="539137" y="729015"/>
                  </a:cubicBezTo>
                  <a:cubicBezTo>
                    <a:pt x="465344" y="669648"/>
                    <a:pt x="409307" y="599740"/>
                    <a:pt x="392108" y="502091"/>
                  </a:cubicBezTo>
                  <a:cubicBezTo>
                    <a:pt x="379901" y="428854"/>
                    <a:pt x="418739" y="358391"/>
                    <a:pt x="489202" y="332869"/>
                  </a:cubicBezTo>
                  <a:cubicBezTo>
                    <a:pt x="501408" y="328430"/>
                    <a:pt x="513614" y="325101"/>
                    <a:pt x="526376" y="322327"/>
                  </a:cubicBezTo>
                  <a:close/>
                  <a:moveTo>
                    <a:pt x="1324554" y="321114"/>
                  </a:moveTo>
                  <a:cubicBezTo>
                    <a:pt x="1383617" y="320490"/>
                    <a:pt x="1440729" y="334533"/>
                    <a:pt x="1495657" y="359501"/>
                  </a:cubicBezTo>
                  <a:cubicBezTo>
                    <a:pt x="1547256" y="382804"/>
                    <a:pt x="1590533" y="416093"/>
                    <a:pt x="1616609" y="468247"/>
                  </a:cubicBezTo>
                  <a:cubicBezTo>
                    <a:pt x="1648235" y="531497"/>
                    <a:pt x="1632145" y="610837"/>
                    <a:pt x="1577217" y="655778"/>
                  </a:cubicBezTo>
                  <a:cubicBezTo>
                    <a:pt x="1502870" y="717364"/>
                    <a:pt x="1414653" y="737337"/>
                    <a:pt x="1321442" y="730680"/>
                  </a:cubicBezTo>
                  <a:cubicBezTo>
                    <a:pt x="1244321" y="725131"/>
                    <a:pt x="1171083" y="703493"/>
                    <a:pt x="1109498" y="653559"/>
                  </a:cubicBezTo>
                  <a:cubicBezTo>
                    <a:pt x="1049576" y="604734"/>
                    <a:pt x="1005190" y="519291"/>
                    <a:pt x="1059008" y="437177"/>
                  </a:cubicBezTo>
                  <a:cubicBezTo>
                    <a:pt x="1080092" y="405552"/>
                    <a:pt x="1106169" y="378365"/>
                    <a:pt x="1143897" y="365604"/>
                  </a:cubicBezTo>
                  <a:cubicBezTo>
                    <a:pt x="1146671" y="383913"/>
                    <a:pt x="1130026" y="388352"/>
                    <a:pt x="1120594" y="396119"/>
                  </a:cubicBezTo>
                  <a:cubicBezTo>
                    <a:pt x="1098956" y="413874"/>
                    <a:pt x="1080647" y="434403"/>
                    <a:pt x="1067331" y="458815"/>
                  </a:cubicBezTo>
                  <a:cubicBezTo>
                    <a:pt x="1050686" y="489885"/>
                    <a:pt x="1049576" y="521510"/>
                    <a:pt x="1067331" y="553690"/>
                  </a:cubicBezTo>
                  <a:cubicBezTo>
                    <a:pt x="1095072" y="603624"/>
                    <a:pt x="1138348" y="634695"/>
                    <a:pt x="1191058" y="654114"/>
                  </a:cubicBezTo>
                  <a:cubicBezTo>
                    <a:pt x="1194942" y="655778"/>
                    <a:pt x="1199935" y="656888"/>
                    <a:pt x="1204374" y="656888"/>
                  </a:cubicBezTo>
                  <a:cubicBezTo>
                    <a:pt x="1207148" y="656888"/>
                    <a:pt x="1209922" y="656888"/>
                    <a:pt x="1212142" y="653559"/>
                  </a:cubicBezTo>
                  <a:cubicBezTo>
                    <a:pt x="1200490" y="616385"/>
                    <a:pt x="1187173" y="582541"/>
                    <a:pt x="1152219" y="556464"/>
                  </a:cubicBezTo>
                  <a:cubicBezTo>
                    <a:pt x="1103949" y="520955"/>
                    <a:pt x="1101730" y="470466"/>
                    <a:pt x="1138348" y="422751"/>
                  </a:cubicBezTo>
                  <a:cubicBezTo>
                    <a:pt x="1167754" y="384468"/>
                    <a:pt x="1207148" y="362275"/>
                    <a:pt x="1254308" y="353398"/>
                  </a:cubicBezTo>
                  <a:cubicBezTo>
                    <a:pt x="1268734" y="350624"/>
                    <a:pt x="1284824" y="350069"/>
                    <a:pt x="1299804" y="343966"/>
                  </a:cubicBezTo>
                  <a:cubicBezTo>
                    <a:pt x="1290372" y="330095"/>
                    <a:pt x="1272617" y="338418"/>
                    <a:pt x="1264850" y="326766"/>
                  </a:cubicBezTo>
                  <a:cubicBezTo>
                    <a:pt x="1284962" y="323160"/>
                    <a:pt x="1304867" y="321322"/>
                    <a:pt x="1324554" y="321114"/>
                  </a:cubicBezTo>
                  <a:close/>
                  <a:moveTo>
                    <a:pt x="831738" y="46995"/>
                  </a:moveTo>
                  <a:cubicBezTo>
                    <a:pt x="899774" y="51433"/>
                    <a:pt x="966075" y="78759"/>
                    <a:pt x="1014068" y="128138"/>
                  </a:cubicBezTo>
                  <a:cubicBezTo>
                    <a:pt x="1103395" y="219684"/>
                    <a:pt x="1082312" y="342857"/>
                    <a:pt x="989101" y="414984"/>
                  </a:cubicBezTo>
                  <a:cubicBezTo>
                    <a:pt x="938057" y="454377"/>
                    <a:pt x="879245" y="473241"/>
                    <a:pt x="818769" y="471576"/>
                  </a:cubicBezTo>
                  <a:cubicBezTo>
                    <a:pt x="740539" y="472131"/>
                    <a:pt x="675068" y="450493"/>
                    <a:pt x="621805" y="400004"/>
                  </a:cubicBezTo>
                  <a:cubicBezTo>
                    <a:pt x="528039" y="310676"/>
                    <a:pt x="536362" y="181401"/>
                    <a:pt x="639005" y="103171"/>
                  </a:cubicBezTo>
                  <a:cubicBezTo>
                    <a:pt x="693933" y="61004"/>
                    <a:pt x="763702" y="42556"/>
                    <a:pt x="831738" y="46995"/>
                  </a:cubicBezTo>
                  <a:close/>
                  <a:moveTo>
                    <a:pt x="1176077" y="1083"/>
                  </a:moveTo>
                  <a:cubicBezTo>
                    <a:pt x="1205482" y="5521"/>
                    <a:pt x="1221017" y="28824"/>
                    <a:pt x="1237107" y="49907"/>
                  </a:cubicBezTo>
                  <a:cubicBezTo>
                    <a:pt x="1255971" y="74875"/>
                    <a:pt x="1268732" y="103725"/>
                    <a:pt x="1279829" y="133131"/>
                  </a:cubicBezTo>
                  <a:cubicBezTo>
                    <a:pt x="1302577" y="192498"/>
                    <a:pt x="1327544" y="250200"/>
                    <a:pt x="1360279" y="311230"/>
                  </a:cubicBezTo>
                  <a:cubicBezTo>
                    <a:pt x="1304796" y="310121"/>
                    <a:pt x="1255417" y="310676"/>
                    <a:pt x="1207147" y="326211"/>
                  </a:cubicBezTo>
                  <a:cubicBezTo>
                    <a:pt x="1197160" y="329540"/>
                    <a:pt x="1191057" y="324546"/>
                    <a:pt x="1187728" y="315669"/>
                  </a:cubicBezTo>
                  <a:cubicBezTo>
                    <a:pt x="1158877" y="240767"/>
                    <a:pt x="1116710" y="171969"/>
                    <a:pt x="1100620" y="92074"/>
                  </a:cubicBezTo>
                  <a:cubicBezTo>
                    <a:pt x="1088969" y="33263"/>
                    <a:pt x="1121703" y="-7240"/>
                    <a:pt x="1176077" y="1083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1D4F6760-7C88-4FEA-98F8-E1D434C4B46C}"/>
                </a:ext>
              </a:extLst>
            </p:cNvPr>
            <p:cNvSpPr/>
            <p:nvPr/>
          </p:nvSpPr>
          <p:spPr>
            <a:xfrm>
              <a:off x="5110539" y="2261295"/>
              <a:ext cx="1516162" cy="1388780"/>
            </a:xfrm>
            <a:custGeom>
              <a:avLst/>
              <a:gdLst>
                <a:gd name="connsiteX0" fmla="*/ 1019668 w 1516162"/>
                <a:gd name="connsiteY0" fmla="*/ 1180348 h 1388780"/>
                <a:gd name="connsiteX1" fmla="*/ 1042971 w 1516162"/>
                <a:gd name="connsiteY1" fmla="*/ 1215857 h 1388780"/>
                <a:gd name="connsiteX2" fmla="*/ 995256 w 1516162"/>
                <a:gd name="connsiteY2" fmla="*/ 1355119 h 1388780"/>
                <a:gd name="connsiteX3" fmla="*/ 861543 w 1516162"/>
                <a:gd name="connsiteY3" fmla="*/ 1370654 h 1388780"/>
                <a:gd name="connsiteX4" fmla="*/ 787750 w 1516162"/>
                <a:gd name="connsiteY4" fmla="*/ 1255804 h 1388780"/>
                <a:gd name="connsiteX5" fmla="*/ 803840 w 1516162"/>
                <a:gd name="connsiteY5" fmla="*/ 1225844 h 1388780"/>
                <a:gd name="connsiteX6" fmla="*/ 828252 w 1516162"/>
                <a:gd name="connsiteY6" fmla="*/ 1243043 h 1388780"/>
                <a:gd name="connsiteX7" fmla="*/ 857104 w 1516162"/>
                <a:gd name="connsiteY7" fmla="*/ 1276334 h 1388780"/>
                <a:gd name="connsiteX8" fmla="*/ 960302 w 1516162"/>
                <a:gd name="connsiteY8" fmla="*/ 1298527 h 1388780"/>
                <a:gd name="connsiteX9" fmla="*/ 1019668 w 1516162"/>
                <a:gd name="connsiteY9" fmla="*/ 1190890 h 1388780"/>
                <a:gd name="connsiteX10" fmla="*/ 1019668 w 1516162"/>
                <a:gd name="connsiteY10" fmla="*/ 1180348 h 1388780"/>
                <a:gd name="connsiteX11" fmla="*/ 313928 w 1516162"/>
                <a:gd name="connsiteY11" fmla="*/ 1104337 h 1388780"/>
                <a:gd name="connsiteX12" fmla="*/ 336121 w 1516162"/>
                <a:gd name="connsiteY12" fmla="*/ 1118207 h 1388780"/>
                <a:gd name="connsiteX13" fmla="*/ 370521 w 1516162"/>
                <a:gd name="connsiteY13" fmla="*/ 1162593 h 1388780"/>
                <a:gd name="connsiteX14" fmla="*/ 524207 w 1516162"/>
                <a:gd name="connsiteY14" fmla="*/ 1200877 h 1388780"/>
                <a:gd name="connsiteX15" fmla="*/ 537523 w 1516162"/>
                <a:gd name="connsiteY15" fmla="*/ 1205871 h 1388780"/>
                <a:gd name="connsiteX16" fmla="*/ 533084 w 1516162"/>
                <a:gd name="connsiteY16" fmla="*/ 1234722 h 1388780"/>
                <a:gd name="connsiteX17" fmla="*/ 447641 w 1516162"/>
                <a:gd name="connsiteY17" fmla="*/ 1271895 h 1388780"/>
                <a:gd name="connsiteX18" fmla="*/ 281194 w 1516162"/>
                <a:gd name="connsiteY18" fmla="*/ 1180904 h 1388780"/>
                <a:gd name="connsiteX19" fmla="*/ 313928 w 1516162"/>
                <a:gd name="connsiteY19" fmla="*/ 1104337 h 1388780"/>
                <a:gd name="connsiteX20" fmla="*/ 1396395 w 1516162"/>
                <a:gd name="connsiteY20" fmla="*/ 1016119 h 1388780"/>
                <a:gd name="connsiteX21" fmla="*/ 1421362 w 1516162"/>
                <a:gd name="connsiteY21" fmla="*/ 1036647 h 1388780"/>
                <a:gd name="connsiteX22" fmla="*/ 1386963 w 1516162"/>
                <a:gd name="connsiteY22" fmla="*/ 1120982 h 1388780"/>
                <a:gd name="connsiteX23" fmla="*/ 1237159 w 1516162"/>
                <a:gd name="connsiteY23" fmla="*/ 1201432 h 1388780"/>
                <a:gd name="connsiteX24" fmla="*/ 1283209 w 1516162"/>
                <a:gd name="connsiteY24" fmla="*/ 1167587 h 1388780"/>
                <a:gd name="connsiteX25" fmla="*/ 1315390 w 1516162"/>
                <a:gd name="connsiteY25" fmla="*/ 1099898 h 1388780"/>
                <a:gd name="connsiteX26" fmla="*/ 1396395 w 1516162"/>
                <a:gd name="connsiteY26" fmla="*/ 1016119 h 1388780"/>
                <a:gd name="connsiteX27" fmla="*/ 1030071 w 1516162"/>
                <a:gd name="connsiteY27" fmla="*/ 665330 h 1388780"/>
                <a:gd name="connsiteX28" fmla="*/ 1056841 w 1516162"/>
                <a:gd name="connsiteY28" fmla="*/ 673236 h 1388780"/>
                <a:gd name="connsiteX29" fmla="*/ 1066828 w 1516162"/>
                <a:gd name="connsiteY29" fmla="*/ 685997 h 1388780"/>
                <a:gd name="connsiteX30" fmla="*/ 1099008 w 1516162"/>
                <a:gd name="connsiteY30" fmla="*/ 799737 h 1388780"/>
                <a:gd name="connsiteX31" fmla="*/ 1188335 w 1516162"/>
                <a:gd name="connsiteY31" fmla="*/ 865761 h 1388780"/>
                <a:gd name="connsiteX32" fmla="*/ 1192774 w 1516162"/>
                <a:gd name="connsiteY32" fmla="*/ 881851 h 1388780"/>
                <a:gd name="connsiteX33" fmla="*/ 1060725 w 1516162"/>
                <a:gd name="connsiteY33" fmla="*/ 872419 h 1388780"/>
                <a:gd name="connsiteX34" fmla="*/ 983603 w 1516162"/>
                <a:gd name="connsiteY34" fmla="*/ 731493 h 1388780"/>
                <a:gd name="connsiteX35" fmla="*/ 1004132 w 1516162"/>
                <a:gd name="connsiteY35" fmla="*/ 671572 h 1388780"/>
                <a:gd name="connsiteX36" fmla="*/ 1030071 w 1516162"/>
                <a:gd name="connsiteY36" fmla="*/ 665330 h 1388780"/>
                <a:gd name="connsiteX37" fmla="*/ 714062 w 1516162"/>
                <a:gd name="connsiteY37" fmla="*/ 581396 h 1388780"/>
                <a:gd name="connsiteX38" fmla="*/ 758899 w 1516162"/>
                <a:gd name="connsiteY38" fmla="*/ 586129 h 1388780"/>
                <a:gd name="connsiteX39" fmla="*/ 801621 w 1516162"/>
                <a:gd name="connsiteY39" fmla="*/ 743699 h 1388780"/>
                <a:gd name="connsiteX40" fmla="*/ 733377 w 1516162"/>
                <a:gd name="connsiteY40" fmla="*/ 770886 h 1388780"/>
                <a:gd name="connsiteX41" fmla="*/ 783312 w 1516162"/>
                <a:gd name="connsiteY41" fmla="*/ 745918 h 1388780"/>
                <a:gd name="connsiteX42" fmla="*/ 815492 w 1516162"/>
                <a:gd name="connsiteY42" fmla="*/ 683778 h 1388780"/>
                <a:gd name="connsiteX43" fmla="*/ 766112 w 1516162"/>
                <a:gd name="connsiteY43" fmla="*/ 637727 h 1388780"/>
                <a:gd name="connsiteX44" fmla="*/ 687882 w 1516162"/>
                <a:gd name="connsiteY44" fmla="*/ 644385 h 1388780"/>
                <a:gd name="connsiteX45" fmla="*/ 638502 w 1516162"/>
                <a:gd name="connsiteY45" fmla="*/ 714293 h 1388780"/>
                <a:gd name="connsiteX46" fmla="*/ 638502 w 1516162"/>
                <a:gd name="connsiteY46" fmla="*/ 719842 h 1388780"/>
                <a:gd name="connsiteX47" fmla="*/ 617974 w 1516162"/>
                <a:gd name="connsiteY47" fmla="*/ 778098 h 1388780"/>
                <a:gd name="connsiteX48" fmla="*/ 566374 w 1516162"/>
                <a:gd name="connsiteY48" fmla="*/ 762009 h 1388780"/>
                <a:gd name="connsiteX49" fmla="*/ 547510 w 1516162"/>
                <a:gd name="connsiteY49" fmla="*/ 694320 h 1388780"/>
                <a:gd name="connsiteX50" fmla="*/ 590786 w 1516162"/>
                <a:gd name="connsiteY50" fmla="*/ 627741 h 1388780"/>
                <a:gd name="connsiteX51" fmla="*/ 714062 w 1516162"/>
                <a:gd name="connsiteY51" fmla="*/ 581396 h 1388780"/>
                <a:gd name="connsiteX52" fmla="*/ 1491921 w 1516162"/>
                <a:gd name="connsiteY52" fmla="*/ 562679 h 1388780"/>
                <a:gd name="connsiteX53" fmla="*/ 1507915 w 1516162"/>
                <a:gd name="connsiteY53" fmla="*/ 573368 h 1388780"/>
                <a:gd name="connsiteX54" fmla="*/ 1504586 w 1516162"/>
                <a:gd name="connsiteY54" fmla="*/ 651599 h 1388780"/>
                <a:gd name="connsiteX55" fmla="*/ 1404718 w 1516162"/>
                <a:gd name="connsiteY55" fmla="*/ 725391 h 1388780"/>
                <a:gd name="connsiteX56" fmla="*/ 1303183 w 1516162"/>
                <a:gd name="connsiteY56" fmla="*/ 738706 h 1388780"/>
                <a:gd name="connsiteX57" fmla="*/ 1271003 w 1516162"/>
                <a:gd name="connsiteY57" fmla="*/ 666024 h 1388780"/>
                <a:gd name="connsiteX58" fmla="*/ 1279881 w 1516162"/>
                <a:gd name="connsiteY58" fmla="*/ 646605 h 1388780"/>
                <a:gd name="connsiteX59" fmla="*/ 1409711 w 1516162"/>
                <a:gd name="connsiteY59" fmla="*/ 639393 h 1388780"/>
                <a:gd name="connsiteX60" fmla="*/ 1485722 w 1516162"/>
                <a:gd name="connsiteY60" fmla="*/ 570594 h 1388780"/>
                <a:gd name="connsiteX61" fmla="*/ 1491921 w 1516162"/>
                <a:gd name="connsiteY61" fmla="*/ 562679 h 1388780"/>
                <a:gd name="connsiteX62" fmla="*/ 146292 w 1516162"/>
                <a:gd name="connsiteY62" fmla="*/ 521266 h 1388780"/>
                <a:gd name="connsiteX63" fmla="*/ 246239 w 1516162"/>
                <a:gd name="connsiteY63" fmla="*/ 569484 h 1388780"/>
                <a:gd name="connsiteX64" fmla="*/ 267323 w 1516162"/>
                <a:gd name="connsiteY64" fmla="*/ 652153 h 1388780"/>
                <a:gd name="connsiteX65" fmla="*/ 259555 w 1516162"/>
                <a:gd name="connsiteY65" fmla="*/ 662140 h 1388780"/>
                <a:gd name="connsiteX66" fmla="*/ 251233 w 1516162"/>
                <a:gd name="connsiteY66" fmla="*/ 652708 h 1388780"/>
                <a:gd name="connsiteX67" fmla="*/ 215724 w 1516162"/>
                <a:gd name="connsiteY67" fmla="*/ 588348 h 1388780"/>
                <a:gd name="connsiteX68" fmla="*/ 72024 w 1516162"/>
                <a:gd name="connsiteY68" fmla="*/ 624412 h 1388780"/>
                <a:gd name="connsiteX69" fmla="*/ 84230 w 1516162"/>
                <a:gd name="connsiteY69" fmla="*/ 731493 h 1388780"/>
                <a:gd name="connsiteX70" fmla="*/ 179660 w 1516162"/>
                <a:gd name="connsiteY70" fmla="*/ 774215 h 1388780"/>
                <a:gd name="connsiteX71" fmla="*/ 52605 w 1516162"/>
                <a:gd name="connsiteY71" fmla="*/ 758680 h 1388780"/>
                <a:gd name="connsiteX72" fmla="*/ 2116 w 1516162"/>
                <a:gd name="connsiteY72" fmla="*/ 616644 h 1388780"/>
                <a:gd name="connsiteX73" fmla="*/ 107533 w 1516162"/>
                <a:gd name="connsiteY73" fmla="*/ 522878 h 1388780"/>
                <a:gd name="connsiteX74" fmla="*/ 146292 w 1516162"/>
                <a:gd name="connsiteY74" fmla="*/ 521266 h 1388780"/>
                <a:gd name="connsiteX75" fmla="*/ 505344 w 1516162"/>
                <a:gd name="connsiteY75" fmla="*/ 272097 h 1388780"/>
                <a:gd name="connsiteX76" fmla="*/ 521988 w 1516162"/>
                <a:gd name="connsiteY76" fmla="*/ 283194 h 1388780"/>
                <a:gd name="connsiteX77" fmla="*/ 463177 w 1516162"/>
                <a:gd name="connsiteY77" fmla="*/ 309270 h 1388780"/>
                <a:gd name="connsiteX78" fmla="*/ 477048 w 1516162"/>
                <a:gd name="connsiteY78" fmla="*/ 389166 h 1388780"/>
                <a:gd name="connsiteX79" fmla="*/ 616864 w 1516162"/>
                <a:gd name="connsiteY79" fmla="*/ 415243 h 1388780"/>
                <a:gd name="connsiteX80" fmla="*/ 683443 w 1516162"/>
                <a:gd name="connsiteY80" fmla="*/ 449642 h 1388780"/>
                <a:gd name="connsiteX81" fmla="*/ 521988 w 1516162"/>
                <a:gd name="connsiteY81" fmla="*/ 510118 h 1388780"/>
                <a:gd name="connsiteX82" fmla="*/ 477048 w 1516162"/>
                <a:gd name="connsiteY82" fmla="*/ 471835 h 1388780"/>
                <a:gd name="connsiteX83" fmla="*/ 417126 w 1516162"/>
                <a:gd name="connsiteY83" fmla="*/ 375851 h 1388780"/>
                <a:gd name="connsiteX84" fmla="*/ 505344 w 1516162"/>
                <a:gd name="connsiteY84" fmla="*/ 272097 h 1388780"/>
                <a:gd name="connsiteX85" fmla="*/ 1201095 w 1516162"/>
                <a:gd name="connsiteY85" fmla="*/ 261417 h 1388780"/>
                <a:gd name="connsiteX86" fmla="*/ 1300964 w 1516162"/>
                <a:gd name="connsiteY86" fmla="*/ 287078 h 1388780"/>
                <a:gd name="connsiteX87" fmla="*/ 1342576 w 1516162"/>
                <a:gd name="connsiteY87" fmla="*/ 327025 h 1388780"/>
                <a:gd name="connsiteX88" fmla="*/ 1310951 w 1516162"/>
                <a:gd name="connsiteY88" fmla="*/ 434661 h 1388780"/>
                <a:gd name="connsiteX89" fmla="*/ 1168916 w 1516162"/>
                <a:gd name="connsiteY89" fmla="*/ 460183 h 1388780"/>
                <a:gd name="connsiteX90" fmla="*/ 1131741 w 1516162"/>
                <a:gd name="connsiteY90" fmla="*/ 430778 h 1388780"/>
                <a:gd name="connsiteX91" fmla="*/ 1165032 w 1516162"/>
                <a:gd name="connsiteY91" fmla="*/ 398598 h 1388780"/>
                <a:gd name="connsiteX92" fmla="*/ 1239379 w 1516162"/>
                <a:gd name="connsiteY92" fmla="*/ 368082 h 1388780"/>
                <a:gd name="connsiteX93" fmla="*/ 1239379 w 1516162"/>
                <a:gd name="connsiteY93" fmla="*/ 326470 h 1388780"/>
                <a:gd name="connsiteX94" fmla="*/ 1066272 w 1516162"/>
                <a:gd name="connsiteY94" fmla="*/ 308716 h 1388780"/>
                <a:gd name="connsiteX95" fmla="*/ 1097897 w 1516162"/>
                <a:gd name="connsiteY95" fmla="*/ 263220 h 1388780"/>
                <a:gd name="connsiteX96" fmla="*/ 1201095 w 1516162"/>
                <a:gd name="connsiteY96" fmla="*/ 261417 h 1388780"/>
                <a:gd name="connsiteX97" fmla="*/ 697244 w 1516162"/>
                <a:gd name="connsiteY97" fmla="*/ 233 h 1388780"/>
                <a:gd name="connsiteX98" fmla="*/ 793298 w 1516162"/>
                <a:gd name="connsiteY98" fmla="*/ 31303 h 1388780"/>
                <a:gd name="connsiteX99" fmla="*/ 813827 w 1516162"/>
                <a:gd name="connsiteY99" fmla="*/ 118411 h 1388780"/>
                <a:gd name="connsiteX100" fmla="*/ 677339 w 1516162"/>
                <a:gd name="connsiteY100" fmla="*/ 34632 h 1388780"/>
                <a:gd name="connsiteX101" fmla="*/ 621857 w 1516162"/>
                <a:gd name="connsiteY101" fmla="*/ 121740 h 1388780"/>
                <a:gd name="connsiteX102" fmla="*/ 731157 w 1516162"/>
                <a:gd name="connsiteY102" fmla="*/ 208292 h 1388780"/>
                <a:gd name="connsiteX103" fmla="*/ 595225 w 1516162"/>
                <a:gd name="connsiteY103" fmla="*/ 180551 h 1388780"/>
                <a:gd name="connsiteX104" fmla="*/ 563045 w 1516162"/>
                <a:gd name="connsiteY104" fmla="*/ 66257 h 1388780"/>
                <a:gd name="connsiteX105" fmla="*/ 599109 w 1516162"/>
                <a:gd name="connsiteY105" fmla="*/ 22426 h 1388780"/>
                <a:gd name="connsiteX106" fmla="*/ 697244 w 1516162"/>
                <a:gd name="connsiteY106" fmla="*/ 233 h 138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516162" h="1388780">
                  <a:moveTo>
                    <a:pt x="1019668" y="1180348"/>
                  </a:moveTo>
                  <a:cubicBezTo>
                    <a:pt x="1040752" y="1183677"/>
                    <a:pt x="1042416" y="1201431"/>
                    <a:pt x="1042971" y="1215857"/>
                  </a:cubicBezTo>
                  <a:cubicBezTo>
                    <a:pt x="1046300" y="1268566"/>
                    <a:pt x="1034094" y="1316281"/>
                    <a:pt x="995256" y="1355119"/>
                  </a:cubicBezTo>
                  <a:cubicBezTo>
                    <a:pt x="957528" y="1392847"/>
                    <a:pt x="910367" y="1400060"/>
                    <a:pt x="861543" y="1370654"/>
                  </a:cubicBezTo>
                  <a:cubicBezTo>
                    <a:pt x="819375" y="1345132"/>
                    <a:pt x="787195" y="1310733"/>
                    <a:pt x="787750" y="1255804"/>
                  </a:cubicBezTo>
                  <a:cubicBezTo>
                    <a:pt x="788305" y="1241934"/>
                    <a:pt x="792744" y="1230282"/>
                    <a:pt x="803840" y="1225844"/>
                  </a:cubicBezTo>
                  <a:cubicBezTo>
                    <a:pt x="816601" y="1220850"/>
                    <a:pt x="822704" y="1235276"/>
                    <a:pt x="828252" y="1243043"/>
                  </a:cubicBezTo>
                  <a:cubicBezTo>
                    <a:pt x="837130" y="1255250"/>
                    <a:pt x="846561" y="1265792"/>
                    <a:pt x="857104" y="1276334"/>
                  </a:cubicBezTo>
                  <a:cubicBezTo>
                    <a:pt x="894832" y="1314062"/>
                    <a:pt x="919245" y="1319056"/>
                    <a:pt x="960302" y="1298527"/>
                  </a:cubicBezTo>
                  <a:cubicBezTo>
                    <a:pt x="1006353" y="1275224"/>
                    <a:pt x="1027436" y="1237495"/>
                    <a:pt x="1019668" y="1190890"/>
                  </a:cubicBezTo>
                  <a:cubicBezTo>
                    <a:pt x="1019114" y="1187561"/>
                    <a:pt x="1016339" y="1184232"/>
                    <a:pt x="1019668" y="1180348"/>
                  </a:cubicBezTo>
                  <a:close/>
                  <a:moveTo>
                    <a:pt x="313928" y="1104337"/>
                  </a:moveTo>
                  <a:cubicBezTo>
                    <a:pt x="326134" y="1102672"/>
                    <a:pt x="332792" y="1102672"/>
                    <a:pt x="336121" y="1118207"/>
                  </a:cubicBezTo>
                  <a:cubicBezTo>
                    <a:pt x="340005" y="1137071"/>
                    <a:pt x="352766" y="1152052"/>
                    <a:pt x="370521" y="1162593"/>
                  </a:cubicBezTo>
                  <a:cubicBezTo>
                    <a:pt x="418236" y="1190336"/>
                    <a:pt x="467060" y="1212529"/>
                    <a:pt x="524207" y="1200877"/>
                  </a:cubicBezTo>
                  <a:cubicBezTo>
                    <a:pt x="530310" y="1199768"/>
                    <a:pt x="535859" y="1198658"/>
                    <a:pt x="537523" y="1205871"/>
                  </a:cubicBezTo>
                  <a:cubicBezTo>
                    <a:pt x="539742" y="1215858"/>
                    <a:pt x="540298" y="1225845"/>
                    <a:pt x="533084" y="1234722"/>
                  </a:cubicBezTo>
                  <a:cubicBezTo>
                    <a:pt x="510891" y="1261354"/>
                    <a:pt x="482595" y="1273005"/>
                    <a:pt x="447641" y="1271895"/>
                  </a:cubicBezTo>
                  <a:cubicBezTo>
                    <a:pt x="379953" y="1264682"/>
                    <a:pt x="323915" y="1233612"/>
                    <a:pt x="281194" y="1180904"/>
                  </a:cubicBezTo>
                  <a:cubicBezTo>
                    <a:pt x="255117" y="1148168"/>
                    <a:pt x="273426" y="1109885"/>
                    <a:pt x="313928" y="1104337"/>
                  </a:cubicBezTo>
                  <a:close/>
                  <a:moveTo>
                    <a:pt x="1396395" y="1016119"/>
                  </a:moveTo>
                  <a:cubicBezTo>
                    <a:pt x="1411930" y="1013899"/>
                    <a:pt x="1420253" y="1020003"/>
                    <a:pt x="1421362" y="1036647"/>
                  </a:cubicBezTo>
                  <a:cubicBezTo>
                    <a:pt x="1424136" y="1071046"/>
                    <a:pt x="1408046" y="1097679"/>
                    <a:pt x="1386963" y="1120982"/>
                  </a:cubicBezTo>
                  <a:cubicBezTo>
                    <a:pt x="1347015" y="1165368"/>
                    <a:pt x="1299301" y="1196438"/>
                    <a:pt x="1237159" y="1201432"/>
                  </a:cubicBezTo>
                  <a:cubicBezTo>
                    <a:pt x="1252694" y="1190890"/>
                    <a:pt x="1268784" y="1180903"/>
                    <a:pt x="1283209" y="1167587"/>
                  </a:cubicBezTo>
                  <a:cubicBezTo>
                    <a:pt x="1303739" y="1148723"/>
                    <a:pt x="1312616" y="1125975"/>
                    <a:pt x="1315390" y="1099898"/>
                  </a:cubicBezTo>
                  <a:cubicBezTo>
                    <a:pt x="1319829" y="1062169"/>
                    <a:pt x="1359222" y="1020557"/>
                    <a:pt x="1396395" y="1016119"/>
                  </a:cubicBezTo>
                  <a:close/>
                  <a:moveTo>
                    <a:pt x="1030071" y="665330"/>
                  </a:moveTo>
                  <a:cubicBezTo>
                    <a:pt x="1039087" y="666717"/>
                    <a:pt x="1048241" y="670462"/>
                    <a:pt x="1056841" y="673236"/>
                  </a:cubicBezTo>
                  <a:cubicBezTo>
                    <a:pt x="1062389" y="674901"/>
                    <a:pt x="1070712" y="676565"/>
                    <a:pt x="1066828" y="685997"/>
                  </a:cubicBezTo>
                  <a:cubicBezTo>
                    <a:pt x="1047964" y="732048"/>
                    <a:pt x="1074596" y="767002"/>
                    <a:pt x="1099008" y="799737"/>
                  </a:cubicBezTo>
                  <a:cubicBezTo>
                    <a:pt x="1121201" y="829697"/>
                    <a:pt x="1148388" y="857439"/>
                    <a:pt x="1188335" y="865761"/>
                  </a:cubicBezTo>
                  <a:cubicBezTo>
                    <a:pt x="1200541" y="867980"/>
                    <a:pt x="1197767" y="874638"/>
                    <a:pt x="1192774" y="881851"/>
                  </a:cubicBezTo>
                  <a:cubicBezTo>
                    <a:pt x="1155600" y="913476"/>
                    <a:pt x="1097898" y="911257"/>
                    <a:pt x="1060725" y="872419"/>
                  </a:cubicBezTo>
                  <a:cubicBezTo>
                    <a:pt x="1022996" y="833026"/>
                    <a:pt x="994145" y="786421"/>
                    <a:pt x="983603" y="731493"/>
                  </a:cubicBezTo>
                  <a:cubicBezTo>
                    <a:pt x="979165" y="708190"/>
                    <a:pt x="985823" y="685997"/>
                    <a:pt x="1004132" y="671572"/>
                  </a:cubicBezTo>
                  <a:cubicBezTo>
                    <a:pt x="1012177" y="664914"/>
                    <a:pt x="1021055" y="663943"/>
                    <a:pt x="1030071" y="665330"/>
                  </a:cubicBezTo>
                  <a:close/>
                  <a:moveTo>
                    <a:pt x="714062" y="581396"/>
                  </a:moveTo>
                  <a:cubicBezTo>
                    <a:pt x="728800" y="581344"/>
                    <a:pt x="743780" y="582939"/>
                    <a:pt x="758899" y="586129"/>
                  </a:cubicBezTo>
                  <a:cubicBezTo>
                    <a:pt x="837685" y="602773"/>
                    <a:pt x="857658" y="682114"/>
                    <a:pt x="801621" y="743699"/>
                  </a:cubicBezTo>
                  <a:cubicBezTo>
                    <a:pt x="769996" y="779763"/>
                    <a:pt x="766112" y="780873"/>
                    <a:pt x="733377" y="770886"/>
                  </a:cubicBezTo>
                  <a:cubicBezTo>
                    <a:pt x="751132" y="762009"/>
                    <a:pt x="767222" y="754241"/>
                    <a:pt x="783312" y="745918"/>
                  </a:cubicBezTo>
                  <a:cubicBezTo>
                    <a:pt x="808279" y="732603"/>
                    <a:pt x="819930" y="709855"/>
                    <a:pt x="815492" y="683778"/>
                  </a:cubicBezTo>
                  <a:cubicBezTo>
                    <a:pt x="811053" y="658256"/>
                    <a:pt x="791079" y="644385"/>
                    <a:pt x="766112" y="637727"/>
                  </a:cubicBezTo>
                  <a:cubicBezTo>
                    <a:pt x="738926" y="629960"/>
                    <a:pt x="712849" y="635508"/>
                    <a:pt x="687882" y="644385"/>
                  </a:cubicBezTo>
                  <a:cubicBezTo>
                    <a:pt x="657366" y="655482"/>
                    <a:pt x="639612" y="681559"/>
                    <a:pt x="638502" y="714293"/>
                  </a:cubicBezTo>
                  <a:cubicBezTo>
                    <a:pt x="638502" y="715958"/>
                    <a:pt x="638502" y="718177"/>
                    <a:pt x="638502" y="719842"/>
                  </a:cubicBezTo>
                  <a:cubicBezTo>
                    <a:pt x="637947" y="741480"/>
                    <a:pt x="642386" y="765892"/>
                    <a:pt x="617974" y="778098"/>
                  </a:cubicBezTo>
                  <a:cubicBezTo>
                    <a:pt x="596889" y="789195"/>
                    <a:pt x="580244" y="774769"/>
                    <a:pt x="566374" y="762009"/>
                  </a:cubicBezTo>
                  <a:cubicBezTo>
                    <a:pt x="546955" y="744254"/>
                    <a:pt x="537523" y="720396"/>
                    <a:pt x="547510" y="694320"/>
                  </a:cubicBezTo>
                  <a:cubicBezTo>
                    <a:pt x="556942" y="669352"/>
                    <a:pt x="569703" y="645495"/>
                    <a:pt x="590786" y="627741"/>
                  </a:cubicBezTo>
                  <a:cubicBezTo>
                    <a:pt x="627822" y="596532"/>
                    <a:pt x="669849" y="581552"/>
                    <a:pt x="714062" y="581396"/>
                  </a:cubicBezTo>
                  <a:close/>
                  <a:moveTo>
                    <a:pt x="1491921" y="562679"/>
                  </a:moveTo>
                  <a:cubicBezTo>
                    <a:pt x="1498032" y="559533"/>
                    <a:pt x="1503754" y="568791"/>
                    <a:pt x="1507915" y="573368"/>
                  </a:cubicBezTo>
                  <a:cubicBezTo>
                    <a:pt x="1520676" y="587239"/>
                    <a:pt x="1517902" y="628851"/>
                    <a:pt x="1504586" y="651599"/>
                  </a:cubicBezTo>
                  <a:cubicBezTo>
                    <a:pt x="1481838" y="690991"/>
                    <a:pt x="1445774" y="712630"/>
                    <a:pt x="1404718" y="725391"/>
                  </a:cubicBezTo>
                  <a:cubicBezTo>
                    <a:pt x="1372538" y="735377"/>
                    <a:pt x="1339803" y="749248"/>
                    <a:pt x="1303183" y="738706"/>
                  </a:cubicBezTo>
                  <a:cubicBezTo>
                    <a:pt x="1259907" y="725945"/>
                    <a:pt x="1249365" y="704862"/>
                    <a:pt x="1271003" y="666024"/>
                  </a:cubicBezTo>
                  <a:cubicBezTo>
                    <a:pt x="1274332" y="660476"/>
                    <a:pt x="1276552" y="654373"/>
                    <a:pt x="1279881" y="646605"/>
                  </a:cubicBezTo>
                  <a:cubicBezTo>
                    <a:pt x="1325932" y="681004"/>
                    <a:pt x="1368654" y="659366"/>
                    <a:pt x="1409711" y="639393"/>
                  </a:cubicBezTo>
                  <a:cubicBezTo>
                    <a:pt x="1440781" y="624412"/>
                    <a:pt x="1469632" y="604438"/>
                    <a:pt x="1485722" y="570594"/>
                  </a:cubicBezTo>
                  <a:cubicBezTo>
                    <a:pt x="1487803" y="566156"/>
                    <a:pt x="1489883" y="563728"/>
                    <a:pt x="1491921" y="562679"/>
                  </a:cubicBezTo>
                  <a:close/>
                  <a:moveTo>
                    <a:pt x="146292" y="521266"/>
                  </a:moveTo>
                  <a:cubicBezTo>
                    <a:pt x="183821" y="523607"/>
                    <a:pt x="217527" y="538275"/>
                    <a:pt x="246239" y="569484"/>
                  </a:cubicBezTo>
                  <a:cubicBezTo>
                    <a:pt x="268987" y="593896"/>
                    <a:pt x="268987" y="622192"/>
                    <a:pt x="267323" y="652153"/>
                  </a:cubicBezTo>
                  <a:cubicBezTo>
                    <a:pt x="266768" y="656592"/>
                    <a:pt x="264549" y="661585"/>
                    <a:pt x="259555" y="662140"/>
                  </a:cubicBezTo>
                  <a:cubicBezTo>
                    <a:pt x="254562" y="662140"/>
                    <a:pt x="252343" y="657146"/>
                    <a:pt x="251233" y="652708"/>
                  </a:cubicBezTo>
                  <a:cubicBezTo>
                    <a:pt x="244020" y="628850"/>
                    <a:pt x="234588" y="606657"/>
                    <a:pt x="215724" y="588348"/>
                  </a:cubicBezTo>
                  <a:cubicBezTo>
                    <a:pt x="161351" y="535639"/>
                    <a:pt x="91998" y="552284"/>
                    <a:pt x="72024" y="624412"/>
                  </a:cubicBezTo>
                  <a:cubicBezTo>
                    <a:pt x="62037" y="661030"/>
                    <a:pt x="64257" y="697649"/>
                    <a:pt x="84230" y="731493"/>
                  </a:cubicBezTo>
                  <a:cubicBezTo>
                    <a:pt x="103649" y="764783"/>
                    <a:pt x="130836" y="776989"/>
                    <a:pt x="179660" y="774215"/>
                  </a:cubicBezTo>
                  <a:cubicBezTo>
                    <a:pt x="141377" y="799182"/>
                    <a:pt x="92553" y="794188"/>
                    <a:pt x="52605" y="758680"/>
                  </a:cubicBezTo>
                  <a:cubicBezTo>
                    <a:pt x="9884" y="720951"/>
                    <a:pt x="-6206" y="672127"/>
                    <a:pt x="2116" y="616644"/>
                  </a:cubicBezTo>
                  <a:cubicBezTo>
                    <a:pt x="9884" y="566155"/>
                    <a:pt x="50386" y="530646"/>
                    <a:pt x="107533" y="522878"/>
                  </a:cubicBezTo>
                  <a:cubicBezTo>
                    <a:pt x="120849" y="521075"/>
                    <a:pt x="133783" y="520486"/>
                    <a:pt x="146292" y="521266"/>
                  </a:cubicBezTo>
                  <a:close/>
                  <a:moveTo>
                    <a:pt x="505344" y="272097"/>
                  </a:moveTo>
                  <a:cubicBezTo>
                    <a:pt x="510892" y="275981"/>
                    <a:pt x="516440" y="279310"/>
                    <a:pt x="521988" y="283194"/>
                  </a:cubicBezTo>
                  <a:cubicBezTo>
                    <a:pt x="497576" y="280974"/>
                    <a:pt x="474828" y="285413"/>
                    <a:pt x="463177" y="309270"/>
                  </a:cubicBezTo>
                  <a:cubicBezTo>
                    <a:pt x="448752" y="338121"/>
                    <a:pt x="459293" y="366418"/>
                    <a:pt x="477048" y="389166"/>
                  </a:cubicBezTo>
                  <a:cubicBezTo>
                    <a:pt x="516995" y="440765"/>
                    <a:pt x="563600" y="456300"/>
                    <a:pt x="616864" y="415243"/>
                  </a:cubicBezTo>
                  <a:cubicBezTo>
                    <a:pt x="654592" y="386392"/>
                    <a:pt x="674011" y="398044"/>
                    <a:pt x="683443" y="449642"/>
                  </a:cubicBezTo>
                  <a:cubicBezTo>
                    <a:pt x="625741" y="459074"/>
                    <a:pt x="571368" y="478493"/>
                    <a:pt x="521988" y="510118"/>
                  </a:cubicBezTo>
                  <a:cubicBezTo>
                    <a:pt x="513111" y="490145"/>
                    <a:pt x="492028" y="484596"/>
                    <a:pt x="477048" y="471835"/>
                  </a:cubicBezTo>
                  <a:cubicBezTo>
                    <a:pt x="447087" y="445759"/>
                    <a:pt x="422675" y="415798"/>
                    <a:pt x="417126" y="375851"/>
                  </a:cubicBezTo>
                  <a:cubicBezTo>
                    <a:pt x="409914" y="319257"/>
                    <a:pt x="434881" y="290961"/>
                    <a:pt x="505344" y="272097"/>
                  </a:cubicBezTo>
                  <a:close/>
                  <a:moveTo>
                    <a:pt x="1201095" y="261417"/>
                  </a:moveTo>
                  <a:cubicBezTo>
                    <a:pt x="1235217" y="263775"/>
                    <a:pt x="1268785" y="270710"/>
                    <a:pt x="1300964" y="287078"/>
                  </a:cubicBezTo>
                  <a:cubicBezTo>
                    <a:pt x="1318719" y="296510"/>
                    <a:pt x="1332034" y="310935"/>
                    <a:pt x="1342576" y="327025"/>
                  </a:cubicBezTo>
                  <a:cubicBezTo>
                    <a:pt x="1368098" y="366418"/>
                    <a:pt x="1355892" y="411914"/>
                    <a:pt x="1310951" y="434661"/>
                  </a:cubicBezTo>
                  <a:cubicBezTo>
                    <a:pt x="1266565" y="457409"/>
                    <a:pt x="1218295" y="464622"/>
                    <a:pt x="1168916" y="460183"/>
                  </a:cubicBezTo>
                  <a:cubicBezTo>
                    <a:pt x="1152271" y="458519"/>
                    <a:pt x="1133406" y="454635"/>
                    <a:pt x="1131741" y="430778"/>
                  </a:cubicBezTo>
                  <a:cubicBezTo>
                    <a:pt x="1130077" y="405810"/>
                    <a:pt x="1147277" y="403591"/>
                    <a:pt x="1165032" y="398598"/>
                  </a:cubicBezTo>
                  <a:cubicBezTo>
                    <a:pt x="1190554" y="391385"/>
                    <a:pt x="1219960" y="393604"/>
                    <a:pt x="1239379" y="368082"/>
                  </a:cubicBezTo>
                  <a:cubicBezTo>
                    <a:pt x="1251030" y="353102"/>
                    <a:pt x="1251585" y="340896"/>
                    <a:pt x="1239379" y="326470"/>
                  </a:cubicBezTo>
                  <a:cubicBezTo>
                    <a:pt x="1206089" y="285968"/>
                    <a:pt x="1136180" y="262665"/>
                    <a:pt x="1066272" y="308716"/>
                  </a:cubicBezTo>
                  <a:cubicBezTo>
                    <a:pt x="1065717" y="282639"/>
                    <a:pt x="1077368" y="264330"/>
                    <a:pt x="1097897" y="263220"/>
                  </a:cubicBezTo>
                  <a:cubicBezTo>
                    <a:pt x="1132297" y="261278"/>
                    <a:pt x="1166973" y="259059"/>
                    <a:pt x="1201095" y="261417"/>
                  </a:cubicBezTo>
                  <a:close/>
                  <a:moveTo>
                    <a:pt x="697244" y="233"/>
                  </a:moveTo>
                  <a:cubicBezTo>
                    <a:pt x="732683" y="1897"/>
                    <a:pt x="767776" y="12439"/>
                    <a:pt x="793298" y="31303"/>
                  </a:cubicBezTo>
                  <a:cubicBezTo>
                    <a:pt x="827142" y="56270"/>
                    <a:pt x="834910" y="90669"/>
                    <a:pt x="813827" y="118411"/>
                  </a:cubicBezTo>
                  <a:cubicBezTo>
                    <a:pt x="780537" y="49057"/>
                    <a:pt x="733932" y="20761"/>
                    <a:pt x="677339" y="34632"/>
                  </a:cubicBezTo>
                  <a:cubicBezTo>
                    <a:pt x="646269" y="42399"/>
                    <a:pt x="620192" y="83456"/>
                    <a:pt x="621857" y="121740"/>
                  </a:cubicBezTo>
                  <a:cubicBezTo>
                    <a:pt x="624076" y="170564"/>
                    <a:pt x="657920" y="198306"/>
                    <a:pt x="731157" y="208292"/>
                  </a:cubicBezTo>
                  <a:cubicBezTo>
                    <a:pt x="677339" y="227711"/>
                    <a:pt x="632953" y="213286"/>
                    <a:pt x="595225" y="180551"/>
                  </a:cubicBezTo>
                  <a:cubicBezTo>
                    <a:pt x="560826" y="150590"/>
                    <a:pt x="547510" y="112862"/>
                    <a:pt x="563045" y="66257"/>
                  </a:cubicBezTo>
                  <a:cubicBezTo>
                    <a:pt x="569703" y="46283"/>
                    <a:pt x="582464" y="32413"/>
                    <a:pt x="599109" y="22426"/>
                  </a:cubicBezTo>
                  <a:cubicBezTo>
                    <a:pt x="626018" y="5781"/>
                    <a:pt x="661805" y="-1432"/>
                    <a:pt x="697244" y="233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="" xmlns:a16="http://schemas.microsoft.com/office/drawing/2014/main" id="{5694392B-118B-4AFE-B188-58B64AA113F9}"/>
                </a:ext>
              </a:extLst>
            </p:cNvPr>
            <p:cNvSpPr/>
            <p:nvPr/>
          </p:nvSpPr>
          <p:spPr>
            <a:xfrm>
              <a:off x="5004913" y="2195455"/>
              <a:ext cx="1715451" cy="1439823"/>
            </a:xfrm>
            <a:custGeom>
              <a:avLst/>
              <a:gdLst>
                <a:gd name="connsiteX0" fmla="*/ 846215 w 1715451"/>
                <a:gd name="connsiteY0" fmla="*/ 1321645 h 1439823"/>
                <a:gd name="connsiteX1" fmla="*/ 910575 w 1715451"/>
                <a:gd name="connsiteY1" fmla="*/ 1439823 h 1439823"/>
                <a:gd name="connsiteX2" fmla="*/ 846215 w 1715451"/>
                <a:gd name="connsiteY2" fmla="*/ 1321645 h 1439823"/>
                <a:gd name="connsiteX3" fmla="*/ 657575 w 1715451"/>
                <a:gd name="connsiteY3" fmla="*/ 1266162 h 1439823"/>
                <a:gd name="connsiteX4" fmla="*/ 683097 w 1715451"/>
                <a:gd name="connsiteY4" fmla="*/ 1331632 h 1439823"/>
                <a:gd name="connsiteX5" fmla="*/ 590441 w 1715451"/>
                <a:gd name="connsiteY5" fmla="*/ 1359929 h 1439823"/>
                <a:gd name="connsiteX6" fmla="*/ 657575 w 1715451"/>
                <a:gd name="connsiteY6" fmla="*/ 1266162 h 1439823"/>
                <a:gd name="connsiteX7" fmla="*/ 1307831 w 1715451"/>
                <a:gd name="connsiteY7" fmla="*/ 1182592 h 1439823"/>
                <a:gd name="connsiteX8" fmla="*/ 1323921 w 1715451"/>
                <a:gd name="connsiteY8" fmla="*/ 1183493 h 1439823"/>
                <a:gd name="connsiteX9" fmla="*/ 1283419 w 1715451"/>
                <a:gd name="connsiteY9" fmla="*/ 1241750 h 1439823"/>
                <a:gd name="connsiteX10" fmla="*/ 1315598 w 1715451"/>
                <a:gd name="connsiteY10" fmla="*/ 1297788 h 1439823"/>
                <a:gd name="connsiteX11" fmla="*/ 1464292 w 1715451"/>
                <a:gd name="connsiteY11" fmla="*/ 1245079 h 1439823"/>
                <a:gd name="connsiteX12" fmla="*/ 1513671 w 1715451"/>
                <a:gd name="connsiteY12" fmla="*/ 1216228 h 1439823"/>
                <a:gd name="connsiteX13" fmla="*/ 1494252 w 1715451"/>
                <a:gd name="connsiteY13" fmla="*/ 1270046 h 1439823"/>
                <a:gd name="connsiteX14" fmla="*/ 1302837 w 1715451"/>
                <a:gd name="connsiteY14" fmla="*/ 1384895 h 1439823"/>
                <a:gd name="connsiteX15" fmla="*/ 1225717 w 1715451"/>
                <a:gd name="connsiteY15" fmla="*/ 1357154 h 1439823"/>
                <a:gd name="connsiteX16" fmla="*/ 1223497 w 1715451"/>
                <a:gd name="connsiteY16" fmla="*/ 1277814 h 1439823"/>
                <a:gd name="connsiteX17" fmla="*/ 1255677 w 1715451"/>
                <a:gd name="connsiteY17" fmla="*/ 1220112 h 1439823"/>
                <a:gd name="connsiteX18" fmla="*/ 1293405 w 1715451"/>
                <a:gd name="connsiteY18" fmla="*/ 1186268 h 1439823"/>
                <a:gd name="connsiteX19" fmla="*/ 1307831 w 1715451"/>
                <a:gd name="connsiteY19" fmla="*/ 1182592 h 1439823"/>
                <a:gd name="connsiteX20" fmla="*/ 1153728 w 1715451"/>
                <a:gd name="connsiteY20" fmla="*/ 1126684 h 1439823"/>
                <a:gd name="connsiteX21" fmla="*/ 1167460 w 1715451"/>
                <a:gd name="connsiteY21" fmla="*/ 1137998 h 1439823"/>
                <a:gd name="connsiteX22" fmla="*/ 1207407 w 1715451"/>
                <a:gd name="connsiteY22" fmla="*/ 1175172 h 1439823"/>
                <a:gd name="connsiteX23" fmla="*/ 1215730 w 1715451"/>
                <a:gd name="connsiteY23" fmla="*/ 1196810 h 1439823"/>
                <a:gd name="connsiteX24" fmla="*/ 1190762 w 1715451"/>
                <a:gd name="connsiteY24" fmla="*/ 1233429 h 1439823"/>
                <a:gd name="connsiteX25" fmla="*/ 1166905 w 1715451"/>
                <a:gd name="connsiteY25" fmla="*/ 1211790 h 1439823"/>
                <a:gd name="connsiteX26" fmla="*/ 1145822 w 1715451"/>
                <a:gd name="connsiteY26" fmla="*/ 1152423 h 1439823"/>
                <a:gd name="connsiteX27" fmla="*/ 1147486 w 1715451"/>
                <a:gd name="connsiteY27" fmla="*/ 1129120 h 1439823"/>
                <a:gd name="connsiteX28" fmla="*/ 1153728 w 1715451"/>
                <a:gd name="connsiteY28" fmla="*/ 1126684 h 1439823"/>
                <a:gd name="connsiteX29" fmla="*/ 289300 w 1715451"/>
                <a:gd name="connsiteY29" fmla="*/ 1115267 h 1439823"/>
                <a:gd name="connsiteX30" fmla="*/ 304705 w 1715451"/>
                <a:gd name="connsiteY30" fmla="*/ 1118024 h 1439823"/>
                <a:gd name="connsiteX31" fmla="*/ 318021 w 1715451"/>
                <a:gd name="connsiteY31" fmla="*/ 1167404 h 1439823"/>
                <a:gd name="connsiteX32" fmla="*/ 304705 w 1715451"/>
                <a:gd name="connsiteY32" fmla="*/ 1279478 h 1439823"/>
                <a:gd name="connsiteX33" fmla="*/ 377942 w 1715451"/>
                <a:gd name="connsiteY33" fmla="*/ 1369915 h 1439823"/>
                <a:gd name="connsiteX34" fmla="*/ 387929 w 1715451"/>
                <a:gd name="connsiteY34" fmla="*/ 1377683 h 1439823"/>
                <a:gd name="connsiteX35" fmla="*/ 381826 w 1715451"/>
                <a:gd name="connsiteY35" fmla="*/ 1380457 h 1439823"/>
                <a:gd name="connsiteX36" fmla="*/ 251997 w 1715451"/>
                <a:gd name="connsiteY36" fmla="*/ 1287801 h 1439823"/>
                <a:gd name="connsiteX37" fmla="*/ 257545 w 1715451"/>
                <a:gd name="connsiteY37" fmla="*/ 1141327 h 1439823"/>
                <a:gd name="connsiteX38" fmla="*/ 289300 w 1715451"/>
                <a:gd name="connsiteY38" fmla="*/ 1115267 h 1439823"/>
                <a:gd name="connsiteX39" fmla="*/ 1541968 w 1715451"/>
                <a:gd name="connsiteY39" fmla="*/ 1020374 h 1439823"/>
                <a:gd name="connsiteX40" fmla="*/ 1570819 w 1715451"/>
                <a:gd name="connsiteY40" fmla="*/ 1059767 h 1439823"/>
                <a:gd name="connsiteX41" fmla="*/ 1543077 w 1715451"/>
                <a:gd name="connsiteY41" fmla="*/ 1115804 h 1439823"/>
                <a:gd name="connsiteX42" fmla="*/ 1538639 w 1715451"/>
                <a:gd name="connsiteY42" fmla="*/ 1094166 h 1439823"/>
                <a:gd name="connsiteX43" fmla="*/ 1515891 w 1715451"/>
                <a:gd name="connsiteY43" fmla="*/ 1071973 h 1439823"/>
                <a:gd name="connsiteX44" fmla="*/ 1464846 w 1715451"/>
                <a:gd name="connsiteY44" fmla="*/ 1071418 h 1439823"/>
                <a:gd name="connsiteX45" fmla="*/ 1541968 w 1715451"/>
                <a:gd name="connsiteY45" fmla="*/ 1020374 h 1439823"/>
                <a:gd name="connsiteX46" fmla="*/ 737470 w 1715451"/>
                <a:gd name="connsiteY46" fmla="*/ 985420 h 1439823"/>
                <a:gd name="connsiteX47" fmla="*/ 789623 w 1715451"/>
                <a:gd name="connsiteY47" fmla="*/ 993188 h 1439823"/>
                <a:gd name="connsiteX48" fmla="*/ 794617 w 1715451"/>
                <a:gd name="connsiteY48" fmla="*/ 1023148 h 1439823"/>
                <a:gd name="connsiteX49" fmla="*/ 765211 w 1715451"/>
                <a:gd name="connsiteY49" fmla="*/ 1037020 h 1439823"/>
                <a:gd name="connsiteX50" fmla="*/ 642039 w 1715451"/>
                <a:gd name="connsiteY50" fmla="*/ 1048116 h 1439823"/>
                <a:gd name="connsiteX51" fmla="*/ 564919 w 1715451"/>
                <a:gd name="connsiteY51" fmla="*/ 1051445 h 1439823"/>
                <a:gd name="connsiteX52" fmla="*/ 500559 w 1715451"/>
                <a:gd name="connsiteY52" fmla="*/ 1092502 h 1439823"/>
                <a:gd name="connsiteX53" fmla="*/ 452844 w 1715451"/>
                <a:gd name="connsiteY53" fmla="*/ 1114141 h 1439823"/>
                <a:gd name="connsiteX54" fmla="*/ 413451 w 1715451"/>
                <a:gd name="connsiteY54" fmla="*/ 1088064 h 1439823"/>
                <a:gd name="connsiteX55" fmla="*/ 431206 w 1715451"/>
                <a:gd name="connsiteY55" fmla="*/ 1048116 h 1439823"/>
                <a:gd name="connsiteX56" fmla="*/ 527745 w 1715451"/>
                <a:gd name="connsiteY56" fmla="*/ 1011497 h 1439823"/>
                <a:gd name="connsiteX57" fmla="*/ 737470 w 1715451"/>
                <a:gd name="connsiteY57" fmla="*/ 985420 h 1439823"/>
                <a:gd name="connsiteX58" fmla="*/ 1057049 w 1715451"/>
                <a:gd name="connsiteY58" fmla="*/ 874455 h 1439823"/>
                <a:gd name="connsiteX59" fmla="*/ 1151370 w 1715451"/>
                <a:gd name="connsiteY59" fmla="*/ 1027032 h 1439823"/>
                <a:gd name="connsiteX60" fmla="*/ 1032082 w 1715451"/>
                <a:gd name="connsiteY60" fmla="*/ 940479 h 1439823"/>
                <a:gd name="connsiteX61" fmla="*/ 1057049 w 1715451"/>
                <a:gd name="connsiteY61" fmla="*/ 874455 h 1439823"/>
                <a:gd name="connsiteX62" fmla="*/ 1263999 w 1715451"/>
                <a:gd name="connsiteY62" fmla="*/ 831179 h 1439823"/>
                <a:gd name="connsiteX63" fmla="*/ 1318372 w 1715451"/>
                <a:gd name="connsiteY63" fmla="*/ 951576 h 1439823"/>
                <a:gd name="connsiteX64" fmla="*/ 1280089 w 1715451"/>
                <a:gd name="connsiteY64" fmla="*/ 1004840 h 1439823"/>
                <a:gd name="connsiteX65" fmla="*/ 1298398 w 1715451"/>
                <a:gd name="connsiteY65" fmla="*/ 947138 h 1439823"/>
                <a:gd name="connsiteX66" fmla="*/ 1293960 w 1715451"/>
                <a:gd name="connsiteY66" fmla="*/ 931048 h 1439823"/>
                <a:gd name="connsiteX67" fmla="*/ 1263999 w 1715451"/>
                <a:gd name="connsiteY67" fmla="*/ 831179 h 1439823"/>
                <a:gd name="connsiteX68" fmla="*/ 397361 w 1715451"/>
                <a:gd name="connsiteY68" fmla="*/ 672498 h 1439823"/>
                <a:gd name="connsiteX69" fmla="*/ 389039 w 1715451"/>
                <a:gd name="connsiteY69" fmla="*/ 797889 h 1439823"/>
                <a:gd name="connsiteX70" fmla="*/ 260319 w 1715451"/>
                <a:gd name="connsiteY70" fmla="*/ 872790 h 1439823"/>
                <a:gd name="connsiteX71" fmla="*/ 397361 w 1715451"/>
                <a:gd name="connsiteY71" fmla="*/ 672498 h 1439823"/>
                <a:gd name="connsiteX72" fmla="*/ 1676167 w 1715451"/>
                <a:gd name="connsiteY72" fmla="*/ 603839 h 1439823"/>
                <a:gd name="connsiteX73" fmla="*/ 1697874 w 1715451"/>
                <a:gd name="connsiteY73" fmla="*/ 617571 h 1439823"/>
                <a:gd name="connsiteX74" fmla="*/ 1715073 w 1715451"/>
                <a:gd name="connsiteY74" fmla="*/ 668060 h 1439823"/>
                <a:gd name="connsiteX75" fmla="*/ 1676790 w 1715451"/>
                <a:gd name="connsiteY75" fmla="*/ 754614 h 1439823"/>
                <a:gd name="connsiteX76" fmla="*/ 1440989 w 1715451"/>
                <a:gd name="connsiteY76" fmla="*/ 879450 h 1439823"/>
                <a:gd name="connsiteX77" fmla="*/ 1416577 w 1715451"/>
                <a:gd name="connsiteY77" fmla="*/ 876121 h 1439823"/>
                <a:gd name="connsiteX78" fmla="*/ 1390500 w 1715451"/>
                <a:gd name="connsiteY78" fmla="*/ 863915 h 1439823"/>
                <a:gd name="connsiteX79" fmla="*/ 1416577 w 1715451"/>
                <a:gd name="connsiteY79" fmla="*/ 848380 h 1439823"/>
                <a:gd name="connsiteX80" fmla="*/ 1529207 w 1715451"/>
                <a:gd name="connsiteY80" fmla="*/ 813980 h 1439823"/>
                <a:gd name="connsiteX81" fmla="*/ 1620198 w 1715451"/>
                <a:gd name="connsiteY81" fmla="*/ 739079 h 1439823"/>
                <a:gd name="connsiteX82" fmla="*/ 1637953 w 1715451"/>
                <a:gd name="connsiteY82" fmla="*/ 648641 h 1439823"/>
                <a:gd name="connsiteX83" fmla="*/ 1650714 w 1715451"/>
                <a:gd name="connsiteY83" fmla="*/ 609249 h 1439823"/>
                <a:gd name="connsiteX84" fmla="*/ 1676167 w 1715451"/>
                <a:gd name="connsiteY84" fmla="*/ 603839 h 1439823"/>
                <a:gd name="connsiteX85" fmla="*/ 850655 w 1715451"/>
                <a:gd name="connsiteY85" fmla="*/ 543779 h 1439823"/>
                <a:gd name="connsiteX86" fmla="*/ 948305 w 1715451"/>
                <a:gd name="connsiteY86" fmla="*/ 578178 h 1439823"/>
                <a:gd name="connsiteX87" fmla="*/ 958292 w 1715451"/>
                <a:gd name="connsiteY87" fmla="*/ 604255 h 1439823"/>
                <a:gd name="connsiteX88" fmla="*/ 934434 w 1715451"/>
                <a:gd name="connsiteY88" fmla="*/ 599816 h 1439823"/>
                <a:gd name="connsiteX89" fmla="*/ 790733 w 1715451"/>
                <a:gd name="connsiteY89" fmla="*/ 598707 h 1439823"/>
                <a:gd name="connsiteX90" fmla="*/ 586557 w 1715451"/>
                <a:gd name="connsiteY90" fmla="*/ 719659 h 1439823"/>
                <a:gd name="connsiteX91" fmla="*/ 544390 w 1715451"/>
                <a:gd name="connsiteY91" fmla="*/ 817308 h 1439823"/>
                <a:gd name="connsiteX92" fmla="*/ 538842 w 1715451"/>
                <a:gd name="connsiteY92" fmla="*/ 828404 h 1439823"/>
                <a:gd name="connsiteX93" fmla="*/ 528301 w 1715451"/>
                <a:gd name="connsiteY93" fmla="*/ 821192 h 1439823"/>
                <a:gd name="connsiteX94" fmla="*/ 521643 w 1715451"/>
                <a:gd name="connsiteY94" fmla="*/ 739078 h 1439823"/>
                <a:gd name="connsiteX95" fmla="*/ 701961 w 1715451"/>
                <a:gd name="connsiteY95" fmla="*/ 571520 h 1439823"/>
                <a:gd name="connsiteX96" fmla="*/ 850655 w 1715451"/>
                <a:gd name="connsiteY96" fmla="*/ 543779 h 1439823"/>
                <a:gd name="connsiteX97" fmla="*/ 219262 w 1715451"/>
                <a:gd name="connsiteY97" fmla="*/ 481639 h 1439823"/>
                <a:gd name="connsiteX98" fmla="*/ 242565 w 1715451"/>
                <a:gd name="connsiteY98" fmla="*/ 501057 h 1439823"/>
                <a:gd name="connsiteX99" fmla="*/ 227584 w 1715451"/>
                <a:gd name="connsiteY99" fmla="*/ 519922 h 1439823"/>
                <a:gd name="connsiteX100" fmla="*/ 172102 w 1715451"/>
                <a:gd name="connsiteY100" fmla="*/ 536012 h 1439823"/>
                <a:gd name="connsiteX101" fmla="*/ 49485 w 1715451"/>
                <a:gd name="connsiteY101" fmla="*/ 732976 h 1439823"/>
                <a:gd name="connsiteX102" fmla="*/ 57808 w 1715451"/>
                <a:gd name="connsiteY102" fmla="*/ 803993 h 1439823"/>
                <a:gd name="connsiteX103" fmla="*/ 113290 w 1715451"/>
                <a:gd name="connsiteY103" fmla="*/ 927720 h 1439823"/>
                <a:gd name="connsiteX104" fmla="*/ 15641 w 1715451"/>
                <a:gd name="connsiteY104" fmla="*/ 648642 h 1439823"/>
                <a:gd name="connsiteX105" fmla="*/ 129935 w 1715451"/>
                <a:gd name="connsiteY105" fmla="*/ 505496 h 1439823"/>
                <a:gd name="connsiteX106" fmla="*/ 219262 w 1715451"/>
                <a:gd name="connsiteY106" fmla="*/ 481639 h 1439823"/>
                <a:gd name="connsiteX107" fmla="*/ 1462072 w 1715451"/>
                <a:gd name="connsiteY107" fmla="*/ 378996 h 1439823"/>
                <a:gd name="connsiteX108" fmla="*/ 1514781 w 1715451"/>
                <a:gd name="connsiteY108" fmla="*/ 427266 h 1439823"/>
                <a:gd name="connsiteX109" fmla="*/ 1485930 w 1715451"/>
                <a:gd name="connsiteY109" fmla="*/ 493845 h 1439823"/>
                <a:gd name="connsiteX110" fmla="*/ 1465401 w 1715451"/>
                <a:gd name="connsiteY110" fmla="*/ 497174 h 1439823"/>
                <a:gd name="connsiteX111" fmla="*/ 1468175 w 1715451"/>
                <a:gd name="connsiteY111" fmla="*/ 478310 h 1439823"/>
                <a:gd name="connsiteX112" fmla="*/ 1462072 w 1715451"/>
                <a:gd name="connsiteY112" fmla="*/ 378996 h 1439823"/>
                <a:gd name="connsiteX113" fmla="*/ 476147 w 1715451"/>
                <a:gd name="connsiteY113" fmla="*/ 280237 h 1439823"/>
                <a:gd name="connsiteX114" fmla="*/ 500005 w 1715451"/>
                <a:gd name="connsiteY114" fmla="*/ 282456 h 1439823"/>
                <a:gd name="connsiteX115" fmla="*/ 501115 w 1715451"/>
                <a:gd name="connsiteY115" fmla="*/ 301320 h 1439823"/>
                <a:gd name="connsiteX116" fmla="*/ 443967 w 1715451"/>
                <a:gd name="connsiteY116" fmla="*/ 434479 h 1439823"/>
                <a:gd name="connsiteX117" fmla="*/ 447296 w 1715451"/>
                <a:gd name="connsiteY117" fmla="*/ 469988 h 1439823"/>
                <a:gd name="connsiteX118" fmla="*/ 443967 w 1715451"/>
                <a:gd name="connsiteY118" fmla="*/ 491626 h 1439823"/>
                <a:gd name="connsiteX119" fmla="*/ 423438 w 1715451"/>
                <a:gd name="connsiteY119" fmla="*/ 479975 h 1439823"/>
                <a:gd name="connsiteX120" fmla="*/ 400136 w 1715451"/>
                <a:gd name="connsiteY120" fmla="*/ 400635 h 1439823"/>
                <a:gd name="connsiteX121" fmla="*/ 476147 w 1715451"/>
                <a:gd name="connsiteY121" fmla="*/ 280237 h 1439823"/>
                <a:gd name="connsiteX122" fmla="*/ 1249019 w 1715451"/>
                <a:gd name="connsiteY122" fmla="*/ 243063 h 1439823"/>
                <a:gd name="connsiteX123" fmla="*/ 1281754 w 1715451"/>
                <a:gd name="connsiteY123" fmla="*/ 246392 h 1439823"/>
                <a:gd name="connsiteX124" fmla="*/ 1297289 w 1715451"/>
                <a:gd name="connsiteY124" fmla="*/ 262482 h 1439823"/>
                <a:gd name="connsiteX125" fmla="*/ 1278980 w 1715451"/>
                <a:gd name="connsiteY125" fmla="*/ 271359 h 1439823"/>
                <a:gd name="connsiteX126" fmla="*/ 1160247 w 1715451"/>
                <a:gd name="connsiteY126" fmla="*/ 310197 h 1439823"/>
                <a:gd name="connsiteX127" fmla="*/ 1111978 w 1715451"/>
                <a:gd name="connsiteY127" fmla="*/ 366234 h 1439823"/>
                <a:gd name="connsiteX128" fmla="*/ 1144712 w 1715451"/>
                <a:gd name="connsiteY128" fmla="*/ 473317 h 1439823"/>
                <a:gd name="connsiteX129" fmla="*/ 1190763 w 1715451"/>
                <a:gd name="connsiteY129" fmla="*/ 539896 h 1439823"/>
                <a:gd name="connsiteX130" fmla="*/ 1201304 w 1715451"/>
                <a:gd name="connsiteY130" fmla="*/ 558760 h 1439823"/>
                <a:gd name="connsiteX131" fmla="*/ 1207962 w 1715451"/>
                <a:gd name="connsiteY131" fmla="*/ 577624 h 1439823"/>
                <a:gd name="connsiteX132" fmla="*/ 1187434 w 1715451"/>
                <a:gd name="connsiteY132" fmla="*/ 581508 h 1439823"/>
                <a:gd name="connsiteX133" fmla="*/ 1029863 w 1715451"/>
                <a:gd name="connsiteY133" fmla="*/ 432260 h 1439823"/>
                <a:gd name="connsiteX134" fmla="*/ 1058714 w 1715451"/>
                <a:gd name="connsiteY134" fmla="*/ 348480 h 1439823"/>
                <a:gd name="connsiteX135" fmla="*/ 1127513 w 1715451"/>
                <a:gd name="connsiteY135" fmla="*/ 281901 h 1439823"/>
                <a:gd name="connsiteX136" fmla="*/ 1249019 w 1715451"/>
                <a:gd name="connsiteY136" fmla="*/ 243063 h 1439823"/>
                <a:gd name="connsiteX137" fmla="*/ 953297 w 1715451"/>
                <a:gd name="connsiteY137" fmla="*/ 182032 h 1439823"/>
                <a:gd name="connsiteX138" fmla="*/ 878950 w 1715451"/>
                <a:gd name="connsiteY138" fmla="*/ 286895 h 1439823"/>
                <a:gd name="connsiteX139" fmla="*/ 953297 w 1715451"/>
                <a:gd name="connsiteY139" fmla="*/ 182032 h 1439823"/>
                <a:gd name="connsiteX140" fmla="*/ 748568 w 1715451"/>
                <a:gd name="connsiteY140" fmla="*/ 50 h 1439823"/>
                <a:gd name="connsiteX141" fmla="*/ 764657 w 1715451"/>
                <a:gd name="connsiteY141" fmla="*/ 2824 h 1439823"/>
                <a:gd name="connsiteX142" fmla="*/ 747458 w 1715451"/>
                <a:gd name="connsiteY142" fmla="*/ 11146 h 1439823"/>
                <a:gd name="connsiteX143" fmla="*/ 695858 w 1715451"/>
                <a:gd name="connsiteY143" fmla="*/ 38887 h 1439823"/>
                <a:gd name="connsiteX144" fmla="*/ 660349 w 1715451"/>
                <a:gd name="connsiteY144" fmla="*/ 64409 h 1439823"/>
                <a:gd name="connsiteX145" fmla="*/ 595434 w 1715451"/>
                <a:gd name="connsiteY145" fmla="*/ 244729 h 1439823"/>
                <a:gd name="connsiteX146" fmla="*/ 618183 w 1715451"/>
                <a:gd name="connsiteY146" fmla="*/ 279128 h 1439823"/>
                <a:gd name="connsiteX147" fmla="*/ 567138 w 1715451"/>
                <a:gd name="connsiteY147" fmla="*/ 125995 h 1439823"/>
                <a:gd name="connsiteX148" fmla="*/ 748568 w 1715451"/>
                <a:gd name="connsiteY148" fmla="*/ 50 h 14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715451" h="1439823">
                  <a:moveTo>
                    <a:pt x="846215" y="1321645"/>
                  </a:moveTo>
                  <a:cubicBezTo>
                    <a:pt x="855647" y="1369360"/>
                    <a:pt x="881169" y="1402649"/>
                    <a:pt x="910575" y="1439823"/>
                  </a:cubicBezTo>
                  <a:cubicBezTo>
                    <a:pt x="856202" y="1421514"/>
                    <a:pt x="827351" y="1369360"/>
                    <a:pt x="846215" y="1321645"/>
                  </a:cubicBezTo>
                  <a:close/>
                  <a:moveTo>
                    <a:pt x="657575" y="1266162"/>
                  </a:moveTo>
                  <a:cubicBezTo>
                    <a:pt x="689755" y="1283361"/>
                    <a:pt x="697522" y="1305556"/>
                    <a:pt x="683097" y="1331632"/>
                  </a:cubicBezTo>
                  <a:cubicBezTo>
                    <a:pt x="664787" y="1364367"/>
                    <a:pt x="623731" y="1378238"/>
                    <a:pt x="590441" y="1359929"/>
                  </a:cubicBezTo>
                  <a:cubicBezTo>
                    <a:pt x="630943" y="1341065"/>
                    <a:pt x="671445" y="1322755"/>
                    <a:pt x="657575" y="1266162"/>
                  </a:cubicBezTo>
                  <a:close/>
                  <a:moveTo>
                    <a:pt x="1307831" y="1182592"/>
                  </a:moveTo>
                  <a:cubicBezTo>
                    <a:pt x="1312686" y="1180997"/>
                    <a:pt x="1317818" y="1180165"/>
                    <a:pt x="1323921" y="1183493"/>
                  </a:cubicBezTo>
                  <a:cubicBezTo>
                    <a:pt x="1310050" y="1202912"/>
                    <a:pt x="1295070" y="1221777"/>
                    <a:pt x="1283419" y="1241750"/>
                  </a:cubicBezTo>
                  <a:cubicBezTo>
                    <a:pt x="1262335" y="1277814"/>
                    <a:pt x="1274541" y="1296123"/>
                    <a:pt x="1315598" y="1297788"/>
                  </a:cubicBezTo>
                  <a:cubicBezTo>
                    <a:pt x="1372746" y="1300562"/>
                    <a:pt x="1417687" y="1270601"/>
                    <a:pt x="1464292" y="1245079"/>
                  </a:cubicBezTo>
                  <a:cubicBezTo>
                    <a:pt x="1480382" y="1236757"/>
                    <a:pt x="1495917" y="1226770"/>
                    <a:pt x="1513671" y="1216228"/>
                  </a:cubicBezTo>
                  <a:cubicBezTo>
                    <a:pt x="1517000" y="1239531"/>
                    <a:pt x="1505349" y="1256176"/>
                    <a:pt x="1494252" y="1270046"/>
                  </a:cubicBezTo>
                  <a:cubicBezTo>
                    <a:pt x="1444873" y="1331077"/>
                    <a:pt x="1383287" y="1375463"/>
                    <a:pt x="1302837" y="1384895"/>
                  </a:cubicBezTo>
                  <a:cubicBezTo>
                    <a:pt x="1273986" y="1388779"/>
                    <a:pt x="1243471" y="1381566"/>
                    <a:pt x="1225717" y="1357154"/>
                  </a:cubicBezTo>
                  <a:cubicBezTo>
                    <a:pt x="1208517" y="1333296"/>
                    <a:pt x="1211846" y="1303891"/>
                    <a:pt x="1223497" y="1277814"/>
                  </a:cubicBezTo>
                  <a:cubicBezTo>
                    <a:pt x="1232930" y="1257840"/>
                    <a:pt x="1245136" y="1239531"/>
                    <a:pt x="1255677" y="1220112"/>
                  </a:cubicBezTo>
                  <a:cubicBezTo>
                    <a:pt x="1268438" y="1209015"/>
                    <a:pt x="1280644" y="1197364"/>
                    <a:pt x="1293405" y="1186268"/>
                  </a:cubicBezTo>
                  <a:cubicBezTo>
                    <a:pt x="1298399" y="1186545"/>
                    <a:pt x="1302976" y="1184187"/>
                    <a:pt x="1307831" y="1182592"/>
                  </a:cubicBezTo>
                  <a:close/>
                  <a:moveTo>
                    <a:pt x="1153728" y="1126684"/>
                  </a:moveTo>
                  <a:cubicBezTo>
                    <a:pt x="1159242" y="1127179"/>
                    <a:pt x="1162883" y="1135085"/>
                    <a:pt x="1167460" y="1137998"/>
                  </a:cubicBezTo>
                  <a:cubicBezTo>
                    <a:pt x="1182995" y="1147429"/>
                    <a:pt x="1195201" y="1161300"/>
                    <a:pt x="1207407" y="1175172"/>
                  </a:cubicBezTo>
                  <a:cubicBezTo>
                    <a:pt x="1212955" y="1181830"/>
                    <a:pt x="1216839" y="1189042"/>
                    <a:pt x="1215730" y="1196810"/>
                  </a:cubicBezTo>
                  <a:cubicBezTo>
                    <a:pt x="1217394" y="1216229"/>
                    <a:pt x="1204633" y="1228435"/>
                    <a:pt x="1190762" y="1233429"/>
                  </a:cubicBezTo>
                  <a:cubicBezTo>
                    <a:pt x="1176892" y="1238422"/>
                    <a:pt x="1172453" y="1221777"/>
                    <a:pt x="1166905" y="1211790"/>
                  </a:cubicBezTo>
                  <a:cubicBezTo>
                    <a:pt x="1156363" y="1193481"/>
                    <a:pt x="1150815" y="1172953"/>
                    <a:pt x="1145822" y="1152423"/>
                  </a:cubicBezTo>
                  <a:cubicBezTo>
                    <a:pt x="1144157" y="1144655"/>
                    <a:pt x="1140828" y="1134669"/>
                    <a:pt x="1147486" y="1129120"/>
                  </a:cubicBezTo>
                  <a:cubicBezTo>
                    <a:pt x="1149844" y="1127178"/>
                    <a:pt x="1151890" y="1126520"/>
                    <a:pt x="1153728" y="1126684"/>
                  </a:cubicBezTo>
                  <a:close/>
                  <a:moveTo>
                    <a:pt x="289300" y="1115267"/>
                  </a:moveTo>
                  <a:cubicBezTo>
                    <a:pt x="294024" y="1114764"/>
                    <a:pt x="299157" y="1115527"/>
                    <a:pt x="304705" y="1118024"/>
                  </a:cubicBezTo>
                  <a:cubicBezTo>
                    <a:pt x="325234" y="1127456"/>
                    <a:pt x="329672" y="1148540"/>
                    <a:pt x="318021" y="1167404"/>
                  </a:cubicBezTo>
                  <a:cubicBezTo>
                    <a:pt x="295828" y="1203467"/>
                    <a:pt x="285841" y="1238976"/>
                    <a:pt x="304705" y="1279478"/>
                  </a:cubicBezTo>
                  <a:cubicBezTo>
                    <a:pt x="321905" y="1316097"/>
                    <a:pt x="341324" y="1349941"/>
                    <a:pt x="377942" y="1369915"/>
                  </a:cubicBezTo>
                  <a:cubicBezTo>
                    <a:pt x="381271" y="1371580"/>
                    <a:pt x="383491" y="1373799"/>
                    <a:pt x="387929" y="1377683"/>
                  </a:cubicBezTo>
                  <a:cubicBezTo>
                    <a:pt x="383491" y="1379902"/>
                    <a:pt x="382381" y="1380457"/>
                    <a:pt x="381826" y="1380457"/>
                  </a:cubicBezTo>
                  <a:cubicBezTo>
                    <a:pt x="321350" y="1373799"/>
                    <a:pt x="281957" y="1335516"/>
                    <a:pt x="251997" y="1287801"/>
                  </a:cubicBezTo>
                  <a:cubicBezTo>
                    <a:pt x="221481" y="1238976"/>
                    <a:pt x="229249" y="1188487"/>
                    <a:pt x="257545" y="1141327"/>
                  </a:cubicBezTo>
                  <a:cubicBezTo>
                    <a:pt x="264619" y="1129676"/>
                    <a:pt x="275126" y="1116776"/>
                    <a:pt x="289300" y="1115267"/>
                  </a:cubicBezTo>
                  <a:close/>
                  <a:moveTo>
                    <a:pt x="1541968" y="1020374"/>
                  </a:moveTo>
                  <a:cubicBezTo>
                    <a:pt x="1564716" y="1023703"/>
                    <a:pt x="1570819" y="1040903"/>
                    <a:pt x="1570819" y="1059767"/>
                  </a:cubicBezTo>
                  <a:cubicBezTo>
                    <a:pt x="1570264" y="1076967"/>
                    <a:pt x="1558613" y="1098605"/>
                    <a:pt x="1543077" y="1115804"/>
                  </a:cubicBezTo>
                  <a:cubicBezTo>
                    <a:pt x="1533646" y="1110256"/>
                    <a:pt x="1539194" y="1101379"/>
                    <a:pt x="1538639" y="1094166"/>
                  </a:cubicBezTo>
                  <a:cubicBezTo>
                    <a:pt x="1537529" y="1070863"/>
                    <a:pt x="1536974" y="1075302"/>
                    <a:pt x="1515891" y="1071973"/>
                  </a:cubicBezTo>
                  <a:cubicBezTo>
                    <a:pt x="1500356" y="1069754"/>
                    <a:pt x="1485375" y="1061431"/>
                    <a:pt x="1464846" y="1071418"/>
                  </a:cubicBezTo>
                  <a:cubicBezTo>
                    <a:pt x="1480936" y="1035355"/>
                    <a:pt x="1512007" y="1015936"/>
                    <a:pt x="1541968" y="1020374"/>
                  </a:cubicBezTo>
                  <a:close/>
                  <a:moveTo>
                    <a:pt x="737470" y="985420"/>
                  </a:moveTo>
                  <a:cubicBezTo>
                    <a:pt x="755224" y="985975"/>
                    <a:pt x="772978" y="987084"/>
                    <a:pt x="789623" y="993188"/>
                  </a:cubicBezTo>
                  <a:cubicBezTo>
                    <a:pt x="809597" y="1000955"/>
                    <a:pt x="808487" y="1010387"/>
                    <a:pt x="794617" y="1023148"/>
                  </a:cubicBezTo>
                  <a:cubicBezTo>
                    <a:pt x="786294" y="1030361"/>
                    <a:pt x="776307" y="1034800"/>
                    <a:pt x="765211" y="1037020"/>
                  </a:cubicBezTo>
                  <a:cubicBezTo>
                    <a:pt x="724708" y="1044233"/>
                    <a:pt x="683651" y="1049226"/>
                    <a:pt x="642039" y="1048116"/>
                  </a:cubicBezTo>
                  <a:cubicBezTo>
                    <a:pt x="616517" y="1047561"/>
                    <a:pt x="590995" y="1048671"/>
                    <a:pt x="564919" y="1051445"/>
                  </a:cubicBezTo>
                  <a:cubicBezTo>
                    <a:pt x="534403" y="1054219"/>
                    <a:pt x="516094" y="1069754"/>
                    <a:pt x="500559" y="1092502"/>
                  </a:cubicBezTo>
                  <a:cubicBezTo>
                    <a:pt x="488353" y="1110257"/>
                    <a:pt x="472818" y="1115805"/>
                    <a:pt x="452844" y="1114141"/>
                  </a:cubicBezTo>
                  <a:cubicBezTo>
                    <a:pt x="434534" y="1113031"/>
                    <a:pt x="420109" y="1104154"/>
                    <a:pt x="413451" y="1088064"/>
                  </a:cubicBezTo>
                  <a:cubicBezTo>
                    <a:pt x="406238" y="1070864"/>
                    <a:pt x="418999" y="1058103"/>
                    <a:pt x="431206" y="1048116"/>
                  </a:cubicBezTo>
                  <a:cubicBezTo>
                    <a:pt x="458947" y="1024258"/>
                    <a:pt x="492236" y="1015381"/>
                    <a:pt x="527745" y="1011497"/>
                  </a:cubicBezTo>
                  <a:cubicBezTo>
                    <a:pt x="597653" y="1004284"/>
                    <a:pt x="667561" y="994297"/>
                    <a:pt x="737470" y="985420"/>
                  </a:cubicBezTo>
                  <a:close/>
                  <a:moveTo>
                    <a:pt x="1057049" y="874455"/>
                  </a:moveTo>
                  <a:cubicBezTo>
                    <a:pt x="1075359" y="933821"/>
                    <a:pt x="1129177" y="970995"/>
                    <a:pt x="1151370" y="1027032"/>
                  </a:cubicBezTo>
                  <a:cubicBezTo>
                    <a:pt x="1086456" y="1023148"/>
                    <a:pt x="1052056" y="996517"/>
                    <a:pt x="1032082" y="940479"/>
                  </a:cubicBezTo>
                  <a:cubicBezTo>
                    <a:pt x="1021540" y="910519"/>
                    <a:pt x="1030417" y="891100"/>
                    <a:pt x="1057049" y="874455"/>
                  </a:cubicBezTo>
                  <a:close/>
                  <a:moveTo>
                    <a:pt x="1263999" y="831179"/>
                  </a:moveTo>
                  <a:cubicBezTo>
                    <a:pt x="1296179" y="865023"/>
                    <a:pt x="1320591" y="902752"/>
                    <a:pt x="1318372" y="951576"/>
                  </a:cubicBezTo>
                  <a:cubicBezTo>
                    <a:pt x="1317262" y="971550"/>
                    <a:pt x="1317262" y="997072"/>
                    <a:pt x="1280089" y="1004840"/>
                  </a:cubicBezTo>
                  <a:cubicBezTo>
                    <a:pt x="1298953" y="984866"/>
                    <a:pt x="1301172" y="966557"/>
                    <a:pt x="1298398" y="947138"/>
                  </a:cubicBezTo>
                  <a:cubicBezTo>
                    <a:pt x="1298953" y="941035"/>
                    <a:pt x="1299508" y="935486"/>
                    <a:pt x="1293960" y="931048"/>
                  </a:cubicBezTo>
                  <a:cubicBezTo>
                    <a:pt x="1291740" y="895539"/>
                    <a:pt x="1274541" y="864469"/>
                    <a:pt x="1263999" y="831179"/>
                  </a:cubicBezTo>
                  <a:close/>
                  <a:moveTo>
                    <a:pt x="397361" y="672498"/>
                  </a:moveTo>
                  <a:cubicBezTo>
                    <a:pt x="422883" y="693027"/>
                    <a:pt x="412341" y="757941"/>
                    <a:pt x="389039" y="797889"/>
                  </a:cubicBezTo>
                  <a:cubicBezTo>
                    <a:pt x="360743" y="847268"/>
                    <a:pt x="308589" y="888880"/>
                    <a:pt x="260319" y="872790"/>
                  </a:cubicBezTo>
                  <a:cubicBezTo>
                    <a:pt x="356304" y="838946"/>
                    <a:pt x="406238" y="775141"/>
                    <a:pt x="397361" y="672498"/>
                  </a:cubicBezTo>
                  <a:close/>
                  <a:moveTo>
                    <a:pt x="1676167" y="603839"/>
                  </a:moveTo>
                  <a:cubicBezTo>
                    <a:pt x="1684142" y="604949"/>
                    <a:pt x="1691494" y="609249"/>
                    <a:pt x="1697874" y="617571"/>
                  </a:cubicBezTo>
                  <a:cubicBezTo>
                    <a:pt x="1709525" y="632551"/>
                    <a:pt x="1717293" y="648641"/>
                    <a:pt x="1715073" y="668060"/>
                  </a:cubicBezTo>
                  <a:cubicBezTo>
                    <a:pt x="1713409" y="701905"/>
                    <a:pt x="1698428" y="730756"/>
                    <a:pt x="1676790" y="754614"/>
                  </a:cubicBezTo>
                  <a:cubicBezTo>
                    <a:pt x="1613540" y="823967"/>
                    <a:pt x="1536420" y="870018"/>
                    <a:pt x="1440989" y="879450"/>
                  </a:cubicBezTo>
                  <a:cubicBezTo>
                    <a:pt x="1432112" y="880560"/>
                    <a:pt x="1424345" y="877231"/>
                    <a:pt x="1416577" y="876121"/>
                  </a:cubicBezTo>
                  <a:cubicBezTo>
                    <a:pt x="1406590" y="874456"/>
                    <a:pt x="1390500" y="880005"/>
                    <a:pt x="1390500" y="863915"/>
                  </a:cubicBezTo>
                  <a:cubicBezTo>
                    <a:pt x="1391055" y="851709"/>
                    <a:pt x="1405480" y="849489"/>
                    <a:pt x="1416577" y="848380"/>
                  </a:cubicBezTo>
                  <a:cubicBezTo>
                    <a:pt x="1456524" y="844496"/>
                    <a:pt x="1493143" y="830070"/>
                    <a:pt x="1529207" y="813980"/>
                  </a:cubicBezTo>
                  <a:cubicBezTo>
                    <a:pt x="1566380" y="797336"/>
                    <a:pt x="1595231" y="769594"/>
                    <a:pt x="1620198" y="739079"/>
                  </a:cubicBezTo>
                  <a:cubicBezTo>
                    <a:pt x="1641281" y="713557"/>
                    <a:pt x="1650714" y="682486"/>
                    <a:pt x="1637953" y="648641"/>
                  </a:cubicBezTo>
                  <a:cubicBezTo>
                    <a:pt x="1631849" y="631996"/>
                    <a:pt x="1632959" y="618126"/>
                    <a:pt x="1650714" y="609249"/>
                  </a:cubicBezTo>
                  <a:cubicBezTo>
                    <a:pt x="1659591" y="604810"/>
                    <a:pt x="1668191" y="602729"/>
                    <a:pt x="1676167" y="603839"/>
                  </a:cubicBezTo>
                  <a:close/>
                  <a:moveTo>
                    <a:pt x="850655" y="543779"/>
                  </a:moveTo>
                  <a:cubicBezTo>
                    <a:pt x="876732" y="545443"/>
                    <a:pt x="918344" y="544888"/>
                    <a:pt x="948305" y="578178"/>
                  </a:cubicBezTo>
                  <a:cubicBezTo>
                    <a:pt x="955518" y="585946"/>
                    <a:pt x="965504" y="594268"/>
                    <a:pt x="958292" y="604255"/>
                  </a:cubicBezTo>
                  <a:cubicBezTo>
                    <a:pt x="951079" y="614242"/>
                    <a:pt x="942202" y="602590"/>
                    <a:pt x="934434" y="599816"/>
                  </a:cubicBezTo>
                  <a:cubicBezTo>
                    <a:pt x="886719" y="584281"/>
                    <a:pt x="838448" y="587610"/>
                    <a:pt x="790733" y="598707"/>
                  </a:cubicBezTo>
                  <a:cubicBezTo>
                    <a:pt x="709729" y="617016"/>
                    <a:pt x="637046" y="649751"/>
                    <a:pt x="586557" y="719659"/>
                  </a:cubicBezTo>
                  <a:cubicBezTo>
                    <a:pt x="565474" y="749064"/>
                    <a:pt x="547720" y="780135"/>
                    <a:pt x="544390" y="817308"/>
                  </a:cubicBezTo>
                  <a:cubicBezTo>
                    <a:pt x="543836" y="821192"/>
                    <a:pt x="544945" y="827295"/>
                    <a:pt x="538842" y="828404"/>
                  </a:cubicBezTo>
                  <a:cubicBezTo>
                    <a:pt x="533294" y="829514"/>
                    <a:pt x="530520" y="825076"/>
                    <a:pt x="528301" y="821192"/>
                  </a:cubicBezTo>
                  <a:cubicBezTo>
                    <a:pt x="512211" y="795115"/>
                    <a:pt x="511101" y="766819"/>
                    <a:pt x="521643" y="739078"/>
                  </a:cubicBezTo>
                  <a:cubicBezTo>
                    <a:pt x="553822" y="653634"/>
                    <a:pt x="620957" y="604255"/>
                    <a:pt x="701961" y="571520"/>
                  </a:cubicBezTo>
                  <a:cubicBezTo>
                    <a:pt x="744683" y="554320"/>
                    <a:pt x="789069" y="542114"/>
                    <a:pt x="850655" y="543779"/>
                  </a:cubicBezTo>
                  <a:close/>
                  <a:moveTo>
                    <a:pt x="219262" y="481639"/>
                  </a:moveTo>
                  <a:cubicBezTo>
                    <a:pt x="232578" y="482748"/>
                    <a:pt x="239791" y="489961"/>
                    <a:pt x="242565" y="501057"/>
                  </a:cubicBezTo>
                  <a:cubicBezTo>
                    <a:pt x="245339" y="512154"/>
                    <a:pt x="235907" y="518257"/>
                    <a:pt x="227584" y="519922"/>
                  </a:cubicBezTo>
                  <a:cubicBezTo>
                    <a:pt x="209275" y="526579"/>
                    <a:pt x="190966" y="531573"/>
                    <a:pt x="172102" y="536012"/>
                  </a:cubicBezTo>
                  <a:cubicBezTo>
                    <a:pt x="90542" y="556540"/>
                    <a:pt x="34505" y="628113"/>
                    <a:pt x="49485" y="732976"/>
                  </a:cubicBezTo>
                  <a:cubicBezTo>
                    <a:pt x="52814" y="756278"/>
                    <a:pt x="52814" y="780691"/>
                    <a:pt x="57808" y="803993"/>
                  </a:cubicBezTo>
                  <a:cubicBezTo>
                    <a:pt x="66685" y="849489"/>
                    <a:pt x="79446" y="893320"/>
                    <a:pt x="113290" y="927720"/>
                  </a:cubicBezTo>
                  <a:cubicBezTo>
                    <a:pt x="20079" y="878340"/>
                    <a:pt x="-26526" y="753504"/>
                    <a:pt x="15641" y="648642"/>
                  </a:cubicBezTo>
                  <a:cubicBezTo>
                    <a:pt x="40053" y="588720"/>
                    <a:pt x="72788" y="537676"/>
                    <a:pt x="129935" y="505496"/>
                  </a:cubicBezTo>
                  <a:cubicBezTo>
                    <a:pt x="157121" y="490516"/>
                    <a:pt x="186527" y="478864"/>
                    <a:pt x="219262" y="481639"/>
                  </a:cubicBezTo>
                  <a:close/>
                  <a:moveTo>
                    <a:pt x="1462072" y="378996"/>
                  </a:moveTo>
                  <a:cubicBezTo>
                    <a:pt x="1491478" y="382880"/>
                    <a:pt x="1509787" y="400079"/>
                    <a:pt x="1514781" y="427266"/>
                  </a:cubicBezTo>
                  <a:cubicBezTo>
                    <a:pt x="1519219" y="451123"/>
                    <a:pt x="1505349" y="483858"/>
                    <a:pt x="1485930" y="493845"/>
                  </a:cubicBezTo>
                  <a:cubicBezTo>
                    <a:pt x="1479272" y="497729"/>
                    <a:pt x="1471504" y="501612"/>
                    <a:pt x="1465401" y="497174"/>
                  </a:cubicBezTo>
                  <a:cubicBezTo>
                    <a:pt x="1456524" y="491071"/>
                    <a:pt x="1464846" y="483858"/>
                    <a:pt x="1468175" y="478310"/>
                  </a:cubicBezTo>
                  <a:cubicBezTo>
                    <a:pt x="1488149" y="444465"/>
                    <a:pt x="1488704" y="411731"/>
                    <a:pt x="1462072" y="378996"/>
                  </a:cubicBezTo>
                  <a:close/>
                  <a:moveTo>
                    <a:pt x="476147" y="280237"/>
                  </a:moveTo>
                  <a:cubicBezTo>
                    <a:pt x="485580" y="278017"/>
                    <a:pt x="492238" y="278017"/>
                    <a:pt x="500005" y="282456"/>
                  </a:cubicBezTo>
                  <a:cubicBezTo>
                    <a:pt x="510547" y="288004"/>
                    <a:pt x="515540" y="294662"/>
                    <a:pt x="501115" y="301320"/>
                  </a:cubicBezTo>
                  <a:cubicBezTo>
                    <a:pt x="441193" y="328507"/>
                    <a:pt x="431761" y="376223"/>
                    <a:pt x="443967" y="434479"/>
                  </a:cubicBezTo>
                  <a:cubicBezTo>
                    <a:pt x="446186" y="446131"/>
                    <a:pt x="445631" y="458337"/>
                    <a:pt x="447296" y="469988"/>
                  </a:cubicBezTo>
                  <a:cubicBezTo>
                    <a:pt x="448960" y="478311"/>
                    <a:pt x="454508" y="487188"/>
                    <a:pt x="443967" y="491626"/>
                  </a:cubicBezTo>
                  <a:cubicBezTo>
                    <a:pt x="434535" y="494955"/>
                    <a:pt x="428432" y="486078"/>
                    <a:pt x="423438" y="479975"/>
                  </a:cubicBezTo>
                  <a:cubicBezTo>
                    <a:pt x="404574" y="455563"/>
                    <a:pt x="397361" y="427821"/>
                    <a:pt x="400136" y="400635"/>
                  </a:cubicBezTo>
                  <a:cubicBezTo>
                    <a:pt x="400136" y="332945"/>
                    <a:pt x="425658" y="294107"/>
                    <a:pt x="476147" y="280237"/>
                  </a:cubicBezTo>
                  <a:close/>
                  <a:moveTo>
                    <a:pt x="1249019" y="243063"/>
                  </a:moveTo>
                  <a:cubicBezTo>
                    <a:pt x="1260116" y="244173"/>
                    <a:pt x="1271212" y="243618"/>
                    <a:pt x="1281754" y="246392"/>
                  </a:cubicBezTo>
                  <a:cubicBezTo>
                    <a:pt x="1289522" y="248056"/>
                    <a:pt x="1300063" y="251385"/>
                    <a:pt x="1297289" y="262482"/>
                  </a:cubicBezTo>
                  <a:cubicBezTo>
                    <a:pt x="1295070" y="270804"/>
                    <a:pt x="1286748" y="270804"/>
                    <a:pt x="1278980" y="271359"/>
                  </a:cubicBezTo>
                  <a:cubicBezTo>
                    <a:pt x="1235704" y="273578"/>
                    <a:pt x="1195756" y="284120"/>
                    <a:pt x="1160247" y="310197"/>
                  </a:cubicBezTo>
                  <a:cubicBezTo>
                    <a:pt x="1139719" y="325177"/>
                    <a:pt x="1123074" y="344041"/>
                    <a:pt x="1111978" y="366234"/>
                  </a:cubicBezTo>
                  <a:cubicBezTo>
                    <a:pt x="1093113" y="402854"/>
                    <a:pt x="1106984" y="445021"/>
                    <a:pt x="1144712" y="473317"/>
                  </a:cubicBezTo>
                  <a:cubicBezTo>
                    <a:pt x="1167460" y="490516"/>
                    <a:pt x="1191318" y="506051"/>
                    <a:pt x="1190763" y="539896"/>
                  </a:cubicBezTo>
                  <a:cubicBezTo>
                    <a:pt x="1190208" y="545999"/>
                    <a:pt x="1196866" y="552657"/>
                    <a:pt x="1201304" y="558760"/>
                  </a:cubicBezTo>
                  <a:cubicBezTo>
                    <a:pt x="1205743" y="564308"/>
                    <a:pt x="1213511" y="569856"/>
                    <a:pt x="1207962" y="577624"/>
                  </a:cubicBezTo>
                  <a:cubicBezTo>
                    <a:pt x="1203524" y="584837"/>
                    <a:pt x="1194646" y="582063"/>
                    <a:pt x="1187434" y="581508"/>
                  </a:cubicBezTo>
                  <a:cubicBezTo>
                    <a:pt x="1123629" y="574850"/>
                    <a:pt x="1035411" y="493290"/>
                    <a:pt x="1029863" y="432260"/>
                  </a:cubicBezTo>
                  <a:cubicBezTo>
                    <a:pt x="1026534" y="401744"/>
                    <a:pt x="1039850" y="374003"/>
                    <a:pt x="1058714" y="348480"/>
                  </a:cubicBezTo>
                  <a:cubicBezTo>
                    <a:pt x="1078133" y="321848"/>
                    <a:pt x="1106429" y="305758"/>
                    <a:pt x="1127513" y="281901"/>
                  </a:cubicBezTo>
                  <a:cubicBezTo>
                    <a:pt x="1164686" y="259153"/>
                    <a:pt x="1205188" y="245837"/>
                    <a:pt x="1249019" y="243063"/>
                  </a:cubicBezTo>
                  <a:close/>
                  <a:moveTo>
                    <a:pt x="953297" y="182032"/>
                  </a:moveTo>
                  <a:cubicBezTo>
                    <a:pt x="968278" y="224199"/>
                    <a:pt x="936652" y="266367"/>
                    <a:pt x="878950" y="286895"/>
                  </a:cubicBezTo>
                  <a:cubicBezTo>
                    <a:pt x="905027" y="252496"/>
                    <a:pt x="938872" y="226418"/>
                    <a:pt x="953297" y="182032"/>
                  </a:cubicBezTo>
                  <a:close/>
                  <a:moveTo>
                    <a:pt x="748568" y="50"/>
                  </a:moveTo>
                  <a:cubicBezTo>
                    <a:pt x="753561" y="50"/>
                    <a:pt x="758554" y="1714"/>
                    <a:pt x="764657" y="2824"/>
                  </a:cubicBezTo>
                  <a:cubicBezTo>
                    <a:pt x="760219" y="13365"/>
                    <a:pt x="753006" y="10036"/>
                    <a:pt x="747458" y="11146"/>
                  </a:cubicBezTo>
                  <a:cubicBezTo>
                    <a:pt x="727484" y="15030"/>
                    <a:pt x="708619" y="19468"/>
                    <a:pt x="695858" y="38887"/>
                  </a:cubicBezTo>
                  <a:cubicBezTo>
                    <a:pt x="688090" y="51094"/>
                    <a:pt x="673110" y="57197"/>
                    <a:pt x="660349" y="64409"/>
                  </a:cubicBezTo>
                  <a:cubicBezTo>
                    <a:pt x="593215" y="100473"/>
                    <a:pt x="577125" y="187582"/>
                    <a:pt x="595434" y="244729"/>
                  </a:cubicBezTo>
                  <a:cubicBezTo>
                    <a:pt x="599318" y="258045"/>
                    <a:pt x="609305" y="268032"/>
                    <a:pt x="618183" y="279128"/>
                  </a:cubicBezTo>
                  <a:cubicBezTo>
                    <a:pt x="558816" y="242509"/>
                    <a:pt x="543281" y="189246"/>
                    <a:pt x="567138" y="125995"/>
                  </a:cubicBezTo>
                  <a:cubicBezTo>
                    <a:pt x="600983" y="37778"/>
                    <a:pt x="689200" y="-1615"/>
                    <a:pt x="748568" y="5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="" xmlns:a16="http://schemas.microsoft.com/office/drawing/2014/main" id="{6DF24637-595D-4623-9E93-95C26FF8965E}"/>
              </a:ext>
            </a:extLst>
          </p:cNvPr>
          <p:cNvGrpSpPr/>
          <p:nvPr/>
        </p:nvGrpSpPr>
        <p:grpSpPr>
          <a:xfrm>
            <a:off x="8647970" y="2122589"/>
            <a:ext cx="1874100" cy="1930794"/>
            <a:chOff x="7929939" y="1996385"/>
            <a:chExt cx="1874100" cy="1930794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F3EE6ECA-826E-479C-98C1-87EEA57F61B9}"/>
                </a:ext>
              </a:extLst>
            </p:cNvPr>
            <p:cNvSpPr/>
            <p:nvPr/>
          </p:nvSpPr>
          <p:spPr>
            <a:xfrm>
              <a:off x="9365726" y="2908980"/>
              <a:ext cx="438313" cy="388378"/>
            </a:xfrm>
            <a:custGeom>
              <a:avLst/>
              <a:gdLst>
                <a:gd name="connsiteX0" fmla="*/ 422222 w 438312"/>
                <a:gd name="connsiteY0" fmla="*/ 207299 h 388378"/>
                <a:gd name="connsiteX1" fmla="*/ 401694 w 438312"/>
                <a:gd name="connsiteY1" fmla="*/ 198977 h 388378"/>
                <a:gd name="connsiteX2" fmla="*/ 348430 w 438312"/>
                <a:gd name="connsiteY2" fmla="*/ 186216 h 388378"/>
                <a:gd name="connsiteX3" fmla="*/ 329567 w 438312"/>
                <a:gd name="connsiteY3" fmla="*/ 171791 h 388378"/>
                <a:gd name="connsiteX4" fmla="*/ 342882 w 438312"/>
                <a:gd name="connsiteY4" fmla="*/ 159030 h 388378"/>
                <a:gd name="connsiteX5" fmla="*/ 343437 w 438312"/>
                <a:gd name="connsiteY5" fmla="*/ 125740 h 388378"/>
                <a:gd name="connsiteX6" fmla="*/ 340663 w 438312"/>
                <a:gd name="connsiteY6" fmla="*/ 94115 h 388378"/>
                <a:gd name="connsiteX7" fmla="*/ 370623 w 438312"/>
                <a:gd name="connsiteY7" fmla="*/ 65264 h 388378"/>
                <a:gd name="connsiteX8" fmla="*/ 363411 w 438312"/>
                <a:gd name="connsiteY8" fmla="*/ 48619 h 388378"/>
                <a:gd name="connsiteX9" fmla="*/ 310148 w 438312"/>
                <a:gd name="connsiteY9" fmla="*/ 58051 h 388378"/>
                <a:gd name="connsiteX10" fmla="*/ 316806 w 438312"/>
                <a:gd name="connsiteY10" fmla="*/ 49174 h 388378"/>
                <a:gd name="connsiteX11" fmla="*/ 326237 w 438312"/>
                <a:gd name="connsiteY11" fmla="*/ 26981 h 388378"/>
                <a:gd name="connsiteX12" fmla="*/ 304600 w 438312"/>
                <a:gd name="connsiteY12" fmla="*/ 30865 h 388378"/>
                <a:gd name="connsiteX13" fmla="*/ 262432 w 438312"/>
                <a:gd name="connsiteY13" fmla="*/ 44735 h 388378"/>
                <a:gd name="connsiteX14" fmla="*/ 263542 w 438312"/>
                <a:gd name="connsiteY14" fmla="*/ 30865 h 388378"/>
                <a:gd name="connsiteX15" fmla="*/ 253555 w 438312"/>
                <a:gd name="connsiteY15" fmla="*/ 1459 h 388378"/>
                <a:gd name="connsiteX16" fmla="*/ 231917 w 438312"/>
                <a:gd name="connsiteY16" fmla="*/ 19213 h 388378"/>
                <a:gd name="connsiteX17" fmla="*/ 115403 w 438312"/>
                <a:gd name="connsiteY17" fmla="*/ 49174 h 388378"/>
                <a:gd name="connsiteX18" fmla="*/ 174770 w 438312"/>
                <a:gd name="connsiteY18" fmla="*/ 51393 h 388378"/>
                <a:gd name="connsiteX19" fmla="*/ 111520 w 438312"/>
                <a:gd name="connsiteY19" fmla="*/ 36968 h 388378"/>
                <a:gd name="connsiteX20" fmla="*/ 73237 w 438312"/>
                <a:gd name="connsiteY20" fmla="*/ 66374 h 388378"/>
                <a:gd name="connsiteX21" fmla="*/ 12761 w 438312"/>
                <a:gd name="connsiteY21" fmla="*/ 97444 h 388378"/>
                <a:gd name="connsiteX22" fmla="*/ 0 w 438312"/>
                <a:gd name="connsiteY22" fmla="*/ 106321 h 388378"/>
                <a:gd name="connsiteX23" fmla="*/ 8322 w 438312"/>
                <a:gd name="connsiteY23" fmla="*/ 111315 h 388378"/>
                <a:gd name="connsiteX24" fmla="*/ 8322 w 438312"/>
                <a:gd name="connsiteY24" fmla="*/ 111315 h 388378"/>
                <a:gd name="connsiteX25" fmla="*/ 62695 w 438312"/>
                <a:gd name="connsiteY25" fmla="*/ 110760 h 388378"/>
                <a:gd name="connsiteX26" fmla="*/ 62695 w 438312"/>
                <a:gd name="connsiteY26" fmla="*/ 110760 h 388378"/>
                <a:gd name="connsiteX27" fmla="*/ 63250 w 438312"/>
                <a:gd name="connsiteY27" fmla="*/ 110760 h 388378"/>
                <a:gd name="connsiteX28" fmla="*/ 63250 w 438312"/>
                <a:gd name="connsiteY28" fmla="*/ 110760 h 388378"/>
                <a:gd name="connsiteX29" fmla="*/ 118178 w 438312"/>
                <a:gd name="connsiteY29" fmla="*/ 115198 h 388378"/>
                <a:gd name="connsiteX30" fmla="*/ 144809 w 438312"/>
                <a:gd name="connsiteY30" fmla="*/ 136282 h 388378"/>
                <a:gd name="connsiteX31" fmla="*/ 113185 w 438312"/>
                <a:gd name="connsiteY31" fmla="*/ 146269 h 388378"/>
                <a:gd name="connsiteX32" fmla="*/ 150358 w 438312"/>
                <a:gd name="connsiteY32" fmla="*/ 171791 h 388378"/>
                <a:gd name="connsiteX33" fmla="*/ 163119 w 438312"/>
                <a:gd name="connsiteY33" fmla="*/ 180668 h 388378"/>
                <a:gd name="connsiteX34" fmla="*/ 163119 w 438312"/>
                <a:gd name="connsiteY34" fmla="*/ 180668 h 388378"/>
                <a:gd name="connsiteX35" fmla="*/ 209724 w 438312"/>
                <a:gd name="connsiteY35" fmla="*/ 245583 h 388378"/>
                <a:gd name="connsiteX36" fmla="*/ 125945 w 438312"/>
                <a:gd name="connsiteY36" fmla="*/ 201196 h 388378"/>
                <a:gd name="connsiteX37" fmla="*/ 184757 w 438312"/>
                <a:gd name="connsiteY37" fmla="*/ 265001 h 388378"/>
                <a:gd name="connsiteX38" fmla="*/ 191415 w 438312"/>
                <a:gd name="connsiteY38" fmla="*/ 269995 h 388378"/>
                <a:gd name="connsiteX39" fmla="*/ 241349 w 438312"/>
                <a:gd name="connsiteY39" fmla="*/ 360431 h 388378"/>
                <a:gd name="connsiteX40" fmla="*/ 272419 w 438312"/>
                <a:gd name="connsiteY40" fmla="*/ 392057 h 388378"/>
                <a:gd name="connsiteX41" fmla="*/ 300715 w 438312"/>
                <a:gd name="connsiteY41" fmla="*/ 363206 h 388378"/>
                <a:gd name="connsiteX42" fmla="*/ 307928 w 438312"/>
                <a:gd name="connsiteY42" fmla="*/ 350999 h 388378"/>
                <a:gd name="connsiteX43" fmla="*/ 334560 w 438312"/>
                <a:gd name="connsiteY43" fmla="*/ 326032 h 388378"/>
                <a:gd name="connsiteX44" fmla="*/ 340663 w 438312"/>
                <a:gd name="connsiteY44" fmla="*/ 312716 h 388378"/>
                <a:gd name="connsiteX45" fmla="*/ 353424 w 438312"/>
                <a:gd name="connsiteY45" fmla="*/ 322148 h 388378"/>
                <a:gd name="connsiteX46" fmla="*/ 361192 w 438312"/>
                <a:gd name="connsiteY46" fmla="*/ 337129 h 388378"/>
                <a:gd name="connsiteX47" fmla="*/ 376172 w 438312"/>
                <a:gd name="connsiteY47" fmla="*/ 352664 h 388378"/>
                <a:gd name="connsiteX48" fmla="*/ 390598 w 438312"/>
                <a:gd name="connsiteY48" fmla="*/ 328252 h 388378"/>
                <a:gd name="connsiteX49" fmla="*/ 365630 w 438312"/>
                <a:gd name="connsiteY49" fmla="*/ 289969 h 388378"/>
                <a:gd name="connsiteX50" fmla="*/ 208060 w 438312"/>
                <a:gd name="connsiteY50" fmla="*/ 212293 h 388378"/>
                <a:gd name="connsiteX51" fmla="*/ 317360 w 438312"/>
                <a:gd name="connsiteY51" fmla="*/ 234486 h 388378"/>
                <a:gd name="connsiteX52" fmla="*/ 343992 w 438312"/>
                <a:gd name="connsiteY52" fmla="*/ 230047 h 388378"/>
                <a:gd name="connsiteX53" fmla="*/ 377282 w 438312"/>
                <a:gd name="connsiteY53" fmla="*/ 217841 h 388378"/>
                <a:gd name="connsiteX54" fmla="*/ 408352 w 438312"/>
                <a:gd name="connsiteY54" fmla="*/ 235596 h 388378"/>
                <a:gd name="connsiteX55" fmla="*/ 438867 w 438312"/>
                <a:gd name="connsiteY55" fmla="*/ 234486 h 388378"/>
                <a:gd name="connsiteX56" fmla="*/ 422222 w 438312"/>
                <a:gd name="connsiteY56" fmla="*/ 207299 h 38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38312" h="388378">
                  <a:moveTo>
                    <a:pt x="422222" y="207299"/>
                  </a:moveTo>
                  <a:cubicBezTo>
                    <a:pt x="415565" y="203971"/>
                    <a:pt x="408906" y="201751"/>
                    <a:pt x="401694" y="198977"/>
                  </a:cubicBezTo>
                  <a:cubicBezTo>
                    <a:pt x="384494" y="191764"/>
                    <a:pt x="366740" y="188990"/>
                    <a:pt x="348430" y="186216"/>
                  </a:cubicBezTo>
                  <a:cubicBezTo>
                    <a:pt x="340663" y="185106"/>
                    <a:pt x="331786" y="181778"/>
                    <a:pt x="329567" y="171791"/>
                  </a:cubicBezTo>
                  <a:cubicBezTo>
                    <a:pt x="327347" y="160694"/>
                    <a:pt x="339553" y="163468"/>
                    <a:pt x="342882" y="159030"/>
                  </a:cubicBezTo>
                  <a:cubicBezTo>
                    <a:pt x="351204" y="149043"/>
                    <a:pt x="366740" y="137946"/>
                    <a:pt x="343437" y="125740"/>
                  </a:cubicBezTo>
                  <a:cubicBezTo>
                    <a:pt x="328457" y="117973"/>
                    <a:pt x="315141" y="108540"/>
                    <a:pt x="340663" y="94115"/>
                  </a:cubicBezTo>
                  <a:cubicBezTo>
                    <a:pt x="352315" y="87457"/>
                    <a:pt x="361192" y="75251"/>
                    <a:pt x="370623" y="65264"/>
                  </a:cubicBezTo>
                  <a:cubicBezTo>
                    <a:pt x="380610" y="54722"/>
                    <a:pt x="377282" y="49729"/>
                    <a:pt x="363411" y="48619"/>
                  </a:cubicBezTo>
                  <a:cubicBezTo>
                    <a:pt x="345101" y="46955"/>
                    <a:pt x="327347" y="50839"/>
                    <a:pt x="310148" y="58051"/>
                  </a:cubicBezTo>
                  <a:cubicBezTo>
                    <a:pt x="311812" y="53613"/>
                    <a:pt x="314031" y="50839"/>
                    <a:pt x="316806" y="49174"/>
                  </a:cubicBezTo>
                  <a:cubicBezTo>
                    <a:pt x="326237" y="44181"/>
                    <a:pt x="332341" y="35303"/>
                    <a:pt x="326237" y="26981"/>
                  </a:cubicBezTo>
                  <a:cubicBezTo>
                    <a:pt x="319580" y="17549"/>
                    <a:pt x="311812" y="28091"/>
                    <a:pt x="304600" y="30865"/>
                  </a:cubicBezTo>
                  <a:cubicBezTo>
                    <a:pt x="291284" y="35858"/>
                    <a:pt x="279632" y="45845"/>
                    <a:pt x="262432" y="44735"/>
                  </a:cubicBezTo>
                  <a:cubicBezTo>
                    <a:pt x="262432" y="39742"/>
                    <a:pt x="261878" y="34749"/>
                    <a:pt x="263542" y="30865"/>
                  </a:cubicBezTo>
                  <a:cubicBezTo>
                    <a:pt x="270200" y="17549"/>
                    <a:pt x="266871" y="6452"/>
                    <a:pt x="253555" y="1459"/>
                  </a:cubicBezTo>
                  <a:cubicBezTo>
                    <a:pt x="237465" y="-4644"/>
                    <a:pt x="236356" y="9781"/>
                    <a:pt x="231917" y="19213"/>
                  </a:cubicBezTo>
                  <a:cubicBezTo>
                    <a:pt x="208614" y="66928"/>
                    <a:pt x="167002" y="73032"/>
                    <a:pt x="115403" y="49174"/>
                  </a:cubicBezTo>
                  <a:cubicBezTo>
                    <a:pt x="136487" y="50284"/>
                    <a:pt x="154241" y="59716"/>
                    <a:pt x="174770" y="51393"/>
                  </a:cubicBezTo>
                  <a:cubicBezTo>
                    <a:pt x="152022" y="45290"/>
                    <a:pt x="130384" y="47510"/>
                    <a:pt x="111520" y="36968"/>
                  </a:cubicBezTo>
                  <a:cubicBezTo>
                    <a:pt x="98759" y="46955"/>
                    <a:pt x="85998" y="56387"/>
                    <a:pt x="73237" y="66374"/>
                  </a:cubicBezTo>
                  <a:cubicBezTo>
                    <a:pt x="54928" y="80244"/>
                    <a:pt x="33290" y="87457"/>
                    <a:pt x="12761" y="97444"/>
                  </a:cubicBezTo>
                  <a:cubicBezTo>
                    <a:pt x="8322" y="100218"/>
                    <a:pt x="3884" y="103547"/>
                    <a:pt x="0" y="106321"/>
                  </a:cubicBezTo>
                  <a:cubicBezTo>
                    <a:pt x="2774" y="107986"/>
                    <a:pt x="5548" y="109650"/>
                    <a:pt x="8322" y="111315"/>
                  </a:cubicBezTo>
                  <a:cubicBezTo>
                    <a:pt x="8322" y="111315"/>
                    <a:pt x="8322" y="111315"/>
                    <a:pt x="8322" y="111315"/>
                  </a:cubicBezTo>
                  <a:cubicBezTo>
                    <a:pt x="26631" y="117973"/>
                    <a:pt x="44941" y="117973"/>
                    <a:pt x="62695" y="110760"/>
                  </a:cubicBezTo>
                  <a:cubicBezTo>
                    <a:pt x="62695" y="110760"/>
                    <a:pt x="62695" y="110760"/>
                    <a:pt x="62695" y="110760"/>
                  </a:cubicBezTo>
                  <a:cubicBezTo>
                    <a:pt x="62695" y="110760"/>
                    <a:pt x="63250" y="110760"/>
                    <a:pt x="63250" y="110760"/>
                  </a:cubicBezTo>
                  <a:cubicBezTo>
                    <a:pt x="63250" y="110760"/>
                    <a:pt x="63250" y="110760"/>
                    <a:pt x="63250" y="110760"/>
                  </a:cubicBezTo>
                  <a:cubicBezTo>
                    <a:pt x="81559" y="111315"/>
                    <a:pt x="99869" y="109650"/>
                    <a:pt x="118178" y="115198"/>
                  </a:cubicBezTo>
                  <a:cubicBezTo>
                    <a:pt x="127610" y="120747"/>
                    <a:pt x="139261" y="124630"/>
                    <a:pt x="144809" y="136282"/>
                  </a:cubicBezTo>
                  <a:cubicBezTo>
                    <a:pt x="133713" y="139611"/>
                    <a:pt x="124281" y="142940"/>
                    <a:pt x="113185" y="146269"/>
                  </a:cubicBezTo>
                  <a:cubicBezTo>
                    <a:pt x="124281" y="160139"/>
                    <a:pt x="136487" y="167352"/>
                    <a:pt x="150358" y="171791"/>
                  </a:cubicBezTo>
                  <a:cubicBezTo>
                    <a:pt x="154797" y="174565"/>
                    <a:pt x="158680" y="177894"/>
                    <a:pt x="163119" y="180668"/>
                  </a:cubicBezTo>
                  <a:cubicBezTo>
                    <a:pt x="163119" y="180668"/>
                    <a:pt x="163119" y="180668"/>
                    <a:pt x="163119" y="180668"/>
                  </a:cubicBezTo>
                  <a:cubicBezTo>
                    <a:pt x="186976" y="195648"/>
                    <a:pt x="205840" y="214512"/>
                    <a:pt x="209724" y="245583"/>
                  </a:cubicBezTo>
                  <a:cubicBezTo>
                    <a:pt x="183647" y="229492"/>
                    <a:pt x="163674" y="204525"/>
                    <a:pt x="125945" y="201196"/>
                  </a:cubicBezTo>
                  <a:cubicBezTo>
                    <a:pt x="151467" y="221725"/>
                    <a:pt x="172551" y="239479"/>
                    <a:pt x="184757" y="265001"/>
                  </a:cubicBezTo>
                  <a:cubicBezTo>
                    <a:pt x="186976" y="266666"/>
                    <a:pt x="189196" y="267776"/>
                    <a:pt x="191415" y="269995"/>
                  </a:cubicBezTo>
                  <a:cubicBezTo>
                    <a:pt x="218602" y="294407"/>
                    <a:pt x="231917" y="326032"/>
                    <a:pt x="241349" y="360431"/>
                  </a:cubicBezTo>
                  <a:cubicBezTo>
                    <a:pt x="245233" y="375412"/>
                    <a:pt x="254110" y="390947"/>
                    <a:pt x="272419" y="392057"/>
                  </a:cubicBezTo>
                  <a:cubicBezTo>
                    <a:pt x="290729" y="393166"/>
                    <a:pt x="296277" y="377076"/>
                    <a:pt x="300715" y="363206"/>
                  </a:cubicBezTo>
                  <a:cubicBezTo>
                    <a:pt x="302380" y="358212"/>
                    <a:pt x="302380" y="348225"/>
                    <a:pt x="307928" y="350999"/>
                  </a:cubicBezTo>
                  <a:cubicBezTo>
                    <a:pt x="340108" y="365980"/>
                    <a:pt x="332341" y="341567"/>
                    <a:pt x="334560" y="326032"/>
                  </a:cubicBezTo>
                  <a:cubicBezTo>
                    <a:pt x="335115" y="321039"/>
                    <a:pt x="333450" y="313826"/>
                    <a:pt x="340663" y="312716"/>
                  </a:cubicBezTo>
                  <a:cubicBezTo>
                    <a:pt x="346766" y="311607"/>
                    <a:pt x="350095" y="317710"/>
                    <a:pt x="353424" y="322148"/>
                  </a:cubicBezTo>
                  <a:cubicBezTo>
                    <a:pt x="356753" y="326587"/>
                    <a:pt x="358972" y="331581"/>
                    <a:pt x="361192" y="337129"/>
                  </a:cubicBezTo>
                  <a:cubicBezTo>
                    <a:pt x="363966" y="344896"/>
                    <a:pt x="364520" y="355993"/>
                    <a:pt x="376172" y="352664"/>
                  </a:cubicBezTo>
                  <a:cubicBezTo>
                    <a:pt x="386713" y="349335"/>
                    <a:pt x="391152" y="339903"/>
                    <a:pt x="390598" y="328252"/>
                  </a:cubicBezTo>
                  <a:cubicBezTo>
                    <a:pt x="388933" y="311052"/>
                    <a:pt x="378391" y="299955"/>
                    <a:pt x="365630" y="289969"/>
                  </a:cubicBezTo>
                  <a:cubicBezTo>
                    <a:pt x="320134" y="253905"/>
                    <a:pt x="268536" y="229492"/>
                    <a:pt x="208060" y="212293"/>
                  </a:cubicBezTo>
                  <a:cubicBezTo>
                    <a:pt x="251336" y="205635"/>
                    <a:pt x="283516" y="222280"/>
                    <a:pt x="317360" y="234486"/>
                  </a:cubicBezTo>
                  <a:cubicBezTo>
                    <a:pt x="326793" y="237815"/>
                    <a:pt x="340663" y="247802"/>
                    <a:pt x="343992" y="230047"/>
                  </a:cubicBezTo>
                  <a:cubicBezTo>
                    <a:pt x="348986" y="203971"/>
                    <a:pt x="361746" y="210074"/>
                    <a:pt x="377282" y="217841"/>
                  </a:cubicBezTo>
                  <a:cubicBezTo>
                    <a:pt x="387824" y="223389"/>
                    <a:pt x="397810" y="230047"/>
                    <a:pt x="408352" y="235596"/>
                  </a:cubicBezTo>
                  <a:cubicBezTo>
                    <a:pt x="418894" y="241144"/>
                    <a:pt x="430545" y="251131"/>
                    <a:pt x="438867" y="234486"/>
                  </a:cubicBezTo>
                  <a:cubicBezTo>
                    <a:pt x="444970" y="220061"/>
                    <a:pt x="433874" y="212848"/>
                    <a:pt x="422222" y="2072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aphic 116">
              <a:extLst>
                <a:ext uri="{FF2B5EF4-FFF2-40B4-BE49-F238E27FC236}">
                  <a16:creationId xmlns="" xmlns:a16="http://schemas.microsoft.com/office/drawing/2014/main" id="{314CF963-BC5D-4ECC-9659-9A10073F9717}"/>
                </a:ext>
              </a:extLst>
            </p:cNvPr>
            <p:cNvGrpSpPr/>
            <p:nvPr/>
          </p:nvGrpSpPr>
          <p:grpSpPr>
            <a:xfrm>
              <a:off x="9365726" y="2974244"/>
              <a:ext cx="266316" cy="122062"/>
              <a:chOff x="6724511" y="1771434"/>
              <a:chExt cx="266316" cy="12206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A311EDCF-325E-401F-9A4E-6207398C2AFD}"/>
                  </a:ext>
                </a:extLst>
              </p:cNvPr>
              <p:cNvSpPr/>
              <p:nvPr/>
            </p:nvSpPr>
            <p:spPr>
              <a:xfrm>
                <a:off x="6724511" y="1771434"/>
                <a:ext cx="160900" cy="44386"/>
              </a:xfrm>
              <a:custGeom>
                <a:avLst/>
                <a:gdLst>
                  <a:gd name="connsiteX0" fmla="*/ 164783 w 160899"/>
                  <a:gd name="connsiteY0" fmla="*/ 33844 h 44386"/>
                  <a:gd name="connsiteX1" fmla="*/ 145364 w 160899"/>
                  <a:gd name="connsiteY1" fmla="*/ 15535 h 44386"/>
                  <a:gd name="connsiteX2" fmla="*/ 73237 w 160899"/>
                  <a:gd name="connsiteY2" fmla="*/ 0 h 44386"/>
                  <a:gd name="connsiteX3" fmla="*/ 12761 w 160899"/>
                  <a:gd name="connsiteY3" fmla="*/ 31070 h 44386"/>
                  <a:gd name="connsiteX4" fmla="*/ 0 w 160899"/>
                  <a:gd name="connsiteY4" fmla="*/ 39947 h 44386"/>
                  <a:gd name="connsiteX5" fmla="*/ 8322 w 160899"/>
                  <a:gd name="connsiteY5" fmla="*/ 44941 h 44386"/>
                  <a:gd name="connsiteX6" fmla="*/ 62695 w 160899"/>
                  <a:gd name="connsiteY6" fmla="*/ 44386 h 44386"/>
                  <a:gd name="connsiteX7" fmla="*/ 63250 w 160899"/>
                  <a:gd name="connsiteY7" fmla="*/ 44386 h 44386"/>
                  <a:gd name="connsiteX8" fmla="*/ 63250 w 160899"/>
                  <a:gd name="connsiteY8" fmla="*/ 44386 h 44386"/>
                  <a:gd name="connsiteX9" fmla="*/ 118178 w 160899"/>
                  <a:gd name="connsiteY9" fmla="*/ 48825 h 44386"/>
                  <a:gd name="connsiteX10" fmla="*/ 144255 w 160899"/>
                  <a:gd name="connsiteY10" fmla="*/ 43276 h 44386"/>
                  <a:gd name="connsiteX11" fmla="*/ 164783 w 160899"/>
                  <a:gd name="connsiteY11" fmla="*/ 33844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899" h="44386">
                    <a:moveTo>
                      <a:pt x="164783" y="33844"/>
                    </a:moveTo>
                    <a:cubicBezTo>
                      <a:pt x="164783" y="23303"/>
                      <a:pt x="158680" y="17199"/>
                      <a:pt x="145364" y="15535"/>
                    </a:cubicBezTo>
                    <a:cubicBezTo>
                      <a:pt x="120952" y="12761"/>
                      <a:pt x="96540" y="9432"/>
                      <a:pt x="73237" y="0"/>
                    </a:cubicBezTo>
                    <a:cubicBezTo>
                      <a:pt x="54928" y="13871"/>
                      <a:pt x="33290" y="21083"/>
                      <a:pt x="12761" y="31070"/>
                    </a:cubicBezTo>
                    <a:cubicBezTo>
                      <a:pt x="8322" y="33844"/>
                      <a:pt x="3884" y="37173"/>
                      <a:pt x="0" y="39947"/>
                    </a:cubicBezTo>
                    <a:cubicBezTo>
                      <a:pt x="2774" y="41612"/>
                      <a:pt x="5548" y="43276"/>
                      <a:pt x="8322" y="44941"/>
                    </a:cubicBezTo>
                    <a:cubicBezTo>
                      <a:pt x="26631" y="47160"/>
                      <a:pt x="44941" y="48270"/>
                      <a:pt x="62695" y="44386"/>
                    </a:cubicBezTo>
                    <a:cubicBezTo>
                      <a:pt x="62695" y="44386"/>
                      <a:pt x="63250" y="44386"/>
                      <a:pt x="63250" y="44386"/>
                    </a:cubicBezTo>
                    <a:cubicBezTo>
                      <a:pt x="63250" y="44386"/>
                      <a:pt x="63250" y="44386"/>
                      <a:pt x="63250" y="44386"/>
                    </a:cubicBezTo>
                    <a:cubicBezTo>
                      <a:pt x="81559" y="44941"/>
                      <a:pt x="99869" y="43276"/>
                      <a:pt x="118178" y="48825"/>
                    </a:cubicBezTo>
                    <a:cubicBezTo>
                      <a:pt x="125391" y="40502"/>
                      <a:pt x="135378" y="45496"/>
                      <a:pt x="144255" y="43276"/>
                    </a:cubicBezTo>
                    <a:cubicBezTo>
                      <a:pt x="151467" y="41612"/>
                      <a:pt x="164783" y="49934"/>
                      <a:pt x="164783" y="33844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8933B4F3-15EF-4FBA-8547-89A252975F51}"/>
                  </a:ext>
                </a:extLst>
              </p:cNvPr>
              <p:cNvSpPr/>
              <p:nvPr/>
            </p:nvSpPr>
            <p:spPr>
              <a:xfrm>
                <a:off x="6874868" y="1869707"/>
                <a:ext cx="116513" cy="22193"/>
              </a:xfrm>
              <a:custGeom>
                <a:avLst/>
                <a:gdLst>
                  <a:gd name="connsiteX0" fmla="*/ 0 w 116513"/>
                  <a:gd name="connsiteY0" fmla="*/ 6589 h 22193"/>
                  <a:gd name="connsiteX1" fmla="*/ 12761 w 116513"/>
                  <a:gd name="connsiteY1" fmla="*/ 15466 h 22193"/>
                  <a:gd name="connsiteX2" fmla="*/ 118733 w 116513"/>
                  <a:gd name="connsiteY2" fmla="*/ 23788 h 22193"/>
                  <a:gd name="connsiteX3" fmla="*/ 0 w 116513"/>
                  <a:gd name="connsiteY3" fmla="*/ 6589 h 2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3" h="22193">
                    <a:moveTo>
                      <a:pt x="0" y="6589"/>
                    </a:moveTo>
                    <a:cubicBezTo>
                      <a:pt x="4439" y="9363"/>
                      <a:pt x="8322" y="12692"/>
                      <a:pt x="12761" y="15466"/>
                    </a:cubicBezTo>
                    <a:cubicBezTo>
                      <a:pt x="48270" y="14356"/>
                      <a:pt x="83224" y="23233"/>
                      <a:pt x="118733" y="23788"/>
                    </a:cubicBezTo>
                    <a:cubicBezTo>
                      <a:pt x="80450" y="8253"/>
                      <a:pt x="42721" y="-10056"/>
                      <a:pt x="0" y="6589"/>
                    </a:cubicBezTo>
                    <a:close/>
                  </a:path>
                </a:pathLst>
              </a:custGeom>
              <a:grpFill/>
              <a:ln w="5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23F5CD2-C7EC-40B0-9F14-5EDD1B729ABF}"/>
                </a:ext>
              </a:extLst>
            </p:cNvPr>
            <p:cNvSpPr/>
            <p:nvPr/>
          </p:nvSpPr>
          <p:spPr>
            <a:xfrm>
              <a:off x="7929939" y="1996385"/>
              <a:ext cx="1753250" cy="1930794"/>
            </a:xfrm>
            <a:custGeom>
              <a:avLst/>
              <a:gdLst>
                <a:gd name="connsiteX0" fmla="*/ 1724851 w 1753250"/>
                <a:gd name="connsiteY0" fmla="*/ 495715 h 1930794"/>
                <a:gd name="connsiteX1" fmla="*/ 1420252 w 1753250"/>
                <a:gd name="connsiteY1" fmla="*/ 297087 h 1930794"/>
                <a:gd name="connsiteX2" fmla="*/ 1223289 w 1753250"/>
                <a:gd name="connsiteY2" fmla="*/ 327603 h 1930794"/>
                <a:gd name="connsiteX3" fmla="*/ 1165587 w 1753250"/>
                <a:gd name="connsiteY3" fmla="*/ 393072 h 1930794"/>
                <a:gd name="connsiteX4" fmla="*/ 1081808 w 1753250"/>
                <a:gd name="connsiteY4" fmla="*/ 283217 h 1930794"/>
                <a:gd name="connsiteX5" fmla="*/ 1029654 w 1753250"/>
                <a:gd name="connsiteY5" fmla="*/ 187232 h 1930794"/>
                <a:gd name="connsiteX6" fmla="*/ 1005797 w 1753250"/>
                <a:gd name="connsiteY6" fmla="*/ 82370 h 1930794"/>
                <a:gd name="connsiteX7" fmla="*/ 790524 w 1753250"/>
                <a:gd name="connsiteY7" fmla="*/ 45196 h 1930794"/>
                <a:gd name="connsiteX8" fmla="*/ 740035 w 1753250"/>
                <a:gd name="connsiteY8" fmla="*/ 262688 h 1930794"/>
                <a:gd name="connsiteX9" fmla="*/ 766112 w 1753250"/>
                <a:gd name="connsiteY9" fmla="*/ 374763 h 1930794"/>
                <a:gd name="connsiteX10" fmla="*/ 755570 w 1753250"/>
                <a:gd name="connsiteY10" fmla="*/ 367550 h 1930794"/>
                <a:gd name="connsiteX11" fmla="*/ 286188 w 1753250"/>
                <a:gd name="connsiteY11" fmla="*/ 301526 h 1930794"/>
                <a:gd name="connsiteX12" fmla="*/ 186319 w 1753250"/>
                <a:gd name="connsiteY12" fmla="*/ 438013 h 1930794"/>
                <a:gd name="connsiteX13" fmla="*/ 210731 w 1753250"/>
                <a:gd name="connsiteY13" fmla="*/ 575055 h 1930794"/>
                <a:gd name="connsiteX14" fmla="*/ 301168 w 1753250"/>
                <a:gd name="connsiteY14" fmla="*/ 693233 h 1930794"/>
                <a:gd name="connsiteX15" fmla="*/ 236808 w 1753250"/>
                <a:gd name="connsiteY15" fmla="*/ 676588 h 1930794"/>
                <a:gd name="connsiteX16" fmla="*/ 6001 w 1753250"/>
                <a:gd name="connsiteY16" fmla="*/ 823617 h 1930794"/>
                <a:gd name="connsiteX17" fmla="*/ 20426 w 1753250"/>
                <a:gd name="connsiteY17" fmla="*/ 1017252 h 1930794"/>
                <a:gd name="connsiteX18" fmla="*/ 182435 w 1753250"/>
                <a:gd name="connsiteY18" fmla="*/ 1176487 h 1930794"/>
                <a:gd name="connsiteX19" fmla="*/ 280084 w 1753250"/>
                <a:gd name="connsiteY19" fmla="*/ 1197570 h 1930794"/>
                <a:gd name="connsiteX20" fmla="*/ 233479 w 1753250"/>
                <a:gd name="connsiteY20" fmla="*/ 1233079 h 1930794"/>
                <a:gd name="connsiteX21" fmla="*/ 176332 w 1753250"/>
                <a:gd name="connsiteY21" fmla="*/ 1310200 h 1930794"/>
                <a:gd name="connsiteX22" fmla="*/ 241802 w 1753250"/>
                <a:gd name="connsiteY22" fmla="*/ 1510492 h 1930794"/>
                <a:gd name="connsiteX23" fmla="*/ 505899 w 1753250"/>
                <a:gd name="connsiteY23" fmla="*/ 1569858 h 1930794"/>
                <a:gd name="connsiteX24" fmla="*/ 643495 w 1753250"/>
                <a:gd name="connsiteY24" fmla="*/ 1521034 h 1930794"/>
                <a:gd name="connsiteX25" fmla="*/ 634618 w 1753250"/>
                <a:gd name="connsiteY25" fmla="*/ 1552104 h 1930794"/>
                <a:gd name="connsiteX26" fmla="*/ 768331 w 1753250"/>
                <a:gd name="connsiteY26" fmla="*/ 1881116 h 1930794"/>
                <a:gd name="connsiteX27" fmla="*/ 983604 w 1753250"/>
                <a:gd name="connsiteY27" fmla="*/ 1933824 h 1930794"/>
                <a:gd name="connsiteX28" fmla="*/ 1155045 w 1753250"/>
                <a:gd name="connsiteY28" fmla="*/ 1730203 h 1930794"/>
                <a:gd name="connsiteX29" fmla="*/ 1147832 w 1753250"/>
                <a:gd name="connsiteY29" fmla="*/ 1678604 h 1930794"/>
                <a:gd name="connsiteX30" fmla="*/ 1389736 w 1753250"/>
                <a:gd name="connsiteY30" fmla="*/ 1706346 h 1930794"/>
                <a:gd name="connsiteX31" fmla="*/ 1573384 w 1753250"/>
                <a:gd name="connsiteY31" fmla="*/ 1595380 h 1930794"/>
                <a:gd name="connsiteX32" fmla="*/ 1623873 w 1753250"/>
                <a:gd name="connsiteY32" fmla="*/ 1269143 h 1930794"/>
                <a:gd name="connsiteX33" fmla="*/ 1429129 w 1753250"/>
                <a:gd name="connsiteY33" fmla="*/ 1183699 h 1930794"/>
                <a:gd name="connsiteX34" fmla="*/ 1374756 w 1753250"/>
                <a:gd name="connsiteY34" fmla="*/ 1215879 h 1930794"/>
                <a:gd name="connsiteX35" fmla="*/ 1279326 w 1753250"/>
                <a:gd name="connsiteY35" fmla="*/ 1293000 h 1930794"/>
                <a:gd name="connsiteX36" fmla="*/ 1287648 w 1753250"/>
                <a:gd name="connsiteY36" fmla="*/ 1229750 h 1930794"/>
                <a:gd name="connsiteX37" fmla="*/ 1316500 w 1753250"/>
                <a:gd name="connsiteY37" fmla="*/ 1195906 h 1930794"/>
                <a:gd name="connsiteX38" fmla="*/ 1445219 w 1753250"/>
                <a:gd name="connsiteY38" fmla="*/ 1143197 h 1930794"/>
                <a:gd name="connsiteX39" fmla="*/ 1462418 w 1753250"/>
                <a:gd name="connsiteY39" fmla="*/ 1135430 h 1930794"/>
                <a:gd name="connsiteX40" fmla="*/ 1557849 w 1753250"/>
                <a:gd name="connsiteY40" fmla="*/ 1155403 h 1930794"/>
                <a:gd name="connsiteX41" fmla="*/ 1607783 w 1753250"/>
                <a:gd name="connsiteY41" fmla="*/ 1185364 h 1930794"/>
                <a:gd name="connsiteX42" fmla="*/ 1621099 w 1753250"/>
                <a:gd name="connsiteY42" fmla="*/ 1179261 h 1930794"/>
                <a:gd name="connsiteX43" fmla="*/ 1577823 w 1753250"/>
                <a:gd name="connsiteY43" fmla="*/ 1122669 h 1930794"/>
                <a:gd name="connsiteX44" fmla="*/ 1627757 w 1753250"/>
                <a:gd name="connsiteY44" fmla="*/ 1155403 h 1930794"/>
                <a:gd name="connsiteX45" fmla="*/ 1647176 w 1753250"/>
                <a:gd name="connsiteY45" fmla="*/ 1161506 h 1930794"/>
                <a:gd name="connsiteX46" fmla="*/ 1646066 w 1753250"/>
                <a:gd name="connsiteY46" fmla="*/ 1138759 h 1930794"/>
                <a:gd name="connsiteX47" fmla="*/ 1603344 w 1753250"/>
                <a:gd name="connsiteY47" fmla="*/ 1091044 h 1930794"/>
                <a:gd name="connsiteX48" fmla="*/ 1587254 w 1753250"/>
                <a:gd name="connsiteY48" fmla="*/ 1081057 h 1930794"/>
                <a:gd name="connsiteX49" fmla="*/ 1566171 w 1753250"/>
                <a:gd name="connsiteY49" fmla="*/ 1064967 h 1930794"/>
                <a:gd name="connsiteX50" fmla="*/ 1562287 w 1753250"/>
                <a:gd name="connsiteY50" fmla="*/ 1026684 h 1930794"/>
                <a:gd name="connsiteX51" fmla="*/ 1552301 w 1753250"/>
                <a:gd name="connsiteY51" fmla="*/ 1022245 h 1930794"/>
                <a:gd name="connsiteX52" fmla="*/ 1503476 w 1753250"/>
                <a:gd name="connsiteY52" fmla="*/ 1017806 h 1930794"/>
                <a:gd name="connsiteX53" fmla="*/ 1495708 w 1753250"/>
                <a:gd name="connsiteY53" fmla="*/ 1019471 h 1930794"/>
                <a:gd name="connsiteX54" fmla="*/ 1448548 w 1753250"/>
                <a:gd name="connsiteY54" fmla="*/ 1020581 h 1930794"/>
                <a:gd name="connsiteX55" fmla="*/ 1443555 w 1753250"/>
                <a:gd name="connsiteY55" fmla="*/ 1020026 h 1930794"/>
                <a:gd name="connsiteX56" fmla="*/ 1452432 w 1753250"/>
                <a:gd name="connsiteY56" fmla="*/ 1015587 h 1930794"/>
                <a:gd name="connsiteX57" fmla="*/ 1512908 w 1753250"/>
                <a:gd name="connsiteY57" fmla="*/ 985072 h 1930794"/>
                <a:gd name="connsiteX58" fmla="*/ 1547862 w 1753250"/>
                <a:gd name="connsiteY58" fmla="*/ 950673 h 1930794"/>
                <a:gd name="connsiteX59" fmla="*/ 1543424 w 1753250"/>
                <a:gd name="connsiteY59" fmla="*/ 944015 h 1930794"/>
                <a:gd name="connsiteX60" fmla="*/ 1435233 w 1753250"/>
                <a:gd name="connsiteY60" fmla="*/ 911280 h 1930794"/>
                <a:gd name="connsiteX61" fmla="*/ 1392511 w 1753250"/>
                <a:gd name="connsiteY61" fmla="*/ 883539 h 1930794"/>
                <a:gd name="connsiteX62" fmla="*/ 1408601 w 1753250"/>
                <a:gd name="connsiteY62" fmla="*/ 841372 h 1930794"/>
                <a:gd name="connsiteX63" fmla="*/ 1470741 w 1753250"/>
                <a:gd name="connsiteY63" fmla="*/ 795321 h 1930794"/>
                <a:gd name="connsiteX64" fmla="*/ 1673808 w 1753250"/>
                <a:gd name="connsiteY64" fmla="*/ 728187 h 1930794"/>
                <a:gd name="connsiteX65" fmla="*/ 1724851 w 1753250"/>
                <a:gd name="connsiteY65" fmla="*/ 495715 h 1930794"/>
                <a:gd name="connsiteX66" fmla="*/ 420456 w 1753250"/>
                <a:gd name="connsiteY66" fmla="*/ 757038 h 1930794"/>
                <a:gd name="connsiteX67" fmla="*/ 382173 w 1753250"/>
                <a:gd name="connsiteY67" fmla="*/ 730961 h 1930794"/>
                <a:gd name="connsiteX68" fmla="*/ 460958 w 1753250"/>
                <a:gd name="connsiteY68" fmla="*/ 747606 h 1930794"/>
                <a:gd name="connsiteX69" fmla="*/ 420456 w 1753250"/>
                <a:gd name="connsiteY69" fmla="*/ 757038 h 1930794"/>
                <a:gd name="connsiteX70" fmla="*/ 865981 w 1753250"/>
                <a:gd name="connsiteY70" fmla="*/ 719310 h 1930794"/>
                <a:gd name="connsiteX71" fmla="*/ 848781 w 1753250"/>
                <a:gd name="connsiteY71" fmla="*/ 719865 h 1930794"/>
                <a:gd name="connsiteX72" fmla="*/ 737261 w 1753250"/>
                <a:gd name="connsiteY72" fmla="*/ 667711 h 1930794"/>
                <a:gd name="connsiteX73" fmla="*/ 731713 w 1753250"/>
                <a:gd name="connsiteY73" fmla="*/ 648847 h 1930794"/>
                <a:gd name="connsiteX74" fmla="*/ 803286 w 1753250"/>
                <a:gd name="connsiteY74" fmla="*/ 510695 h 1930794"/>
                <a:gd name="connsiteX75" fmla="*/ 798847 w 1753250"/>
                <a:gd name="connsiteY75" fmla="*/ 439678 h 1930794"/>
                <a:gd name="connsiteX76" fmla="*/ 857103 w 1753250"/>
                <a:gd name="connsiteY76" fmla="*/ 513470 h 1930794"/>
                <a:gd name="connsiteX77" fmla="*/ 958637 w 1753250"/>
                <a:gd name="connsiteY77" fmla="*/ 601687 h 1930794"/>
                <a:gd name="connsiteX78" fmla="*/ 977501 w 1753250"/>
                <a:gd name="connsiteY78" fmla="*/ 612783 h 1930794"/>
                <a:gd name="connsiteX79" fmla="*/ 865981 w 1753250"/>
                <a:gd name="connsiteY79" fmla="*/ 719310 h 193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53250" h="1930794">
                  <a:moveTo>
                    <a:pt x="1724851" y="495715"/>
                  </a:moveTo>
                  <a:cubicBezTo>
                    <a:pt x="1651615" y="386969"/>
                    <a:pt x="1548972" y="320945"/>
                    <a:pt x="1420252" y="297087"/>
                  </a:cubicBezTo>
                  <a:cubicBezTo>
                    <a:pt x="1352009" y="284326"/>
                    <a:pt x="1284319" y="284881"/>
                    <a:pt x="1223289" y="327603"/>
                  </a:cubicBezTo>
                  <a:cubicBezTo>
                    <a:pt x="1199431" y="344248"/>
                    <a:pt x="1183341" y="366996"/>
                    <a:pt x="1165587" y="393072"/>
                  </a:cubicBezTo>
                  <a:cubicBezTo>
                    <a:pt x="1140619" y="352015"/>
                    <a:pt x="1114543" y="315397"/>
                    <a:pt x="1081808" y="283217"/>
                  </a:cubicBezTo>
                  <a:cubicBezTo>
                    <a:pt x="1054621" y="256585"/>
                    <a:pt x="1038532" y="224405"/>
                    <a:pt x="1029654" y="187232"/>
                  </a:cubicBezTo>
                  <a:cubicBezTo>
                    <a:pt x="1021332" y="152278"/>
                    <a:pt x="1017448" y="116769"/>
                    <a:pt x="1005797" y="82370"/>
                  </a:cubicBezTo>
                  <a:cubicBezTo>
                    <a:pt x="971952" y="-18054"/>
                    <a:pt x="843788" y="-21937"/>
                    <a:pt x="790524" y="45196"/>
                  </a:cubicBezTo>
                  <a:cubicBezTo>
                    <a:pt x="738926" y="109556"/>
                    <a:pt x="731713" y="184458"/>
                    <a:pt x="740035" y="262688"/>
                  </a:cubicBezTo>
                  <a:cubicBezTo>
                    <a:pt x="743919" y="299862"/>
                    <a:pt x="756125" y="334816"/>
                    <a:pt x="766112" y="374763"/>
                  </a:cubicBezTo>
                  <a:cubicBezTo>
                    <a:pt x="759454" y="370325"/>
                    <a:pt x="757235" y="369215"/>
                    <a:pt x="755570" y="367550"/>
                  </a:cubicBezTo>
                  <a:cubicBezTo>
                    <a:pt x="640167" y="239386"/>
                    <a:pt x="434881" y="222186"/>
                    <a:pt x="286188" y="301526"/>
                  </a:cubicBezTo>
                  <a:cubicBezTo>
                    <a:pt x="231260" y="330932"/>
                    <a:pt x="192422" y="372544"/>
                    <a:pt x="186319" y="438013"/>
                  </a:cubicBezTo>
                  <a:cubicBezTo>
                    <a:pt x="181880" y="486283"/>
                    <a:pt x="191867" y="531224"/>
                    <a:pt x="210731" y="575055"/>
                  </a:cubicBezTo>
                  <a:cubicBezTo>
                    <a:pt x="230705" y="621661"/>
                    <a:pt x="261775" y="660499"/>
                    <a:pt x="301168" y="693233"/>
                  </a:cubicBezTo>
                  <a:cubicBezTo>
                    <a:pt x="280084" y="684356"/>
                    <a:pt x="257891" y="681027"/>
                    <a:pt x="236808" y="676588"/>
                  </a:cubicBezTo>
                  <a:cubicBezTo>
                    <a:pt x="124178" y="652176"/>
                    <a:pt x="26529" y="714317"/>
                    <a:pt x="6001" y="823617"/>
                  </a:cubicBezTo>
                  <a:cubicBezTo>
                    <a:pt x="-6206" y="889087"/>
                    <a:pt x="1007" y="953447"/>
                    <a:pt x="20426" y="1017252"/>
                  </a:cubicBezTo>
                  <a:cubicBezTo>
                    <a:pt x="45393" y="1101030"/>
                    <a:pt x="100876" y="1151520"/>
                    <a:pt x="182435" y="1176487"/>
                  </a:cubicBezTo>
                  <a:cubicBezTo>
                    <a:pt x="213505" y="1185919"/>
                    <a:pt x="245685" y="1189803"/>
                    <a:pt x="280084" y="1197570"/>
                  </a:cubicBezTo>
                  <a:cubicBezTo>
                    <a:pt x="262885" y="1210886"/>
                    <a:pt x="247905" y="1221428"/>
                    <a:pt x="233479" y="1233079"/>
                  </a:cubicBezTo>
                  <a:cubicBezTo>
                    <a:pt x="208512" y="1254162"/>
                    <a:pt x="187983" y="1279130"/>
                    <a:pt x="176332" y="1310200"/>
                  </a:cubicBezTo>
                  <a:cubicBezTo>
                    <a:pt x="151920" y="1373450"/>
                    <a:pt x="180771" y="1460558"/>
                    <a:pt x="241802" y="1510492"/>
                  </a:cubicBezTo>
                  <a:cubicBezTo>
                    <a:pt x="320032" y="1573742"/>
                    <a:pt x="409914" y="1584284"/>
                    <a:pt x="505899" y="1569858"/>
                  </a:cubicBezTo>
                  <a:cubicBezTo>
                    <a:pt x="553059" y="1562646"/>
                    <a:pt x="596335" y="1542672"/>
                    <a:pt x="643495" y="1521034"/>
                  </a:cubicBezTo>
                  <a:cubicBezTo>
                    <a:pt x="639612" y="1534349"/>
                    <a:pt x="636838" y="1543227"/>
                    <a:pt x="634618" y="1552104"/>
                  </a:cubicBezTo>
                  <a:cubicBezTo>
                    <a:pt x="595226" y="1694694"/>
                    <a:pt x="643495" y="1814537"/>
                    <a:pt x="768331" y="1881116"/>
                  </a:cubicBezTo>
                  <a:cubicBezTo>
                    <a:pt x="835465" y="1916625"/>
                    <a:pt x="907593" y="1934379"/>
                    <a:pt x="983604" y="1933824"/>
                  </a:cubicBezTo>
                  <a:cubicBezTo>
                    <a:pt x="1103446" y="1933269"/>
                    <a:pt x="1175019" y="1848381"/>
                    <a:pt x="1155045" y="1730203"/>
                  </a:cubicBezTo>
                  <a:cubicBezTo>
                    <a:pt x="1152271" y="1714113"/>
                    <a:pt x="1150607" y="1698578"/>
                    <a:pt x="1147832" y="1678604"/>
                  </a:cubicBezTo>
                  <a:cubicBezTo>
                    <a:pt x="1226063" y="1731313"/>
                    <a:pt x="1306513" y="1733532"/>
                    <a:pt x="1389736" y="1706346"/>
                  </a:cubicBezTo>
                  <a:cubicBezTo>
                    <a:pt x="1459090" y="1683598"/>
                    <a:pt x="1530108" y="1661405"/>
                    <a:pt x="1573384" y="1595380"/>
                  </a:cubicBezTo>
                  <a:cubicBezTo>
                    <a:pt x="1639408" y="1494402"/>
                    <a:pt x="1654389" y="1383437"/>
                    <a:pt x="1623873" y="1269143"/>
                  </a:cubicBezTo>
                  <a:cubicBezTo>
                    <a:pt x="1600570" y="1181480"/>
                    <a:pt x="1512353" y="1146526"/>
                    <a:pt x="1429129" y="1183699"/>
                  </a:cubicBezTo>
                  <a:cubicBezTo>
                    <a:pt x="1409710" y="1192577"/>
                    <a:pt x="1391401" y="1203118"/>
                    <a:pt x="1374756" y="1215879"/>
                  </a:cubicBezTo>
                  <a:cubicBezTo>
                    <a:pt x="1344796" y="1239737"/>
                    <a:pt x="1314835" y="1264149"/>
                    <a:pt x="1279326" y="1293000"/>
                  </a:cubicBezTo>
                  <a:cubicBezTo>
                    <a:pt x="1288204" y="1268033"/>
                    <a:pt x="1289868" y="1248614"/>
                    <a:pt x="1287648" y="1229750"/>
                  </a:cubicBezTo>
                  <a:cubicBezTo>
                    <a:pt x="1284874" y="1206447"/>
                    <a:pt x="1296526" y="1199789"/>
                    <a:pt x="1316500" y="1195906"/>
                  </a:cubicBezTo>
                  <a:cubicBezTo>
                    <a:pt x="1363105" y="1187583"/>
                    <a:pt x="1408601" y="1175932"/>
                    <a:pt x="1445219" y="1143197"/>
                  </a:cubicBezTo>
                  <a:cubicBezTo>
                    <a:pt x="1449658" y="1139313"/>
                    <a:pt x="1457980" y="1134320"/>
                    <a:pt x="1462418" y="1135430"/>
                  </a:cubicBezTo>
                  <a:cubicBezTo>
                    <a:pt x="1493489" y="1144862"/>
                    <a:pt x="1528998" y="1133765"/>
                    <a:pt x="1557849" y="1155403"/>
                  </a:cubicBezTo>
                  <a:cubicBezTo>
                    <a:pt x="1573384" y="1167055"/>
                    <a:pt x="1591138" y="1175377"/>
                    <a:pt x="1607783" y="1185364"/>
                  </a:cubicBezTo>
                  <a:cubicBezTo>
                    <a:pt x="1616660" y="1190912"/>
                    <a:pt x="1621099" y="1190912"/>
                    <a:pt x="1621099" y="1179261"/>
                  </a:cubicBezTo>
                  <a:cubicBezTo>
                    <a:pt x="1620544" y="1148191"/>
                    <a:pt x="1593358" y="1138204"/>
                    <a:pt x="1577823" y="1122669"/>
                  </a:cubicBezTo>
                  <a:cubicBezTo>
                    <a:pt x="1593358" y="1130991"/>
                    <a:pt x="1610557" y="1143197"/>
                    <a:pt x="1627757" y="1155403"/>
                  </a:cubicBezTo>
                  <a:cubicBezTo>
                    <a:pt x="1633305" y="1159287"/>
                    <a:pt x="1639963" y="1167055"/>
                    <a:pt x="1647176" y="1161506"/>
                  </a:cubicBezTo>
                  <a:cubicBezTo>
                    <a:pt x="1655498" y="1154849"/>
                    <a:pt x="1648841" y="1146526"/>
                    <a:pt x="1646066" y="1138759"/>
                  </a:cubicBezTo>
                  <a:cubicBezTo>
                    <a:pt x="1638299" y="1117120"/>
                    <a:pt x="1624428" y="1100475"/>
                    <a:pt x="1603344" y="1091044"/>
                  </a:cubicBezTo>
                  <a:cubicBezTo>
                    <a:pt x="1597796" y="1088269"/>
                    <a:pt x="1592803" y="1084386"/>
                    <a:pt x="1587254" y="1081057"/>
                  </a:cubicBezTo>
                  <a:cubicBezTo>
                    <a:pt x="1580042" y="1076063"/>
                    <a:pt x="1570055" y="1074399"/>
                    <a:pt x="1566171" y="1064967"/>
                  </a:cubicBezTo>
                  <a:cubicBezTo>
                    <a:pt x="1587254" y="1046103"/>
                    <a:pt x="1586700" y="1041109"/>
                    <a:pt x="1562287" y="1026684"/>
                  </a:cubicBezTo>
                  <a:cubicBezTo>
                    <a:pt x="1558958" y="1025019"/>
                    <a:pt x="1555630" y="1023355"/>
                    <a:pt x="1552301" y="1022245"/>
                  </a:cubicBezTo>
                  <a:cubicBezTo>
                    <a:pt x="1536211" y="1016142"/>
                    <a:pt x="1520121" y="1015587"/>
                    <a:pt x="1503476" y="1017806"/>
                  </a:cubicBezTo>
                  <a:cubicBezTo>
                    <a:pt x="1500702" y="1018361"/>
                    <a:pt x="1498482" y="1018916"/>
                    <a:pt x="1495708" y="1019471"/>
                  </a:cubicBezTo>
                  <a:cubicBezTo>
                    <a:pt x="1480173" y="1023355"/>
                    <a:pt x="1464638" y="1022800"/>
                    <a:pt x="1448548" y="1020581"/>
                  </a:cubicBezTo>
                  <a:cubicBezTo>
                    <a:pt x="1446884" y="1020026"/>
                    <a:pt x="1445219" y="1020026"/>
                    <a:pt x="1443555" y="1020026"/>
                  </a:cubicBezTo>
                  <a:cubicBezTo>
                    <a:pt x="1445219" y="1016142"/>
                    <a:pt x="1449658" y="1017252"/>
                    <a:pt x="1452432" y="1015587"/>
                  </a:cubicBezTo>
                  <a:cubicBezTo>
                    <a:pt x="1474070" y="1007820"/>
                    <a:pt x="1494044" y="997833"/>
                    <a:pt x="1512908" y="985072"/>
                  </a:cubicBezTo>
                  <a:cubicBezTo>
                    <a:pt x="1525114" y="973975"/>
                    <a:pt x="1542314" y="968427"/>
                    <a:pt x="1547862" y="950673"/>
                  </a:cubicBezTo>
                  <a:cubicBezTo>
                    <a:pt x="1546198" y="948453"/>
                    <a:pt x="1544533" y="944015"/>
                    <a:pt x="1543424" y="944015"/>
                  </a:cubicBezTo>
                  <a:cubicBezTo>
                    <a:pt x="1501812" y="951782"/>
                    <a:pt x="1469077" y="930144"/>
                    <a:pt x="1435233" y="911280"/>
                  </a:cubicBezTo>
                  <a:cubicBezTo>
                    <a:pt x="1420252" y="902957"/>
                    <a:pt x="1397504" y="898519"/>
                    <a:pt x="1392511" y="883539"/>
                  </a:cubicBezTo>
                  <a:cubicBezTo>
                    <a:pt x="1389182" y="872442"/>
                    <a:pt x="1406381" y="856352"/>
                    <a:pt x="1408601" y="841372"/>
                  </a:cubicBezTo>
                  <a:cubicBezTo>
                    <a:pt x="1414149" y="804198"/>
                    <a:pt x="1438561" y="798650"/>
                    <a:pt x="1470741" y="795321"/>
                  </a:cubicBezTo>
                  <a:cubicBezTo>
                    <a:pt x="1542868" y="787554"/>
                    <a:pt x="1611667" y="767580"/>
                    <a:pt x="1673808" y="728187"/>
                  </a:cubicBezTo>
                  <a:cubicBezTo>
                    <a:pt x="1763689" y="672150"/>
                    <a:pt x="1784218" y="583378"/>
                    <a:pt x="1724851" y="495715"/>
                  </a:cubicBezTo>
                  <a:close/>
                  <a:moveTo>
                    <a:pt x="420456" y="757038"/>
                  </a:moveTo>
                  <a:cubicBezTo>
                    <a:pt x="411024" y="747606"/>
                    <a:pt x="398263" y="741503"/>
                    <a:pt x="382173" y="730961"/>
                  </a:cubicBezTo>
                  <a:cubicBezTo>
                    <a:pt x="411578" y="737065"/>
                    <a:pt x="435436" y="742058"/>
                    <a:pt x="460958" y="747606"/>
                  </a:cubicBezTo>
                  <a:cubicBezTo>
                    <a:pt x="451526" y="768135"/>
                    <a:pt x="440429" y="777012"/>
                    <a:pt x="420456" y="757038"/>
                  </a:cubicBezTo>
                  <a:close/>
                  <a:moveTo>
                    <a:pt x="865981" y="719310"/>
                  </a:moveTo>
                  <a:cubicBezTo>
                    <a:pt x="859878" y="729297"/>
                    <a:pt x="854884" y="724858"/>
                    <a:pt x="848781" y="719865"/>
                  </a:cubicBezTo>
                  <a:cubicBezTo>
                    <a:pt x="816047" y="693233"/>
                    <a:pt x="778318" y="676034"/>
                    <a:pt x="737261" y="667711"/>
                  </a:cubicBezTo>
                  <a:cubicBezTo>
                    <a:pt x="722281" y="664937"/>
                    <a:pt x="721171" y="659944"/>
                    <a:pt x="731713" y="648847"/>
                  </a:cubicBezTo>
                  <a:cubicBezTo>
                    <a:pt x="767777" y="609455"/>
                    <a:pt x="794408" y="565068"/>
                    <a:pt x="803286" y="510695"/>
                  </a:cubicBezTo>
                  <a:cubicBezTo>
                    <a:pt x="807169" y="488502"/>
                    <a:pt x="802731" y="466864"/>
                    <a:pt x="798847" y="439678"/>
                  </a:cubicBezTo>
                  <a:cubicBezTo>
                    <a:pt x="820485" y="466864"/>
                    <a:pt x="838794" y="490167"/>
                    <a:pt x="857103" y="513470"/>
                  </a:cubicBezTo>
                  <a:cubicBezTo>
                    <a:pt x="883180" y="552307"/>
                    <a:pt x="920908" y="576720"/>
                    <a:pt x="958637" y="601687"/>
                  </a:cubicBezTo>
                  <a:cubicBezTo>
                    <a:pt x="964740" y="605571"/>
                    <a:pt x="970843" y="608900"/>
                    <a:pt x="977501" y="612783"/>
                  </a:cubicBezTo>
                  <a:cubicBezTo>
                    <a:pt x="934779" y="643299"/>
                    <a:pt x="893167" y="673814"/>
                    <a:pt x="865981" y="719310"/>
                  </a:cubicBezTo>
                  <a:close/>
                </a:path>
              </a:pathLst>
            </a:custGeom>
            <a:solidFill>
              <a:srgbClr val="8D0101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047DFCAF-0336-4C0F-AB69-3BE69E13AD57}"/>
                </a:ext>
              </a:extLst>
            </p:cNvPr>
            <p:cNvSpPr/>
            <p:nvPr/>
          </p:nvSpPr>
          <p:spPr>
            <a:xfrm>
              <a:off x="7940220" y="2005846"/>
              <a:ext cx="1738592" cy="1913067"/>
            </a:xfrm>
            <a:custGeom>
              <a:avLst/>
              <a:gdLst>
                <a:gd name="connsiteX0" fmla="*/ 815466 w 1738592"/>
                <a:gd name="connsiteY0" fmla="*/ 1367422 h 1913067"/>
                <a:gd name="connsiteX1" fmla="*/ 845713 w 1738592"/>
                <a:gd name="connsiteY1" fmla="*/ 1370092 h 1913067"/>
                <a:gd name="connsiteX2" fmla="*/ 1060985 w 1738592"/>
                <a:gd name="connsiteY2" fmla="*/ 1527107 h 1913067"/>
                <a:gd name="connsiteX3" fmla="*/ 1063204 w 1738592"/>
                <a:gd name="connsiteY3" fmla="*/ 1542642 h 1913067"/>
                <a:gd name="connsiteX4" fmla="*/ 1092611 w 1738592"/>
                <a:gd name="connsiteY4" fmla="*/ 1625311 h 1913067"/>
                <a:gd name="connsiteX5" fmla="*/ 1136442 w 1738592"/>
                <a:gd name="connsiteY5" fmla="*/ 1780108 h 1913067"/>
                <a:gd name="connsiteX6" fmla="*/ 963891 w 1738592"/>
                <a:gd name="connsiteY6" fmla="*/ 1912711 h 1913067"/>
                <a:gd name="connsiteX7" fmla="*/ 700903 w 1738592"/>
                <a:gd name="connsiteY7" fmla="*/ 1819501 h 1913067"/>
                <a:gd name="connsiteX8" fmla="*/ 623228 w 1738592"/>
                <a:gd name="connsiteY8" fmla="*/ 1664704 h 1913067"/>
                <a:gd name="connsiteX9" fmla="*/ 642092 w 1738592"/>
                <a:gd name="connsiteY9" fmla="*/ 1521004 h 1913067"/>
                <a:gd name="connsiteX10" fmla="*/ 674826 w 1738592"/>
                <a:gd name="connsiteY10" fmla="*/ 1482166 h 1913067"/>
                <a:gd name="connsiteX11" fmla="*/ 742515 w 1738592"/>
                <a:gd name="connsiteY11" fmla="*/ 1413923 h 1913067"/>
                <a:gd name="connsiteX12" fmla="*/ 815466 w 1738592"/>
                <a:gd name="connsiteY12" fmla="*/ 1367422 h 1913067"/>
                <a:gd name="connsiteX13" fmla="*/ 1475995 w 1738592"/>
                <a:gd name="connsiteY13" fmla="*/ 1171473 h 1913067"/>
                <a:gd name="connsiteX14" fmla="*/ 1610818 w 1738592"/>
                <a:gd name="connsiteY14" fmla="*/ 1301848 h 1913067"/>
                <a:gd name="connsiteX15" fmla="*/ 1616921 w 1738592"/>
                <a:gd name="connsiteY15" fmla="*/ 1347899 h 1913067"/>
                <a:gd name="connsiteX16" fmla="*/ 1538135 w 1738592"/>
                <a:gd name="connsiteY16" fmla="*/ 1596462 h 1913067"/>
                <a:gd name="connsiteX17" fmla="*/ 1489311 w 1738592"/>
                <a:gd name="connsiteY17" fmla="*/ 1636409 h 1913067"/>
                <a:gd name="connsiteX18" fmla="*/ 1287909 w 1738592"/>
                <a:gd name="connsiteY18" fmla="*/ 1699660 h 1913067"/>
                <a:gd name="connsiteX19" fmla="*/ 1095939 w 1738592"/>
                <a:gd name="connsiteY19" fmla="*/ 1608668 h 1913067"/>
                <a:gd name="connsiteX20" fmla="*/ 1086507 w 1738592"/>
                <a:gd name="connsiteY20" fmla="*/ 1501032 h 1913067"/>
                <a:gd name="connsiteX21" fmla="*/ 1133668 w 1738592"/>
                <a:gd name="connsiteY21" fmla="*/ 1433343 h 1913067"/>
                <a:gd name="connsiteX22" fmla="*/ 1400539 w 1738592"/>
                <a:gd name="connsiteY22" fmla="*/ 1198096 h 1913067"/>
                <a:gd name="connsiteX23" fmla="*/ 1475995 w 1738592"/>
                <a:gd name="connsiteY23" fmla="*/ 1171473 h 1913067"/>
                <a:gd name="connsiteX24" fmla="*/ 542778 w 1738592"/>
                <a:gd name="connsiteY24" fmla="*/ 1115427 h 1913067"/>
                <a:gd name="connsiteX25" fmla="*/ 687588 w 1738592"/>
                <a:gd name="connsiteY25" fmla="*/ 1144278 h 1913067"/>
                <a:gd name="connsiteX26" fmla="*/ 746399 w 1738592"/>
                <a:gd name="connsiteY26" fmla="*/ 1391176 h 1913067"/>
                <a:gd name="connsiteX27" fmla="*/ 466212 w 1738592"/>
                <a:gd name="connsiteY27" fmla="*/ 1553186 h 1913067"/>
                <a:gd name="connsiteX28" fmla="*/ 251494 w 1738592"/>
                <a:gd name="connsiteY28" fmla="*/ 1502697 h 1913067"/>
                <a:gd name="connsiteX29" fmla="*/ 168270 w 1738592"/>
                <a:gd name="connsiteY29" fmla="*/ 1364544 h 1913067"/>
                <a:gd name="connsiteX30" fmla="*/ 235404 w 1738592"/>
                <a:gd name="connsiteY30" fmla="*/ 1229166 h 1913067"/>
                <a:gd name="connsiteX31" fmla="*/ 490069 w 1738592"/>
                <a:gd name="connsiteY31" fmla="*/ 1115982 h 1913067"/>
                <a:gd name="connsiteX32" fmla="*/ 542778 w 1738592"/>
                <a:gd name="connsiteY32" fmla="*/ 1115427 h 1913067"/>
                <a:gd name="connsiteX33" fmla="*/ 912153 w 1738592"/>
                <a:gd name="connsiteY33" fmla="*/ 961878 h 1913067"/>
                <a:gd name="connsiteX34" fmla="*/ 924497 w 1738592"/>
                <a:gd name="connsiteY34" fmla="*/ 967288 h 1913067"/>
                <a:gd name="connsiteX35" fmla="*/ 929491 w 1738592"/>
                <a:gd name="connsiteY35" fmla="*/ 970062 h 1913067"/>
                <a:gd name="connsiteX36" fmla="*/ 947245 w 1738592"/>
                <a:gd name="connsiteY36" fmla="*/ 1028874 h 1913067"/>
                <a:gd name="connsiteX37" fmla="*/ 927271 w 1738592"/>
                <a:gd name="connsiteY37" fmla="*/ 1074369 h 1913067"/>
                <a:gd name="connsiteX38" fmla="*/ 880111 w 1738592"/>
                <a:gd name="connsiteY38" fmla="*/ 1119310 h 1913067"/>
                <a:gd name="connsiteX39" fmla="*/ 876782 w 1738592"/>
                <a:gd name="connsiteY39" fmla="*/ 1149826 h 1913067"/>
                <a:gd name="connsiteX40" fmla="*/ 906188 w 1738592"/>
                <a:gd name="connsiteY40" fmla="*/ 1145387 h 1913067"/>
                <a:gd name="connsiteX41" fmla="*/ 921168 w 1738592"/>
                <a:gd name="connsiteY41" fmla="*/ 1142058 h 1913067"/>
                <a:gd name="connsiteX42" fmla="*/ 1110920 w 1738592"/>
                <a:gd name="connsiteY42" fmla="*/ 1269668 h 1913067"/>
                <a:gd name="connsiteX43" fmla="*/ 1200802 w 1738592"/>
                <a:gd name="connsiteY43" fmla="*/ 1227501 h 1913067"/>
                <a:gd name="connsiteX44" fmla="*/ 1264052 w 1738592"/>
                <a:gd name="connsiteY44" fmla="*/ 1200315 h 1913067"/>
                <a:gd name="connsiteX45" fmla="*/ 1204685 w 1738592"/>
                <a:gd name="connsiteY45" fmla="*/ 1347899 h 1913067"/>
                <a:gd name="connsiteX46" fmla="*/ 1085953 w 1738592"/>
                <a:gd name="connsiteY46" fmla="*/ 1474400 h 1913067"/>
                <a:gd name="connsiteX47" fmla="*/ 1034909 w 1738592"/>
                <a:gd name="connsiteY47" fmla="*/ 1477174 h 1913067"/>
                <a:gd name="connsiteX48" fmla="*/ 849596 w 1738592"/>
                <a:gd name="connsiteY48" fmla="*/ 1360106 h 1913067"/>
                <a:gd name="connsiteX49" fmla="*/ 773585 w 1738592"/>
                <a:gd name="connsiteY49" fmla="*/ 1363435 h 1913067"/>
                <a:gd name="connsiteX50" fmla="*/ 783572 w 1738592"/>
                <a:gd name="connsiteY50" fmla="*/ 1269668 h 1913067"/>
                <a:gd name="connsiteX51" fmla="*/ 729199 w 1738592"/>
                <a:gd name="connsiteY51" fmla="*/ 1158703 h 1913067"/>
                <a:gd name="connsiteX52" fmla="*/ 716993 w 1738592"/>
                <a:gd name="connsiteY52" fmla="*/ 1136510 h 1913067"/>
                <a:gd name="connsiteX53" fmla="*/ 735856 w 1738592"/>
                <a:gd name="connsiteY53" fmla="*/ 1123749 h 1913067"/>
                <a:gd name="connsiteX54" fmla="*/ 903969 w 1738592"/>
                <a:gd name="connsiteY54" fmla="*/ 973946 h 1913067"/>
                <a:gd name="connsiteX55" fmla="*/ 912153 w 1738592"/>
                <a:gd name="connsiteY55" fmla="*/ 961878 h 1913067"/>
                <a:gd name="connsiteX56" fmla="*/ 1254116 w 1738592"/>
                <a:gd name="connsiteY56" fmla="*/ 857085 h 1913067"/>
                <a:gd name="connsiteX57" fmla="*/ 1427170 w 1738592"/>
                <a:gd name="connsiteY57" fmla="*/ 915134 h 1913067"/>
                <a:gd name="connsiteX58" fmla="*/ 1507620 w 1738592"/>
                <a:gd name="connsiteY58" fmla="*/ 949534 h 1913067"/>
                <a:gd name="connsiteX59" fmla="*/ 1404977 w 1738592"/>
                <a:gd name="connsiteY59" fmla="*/ 1015558 h 1913067"/>
                <a:gd name="connsiteX60" fmla="*/ 1545903 w 1738592"/>
                <a:gd name="connsiteY60" fmla="*/ 1030538 h 1913067"/>
                <a:gd name="connsiteX61" fmla="*/ 1543129 w 1738592"/>
                <a:gd name="connsiteY61" fmla="*/ 1071041 h 1913067"/>
                <a:gd name="connsiteX62" fmla="*/ 1601940 w 1738592"/>
                <a:gd name="connsiteY62" fmla="*/ 1110988 h 1913067"/>
                <a:gd name="connsiteX63" fmla="*/ 1544793 w 1738592"/>
                <a:gd name="connsiteY63" fmla="*/ 1097672 h 1913067"/>
                <a:gd name="connsiteX64" fmla="*/ 1535361 w 1738592"/>
                <a:gd name="connsiteY64" fmla="*/ 1105440 h 1913067"/>
                <a:gd name="connsiteX65" fmla="*/ 1542019 w 1738592"/>
                <a:gd name="connsiteY65" fmla="*/ 1113207 h 1913067"/>
                <a:gd name="connsiteX66" fmla="*/ 1593618 w 1738592"/>
                <a:gd name="connsiteY66" fmla="*/ 1159813 h 1913067"/>
                <a:gd name="connsiteX67" fmla="*/ 1558109 w 1738592"/>
                <a:gd name="connsiteY67" fmla="*/ 1140394 h 1913067"/>
                <a:gd name="connsiteX68" fmla="*/ 1449918 w 1738592"/>
                <a:gd name="connsiteY68" fmla="*/ 1114317 h 1913067"/>
                <a:gd name="connsiteX69" fmla="*/ 1432718 w 1738592"/>
                <a:gd name="connsiteY69" fmla="*/ 1121530 h 1913067"/>
                <a:gd name="connsiteX70" fmla="*/ 1312876 w 1738592"/>
                <a:gd name="connsiteY70" fmla="*/ 1174238 h 1913067"/>
                <a:gd name="connsiteX71" fmla="*/ 1182492 w 1738592"/>
                <a:gd name="connsiteY71" fmla="*/ 1225837 h 1913067"/>
                <a:gd name="connsiteX72" fmla="*/ 1047669 w 1738592"/>
                <a:gd name="connsiteY72" fmla="*/ 1270223 h 1913067"/>
                <a:gd name="connsiteX73" fmla="*/ 932820 w 1738592"/>
                <a:gd name="connsiteY73" fmla="*/ 1164806 h 1913067"/>
                <a:gd name="connsiteX74" fmla="*/ 1190814 w 1738592"/>
                <a:gd name="connsiteY74" fmla="*/ 857432 h 1913067"/>
                <a:gd name="connsiteX75" fmla="*/ 1254116 w 1738592"/>
                <a:gd name="connsiteY75" fmla="*/ 857085 h 1913067"/>
                <a:gd name="connsiteX76" fmla="*/ 164386 w 1738592"/>
                <a:gd name="connsiteY76" fmla="*/ 675449 h 1913067"/>
                <a:gd name="connsiteX77" fmla="*/ 405737 w 1738592"/>
                <a:gd name="connsiteY77" fmla="*/ 757009 h 1913067"/>
                <a:gd name="connsiteX78" fmla="*/ 414614 w 1738592"/>
                <a:gd name="connsiteY78" fmla="*/ 787524 h 1913067"/>
                <a:gd name="connsiteX79" fmla="*/ 476199 w 1738592"/>
                <a:gd name="connsiteY79" fmla="*/ 1096008 h 1913067"/>
                <a:gd name="connsiteX80" fmla="*/ 491180 w 1738592"/>
                <a:gd name="connsiteY80" fmla="*/ 1106549 h 1913067"/>
                <a:gd name="connsiteX81" fmla="*/ 318628 w 1738592"/>
                <a:gd name="connsiteY81" fmla="*/ 1162587 h 1913067"/>
                <a:gd name="connsiteX82" fmla="*/ 222643 w 1738592"/>
                <a:gd name="connsiteY82" fmla="*/ 1168690 h 1913067"/>
                <a:gd name="connsiteX83" fmla="*/ 126103 w 1738592"/>
                <a:gd name="connsiteY83" fmla="*/ 1136510 h 1913067"/>
                <a:gd name="connsiteX84" fmla="*/ 7371 w 1738592"/>
                <a:gd name="connsiteY84" fmla="*/ 948424 h 1913067"/>
                <a:gd name="connsiteX85" fmla="*/ 29564 w 1738592"/>
                <a:gd name="connsiteY85" fmla="*/ 757564 h 1913067"/>
                <a:gd name="connsiteX86" fmla="*/ 164386 w 1738592"/>
                <a:gd name="connsiteY86" fmla="*/ 675449 h 1913067"/>
                <a:gd name="connsiteX87" fmla="*/ 702637 w 1738592"/>
                <a:gd name="connsiteY87" fmla="*/ 664978 h 1913067"/>
                <a:gd name="connsiteX88" fmla="*/ 730864 w 1738592"/>
                <a:gd name="connsiteY88" fmla="*/ 667683 h 1913067"/>
                <a:gd name="connsiteX89" fmla="*/ 900641 w 1738592"/>
                <a:gd name="connsiteY89" fmla="*/ 808608 h 1913067"/>
                <a:gd name="connsiteX90" fmla="*/ 864023 w 1738592"/>
                <a:gd name="connsiteY90" fmla="*/ 1023882 h 1913067"/>
                <a:gd name="connsiteX91" fmla="*/ 710336 w 1738592"/>
                <a:gd name="connsiteY91" fmla="*/ 1123196 h 1913067"/>
                <a:gd name="connsiteX92" fmla="*/ 649304 w 1738592"/>
                <a:gd name="connsiteY92" fmla="*/ 1118202 h 1913067"/>
                <a:gd name="connsiteX93" fmla="*/ 545551 w 1738592"/>
                <a:gd name="connsiteY93" fmla="*/ 1103222 h 1913067"/>
                <a:gd name="connsiteX94" fmla="*/ 402406 w 1738592"/>
                <a:gd name="connsiteY94" fmla="*/ 992812 h 1913067"/>
                <a:gd name="connsiteX95" fmla="*/ 459553 w 1738592"/>
                <a:gd name="connsiteY95" fmla="*/ 745913 h 1913067"/>
                <a:gd name="connsiteX96" fmla="*/ 487295 w 1738592"/>
                <a:gd name="connsiteY96" fmla="*/ 736481 h 1913067"/>
                <a:gd name="connsiteX97" fmla="*/ 676492 w 1738592"/>
                <a:gd name="connsiteY97" fmla="*/ 676005 h 1913067"/>
                <a:gd name="connsiteX98" fmla="*/ 702637 w 1738592"/>
                <a:gd name="connsiteY98" fmla="*/ 664978 h 1913067"/>
                <a:gd name="connsiteX99" fmla="*/ 1144555 w 1738592"/>
                <a:gd name="connsiteY99" fmla="*/ 556162 h 1913067"/>
                <a:gd name="connsiteX100" fmla="*/ 1150312 w 1738592"/>
                <a:gd name="connsiteY100" fmla="*/ 566704 h 1913067"/>
                <a:gd name="connsiteX101" fmla="*/ 1177498 w 1738592"/>
                <a:gd name="connsiteY101" fmla="*/ 647708 h 1913067"/>
                <a:gd name="connsiteX102" fmla="*/ 1061540 w 1738592"/>
                <a:gd name="connsiteY102" fmla="*/ 715952 h 1913067"/>
                <a:gd name="connsiteX103" fmla="*/ 1014934 w 1738592"/>
                <a:gd name="connsiteY103" fmla="*/ 717617 h 1913067"/>
                <a:gd name="connsiteX104" fmla="*/ 1038237 w 1738592"/>
                <a:gd name="connsiteY104" fmla="*/ 733706 h 1913067"/>
                <a:gd name="connsiteX105" fmla="*/ 1190814 w 1738592"/>
                <a:gd name="connsiteY105" fmla="*/ 705410 h 1913067"/>
                <a:gd name="connsiteX106" fmla="*/ 1210233 w 1738592"/>
                <a:gd name="connsiteY106" fmla="*/ 698198 h 1913067"/>
                <a:gd name="connsiteX107" fmla="*/ 1358926 w 1738592"/>
                <a:gd name="connsiteY107" fmla="*/ 783641 h 1913067"/>
                <a:gd name="connsiteX108" fmla="*/ 1366694 w 1738592"/>
                <a:gd name="connsiteY108" fmla="*/ 785860 h 1913067"/>
                <a:gd name="connsiteX109" fmla="*/ 1399983 w 1738592"/>
                <a:gd name="connsiteY109" fmla="*/ 791408 h 1913067"/>
                <a:gd name="connsiteX110" fmla="*/ 1388332 w 1738592"/>
                <a:gd name="connsiteY110" fmla="*/ 829692 h 1913067"/>
                <a:gd name="connsiteX111" fmla="*/ 1382783 w 1738592"/>
                <a:gd name="connsiteY111" fmla="*/ 842453 h 1913067"/>
                <a:gd name="connsiteX112" fmla="*/ 1337843 w 1738592"/>
                <a:gd name="connsiteY112" fmla="*/ 862982 h 1913067"/>
                <a:gd name="connsiteX113" fmla="*/ 1057101 w 1738592"/>
                <a:gd name="connsiteY113" fmla="*/ 896826 h 1913067"/>
                <a:gd name="connsiteX114" fmla="*/ 984419 w 1738592"/>
                <a:gd name="connsiteY114" fmla="*/ 968399 h 1913067"/>
                <a:gd name="connsiteX115" fmla="*/ 954458 w 1738592"/>
                <a:gd name="connsiteY115" fmla="*/ 974502 h 1913067"/>
                <a:gd name="connsiteX116" fmla="*/ 920059 w 1738592"/>
                <a:gd name="connsiteY116" fmla="*/ 912361 h 1913067"/>
                <a:gd name="connsiteX117" fmla="*/ 871789 w 1738592"/>
                <a:gd name="connsiteY117" fmla="*/ 742584 h 1913067"/>
                <a:gd name="connsiteX118" fmla="*/ 871789 w 1738592"/>
                <a:gd name="connsiteY118" fmla="*/ 702081 h 1913067"/>
                <a:gd name="connsiteX119" fmla="*/ 976651 w 1738592"/>
                <a:gd name="connsiteY119" fmla="*/ 608871 h 1913067"/>
                <a:gd name="connsiteX120" fmla="*/ 1001618 w 1738592"/>
                <a:gd name="connsiteY120" fmla="*/ 606096 h 1913067"/>
                <a:gd name="connsiteX121" fmla="*/ 1037682 w 1738592"/>
                <a:gd name="connsiteY121" fmla="*/ 593890 h 1913067"/>
                <a:gd name="connsiteX122" fmla="*/ 1134222 w 1738592"/>
                <a:gd name="connsiteY122" fmla="*/ 560601 h 1913067"/>
                <a:gd name="connsiteX123" fmla="*/ 1144555 w 1738592"/>
                <a:gd name="connsiteY123" fmla="*/ 556162 h 1913067"/>
                <a:gd name="connsiteX124" fmla="*/ 1344502 w 1738592"/>
                <a:gd name="connsiteY124" fmla="*/ 291510 h 1913067"/>
                <a:gd name="connsiteX125" fmla="*/ 1713462 w 1738592"/>
                <a:gd name="connsiteY125" fmla="*/ 504563 h 1913067"/>
                <a:gd name="connsiteX126" fmla="*/ 1670185 w 1738592"/>
                <a:gd name="connsiteY126" fmla="*/ 702082 h 1913067"/>
                <a:gd name="connsiteX127" fmla="*/ 1453248 w 1738592"/>
                <a:gd name="connsiteY127" fmla="*/ 776429 h 1913067"/>
                <a:gd name="connsiteX128" fmla="*/ 1225214 w 1738592"/>
                <a:gd name="connsiteY128" fmla="*/ 697089 h 1913067"/>
                <a:gd name="connsiteX129" fmla="*/ 1155305 w 1738592"/>
                <a:gd name="connsiteY129" fmla="*/ 537298 h 1913067"/>
                <a:gd name="connsiteX130" fmla="*/ 1161409 w 1738592"/>
                <a:gd name="connsiteY130" fmla="*/ 403585 h 1913067"/>
                <a:gd name="connsiteX131" fmla="*/ 1344502 w 1738592"/>
                <a:gd name="connsiteY131" fmla="*/ 291510 h 1913067"/>
                <a:gd name="connsiteX132" fmla="*/ 489515 w 1738592"/>
                <a:gd name="connsiteY132" fmla="*/ 253436 h 1913067"/>
                <a:gd name="connsiteX133" fmla="*/ 688143 w 1738592"/>
                <a:gd name="connsiteY133" fmla="*/ 320916 h 1913067"/>
                <a:gd name="connsiteX134" fmla="*/ 780244 w 1738592"/>
                <a:gd name="connsiteY134" fmla="*/ 456294 h 1913067"/>
                <a:gd name="connsiteX135" fmla="*/ 750283 w 1738592"/>
                <a:gd name="connsiteY135" fmla="*/ 582239 h 1913067"/>
                <a:gd name="connsiteX136" fmla="*/ 477308 w 1738592"/>
                <a:gd name="connsiteY136" fmla="*/ 725384 h 1913067"/>
                <a:gd name="connsiteX137" fmla="*/ 193792 w 1738592"/>
                <a:gd name="connsiteY137" fmla="*/ 510112 h 1913067"/>
                <a:gd name="connsiteX138" fmla="*/ 284229 w 1738592"/>
                <a:gd name="connsiteY138" fmla="*/ 300388 h 1913067"/>
                <a:gd name="connsiteX139" fmla="*/ 489515 w 1738592"/>
                <a:gd name="connsiteY139" fmla="*/ 253436 h 1913067"/>
                <a:gd name="connsiteX140" fmla="*/ 880294 w 1738592"/>
                <a:gd name="connsiteY140" fmla="*/ 35 h 1913067"/>
                <a:gd name="connsiteX141" fmla="*/ 926163 w 1738592"/>
                <a:gd name="connsiteY141" fmla="*/ 9658 h 1913067"/>
                <a:gd name="connsiteX142" fmla="*/ 999400 w 1738592"/>
                <a:gd name="connsiteY142" fmla="*/ 121733 h 1913067"/>
                <a:gd name="connsiteX143" fmla="*/ 1090392 w 1738592"/>
                <a:gd name="connsiteY143" fmla="*/ 308155 h 1913067"/>
                <a:gd name="connsiteX144" fmla="*/ 1127565 w 1738592"/>
                <a:gd name="connsiteY144" fmla="*/ 355870 h 1913067"/>
                <a:gd name="connsiteX145" fmla="*/ 1144210 w 1738592"/>
                <a:gd name="connsiteY145" fmla="*/ 435765 h 1913067"/>
                <a:gd name="connsiteX146" fmla="*/ 1143100 w 1738592"/>
                <a:gd name="connsiteY146" fmla="*/ 517879 h 1913067"/>
                <a:gd name="connsiteX147" fmla="*/ 1116468 w 1738592"/>
                <a:gd name="connsiteY147" fmla="*/ 564484 h 1913067"/>
                <a:gd name="connsiteX148" fmla="*/ 1022703 w 1738592"/>
                <a:gd name="connsiteY148" fmla="*/ 586677 h 1913067"/>
                <a:gd name="connsiteX149" fmla="*/ 982201 w 1738592"/>
                <a:gd name="connsiteY149" fmla="*/ 557827 h 1913067"/>
                <a:gd name="connsiteX150" fmla="*/ 898421 w 1738592"/>
                <a:gd name="connsiteY150" fmla="*/ 358089 h 1913067"/>
                <a:gd name="connsiteX151" fmla="*/ 902860 w 1738592"/>
                <a:gd name="connsiteY151" fmla="*/ 237692 h 1913067"/>
                <a:gd name="connsiteX152" fmla="*/ 921724 w 1738592"/>
                <a:gd name="connsiteY152" fmla="*/ 208286 h 1913067"/>
                <a:gd name="connsiteX153" fmla="*/ 930601 w 1738592"/>
                <a:gd name="connsiteY153" fmla="*/ 177771 h 1913067"/>
                <a:gd name="connsiteX154" fmla="*/ 871789 w 1738592"/>
                <a:gd name="connsiteY154" fmla="*/ 118404 h 1913067"/>
                <a:gd name="connsiteX155" fmla="*/ 806320 w 1738592"/>
                <a:gd name="connsiteY155" fmla="*/ 139488 h 1913067"/>
                <a:gd name="connsiteX156" fmla="*/ 780798 w 1738592"/>
                <a:gd name="connsiteY156" fmla="*/ 235473 h 1913067"/>
                <a:gd name="connsiteX157" fmla="*/ 780243 w 1738592"/>
                <a:gd name="connsiteY157" fmla="*/ 243795 h 1913067"/>
                <a:gd name="connsiteX158" fmla="*/ 814088 w 1738592"/>
                <a:gd name="connsiteY158" fmla="*/ 317587 h 1913067"/>
                <a:gd name="connsiteX159" fmla="*/ 872899 w 1738592"/>
                <a:gd name="connsiteY159" fmla="*/ 472938 h 1913067"/>
                <a:gd name="connsiteX160" fmla="*/ 854590 w 1738592"/>
                <a:gd name="connsiteY160" fmla="*/ 492912 h 1913067"/>
                <a:gd name="connsiteX161" fmla="*/ 745844 w 1738592"/>
                <a:gd name="connsiteY161" fmla="*/ 277639 h 1913067"/>
                <a:gd name="connsiteX162" fmla="*/ 771921 w 1738592"/>
                <a:gd name="connsiteY162" fmla="*/ 67915 h 1913067"/>
                <a:gd name="connsiteX163" fmla="*/ 880294 w 1738592"/>
                <a:gd name="connsiteY163" fmla="*/ 35 h 191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738592" h="1913067">
                  <a:moveTo>
                    <a:pt x="815466" y="1367422"/>
                  </a:moveTo>
                  <a:cubicBezTo>
                    <a:pt x="825184" y="1367144"/>
                    <a:pt x="835310" y="1368150"/>
                    <a:pt x="845713" y="1370092"/>
                  </a:cubicBezTo>
                  <a:cubicBezTo>
                    <a:pt x="942252" y="1387291"/>
                    <a:pt x="1007167" y="1450541"/>
                    <a:pt x="1060985" y="1527107"/>
                  </a:cubicBezTo>
                  <a:cubicBezTo>
                    <a:pt x="1064315" y="1532101"/>
                    <a:pt x="1063759" y="1537094"/>
                    <a:pt x="1063204" y="1542642"/>
                  </a:cubicBezTo>
                  <a:cubicBezTo>
                    <a:pt x="1059321" y="1574822"/>
                    <a:pt x="1069307" y="1603673"/>
                    <a:pt x="1092611" y="1625311"/>
                  </a:cubicBezTo>
                  <a:cubicBezTo>
                    <a:pt x="1139216" y="1668588"/>
                    <a:pt x="1143100" y="1724625"/>
                    <a:pt x="1136442" y="1780108"/>
                  </a:cubicBezTo>
                  <a:cubicBezTo>
                    <a:pt x="1125900" y="1869990"/>
                    <a:pt x="1061540" y="1917705"/>
                    <a:pt x="963891" y="1912711"/>
                  </a:cubicBezTo>
                  <a:cubicBezTo>
                    <a:pt x="866241" y="1909382"/>
                    <a:pt x="776914" y="1882196"/>
                    <a:pt x="700903" y="1819501"/>
                  </a:cubicBezTo>
                  <a:cubicBezTo>
                    <a:pt x="653188" y="1780108"/>
                    <a:pt x="630995" y="1724625"/>
                    <a:pt x="623228" y="1664704"/>
                  </a:cubicBezTo>
                  <a:cubicBezTo>
                    <a:pt x="617125" y="1615879"/>
                    <a:pt x="625447" y="1568164"/>
                    <a:pt x="642092" y="1521004"/>
                  </a:cubicBezTo>
                  <a:cubicBezTo>
                    <a:pt x="648750" y="1502695"/>
                    <a:pt x="660956" y="1492153"/>
                    <a:pt x="674826" y="1482166"/>
                  </a:cubicBezTo>
                  <a:cubicBezTo>
                    <a:pt x="700903" y="1462747"/>
                    <a:pt x="727535" y="1441664"/>
                    <a:pt x="742515" y="1413923"/>
                  </a:cubicBezTo>
                  <a:cubicBezTo>
                    <a:pt x="760825" y="1380634"/>
                    <a:pt x="786312" y="1368254"/>
                    <a:pt x="815466" y="1367422"/>
                  </a:cubicBezTo>
                  <a:close/>
                  <a:moveTo>
                    <a:pt x="1475995" y="1171473"/>
                  </a:moveTo>
                  <a:cubicBezTo>
                    <a:pt x="1547775" y="1167337"/>
                    <a:pt x="1604576" y="1225698"/>
                    <a:pt x="1610818" y="1301848"/>
                  </a:cubicBezTo>
                  <a:cubicBezTo>
                    <a:pt x="1612482" y="1320158"/>
                    <a:pt x="1619140" y="1337912"/>
                    <a:pt x="1616921" y="1347899"/>
                  </a:cubicBezTo>
                  <a:cubicBezTo>
                    <a:pt x="1611927" y="1443885"/>
                    <a:pt x="1595837" y="1527109"/>
                    <a:pt x="1538135" y="1596462"/>
                  </a:cubicBezTo>
                  <a:cubicBezTo>
                    <a:pt x="1524264" y="1613107"/>
                    <a:pt x="1508175" y="1626422"/>
                    <a:pt x="1489311" y="1636409"/>
                  </a:cubicBezTo>
                  <a:cubicBezTo>
                    <a:pt x="1426061" y="1669699"/>
                    <a:pt x="1359481" y="1696331"/>
                    <a:pt x="1287909" y="1699660"/>
                  </a:cubicBezTo>
                  <a:cubicBezTo>
                    <a:pt x="1209678" y="1703543"/>
                    <a:pt x="1144209" y="1670809"/>
                    <a:pt x="1095939" y="1608668"/>
                  </a:cubicBezTo>
                  <a:cubicBezTo>
                    <a:pt x="1070417" y="1576488"/>
                    <a:pt x="1070972" y="1538760"/>
                    <a:pt x="1086507" y="1501032"/>
                  </a:cubicBezTo>
                  <a:cubicBezTo>
                    <a:pt x="1097048" y="1474955"/>
                    <a:pt x="1114249" y="1452207"/>
                    <a:pt x="1133668" y="1433343"/>
                  </a:cubicBezTo>
                  <a:cubicBezTo>
                    <a:pt x="1218555" y="1350673"/>
                    <a:pt x="1300670" y="1263565"/>
                    <a:pt x="1400539" y="1198096"/>
                  </a:cubicBezTo>
                  <a:cubicBezTo>
                    <a:pt x="1426477" y="1181174"/>
                    <a:pt x="1452068" y="1172851"/>
                    <a:pt x="1475995" y="1171473"/>
                  </a:cubicBezTo>
                  <a:close/>
                  <a:moveTo>
                    <a:pt x="542778" y="1115427"/>
                  </a:moveTo>
                  <a:cubicBezTo>
                    <a:pt x="593822" y="1110988"/>
                    <a:pt x="642092" y="1122640"/>
                    <a:pt x="687588" y="1144278"/>
                  </a:cubicBezTo>
                  <a:cubicBezTo>
                    <a:pt x="787456" y="1191993"/>
                    <a:pt x="796888" y="1314055"/>
                    <a:pt x="746399" y="1391176"/>
                  </a:cubicBezTo>
                  <a:cubicBezTo>
                    <a:pt x="680375" y="1491045"/>
                    <a:pt x="582171" y="1537650"/>
                    <a:pt x="466212" y="1553186"/>
                  </a:cubicBezTo>
                  <a:cubicBezTo>
                    <a:pt x="387982" y="1563173"/>
                    <a:pt x="315854" y="1548192"/>
                    <a:pt x="251494" y="1502697"/>
                  </a:cubicBezTo>
                  <a:cubicBezTo>
                    <a:pt x="204334" y="1469407"/>
                    <a:pt x="176038" y="1421692"/>
                    <a:pt x="168270" y="1364544"/>
                  </a:cubicBezTo>
                  <a:cubicBezTo>
                    <a:pt x="160503" y="1305732"/>
                    <a:pt x="193237" y="1262456"/>
                    <a:pt x="235404" y="1229166"/>
                  </a:cubicBezTo>
                  <a:cubicBezTo>
                    <a:pt x="310306" y="1169800"/>
                    <a:pt x="394639" y="1129852"/>
                    <a:pt x="490069" y="1115982"/>
                  </a:cubicBezTo>
                  <a:cubicBezTo>
                    <a:pt x="507269" y="1113208"/>
                    <a:pt x="525023" y="1115427"/>
                    <a:pt x="542778" y="1115427"/>
                  </a:cubicBezTo>
                  <a:close/>
                  <a:moveTo>
                    <a:pt x="912153" y="961878"/>
                  </a:moveTo>
                  <a:cubicBezTo>
                    <a:pt x="915204" y="960630"/>
                    <a:pt x="918949" y="962294"/>
                    <a:pt x="924497" y="967288"/>
                  </a:cubicBezTo>
                  <a:cubicBezTo>
                    <a:pt x="926162" y="968398"/>
                    <a:pt x="927826" y="968952"/>
                    <a:pt x="929491" y="970062"/>
                  </a:cubicBezTo>
                  <a:cubicBezTo>
                    <a:pt x="965555" y="991145"/>
                    <a:pt x="965555" y="991145"/>
                    <a:pt x="947245" y="1028874"/>
                  </a:cubicBezTo>
                  <a:cubicBezTo>
                    <a:pt x="940033" y="1043854"/>
                    <a:pt x="933929" y="1059389"/>
                    <a:pt x="927271" y="1074369"/>
                  </a:cubicBezTo>
                  <a:cubicBezTo>
                    <a:pt x="910627" y="1088240"/>
                    <a:pt x="889543" y="1097672"/>
                    <a:pt x="880111" y="1119310"/>
                  </a:cubicBezTo>
                  <a:cubicBezTo>
                    <a:pt x="875673" y="1129297"/>
                    <a:pt x="867905" y="1140394"/>
                    <a:pt x="876782" y="1149826"/>
                  </a:cubicBezTo>
                  <a:cubicBezTo>
                    <a:pt x="886769" y="1160922"/>
                    <a:pt x="896756" y="1150380"/>
                    <a:pt x="906188" y="1145387"/>
                  </a:cubicBezTo>
                  <a:cubicBezTo>
                    <a:pt x="910627" y="1142613"/>
                    <a:pt x="915066" y="1138729"/>
                    <a:pt x="921168" y="1142058"/>
                  </a:cubicBezTo>
                  <a:cubicBezTo>
                    <a:pt x="926717" y="1245811"/>
                    <a:pt x="1012161" y="1303513"/>
                    <a:pt x="1110920" y="1269668"/>
                  </a:cubicBezTo>
                  <a:cubicBezTo>
                    <a:pt x="1141990" y="1258571"/>
                    <a:pt x="1171951" y="1244701"/>
                    <a:pt x="1200802" y="1227501"/>
                  </a:cubicBezTo>
                  <a:cubicBezTo>
                    <a:pt x="1220776" y="1215850"/>
                    <a:pt x="1241304" y="1205308"/>
                    <a:pt x="1264052" y="1200315"/>
                  </a:cubicBezTo>
                  <a:cubicBezTo>
                    <a:pt x="1274039" y="1262455"/>
                    <a:pt x="1254620" y="1309062"/>
                    <a:pt x="1204685" y="1347899"/>
                  </a:cubicBezTo>
                  <a:cubicBezTo>
                    <a:pt x="1159190" y="1383408"/>
                    <a:pt x="1117578" y="1424465"/>
                    <a:pt x="1085953" y="1474400"/>
                  </a:cubicBezTo>
                  <a:cubicBezTo>
                    <a:pt x="1067089" y="1504360"/>
                    <a:pt x="1057102" y="1504360"/>
                    <a:pt x="1034909" y="1477174"/>
                  </a:cubicBezTo>
                  <a:cubicBezTo>
                    <a:pt x="985528" y="1418362"/>
                    <a:pt x="926717" y="1375641"/>
                    <a:pt x="849596" y="1360106"/>
                  </a:cubicBezTo>
                  <a:cubicBezTo>
                    <a:pt x="825184" y="1355667"/>
                    <a:pt x="801881" y="1358996"/>
                    <a:pt x="773585" y="1363435"/>
                  </a:cubicBezTo>
                  <a:cubicBezTo>
                    <a:pt x="784126" y="1331255"/>
                    <a:pt x="784681" y="1300183"/>
                    <a:pt x="783572" y="1269668"/>
                  </a:cubicBezTo>
                  <a:cubicBezTo>
                    <a:pt x="781907" y="1224727"/>
                    <a:pt x="762488" y="1188108"/>
                    <a:pt x="729199" y="1158703"/>
                  </a:cubicBezTo>
                  <a:cubicBezTo>
                    <a:pt x="721986" y="1152600"/>
                    <a:pt x="714773" y="1147606"/>
                    <a:pt x="716993" y="1136510"/>
                  </a:cubicBezTo>
                  <a:cubicBezTo>
                    <a:pt x="719212" y="1126523"/>
                    <a:pt x="728089" y="1126523"/>
                    <a:pt x="735856" y="1123749"/>
                  </a:cubicBezTo>
                  <a:cubicBezTo>
                    <a:pt x="811868" y="1096007"/>
                    <a:pt x="871789" y="1049957"/>
                    <a:pt x="903969" y="973946"/>
                  </a:cubicBezTo>
                  <a:cubicBezTo>
                    <a:pt x="906743" y="967288"/>
                    <a:pt x="909101" y="963127"/>
                    <a:pt x="912153" y="961878"/>
                  </a:cubicBezTo>
                  <a:close/>
                  <a:moveTo>
                    <a:pt x="1254116" y="857085"/>
                  </a:moveTo>
                  <a:cubicBezTo>
                    <a:pt x="1315858" y="861767"/>
                    <a:pt x="1373074" y="881428"/>
                    <a:pt x="1427170" y="915134"/>
                  </a:cubicBezTo>
                  <a:cubicBezTo>
                    <a:pt x="1452137" y="930115"/>
                    <a:pt x="1478214" y="939547"/>
                    <a:pt x="1507620" y="949534"/>
                  </a:cubicBezTo>
                  <a:cubicBezTo>
                    <a:pt x="1478769" y="981713"/>
                    <a:pt x="1432718" y="981713"/>
                    <a:pt x="1404977" y="1015558"/>
                  </a:cubicBezTo>
                  <a:cubicBezTo>
                    <a:pt x="1451028" y="1037196"/>
                    <a:pt x="1499853" y="1015558"/>
                    <a:pt x="1545903" y="1030538"/>
                  </a:cubicBezTo>
                  <a:cubicBezTo>
                    <a:pt x="1518716" y="1046628"/>
                    <a:pt x="1518716" y="1053841"/>
                    <a:pt x="1543129" y="1071041"/>
                  </a:cubicBezTo>
                  <a:cubicBezTo>
                    <a:pt x="1559773" y="1083247"/>
                    <a:pt x="1580857" y="1088795"/>
                    <a:pt x="1601940" y="1110988"/>
                  </a:cubicBezTo>
                  <a:cubicBezTo>
                    <a:pt x="1578638" y="1101001"/>
                    <a:pt x="1562547" y="1093788"/>
                    <a:pt x="1544793" y="1097672"/>
                  </a:cubicBezTo>
                  <a:cubicBezTo>
                    <a:pt x="1540354" y="1098782"/>
                    <a:pt x="1535361" y="1099891"/>
                    <a:pt x="1535361" y="1105440"/>
                  </a:cubicBezTo>
                  <a:cubicBezTo>
                    <a:pt x="1535361" y="1108214"/>
                    <a:pt x="1539245" y="1110988"/>
                    <a:pt x="1542019" y="1113207"/>
                  </a:cubicBezTo>
                  <a:cubicBezTo>
                    <a:pt x="1558664" y="1125413"/>
                    <a:pt x="1576973" y="1136510"/>
                    <a:pt x="1593618" y="1159813"/>
                  </a:cubicBezTo>
                  <a:cubicBezTo>
                    <a:pt x="1578083" y="1151490"/>
                    <a:pt x="1566986" y="1147606"/>
                    <a:pt x="1558109" y="1140394"/>
                  </a:cubicBezTo>
                  <a:cubicBezTo>
                    <a:pt x="1525929" y="1114872"/>
                    <a:pt x="1485982" y="1122639"/>
                    <a:pt x="1449918" y="1114317"/>
                  </a:cubicBezTo>
                  <a:cubicBezTo>
                    <a:pt x="1443260" y="1112652"/>
                    <a:pt x="1437712" y="1117091"/>
                    <a:pt x="1432718" y="1121530"/>
                  </a:cubicBezTo>
                  <a:cubicBezTo>
                    <a:pt x="1398319" y="1152045"/>
                    <a:pt x="1356707" y="1165361"/>
                    <a:pt x="1312876" y="1174238"/>
                  </a:cubicBezTo>
                  <a:cubicBezTo>
                    <a:pt x="1266270" y="1183670"/>
                    <a:pt x="1224104" y="1203089"/>
                    <a:pt x="1182492" y="1225837"/>
                  </a:cubicBezTo>
                  <a:cubicBezTo>
                    <a:pt x="1140325" y="1248585"/>
                    <a:pt x="1097604" y="1268004"/>
                    <a:pt x="1047669" y="1270223"/>
                  </a:cubicBezTo>
                  <a:cubicBezTo>
                    <a:pt x="996625" y="1272997"/>
                    <a:pt x="938923" y="1214186"/>
                    <a:pt x="932820" y="1164806"/>
                  </a:cubicBezTo>
                  <a:cubicBezTo>
                    <a:pt x="915066" y="1023880"/>
                    <a:pt x="1046559" y="869639"/>
                    <a:pt x="1190814" y="857432"/>
                  </a:cubicBezTo>
                  <a:cubicBezTo>
                    <a:pt x="1212452" y="855629"/>
                    <a:pt x="1233536" y="855525"/>
                    <a:pt x="1254116" y="857085"/>
                  </a:cubicBezTo>
                  <a:close/>
                  <a:moveTo>
                    <a:pt x="164386" y="675449"/>
                  </a:moveTo>
                  <a:cubicBezTo>
                    <a:pt x="255378" y="671566"/>
                    <a:pt x="333053" y="707629"/>
                    <a:pt x="405737" y="757009"/>
                  </a:cubicBezTo>
                  <a:cubicBezTo>
                    <a:pt x="415724" y="763667"/>
                    <a:pt x="425710" y="770325"/>
                    <a:pt x="414614" y="787524"/>
                  </a:cubicBezTo>
                  <a:cubicBezTo>
                    <a:pt x="342486" y="898489"/>
                    <a:pt x="373002" y="1016667"/>
                    <a:pt x="476199" y="1096008"/>
                  </a:cubicBezTo>
                  <a:cubicBezTo>
                    <a:pt x="479529" y="1098227"/>
                    <a:pt x="482303" y="1100446"/>
                    <a:pt x="491180" y="1106549"/>
                  </a:cubicBezTo>
                  <a:cubicBezTo>
                    <a:pt x="424046" y="1109878"/>
                    <a:pt x="369673" y="1133736"/>
                    <a:pt x="318628" y="1162587"/>
                  </a:cubicBezTo>
                  <a:cubicBezTo>
                    <a:pt x="285339" y="1181451"/>
                    <a:pt x="254268" y="1173128"/>
                    <a:pt x="222643" y="1168690"/>
                  </a:cubicBezTo>
                  <a:cubicBezTo>
                    <a:pt x="188799" y="1163696"/>
                    <a:pt x="157174" y="1151490"/>
                    <a:pt x="126103" y="1136510"/>
                  </a:cubicBezTo>
                  <a:cubicBezTo>
                    <a:pt x="47318" y="1098782"/>
                    <a:pt x="22351" y="1026099"/>
                    <a:pt x="7371" y="948424"/>
                  </a:cubicBezTo>
                  <a:cubicBezTo>
                    <a:pt x="-5390" y="882954"/>
                    <a:pt x="-3726" y="817485"/>
                    <a:pt x="29564" y="757564"/>
                  </a:cubicBezTo>
                  <a:cubicBezTo>
                    <a:pt x="58415" y="705965"/>
                    <a:pt x="103910" y="678223"/>
                    <a:pt x="164386" y="675449"/>
                  </a:cubicBezTo>
                  <a:close/>
                  <a:moveTo>
                    <a:pt x="702637" y="664978"/>
                  </a:moveTo>
                  <a:cubicBezTo>
                    <a:pt x="711584" y="663799"/>
                    <a:pt x="720877" y="664908"/>
                    <a:pt x="730864" y="667683"/>
                  </a:cubicBezTo>
                  <a:cubicBezTo>
                    <a:pt x="808540" y="689321"/>
                    <a:pt x="870126" y="730378"/>
                    <a:pt x="900641" y="808608"/>
                  </a:cubicBezTo>
                  <a:cubicBezTo>
                    <a:pt x="931711" y="887394"/>
                    <a:pt x="913402" y="959521"/>
                    <a:pt x="864023" y="1023882"/>
                  </a:cubicBezTo>
                  <a:cubicBezTo>
                    <a:pt x="825185" y="1074371"/>
                    <a:pt x="773031" y="1105996"/>
                    <a:pt x="710336" y="1123196"/>
                  </a:cubicBezTo>
                  <a:cubicBezTo>
                    <a:pt x="688143" y="1129299"/>
                    <a:pt x="669279" y="1124860"/>
                    <a:pt x="649304" y="1118202"/>
                  </a:cubicBezTo>
                  <a:cubicBezTo>
                    <a:pt x="615460" y="1106551"/>
                    <a:pt x="581060" y="1101558"/>
                    <a:pt x="545551" y="1103222"/>
                  </a:cubicBezTo>
                  <a:cubicBezTo>
                    <a:pt x="468431" y="1105441"/>
                    <a:pt x="432367" y="1050514"/>
                    <a:pt x="402406" y="992812"/>
                  </a:cubicBezTo>
                  <a:cubicBezTo>
                    <a:pt x="355246" y="901264"/>
                    <a:pt x="402406" y="800286"/>
                    <a:pt x="459553" y="745913"/>
                  </a:cubicBezTo>
                  <a:cubicBezTo>
                    <a:pt x="467876" y="738145"/>
                    <a:pt x="476753" y="736481"/>
                    <a:pt x="487295" y="736481"/>
                  </a:cubicBezTo>
                  <a:cubicBezTo>
                    <a:pt x="556648" y="735926"/>
                    <a:pt x="619898" y="716507"/>
                    <a:pt x="676492" y="676005"/>
                  </a:cubicBezTo>
                  <a:cubicBezTo>
                    <a:pt x="685092" y="669624"/>
                    <a:pt x="693691" y="666157"/>
                    <a:pt x="702637" y="664978"/>
                  </a:cubicBezTo>
                  <a:close/>
                  <a:moveTo>
                    <a:pt x="1144555" y="556162"/>
                  </a:moveTo>
                  <a:cubicBezTo>
                    <a:pt x="1146982" y="557549"/>
                    <a:pt x="1148647" y="561433"/>
                    <a:pt x="1150312" y="566704"/>
                  </a:cubicBezTo>
                  <a:cubicBezTo>
                    <a:pt x="1158634" y="593890"/>
                    <a:pt x="1168621" y="620522"/>
                    <a:pt x="1177498" y="647708"/>
                  </a:cubicBezTo>
                  <a:cubicBezTo>
                    <a:pt x="1153086" y="694869"/>
                    <a:pt x="1112583" y="713733"/>
                    <a:pt x="1061540" y="715952"/>
                  </a:cubicBezTo>
                  <a:cubicBezTo>
                    <a:pt x="1046559" y="716507"/>
                    <a:pt x="1031024" y="714842"/>
                    <a:pt x="1014934" y="717617"/>
                  </a:cubicBezTo>
                  <a:cubicBezTo>
                    <a:pt x="1020482" y="728713"/>
                    <a:pt x="1029359" y="732042"/>
                    <a:pt x="1038237" y="733706"/>
                  </a:cubicBezTo>
                  <a:cubicBezTo>
                    <a:pt x="1092610" y="745358"/>
                    <a:pt x="1145873" y="747577"/>
                    <a:pt x="1190814" y="705410"/>
                  </a:cubicBezTo>
                  <a:cubicBezTo>
                    <a:pt x="1195807" y="700417"/>
                    <a:pt x="1201910" y="695423"/>
                    <a:pt x="1210233" y="698198"/>
                  </a:cubicBezTo>
                  <a:cubicBezTo>
                    <a:pt x="1251290" y="740919"/>
                    <a:pt x="1299559" y="771989"/>
                    <a:pt x="1358926" y="783641"/>
                  </a:cubicBezTo>
                  <a:cubicBezTo>
                    <a:pt x="1361700" y="783641"/>
                    <a:pt x="1363920" y="785305"/>
                    <a:pt x="1366694" y="785860"/>
                  </a:cubicBezTo>
                  <a:cubicBezTo>
                    <a:pt x="1377790" y="788634"/>
                    <a:pt x="1395545" y="780867"/>
                    <a:pt x="1399983" y="791408"/>
                  </a:cubicBezTo>
                  <a:cubicBezTo>
                    <a:pt x="1404976" y="803060"/>
                    <a:pt x="1392770" y="816930"/>
                    <a:pt x="1388332" y="829692"/>
                  </a:cubicBezTo>
                  <a:cubicBezTo>
                    <a:pt x="1387222" y="834131"/>
                    <a:pt x="1383893" y="838015"/>
                    <a:pt x="1382783" y="842453"/>
                  </a:cubicBezTo>
                  <a:cubicBezTo>
                    <a:pt x="1375571" y="866866"/>
                    <a:pt x="1363364" y="870195"/>
                    <a:pt x="1337843" y="862982"/>
                  </a:cubicBezTo>
                  <a:cubicBezTo>
                    <a:pt x="1240193" y="834131"/>
                    <a:pt x="1144764" y="837460"/>
                    <a:pt x="1057101" y="896826"/>
                  </a:cubicBezTo>
                  <a:cubicBezTo>
                    <a:pt x="1028805" y="916245"/>
                    <a:pt x="1004947" y="941212"/>
                    <a:pt x="984419" y="968399"/>
                  </a:cubicBezTo>
                  <a:cubicBezTo>
                    <a:pt x="974432" y="981160"/>
                    <a:pt x="967219" y="981715"/>
                    <a:pt x="954458" y="974502"/>
                  </a:cubicBezTo>
                  <a:cubicBezTo>
                    <a:pt x="930600" y="960077"/>
                    <a:pt x="913956" y="948425"/>
                    <a:pt x="920059" y="912361"/>
                  </a:cubicBezTo>
                  <a:cubicBezTo>
                    <a:pt x="930600" y="850221"/>
                    <a:pt x="916175" y="790854"/>
                    <a:pt x="871789" y="742584"/>
                  </a:cubicBezTo>
                  <a:cubicBezTo>
                    <a:pt x="857918" y="728158"/>
                    <a:pt x="860138" y="715952"/>
                    <a:pt x="871789" y="702081"/>
                  </a:cubicBezTo>
                  <a:cubicBezTo>
                    <a:pt x="902304" y="665463"/>
                    <a:pt x="936703" y="634393"/>
                    <a:pt x="976651" y="608871"/>
                  </a:cubicBezTo>
                  <a:cubicBezTo>
                    <a:pt x="983864" y="600548"/>
                    <a:pt x="993296" y="604987"/>
                    <a:pt x="1001618" y="606096"/>
                  </a:cubicBezTo>
                  <a:cubicBezTo>
                    <a:pt x="1016043" y="607761"/>
                    <a:pt x="1028805" y="606651"/>
                    <a:pt x="1037682" y="593890"/>
                  </a:cubicBezTo>
                  <a:cubicBezTo>
                    <a:pt x="1073191" y="593336"/>
                    <a:pt x="1107590" y="588342"/>
                    <a:pt x="1134222" y="560601"/>
                  </a:cubicBezTo>
                  <a:cubicBezTo>
                    <a:pt x="1138937" y="555885"/>
                    <a:pt x="1142127" y="554775"/>
                    <a:pt x="1144555" y="556162"/>
                  </a:cubicBezTo>
                  <a:close/>
                  <a:moveTo>
                    <a:pt x="1344502" y="291510"/>
                  </a:moveTo>
                  <a:cubicBezTo>
                    <a:pt x="1502073" y="301497"/>
                    <a:pt x="1628018" y="369186"/>
                    <a:pt x="1713462" y="504563"/>
                  </a:cubicBezTo>
                  <a:cubicBezTo>
                    <a:pt x="1759512" y="577245"/>
                    <a:pt x="1740648" y="653257"/>
                    <a:pt x="1670185" y="702082"/>
                  </a:cubicBezTo>
                  <a:cubicBezTo>
                    <a:pt x="1604715" y="747578"/>
                    <a:pt x="1531479" y="767552"/>
                    <a:pt x="1453248" y="776429"/>
                  </a:cubicBezTo>
                  <a:cubicBezTo>
                    <a:pt x="1363920" y="786416"/>
                    <a:pt x="1287354" y="761449"/>
                    <a:pt x="1225214" y="697089"/>
                  </a:cubicBezTo>
                  <a:cubicBezTo>
                    <a:pt x="1182492" y="653257"/>
                    <a:pt x="1166402" y="595555"/>
                    <a:pt x="1155305" y="537298"/>
                  </a:cubicBezTo>
                  <a:cubicBezTo>
                    <a:pt x="1146983" y="492357"/>
                    <a:pt x="1144764" y="446861"/>
                    <a:pt x="1161409" y="403585"/>
                  </a:cubicBezTo>
                  <a:cubicBezTo>
                    <a:pt x="1187485" y="335341"/>
                    <a:pt x="1253510" y="287626"/>
                    <a:pt x="1344502" y="291510"/>
                  </a:cubicBezTo>
                  <a:close/>
                  <a:moveTo>
                    <a:pt x="489515" y="253436"/>
                  </a:moveTo>
                  <a:cubicBezTo>
                    <a:pt x="557065" y="256418"/>
                    <a:pt x="623506" y="278472"/>
                    <a:pt x="688143" y="320916"/>
                  </a:cubicBezTo>
                  <a:cubicBezTo>
                    <a:pt x="735303" y="352541"/>
                    <a:pt x="770812" y="395263"/>
                    <a:pt x="780244" y="456294"/>
                  </a:cubicBezTo>
                  <a:cubicBezTo>
                    <a:pt x="787457" y="504009"/>
                    <a:pt x="773031" y="544511"/>
                    <a:pt x="750283" y="582239"/>
                  </a:cubicBezTo>
                  <a:cubicBezTo>
                    <a:pt x="694801" y="674340"/>
                    <a:pt x="596042" y="724829"/>
                    <a:pt x="477308" y="725384"/>
                  </a:cubicBezTo>
                  <a:cubicBezTo>
                    <a:pt x="333053" y="725939"/>
                    <a:pt x="230965" y="650483"/>
                    <a:pt x="193792" y="510112"/>
                  </a:cubicBezTo>
                  <a:cubicBezTo>
                    <a:pt x="169934" y="420230"/>
                    <a:pt x="192682" y="345328"/>
                    <a:pt x="284229" y="300388"/>
                  </a:cubicBezTo>
                  <a:cubicBezTo>
                    <a:pt x="353305" y="266543"/>
                    <a:pt x="421964" y="250453"/>
                    <a:pt x="489515" y="253436"/>
                  </a:cubicBezTo>
                  <a:close/>
                  <a:moveTo>
                    <a:pt x="880294" y="35"/>
                  </a:moveTo>
                  <a:cubicBezTo>
                    <a:pt x="895092" y="399"/>
                    <a:pt x="910489" y="3555"/>
                    <a:pt x="926163" y="9658"/>
                  </a:cubicBezTo>
                  <a:cubicBezTo>
                    <a:pt x="976098" y="29077"/>
                    <a:pt x="993852" y="74573"/>
                    <a:pt x="999400" y="121733"/>
                  </a:cubicBezTo>
                  <a:cubicBezTo>
                    <a:pt x="1008277" y="195525"/>
                    <a:pt x="1036019" y="257111"/>
                    <a:pt x="1090392" y="308155"/>
                  </a:cubicBezTo>
                  <a:cubicBezTo>
                    <a:pt x="1104817" y="321471"/>
                    <a:pt x="1115359" y="339780"/>
                    <a:pt x="1127565" y="355870"/>
                  </a:cubicBezTo>
                  <a:cubicBezTo>
                    <a:pt x="1145874" y="379727"/>
                    <a:pt x="1154197" y="405249"/>
                    <a:pt x="1144210" y="435765"/>
                  </a:cubicBezTo>
                  <a:cubicBezTo>
                    <a:pt x="1135333" y="462396"/>
                    <a:pt x="1136443" y="490693"/>
                    <a:pt x="1143100" y="517879"/>
                  </a:cubicBezTo>
                  <a:cubicBezTo>
                    <a:pt x="1149203" y="542291"/>
                    <a:pt x="1132559" y="553388"/>
                    <a:pt x="1116468" y="564484"/>
                  </a:cubicBezTo>
                  <a:cubicBezTo>
                    <a:pt x="1088172" y="583903"/>
                    <a:pt x="1054883" y="582239"/>
                    <a:pt x="1022703" y="586677"/>
                  </a:cubicBezTo>
                  <a:cubicBezTo>
                    <a:pt x="1001620" y="587787"/>
                    <a:pt x="992743" y="570588"/>
                    <a:pt x="982201" y="557827"/>
                  </a:cubicBezTo>
                  <a:cubicBezTo>
                    <a:pt x="933930" y="499570"/>
                    <a:pt x="911737" y="430771"/>
                    <a:pt x="898421" y="358089"/>
                  </a:cubicBezTo>
                  <a:cubicBezTo>
                    <a:pt x="890654" y="317587"/>
                    <a:pt x="889544" y="277639"/>
                    <a:pt x="902860" y="237692"/>
                  </a:cubicBezTo>
                  <a:cubicBezTo>
                    <a:pt x="906744" y="226041"/>
                    <a:pt x="909518" y="212170"/>
                    <a:pt x="921724" y="208286"/>
                  </a:cubicBezTo>
                  <a:cubicBezTo>
                    <a:pt x="941698" y="201628"/>
                    <a:pt x="935594" y="189977"/>
                    <a:pt x="930601" y="177771"/>
                  </a:cubicBezTo>
                  <a:cubicBezTo>
                    <a:pt x="918950" y="150029"/>
                    <a:pt x="899531" y="130056"/>
                    <a:pt x="871789" y="118404"/>
                  </a:cubicBezTo>
                  <a:cubicBezTo>
                    <a:pt x="842384" y="105643"/>
                    <a:pt x="822965" y="111746"/>
                    <a:pt x="806320" y="139488"/>
                  </a:cubicBezTo>
                  <a:cubicBezTo>
                    <a:pt x="788565" y="168893"/>
                    <a:pt x="787456" y="203293"/>
                    <a:pt x="780798" y="235473"/>
                  </a:cubicBezTo>
                  <a:cubicBezTo>
                    <a:pt x="780243" y="238247"/>
                    <a:pt x="780798" y="241021"/>
                    <a:pt x="780243" y="243795"/>
                  </a:cubicBezTo>
                  <a:cubicBezTo>
                    <a:pt x="770256" y="278194"/>
                    <a:pt x="775804" y="299832"/>
                    <a:pt x="814088" y="317587"/>
                  </a:cubicBezTo>
                  <a:cubicBezTo>
                    <a:pt x="862358" y="340335"/>
                    <a:pt x="888434" y="421894"/>
                    <a:pt x="872899" y="472938"/>
                  </a:cubicBezTo>
                  <a:cubicBezTo>
                    <a:pt x="870125" y="481815"/>
                    <a:pt x="869015" y="494022"/>
                    <a:pt x="854590" y="492912"/>
                  </a:cubicBezTo>
                  <a:cubicBezTo>
                    <a:pt x="791340" y="434655"/>
                    <a:pt x="760824" y="359199"/>
                    <a:pt x="745844" y="277639"/>
                  </a:cubicBezTo>
                  <a:cubicBezTo>
                    <a:pt x="731973" y="205512"/>
                    <a:pt x="734748" y="134494"/>
                    <a:pt x="771921" y="67915"/>
                  </a:cubicBezTo>
                  <a:cubicBezTo>
                    <a:pt x="796888" y="22974"/>
                    <a:pt x="835899" y="-1057"/>
                    <a:pt x="880294" y="35"/>
                  </a:cubicBezTo>
                  <a:close/>
                </a:path>
              </a:pathLst>
            </a:custGeom>
            <a:solidFill>
              <a:srgbClr val="E11B1B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143312C9-CD74-4A49-A624-07788D9A3342}"/>
                </a:ext>
              </a:extLst>
            </p:cNvPr>
            <p:cNvSpPr/>
            <p:nvPr/>
          </p:nvSpPr>
          <p:spPr>
            <a:xfrm>
              <a:off x="8102377" y="2368285"/>
              <a:ext cx="1387076" cy="1237484"/>
            </a:xfrm>
            <a:custGeom>
              <a:avLst/>
              <a:gdLst>
                <a:gd name="connsiteX0" fmla="*/ 757001 w 1387076"/>
                <a:gd name="connsiteY0" fmla="*/ 1144901 h 1237484"/>
                <a:gd name="connsiteX1" fmla="*/ 767890 w 1387076"/>
                <a:gd name="connsiteY1" fmla="*/ 1150796 h 1237484"/>
                <a:gd name="connsiteX2" fmla="*/ 754574 w 1387076"/>
                <a:gd name="connsiteY2" fmla="*/ 1169661 h 1237484"/>
                <a:gd name="connsiteX3" fmla="*/ 722948 w 1387076"/>
                <a:gd name="connsiteY3" fmla="*/ 1217376 h 1237484"/>
                <a:gd name="connsiteX4" fmla="*/ 700755 w 1387076"/>
                <a:gd name="connsiteY4" fmla="*/ 1236794 h 1237484"/>
                <a:gd name="connsiteX5" fmla="*/ 687439 w 1387076"/>
                <a:gd name="connsiteY5" fmla="*/ 1209053 h 1237484"/>
                <a:gd name="connsiteX6" fmla="*/ 744032 w 1387076"/>
                <a:gd name="connsiteY6" fmla="*/ 1145248 h 1237484"/>
                <a:gd name="connsiteX7" fmla="*/ 757001 w 1387076"/>
                <a:gd name="connsiteY7" fmla="*/ 1144901 h 1237484"/>
                <a:gd name="connsiteX8" fmla="*/ 1223401 w 1387076"/>
                <a:gd name="connsiteY8" fmla="*/ 912221 h 1237484"/>
                <a:gd name="connsiteX9" fmla="*/ 1258910 w 1387076"/>
                <a:gd name="connsiteY9" fmla="*/ 923318 h 1237484"/>
                <a:gd name="connsiteX10" fmla="*/ 1225621 w 1387076"/>
                <a:gd name="connsiteY10" fmla="*/ 1005987 h 1237484"/>
                <a:gd name="connsiteX11" fmla="*/ 1232834 w 1387076"/>
                <a:gd name="connsiteY11" fmla="*/ 959936 h 1237484"/>
                <a:gd name="connsiteX12" fmla="*/ 1228395 w 1387076"/>
                <a:gd name="connsiteY12" fmla="*/ 958827 h 1237484"/>
                <a:gd name="connsiteX13" fmla="*/ 1189002 w 1387076"/>
                <a:gd name="connsiteY13" fmla="*/ 943847 h 1237484"/>
                <a:gd name="connsiteX14" fmla="*/ 1223401 w 1387076"/>
                <a:gd name="connsiteY14" fmla="*/ 912221 h 1237484"/>
                <a:gd name="connsiteX15" fmla="*/ 364132 w 1387076"/>
                <a:gd name="connsiteY15" fmla="*/ 890150 h 1237484"/>
                <a:gd name="connsiteX16" fmla="*/ 403923 w 1387076"/>
                <a:gd name="connsiteY16" fmla="*/ 891693 h 1237484"/>
                <a:gd name="connsiteX17" fmla="*/ 416129 w 1387076"/>
                <a:gd name="connsiteY17" fmla="*/ 918325 h 1237484"/>
                <a:gd name="connsiteX18" fmla="*/ 404478 w 1387076"/>
                <a:gd name="connsiteY18" fmla="*/ 928866 h 1237484"/>
                <a:gd name="connsiteX19" fmla="*/ 284636 w 1387076"/>
                <a:gd name="connsiteY19" fmla="*/ 953278 h 1237484"/>
                <a:gd name="connsiteX20" fmla="*/ 263552 w 1387076"/>
                <a:gd name="connsiteY20" fmla="*/ 956607 h 1237484"/>
                <a:gd name="connsiteX21" fmla="*/ 243024 w 1387076"/>
                <a:gd name="connsiteY21" fmla="*/ 944956 h 1237484"/>
                <a:gd name="connsiteX22" fmla="*/ 254120 w 1387076"/>
                <a:gd name="connsiteY22" fmla="*/ 927757 h 1237484"/>
                <a:gd name="connsiteX23" fmla="*/ 364132 w 1387076"/>
                <a:gd name="connsiteY23" fmla="*/ 890150 h 1237484"/>
                <a:gd name="connsiteX24" fmla="*/ 765116 w 1387076"/>
                <a:gd name="connsiteY24" fmla="*/ 712484 h 1237484"/>
                <a:gd name="connsiteX25" fmla="*/ 759013 w 1387076"/>
                <a:gd name="connsiteY25" fmla="*/ 780173 h 1237484"/>
                <a:gd name="connsiteX26" fmla="*/ 756239 w 1387076"/>
                <a:gd name="connsiteY26" fmla="*/ 781282 h 1237484"/>
                <a:gd name="connsiteX27" fmla="*/ 707413 w 1387076"/>
                <a:gd name="connsiteY27" fmla="*/ 794043 h 1237484"/>
                <a:gd name="connsiteX28" fmla="*/ 719065 w 1387076"/>
                <a:gd name="connsiteY28" fmla="*/ 742999 h 1237484"/>
                <a:gd name="connsiteX29" fmla="*/ 765116 w 1387076"/>
                <a:gd name="connsiteY29" fmla="*/ 712484 h 1237484"/>
                <a:gd name="connsiteX30" fmla="*/ 96619 w 1387076"/>
                <a:gd name="connsiteY30" fmla="*/ 415306 h 1237484"/>
                <a:gd name="connsiteX31" fmla="*/ 142601 w 1387076"/>
                <a:gd name="connsiteY31" fmla="*/ 422310 h 1237484"/>
                <a:gd name="connsiteX32" fmla="*/ 171452 w 1387076"/>
                <a:gd name="connsiteY32" fmla="*/ 455601 h 1237484"/>
                <a:gd name="connsiteX33" fmla="*/ 125401 w 1387076"/>
                <a:gd name="connsiteY33" fmla="*/ 430632 h 1237484"/>
                <a:gd name="connsiteX34" fmla="*/ 44396 w 1387076"/>
                <a:gd name="connsiteY34" fmla="*/ 467807 h 1237484"/>
                <a:gd name="connsiteX35" fmla="*/ 10 w 1387076"/>
                <a:gd name="connsiteY35" fmla="*/ 495548 h 1237484"/>
                <a:gd name="connsiteX36" fmla="*/ 51054 w 1387076"/>
                <a:gd name="connsiteY36" fmla="*/ 422865 h 1237484"/>
                <a:gd name="connsiteX37" fmla="*/ 96619 w 1387076"/>
                <a:gd name="connsiteY37" fmla="*/ 415306 h 1237484"/>
                <a:gd name="connsiteX38" fmla="*/ 479034 w 1387076"/>
                <a:gd name="connsiteY38" fmla="*/ 406637 h 1237484"/>
                <a:gd name="connsiteX39" fmla="*/ 489922 w 1387076"/>
                <a:gd name="connsiteY39" fmla="*/ 411769 h 1237484"/>
                <a:gd name="connsiteX40" fmla="*/ 476051 w 1387076"/>
                <a:gd name="connsiteY40" fmla="*/ 432852 h 1237484"/>
                <a:gd name="connsiteX41" fmla="*/ 414465 w 1387076"/>
                <a:gd name="connsiteY41" fmla="*/ 473355 h 1237484"/>
                <a:gd name="connsiteX42" fmla="*/ 387278 w 1387076"/>
                <a:gd name="connsiteY42" fmla="*/ 473355 h 1237484"/>
                <a:gd name="connsiteX43" fmla="*/ 388943 w 1387076"/>
                <a:gd name="connsiteY43" fmla="*/ 437846 h 1237484"/>
                <a:gd name="connsiteX44" fmla="*/ 466065 w 1387076"/>
                <a:gd name="connsiteY44" fmla="*/ 407330 h 1237484"/>
                <a:gd name="connsiteX45" fmla="*/ 479034 w 1387076"/>
                <a:gd name="connsiteY45" fmla="*/ 406637 h 1237484"/>
                <a:gd name="connsiteX46" fmla="*/ 1015897 w 1387076"/>
                <a:gd name="connsiteY46" fmla="*/ 285268 h 1237484"/>
                <a:gd name="connsiteX47" fmla="*/ 1048632 w 1387076"/>
                <a:gd name="connsiteY47" fmla="*/ 335203 h 1237484"/>
                <a:gd name="connsiteX48" fmla="*/ 877190 w 1387076"/>
                <a:gd name="connsiteY48" fmla="*/ 379589 h 1237484"/>
                <a:gd name="connsiteX49" fmla="*/ 837242 w 1387076"/>
                <a:gd name="connsiteY49" fmla="*/ 345745 h 1237484"/>
                <a:gd name="connsiteX50" fmla="*/ 917692 w 1387076"/>
                <a:gd name="connsiteY50" fmla="*/ 345190 h 1237484"/>
                <a:gd name="connsiteX51" fmla="*/ 1015897 w 1387076"/>
                <a:gd name="connsiteY51" fmla="*/ 285268 h 1237484"/>
                <a:gd name="connsiteX52" fmla="*/ 1212790 w 1387076"/>
                <a:gd name="connsiteY52" fmla="*/ 16941 h 1237484"/>
                <a:gd name="connsiteX53" fmla="*/ 1240046 w 1387076"/>
                <a:gd name="connsiteY53" fmla="*/ 17842 h 1237484"/>
                <a:gd name="connsiteX54" fmla="*/ 1266123 w 1387076"/>
                <a:gd name="connsiteY54" fmla="*/ 18397 h 1237484"/>
                <a:gd name="connsiteX55" fmla="*/ 1251142 w 1387076"/>
                <a:gd name="connsiteY55" fmla="*/ 63893 h 1237484"/>
                <a:gd name="connsiteX56" fmla="*/ 1297194 w 1387076"/>
                <a:gd name="connsiteY56" fmla="*/ 109944 h 1237484"/>
                <a:gd name="connsiteX57" fmla="*/ 1387076 w 1387076"/>
                <a:gd name="connsiteY57" fmla="*/ 141014 h 1237484"/>
                <a:gd name="connsiteX58" fmla="*/ 1242820 w 1387076"/>
                <a:gd name="connsiteY58" fmla="*/ 152111 h 1237484"/>
                <a:gd name="connsiteX59" fmla="*/ 1187893 w 1387076"/>
                <a:gd name="connsiteY59" fmla="*/ 88305 h 1237484"/>
                <a:gd name="connsiteX60" fmla="*/ 1191776 w 1387076"/>
                <a:gd name="connsiteY60" fmla="*/ 33932 h 1237484"/>
                <a:gd name="connsiteX61" fmla="*/ 1212790 w 1387076"/>
                <a:gd name="connsiteY61" fmla="*/ 16941 h 1237484"/>
                <a:gd name="connsiteX62" fmla="*/ 367868 w 1387076"/>
                <a:gd name="connsiteY62" fmla="*/ 1067 h 1237484"/>
                <a:gd name="connsiteX63" fmla="*/ 396641 w 1387076"/>
                <a:gd name="connsiteY63" fmla="*/ 1960 h 1237484"/>
                <a:gd name="connsiteX64" fmla="*/ 448309 w 1387076"/>
                <a:gd name="connsiteY64" fmla="*/ 37816 h 1237484"/>
                <a:gd name="connsiteX65" fmla="*/ 444980 w 1387076"/>
                <a:gd name="connsiteY65" fmla="*/ 136575 h 1237484"/>
                <a:gd name="connsiteX66" fmla="*/ 371188 w 1387076"/>
                <a:gd name="connsiteY66" fmla="*/ 178187 h 1237484"/>
                <a:gd name="connsiteX67" fmla="*/ 333460 w 1387076"/>
                <a:gd name="connsiteY67" fmla="*/ 159877 h 1237484"/>
                <a:gd name="connsiteX68" fmla="*/ 342337 w 1387076"/>
                <a:gd name="connsiteY68" fmla="*/ 146562 h 1237484"/>
                <a:gd name="connsiteX69" fmla="*/ 384504 w 1387076"/>
                <a:gd name="connsiteY69" fmla="*/ 45583 h 1237484"/>
                <a:gd name="connsiteX70" fmla="*/ 337898 w 1387076"/>
                <a:gd name="connsiteY70" fmla="*/ 12294 h 1237484"/>
                <a:gd name="connsiteX71" fmla="*/ 367868 w 1387076"/>
                <a:gd name="connsiteY71" fmla="*/ 1067 h 12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87076" h="1237484">
                  <a:moveTo>
                    <a:pt x="757001" y="1144901"/>
                  </a:moveTo>
                  <a:cubicBezTo>
                    <a:pt x="761509" y="1144693"/>
                    <a:pt x="765671" y="1145526"/>
                    <a:pt x="767890" y="1150796"/>
                  </a:cubicBezTo>
                  <a:cubicBezTo>
                    <a:pt x="771219" y="1159119"/>
                    <a:pt x="760123" y="1164112"/>
                    <a:pt x="754574" y="1169661"/>
                  </a:cubicBezTo>
                  <a:cubicBezTo>
                    <a:pt x="740149" y="1182976"/>
                    <a:pt x="728497" y="1197957"/>
                    <a:pt x="722948" y="1217376"/>
                  </a:cubicBezTo>
                  <a:cubicBezTo>
                    <a:pt x="720174" y="1227363"/>
                    <a:pt x="714626" y="1240678"/>
                    <a:pt x="700755" y="1236794"/>
                  </a:cubicBezTo>
                  <a:cubicBezTo>
                    <a:pt x="689104" y="1232911"/>
                    <a:pt x="687994" y="1220705"/>
                    <a:pt x="687439" y="1209053"/>
                  </a:cubicBezTo>
                  <a:cubicBezTo>
                    <a:pt x="686330" y="1163003"/>
                    <a:pt x="701865" y="1145248"/>
                    <a:pt x="744032" y="1145248"/>
                  </a:cubicBezTo>
                  <a:cubicBezTo>
                    <a:pt x="747639" y="1146358"/>
                    <a:pt x="752493" y="1145109"/>
                    <a:pt x="757001" y="1144901"/>
                  </a:cubicBezTo>
                  <a:close/>
                  <a:moveTo>
                    <a:pt x="1223401" y="912221"/>
                  </a:moveTo>
                  <a:cubicBezTo>
                    <a:pt x="1237272" y="910557"/>
                    <a:pt x="1248924" y="914441"/>
                    <a:pt x="1258910" y="923318"/>
                  </a:cubicBezTo>
                  <a:cubicBezTo>
                    <a:pt x="1261130" y="956053"/>
                    <a:pt x="1241711" y="980465"/>
                    <a:pt x="1225621" y="1005987"/>
                  </a:cubicBezTo>
                  <a:cubicBezTo>
                    <a:pt x="1216743" y="988787"/>
                    <a:pt x="1235053" y="976026"/>
                    <a:pt x="1232834" y="959936"/>
                  </a:cubicBezTo>
                  <a:cubicBezTo>
                    <a:pt x="1231723" y="959936"/>
                    <a:pt x="1229505" y="958272"/>
                    <a:pt x="1228395" y="958827"/>
                  </a:cubicBezTo>
                  <a:cubicBezTo>
                    <a:pt x="1210640" y="964930"/>
                    <a:pt x="1191776" y="965485"/>
                    <a:pt x="1189002" y="943847"/>
                  </a:cubicBezTo>
                  <a:cubicBezTo>
                    <a:pt x="1186783" y="923873"/>
                    <a:pt x="1203427" y="913886"/>
                    <a:pt x="1223401" y="912221"/>
                  </a:cubicBezTo>
                  <a:close/>
                  <a:moveTo>
                    <a:pt x="364132" y="890150"/>
                  </a:moveTo>
                  <a:cubicBezTo>
                    <a:pt x="377291" y="890029"/>
                    <a:pt x="390607" y="890722"/>
                    <a:pt x="403923" y="891693"/>
                  </a:cubicBezTo>
                  <a:cubicBezTo>
                    <a:pt x="417239" y="892248"/>
                    <a:pt x="423897" y="903899"/>
                    <a:pt x="416129" y="918325"/>
                  </a:cubicBezTo>
                  <a:cubicBezTo>
                    <a:pt x="412246" y="921653"/>
                    <a:pt x="408362" y="925537"/>
                    <a:pt x="404478" y="928866"/>
                  </a:cubicBezTo>
                  <a:cubicBezTo>
                    <a:pt x="363421" y="932750"/>
                    <a:pt x="321809" y="932750"/>
                    <a:pt x="284636" y="953278"/>
                  </a:cubicBezTo>
                  <a:cubicBezTo>
                    <a:pt x="277978" y="957162"/>
                    <a:pt x="270765" y="957717"/>
                    <a:pt x="263552" y="956607"/>
                  </a:cubicBezTo>
                  <a:cubicBezTo>
                    <a:pt x="255785" y="954943"/>
                    <a:pt x="245798" y="952724"/>
                    <a:pt x="243024" y="944956"/>
                  </a:cubicBezTo>
                  <a:cubicBezTo>
                    <a:pt x="239695" y="936634"/>
                    <a:pt x="249127" y="932195"/>
                    <a:pt x="254120" y="927757"/>
                  </a:cubicBezTo>
                  <a:cubicBezTo>
                    <a:pt x="286577" y="898212"/>
                    <a:pt x="324652" y="890514"/>
                    <a:pt x="364132" y="890150"/>
                  </a:cubicBezTo>
                  <a:close/>
                  <a:moveTo>
                    <a:pt x="765116" y="712484"/>
                  </a:moveTo>
                  <a:cubicBezTo>
                    <a:pt x="760677" y="734677"/>
                    <a:pt x="759013" y="757425"/>
                    <a:pt x="759013" y="780173"/>
                  </a:cubicBezTo>
                  <a:cubicBezTo>
                    <a:pt x="757903" y="780728"/>
                    <a:pt x="756794" y="780728"/>
                    <a:pt x="756239" y="781282"/>
                  </a:cubicBezTo>
                  <a:cubicBezTo>
                    <a:pt x="741259" y="791269"/>
                    <a:pt x="725723" y="814017"/>
                    <a:pt x="707413" y="794043"/>
                  </a:cubicBezTo>
                  <a:cubicBezTo>
                    <a:pt x="692433" y="777399"/>
                    <a:pt x="709078" y="759089"/>
                    <a:pt x="719065" y="742999"/>
                  </a:cubicBezTo>
                  <a:cubicBezTo>
                    <a:pt x="730161" y="726355"/>
                    <a:pt x="744588" y="714703"/>
                    <a:pt x="765116" y="712484"/>
                  </a:cubicBezTo>
                  <a:close/>
                  <a:moveTo>
                    <a:pt x="96619" y="415306"/>
                  </a:moveTo>
                  <a:cubicBezTo>
                    <a:pt x="111808" y="415097"/>
                    <a:pt x="127066" y="417317"/>
                    <a:pt x="142601" y="422310"/>
                  </a:cubicBezTo>
                  <a:cubicBezTo>
                    <a:pt x="158136" y="427858"/>
                    <a:pt x="166459" y="437290"/>
                    <a:pt x="171452" y="455601"/>
                  </a:cubicBezTo>
                  <a:cubicBezTo>
                    <a:pt x="153698" y="445613"/>
                    <a:pt x="139827" y="437845"/>
                    <a:pt x="125401" y="430632"/>
                  </a:cubicBezTo>
                  <a:cubicBezTo>
                    <a:pt x="84343" y="411214"/>
                    <a:pt x="54383" y="424529"/>
                    <a:pt x="44396" y="467807"/>
                  </a:cubicBezTo>
                  <a:cubicBezTo>
                    <a:pt x="38848" y="493884"/>
                    <a:pt x="26087" y="504425"/>
                    <a:pt x="10" y="495548"/>
                  </a:cubicBezTo>
                  <a:cubicBezTo>
                    <a:pt x="-545" y="463368"/>
                    <a:pt x="20538" y="432852"/>
                    <a:pt x="51054" y="422865"/>
                  </a:cubicBezTo>
                  <a:cubicBezTo>
                    <a:pt x="66312" y="418149"/>
                    <a:pt x="81431" y="415514"/>
                    <a:pt x="96619" y="415306"/>
                  </a:cubicBezTo>
                  <a:close/>
                  <a:moveTo>
                    <a:pt x="479034" y="406637"/>
                  </a:moveTo>
                  <a:cubicBezTo>
                    <a:pt x="483542" y="406360"/>
                    <a:pt x="487703" y="407053"/>
                    <a:pt x="489922" y="411769"/>
                  </a:cubicBezTo>
                  <a:cubicBezTo>
                    <a:pt x="494361" y="421756"/>
                    <a:pt x="482154" y="427304"/>
                    <a:pt x="476051" y="432852"/>
                  </a:cubicBezTo>
                  <a:cubicBezTo>
                    <a:pt x="457742" y="450052"/>
                    <a:pt x="437768" y="464477"/>
                    <a:pt x="414465" y="473355"/>
                  </a:cubicBezTo>
                  <a:cubicBezTo>
                    <a:pt x="406143" y="476683"/>
                    <a:pt x="395046" y="485006"/>
                    <a:pt x="387278" y="473355"/>
                  </a:cubicBezTo>
                  <a:cubicBezTo>
                    <a:pt x="379511" y="462258"/>
                    <a:pt x="380066" y="448942"/>
                    <a:pt x="388943" y="437846"/>
                  </a:cubicBezTo>
                  <a:cubicBezTo>
                    <a:pt x="408362" y="413433"/>
                    <a:pt x="434994" y="405666"/>
                    <a:pt x="466065" y="407330"/>
                  </a:cubicBezTo>
                  <a:cubicBezTo>
                    <a:pt x="469671" y="408163"/>
                    <a:pt x="474526" y="406914"/>
                    <a:pt x="479034" y="406637"/>
                  </a:cubicBezTo>
                  <a:close/>
                  <a:moveTo>
                    <a:pt x="1015897" y="285268"/>
                  </a:moveTo>
                  <a:cubicBezTo>
                    <a:pt x="1026994" y="301913"/>
                    <a:pt x="1037535" y="318558"/>
                    <a:pt x="1048632" y="335203"/>
                  </a:cubicBezTo>
                  <a:cubicBezTo>
                    <a:pt x="1000917" y="387912"/>
                    <a:pt x="941550" y="392905"/>
                    <a:pt x="877190" y="379589"/>
                  </a:cubicBezTo>
                  <a:cubicBezTo>
                    <a:pt x="858326" y="375706"/>
                    <a:pt x="843345" y="367383"/>
                    <a:pt x="837242" y="345745"/>
                  </a:cubicBezTo>
                  <a:cubicBezTo>
                    <a:pt x="864983" y="345745"/>
                    <a:pt x="891615" y="346300"/>
                    <a:pt x="917692" y="345190"/>
                  </a:cubicBezTo>
                  <a:cubicBezTo>
                    <a:pt x="962634" y="342971"/>
                    <a:pt x="985937" y="309680"/>
                    <a:pt x="1015897" y="285268"/>
                  </a:cubicBezTo>
                  <a:close/>
                  <a:moveTo>
                    <a:pt x="1212790" y="16941"/>
                  </a:moveTo>
                  <a:cubicBezTo>
                    <a:pt x="1220627" y="13820"/>
                    <a:pt x="1229504" y="13681"/>
                    <a:pt x="1240046" y="17842"/>
                  </a:cubicBezTo>
                  <a:cubicBezTo>
                    <a:pt x="1246704" y="20616"/>
                    <a:pt x="1256136" y="18397"/>
                    <a:pt x="1266123" y="18397"/>
                  </a:cubicBezTo>
                  <a:cubicBezTo>
                    <a:pt x="1262794" y="35597"/>
                    <a:pt x="1241156" y="45029"/>
                    <a:pt x="1251142" y="63893"/>
                  </a:cubicBezTo>
                  <a:cubicBezTo>
                    <a:pt x="1261684" y="83312"/>
                    <a:pt x="1277774" y="98292"/>
                    <a:pt x="1297194" y="109944"/>
                  </a:cubicBezTo>
                  <a:cubicBezTo>
                    <a:pt x="1324935" y="127144"/>
                    <a:pt x="1356006" y="133802"/>
                    <a:pt x="1387076" y="141014"/>
                  </a:cubicBezTo>
                  <a:cubicBezTo>
                    <a:pt x="1340471" y="164317"/>
                    <a:pt x="1292755" y="171530"/>
                    <a:pt x="1242820" y="152111"/>
                  </a:cubicBezTo>
                  <a:cubicBezTo>
                    <a:pt x="1222292" y="132692"/>
                    <a:pt x="1198989" y="116602"/>
                    <a:pt x="1187893" y="88305"/>
                  </a:cubicBezTo>
                  <a:cubicBezTo>
                    <a:pt x="1180125" y="68331"/>
                    <a:pt x="1177906" y="51132"/>
                    <a:pt x="1191776" y="33932"/>
                  </a:cubicBezTo>
                  <a:cubicBezTo>
                    <a:pt x="1198156" y="26165"/>
                    <a:pt x="1204953" y="20061"/>
                    <a:pt x="1212790" y="16941"/>
                  </a:cubicBezTo>
                  <a:close/>
                  <a:moveTo>
                    <a:pt x="367868" y="1067"/>
                  </a:moveTo>
                  <a:cubicBezTo>
                    <a:pt x="377690" y="-623"/>
                    <a:pt x="387313" y="-294"/>
                    <a:pt x="396641" y="1960"/>
                  </a:cubicBezTo>
                  <a:cubicBezTo>
                    <a:pt x="415297" y="6468"/>
                    <a:pt x="432774" y="18674"/>
                    <a:pt x="448309" y="37816"/>
                  </a:cubicBezTo>
                  <a:cubicBezTo>
                    <a:pt x="472166" y="66667"/>
                    <a:pt x="470502" y="108834"/>
                    <a:pt x="444980" y="136575"/>
                  </a:cubicBezTo>
                  <a:cubicBezTo>
                    <a:pt x="425006" y="158768"/>
                    <a:pt x="398374" y="169310"/>
                    <a:pt x="371188" y="178187"/>
                  </a:cubicBezTo>
                  <a:cubicBezTo>
                    <a:pt x="355098" y="183735"/>
                    <a:pt x="343447" y="169864"/>
                    <a:pt x="333460" y="159877"/>
                  </a:cubicBezTo>
                  <a:cubicBezTo>
                    <a:pt x="325137" y="151000"/>
                    <a:pt x="335679" y="149336"/>
                    <a:pt x="342337" y="146562"/>
                  </a:cubicBezTo>
                  <a:cubicBezTo>
                    <a:pt x="383394" y="131581"/>
                    <a:pt x="402258" y="84421"/>
                    <a:pt x="384504" y="45583"/>
                  </a:cubicBezTo>
                  <a:cubicBezTo>
                    <a:pt x="376181" y="26719"/>
                    <a:pt x="360646" y="18397"/>
                    <a:pt x="337898" y="12294"/>
                  </a:cubicBezTo>
                  <a:cubicBezTo>
                    <a:pt x="348024" y="6468"/>
                    <a:pt x="358046" y="2758"/>
                    <a:pt x="367868" y="1067"/>
                  </a:cubicBezTo>
                  <a:close/>
                </a:path>
              </a:pathLst>
            </a:custGeom>
            <a:solidFill>
              <a:srgbClr val="BE0101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E8A34FE7-799C-44D5-A1BD-9265EC0D4CC8}"/>
                </a:ext>
              </a:extLst>
            </p:cNvPr>
            <p:cNvSpPr/>
            <p:nvPr/>
          </p:nvSpPr>
          <p:spPr>
            <a:xfrm>
              <a:off x="7951495" y="2086701"/>
              <a:ext cx="1637147" cy="1764674"/>
            </a:xfrm>
            <a:custGeom>
              <a:avLst/>
              <a:gdLst>
                <a:gd name="connsiteX0" fmla="*/ 794148 w 1637147"/>
                <a:gd name="connsiteY0" fmla="*/ 1321018 h 1764674"/>
                <a:gd name="connsiteX1" fmla="*/ 820130 w 1637147"/>
                <a:gd name="connsiteY1" fmla="*/ 1323263 h 1764674"/>
                <a:gd name="connsiteX2" fmla="*/ 829562 w 1637147"/>
                <a:gd name="connsiteY2" fmla="*/ 1344902 h 1764674"/>
                <a:gd name="connsiteX3" fmla="*/ 789059 w 1637147"/>
                <a:gd name="connsiteY3" fmla="*/ 1420358 h 1764674"/>
                <a:gd name="connsiteX4" fmla="*/ 829007 w 1637147"/>
                <a:gd name="connsiteY4" fmla="*/ 1624535 h 1764674"/>
                <a:gd name="connsiteX5" fmla="*/ 948295 w 1637147"/>
                <a:gd name="connsiteY5" fmla="*/ 1747706 h 1764674"/>
                <a:gd name="connsiteX6" fmla="*/ 956617 w 1637147"/>
                <a:gd name="connsiteY6" fmla="*/ 1759913 h 1764674"/>
                <a:gd name="connsiteX7" fmla="*/ 944411 w 1637147"/>
                <a:gd name="connsiteY7" fmla="*/ 1764351 h 1764674"/>
                <a:gd name="connsiteX8" fmla="*/ 849536 w 1637147"/>
                <a:gd name="connsiteY8" fmla="*/ 1742713 h 1764674"/>
                <a:gd name="connsiteX9" fmla="*/ 829562 w 1637147"/>
                <a:gd name="connsiteY9" fmla="*/ 1747706 h 1764674"/>
                <a:gd name="connsiteX10" fmla="*/ 810698 w 1637147"/>
                <a:gd name="connsiteY10" fmla="*/ 1747151 h 1764674"/>
                <a:gd name="connsiteX11" fmla="*/ 659784 w 1637147"/>
                <a:gd name="connsiteY11" fmla="*/ 1534098 h 1764674"/>
                <a:gd name="connsiteX12" fmla="*/ 730247 w 1637147"/>
                <a:gd name="connsiteY12" fmla="*/ 1354334 h 1764674"/>
                <a:gd name="connsiteX13" fmla="*/ 794148 w 1637147"/>
                <a:gd name="connsiteY13" fmla="*/ 1321018 h 1764674"/>
                <a:gd name="connsiteX14" fmla="*/ 1417980 w 1637147"/>
                <a:gd name="connsiteY14" fmla="*/ 1146266 h 1764674"/>
                <a:gd name="connsiteX15" fmla="*/ 1492023 w 1637147"/>
                <a:gd name="connsiteY15" fmla="*/ 1190660 h 1764674"/>
                <a:gd name="connsiteX16" fmla="*/ 1467611 w 1637147"/>
                <a:gd name="connsiteY16" fmla="*/ 1488048 h 1764674"/>
                <a:gd name="connsiteX17" fmla="*/ 1333343 w 1637147"/>
                <a:gd name="connsiteY17" fmla="*/ 1546859 h 1764674"/>
                <a:gd name="connsiteX18" fmla="*/ 1161902 w 1637147"/>
                <a:gd name="connsiteY18" fmla="*/ 1521337 h 1764674"/>
                <a:gd name="connsiteX19" fmla="*/ 1118626 w 1637147"/>
                <a:gd name="connsiteY19" fmla="*/ 1403159 h 1764674"/>
                <a:gd name="connsiteX20" fmla="*/ 1202959 w 1637147"/>
                <a:gd name="connsiteY20" fmla="*/ 1287755 h 1764674"/>
                <a:gd name="connsiteX21" fmla="*/ 1292840 w 1637147"/>
                <a:gd name="connsiteY21" fmla="*/ 1224504 h 1764674"/>
                <a:gd name="connsiteX22" fmla="*/ 1286183 w 1637147"/>
                <a:gd name="connsiteY22" fmla="*/ 1292193 h 1764674"/>
                <a:gd name="connsiteX23" fmla="*/ 1257332 w 1637147"/>
                <a:gd name="connsiteY23" fmla="*/ 1338800 h 1764674"/>
                <a:gd name="connsiteX24" fmla="*/ 1256777 w 1637147"/>
                <a:gd name="connsiteY24" fmla="*/ 1367096 h 1764674"/>
                <a:gd name="connsiteX25" fmla="*/ 1283409 w 1637147"/>
                <a:gd name="connsiteY25" fmla="*/ 1359883 h 1764674"/>
                <a:gd name="connsiteX26" fmla="*/ 1374955 w 1637147"/>
                <a:gd name="connsiteY26" fmla="*/ 1265007 h 1764674"/>
                <a:gd name="connsiteX27" fmla="*/ 1408244 w 1637147"/>
                <a:gd name="connsiteY27" fmla="*/ 1182338 h 1764674"/>
                <a:gd name="connsiteX28" fmla="*/ 1386051 w 1637147"/>
                <a:gd name="connsiteY28" fmla="*/ 1151822 h 1764674"/>
                <a:gd name="connsiteX29" fmla="*/ 1417980 w 1637147"/>
                <a:gd name="connsiteY29" fmla="*/ 1146266 h 1764674"/>
                <a:gd name="connsiteX30" fmla="*/ 851754 w 1637147"/>
                <a:gd name="connsiteY30" fmla="*/ 1091902 h 1764674"/>
                <a:gd name="connsiteX31" fmla="*/ 1013209 w 1637147"/>
                <a:gd name="connsiteY31" fmla="*/ 1242261 h 1764674"/>
                <a:gd name="connsiteX32" fmla="*/ 1041505 w 1637147"/>
                <a:gd name="connsiteY32" fmla="*/ 1257241 h 1764674"/>
                <a:gd name="connsiteX33" fmla="*/ 1023750 w 1637147"/>
                <a:gd name="connsiteY33" fmla="*/ 1302737 h 1764674"/>
                <a:gd name="connsiteX34" fmla="*/ 1009880 w 1637147"/>
                <a:gd name="connsiteY34" fmla="*/ 1301627 h 1764674"/>
                <a:gd name="connsiteX35" fmla="*/ 857302 w 1637147"/>
                <a:gd name="connsiteY35" fmla="*/ 1218958 h 1764674"/>
                <a:gd name="connsiteX36" fmla="*/ 851754 w 1637147"/>
                <a:gd name="connsiteY36" fmla="*/ 1091902 h 1764674"/>
                <a:gd name="connsiteX37" fmla="*/ 455124 w 1637147"/>
                <a:gd name="connsiteY37" fmla="*/ 1048417 h 1764674"/>
                <a:gd name="connsiteX38" fmla="*/ 534395 w 1637147"/>
                <a:gd name="connsiteY38" fmla="*/ 1069708 h 1764674"/>
                <a:gd name="connsiteX39" fmla="*/ 542717 w 1637147"/>
                <a:gd name="connsiteY39" fmla="*/ 1085243 h 1764674"/>
                <a:gd name="connsiteX40" fmla="*/ 555478 w 1637147"/>
                <a:gd name="connsiteY40" fmla="*/ 1117978 h 1764674"/>
                <a:gd name="connsiteX41" fmla="*/ 401235 w 1637147"/>
                <a:gd name="connsiteY41" fmla="*/ 1158481 h 1764674"/>
                <a:gd name="connsiteX42" fmla="*/ 326334 w 1637147"/>
                <a:gd name="connsiteY42" fmla="*/ 1193990 h 1764674"/>
                <a:gd name="connsiteX43" fmla="*/ 300257 w 1637147"/>
                <a:gd name="connsiteY43" fmla="*/ 1240596 h 1764674"/>
                <a:gd name="connsiteX44" fmla="*/ 345198 w 1637147"/>
                <a:gd name="connsiteY44" fmla="*/ 1264453 h 1764674"/>
                <a:gd name="connsiteX45" fmla="*/ 554368 w 1637147"/>
                <a:gd name="connsiteY45" fmla="*/ 1186777 h 1764674"/>
                <a:gd name="connsiteX46" fmla="*/ 566020 w 1637147"/>
                <a:gd name="connsiteY46" fmla="*/ 1176235 h 1764674"/>
                <a:gd name="connsiteX47" fmla="*/ 600974 w 1637147"/>
                <a:gd name="connsiteY47" fmla="*/ 1143500 h 1764674"/>
                <a:gd name="connsiteX48" fmla="*/ 621502 w 1637147"/>
                <a:gd name="connsiteY48" fmla="*/ 1126855 h 1764674"/>
                <a:gd name="connsiteX49" fmla="*/ 637592 w 1637147"/>
                <a:gd name="connsiteY49" fmla="*/ 1169577 h 1764674"/>
                <a:gd name="connsiteX50" fmla="*/ 584884 w 1637147"/>
                <a:gd name="connsiteY50" fmla="*/ 1228944 h 1764674"/>
                <a:gd name="connsiteX51" fmla="*/ 528292 w 1637147"/>
                <a:gd name="connsiteY51" fmla="*/ 1278324 h 1764674"/>
                <a:gd name="connsiteX52" fmla="*/ 517195 w 1637147"/>
                <a:gd name="connsiteY52" fmla="*/ 1306620 h 1764674"/>
                <a:gd name="connsiteX53" fmla="*/ 552149 w 1637147"/>
                <a:gd name="connsiteY53" fmla="*/ 1331032 h 1764674"/>
                <a:gd name="connsiteX54" fmla="*/ 608741 w 1637147"/>
                <a:gd name="connsiteY54" fmla="*/ 1331587 h 1764674"/>
                <a:gd name="connsiteX55" fmla="*/ 484460 w 1637147"/>
                <a:gd name="connsiteY55" fmla="*/ 1414256 h 1764674"/>
                <a:gd name="connsiteX56" fmla="*/ 324114 w 1637147"/>
                <a:gd name="connsiteY56" fmla="*/ 1426462 h 1764674"/>
                <a:gd name="connsiteX57" fmla="*/ 177085 w 1637147"/>
                <a:gd name="connsiteY57" fmla="*/ 1263344 h 1764674"/>
                <a:gd name="connsiteX58" fmla="*/ 251987 w 1637147"/>
                <a:gd name="connsiteY58" fmla="*/ 1138507 h 1764674"/>
                <a:gd name="connsiteX59" fmla="*/ 396797 w 1637147"/>
                <a:gd name="connsiteY59" fmla="*/ 1068044 h 1764674"/>
                <a:gd name="connsiteX60" fmla="*/ 367946 w 1637147"/>
                <a:gd name="connsiteY60" fmla="*/ 1062496 h 1764674"/>
                <a:gd name="connsiteX61" fmla="*/ 455124 w 1637147"/>
                <a:gd name="connsiteY61" fmla="*/ 1048417 h 1764674"/>
                <a:gd name="connsiteX62" fmla="*/ 1158990 w 1637147"/>
                <a:gd name="connsiteY62" fmla="*/ 789591 h 1764674"/>
                <a:gd name="connsiteX63" fmla="*/ 1233475 w 1637147"/>
                <a:gd name="connsiteY63" fmla="*/ 800063 h 1764674"/>
                <a:gd name="connsiteX64" fmla="*/ 1366079 w 1637147"/>
                <a:gd name="connsiteY64" fmla="*/ 847223 h 1764674"/>
                <a:gd name="connsiteX65" fmla="*/ 1284519 w 1637147"/>
                <a:gd name="connsiteY65" fmla="*/ 853881 h 1764674"/>
                <a:gd name="connsiteX66" fmla="*/ 1196857 w 1637147"/>
                <a:gd name="connsiteY66" fmla="*/ 943208 h 1764674"/>
                <a:gd name="connsiteX67" fmla="*/ 1236249 w 1637147"/>
                <a:gd name="connsiteY67" fmla="*/ 1012007 h 1764674"/>
                <a:gd name="connsiteX68" fmla="*/ 1301719 w 1637147"/>
                <a:gd name="connsiteY68" fmla="*/ 1050844 h 1764674"/>
                <a:gd name="connsiteX69" fmla="*/ 1156353 w 1637147"/>
                <a:gd name="connsiteY69" fmla="*/ 1086353 h 1764674"/>
                <a:gd name="connsiteX70" fmla="*/ 1118070 w 1637147"/>
                <a:gd name="connsiteY70" fmla="*/ 1080805 h 1764674"/>
                <a:gd name="connsiteX71" fmla="*/ 1100316 w 1637147"/>
                <a:gd name="connsiteY71" fmla="*/ 1081360 h 1764674"/>
                <a:gd name="connsiteX72" fmla="*/ 1070910 w 1637147"/>
                <a:gd name="connsiteY72" fmla="*/ 1089128 h 1764674"/>
                <a:gd name="connsiteX73" fmla="*/ 963829 w 1637147"/>
                <a:gd name="connsiteY73" fmla="*/ 1010342 h 1764674"/>
                <a:gd name="connsiteX74" fmla="*/ 1085336 w 1637147"/>
                <a:gd name="connsiteY74" fmla="*/ 804502 h 1764674"/>
                <a:gd name="connsiteX75" fmla="*/ 1158990 w 1637147"/>
                <a:gd name="connsiteY75" fmla="*/ 789591 h 1764674"/>
                <a:gd name="connsiteX76" fmla="*/ 966048 w 1637147"/>
                <a:gd name="connsiteY76" fmla="*/ 674673 h 1764674"/>
                <a:gd name="connsiteX77" fmla="*/ 1179101 w 1637147"/>
                <a:gd name="connsiteY77" fmla="*/ 694646 h 1764674"/>
                <a:gd name="connsiteX78" fmla="*/ 1055375 w 1637147"/>
                <a:gd name="connsiteY78" fmla="*/ 753458 h 1764674"/>
                <a:gd name="connsiteX79" fmla="*/ 991016 w 1637147"/>
                <a:gd name="connsiteY79" fmla="*/ 784528 h 1764674"/>
                <a:gd name="connsiteX80" fmla="*/ 959945 w 1637147"/>
                <a:gd name="connsiteY80" fmla="*/ 775096 h 1764674"/>
                <a:gd name="connsiteX81" fmla="*/ 954952 w 1637147"/>
                <a:gd name="connsiteY81" fmla="*/ 681885 h 1764674"/>
                <a:gd name="connsiteX82" fmla="*/ 966048 w 1637147"/>
                <a:gd name="connsiteY82" fmla="*/ 674673 h 1764674"/>
                <a:gd name="connsiteX83" fmla="*/ 265186 w 1637147"/>
                <a:gd name="connsiteY83" fmla="*/ 662283 h 1764674"/>
                <a:gd name="connsiteX84" fmla="*/ 364500 w 1637147"/>
                <a:gd name="connsiteY84" fmla="*/ 689470 h 1764674"/>
                <a:gd name="connsiteX85" fmla="*/ 372822 w 1637147"/>
                <a:gd name="connsiteY85" fmla="*/ 722760 h 1764674"/>
                <a:gd name="connsiteX86" fmla="*/ 341752 w 1637147"/>
                <a:gd name="connsiteY86" fmla="*/ 715547 h 1764674"/>
                <a:gd name="connsiteX87" fmla="*/ 265186 w 1637147"/>
                <a:gd name="connsiteY87" fmla="*/ 662283 h 1764674"/>
                <a:gd name="connsiteX88" fmla="*/ 111754 w 1637147"/>
                <a:gd name="connsiteY88" fmla="*/ 620784 h 1764674"/>
                <a:gd name="connsiteX89" fmla="*/ 165988 w 1637147"/>
                <a:gd name="connsiteY89" fmla="*/ 621409 h 1764674"/>
                <a:gd name="connsiteX90" fmla="*/ 117719 w 1637147"/>
                <a:gd name="connsiteY90" fmla="*/ 683549 h 1764674"/>
                <a:gd name="connsiteX91" fmla="*/ 150453 w 1637147"/>
                <a:gd name="connsiteY91" fmla="*/ 754012 h 1764674"/>
                <a:gd name="connsiteX92" fmla="*/ 269186 w 1637147"/>
                <a:gd name="connsiteY92" fmla="*/ 820592 h 1764674"/>
                <a:gd name="connsiteX93" fmla="*/ 287495 w 1637147"/>
                <a:gd name="connsiteY93" fmla="*/ 839456 h 1764674"/>
                <a:gd name="connsiteX94" fmla="*/ 362397 w 1637147"/>
                <a:gd name="connsiteY94" fmla="*/ 983156 h 1764674"/>
                <a:gd name="connsiteX95" fmla="*/ 368500 w 1637147"/>
                <a:gd name="connsiteY95" fmla="*/ 989259 h 1764674"/>
                <a:gd name="connsiteX96" fmla="*/ 263638 w 1637147"/>
                <a:gd name="connsiteY96" fmla="*/ 1021994 h 1764674"/>
                <a:gd name="connsiteX97" fmla="*/ 162105 w 1637147"/>
                <a:gd name="connsiteY97" fmla="*/ 1018665 h 1764674"/>
                <a:gd name="connsiteX98" fmla="*/ 3424 w 1637147"/>
                <a:gd name="connsiteY98" fmla="*/ 841676 h 1764674"/>
                <a:gd name="connsiteX99" fmla="*/ 66675 w 1637147"/>
                <a:gd name="connsiteY99" fmla="*/ 641382 h 1764674"/>
                <a:gd name="connsiteX100" fmla="*/ 111754 w 1637147"/>
                <a:gd name="connsiteY100" fmla="*/ 620784 h 1764674"/>
                <a:gd name="connsiteX101" fmla="*/ 711798 w 1637147"/>
                <a:gd name="connsiteY101" fmla="*/ 611352 h 1764674"/>
                <a:gd name="connsiteX102" fmla="*/ 743562 w 1637147"/>
                <a:gd name="connsiteY102" fmla="*/ 624183 h 1764674"/>
                <a:gd name="connsiteX103" fmla="*/ 763536 w 1637147"/>
                <a:gd name="connsiteY103" fmla="*/ 707961 h 1764674"/>
                <a:gd name="connsiteX104" fmla="*/ 701395 w 1637147"/>
                <a:gd name="connsiteY104" fmla="*/ 802838 h 1764674"/>
                <a:gd name="connsiteX105" fmla="*/ 700841 w 1637147"/>
                <a:gd name="connsiteY105" fmla="*/ 842230 h 1764674"/>
                <a:gd name="connsiteX106" fmla="*/ 779071 w 1637147"/>
                <a:gd name="connsiteY106" fmla="*/ 843895 h 1764674"/>
                <a:gd name="connsiteX107" fmla="*/ 825122 w 1637147"/>
                <a:gd name="connsiteY107" fmla="*/ 822257 h 1764674"/>
                <a:gd name="connsiteX108" fmla="*/ 787948 w 1637147"/>
                <a:gd name="connsiteY108" fmla="*/ 903261 h 1764674"/>
                <a:gd name="connsiteX109" fmla="*/ 711383 w 1637147"/>
                <a:gd name="connsiteY109" fmla="*/ 947647 h 1764674"/>
                <a:gd name="connsiteX110" fmla="*/ 681422 w 1637147"/>
                <a:gd name="connsiteY110" fmla="*/ 975943 h 1764674"/>
                <a:gd name="connsiteX111" fmla="*/ 640920 w 1637147"/>
                <a:gd name="connsiteY111" fmla="*/ 992588 h 1764674"/>
                <a:gd name="connsiteX112" fmla="*/ 516084 w 1637147"/>
                <a:gd name="connsiteY112" fmla="*/ 962628 h 1764674"/>
                <a:gd name="connsiteX113" fmla="*/ 503323 w 1637147"/>
                <a:gd name="connsiteY113" fmla="*/ 963737 h 1764674"/>
                <a:gd name="connsiteX114" fmla="*/ 442847 w 1637147"/>
                <a:gd name="connsiteY114" fmla="*/ 942099 h 1764674"/>
                <a:gd name="connsiteX115" fmla="*/ 418989 w 1637147"/>
                <a:gd name="connsiteY115" fmla="*/ 751794 h 1764674"/>
                <a:gd name="connsiteX116" fmla="*/ 477801 w 1637147"/>
                <a:gd name="connsiteY116" fmla="*/ 688543 h 1764674"/>
                <a:gd name="connsiteX117" fmla="*/ 556586 w 1637147"/>
                <a:gd name="connsiteY117" fmla="*/ 744025 h 1764674"/>
                <a:gd name="connsiteX118" fmla="*/ 655345 w 1637147"/>
                <a:gd name="connsiteY118" fmla="*/ 690207 h 1764674"/>
                <a:gd name="connsiteX119" fmla="*/ 677538 w 1637147"/>
                <a:gd name="connsiteY119" fmla="*/ 611422 h 1764674"/>
                <a:gd name="connsiteX120" fmla="*/ 711798 w 1637147"/>
                <a:gd name="connsiteY120" fmla="*/ 611352 h 1764674"/>
                <a:gd name="connsiteX121" fmla="*/ 1314964 w 1637147"/>
                <a:gd name="connsiteY121" fmla="*/ 215969 h 1764674"/>
                <a:gd name="connsiteX122" fmla="*/ 1413793 w 1637147"/>
                <a:gd name="connsiteY122" fmla="*/ 240243 h 1764674"/>
                <a:gd name="connsiteX123" fmla="*/ 1454851 w 1637147"/>
                <a:gd name="connsiteY123" fmla="*/ 270204 h 1764674"/>
                <a:gd name="connsiteX124" fmla="*/ 1377729 w 1637147"/>
                <a:gd name="connsiteY124" fmla="*/ 260217 h 1764674"/>
                <a:gd name="connsiteX125" fmla="*/ 1320027 w 1637147"/>
                <a:gd name="connsiteY125" fmla="*/ 329570 h 1764674"/>
                <a:gd name="connsiteX126" fmla="*/ 1392155 w 1637147"/>
                <a:gd name="connsiteY126" fmla="*/ 410575 h 1764674"/>
                <a:gd name="connsiteX127" fmla="*/ 1394373 w 1637147"/>
                <a:gd name="connsiteY127" fmla="*/ 408910 h 1764674"/>
                <a:gd name="connsiteX128" fmla="*/ 1536410 w 1637147"/>
                <a:gd name="connsiteY128" fmla="*/ 399478 h 1764674"/>
                <a:gd name="connsiteX129" fmla="*/ 1550835 w 1637147"/>
                <a:gd name="connsiteY129" fmla="*/ 343441 h 1764674"/>
                <a:gd name="connsiteX130" fmla="*/ 1635724 w 1637147"/>
                <a:gd name="connsiteY130" fmla="*/ 440535 h 1764674"/>
                <a:gd name="connsiteX131" fmla="*/ 1600769 w 1637147"/>
                <a:gd name="connsiteY131" fmla="*/ 509334 h 1764674"/>
                <a:gd name="connsiteX132" fmla="*/ 1511997 w 1637147"/>
                <a:gd name="connsiteY132" fmla="*/ 564816 h 1764674"/>
                <a:gd name="connsiteX133" fmla="*/ 1514771 w 1637147"/>
                <a:gd name="connsiteY133" fmla="*/ 601435 h 1764674"/>
                <a:gd name="connsiteX134" fmla="*/ 1513107 w 1637147"/>
                <a:gd name="connsiteY134" fmla="*/ 627512 h 1764674"/>
                <a:gd name="connsiteX135" fmla="*/ 1365523 w 1637147"/>
                <a:gd name="connsiteY135" fmla="*/ 643047 h 1764674"/>
                <a:gd name="connsiteX136" fmla="*/ 1187978 w 1637147"/>
                <a:gd name="connsiteY136" fmla="*/ 530417 h 1764674"/>
                <a:gd name="connsiteX137" fmla="*/ 1225706 w 1637147"/>
                <a:gd name="connsiteY137" fmla="*/ 252449 h 1764674"/>
                <a:gd name="connsiteX138" fmla="*/ 1314964 w 1637147"/>
                <a:gd name="connsiteY138" fmla="*/ 215969 h 1764674"/>
                <a:gd name="connsiteX139" fmla="*/ 404565 w 1637147"/>
                <a:gd name="connsiteY139" fmla="*/ 179420 h 1764674"/>
                <a:gd name="connsiteX140" fmla="*/ 509427 w 1637147"/>
                <a:gd name="connsiteY140" fmla="*/ 194747 h 1764674"/>
                <a:gd name="connsiteX141" fmla="*/ 578226 w 1637147"/>
                <a:gd name="connsiteY141" fmla="*/ 250230 h 1764674"/>
                <a:gd name="connsiteX142" fmla="*/ 507763 w 1637147"/>
                <a:gd name="connsiteY142" fmla="*/ 244127 h 1764674"/>
                <a:gd name="connsiteX143" fmla="*/ 468370 w 1637147"/>
                <a:gd name="connsiteY143" fmla="*/ 294061 h 1764674"/>
                <a:gd name="connsiteX144" fmla="*/ 465596 w 1637147"/>
                <a:gd name="connsiteY144" fmla="*/ 311261 h 1764674"/>
                <a:gd name="connsiteX145" fmla="*/ 418990 w 1637147"/>
                <a:gd name="connsiteY145" fmla="*/ 355647 h 1764674"/>
                <a:gd name="connsiteX146" fmla="*/ 404009 w 1637147"/>
                <a:gd name="connsiteY146" fmla="*/ 351208 h 1764674"/>
                <a:gd name="connsiteX147" fmla="*/ 381262 w 1637147"/>
                <a:gd name="connsiteY147" fmla="*/ 345660 h 1764674"/>
                <a:gd name="connsiteX148" fmla="*/ 371274 w 1637147"/>
                <a:gd name="connsiteY148" fmla="*/ 369518 h 1764674"/>
                <a:gd name="connsiteX149" fmla="*/ 467815 w 1637147"/>
                <a:gd name="connsiteY149" fmla="*/ 449414 h 1764674"/>
                <a:gd name="connsiteX150" fmla="*/ 660340 w 1637147"/>
                <a:gd name="connsiteY150" fmla="*/ 342331 h 1764674"/>
                <a:gd name="connsiteX151" fmla="*/ 645360 w 1637147"/>
                <a:gd name="connsiteY151" fmla="*/ 409465 h 1764674"/>
                <a:gd name="connsiteX152" fmla="*/ 475028 w 1637147"/>
                <a:gd name="connsiteY152" fmla="*/ 503787 h 1764674"/>
                <a:gd name="connsiteX153" fmla="*/ 445068 w 1637147"/>
                <a:gd name="connsiteY153" fmla="*/ 500458 h 1764674"/>
                <a:gd name="connsiteX154" fmla="*/ 403455 w 1637147"/>
                <a:gd name="connsiteY154" fmla="*/ 513773 h 1764674"/>
                <a:gd name="connsiteX155" fmla="*/ 400125 w 1637147"/>
                <a:gd name="connsiteY155" fmla="*/ 557605 h 1764674"/>
                <a:gd name="connsiteX156" fmla="*/ 427312 w 1637147"/>
                <a:gd name="connsiteY156" fmla="*/ 601991 h 1764674"/>
                <a:gd name="connsiteX157" fmla="*/ 213704 w 1637147"/>
                <a:gd name="connsiteY157" fmla="*/ 427774 h 1764674"/>
                <a:gd name="connsiteX158" fmla="*/ 304695 w 1637147"/>
                <a:gd name="connsiteY158" fmla="*/ 211947 h 1764674"/>
                <a:gd name="connsiteX159" fmla="*/ 404565 w 1637147"/>
                <a:gd name="connsiteY159" fmla="*/ 179420 h 1764674"/>
                <a:gd name="connsiteX160" fmla="*/ 818811 w 1637147"/>
                <a:gd name="connsiteY160" fmla="*/ 2015 h 1764674"/>
                <a:gd name="connsiteX161" fmla="*/ 851199 w 1637147"/>
                <a:gd name="connsiteY161" fmla="*/ 3332 h 1764674"/>
                <a:gd name="connsiteX162" fmla="*/ 935534 w 1637147"/>
                <a:gd name="connsiteY162" fmla="*/ 109304 h 1764674"/>
                <a:gd name="connsiteX163" fmla="*/ 898915 w 1637147"/>
                <a:gd name="connsiteY163" fmla="*/ 132052 h 1764674"/>
                <a:gd name="connsiteX164" fmla="*/ 923327 w 1637147"/>
                <a:gd name="connsiteY164" fmla="*/ 357867 h 1764674"/>
                <a:gd name="connsiteX165" fmla="*/ 1010990 w 1637147"/>
                <a:gd name="connsiteY165" fmla="*/ 482703 h 1764674"/>
                <a:gd name="connsiteX166" fmla="*/ 1027080 w 1637147"/>
                <a:gd name="connsiteY166" fmla="*/ 489916 h 1764674"/>
                <a:gd name="connsiteX167" fmla="*/ 1003777 w 1637147"/>
                <a:gd name="connsiteY167" fmla="*/ 509890 h 1764674"/>
                <a:gd name="connsiteX168" fmla="*/ 966049 w 1637147"/>
                <a:gd name="connsiteY168" fmla="*/ 504896 h 1764674"/>
                <a:gd name="connsiteX169" fmla="*/ 954953 w 1637147"/>
                <a:gd name="connsiteY169" fmla="*/ 499348 h 1764674"/>
                <a:gd name="connsiteX170" fmla="*/ 873392 w 1637147"/>
                <a:gd name="connsiteY170" fmla="*/ 451633 h 1764674"/>
                <a:gd name="connsiteX171" fmla="*/ 837883 w 1637147"/>
                <a:gd name="connsiteY171" fmla="*/ 417788 h 1764674"/>
                <a:gd name="connsiteX172" fmla="*/ 834554 w 1637147"/>
                <a:gd name="connsiteY172" fmla="*/ 400034 h 1764674"/>
                <a:gd name="connsiteX173" fmla="*/ 842877 w 1637147"/>
                <a:gd name="connsiteY173" fmla="*/ 388938 h 1764674"/>
                <a:gd name="connsiteX174" fmla="*/ 842877 w 1637147"/>
                <a:gd name="connsiteY174" fmla="*/ 274642 h 1764674"/>
                <a:gd name="connsiteX175" fmla="*/ 761317 w 1637147"/>
                <a:gd name="connsiteY175" fmla="*/ 205289 h 1764674"/>
                <a:gd name="connsiteX176" fmla="*/ 753550 w 1637147"/>
                <a:gd name="connsiteY176" fmla="*/ 189754 h 1764674"/>
                <a:gd name="connsiteX177" fmla="*/ 772969 w 1637147"/>
                <a:gd name="connsiteY177" fmla="*/ 67692 h 1764674"/>
                <a:gd name="connsiteX178" fmla="*/ 793497 w 1637147"/>
                <a:gd name="connsiteY178" fmla="*/ 22751 h 1764674"/>
                <a:gd name="connsiteX179" fmla="*/ 818811 w 1637147"/>
                <a:gd name="connsiteY179" fmla="*/ 2015 h 17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637147" h="1764674">
                  <a:moveTo>
                    <a:pt x="794148" y="1321018"/>
                  </a:moveTo>
                  <a:cubicBezTo>
                    <a:pt x="802340" y="1320281"/>
                    <a:pt x="810975" y="1320905"/>
                    <a:pt x="820130" y="1323263"/>
                  </a:cubicBezTo>
                  <a:cubicBezTo>
                    <a:pt x="832336" y="1326592"/>
                    <a:pt x="839549" y="1329367"/>
                    <a:pt x="829562" y="1344902"/>
                  </a:cubicBezTo>
                  <a:cubicBezTo>
                    <a:pt x="814027" y="1368759"/>
                    <a:pt x="799046" y="1393726"/>
                    <a:pt x="789059" y="1420358"/>
                  </a:cubicBezTo>
                  <a:cubicBezTo>
                    <a:pt x="759653" y="1495815"/>
                    <a:pt x="785175" y="1563504"/>
                    <a:pt x="829007" y="1624535"/>
                  </a:cubicBezTo>
                  <a:cubicBezTo>
                    <a:pt x="862852" y="1671140"/>
                    <a:pt x="906128" y="1709423"/>
                    <a:pt x="948295" y="1747706"/>
                  </a:cubicBezTo>
                  <a:cubicBezTo>
                    <a:pt x="952178" y="1751035"/>
                    <a:pt x="958836" y="1753255"/>
                    <a:pt x="956617" y="1759913"/>
                  </a:cubicBezTo>
                  <a:cubicBezTo>
                    <a:pt x="954397" y="1765461"/>
                    <a:pt x="948850" y="1764351"/>
                    <a:pt x="944411" y="1764351"/>
                  </a:cubicBezTo>
                  <a:cubicBezTo>
                    <a:pt x="911121" y="1765461"/>
                    <a:pt x="877832" y="1764906"/>
                    <a:pt x="849536" y="1742713"/>
                  </a:cubicBezTo>
                  <a:cubicBezTo>
                    <a:pt x="841768" y="1737165"/>
                    <a:pt x="834000" y="1728842"/>
                    <a:pt x="829562" y="1747706"/>
                  </a:cubicBezTo>
                  <a:cubicBezTo>
                    <a:pt x="827343" y="1757693"/>
                    <a:pt x="816801" y="1748816"/>
                    <a:pt x="810698" y="1747151"/>
                  </a:cubicBezTo>
                  <a:cubicBezTo>
                    <a:pt x="707499" y="1717191"/>
                    <a:pt x="665332" y="1670586"/>
                    <a:pt x="659784" y="1534098"/>
                  </a:cubicBezTo>
                  <a:cubicBezTo>
                    <a:pt x="664223" y="1472512"/>
                    <a:pt x="673655" y="1404268"/>
                    <a:pt x="730247" y="1354334"/>
                  </a:cubicBezTo>
                  <a:cubicBezTo>
                    <a:pt x="748972" y="1337689"/>
                    <a:pt x="769570" y="1323229"/>
                    <a:pt x="794148" y="1321018"/>
                  </a:cubicBezTo>
                  <a:close/>
                  <a:moveTo>
                    <a:pt x="1417980" y="1146266"/>
                  </a:moveTo>
                  <a:cubicBezTo>
                    <a:pt x="1447810" y="1145616"/>
                    <a:pt x="1471633" y="1159867"/>
                    <a:pt x="1492023" y="1190660"/>
                  </a:cubicBezTo>
                  <a:cubicBezTo>
                    <a:pt x="1558048" y="1287200"/>
                    <a:pt x="1548060" y="1413146"/>
                    <a:pt x="1467611" y="1488048"/>
                  </a:cubicBezTo>
                  <a:cubicBezTo>
                    <a:pt x="1429883" y="1523002"/>
                    <a:pt x="1383277" y="1541866"/>
                    <a:pt x="1333343" y="1546859"/>
                  </a:cubicBezTo>
                  <a:cubicBezTo>
                    <a:pt x="1274532" y="1552962"/>
                    <a:pt x="1215165" y="1555182"/>
                    <a:pt x="1161902" y="1521337"/>
                  </a:cubicBezTo>
                  <a:cubicBezTo>
                    <a:pt x="1121954" y="1495815"/>
                    <a:pt x="1105310" y="1448655"/>
                    <a:pt x="1118626" y="1403159"/>
                  </a:cubicBezTo>
                  <a:cubicBezTo>
                    <a:pt x="1133051" y="1354890"/>
                    <a:pt x="1158573" y="1314942"/>
                    <a:pt x="1202959" y="1287755"/>
                  </a:cubicBezTo>
                  <a:cubicBezTo>
                    <a:pt x="1234029" y="1268336"/>
                    <a:pt x="1267319" y="1252246"/>
                    <a:pt x="1292840" y="1224504"/>
                  </a:cubicBezTo>
                  <a:cubicBezTo>
                    <a:pt x="1309485" y="1250026"/>
                    <a:pt x="1302828" y="1270555"/>
                    <a:pt x="1286183" y="1292193"/>
                  </a:cubicBezTo>
                  <a:cubicBezTo>
                    <a:pt x="1275086" y="1306620"/>
                    <a:pt x="1261216" y="1319381"/>
                    <a:pt x="1257332" y="1338800"/>
                  </a:cubicBezTo>
                  <a:cubicBezTo>
                    <a:pt x="1255113" y="1348232"/>
                    <a:pt x="1248454" y="1359883"/>
                    <a:pt x="1256777" y="1367096"/>
                  </a:cubicBezTo>
                  <a:cubicBezTo>
                    <a:pt x="1266209" y="1375418"/>
                    <a:pt x="1275641" y="1365431"/>
                    <a:pt x="1283409" y="1359883"/>
                  </a:cubicBezTo>
                  <a:cubicBezTo>
                    <a:pt x="1318918" y="1333251"/>
                    <a:pt x="1351097" y="1302736"/>
                    <a:pt x="1374955" y="1265007"/>
                  </a:cubicBezTo>
                  <a:cubicBezTo>
                    <a:pt x="1383832" y="1236710"/>
                    <a:pt x="1397703" y="1210079"/>
                    <a:pt x="1408244" y="1182338"/>
                  </a:cubicBezTo>
                  <a:cubicBezTo>
                    <a:pt x="1411019" y="1165138"/>
                    <a:pt x="1399367" y="1157925"/>
                    <a:pt x="1386051" y="1151822"/>
                  </a:cubicBezTo>
                  <a:cubicBezTo>
                    <a:pt x="1397425" y="1148355"/>
                    <a:pt x="1408036" y="1146482"/>
                    <a:pt x="1417980" y="1146266"/>
                  </a:cubicBezTo>
                  <a:close/>
                  <a:moveTo>
                    <a:pt x="851754" y="1091902"/>
                  </a:moveTo>
                  <a:cubicBezTo>
                    <a:pt x="858966" y="1176236"/>
                    <a:pt x="934978" y="1225061"/>
                    <a:pt x="1013209" y="1242261"/>
                  </a:cubicBezTo>
                  <a:cubicBezTo>
                    <a:pt x="1024306" y="1245035"/>
                    <a:pt x="1040395" y="1242261"/>
                    <a:pt x="1041505" y="1257241"/>
                  </a:cubicBezTo>
                  <a:cubicBezTo>
                    <a:pt x="1042614" y="1273886"/>
                    <a:pt x="1035402" y="1289976"/>
                    <a:pt x="1023750" y="1302737"/>
                  </a:cubicBezTo>
                  <a:cubicBezTo>
                    <a:pt x="1018757" y="1308285"/>
                    <a:pt x="1014873" y="1305511"/>
                    <a:pt x="1009880" y="1301627"/>
                  </a:cubicBezTo>
                  <a:cubicBezTo>
                    <a:pt x="963275" y="1266118"/>
                    <a:pt x="909455" y="1244480"/>
                    <a:pt x="857302" y="1218958"/>
                  </a:cubicBezTo>
                  <a:cubicBezTo>
                    <a:pt x="787949" y="1185114"/>
                    <a:pt x="786284" y="1135733"/>
                    <a:pt x="851754" y="1091902"/>
                  </a:cubicBezTo>
                  <a:close/>
                  <a:moveTo>
                    <a:pt x="455124" y="1048417"/>
                  </a:moveTo>
                  <a:cubicBezTo>
                    <a:pt x="482518" y="1049596"/>
                    <a:pt x="508596" y="1056670"/>
                    <a:pt x="534395" y="1069708"/>
                  </a:cubicBezTo>
                  <a:cubicBezTo>
                    <a:pt x="541052" y="1073037"/>
                    <a:pt x="546046" y="1079140"/>
                    <a:pt x="542717" y="1085243"/>
                  </a:cubicBezTo>
                  <a:cubicBezTo>
                    <a:pt x="535504" y="1099114"/>
                    <a:pt x="543827" y="1107437"/>
                    <a:pt x="555478" y="1117978"/>
                  </a:cubicBezTo>
                  <a:cubicBezTo>
                    <a:pt x="499995" y="1126301"/>
                    <a:pt x="450061" y="1141281"/>
                    <a:pt x="401235" y="1158481"/>
                  </a:cubicBezTo>
                  <a:cubicBezTo>
                    <a:pt x="374604" y="1167358"/>
                    <a:pt x="350191" y="1180674"/>
                    <a:pt x="326334" y="1193990"/>
                  </a:cubicBezTo>
                  <a:cubicBezTo>
                    <a:pt x="309134" y="1203422"/>
                    <a:pt x="293599" y="1217293"/>
                    <a:pt x="300257" y="1240596"/>
                  </a:cubicBezTo>
                  <a:cubicBezTo>
                    <a:pt x="306360" y="1262234"/>
                    <a:pt x="327443" y="1265563"/>
                    <a:pt x="345198" y="1264453"/>
                  </a:cubicBezTo>
                  <a:cubicBezTo>
                    <a:pt x="422319" y="1258350"/>
                    <a:pt x="491673" y="1231719"/>
                    <a:pt x="554368" y="1186777"/>
                  </a:cubicBezTo>
                  <a:cubicBezTo>
                    <a:pt x="553813" y="1177899"/>
                    <a:pt x="559362" y="1176790"/>
                    <a:pt x="566020" y="1176235"/>
                  </a:cubicBezTo>
                  <a:cubicBezTo>
                    <a:pt x="584884" y="1173461"/>
                    <a:pt x="590432" y="1155706"/>
                    <a:pt x="600974" y="1143500"/>
                  </a:cubicBezTo>
                  <a:cubicBezTo>
                    <a:pt x="606522" y="1136842"/>
                    <a:pt x="599864" y="1114095"/>
                    <a:pt x="621502" y="1126855"/>
                  </a:cubicBezTo>
                  <a:cubicBezTo>
                    <a:pt x="637592" y="1136288"/>
                    <a:pt x="650353" y="1147384"/>
                    <a:pt x="637592" y="1169577"/>
                  </a:cubicBezTo>
                  <a:cubicBezTo>
                    <a:pt x="624276" y="1193436"/>
                    <a:pt x="607077" y="1213964"/>
                    <a:pt x="584884" y="1228944"/>
                  </a:cubicBezTo>
                  <a:cubicBezTo>
                    <a:pt x="563800" y="1243370"/>
                    <a:pt x="551594" y="1266673"/>
                    <a:pt x="528292" y="1278324"/>
                  </a:cubicBezTo>
                  <a:cubicBezTo>
                    <a:pt x="519414" y="1282763"/>
                    <a:pt x="511647" y="1294969"/>
                    <a:pt x="517195" y="1306620"/>
                  </a:cubicBezTo>
                  <a:cubicBezTo>
                    <a:pt x="523853" y="1320491"/>
                    <a:pt x="536614" y="1329923"/>
                    <a:pt x="552149" y="1331032"/>
                  </a:cubicBezTo>
                  <a:cubicBezTo>
                    <a:pt x="569348" y="1332697"/>
                    <a:pt x="587103" y="1331587"/>
                    <a:pt x="608741" y="1331587"/>
                  </a:cubicBezTo>
                  <a:cubicBezTo>
                    <a:pt x="575452" y="1377638"/>
                    <a:pt x="531620" y="1399276"/>
                    <a:pt x="484460" y="1414256"/>
                  </a:cubicBezTo>
                  <a:cubicBezTo>
                    <a:pt x="432305" y="1430901"/>
                    <a:pt x="379042" y="1438669"/>
                    <a:pt x="324114" y="1426462"/>
                  </a:cubicBezTo>
                  <a:cubicBezTo>
                    <a:pt x="243665" y="1409263"/>
                    <a:pt x="169873" y="1348787"/>
                    <a:pt x="177085" y="1263344"/>
                  </a:cubicBezTo>
                  <a:cubicBezTo>
                    <a:pt x="181524" y="1209525"/>
                    <a:pt x="214259" y="1171796"/>
                    <a:pt x="251987" y="1138507"/>
                  </a:cubicBezTo>
                  <a:cubicBezTo>
                    <a:pt x="291934" y="1103553"/>
                    <a:pt x="344088" y="1078586"/>
                    <a:pt x="396797" y="1068044"/>
                  </a:cubicBezTo>
                  <a:cubicBezTo>
                    <a:pt x="387919" y="1066379"/>
                    <a:pt x="381816" y="1065270"/>
                    <a:pt x="367946" y="1062496"/>
                  </a:cubicBezTo>
                  <a:cubicBezTo>
                    <a:pt x="399016" y="1051954"/>
                    <a:pt x="427729" y="1047238"/>
                    <a:pt x="455124" y="1048417"/>
                  </a:cubicBezTo>
                  <a:close/>
                  <a:moveTo>
                    <a:pt x="1158990" y="789591"/>
                  </a:moveTo>
                  <a:cubicBezTo>
                    <a:pt x="1183818" y="789660"/>
                    <a:pt x="1208786" y="793960"/>
                    <a:pt x="1233475" y="800063"/>
                  </a:cubicBezTo>
                  <a:cubicBezTo>
                    <a:pt x="1276197" y="811160"/>
                    <a:pt x="1317809" y="825030"/>
                    <a:pt x="1366079" y="847223"/>
                  </a:cubicBezTo>
                  <a:cubicBezTo>
                    <a:pt x="1333344" y="849443"/>
                    <a:pt x="1308931" y="846669"/>
                    <a:pt x="1284519" y="853881"/>
                  </a:cubicBezTo>
                  <a:cubicBezTo>
                    <a:pt x="1239024" y="867197"/>
                    <a:pt x="1200740" y="906590"/>
                    <a:pt x="1196857" y="943208"/>
                  </a:cubicBezTo>
                  <a:cubicBezTo>
                    <a:pt x="1193528" y="977053"/>
                    <a:pt x="1209063" y="997026"/>
                    <a:pt x="1236249" y="1012007"/>
                  </a:cubicBezTo>
                  <a:cubicBezTo>
                    <a:pt x="1257888" y="1024213"/>
                    <a:pt x="1282300" y="1030316"/>
                    <a:pt x="1301719" y="1050844"/>
                  </a:cubicBezTo>
                  <a:cubicBezTo>
                    <a:pt x="1251785" y="1063606"/>
                    <a:pt x="1204069" y="1075812"/>
                    <a:pt x="1156353" y="1086353"/>
                  </a:cubicBezTo>
                  <a:cubicBezTo>
                    <a:pt x="1144702" y="1089128"/>
                    <a:pt x="1130831" y="1092456"/>
                    <a:pt x="1118070" y="1080805"/>
                  </a:cubicBezTo>
                  <a:cubicBezTo>
                    <a:pt x="1111967" y="1074702"/>
                    <a:pt x="1106419" y="1080250"/>
                    <a:pt x="1100316" y="1081360"/>
                  </a:cubicBezTo>
                  <a:cubicBezTo>
                    <a:pt x="1090329" y="1083579"/>
                    <a:pt x="1080897" y="1086908"/>
                    <a:pt x="1070910" y="1089128"/>
                  </a:cubicBezTo>
                  <a:cubicBezTo>
                    <a:pt x="1012653" y="1103553"/>
                    <a:pt x="967712" y="1070263"/>
                    <a:pt x="963829" y="1010342"/>
                  </a:cubicBezTo>
                  <a:cubicBezTo>
                    <a:pt x="958835" y="933221"/>
                    <a:pt x="1015427" y="835572"/>
                    <a:pt x="1085336" y="804502"/>
                  </a:cubicBezTo>
                  <a:cubicBezTo>
                    <a:pt x="1109471" y="793683"/>
                    <a:pt x="1134161" y="789522"/>
                    <a:pt x="1158990" y="789591"/>
                  </a:cubicBezTo>
                  <a:close/>
                  <a:moveTo>
                    <a:pt x="966048" y="674673"/>
                  </a:moveTo>
                  <a:cubicBezTo>
                    <a:pt x="1034292" y="681330"/>
                    <a:pt x="1102535" y="687434"/>
                    <a:pt x="1179101" y="694646"/>
                  </a:cubicBezTo>
                  <a:cubicBezTo>
                    <a:pt x="1136380" y="724052"/>
                    <a:pt x="1093658" y="734039"/>
                    <a:pt x="1055375" y="753458"/>
                  </a:cubicBezTo>
                  <a:cubicBezTo>
                    <a:pt x="1034292" y="764000"/>
                    <a:pt x="1010989" y="771767"/>
                    <a:pt x="991016" y="784528"/>
                  </a:cubicBezTo>
                  <a:cubicBezTo>
                    <a:pt x="973815" y="795070"/>
                    <a:pt x="966048" y="791741"/>
                    <a:pt x="959945" y="775096"/>
                  </a:cubicBezTo>
                  <a:cubicBezTo>
                    <a:pt x="948849" y="744581"/>
                    <a:pt x="955507" y="712956"/>
                    <a:pt x="954952" y="681885"/>
                  </a:cubicBezTo>
                  <a:cubicBezTo>
                    <a:pt x="954397" y="675227"/>
                    <a:pt x="959390" y="674118"/>
                    <a:pt x="966048" y="674673"/>
                  </a:cubicBezTo>
                  <a:close/>
                  <a:moveTo>
                    <a:pt x="265186" y="662283"/>
                  </a:moveTo>
                  <a:cubicBezTo>
                    <a:pt x="306243" y="660063"/>
                    <a:pt x="338423" y="665057"/>
                    <a:pt x="364500" y="689470"/>
                  </a:cubicBezTo>
                  <a:cubicBezTo>
                    <a:pt x="373377" y="697792"/>
                    <a:pt x="385029" y="709999"/>
                    <a:pt x="372822" y="722760"/>
                  </a:cubicBezTo>
                  <a:cubicBezTo>
                    <a:pt x="361726" y="734411"/>
                    <a:pt x="347855" y="723869"/>
                    <a:pt x="341752" y="715547"/>
                  </a:cubicBezTo>
                  <a:cubicBezTo>
                    <a:pt x="324552" y="689470"/>
                    <a:pt x="290708" y="688360"/>
                    <a:pt x="265186" y="662283"/>
                  </a:cubicBezTo>
                  <a:close/>
                  <a:moveTo>
                    <a:pt x="111754" y="620784"/>
                  </a:moveTo>
                  <a:cubicBezTo>
                    <a:pt x="128537" y="619328"/>
                    <a:pt x="146846" y="621409"/>
                    <a:pt x="165988" y="621409"/>
                  </a:cubicBezTo>
                  <a:cubicBezTo>
                    <a:pt x="139357" y="638053"/>
                    <a:pt x="116054" y="654143"/>
                    <a:pt x="117719" y="683549"/>
                  </a:cubicBezTo>
                  <a:cubicBezTo>
                    <a:pt x="119383" y="710181"/>
                    <a:pt x="127705" y="736258"/>
                    <a:pt x="150453" y="754012"/>
                  </a:cubicBezTo>
                  <a:cubicBezTo>
                    <a:pt x="179859" y="793961"/>
                    <a:pt x="219806" y="816154"/>
                    <a:pt x="269186" y="820592"/>
                  </a:cubicBezTo>
                  <a:cubicBezTo>
                    <a:pt x="281947" y="821702"/>
                    <a:pt x="290269" y="822811"/>
                    <a:pt x="287495" y="839456"/>
                  </a:cubicBezTo>
                  <a:cubicBezTo>
                    <a:pt x="277509" y="906590"/>
                    <a:pt x="302476" y="953196"/>
                    <a:pt x="362397" y="983156"/>
                  </a:cubicBezTo>
                  <a:cubicBezTo>
                    <a:pt x="364616" y="984266"/>
                    <a:pt x="366835" y="985930"/>
                    <a:pt x="368500" y="989259"/>
                  </a:cubicBezTo>
                  <a:cubicBezTo>
                    <a:pt x="329662" y="991479"/>
                    <a:pt x="297482" y="1009788"/>
                    <a:pt x="263638" y="1021994"/>
                  </a:cubicBezTo>
                  <a:cubicBezTo>
                    <a:pt x="228684" y="1034200"/>
                    <a:pt x="195394" y="1033645"/>
                    <a:pt x="162105" y="1018665"/>
                  </a:cubicBezTo>
                  <a:cubicBezTo>
                    <a:pt x="82210" y="983156"/>
                    <a:pt x="18959" y="932112"/>
                    <a:pt x="3424" y="841676"/>
                  </a:cubicBezTo>
                  <a:cubicBezTo>
                    <a:pt x="-9337" y="766218"/>
                    <a:pt x="13966" y="697975"/>
                    <a:pt x="66675" y="641382"/>
                  </a:cubicBezTo>
                  <a:cubicBezTo>
                    <a:pt x="79713" y="627234"/>
                    <a:pt x="94971" y="622241"/>
                    <a:pt x="111754" y="620784"/>
                  </a:cubicBezTo>
                  <a:close/>
                  <a:moveTo>
                    <a:pt x="711798" y="611352"/>
                  </a:moveTo>
                  <a:cubicBezTo>
                    <a:pt x="722895" y="612809"/>
                    <a:pt x="733575" y="616415"/>
                    <a:pt x="743562" y="624183"/>
                  </a:cubicBezTo>
                  <a:cubicBezTo>
                    <a:pt x="772413" y="646931"/>
                    <a:pt x="769084" y="678001"/>
                    <a:pt x="763536" y="707961"/>
                  </a:cubicBezTo>
                  <a:cubicBezTo>
                    <a:pt x="755769" y="747354"/>
                    <a:pt x="734685" y="780090"/>
                    <a:pt x="701395" y="802838"/>
                  </a:cubicBezTo>
                  <a:cubicBezTo>
                    <a:pt x="679757" y="817263"/>
                    <a:pt x="686415" y="829469"/>
                    <a:pt x="700841" y="842230"/>
                  </a:cubicBezTo>
                  <a:cubicBezTo>
                    <a:pt x="725808" y="863869"/>
                    <a:pt x="752995" y="852772"/>
                    <a:pt x="779071" y="843895"/>
                  </a:cubicBezTo>
                  <a:cubicBezTo>
                    <a:pt x="793497" y="838901"/>
                    <a:pt x="807367" y="830579"/>
                    <a:pt x="825122" y="822257"/>
                  </a:cubicBezTo>
                  <a:cubicBezTo>
                    <a:pt x="829005" y="859430"/>
                    <a:pt x="814580" y="885507"/>
                    <a:pt x="787948" y="903261"/>
                  </a:cubicBezTo>
                  <a:cubicBezTo>
                    <a:pt x="763536" y="919906"/>
                    <a:pt x="736904" y="933222"/>
                    <a:pt x="711383" y="947647"/>
                  </a:cubicBezTo>
                  <a:cubicBezTo>
                    <a:pt x="699176" y="954860"/>
                    <a:pt x="686415" y="964292"/>
                    <a:pt x="681422" y="975943"/>
                  </a:cubicBezTo>
                  <a:cubicBezTo>
                    <a:pt x="672545" y="997027"/>
                    <a:pt x="658674" y="997582"/>
                    <a:pt x="640920" y="992588"/>
                  </a:cubicBezTo>
                  <a:cubicBezTo>
                    <a:pt x="599308" y="982046"/>
                    <a:pt x="554922" y="985375"/>
                    <a:pt x="516084" y="962628"/>
                  </a:cubicBezTo>
                  <a:cubicBezTo>
                    <a:pt x="511645" y="959853"/>
                    <a:pt x="507761" y="961518"/>
                    <a:pt x="503323" y="963737"/>
                  </a:cubicBezTo>
                  <a:cubicBezTo>
                    <a:pt x="475582" y="978163"/>
                    <a:pt x="455608" y="963182"/>
                    <a:pt x="442847" y="942099"/>
                  </a:cubicBezTo>
                  <a:cubicBezTo>
                    <a:pt x="406228" y="882733"/>
                    <a:pt x="395132" y="818928"/>
                    <a:pt x="418989" y="751794"/>
                  </a:cubicBezTo>
                  <a:cubicBezTo>
                    <a:pt x="428976" y="723497"/>
                    <a:pt x="448950" y="702413"/>
                    <a:pt x="477801" y="688543"/>
                  </a:cubicBezTo>
                  <a:cubicBezTo>
                    <a:pt x="476691" y="745135"/>
                    <a:pt x="503877" y="761226"/>
                    <a:pt x="556586" y="744025"/>
                  </a:cubicBezTo>
                  <a:cubicBezTo>
                    <a:pt x="593204" y="731819"/>
                    <a:pt x="625385" y="713510"/>
                    <a:pt x="655345" y="690207"/>
                  </a:cubicBezTo>
                  <a:cubicBezTo>
                    <a:pt x="690299" y="663020"/>
                    <a:pt x="696957" y="640273"/>
                    <a:pt x="677538" y="611422"/>
                  </a:cubicBezTo>
                  <a:cubicBezTo>
                    <a:pt x="689190" y="610589"/>
                    <a:pt x="700702" y="609896"/>
                    <a:pt x="711798" y="611352"/>
                  </a:cubicBezTo>
                  <a:close/>
                  <a:moveTo>
                    <a:pt x="1314964" y="215969"/>
                  </a:moveTo>
                  <a:cubicBezTo>
                    <a:pt x="1349849" y="211669"/>
                    <a:pt x="1386329" y="217495"/>
                    <a:pt x="1413793" y="240243"/>
                  </a:cubicBezTo>
                  <a:cubicBezTo>
                    <a:pt x="1424890" y="249675"/>
                    <a:pt x="1437096" y="257443"/>
                    <a:pt x="1454851" y="270204"/>
                  </a:cubicBezTo>
                  <a:cubicBezTo>
                    <a:pt x="1424890" y="265765"/>
                    <a:pt x="1401587" y="259662"/>
                    <a:pt x="1377729" y="260217"/>
                  </a:cubicBezTo>
                  <a:cubicBezTo>
                    <a:pt x="1324466" y="261327"/>
                    <a:pt x="1310595" y="276862"/>
                    <a:pt x="1320027" y="329570"/>
                  </a:cubicBezTo>
                  <a:cubicBezTo>
                    <a:pt x="1327240" y="371182"/>
                    <a:pt x="1356645" y="404472"/>
                    <a:pt x="1392155" y="410575"/>
                  </a:cubicBezTo>
                  <a:cubicBezTo>
                    <a:pt x="1392709" y="410020"/>
                    <a:pt x="1393819" y="408910"/>
                    <a:pt x="1394373" y="408910"/>
                  </a:cubicBezTo>
                  <a:cubicBezTo>
                    <a:pt x="1442644" y="418897"/>
                    <a:pt x="1489250" y="409465"/>
                    <a:pt x="1536410" y="399478"/>
                  </a:cubicBezTo>
                  <a:cubicBezTo>
                    <a:pt x="1573028" y="387272"/>
                    <a:pt x="1573028" y="387272"/>
                    <a:pt x="1550835" y="343441"/>
                  </a:cubicBezTo>
                  <a:cubicBezTo>
                    <a:pt x="1595221" y="364524"/>
                    <a:pt x="1625737" y="393930"/>
                    <a:pt x="1635724" y="440535"/>
                  </a:cubicBezTo>
                  <a:cubicBezTo>
                    <a:pt x="1641827" y="469941"/>
                    <a:pt x="1627956" y="493244"/>
                    <a:pt x="1600769" y="509334"/>
                  </a:cubicBezTo>
                  <a:cubicBezTo>
                    <a:pt x="1570809" y="527088"/>
                    <a:pt x="1536410" y="538185"/>
                    <a:pt x="1511997" y="564816"/>
                  </a:cubicBezTo>
                  <a:cubicBezTo>
                    <a:pt x="1498682" y="578687"/>
                    <a:pt x="1498682" y="592003"/>
                    <a:pt x="1514771" y="601435"/>
                  </a:cubicBezTo>
                  <a:cubicBezTo>
                    <a:pt x="1535300" y="613086"/>
                    <a:pt x="1526423" y="619744"/>
                    <a:pt x="1513107" y="627512"/>
                  </a:cubicBezTo>
                  <a:cubicBezTo>
                    <a:pt x="1465947" y="654698"/>
                    <a:pt x="1416013" y="654143"/>
                    <a:pt x="1365523" y="643047"/>
                  </a:cubicBezTo>
                  <a:cubicBezTo>
                    <a:pt x="1292840" y="626957"/>
                    <a:pt x="1228480" y="594777"/>
                    <a:pt x="1187978" y="530417"/>
                  </a:cubicBezTo>
                  <a:cubicBezTo>
                    <a:pt x="1131941" y="441645"/>
                    <a:pt x="1139154" y="325686"/>
                    <a:pt x="1225706" y="252449"/>
                  </a:cubicBezTo>
                  <a:cubicBezTo>
                    <a:pt x="1246789" y="234694"/>
                    <a:pt x="1280079" y="220269"/>
                    <a:pt x="1314964" y="215969"/>
                  </a:cubicBezTo>
                  <a:close/>
                  <a:moveTo>
                    <a:pt x="404565" y="179420"/>
                  </a:moveTo>
                  <a:cubicBezTo>
                    <a:pt x="438687" y="175883"/>
                    <a:pt x="473641" y="180322"/>
                    <a:pt x="509427" y="194747"/>
                  </a:cubicBezTo>
                  <a:cubicBezTo>
                    <a:pt x="536059" y="205289"/>
                    <a:pt x="554368" y="224708"/>
                    <a:pt x="578226" y="250230"/>
                  </a:cubicBezTo>
                  <a:cubicBezTo>
                    <a:pt x="550484" y="243572"/>
                    <a:pt x="528846" y="243017"/>
                    <a:pt x="507763" y="244127"/>
                  </a:cubicBezTo>
                  <a:cubicBezTo>
                    <a:pt x="478357" y="245791"/>
                    <a:pt x="463931" y="264656"/>
                    <a:pt x="468370" y="294061"/>
                  </a:cubicBezTo>
                  <a:cubicBezTo>
                    <a:pt x="469480" y="300719"/>
                    <a:pt x="472254" y="307932"/>
                    <a:pt x="465596" y="311261"/>
                  </a:cubicBezTo>
                  <a:cubicBezTo>
                    <a:pt x="445068" y="321248"/>
                    <a:pt x="429531" y="334564"/>
                    <a:pt x="418990" y="355647"/>
                  </a:cubicBezTo>
                  <a:cubicBezTo>
                    <a:pt x="415106" y="364524"/>
                    <a:pt x="408448" y="355092"/>
                    <a:pt x="404009" y="351208"/>
                  </a:cubicBezTo>
                  <a:cubicBezTo>
                    <a:pt x="397351" y="345105"/>
                    <a:pt x="389584" y="342331"/>
                    <a:pt x="381262" y="345660"/>
                  </a:cubicBezTo>
                  <a:cubicBezTo>
                    <a:pt x="370165" y="350099"/>
                    <a:pt x="371274" y="360086"/>
                    <a:pt x="371274" y="369518"/>
                  </a:cubicBezTo>
                  <a:cubicBezTo>
                    <a:pt x="370165" y="416123"/>
                    <a:pt x="406783" y="446638"/>
                    <a:pt x="467815" y="449414"/>
                  </a:cubicBezTo>
                  <a:cubicBezTo>
                    <a:pt x="553813" y="452743"/>
                    <a:pt x="614844" y="411684"/>
                    <a:pt x="660340" y="342331"/>
                  </a:cubicBezTo>
                  <a:cubicBezTo>
                    <a:pt x="667553" y="367298"/>
                    <a:pt x="664224" y="385053"/>
                    <a:pt x="645360" y="409465"/>
                  </a:cubicBezTo>
                  <a:cubicBezTo>
                    <a:pt x="602083" y="464394"/>
                    <a:pt x="541607" y="489361"/>
                    <a:pt x="475028" y="503787"/>
                  </a:cubicBezTo>
                  <a:cubicBezTo>
                    <a:pt x="465041" y="506006"/>
                    <a:pt x="455054" y="503232"/>
                    <a:pt x="445068" y="500458"/>
                  </a:cubicBezTo>
                  <a:cubicBezTo>
                    <a:pt x="428976" y="495464"/>
                    <a:pt x="414551" y="498793"/>
                    <a:pt x="403455" y="513773"/>
                  </a:cubicBezTo>
                  <a:cubicBezTo>
                    <a:pt x="392913" y="528199"/>
                    <a:pt x="390693" y="542070"/>
                    <a:pt x="400125" y="557605"/>
                  </a:cubicBezTo>
                  <a:cubicBezTo>
                    <a:pt x="407893" y="570366"/>
                    <a:pt x="415661" y="582572"/>
                    <a:pt x="427312" y="601991"/>
                  </a:cubicBezTo>
                  <a:cubicBezTo>
                    <a:pt x="326334" y="572030"/>
                    <a:pt x="252542" y="519877"/>
                    <a:pt x="213704" y="427774"/>
                  </a:cubicBezTo>
                  <a:cubicBezTo>
                    <a:pt x="180414" y="347879"/>
                    <a:pt x="218143" y="258552"/>
                    <a:pt x="304695" y="211947"/>
                  </a:cubicBezTo>
                  <a:cubicBezTo>
                    <a:pt x="337153" y="194470"/>
                    <a:pt x="370443" y="182957"/>
                    <a:pt x="404565" y="179420"/>
                  </a:cubicBezTo>
                  <a:close/>
                  <a:moveTo>
                    <a:pt x="818811" y="2015"/>
                  </a:moveTo>
                  <a:cubicBezTo>
                    <a:pt x="828313" y="-1106"/>
                    <a:pt x="838993" y="-552"/>
                    <a:pt x="851199" y="3332"/>
                  </a:cubicBezTo>
                  <a:cubicBezTo>
                    <a:pt x="901689" y="19422"/>
                    <a:pt x="927766" y="54931"/>
                    <a:pt x="935534" y="109304"/>
                  </a:cubicBezTo>
                  <a:cubicBezTo>
                    <a:pt x="912231" y="99872"/>
                    <a:pt x="904464" y="113743"/>
                    <a:pt x="898915" y="132052"/>
                  </a:cubicBezTo>
                  <a:cubicBezTo>
                    <a:pt x="874502" y="210837"/>
                    <a:pt x="896141" y="284629"/>
                    <a:pt x="923327" y="357867"/>
                  </a:cubicBezTo>
                  <a:cubicBezTo>
                    <a:pt x="941637" y="406692"/>
                    <a:pt x="967713" y="451078"/>
                    <a:pt x="1010990" y="482703"/>
                  </a:cubicBezTo>
                  <a:cubicBezTo>
                    <a:pt x="1016538" y="484922"/>
                    <a:pt x="1021532" y="487697"/>
                    <a:pt x="1027080" y="489916"/>
                  </a:cubicBezTo>
                  <a:cubicBezTo>
                    <a:pt x="1032073" y="511554"/>
                    <a:pt x="1014319" y="508780"/>
                    <a:pt x="1003777" y="509890"/>
                  </a:cubicBezTo>
                  <a:cubicBezTo>
                    <a:pt x="991571" y="510444"/>
                    <a:pt x="978810" y="506561"/>
                    <a:pt x="966049" y="504896"/>
                  </a:cubicBezTo>
                  <a:cubicBezTo>
                    <a:pt x="962165" y="503232"/>
                    <a:pt x="958836" y="501012"/>
                    <a:pt x="954953" y="499348"/>
                  </a:cubicBezTo>
                  <a:cubicBezTo>
                    <a:pt x="921663" y="493800"/>
                    <a:pt x="898360" y="471052"/>
                    <a:pt x="873392" y="451633"/>
                  </a:cubicBezTo>
                  <a:cubicBezTo>
                    <a:pt x="860631" y="441646"/>
                    <a:pt x="849535" y="428885"/>
                    <a:pt x="837883" y="417788"/>
                  </a:cubicBezTo>
                  <a:cubicBezTo>
                    <a:pt x="832890" y="413350"/>
                    <a:pt x="825122" y="407802"/>
                    <a:pt x="834554" y="400034"/>
                  </a:cubicBezTo>
                  <a:cubicBezTo>
                    <a:pt x="837328" y="396705"/>
                    <a:pt x="840103" y="392821"/>
                    <a:pt x="842877" y="388938"/>
                  </a:cubicBezTo>
                  <a:cubicBezTo>
                    <a:pt x="869509" y="351209"/>
                    <a:pt x="860076" y="311816"/>
                    <a:pt x="842877" y="274642"/>
                  </a:cubicBezTo>
                  <a:cubicBezTo>
                    <a:pt x="826787" y="240243"/>
                    <a:pt x="806258" y="207508"/>
                    <a:pt x="761317" y="205289"/>
                  </a:cubicBezTo>
                  <a:cubicBezTo>
                    <a:pt x="749666" y="204734"/>
                    <a:pt x="751330" y="198631"/>
                    <a:pt x="753550" y="189754"/>
                  </a:cubicBezTo>
                  <a:cubicBezTo>
                    <a:pt x="760762" y="149252"/>
                    <a:pt x="765756" y="108195"/>
                    <a:pt x="772969" y="67692"/>
                  </a:cubicBezTo>
                  <a:cubicBezTo>
                    <a:pt x="775743" y="51602"/>
                    <a:pt x="784065" y="36622"/>
                    <a:pt x="793497" y="22751"/>
                  </a:cubicBezTo>
                  <a:cubicBezTo>
                    <a:pt x="800988" y="11932"/>
                    <a:pt x="809310" y="5135"/>
                    <a:pt x="818811" y="2015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="" xmlns:a16="http://schemas.microsoft.com/office/drawing/2014/main" id="{AF4F1D39-A169-450D-8638-9610D5B107E4}"/>
              </a:ext>
            </a:extLst>
          </p:cNvPr>
          <p:cNvGrpSpPr/>
          <p:nvPr/>
        </p:nvGrpSpPr>
        <p:grpSpPr>
          <a:xfrm>
            <a:off x="1819985" y="2265204"/>
            <a:ext cx="1786540" cy="1725509"/>
            <a:chOff x="2679364" y="2112041"/>
            <a:chExt cx="1786540" cy="1725509"/>
          </a:xfrm>
        </p:grpSpPr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34365C9-5414-4B07-96FA-D2BA721271C5}"/>
                </a:ext>
              </a:extLst>
            </p:cNvPr>
            <p:cNvSpPr/>
            <p:nvPr/>
          </p:nvSpPr>
          <p:spPr>
            <a:xfrm>
              <a:off x="2679364" y="2112041"/>
              <a:ext cx="1786540" cy="1725509"/>
            </a:xfrm>
            <a:custGeom>
              <a:avLst/>
              <a:gdLst>
                <a:gd name="connsiteX0" fmla="*/ 1773049 w 1786539"/>
                <a:gd name="connsiteY0" fmla="*/ 704868 h 1725508"/>
                <a:gd name="connsiteX1" fmla="*/ 1760843 w 1786539"/>
                <a:gd name="connsiteY1" fmla="*/ 683785 h 1725508"/>
                <a:gd name="connsiteX2" fmla="*/ 1695373 w 1786539"/>
                <a:gd name="connsiteY2" fmla="*/ 596677 h 1725508"/>
                <a:gd name="connsiteX3" fmla="*/ 1617142 w 1786539"/>
                <a:gd name="connsiteY3" fmla="*/ 634405 h 1725508"/>
                <a:gd name="connsiteX4" fmla="*/ 1571092 w 1786539"/>
                <a:gd name="connsiteY4" fmla="*/ 695991 h 1725508"/>
                <a:gd name="connsiteX5" fmla="*/ 1491197 w 1786539"/>
                <a:gd name="connsiteY5" fmla="*/ 763125 h 1725508"/>
                <a:gd name="connsiteX6" fmla="*/ 1412967 w 1786539"/>
                <a:gd name="connsiteY6" fmla="*/ 818052 h 1725508"/>
                <a:gd name="connsiteX7" fmla="*/ 1386890 w 1786539"/>
                <a:gd name="connsiteY7" fmla="*/ 814724 h 1725508"/>
                <a:gd name="connsiteX8" fmla="*/ 1519493 w 1786539"/>
                <a:gd name="connsiteY8" fmla="*/ 718739 h 1725508"/>
                <a:gd name="connsiteX9" fmla="*/ 1515055 w 1786539"/>
                <a:gd name="connsiteY9" fmla="*/ 669914 h 1725508"/>
                <a:gd name="connsiteX10" fmla="*/ 1512280 w 1786539"/>
                <a:gd name="connsiteY10" fmla="*/ 632741 h 1725508"/>
                <a:gd name="connsiteX11" fmla="*/ 1537802 w 1786539"/>
                <a:gd name="connsiteY11" fmla="*/ 607773 h 1725508"/>
                <a:gd name="connsiteX12" fmla="*/ 1550563 w 1786539"/>
                <a:gd name="connsiteY12" fmla="*/ 574484 h 1725508"/>
                <a:gd name="connsiteX13" fmla="*/ 1516719 w 1786539"/>
                <a:gd name="connsiteY13" fmla="*/ 554510 h 1725508"/>
                <a:gd name="connsiteX14" fmla="*/ 1456798 w 1786539"/>
                <a:gd name="connsiteY14" fmla="*/ 563387 h 1725508"/>
                <a:gd name="connsiteX15" fmla="*/ 1402425 w 1786539"/>
                <a:gd name="connsiteY15" fmla="*/ 567826 h 1725508"/>
                <a:gd name="connsiteX16" fmla="*/ 1341394 w 1786539"/>
                <a:gd name="connsiteY16" fmla="*/ 451313 h 1725508"/>
                <a:gd name="connsiteX17" fmla="*/ 1320311 w 1786539"/>
                <a:gd name="connsiteY17" fmla="*/ 363095 h 1725508"/>
                <a:gd name="connsiteX18" fmla="*/ 1270376 w 1786539"/>
                <a:gd name="connsiteY18" fmla="*/ 226608 h 1725508"/>
                <a:gd name="connsiteX19" fmla="*/ 1244854 w 1786539"/>
                <a:gd name="connsiteY19" fmla="*/ 147268 h 1725508"/>
                <a:gd name="connsiteX20" fmla="*/ 1137218 w 1786539"/>
                <a:gd name="connsiteY20" fmla="*/ 25206 h 1725508"/>
                <a:gd name="connsiteX21" fmla="*/ 1056213 w 1786539"/>
                <a:gd name="connsiteY21" fmla="*/ 17439 h 1725508"/>
                <a:gd name="connsiteX22" fmla="*/ 1061207 w 1786539"/>
                <a:gd name="connsiteY22" fmla="*/ 93450 h 1725508"/>
                <a:gd name="connsiteX23" fmla="*/ 1156637 w 1786539"/>
                <a:gd name="connsiteY23" fmla="*/ 163913 h 1725508"/>
                <a:gd name="connsiteX24" fmla="*/ 1207126 w 1786539"/>
                <a:gd name="connsiteY24" fmla="*/ 238814 h 1725508"/>
                <a:gd name="connsiteX25" fmla="*/ 1239306 w 1786539"/>
                <a:gd name="connsiteY25" fmla="*/ 304838 h 1725508"/>
                <a:gd name="connsiteX26" fmla="*/ 1247628 w 1786539"/>
                <a:gd name="connsiteY26" fmla="*/ 323703 h 1725508"/>
                <a:gd name="connsiteX27" fmla="*/ 1277589 w 1786539"/>
                <a:gd name="connsiteY27" fmla="*/ 456861 h 1725508"/>
                <a:gd name="connsiteX28" fmla="*/ 1294234 w 1786539"/>
                <a:gd name="connsiteY28" fmla="*/ 500137 h 1725508"/>
                <a:gd name="connsiteX29" fmla="*/ 1272041 w 1786539"/>
                <a:gd name="connsiteY29" fmla="*/ 516782 h 1725508"/>
                <a:gd name="connsiteX30" fmla="*/ 1222661 w 1786539"/>
                <a:gd name="connsiteY30" fmla="*/ 476834 h 1725508"/>
                <a:gd name="connsiteX31" fmla="*/ 1160521 w 1786539"/>
                <a:gd name="connsiteY31" fmla="*/ 464628 h 1725508"/>
                <a:gd name="connsiteX32" fmla="*/ 1022924 w 1786539"/>
                <a:gd name="connsiteY32" fmla="*/ 452977 h 1725508"/>
                <a:gd name="connsiteX33" fmla="*/ 1072303 w 1786539"/>
                <a:gd name="connsiteY33" fmla="*/ 429120 h 1725508"/>
                <a:gd name="connsiteX34" fmla="*/ 1103929 w 1786539"/>
                <a:gd name="connsiteY34" fmla="*/ 395275 h 1725508"/>
                <a:gd name="connsiteX35" fmla="*/ 1071749 w 1786539"/>
                <a:gd name="connsiteY35" fmla="*/ 248246 h 1725508"/>
                <a:gd name="connsiteX36" fmla="*/ 1024588 w 1786539"/>
                <a:gd name="connsiteY36" fmla="*/ 246027 h 1725508"/>
                <a:gd name="connsiteX37" fmla="*/ 953571 w 1786539"/>
                <a:gd name="connsiteY37" fmla="*/ 257123 h 1725508"/>
                <a:gd name="connsiteX38" fmla="*/ 926939 w 1786539"/>
                <a:gd name="connsiteY38" fmla="*/ 250466 h 1725508"/>
                <a:gd name="connsiteX39" fmla="*/ 802658 w 1786539"/>
                <a:gd name="connsiteY39" fmla="*/ 214402 h 1725508"/>
                <a:gd name="connsiteX40" fmla="*/ 686145 w 1786539"/>
                <a:gd name="connsiteY40" fmla="*/ 261562 h 1725508"/>
                <a:gd name="connsiteX41" fmla="*/ 656739 w 1786539"/>
                <a:gd name="connsiteY41" fmla="*/ 275987 h 1725508"/>
                <a:gd name="connsiteX42" fmla="*/ 582947 w 1786539"/>
                <a:gd name="connsiteY42" fmla="*/ 267665 h 1725508"/>
                <a:gd name="connsiteX43" fmla="*/ 518032 w 1786539"/>
                <a:gd name="connsiteY43" fmla="*/ 315935 h 1725508"/>
                <a:gd name="connsiteX44" fmla="*/ 555760 w 1786539"/>
                <a:gd name="connsiteY44" fmla="*/ 378076 h 1725508"/>
                <a:gd name="connsiteX45" fmla="*/ 607914 w 1786539"/>
                <a:gd name="connsiteY45" fmla="*/ 395275 h 1725508"/>
                <a:gd name="connsiteX46" fmla="*/ 637320 w 1786539"/>
                <a:gd name="connsiteY46" fmla="*/ 402488 h 1725508"/>
                <a:gd name="connsiteX47" fmla="*/ 677267 w 1786539"/>
                <a:gd name="connsiteY47" fmla="*/ 467402 h 1725508"/>
                <a:gd name="connsiteX48" fmla="*/ 632326 w 1786539"/>
                <a:gd name="connsiteY48" fmla="*/ 494034 h 1725508"/>
                <a:gd name="connsiteX49" fmla="*/ 610688 w 1786539"/>
                <a:gd name="connsiteY49" fmla="*/ 497918 h 1725508"/>
                <a:gd name="connsiteX50" fmla="*/ 544109 w 1786539"/>
                <a:gd name="connsiteY50" fmla="*/ 533427 h 1725508"/>
                <a:gd name="connsiteX51" fmla="*/ 502497 w 1786539"/>
                <a:gd name="connsiteY51" fmla="*/ 466848 h 1725508"/>
                <a:gd name="connsiteX52" fmla="*/ 436473 w 1786539"/>
                <a:gd name="connsiteY52" fmla="*/ 435777 h 1725508"/>
                <a:gd name="connsiteX53" fmla="*/ 408177 w 1786539"/>
                <a:gd name="connsiteY53" fmla="*/ 425791 h 1725508"/>
                <a:gd name="connsiteX54" fmla="*/ 360462 w 1786539"/>
                <a:gd name="connsiteY54" fmla="*/ 363095 h 1725508"/>
                <a:gd name="connsiteX55" fmla="*/ 304979 w 1786539"/>
                <a:gd name="connsiteY55" fmla="*/ 345896 h 1725508"/>
                <a:gd name="connsiteX56" fmla="*/ 172376 w 1786539"/>
                <a:gd name="connsiteY56" fmla="*/ 343121 h 1725508"/>
                <a:gd name="connsiteX57" fmla="*/ 118003 w 1786539"/>
                <a:gd name="connsiteY57" fmla="*/ 380295 h 1725508"/>
                <a:gd name="connsiteX58" fmla="*/ 80829 w 1786539"/>
                <a:gd name="connsiteY58" fmla="*/ 410810 h 1725508"/>
                <a:gd name="connsiteX59" fmla="*/ 18689 w 1786539"/>
                <a:gd name="connsiteY59" fmla="*/ 442435 h 1725508"/>
                <a:gd name="connsiteX60" fmla="*/ 41437 w 1786539"/>
                <a:gd name="connsiteY60" fmla="*/ 516782 h 1725508"/>
                <a:gd name="connsiteX61" fmla="*/ 116893 w 1786539"/>
                <a:gd name="connsiteY61" fmla="*/ 604999 h 1725508"/>
                <a:gd name="connsiteX62" fmla="*/ 172376 w 1786539"/>
                <a:gd name="connsiteY62" fmla="*/ 666585 h 1725508"/>
                <a:gd name="connsiteX63" fmla="*/ 266141 w 1786539"/>
                <a:gd name="connsiteY63" fmla="*/ 709307 h 1725508"/>
                <a:gd name="connsiteX64" fmla="*/ 276128 w 1786539"/>
                <a:gd name="connsiteY64" fmla="*/ 732609 h 1725508"/>
                <a:gd name="connsiteX65" fmla="*/ 273909 w 1786539"/>
                <a:gd name="connsiteY65" fmla="*/ 834697 h 1725508"/>
                <a:gd name="connsiteX66" fmla="*/ 273909 w 1786539"/>
                <a:gd name="connsiteY66" fmla="*/ 834697 h 1725508"/>
                <a:gd name="connsiteX67" fmla="*/ 273354 w 1786539"/>
                <a:gd name="connsiteY67" fmla="*/ 860219 h 1725508"/>
                <a:gd name="connsiteX68" fmla="*/ 273354 w 1786539"/>
                <a:gd name="connsiteY68" fmla="*/ 860219 h 1725508"/>
                <a:gd name="connsiteX69" fmla="*/ 272244 w 1786539"/>
                <a:gd name="connsiteY69" fmla="*/ 865768 h 1725508"/>
                <a:gd name="connsiteX70" fmla="*/ 272244 w 1786539"/>
                <a:gd name="connsiteY70" fmla="*/ 865768 h 1725508"/>
                <a:gd name="connsiteX71" fmla="*/ 225084 w 1786539"/>
                <a:gd name="connsiteY71" fmla="*/ 864103 h 1725508"/>
                <a:gd name="connsiteX72" fmla="*/ 79165 w 1786539"/>
                <a:gd name="connsiteY72" fmla="*/ 993378 h 1725508"/>
                <a:gd name="connsiteX73" fmla="*/ 64739 w 1786539"/>
                <a:gd name="connsiteY73" fmla="*/ 1087698 h 1725508"/>
                <a:gd name="connsiteX74" fmla="*/ 76946 w 1786539"/>
                <a:gd name="connsiteY74" fmla="*/ 1113775 h 1725508"/>
                <a:gd name="connsiteX75" fmla="*/ 102468 w 1786539"/>
                <a:gd name="connsiteY75" fmla="*/ 1163709 h 1725508"/>
                <a:gd name="connsiteX76" fmla="*/ 80275 w 1786539"/>
                <a:gd name="connsiteY76" fmla="*/ 1216972 h 1725508"/>
                <a:gd name="connsiteX77" fmla="*/ 83604 w 1786539"/>
                <a:gd name="connsiteY77" fmla="*/ 1257475 h 1725508"/>
                <a:gd name="connsiteX78" fmla="*/ 125215 w 1786539"/>
                <a:gd name="connsiteY78" fmla="*/ 1273565 h 1725508"/>
                <a:gd name="connsiteX79" fmla="*/ 156286 w 1786539"/>
                <a:gd name="connsiteY79" fmla="*/ 1280777 h 1725508"/>
                <a:gd name="connsiteX80" fmla="*/ 201781 w 1786539"/>
                <a:gd name="connsiteY80" fmla="*/ 1321280 h 1725508"/>
                <a:gd name="connsiteX81" fmla="*/ 322734 w 1786539"/>
                <a:gd name="connsiteY81" fmla="*/ 1327383 h 1725508"/>
                <a:gd name="connsiteX82" fmla="*/ 447015 w 1786539"/>
                <a:gd name="connsiteY82" fmla="*/ 1283551 h 1725508"/>
                <a:gd name="connsiteX83" fmla="*/ 493065 w 1786539"/>
                <a:gd name="connsiteY83" fmla="*/ 1249152 h 1725508"/>
                <a:gd name="connsiteX84" fmla="*/ 500278 w 1786539"/>
                <a:gd name="connsiteY84" fmla="*/ 1214198 h 1725508"/>
                <a:gd name="connsiteX85" fmla="*/ 519697 w 1786539"/>
                <a:gd name="connsiteY85" fmla="*/ 1137077 h 1725508"/>
                <a:gd name="connsiteX86" fmla="*/ 565747 w 1786539"/>
                <a:gd name="connsiteY86" fmla="*/ 1094911 h 1725508"/>
                <a:gd name="connsiteX87" fmla="*/ 544664 w 1786539"/>
                <a:gd name="connsiteY87" fmla="*/ 1058847 h 1725508"/>
                <a:gd name="connsiteX88" fmla="*/ 572405 w 1786539"/>
                <a:gd name="connsiteY88" fmla="*/ 1082705 h 1725508"/>
                <a:gd name="connsiteX89" fmla="*/ 663952 w 1786539"/>
                <a:gd name="connsiteY89" fmla="*/ 1139297 h 1725508"/>
                <a:gd name="connsiteX90" fmla="*/ 767704 w 1786539"/>
                <a:gd name="connsiteY90" fmla="*/ 1144290 h 1725508"/>
                <a:gd name="connsiteX91" fmla="*/ 810980 w 1786539"/>
                <a:gd name="connsiteY91" fmla="*/ 1102123 h 1725508"/>
                <a:gd name="connsiteX92" fmla="*/ 874785 w 1786539"/>
                <a:gd name="connsiteY92" fmla="*/ 1080485 h 1725508"/>
                <a:gd name="connsiteX93" fmla="*/ 926939 w 1786539"/>
                <a:gd name="connsiteY93" fmla="*/ 1082705 h 1725508"/>
                <a:gd name="connsiteX94" fmla="*/ 960229 w 1786539"/>
                <a:gd name="connsiteY94" fmla="*/ 1054963 h 1725508"/>
                <a:gd name="connsiteX95" fmla="*/ 902527 w 1786539"/>
                <a:gd name="connsiteY95" fmla="*/ 933456 h 1725508"/>
                <a:gd name="connsiteX96" fmla="*/ 901417 w 1786539"/>
                <a:gd name="connsiteY96" fmla="*/ 900167 h 1725508"/>
                <a:gd name="connsiteX97" fmla="*/ 926384 w 1786539"/>
                <a:gd name="connsiteY97" fmla="*/ 889070 h 1725508"/>
                <a:gd name="connsiteX98" fmla="*/ 947468 w 1786539"/>
                <a:gd name="connsiteY98" fmla="*/ 851342 h 1725508"/>
                <a:gd name="connsiteX99" fmla="*/ 968551 w 1786539"/>
                <a:gd name="connsiteY99" fmla="*/ 836362 h 1725508"/>
                <a:gd name="connsiteX100" fmla="*/ 1032356 w 1786539"/>
                <a:gd name="connsiteY100" fmla="*/ 849123 h 1725508"/>
                <a:gd name="connsiteX101" fmla="*/ 1051220 w 1786539"/>
                <a:gd name="connsiteY101" fmla="*/ 825265 h 1725508"/>
                <a:gd name="connsiteX102" fmla="*/ 993518 w 1786539"/>
                <a:gd name="connsiteY102" fmla="*/ 706533 h 1725508"/>
                <a:gd name="connsiteX103" fmla="*/ 874785 w 1786539"/>
                <a:gd name="connsiteY103" fmla="*/ 699875 h 1725508"/>
                <a:gd name="connsiteX104" fmla="*/ 849818 w 1786539"/>
                <a:gd name="connsiteY104" fmla="*/ 725951 h 1725508"/>
                <a:gd name="connsiteX105" fmla="*/ 738298 w 1786539"/>
                <a:gd name="connsiteY105" fmla="*/ 782544 h 1725508"/>
                <a:gd name="connsiteX106" fmla="*/ 693912 w 1786539"/>
                <a:gd name="connsiteY106" fmla="*/ 783653 h 1725508"/>
                <a:gd name="connsiteX107" fmla="*/ 693912 w 1786539"/>
                <a:gd name="connsiteY107" fmla="*/ 783653 h 1725508"/>
                <a:gd name="connsiteX108" fmla="*/ 666726 w 1786539"/>
                <a:gd name="connsiteY108" fmla="*/ 778105 h 1725508"/>
                <a:gd name="connsiteX109" fmla="*/ 666726 w 1786539"/>
                <a:gd name="connsiteY109" fmla="*/ 778105 h 1725508"/>
                <a:gd name="connsiteX110" fmla="*/ 666726 w 1786539"/>
                <a:gd name="connsiteY110" fmla="*/ 778105 h 1725508"/>
                <a:gd name="connsiteX111" fmla="*/ 657848 w 1786539"/>
                <a:gd name="connsiteY111" fmla="*/ 755912 h 1725508"/>
                <a:gd name="connsiteX112" fmla="*/ 559644 w 1786539"/>
                <a:gd name="connsiteY112" fmla="*/ 843575 h 1725508"/>
                <a:gd name="connsiteX113" fmla="*/ 543554 w 1786539"/>
                <a:gd name="connsiteY113" fmla="*/ 902386 h 1725508"/>
                <a:gd name="connsiteX114" fmla="*/ 501387 w 1786539"/>
                <a:gd name="connsiteY114" fmla="*/ 941224 h 1725508"/>
                <a:gd name="connsiteX115" fmla="*/ 425931 w 1786539"/>
                <a:gd name="connsiteY115" fmla="*/ 876309 h 1725508"/>
                <a:gd name="connsiteX116" fmla="*/ 337714 w 1786539"/>
                <a:gd name="connsiteY116" fmla="*/ 879083 h 1725508"/>
                <a:gd name="connsiteX117" fmla="*/ 317740 w 1786539"/>
                <a:gd name="connsiteY117" fmla="*/ 866322 h 1725508"/>
                <a:gd name="connsiteX118" fmla="*/ 349365 w 1786539"/>
                <a:gd name="connsiteY118" fmla="*/ 773112 h 1725508"/>
                <a:gd name="connsiteX119" fmla="*/ 456447 w 1786539"/>
                <a:gd name="connsiteY119" fmla="*/ 735383 h 1725508"/>
                <a:gd name="connsiteX120" fmla="*/ 523581 w 1786539"/>
                <a:gd name="connsiteY120" fmla="*/ 688778 h 1725508"/>
                <a:gd name="connsiteX121" fmla="*/ 652300 w 1786539"/>
                <a:gd name="connsiteY121" fmla="*/ 553401 h 1725508"/>
                <a:gd name="connsiteX122" fmla="*/ 692802 w 1786539"/>
                <a:gd name="connsiteY122" fmla="*/ 535646 h 1725508"/>
                <a:gd name="connsiteX123" fmla="*/ 717215 w 1786539"/>
                <a:gd name="connsiteY123" fmla="*/ 537865 h 1725508"/>
                <a:gd name="connsiteX124" fmla="*/ 877560 w 1786539"/>
                <a:gd name="connsiteY124" fmla="*/ 537865 h 1725508"/>
                <a:gd name="connsiteX125" fmla="*/ 893095 w 1786539"/>
                <a:gd name="connsiteY125" fmla="*/ 526214 h 1725508"/>
                <a:gd name="connsiteX126" fmla="*/ 954680 w 1786539"/>
                <a:gd name="connsiteY126" fmla="*/ 541749 h 1725508"/>
                <a:gd name="connsiteX127" fmla="*/ 960229 w 1786539"/>
                <a:gd name="connsiteY127" fmla="*/ 554510 h 1725508"/>
                <a:gd name="connsiteX128" fmla="*/ 955235 w 1786539"/>
                <a:gd name="connsiteY128" fmla="*/ 614431 h 1725508"/>
                <a:gd name="connsiteX129" fmla="*/ 955790 w 1786539"/>
                <a:gd name="connsiteY129" fmla="*/ 632741 h 1725508"/>
                <a:gd name="connsiteX130" fmla="*/ 1021259 w 1786539"/>
                <a:gd name="connsiteY130" fmla="*/ 724842 h 1725508"/>
                <a:gd name="connsiteX131" fmla="*/ 1141102 w 1786539"/>
                <a:gd name="connsiteY131" fmla="*/ 806956 h 1725508"/>
                <a:gd name="connsiteX132" fmla="*/ 1240416 w 1786539"/>
                <a:gd name="connsiteY132" fmla="*/ 811395 h 1725508"/>
                <a:gd name="connsiteX133" fmla="*/ 1329743 w 1786539"/>
                <a:gd name="connsiteY133" fmla="*/ 811395 h 1725508"/>
                <a:gd name="connsiteX134" fmla="*/ 1230984 w 1786539"/>
                <a:gd name="connsiteY134" fmla="*/ 917366 h 1725508"/>
                <a:gd name="connsiteX135" fmla="*/ 1198249 w 1786539"/>
                <a:gd name="connsiteY135" fmla="*/ 993932 h 1725508"/>
                <a:gd name="connsiteX136" fmla="*/ 1257615 w 1786539"/>
                <a:gd name="connsiteY136" fmla="*/ 1046641 h 1725508"/>
                <a:gd name="connsiteX137" fmla="*/ 1274815 w 1786539"/>
                <a:gd name="connsiteY137" fmla="*/ 1097130 h 1725508"/>
                <a:gd name="connsiteX138" fmla="*/ 1247628 w 1786539"/>
                <a:gd name="connsiteY138" fmla="*/ 1107672 h 1725508"/>
                <a:gd name="connsiteX139" fmla="*/ 1173282 w 1786539"/>
                <a:gd name="connsiteY139" fmla="*/ 1101569 h 1725508"/>
                <a:gd name="connsiteX140" fmla="*/ 1101154 w 1786539"/>
                <a:gd name="connsiteY140" fmla="*/ 1073272 h 1725508"/>
                <a:gd name="connsiteX141" fmla="*/ 1042898 w 1786539"/>
                <a:gd name="connsiteY141" fmla="*/ 1060512 h 1725508"/>
                <a:gd name="connsiteX142" fmla="*/ 904746 w 1786539"/>
                <a:gd name="connsiteY142" fmla="*/ 1156496 h 1725508"/>
                <a:gd name="connsiteX143" fmla="*/ 861470 w 1786539"/>
                <a:gd name="connsiteY143" fmla="*/ 1206986 h 1725508"/>
                <a:gd name="connsiteX144" fmla="*/ 837057 w 1786539"/>
                <a:gd name="connsiteY144" fmla="*/ 1203657 h 1725508"/>
                <a:gd name="connsiteX145" fmla="*/ 784349 w 1786539"/>
                <a:gd name="connsiteY145" fmla="*/ 1200882 h 1725508"/>
                <a:gd name="connsiteX146" fmla="*/ 770478 w 1786539"/>
                <a:gd name="connsiteY146" fmla="*/ 1271900 h 1725508"/>
                <a:gd name="connsiteX147" fmla="*/ 770478 w 1786539"/>
                <a:gd name="connsiteY147" fmla="*/ 1271900 h 1725508"/>
                <a:gd name="connsiteX148" fmla="*/ 770478 w 1786539"/>
                <a:gd name="connsiteY148" fmla="*/ 1271900 h 1725508"/>
                <a:gd name="connsiteX149" fmla="*/ 754388 w 1786539"/>
                <a:gd name="connsiteY149" fmla="*/ 1288545 h 1725508"/>
                <a:gd name="connsiteX150" fmla="*/ 714995 w 1786539"/>
                <a:gd name="connsiteY150" fmla="*/ 1256365 h 1725508"/>
                <a:gd name="connsiteX151" fmla="*/ 655629 w 1786539"/>
                <a:gd name="connsiteY151" fmla="*/ 1223075 h 1725508"/>
                <a:gd name="connsiteX152" fmla="*/ 603475 w 1786539"/>
                <a:gd name="connsiteY152" fmla="*/ 1282997 h 1725508"/>
                <a:gd name="connsiteX153" fmla="*/ 529129 w 1786539"/>
                <a:gd name="connsiteY153" fmla="*/ 1332376 h 1725508"/>
                <a:gd name="connsiteX154" fmla="*/ 455337 w 1786539"/>
                <a:gd name="connsiteY154" fmla="*/ 1342363 h 1725508"/>
                <a:gd name="connsiteX155" fmla="*/ 428705 w 1786539"/>
                <a:gd name="connsiteY155" fmla="*/ 1367330 h 1725508"/>
                <a:gd name="connsiteX156" fmla="*/ 446460 w 1786539"/>
                <a:gd name="connsiteY156" fmla="*/ 1402284 h 1725508"/>
                <a:gd name="connsiteX157" fmla="*/ 486962 w 1786539"/>
                <a:gd name="connsiteY157" fmla="*/ 1471638 h 1725508"/>
                <a:gd name="connsiteX158" fmla="*/ 494730 w 1786539"/>
                <a:gd name="connsiteY158" fmla="*/ 1506592 h 1725508"/>
                <a:gd name="connsiteX159" fmla="*/ 485298 w 1786539"/>
                <a:gd name="connsiteY159" fmla="*/ 1529339 h 1725508"/>
                <a:gd name="connsiteX160" fmla="*/ 459221 w 1786539"/>
                <a:gd name="connsiteY160" fmla="*/ 1568732 h 1725508"/>
                <a:gd name="connsiteX161" fmla="*/ 520252 w 1786539"/>
                <a:gd name="connsiteY161" fmla="*/ 1640305 h 1725508"/>
                <a:gd name="connsiteX162" fmla="*/ 550767 w 1786539"/>
                <a:gd name="connsiteY162" fmla="*/ 1642524 h 1725508"/>
                <a:gd name="connsiteX163" fmla="*/ 605695 w 1786539"/>
                <a:gd name="connsiteY163" fmla="*/ 1664162 h 1725508"/>
                <a:gd name="connsiteX164" fmla="*/ 700015 w 1786539"/>
                <a:gd name="connsiteY164" fmla="*/ 1656949 h 1725508"/>
                <a:gd name="connsiteX165" fmla="*/ 782684 w 1786539"/>
                <a:gd name="connsiteY165" fmla="*/ 1629763 h 1725508"/>
                <a:gd name="connsiteX166" fmla="*/ 853702 w 1786539"/>
                <a:gd name="connsiteY166" fmla="*/ 1626434 h 1725508"/>
                <a:gd name="connsiteX167" fmla="*/ 884217 w 1786539"/>
                <a:gd name="connsiteY167" fmla="*/ 1559300 h 1725508"/>
                <a:gd name="connsiteX168" fmla="*/ 864244 w 1786539"/>
                <a:gd name="connsiteY168" fmla="*/ 1510475 h 1725508"/>
                <a:gd name="connsiteX169" fmla="*/ 891430 w 1786539"/>
                <a:gd name="connsiteY169" fmla="*/ 1407833 h 1725508"/>
                <a:gd name="connsiteX170" fmla="*/ 936371 w 1786539"/>
                <a:gd name="connsiteY170" fmla="*/ 1405613 h 1725508"/>
                <a:gd name="connsiteX171" fmla="*/ 1010163 w 1786539"/>
                <a:gd name="connsiteY171" fmla="*/ 1476631 h 1725508"/>
                <a:gd name="connsiteX172" fmla="*/ 1020705 w 1786539"/>
                <a:gd name="connsiteY172" fmla="*/ 1530449 h 1725508"/>
                <a:gd name="connsiteX173" fmla="*/ 1093942 w 1786539"/>
                <a:gd name="connsiteY173" fmla="*/ 1650846 h 1725508"/>
                <a:gd name="connsiteX174" fmla="*/ 1207681 w 1786539"/>
                <a:gd name="connsiteY174" fmla="*/ 1693013 h 1725508"/>
                <a:gd name="connsiteX175" fmla="*/ 1308659 w 1786539"/>
                <a:gd name="connsiteY175" fmla="*/ 1712432 h 1725508"/>
                <a:gd name="connsiteX176" fmla="*/ 1349716 w 1786539"/>
                <a:gd name="connsiteY176" fmla="*/ 1726858 h 1725508"/>
                <a:gd name="connsiteX177" fmla="*/ 1451250 w 1786539"/>
                <a:gd name="connsiteY177" fmla="*/ 1663053 h 1725508"/>
                <a:gd name="connsiteX178" fmla="*/ 1397431 w 1786539"/>
                <a:gd name="connsiteY178" fmla="*/ 1458877 h 1725508"/>
                <a:gd name="connsiteX179" fmla="*/ 1362477 w 1786539"/>
                <a:gd name="connsiteY179" fmla="*/ 1413936 h 1725508"/>
                <a:gd name="connsiteX180" fmla="*/ 1277034 w 1786539"/>
                <a:gd name="connsiteY180" fmla="*/ 1326273 h 1725508"/>
                <a:gd name="connsiteX181" fmla="*/ 1252067 w 1786539"/>
                <a:gd name="connsiteY181" fmla="*/ 1306854 h 1725508"/>
                <a:gd name="connsiteX182" fmla="*/ 1279808 w 1786539"/>
                <a:gd name="connsiteY182" fmla="*/ 1278558 h 1725508"/>
                <a:gd name="connsiteX183" fmla="*/ 1319756 w 1786539"/>
                <a:gd name="connsiteY183" fmla="*/ 1261913 h 1725508"/>
                <a:gd name="connsiteX184" fmla="*/ 1360258 w 1786539"/>
                <a:gd name="connsiteY184" fmla="*/ 1263578 h 1725508"/>
                <a:gd name="connsiteX185" fmla="*/ 1381342 w 1786539"/>
                <a:gd name="connsiteY185" fmla="*/ 1289100 h 1725508"/>
                <a:gd name="connsiteX186" fmla="*/ 1510061 w 1786539"/>
                <a:gd name="connsiteY186" fmla="*/ 1339589 h 1725508"/>
                <a:gd name="connsiteX187" fmla="*/ 1579969 w 1786539"/>
                <a:gd name="connsiteY187" fmla="*/ 1348466 h 1725508"/>
                <a:gd name="connsiteX188" fmla="*/ 1625465 w 1786539"/>
                <a:gd name="connsiteY188" fmla="*/ 1332376 h 1725508"/>
                <a:gd name="connsiteX189" fmla="*/ 1591621 w 1786539"/>
                <a:gd name="connsiteY189" fmla="*/ 1097130 h 1725508"/>
                <a:gd name="connsiteX190" fmla="*/ 1510616 w 1786539"/>
                <a:gd name="connsiteY190" fmla="*/ 1021674 h 1725508"/>
                <a:gd name="connsiteX191" fmla="*/ 1486204 w 1786539"/>
                <a:gd name="connsiteY191" fmla="*/ 981726 h 1725508"/>
                <a:gd name="connsiteX192" fmla="*/ 1527261 w 1786539"/>
                <a:gd name="connsiteY192" fmla="*/ 976733 h 1725508"/>
                <a:gd name="connsiteX193" fmla="*/ 1615478 w 1786539"/>
                <a:gd name="connsiteY193" fmla="*/ 935676 h 1725508"/>
                <a:gd name="connsiteX194" fmla="*/ 1703695 w 1786539"/>
                <a:gd name="connsiteY194" fmla="*/ 846903 h 1725508"/>
                <a:gd name="connsiteX195" fmla="*/ 1771939 w 1786539"/>
                <a:gd name="connsiteY195" fmla="*/ 790866 h 1725508"/>
                <a:gd name="connsiteX196" fmla="*/ 1773049 w 1786539"/>
                <a:gd name="connsiteY196" fmla="*/ 704868 h 172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786539" h="1725508">
                  <a:moveTo>
                    <a:pt x="1773049" y="704868"/>
                  </a:moveTo>
                  <a:cubicBezTo>
                    <a:pt x="1768055" y="698210"/>
                    <a:pt x="1759733" y="692107"/>
                    <a:pt x="1760843" y="683785"/>
                  </a:cubicBezTo>
                  <a:cubicBezTo>
                    <a:pt x="1767500" y="633295"/>
                    <a:pt x="1732546" y="614431"/>
                    <a:pt x="1695373" y="596677"/>
                  </a:cubicBezTo>
                  <a:cubicBezTo>
                    <a:pt x="1651542" y="576148"/>
                    <a:pt x="1626575" y="586690"/>
                    <a:pt x="1617142" y="634405"/>
                  </a:cubicBezTo>
                  <a:cubicBezTo>
                    <a:pt x="1611040" y="663256"/>
                    <a:pt x="1596614" y="683230"/>
                    <a:pt x="1571092" y="695991"/>
                  </a:cubicBezTo>
                  <a:cubicBezTo>
                    <a:pt x="1538912" y="712081"/>
                    <a:pt x="1512835" y="735383"/>
                    <a:pt x="1491197" y="763125"/>
                  </a:cubicBezTo>
                  <a:cubicBezTo>
                    <a:pt x="1470668" y="789756"/>
                    <a:pt x="1443482" y="806401"/>
                    <a:pt x="1412967" y="818052"/>
                  </a:cubicBezTo>
                  <a:cubicBezTo>
                    <a:pt x="1403535" y="821381"/>
                    <a:pt x="1394103" y="825265"/>
                    <a:pt x="1386890" y="814724"/>
                  </a:cubicBezTo>
                  <a:cubicBezTo>
                    <a:pt x="1442927" y="797524"/>
                    <a:pt x="1484539" y="762015"/>
                    <a:pt x="1519493" y="718739"/>
                  </a:cubicBezTo>
                  <a:cubicBezTo>
                    <a:pt x="1531699" y="703204"/>
                    <a:pt x="1535583" y="681565"/>
                    <a:pt x="1515055" y="669914"/>
                  </a:cubicBezTo>
                  <a:cubicBezTo>
                    <a:pt x="1492307" y="656598"/>
                    <a:pt x="1502294" y="644947"/>
                    <a:pt x="1512280" y="632741"/>
                  </a:cubicBezTo>
                  <a:cubicBezTo>
                    <a:pt x="1519493" y="623309"/>
                    <a:pt x="1529480" y="616096"/>
                    <a:pt x="1537802" y="607773"/>
                  </a:cubicBezTo>
                  <a:cubicBezTo>
                    <a:pt x="1546680" y="598896"/>
                    <a:pt x="1557776" y="590019"/>
                    <a:pt x="1550563" y="574484"/>
                  </a:cubicBezTo>
                  <a:cubicBezTo>
                    <a:pt x="1543906" y="560613"/>
                    <a:pt x="1531699" y="555065"/>
                    <a:pt x="1516719" y="554510"/>
                  </a:cubicBezTo>
                  <a:cubicBezTo>
                    <a:pt x="1496190" y="553955"/>
                    <a:pt x="1476772" y="560613"/>
                    <a:pt x="1456798" y="563387"/>
                  </a:cubicBezTo>
                  <a:cubicBezTo>
                    <a:pt x="1439043" y="565607"/>
                    <a:pt x="1421844" y="575039"/>
                    <a:pt x="1402425" y="567826"/>
                  </a:cubicBezTo>
                  <a:cubicBezTo>
                    <a:pt x="1353600" y="548407"/>
                    <a:pt x="1326414" y="501802"/>
                    <a:pt x="1341394" y="451313"/>
                  </a:cubicBezTo>
                  <a:cubicBezTo>
                    <a:pt x="1351936" y="415804"/>
                    <a:pt x="1342504" y="388617"/>
                    <a:pt x="1320311" y="363095"/>
                  </a:cubicBezTo>
                  <a:cubicBezTo>
                    <a:pt x="1285911" y="324257"/>
                    <a:pt x="1267047" y="280426"/>
                    <a:pt x="1270376" y="226608"/>
                  </a:cubicBezTo>
                  <a:cubicBezTo>
                    <a:pt x="1272041" y="198312"/>
                    <a:pt x="1266493" y="169461"/>
                    <a:pt x="1244854" y="147268"/>
                  </a:cubicBezTo>
                  <a:cubicBezTo>
                    <a:pt x="1206571" y="108985"/>
                    <a:pt x="1167179" y="71812"/>
                    <a:pt x="1137218" y="25206"/>
                  </a:cubicBezTo>
                  <a:cubicBezTo>
                    <a:pt x="1116690" y="-6974"/>
                    <a:pt x="1082290" y="-6974"/>
                    <a:pt x="1056213" y="17439"/>
                  </a:cubicBezTo>
                  <a:cubicBezTo>
                    <a:pt x="1031246" y="40741"/>
                    <a:pt x="1032911" y="64599"/>
                    <a:pt x="1061207" y="93450"/>
                  </a:cubicBezTo>
                  <a:cubicBezTo>
                    <a:pt x="1089503" y="122301"/>
                    <a:pt x="1124457" y="141165"/>
                    <a:pt x="1156637" y="163913"/>
                  </a:cubicBezTo>
                  <a:cubicBezTo>
                    <a:pt x="1182714" y="182777"/>
                    <a:pt x="1204352" y="202196"/>
                    <a:pt x="1207126" y="238814"/>
                  </a:cubicBezTo>
                  <a:cubicBezTo>
                    <a:pt x="1208791" y="263226"/>
                    <a:pt x="1219887" y="287084"/>
                    <a:pt x="1239306" y="304838"/>
                  </a:cubicBezTo>
                  <a:cubicBezTo>
                    <a:pt x="1244854" y="309832"/>
                    <a:pt x="1250403" y="314271"/>
                    <a:pt x="1247628" y="323703"/>
                  </a:cubicBezTo>
                  <a:cubicBezTo>
                    <a:pt x="1233203" y="373637"/>
                    <a:pt x="1251512" y="416358"/>
                    <a:pt x="1277589" y="456861"/>
                  </a:cubicBezTo>
                  <a:cubicBezTo>
                    <a:pt x="1285911" y="470177"/>
                    <a:pt x="1291460" y="484602"/>
                    <a:pt x="1294234" y="500137"/>
                  </a:cubicBezTo>
                  <a:cubicBezTo>
                    <a:pt x="1298118" y="522330"/>
                    <a:pt x="1290350" y="523995"/>
                    <a:pt x="1272041" y="516782"/>
                  </a:cubicBezTo>
                  <a:cubicBezTo>
                    <a:pt x="1251512" y="508460"/>
                    <a:pt x="1239861" y="489041"/>
                    <a:pt x="1222661" y="476834"/>
                  </a:cubicBezTo>
                  <a:cubicBezTo>
                    <a:pt x="1204352" y="463519"/>
                    <a:pt x="1186043" y="446874"/>
                    <a:pt x="1160521" y="464628"/>
                  </a:cubicBezTo>
                  <a:cubicBezTo>
                    <a:pt x="1120573" y="492924"/>
                    <a:pt x="1059542" y="487376"/>
                    <a:pt x="1022924" y="452977"/>
                  </a:cubicBezTo>
                  <a:cubicBezTo>
                    <a:pt x="1039569" y="445209"/>
                    <a:pt x="1056213" y="437442"/>
                    <a:pt x="1072303" y="429120"/>
                  </a:cubicBezTo>
                  <a:cubicBezTo>
                    <a:pt x="1086729" y="421907"/>
                    <a:pt x="1097271" y="410255"/>
                    <a:pt x="1103929" y="395275"/>
                  </a:cubicBezTo>
                  <a:cubicBezTo>
                    <a:pt x="1121683" y="356992"/>
                    <a:pt x="1103929" y="275987"/>
                    <a:pt x="1071749" y="248246"/>
                  </a:cubicBezTo>
                  <a:cubicBezTo>
                    <a:pt x="1056213" y="234930"/>
                    <a:pt x="1034575" y="230492"/>
                    <a:pt x="1024588" y="246027"/>
                  </a:cubicBezTo>
                  <a:cubicBezTo>
                    <a:pt x="1002950" y="279871"/>
                    <a:pt x="980202" y="272659"/>
                    <a:pt x="953571" y="257123"/>
                  </a:cubicBezTo>
                  <a:cubicBezTo>
                    <a:pt x="945803" y="252685"/>
                    <a:pt x="935816" y="252130"/>
                    <a:pt x="926939" y="250466"/>
                  </a:cubicBezTo>
                  <a:cubicBezTo>
                    <a:pt x="884772" y="242143"/>
                    <a:pt x="842051" y="235485"/>
                    <a:pt x="802658" y="214402"/>
                  </a:cubicBezTo>
                  <a:cubicBezTo>
                    <a:pt x="771033" y="197757"/>
                    <a:pt x="698906" y="228273"/>
                    <a:pt x="686145" y="261562"/>
                  </a:cubicBezTo>
                  <a:cubicBezTo>
                    <a:pt x="679487" y="278207"/>
                    <a:pt x="670609" y="278762"/>
                    <a:pt x="656739" y="275987"/>
                  </a:cubicBezTo>
                  <a:cubicBezTo>
                    <a:pt x="632326" y="270439"/>
                    <a:pt x="607914" y="265446"/>
                    <a:pt x="582947" y="267665"/>
                  </a:cubicBezTo>
                  <a:cubicBezTo>
                    <a:pt x="553541" y="269884"/>
                    <a:pt x="523581" y="292078"/>
                    <a:pt x="518032" y="315935"/>
                  </a:cubicBezTo>
                  <a:cubicBezTo>
                    <a:pt x="513039" y="337018"/>
                    <a:pt x="528574" y="361986"/>
                    <a:pt x="555760" y="378076"/>
                  </a:cubicBezTo>
                  <a:cubicBezTo>
                    <a:pt x="571850" y="387508"/>
                    <a:pt x="590160" y="391391"/>
                    <a:pt x="607914" y="395275"/>
                  </a:cubicBezTo>
                  <a:cubicBezTo>
                    <a:pt x="617901" y="397494"/>
                    <a:pt x="627888" y="399159"/>
                    <a:pt x="637320" y="402488"/>
                  </a:cubicBezTo>
                  <a:cubicBezTo>
                    <a:pt x="656184" y="409701"/>
                    <a:pt x="682816" y="450203"/>
                    <a:pt x="677267" y="467402"/>
                  </a:cubicBezTo>
                  <a:cubicBezTo>
                    <a:pt x="671164" y="487931"/>
                    <a:pt x="648971" y="487931"/>
                    <a:pt x="632326" y="494034"/>
                  </a:cubicBezTo>
                  <a:cubicBezTo>
                    <a:pt x="625669" y="496808"/>
                    <a:pt x="617901" y="496808"/>
                    <a:pt x="610688" y="497918"/>
                  </a:cubicBezTo>
                  <a:cubicBezTo>
                    <a:pt x="584057" y="500692"/>
                    <a:pt x="560754" y="510124"/>
                    <a:pt x="544109" y="533427"/>
                  </a:cubicBezTo>
                  <a:cubicBezTo>
                    <a:pt x="529129" y="510124"/>
                    <a:pt x="512484" y="490150"/>
                    <a:pt x="502497" y="466848"/>
                  </a:cubicBezTo>
                  <a:cubicBezTo>
                    <a:pt x="488626" y="435777"/>
                    <a:pt x="466988" y="428010"/>
                    <a:pt x="436473" y="435777"/>
                  </a:cubicBezTo>
                  <a:cubicBezTo>
                    <a:pt x="424822" y="439106"/>
                    <a:pt x="410951" y="437997"/>
                    <a:pt x="408177" y="425791"/>
                  </a:cubicBezTo>
                  <a:cubicBezTo>
                    <a:pt x="401519" y="396940"/>
                    <a:pt x="377661" y="382514"/>
                    <a:pt x="360462" y="363095"/>
                  </a:cubicBezTo>
                  <a:cubicBezTo>
                    <a:pt x="345481" y="345896"/>
                    <a:pt x="325508" y="339238"/>
                    <a:pt x="304979" y="345896"/>
                  </a:cubicBezTo>
                  <a:cubicBezTo>
                    <a:pt x="260038" y="360876"/>
                    <a:pt x="216762" y="358102"/>
                    <a:pt x="172376" y="343121"/>
                  </a:cubicBezTo>
                  <a:cubicBezTo>
                    <a:pt x="148518" y="335354"/>
                    <a:pt x="118558" y="355882"/>
                    <a:pt x="118003" y="380295"/>
                  </a:cubicBezTo>
                  <a:cubicBezTo>
                    <a:pt x="117448" y="407481"/>
                    <a:pt x="101913" y="417468"/>
                    <a:pt x="80829" y="410810"/>
                  </a:cubicBezTo>
                  <a:cubicBezTo>
                    <a:pt x="47540" y="400823"/>
                    <a:pt x="34224" y="421352"/>
                    <a:pt x="18689" y="442435"/>
                  </a:cubicBezTo>
                  <a:cubicBezTo>
                    <a:pt x="-11272" y="484047"/>
                    <a:pt x="-6278" y="497363"/>
                    <a:pt x="41437" y="516782"/>
                  </a:cubicBezTo>
                  <a:cubicBezTo>
                    <a:pt x="80275" y="532872"/>
                    <a:pt x="110790" y="560613"/>
                    <a:pt x="116893" y="604999"/>
                  </a:cubicBezTo>
                  <a:cubicBezTo>
                    <a:pt x="122441" y="648831"/>
                    <a:pt x="129099" y="658817"/>
                    <a:pt x="172376" y="666585"/>
                  </a:cubicBezTo>
                  <a:cubicBezTo>
                    <a:pt x="207330" y="672688"/>
                    <a:pt x="240619" y="682120"/>
                    <a:pt x="266141" y="709307"/>
                  </a:cubicBezTo>
                  <a:cubicBezTo>
                    <a:pt x="272799" y="716519"/>
                    <a:pt x="278347" y="720958"/>
                    <a:pt x="276128" y="732609"/>
                  </a:cubicBezTo>
                  <a:cubicBezTo>
                    <a:pt x="269470" y="766454"/>
                    <a:pt x="273354" y="800853"/>
                    <a:pt x="273909" y="834697"/>
                  </a:cubicBezTo>
                  <a:cubicBezTo>
                    <a:pt x="273909" y="834697"/>
                    <a:pt x="273909" y="834697"/>
                    <a:pt x="273909" y="834697"/>
                  </a:cubicBezTo>
                  <a:cubicBezTo>
                    <a:pt x="273909" y="843020"/>
                    <a:pt x="273909" y="851897"/>
                    <a:pt x="273354" y="860219"/>
                  </a:cubicBezTo>
                  <a:cubicBezTo>
                    <a:pt x="273354" y="860219"/>
                    <a:pt x="273354" y="860219"/>
                    <a:pt x="273354" y="860219"/>
                  </a:cubicBezTo>
                  <a:cubicBezTo>
                    <a:pt x="272799" y="861884"/>
                    <a:pt x="272799" y="864103"/>
                    <a:pt x="272244" y="865768"/>
                  </a:cubicBezTo>
                  <a:cubicBezTo>
                    <a:pt x="272244" y="865768"/>
                    <a:pt x="272244" y="865768"/>
                    <a:pt x="272244" y="865768"/>
                  </a:cubicBezTo>
                  <a:cubicBezTo>
                    <a:pt x="256709" y="865213"/>
                    <a:pt x="240619" y="865213"/>
                    <a:pt x="225084" y="864103"/>
                  </a:cubicBezTo>
                  <a:cubicBezTo>
                    <a:pt x="141305" y="855226"/>
                    <a:pt x="79165" y="910154"/>
                    <a:pt x="79165" y="993378"/>
                  </a:cubicBezTo>
                  <a:cubicBezTo>
                    <a:pt x="79165" y="1025557"/>
                    <a:pt x="80275" y="1057737"/>
                    <a:pt x="64739" y="1087698"/>
                  </a:cubicBezTo>
                  <a:cubicBezTo>
                    <a:pt x="58082" y="1101014"/>
                    <a:pt x="61410" y="1108781"/>
                    <a:pt x="76946" y="1113775"/>
                  </a:cubicBezTo>
                  <a:cubicBezTo>
                    <a:pt x="100803" y="1120988"/>
                    <a:pt x="109126" y="1138187"/>
                    <a:pt x="102468" y="1163709"/>
                  </a:cubicBezTo>
                  <a:cubicBezTo>
                    <a:pt x="97474" y="1182573"/>
                    <a:pt x="89707" y="1200328"/>
                    <a:pt x="80275" y="1216972"/>
                  </a:cubicBezTo>
                  <a:cubicBezTo>
                    <a:pt x="72507" y="1231953"/>
                    <a:pt x="71397" y="1245269"/>
                    <a:pt x="83604" y="1257475"/>
                  </a:cubicBezTo>
                  <a:cubicBezTo>
                    <a:pt x="94700" y="1269126"/>
                    <a:pt x="103022" y="1287435"/>
                    <a:pt x="125215" y="1273565"/>
                  </a:cubicBezTo>
                  <a:cubicBezTo>
                    <a:pt x="135202" y="1267462"/>
                    <a:pt x="146299" y="1274674"/>
                    <a:pt x="156286" y="1280777"/>
                  </a:cubicBezTo>
                  <a:cubicBezTo>
                    <a:pt x="174040" y="1291319"/>
                    <a:pt x="187356" y="1306854"/>
                    <a:pt x="201781" y="1321280"/>
                  </a:cubicBezTo>
                  <a:cubicBezTo>
                    <a:pt x="246168" y="1363447"/>
                    <a:pt x="275573" y="1366775"/>
                    <a:pt x="322734" y="1327383"/>
                  </a:cubicBezTo>
                  <a:cubicBezTo>
                    <a:pt x="359352" y="1296867"/>
                    <a:pt x="399854" y="1280777"/>
                    <a:pt x="447015" y="1283551"/>
                  </a:cubicBezTo>
                  <a:cubicBezTo>
                    <a:pt x="473646" y="1285216"/>
                    <a:pt x="486407" y="1271345"/>
                    <a:pt x="493065" y="1249152"/>
                  </a:cubicBezTo>
                  <a:cubicBezTo>
                    <a:pt x="496394" y="1238056"/>
                    <a:pt x="497504" y="1225850"/>
                    <a:pt x="500278" y="1214198"/>
                  </a:cubicBezTo>
                  <a:cubicBezTo>
                    <a:pt x="505826" y="1188122"/>
                    <a:pt x="508600" y="1161490"/>
                    <a:pt x="519697" y="1137077"/>
                  </a:cubicBezTo>
                  <a:cubicBezTo>
                    <a:pt x="529129" y="1115994"/>
                    <a:pt x="553541" y="1112110"/>
                    <a:pt x="565747" y="1094911"/>
                  </a:cubicBezTo>
                  <a:cubicBezTo>
                    <a:pt x="566302" y="1078266"/>
                    <a:pt x="554651" y="1068279"/>
                    <a:pt x="544664" y="1058847"/>
                  </a:cubicBezTo>
                  <a:cubicBezTo>
                    <a:pt x="553541" y="1065505"/>
                    <a:pt x="560199" y="1077156"/>
                    <a:pt x="572405" y="1082705"/>
                  </a:cubicBezTo>
                  <a:cubicBezTo>
                    <a:pt x="601256" y="1104343"/>
                    <a:pt x="629552" y="1127091"/>
                    <a:pt x="663952" y="1139297"/>
                  </a:cubicBezTo>
                  <a:cubicBezTo>
                    <a:pt x="697796" y="1150948"/>
                    <a:pt x="732195" y="1163154"/>
                    <a:pt x="767704" y="1144290"/>
                  </a:cubicBezTo>
                  <a:cubicBezTo>
                    <a:pt x="786568" y="1134303"/>
                    <a:pt x="797665" y="1117104"/>
                    <a:pt x="810980" y="1102123"/>
                  </a:cubicBezTo>
                  <a:cubicBezTo>
                    <a:pt x="828735" y="1082150"/>
                    <a:pt x="848154" y="1074382"/>
                    <a:pt x="874785" y="1080485"/>
                  </a:cubicBezTo>
                  <a:cubicBezTo>
                    <a:pt x="891430" y="1084369"/>
                    <a:pt x="909739" y="1083814"/>
                    <a:pt x="926939" y="1082705"/>
                  </a:cubicBezTo>
                  <a:cubicBezTo>
                    <a:pt x="943029" y="1081595"/>
                    <a:pt x="957454" y="1073827"/>
                    <a:pt x="960229" y="1054963"/>
                  </a:cubicBezTo>
                  <a:cubicBezTo>
                    <a:pt x="964112" y="1029996"/>
                    <a:pt x="925829" y="941779"/>
                    <a:pt x="902527" y="933456"/>
                  </a:cubicBezTo>
                  <a:cubicBezTo>
                    <a:pt x="868682" y="921250"/>
                    <a:pt x="889766" y="910154"/>
                    <a:pt x="901417" y="900167"/>
                  </a:cubicBezTo>
                  <a:cubicBezTo>
                    <a:pt x="908075" y="894619"/>
                    <a:pt x="918062" y="892954"/>
                    <a:pt x="926384" y="889070"/>
                  </a:cubicBezTo>
                  <a:cubicBezTo>
                    <a:pt x="942474" y="881857"/>
                    <a:pt x="952461" y="868542"/>
                    <a:pt x="947468" y="851342"/>
                  </a:cubicBezTo>
                  <a:cubicBezTo>
                    <a:pt x="938590" y="821936"/>
                    <a:pt x="954126" y="829704"/>
                    <a:pt x="968551" y="836362"/>
                  </a:cubicBezTo>
                  <a:cubicBezTo>
                    <a:pt x="989080" y="845239"/>
                    <a:pt x="1009053" y="855226"/>
                    <a:pt x="1032356" y="849123"/>
                  </a:cubicBezTo>
                  <a:cubicBezTo>
                    <a:pt x="1043452" y="845794"/>
                    <a:pt x="1058988" y="841910"/>
                    <a:pt x="1051220" y="825265"/>
                  </a:cubicBezTo>
                  <a:cubicBezTo>
                    <a:pt x="1032356" y="785318"/>
                    <a:pt x="1022924" y="740932"/>
                    <a:pt x="993518" y="706533"/>
                  </a:cubicBezTo>
                  <a:cubicBezTo>
                    <a:pt x="956900" y="663811"/>
                    <a:pt x="914733" y="661037"/>
                    <a:pt x="874785" y="699875"/>
                  </a:cubicBezTo>
                  <a:cubicBezTo>
                    <a:pt x="866463" y="708197"/>
                    <a:pt x="857031" y="716519"/>
                    <a:pt x="849818" y="725951"/>
                  </a:cubicBezTo>
                  <a:cubicBezTo>
                    <a:pt x="821522" y="763125"/>
                    <a:pt x="784349" y="780879"/>
                    <a:pt x="738298" y="782544"/>
                  </a:cubicBezTo>
                  <a:cubicBezTo>
                    <a:pt x="723318" y="783099"/>
                    <a:pt x="708892" y="783653"/>
                    <a:pt x="693912" y="783653"/>
                  </a:cubicBezTo>
                  <a:lnTo>
                    <a:pt x="693912" y="783653"/>
                  </a:lnTo>
                  <a:cubicBezTo>
                    <a:pt x="685035" y="781989"/>
                    <a:pt x="675603" y="779770"/>
                    <a:pt x="666726" y="778105"/>
                  </a:cubicBezTo>
                  <a:lnTo>
                    <a:pt x="666726" y="778105"/>
                  </a:lnTo>
                  <a:lnTo>
                    <a:pt x="666726" y="778105"/>
                  </a:lnTo>
                  <a:cubicBezTo>
                    <a:pt x="662287" y="771447"/>
                    <a:pt x="672829" y="759796"/>
                    <a:pt x="657848" y="755912"/>
                  </a:cubicBezTo>
                  <a:cubicBezTo>
                    <a:pt x="601811" y="742041"/>
                    <a:pt x="549657" y="788092"/>
                    <a:pt x="559644" y="843575"/>
                  </a:cubicBezTo>
                  <a:cubicBezTo>
                    <a:pt x="564083" y="866322"/>
                    <a:pt x="559089" y="886296"/>
                    <a:pt x="543554" y="902386"/>
                  </a:cubicBezTo>
                  <a:cubicBezTo>
                    <a:pt x="530238" y="916257"/>
                    <a:pt x="515258" y="928463"/>
                    <a:pt x="501387" y="941224"/>
                  </a:cubicBezTo>
                  <a:cubicBezTo>
                    <a:pt x="491401" y="902941"/>
                    <a:pt x="465879" y="882412"/>
                    <a:pt x="425931" y="876309"/>
                  </a:cubicBezTo>
                  <a:cubicBezTo>
                    <a:pt x="395971" y="871316"/>
                    <a:pt x="367120" y="881857"/>
                    <a:pt x="337714" y="879083"/>
                  </a:cubicBezTo>
                  <a:cubicBezTo>
                    <a:pt x="328837" y="877974"/>
                    <a:pt x="317740" y="880748"/>
                    <a:pt x="317740" y="866322"/>
                  </a:cubicBezTo>
                  <a:cubicBezTo>
                    <a:pt x="316630" y="831368"/>
                    <a:pt x="320514" y="796969"/>
                    <a:pt x="349365" y="773112"/>
                  </a:cubicBezTo>
                  <a:cubicBezTo>
                    <a:pt x="379881" y="748144"/>
                    <a:pt x="415389" y="733164"/>
                    <a:pt x="456447" y="735383"/>
                  </a:cubicBezTo>
                  <a:cubicBezTo>
                    <a:pt x="496394" y="737603"/>
                    <a:pt x="510820" y="727616"/>
                    <a:pt x="523581" y="688778"/>
                  </a:cubicBezTo>
                  <a:cubicBezTo>
                    <a:pt x="545219" y="623309"/>
                    <a:pt x="580728" y="571710"/>
                    <a:pt x="652300" y="553401"/>
                  </a:cubicBezTo>
                  <a:cubicBezTo>
                    <a:pt x="666171" y="549517"/>
                    <a:pt x="680041" y="542304"/>
                    <a:pt x="692802" y="535646"/>
                  </a:cubicBezTo>
                  <a:cubicBezTo>
                    <a:pt x="702235" y="530653"/>
                    <a:pt x="707783" y="530653"/>
                    <a:pt x="717215" y="537865"/>
                  </a:cubicBezTo>
                  <a:cubicBezTo>
                    <a:pt x="784349" y="587800"/>
                    <a:pt x="811535" y="587800"/>
                    <a:pt x="877560" y="537865"/>
                  </a:cubicBezTo>
                  <a:cubicBezTo>
                    <a:pt x="882553" y="533982"/>
                    <a:pt x="888101" y="530098"/>
                    <a:pt x="893095" y="526214"/>
                  </a:cubicBezTo>
                  <a:cubicBezTo>
                    <a:pt x="935261" y="496253"/>
                    <a:pt x="935261" y="496253"/>
                    <a:pt x="954680" y="541749"/>
                  </a:cubicBezTo>
                  <a:cubicBezTo>
                    <a:pt x="956345" y="546188"/>
                    <a:pt x="958009" y="550626"/>
                    <a:pt x="960229" y="554510"/>
                  </a:cubicBezTo>
                  <a:cubicBezTo>
                    <a:pt x="972990" y="575594"/>
                    <a:pt x="975209" y="596122"/>
                    <a:pt x="955235" y="614431"/>
                  </a:cubicBezTo>
                  <a:cubicBezTo>
                    <a:pt x="948022" y="621089"/>
                    <a:pt x="949132" y="627192"/>
                    <a:pt x="955790" y="632741"/>
                  </a:cubicBezTo>
                  <a:cubicBezTo>
                    <a:pt x="985196" y="658263"/>
                    <a:pt x="1000731" y="693217"/>
                    <a:pt x="1021259" y="724842"/>
                  </a:cubicBezTo>
                  <a:cubicBezTo>
                    <a:pt x="1050110" y="768673"/>
                    <a:pt x="1089503" y="795305"/>
                    <a:pt x="1141102" y="806956"/>
                  </a:cubicBezTo>
                  <a:cubicBezTo>
                    <a:pt x="1174391" y="814169"/>
                    <a:pt x="1207126" y="811395"/>
                    <a:pt x="1240416" y="811395"/>
                  </a:cubicBezTo>
                  <a:cubicBezTo>
                    <a:pt x="1270376" y="811395"/>
                    <a:pt x="1299782" y="811395"/>
                    <a:pt x="1329743" y="811395"/>
                  </a:cubicBezTo>
                  <a:cubicBezTo>
                    <a:pt x="1297008" y="850787"/>
                    <a:pt x="1267602" y="887406"/>
                    <a:pt x="1230984" y="917366"/>
                  </a:cubicBezTo>
                  <a:cubicBezTo>
                    <a:pt x="1208236" y="936231"/>
                    <a:pt x="1187707" y="960643"/>
                    <a:pt x="1198249" y="993932"/>
                  </a:cubicBezTo>
                  <a:cubicBezTo>
                    <a:pt x="1207126" y="1022229"/>
                    <a:pt x="1222661" y="1042757"/>
                    <a:pt x="1257615" y="1046641"/>
                  </a:cubicBezTo>
                  <a:cubicBezTo>
                    <a:pt x="1287576" y="1049970"/>
                    <a:pt x="1274815" y="1078821"/>
                    <a:pt x="1274815" y="1097130"/>
                  </a:cubicBezTo>
                  <a:cubicBezTo>
                    <a:pt x="1274815" y="1115994"/>
                    <a:pt x="1259280" y="1109336"/>
                    <a:pt x="1247628" y="1107672"/>
                  </a:cubicBezTo>
                  <a:cubicBezTo>
                    <a:pt x="1223216" y="1103788"/>
                    <a:pt x="1198249" y="1099904"/>
                    <a:pt x="1173282" y="1101569"/>
                  </a:cubicBezTo>
                  <a:cubicBezTo>
                    <a:pt x="1144986" y="1103233"/>
                    <a:pt x="1121128" y="1094356"/>
                    <a:pt x="1101154" y="1073272"/>
                  </a:cubicBezTo>
                  <a:cubicBezTo>
                    <a:pt x="1085064" y="1056628"/>
                    <a:pt x="1065646" y="1053299"/>
                    <a:pt x="1042898" y="1060512"/>
                  </a:cubicBezTo>
                  <a:cubicBezTo>
                    <a:pt x="986860" y="1078266"/>
                    <a:pt x="938590" y="1106007"/>
                    <a:pt x="904746" y="1156496"/>
                  </a:cubicBezTo>
                  <a:cubicBezTo>
                    <a:pt x="892540" y="1174806"/>
                    <a:pt x="877560" y="1191450"/>
                    <a:pt x="861470" y="1206986"/>
                  </a:cubicBezTo>
                  <a:cubicBezTo>
                    <a:pt x="850928" y="1216972"/>
                    <a:pt x="845934" y="1216972"/>
                    <a:pt x="837057" y="1203657"/>
                  </a:cubicBezTo>
                  <a:cubicBezTo>
                    <a:pt x="820412" y="1178135"/>
                    <a:pt x="805987" y="1178689"/>
                    <a:pt x="784349" y="1200882"/>
                  </a:cubicBezTo>
                  <a:cubicBezTo>
                    <a:pt x="763820" y="1221966"/>
                    <a:pt x="773807" y="1248043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70478" y="1271900"/>
                    <a:pt x="770478" y="1271900"/>
                    <a:pt x="770478" y="1271900"/>
                  </a:cubicBezTo>
                  <a:cubicBezTo>
                    <a:pt x="764930" y="1277449"/>
                    <a:pt x="759936" y="1282997"/>
                    <a:pt x="754388" y="1288545"/>
                  </a:cubicBezTo>
                  <a:cubicBezTo>
                    <a:pt x="716660" y="1295758"/>
                    <a:pt x="716660" y="1295758"/>
                    <a:pt x="714995" y="1256365"/>
                  </a:cubicBezTo>
                  <a:cubicBezTo>
                    <a:pt x="713886" y="1221966"/>
                    <a:pt x="679487" y="1200882"/>
                    <a:pt x="655629" y="1223075"/>
                  </a:cubicBezTo>
                  <a:cubicBezTo>
                    <a:pt x="636765" y="1241385"/>
                    <a:pt x="612353" y="1260249"/>
                    <a:pt x="603475" y="1282997"/>
                  </a:cubicBezTo>
                  <a:cubicBezTo>
                    <a:pt x="589050" y="1321280"/>
                    <a:pt x="562418" y="1329602"/>
                    <a:pt x="529129" y="1332376"/>
                  </a:cubicBezTo>
                  <a:cubicBezTo>
                    <a:pt x="504162" y="1334041"/>
                    <a:pt x="479749" y="1335705"/>
                    <a:pt x="455337" y="1342363"/>
                  </a:cubicBezTo>
                  <a:cubicBezTo>
                    <a:pt x="442021" y="1345692"/>
                    <a:pt x="430370" y="1352905"/>
                    <a:pt x="428705" y="1367330"/>
                  </a:cubicBezTo>
                  <a:cubicBezTo>
                    <a:pt x="427041" y="1381756"/>
                    <a:pt x="432589" y="1396736"/>
                    <a:pt x="446460" y="1402284"/>
                  </a:cubicBezTo>
                  <a:cubicBezTo>
                    <a:pt x="478640" y="1415045"/>
                    <a:pt x="484743" y="1442232"/>
                    <a:pt x="486962" y="1471638"/>
                  </a:cubicBezTo>
                  <a:cubicBezTo>
                    <a:pt x="488072" y="1483844"/>
                    <a:pt x="489181" y="1495495"/>
                    <a:pt x="494730" y="1506592"/>
                  </a:cubicBezTo>
                  <a:cubicBezTo>
                    <a:pt x="500833" y="1517688"/>
                    <a:pt x="498613" y="1526010"/>
                    <a:pt x="485298" y="1529339"/>
                  </a:cubicBezTo>
                  <a:cubicBezTo>
                    <a:pt x="464214" y="1534333"/>
                    <a:pt x="459221" y="1548758"/>
                    <a:pt x="459221" y="1568732"/>
                  </a:cubicBezTo>
                  <a:cubicBezTo>
                    <a:pt x="458666" y="1620886"/>
                    <a:pt x="468653" y="1633092"/>
                    <a:pt x="520252" y="1640305"/>
                  </a:cubicBezTo>
                  <a:cubicBezTo>
                    <a:pt x="530238" y="1641969"/>
                    <a:pt x="540780" y="1643079"/>
                    <a:pt x="550767" y="1642524"/>
                  </a:cubicBezTo>
                  <a:cubicBezTo>
                    <a:pt x="572960" y="1640860"/>
                    <a:pt x="589605" y="1649737"/>
                    <a:pt x="605695" y="1664162"/>
                  </a:cubicBezTo>
                  <a:cubicBezTo>
                    <a:pt x="642868" y="1698561"/>
                    <a:pt x="668390" y="1697452"/>
                    <a:pt x="700015" y="1656949"/>
                  </a:cubicBezTo>
                  <a:cubicBezTo>
                    <a:pt x="722208" y="1628098"/>
                    <a:pt x="748285" y="1620331"/>
                    <a:pt x="782684" y="1629763"/>
                  </a:cubicBezTo>
                  <a:cubicBezTo>
                    <a:pt x="805987" y="1635866"/>
                    <a:pt x="830399" y="1634756"/>
                    <a:pt x="853702" y="1626434"/>
                  </a:cubicBezTo>
                  <a:cubicBezTo>
                    <a:pt x="888101" y="1614228"/>
                    <a:pt x="897533" y="1594254"/>
                    <a:pt x="884217" y="1559300"/>
                  </a:cubicBezTo>
                  <a:cubicBezTo>
                    <a:pt x="878114" y="1543210"/>
                    <a:pt x="869792" y="1527120"/>
                    <a:pt x="864244" y="1510475"/>
                  </a:cubicBezTo>
                  <a:cubicBezTo>
                    <a:pt x="849818" y="1469973"/>
                    <a:pt x="872566" y="1438903"/>
                    <a:pt x="891430" y="1407833"/>
                  </a:cubicBezTo>
                  <a:cubicBezTo>
                    <a:pt x="904191" y="1386749"/>
                    <a:pt x="921391" y="1406723"/>
                    <a:pt x="936371" y="1405613"/>
                  </a:cubicBezTo>
                  <a:cubicBezTo>
                    <a:pt x="971880" y="1402839"/>
                    <a:pt x="1007944" y="1438903"/>
                    <a:pt x="1010163" y="1476631"/>
                  </a:cubicBezTo>
                  <a:cubicBezTo>
                    <a:pt x="1011273" y="1495495"/>
                    <a:pt x="1012937" y="1513250"/>
                    <a:pt x="1020705" y="1530449"/>
                  </a:cubicBezTo>
                  <a:cubicBezTo>
                    <a:pt x="1040678" y="1573171"/>
                    <a:pt x="1063426" y="1614228"/>
                    <a:pt x="1093942" y="1650846"/>
                  </a:cubicBezTo>
                  <a:cubicBezTo>
                    <a:pt x="1123347" y="1686355"/>
                    <a:pt x="1158856" y="1709103"/>
                    <a:pt x="1207681" y="1693013"/>
                  </a:cubicBezTo>
                  <a:cubicBezTo>
                    <a:pt x="1244854" y="1680807"/>
                    <a:pt x="1278144" y="1688020"/>
                    <a:pt x="1308659" y="1712432"/>
                  </a:cubicBezTo>
                  <a:cubicBezTo>
                    <a:pt x="1320311" y="1721864"/>
                    <a:pt x="1334736" y="1725748"/>
                    <a:pt x="1349716" y="1726858"/>
                  </a:cubicBezTo>
                  <a:cubicBezTo>
                    <a:pt x="1399096" y="1730186"/>
                    <a:pt x="1429611" y="1703000"/>
                    <a:pt x="1451250" y="1663053"/>
                  </a:cubicBezTo>
                  <a:cubicBezTo>
                    <a:pt x="1495636" y="1579829"/>
                    <a:pt x="1476217" y="1508256"/>
                    <a:pt x="1397431" y="1458877"/>
                  </a:cubicBezTo>
                  <a:cubicBezTo>
                    <a:pt x="1380232" y="1448335"/>
                    <a:pt x="1367471" y="1432800"/>
                    <a:pt x="1362477" y="1413936"/>
                  </a:cubicBezTo>
                  <a:cubicBezTo>
                    <a:pt x="1349716" y="1368995"/>
                    <a:pt x="1325304" y="1336815"/>
                    <a:pt x="1277034" y="1326273"/>
                  </a:cubicBezTo>
                  <a:cubicBezTo>
                    <a:pt x="1267047" y="1324054"/>
                    <a:pt x="1252067" y="1317951"/>
                    <a:pt x="1252067" y="1306854"/>
                  </a:cubicBezTo>
                  <a:cubicBezTo>
                    <a:pt x="1252622" y="1292429"/>
                    <a:pt x="1265938" y="1282997"/>
                    <a:pt x="1279808" y="1278558"/>
                  </a:cubicBezTo>
                  <a:cubicBezTo>
                    <a:pt x="1293679" y="1274120"/>
                    <a:pt x="1311433" y="1274120"/>
                    <a:pt x="1319756" y="1261913"/>
                  </a:cubicBezTo>
                  <a:cubicBezTo>
                    <a:pt x="1335846" y="1239165"/>
                    <a:pt x="1347497" y="1250817"/>
                    <a:pt x="1360258" y="1263578"/>
                  </a:cubicBezTo>
                  <a:cubicBezTo>
                    <a:pt x="1368026" y="1271345"/>
                    <a:pt x="1375793" y="1279668"/>
                    <a:pt x="1381342" y="1289100"/>
                  </a:cubicBezTo>
                  <a:cubicBezTo>
                    <a:pt x="1411857" y="1337925"/>
                    <a:pt x="1454579" y="1352905"/>
                    <a:pt x="1510061" y="1339589"/>
                  </a:cubicBezTo>
                  <a:cubicBezTo>
                    <a:pt x="1533364" y="1334041"/>
                    <a:pt x="1557221" y="1329047"/>
                    <a:pt x="1579969" y="1348466"/>
                  </a:cubicBezTo>
                  <a:cubicBezTo>
                    <a:pt x="1597724" y="1363447"/>
                    <a:pt x="1616588" y="1350131"/>
                    <a:pt x="1625465" y="1332376"/>
                  </a:cubicBezTo>
                  <a:cubicBezTo>
                    <a:pt x="1662638" y="1256920"/>
                    <a:pt x="1675399" y="1163154"/>
                    <a:pt x="1591621" y="1097130"/>
                  </a:cubicBezTo>
                  <a:cubicBezTo>
                    <a:pt x="1562770" y="1074382"/>
                    <a:pt x="1536138" y="1048305"/>
                    <a:pt x="1510616" y="1021674"/>
                  </a:cubicBezTo>
                  <a:cubicBezTo>
                    <a:pt x="1499519" y="1010577"/>
                    <a:pt x="1480655" y="996707"/>
                    <a:pt x="1486204" y="981726"/>
                  </a:cubicBezTo>
                  <a:cubicBezTo>
                    <a:pt x="1490642" y="969520"/>
                    <a:pt x="1512835" y="978397"/>
                    <a:pt x="1527261" y="976733"/>
                  </a:cubicBezTo>
                  <a:cubicBezTo>
                    <a:pt x="1561660" y="972849"/>
                    <a:pt x="1597724" y="971184"/>
                    <a:pt x="1615478" y="935676"/>
                  </a:cubicBezTo>
                  <a:cubicBezTo>
                    <a:pt x="1634897" y="895173"/>
                    <a:pt x="1666522" y="868542"/>
                    <a:pt x="1703695" y="846903"/>
                  </a:cubicBezTo>
                  <a:cubicBezTo>
                    <a:pt x="1729217" y="831923"/>
                    <a:pt x="1753630" y="815278"/>
                    <a:pt x="1771939" y="790866"/>
                  </a:cubicBezTo>
                  <a:cubicBezTo>
                    <a:pt x="1794132" y="762015"/>
                    <a:pt x="1794687" y="732054"/>
                    <a:pt x="1773049" y="704868"/>
                  </a:cubicBezTo>
                  <a:close/>
                </a:path>
              </a:pathLst>
            </a:custGeom>
            <a:solidFill>
              <a:srgbClr val="950102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2474DD90-6CC6-4427-8C97-BB1E6951B295}"/>
                </a:ext>
              </a:extLst>
            </p:cNvPr>
            <p:cNvSpPr/>
            <p:nvPr/>
          </p:nvSpPr>
          <p:spPr>
            <a:xfrm>
              <a:off x="2689140" y="2117084"/>
              <a:ext cx="1764936" cy="1706399"/>
            </a:xfrm>
            <a:custGeom>
              <a:avLst/>
              <a:gdLst>
                <a:gd name="connsiteX0" fmla="*/ 1229529 w 1764936"/>
                <a:gd name="connsiteY0" fmla="*/ 1321023 h 1706399"/>
                <a:gd name="connsiteX1" fmla="*/ 1267257 w 1764936"/>
                <a:gd name="connsiteY1" fmla="*/ 1328443 h 1706399"/>
                <a:gd name="connsiteX2" fmla="*/ 1335500 w 1764936"/>
                <a:gd name="connsiteY2" fmla="*/ 1396132 h 1706399"/>
                <a:gd name="connsiteX3" fmla="*/ 1405963 w 1764936"/>
                <a:gd name="connsiteY3" fmla="*/ 1472699 h 1706399"/>
                <a:gd name="connsiteX4" fmla="*/ 1447575 w 1764936"/>
                <a:gd name="connsiteY4" fmla="*/ 1542607 h 1706399"/>
                <a:gd name="connsiteX5" fmla="*/ 1423163 w 1764936"/>
                <a:gd name="connsiteY5" fmla="*/ 1659676 h 1706399"/>
                <a:gd name="connsiteX6" fmla="*/ 1336055 w 1764936"/>
                <a:gd name="connsiteY6" fmla="*/ 1705726 h 1706399"/>
                <a:gd name="connsiteX7" fmla="*/ 1316082 w 1764936"/>
                <a:gd name="connsiteY7" fmla="*/ 1617509 h 1706399"/>
                <a:gd name="connsiteX8" fmla="*/ 1316082 w 1764936"/>
                <a:gd name="connsiteY8" fmla="*/ 1675211 h 1706399"/>
                <a:gd name="connsiteX9" fmla="*/ 1319965 w 1764936"/>
                <a:gd name="connsiteY9" fmla="*/ 1700178 h 1706399"/>
                <a:gd name="connsiteX10" fmla="*/ 1292779 w 1764936"/>
                <a:gd name="connsiteY10" fmla="*/ 1687972 h 1706399"/>
                <a:gd name="connsiteX11" fmla="*/ 1201233 w 1764936"/>
                <a:gd name="connsiteY11" fmla="*/ 1671882 h 1706399"/>
                <a:gd name="connsiteX12" fmla="*/ 1078616 w 1764936"/>
                <a:gd name="connsiteY12" fmla="*/ 1621393 h 1706399"/>
                <a:gd name="connsiteX13" fmla="*/ 1019804 w 1764936"/>
                <a:gd name="connsiteY13" fmla="*/ 1521524 h 1706399"/>
                <a:gd name="connsiteX14" fmla="*/ 1010372 w 1764936"/>
                <a:gd name="connsiteY14" fmla="*/ 1492673 h 1706399"/>
                <a:gd name="connsiteX15" fmla="*/ 954335 w 1764936"/>
                <a:gd name="connsiteY15" fmla="*/ 1390584 h 1706399"/>
                <a:gd name="connsiteX16" fmla="*/ 1080835 w 1764936"/>
                <a:gd name="connsiteY16" fmla="*/ 1406119 h 1706399"/>
                <a:gd name="connsiteX17" fmla="*/ 1138537 w 1764936"/>
                <a:gd name="connsiteY17" fmla="*/ 1494337 h 1706399"/>
                <a:gd name="connsiteX18" fmla="*/ 1235632 w 1764936"/>
                <a:gd name="connsiteY18" fmla="*/ 1555923 h 1706399"/>
                <a:gd name="connsiteX19" fmla="*/ 1328843 w 1764936"/>
                <a:gd name="connsiteY19" fmla="*/ 1569794 h 1706399"/>
                <a:gd name="connsiteX20" fmla="*/ 1291669 w 1764936"/>
                <a:gd name="connsiteY20" fmla="*/ 1535395 h 1706399"/>
                <a:gd name="connsiteX21" fmla="*/ 1245064 w 1764936"/>
                <a:gd name="connsiteY21" fmla="*/ 1540388 h 1706399"/>
                <a:gd name="connsiteX22" fmla="*/ 1168498 w 1764936"/>
                <a:gd name="connsiteY22" fmla="*/ 1467706 h 1706399"/>
                <a:gd name="connsiteX23" fmla="*/ 1146305 w 1764936"/>
                <a:gd name="connsiteY23" fmla="*/ 1413332 h 1706399"/>
                <a:gd name="connsiteX24" fmla="*/ 1137428 w 1764936"/>
                <a:gd name="connsiteY24" fmla="*/ 1394468 h 1706399"/>
                <a:gd name="connsiteX25" fmla="*/ 1201233 w 1764936"/>
                <a:gd name="connsiteY25" fmla="*/ 1375049 h 1706399"/>
                <a:gd name="connsiteX26" fmla="*/ 1202897 w 1764936"/>
                <a:gd name="connsiteY26" fmla="*/ 1368391 h 1706399"/>
                <a:gd name="connsiteX27" fmla="*/ 1206781 w 1764936"/>
                <a:gd name="connsiteY27" fmla="*/ 1350636 h 1706399"/>
                <a:gd name="connsiteX28" fmla="*/ 1229529 w 1764936"/>
                <a:gd name="connsiteY28" fmla="*/ 1321023 h 1706399"/>
                <a:gd name="connsiteX29" fmla="*/ 804879 w 1764936"/>
                <a:gd name="connsiteY29" fmla="*/ 1184050 h 1706399"/>
                <a:gd name="connsiteX30" fmla="*/ 816184 w 1764936"/>
                <a:gd name="connsiteY30" fmla="*/ 1193066 h 1706399"/>
                <a:gd name="connsiteX31" fmla="*/ 818404 w 1764936"/>
                <a:gd name="connsiteY31" fmla="*/ 1221362 h 1706399"/>
                <a:gd name="connsiteX32" fmla="*/ 765695 w 1764936"/>
                <a:gd name="connsiteY32" fmla="*/ 1305141 h 1706399"/>
                <a:gd name="connsiteX33" fmla="*/ 756263 w 1764936"/>
                <a:gd name="connsiteY33" fmla="*/ 1327889 h 1706399"/>
                <a:gd name="connsiteX34" fmla="*/ 668601 w 1764936"/>
                <a:gd name="connsiteY34" fmla="*/ 1346198 h 1706399"/>
                <a:gd name="connsiteX35" fmla="*/ 651401 w 1764936"/>
                <a:gd name="connsiteY35" fmla="*/ 1336766 h 1706399"/>
                <a:gd name="connsiteX36" fmla="*/ 647517 w 1764936"/>
                <a:gd name="connsiteY36" fmla="*/ 1349527 h 1706399"/>
                <a:gd name="connsiteX37" fmla="*/ 663607 w 1764936"/>
                <a:gd name="connsiteY37" fmla="*/ 1360623 h 1706399"/>
                <a:gd name="connsiteX38" fmla="*/ 710213 w 1764936"/>
                <a:gd name="connsiteY38" fmla="*/ 1397243 h 1706399"/>
                <a:gd name="connsiteX39" fmla="*/ 668046 w 1764936"/>
                <a:gd name="connsiteY39" fmla="*/ 1458274 h 1706399"/>
                <a:gd name="connsiteX40" fmla="*/ 609789 w 1764936"/>
                <a:gd name="connsiteY40" fmla="*/ 1434971 h 1706399"/>
                <a:gd name="connsiteX41" fmla="*/ 589261 w 1764936"/>
                <a:gd name="connsiteY41" fmla="*/ 1416662 h 1706399"/>
                <a:gd name="connsiteX42" fmla="*/ 555415 w 1764936"/>
                <a:gd name="connsiteY42" fmla="*/ 1438300 h 1706399"/>
                <a:gd name="connsiteX43" fmla="*/ 562073 w 1764936"/>
                <a:gd name="connsiteY43" fmla="*/ 1459938 h 1706399"/>
                <a:gd name="connsiteX44" fmla="*/ 592589 w 1764936"/>
                <a:gd name="connsiteY44" fmla="*/ 1510982 h 1706399"/>
                <a:gd name="connsiteX45" fmla="*/ 612563 w 1764936"/>
                <a:gd name="connsiteY45" fmla="*/ 1530956 h 1706399"/>
                <a:gd name="connsiteX46" fmla="*/ 707438 w 1764936"/>
                <a:gd name="connsiteY46" fmla="*/ 1513201 h 1706399"/>
                <a:gd name="connsiteX47" fmla="*/ 744057 w 1764936"/>
                <a:gd name="connsiteY47" fmla="*/ 1481021 h 1706399"/>
                <a:gd name="connsiteX48" fmla="*/ 768469 w 1764936"/>
                <a:gd name="connsiteY48" fmla="*/ 1388920 h 1706399"/>
                <a:gd name="connsiteX49" fmla="*/ 776237 w 1764936"/>
                <a:gd name="connsiteY49" fmla="*/ 1372830 h 1706399"/>
                <a:gd name="connsiteX50" fmla="*/ 815630 w 1764936"/>
                <a:gd name="connsiteY50" fmla="*/ 1395023 h 1706399"/>
                <a:gd name="connsiteX51" fmla="*/ 803978 w 1764936"/>
                <a:gd name="connsiteY51" fmla="*/ 1442738 h 1706399"/>
                <a:gd name="connsiteX52" fmla="*/ 826171 w 1764936"/>
                <a:gd name="connsiteY52" fmla="*/ 1393914 h 1706399"/>
                <a:gd name="connsiteX53" fmla="*/ 851693 w 1764936"/>
                <a:gd name="connsiteY53" fmla="*/ 1375050 h 1706399"/>
                <a:gd name="connsiteX54" fmla="*/ 864454 w 1764936"/>
                <a:gd name="connsiteY54" fmla="*/ 1403346 h 1706399"/>
                <a:gd name="connsiteX55" fmla="*/ 858351 w 1764936"/>
                <a:gd name="connsiteY55" fmla="*/ 1543162 h 1706399"/>
                <a:gd name="connsiteX56" fmla="*/ 821178 w 1764936"/>
                <a:gd name="connsiteY56" fmla="*/ 1610851 h 1706399"/>
                <a:gd name="connsiteX57" fmla="*/ 766250 w 1764936"/>
                <a:gd name="connsiteY57" fmla="*/ 1608631 h 1706399"/>
                <a:gd name="connsiteX58" fmla="*/ 684691 w 1764936"/>
                <a:gd name="connsiteY58" fmla="*/ 1637482 h 1706399"/>
                <a:gd name="connsiteX59" fmla="*/ 597583 w 1764936"/>
                <a:gd name="connsiteY59" fmla="*/ 1644695 h 1706399"/>
                <a:gd name="connsiteX60" fmla="*/ 540990 w 1764936"/>
                <a:gd name="connsiteY60" fmla="*/ 1621947 h 1706399"/>
                <a:gd name="connsiteX61" fmla="*/ 497158 w 1764936"/>
                <a:gd name="connsiteY61" fmla="*/ 1618063 h 1706399"/>
                <a:gd name="connsiteX62" fmla="*/ 456656 w 1764936"/>
                <a:gd name="connsiteY62" fmla="*/ 1570348 h 1706399"/>
                <a:gd name="connsiteX63" fmla="*/ 483288 w 1764936"/>
                <a:gd name="connsiteY63" fmla="*/ 1526517 h 1706399"/>
                <a:gd name="connsiteX64" fmla="*/ 494939 w 1764936"/>
                <a:gd name="connsiteY64" fmla="*/ 1495447 h 1706399"/>
                <a:gd name="connsiteX65" fmla="*/ 482733 w 1764936"/>
                <a:gd name="connsiteY65" fmla="*/ 1422210 h 1706399"/>
                <a:gd name="connsiteX66" fmla="*/ 518242 w 1764936"/>
                <a:gd name="connsiteY66" fmla="*/ 1358959 h 1706399"/>
                <a:gd name="connsiteX67" fmla="*/ 462759 w 1764936"/>
                <a:gd name="connsiteY67" fmla="*/ 1361179 h 1706399"/>
                <a:gd name="connsiteX68" fmla="*/ 476075 w 1764936"/>
                <a:gd name="connsiteY68" fmla="*/ 1406675 h 1706399"/>
                <a:gd name="connsiteX69" fmla="*/ 443895 w 1764936"/>
                <a:gd name="connsiteY69" fmla="*/ 1385591 h 1706399"/>
                <a:gd name="connsiteX70" fmla="*/ 428915 w 1764936"/>
                <a:gd name="connsiteY70" fmla="*/ 1355630 h 1706399"/>
                <a:gd name="connsiteX71" fmla="*/ 455546 w 1764936"/>
                <a:gd name="connsiteY71" fmla="*/ 1339540 h 1706399"/>
                <a:gd name="connsiteX72" fmla="*/ 550977 w 1764936"/>
                <a:gd name="connsiteY72" fmla="*/ 1327334 h 1706399"/>
                <a:gd name="connsiteX73" fmla="*/ 597583 w 1764936"/>
                <a:gd name="connsiteY73" fmla="*/ 1286277 h 1706399"/>
                <a:gd name="connsiteX74" fmla="*/ 623105 w 1764936"/>
                <a:gd name="connsiteY74" fmla="*/ 1261309 h 1706399"/>
                <a:gd name="connsiteX75" fmla="*/ 634756 w 1764936"/>
                <a:gd name="connsiteY75" fmla="*/ 1246884 h 1706399"/>
                <a:gd name="connsiteX76" fmla="*/ 672484 w 1764936"/>
                <a:gd name="connsiteY76" fmla="*/ 1217478 h 1706399"/>
                <a:gd name="connsiteX77" fmla="*/ 692458 w 1764936"/>
                <a:gd name="connsiteY77" fmla="*/ 1256316 h 1706399"/>
                <a:gd name="connsiteX78" fmla="*/ 704664 w 1764936"/>
                <a:gd name="connsiteY78" fmla="*/ 1286831 h 1706399"/>
                <a:gd name="connsiteX79" fmla="*/ 743502 w 1764936"/>
                <a:gd name="connsiteY79" fmla="*/ 1277954 h 1706399"/>
                <a:gd name="connsiteX80" fmla="*/ 759592 w 1764936"/>
                <a:gd name="connsiteY80" fmla="*/ 1261309 h 1706399"/>
                <a:gd name="connsiteX81" fmla="*/ 770689 w 1764936"/>
                <a:gd name="connsiteY81" fmla="*/ 1229129 h 1706399"/>
                <a:gd name="connsiteX82" fmla="*/ 790662 w 1764936"/>
                <a:gd name="connsiteY82" fmla="*/ 1189182 h 1706399"/>
                <a:gd name="connsiteX83" fmla="*/ 804879 w 1764936"/>
                <a:gd name="connsiteY83" fmla="*/ 1184050 h 1706399"/>
                <a:gd name="connsiteX84" fmla="*/ 1320521 w 1764936"/>
                <a:gd name="connsiteY84" fmla="*/ 1144241 h 1706399"/>
                <a:gd name="connsiteX85" fmla="*/ 1293890 w 1764936"/>
                <a:gd name="connsiteY85" fmla="*/ 1177531 h 1706399"/>
                <a:gd name="connsiteX86" fmla="*/ 1285013 w 1764936"/>
                <a:gd name="connsiteY86" fmla="*/ 1208602 h 1706399"/>
                <a:gd name="connsiteX87" fmla="*/ 1320521 w 1764936"/>
                <a:gd name="connsiteY87" fmla="*/ 1144241 h 1706399"/>
                <a:gd name="connsiteX88" fmla="*/ 1046992 w 1764936"/>
                <a:gd name="connsiteY88" fmla="*/ 1057134 h 1706399"/>
                <a:gd name="connsiteX89" fmla="*/ 1083611 w 1764936"/>
                <a:gd name="connsiteY89" fmla="*/ 1072114 h 1706399"/>
                <a:gd name="connsiteX90" fmla="*/ 1160732 w 1764936"/>
                <a:gd name="connsiteY90" fmla="*/ 1101520 h 1706399"/>
                <a:gd name="connsiteX91" fmla="*/ 1218433 w 1764936"/>
                <a:gd name="connsiteY91" fmla="*/ 1105403 h 1706399"/>
                <a:gd name="connsiteX92" fmla="*/ 1276690 w 1764936"/>
                <a:gd name="connsiteY92" fmla="*/ 1100965 h 1706399"/>
                <a:gd name="connsiteX93" fmla="*/ 1318302 w 1764936"/>
                <a:gd name="connsiteY93" fmla="*/ 1107623 h 1706399"/>
                <a:gd name="connsiteX94" fmla="*/ 1320521 w 1764936"/>
                <a:gd name="connsiteY94" fmla="*/ 1144796 h 1706399"/>
                <a:gd name="connsiteX95" fmla="*/ 1270032 w 1764936"/>
                <a:gd name="connsiteY95" fmla="*/ 1256317 h 1706399"/>
                <a:gd name="connsiteX96" fmla="*/ 1216214 w 1764936"/>
                <a:gd name="connsiteY96" fmla="*/ 1312354 h 1706399"/>
                <a:gd name="connsiteX97" fmla="*/ 1041444 w 1764936"/>
                <a:gd name="connsiteY97" fmla="*/ 1391140 h 1706399"/>
                <a:gd name="connsiteX98" fmla="*/ 908840 w 1764936"/>
                <a:gd name="connsiteY98" fmla="*/ 1382263 h 1706399"/>
                <a:gd name="connsiteX99" fmla="*/ 983187 w 1764936"/>
                <a:gd name="connsiteY99" fmla="*/ 1330664 h 1706399"/>
                <a:gd name="connsiteX100" fmla="*/ 912169 w 1764936"/>
                <a:gd name="connsiteY100" fmla="*/ 1366173 h 1706399"/>
                <a:gd name="connsiteX101" fmla="*/ 897743 w 1764936"/>
                <a:gd name="connsiteY101" fmla="*/ 1378379 h 1706399"/>
                <a:gd name="connsiteX102" fmla="*/ 850028 w 1764936"/>
                <a:gd name="connsiteY102" fmla="*/ 1366728 h 1706399"/>
                <a:gd name="connsiteX103" fmla="*/ 828390 w 1764936"/>
                <a:gd name="connsiteY103" fmla="*/ 1369502 h 1706399"/>
                <a:gd name="connsiteX104" fmla="*/ 776791 w 1764936"/>
                <a:gd name="connsiteY104" fmla="*/ 1344534 h 1706399"/>
                <a:gd name="connsiteX105" fmla="*/ 830054 w 1764936"/>
                <a:gd name="connsiteY105" fmla="*/ 1285168 h 1706399"/>
                <a:gd name="connsiteX106" fmla="*/ 846144 w 1764936"/>
                <a:gd name="connsiteY106" fmla="*/ 1253543 h 1706399"/>
                <a:gd name="connsiteX107" fmla="*/ 793436 w 1764936"/>
                <a:gd name="connsiteY107" fmla="*/ 1311800 h 1706399"/>
                <a:gd name="connsiteX108" fmla="*/ 777346 w 1764936"/>
                <a:gd name="connsiteY108" fmla="*/ 1328444 h 1706399"/>
                <a:gd name="connsiteX109" fmla="*/ 821177 w 1764936"/>
                <a:gd name="connsiteY109" fmla="*/ 1232460 h 1706399"/>
                <a:gd name="connsiteX110" fmla="*/ 919936 w 1764936"/>
                <a:gd name="connsiteY110" fmla="*/ 1129816 h 1706399"/>
                <a:gd name="connsiteX111" fmla="*/ 1046992 w 1764936"/>
                <a:gd name="connsiteY111" fmla="*/ 1057134 h 1706399"/>
                <a:gd name="connsiteX112" fmla="*/ 1441542 w 1764936"/>
                <a:gd name="connsiteY112" fmla="*/ 975435 h 1706399"/>
                <a:gd name="connsiteX113" fmla="*/ 1471434 w 1764936"/>
                <a:gd name="connsiteY113" fmla="*/ 995548 h 1706399"/>
                <a:gd name="connsiteX114" fmla="*/ 1553548 w 1764936"/>
                <a:gd name="connsiteY114" fmla="*/ 1077662 h 1706399"/>
                <a:gd name="connsiteX115" fmla="*/ 1617908 w 1764936"/>
                <a:gd name="connsiteY115" fmla="*/ 1291826 h 1706399"/>
                <a:gd name="connsiteX116" fmla="*/ 1596825 w 1764936"/>
                <a:gd name="connsiteY116" fmla="*/ 1326780 h 1706399"/>
                <a:gd name="connsiteX117" fmla="*/ 1569638 w 1764936"/>
                <a:gd name="connsiteY117" fmla="*/ 1328999 h 1706399"/>
                <a:gd name="connsiteX118" fmla="*/ 1503059 w 1764936"/>
                <a:gd name="connsiteY118" fmla="*/ 1319012 h 1706399"/>
                <a:gd name="connsiteX119" fmla="*/ 1377667 w 1764936"/>
                <a:gd name="connsiteY119" fmla="*/ 1272407 h 1706399"/>
                <a:gd name="connsiteX120" fmla="*/ 1354920 w 1764936"/>
                <a:gd name="connsiteY120" fmla="*/ 1248549 h 1706399"/>
                <a:gd name="connsiteX121" fmla="*/ 1338275 w 1764936"/>
                <a:gd name="connsiteY121" fmla="*/ 1194176 h 1706399"/>
                <a:gd name="connsiteX122" fmla="*/ 1335501 w 1764936"/>
                <a:gd name="connsiteY122" fmla="*/ 1145351 h 1706399"/>
                <a:gd name="connsiteX123" fmla="*/ 1354365 w 1764936"/>
                <a:gd name="connsiteY123" fmla="*/ 1049921 h 1706399"/>
                <a:gd name="connsiteX124" fmla="*/ 1368790 w 1764936"/>
                <a:gd name="connsiteY124" fmla="*/ 1069894 h 1706399"/>
                <a:gd name="connsiteX125" fmla="*/ 1447576 w 1764936"/>
                <a:gd name="connsiteY125" fmla="*/ 1172537 h 1706399"/>
                <a:gd name="connsiteX126" fmla="*/ 1473098 w 1764936"/>
                <a:gd name="connsiteY126" fmla="*/ 1193067 h 1706399"/>
                <a:gd name="connsiteX127" fmla="*/ 1510827 w 1764936"/>
                <a:gd name="connsiteY127" fmla="*/ 1199170 h 1706399"/>
                <a:gd name="connsiteX128" fmla="*/ 1552993 w 1764936"/>
                <a:gd name="connsiteY128" fmla="*/ 1175866 h 1706399"/>
                <a:gd name="connsiteX129" fmla="*/ 1491963 w 1764936"/>
                <a:gd name="connsiteY129" fmla="*/ 1163105 h 1706399"/>
                <a:gd name="connsiteX130" fmla="*/ 1407073 w 1764936"/>
                <a:gd name="connsiteY130" fmla="*/ 1082655 h 1706399"/>
                <a:gd name="connsiteX131" fmla="*/ 1403744 w 1764936"/>
                <a:gd name="connsiteY131" fmla="*/ 1033831 h 1706399"/>
                <a:gd name="connsiteX132" fmla="*/ 1410402 w 1764936"/>
                <a:gd name="connsiteY132" fmla="*/ 991109 h 1706399"/>
                <a:gd name="connsiteX133" fmla="*/ 1441542 w 1764936"/>
                <a:gd name="connsiteY133" fmla="*/ 975435 h 1706399"/>
                <a:gd name="connsiteX134" fmla="*/ 1240625 w 1764936"/>
                <a:gd name="connsiteY134" fmla="*/ 903447 h 1706399"/>
                <a:gd name="connsiteX135" fmla="*/ 1238961 w 1764936"/>
                <a:gd name="connsiteY135" fmla="*/ 912324 h 1706399"/>
                <a:gd name="connsiteX136" fmla="*/ 1276689 w 1764936"/>
                <a:gd name="connsiteY136" fmla="*/ 967807 h 1706399"/>
                <a:gd name="connsiteX137" fmla="*/ 1296108 w 1764936"/>
                <a:gd name="connsiteY137" fmla="*/ 1002762 h 1706399"/>
                <a:gd name="connsiteX138" fmla="*/ 1284457 w 1764936"/>
                <a:gd name="connsiteY138" fmla="*/ 1021626 h 1706399"/>
                <a:gd name="connsiteX139" fmla="*/ 1259490 w 1764936"/>
                <a:gd name="connsiteY139" fmla="*/ 1027174 h 1706399"/>
                <a:gd name="connsiteX140" fmla="*/ 1223426 w 1764936"/>
                <a:gd name="connsiteY140" fmla="*/ 1017742 h 1706399"/>
                <a:gd name="connsiteX141" fmla="*/ 1212884 w 1764936"/>
                <a:gd name="connsiteY141" fmla="*/ 927304 h 1706399"/>
                <a:gd name="connsiteX142" fmla="*/ 1240625 w 1764936"/>
                <a:gd name="connsiteY142" fmla="*/ 903447 h 1706399"/>
                <a:gd name="connsiteX143" fmla="*/ 195610 w 1764936"/>
                <a:gd name="connsiteY143" fmla="*/ 863638 h 1706399"/>
                <a:gd name="connsiteX144" fmla="*/ 235835 w 1764936"/>
                <a:gd name="connsiteY144" fmla="*/ 866273 h 1706399"/>
                <a:gd name="connsiteX145" fmla="*/ 254144 w 1764936"/>
                <a:gd name="connsiteY145" fmla="*/ 889576 h 1706399"/>
                <a:gd name="connsiteX146" fmla="*/ 224184 w 1764936"/>
                <a:gd name="connsiteY146" fmla="*/ 891795 h 1706399"/>
                <a:gd name="connsiteX147" fmla="*/ 167037 w 1764936"/>
                <a:gd name="connsiteY147" fmla="*/ 938400 h 1706399"/>
                <a:gd name="connsiteX148" fmla="*/ 144844 w 1764936"/>
                <a:gd name="connsiteY148" fmla="*/ 1074888 h 1706399"/>
                <a:gd name="connsiteX149" fmla="*/ 155385 w 1764936"/>
                <a:gd name="connsiteY149" fmla="*/ 1089313 h 1706399"/>
                <a:gd name="connsiteX150" fmla="*/ 174249 w 1764936"/>
                <a:gd name="connsiteY150" fmla="*/ 1092642 h 1706399"/>
                <a:gd name="connsiteX151" fmla="*/ 202546 w 1764936"/>
                <a:gd name="connsiteY151" fmla="*/ 1138138 h 1706399"/>
                <a:gd name="connsiteX152" fmla="*/ 203100 w 1764936"/>
                <a:gd name="connsiteY152" fmla="*/ 1171982 h 1706399"/>
                <a:gd name="connsiteX153" fmla="*/ 251925 w 1764936"/>
                <a:gd name="connsiteY153" fmla="*/ 1189182 h 1706399"/>
                <a:gd name="connsiteX154" fmla="*/ 329601 w 1764936"/>
                <a:gd name="connsiteY154" fmla="*/ 1161441 h 1706399"/>
                <a:gd name="connsiteX155" fmla="*/ 273008 w 1764936"/>
                <a:gd name="connsiteY155" fmla="*/ 1152008 h 1706399"/>
                <a:gd name="connsiteX156" fmla="*/ 245822 w 1764936"/>
                <a:gd name="connsiteY156" fmla="*/ 1115390 h 1706399"/>
                <a:gd name="connsiteX157" fmla="*/ 234725 w 1764936"/>
                <a:gd name="connsiteY157" fmla="*/ 1075443 h 1706399"/>
                <a:gd name="connsiteX158" fmla="*/ 218081 w 1764936"/>
                <a:gd name="connsiteY158" fmla="*/ 1053804 h 1706399"/>
                <a:gd name="connsiteX159" fmla="*/ 253590 w 1764936"/>
                <a:gd name="connsiteY159" fmla="*/ 992219 h 1706399"/>
                <a:gd name="connsiteX160" fmla="*/ 302969 w 1764936"/>
                <a:gd name="connsiteY160" fmla="*/ 998876 h 1706399"/>
                <a:gd name="connsiteX161" fmla="*/ 328491 w 1764936"/>
                <a:gd name="connsiteY161" fmla="*/ 1048256 h 1706399"/>
                <a:gd name="connsiteX162" fmla="*/ 354568 w 1764936"/>
                <a:gd name="connsiteY162" fmla="*/ 1088203 h 1706399"/>
                <a:gd name="connsiteX163" fmla="*/ 403393 w 1764936"/>
                <a:gd name="connsiteY163" fmla="*/ 1118719 h 1706399"/>
                <a:gd name="connsiteX164" fmla="*/ 388967 w 1764936"/>
                <a:gd name="connsiteY164" fmla="*/ 977238 h 1706399"/>
                <a:gd name="connsiteX165" fmla="*/ 341252 w 1764936"/>
                <a:gd name="connsiteY165" fmla="*/ 943949 h 1706399"/>
                <a:gd name="connsiteX166" fmla="*/ 310737 w 1764936"/>
                <a:gd name="connsiteY166" fmla="*/ 916762 h 1706399"/>
                <a:gd name="connsiteX167" fmla="*/ 345691 w 1764936"/>
                <a:gd name="connsiteY167" fmla="*/ 877924 h 1706399"/>
                <a:gd name="connsiteX168" fmla="*/ 392296 w 1764936"/>
                <a:gd name="connsiteY168" fmla="*/ 873486 h 1706399"/>
                <a:gd name="connsiteX169" fmla="*/ 482178 w 1764936"/>
                <a:gd name="connsiteY169" fmla="*/ 961148 h 1706399"/>
                <a:gd name="connsiteX170" fmla="*/ 482178 w 1764936"/>
                <a:gd name="connsiteY170" fmla="*/ 997212 h 1706399"/>
                <a:gd name="connsiteX171" fmla="*/ 508809 w 1764936"/>
                <a:gd name="connsiteY171" fmla="*/ 1042153 h 1706399"/>
                <a:gd name="connsiteX172" fmla="*/ 524899 w 1764936"/>
                <a:gd name="connsiteY172" fmla="*/ 1056578 h 1706399"/>
                <a:gd name="connsiteX173" fmla="*/ 523790 w 1764936"/>
                <a:gd name="connsiteY173" fmla="*/ 1095971 h 1706399"/>
                <a:gd name="connsiteX174" fmla="*/ 477184 w 1764936"/>
                <a:gd name="connsiteY174" fmla="*/ 1209710 h 1706399"/>
                <a:gd name="connsiteX175" fmla="*/ 468307 w 1764936"/>
                <a:gd name="connsiteY175" fmla="*/ 1244110 h 1706399"/>
                <a:gd name="connsiteX176" fmla="*/ 443340 w 1764936"/>
                <a:gd name="connsiteY176" fmla="*/ 1261309 h 1706399"/>
                <a:gd name="connsiteX177" fmla="*/ 295756 w 1764936"/>
                <a:gd name="connsiteY177" fmla="*/ 1315127 h 1706399"/>
                <a:gd name="connsiteX178" fmla="*/ 209203 w 1764936"/>
                <a:gd name="connsiteY178" fmla="*/ 1315682 h 1706399"/>
                <a:gd name="connsiteX179" fmla="*/ 162043 w 1764936"/>
                <a:gd name="connsiteY179" fmla="*/ 1272960 h 1706399"/>
                <a:gd name="connsiteX180" fmla="*/ 104896 w 1764936"/>
                <a:gd name="connsiteY180" fmla="*/ 1255206 h 1706399"/>
                <a:gd name="connsiteX181" fmla="*/ 79374 w 1764936"/>
                <a:gd name="connsiteY181" fmla="*/ 1243555 h 1706399"/>
                <a:gd name="connsiteX182" fmla="*/ 76045 w 1764936"/>
                <a:gd name="connsiteY182" fmla="*/ 1213039 h 1706399"/>
                <a:gd name="connsiteX183" fmla="*/ 100458 w 1764936"/>
                <a:gd name="connsiteY183" fmla="*/ 1148679 h 1706399"/>
                <a:gd name="connsiteX184" fmla="*/ 74936 w 1764936"/>
                <a:gd name="connsiteY184" fmla="*/ 1097081 h 1706399"/>
                <a:gd name="connsiteX185" fmla="*/ 63839 w 1764936"/>
                <a:gd name="connsiteY185" fmla="*/ 1075443 h 1706399"/>
                <a:gd name="connsiteX186" fmla="*/ 76600 w 1764936"/>
                <a:gd name="connsiteY186" fmla="*/ 980567 h 1706399"/>
                <a:gd name="connsiteX187" fmla="*/ 157050 w 1764936"/>
                <a:gd name="connsiteY187" fmla="*/ 871821 h 1706399"/>
                <a:gd name="connsiteX188" fmla="*/ 195610 w 1764936"/>
                <a:gd name="connsiteY188" fmla="*/ 863638 h 1706399"/>
                <a:gd name="connsiteX189" fmla="*/ 1349277 w 1764936"/>
                <a:gd name="connsiteY189" fmla="*/ 810184 h 1706399"/>
                <a:gd name="connsiteX190" fmla="*/ 1368791 w 1764936"/>
                <a:gd name="connsiteY190" fmla="*/ 820223 h 1706399"/>
                <a:gd name="connsiteX191" fmla="*/ 1288340 w 1764936"/>
                <a:gd name="connsiteY191" fmla="*/ 856842 h 1706399"/>
                <a:gd name="connsiteX192" fmla="*/ 1349277 w 1764936"/>
                <a:gd name="connsiteY192" fmla="*/ 810184 h 1706399"/>
                <a:gd name="connsiteX193" fmla="*/ 377871 w 1764936"/>
                <a:gd name="connsiteY193" fmla="*/ 689283 h 1706399"/>
                <a:gd name="connsiteX194" fmla="*/ 321833 w 1764936"/>
                <a:gd name="connsiteY194" fmla="*/ 698160 h 1706399"/>
                <a:gd name="connsiteX195" fmla="*/ 285770 w 1764936"/>
                <a:gd name="connsiteY195" fmla="*/ 742547 h 1706399"/>
                <a:gd name="connsiteX196" fmla="*/ 283550 w 1764936"/>
                <a:gd name="connsiteY196" fmla="*/ 753644 h 1706399"/>
                <a:gd name="connsiteX197" fmla="*/ 377871 w 1764936"/>
                <a:gd name="connsiteY197" fmla="*/ 689283 h 1706399"/>
                <a:gd name="connsiteX198" fmla="*/ 927843 w 1764936"/>
                <a:gd name="connsiteY198" fmla="*/ 670142 h 1706399"/>
                <a:gd name="connsiteX199" fmla="*/ 987071 w 1764936"/>
                <a:gd name="connsiteY199" fmla="*/ 718689 h 1706399"/>
                <a:gd name="connsiteX200" fmla="*/ 1027573 w 1764936"/>
                <a:gd name="connsiteY200" fmla="*/ 809681 h 1706399"/>
                <a:gd name="connsiteX201" fmla="*/ 1015922 w 1764936"/>
                <a:gd name="connsiteY201" fmla="*/ 828545 h 1706399"/>
                <a:gd name="connsiteX202" fmla="*/ 934363 w 1764936"/>
                <a:gd name="connsiteY202" fmla="*/ 807461 h 1706399"/>
                <a:gd name="connsiteX203" fmla="*/ 931034 w 1764936"/>
                <a:gd name="connsiteY203" fmla="*/ 780275 h 1706399"/>
                <a:gd name="connsiteX204" fmla="*/ 952117 w 1764936"/>
                <a:gd name="connsiteY204" fmla="*/ 773062 h 1706399"/>
                <a:gd name="connsiteX205" fmla="*/ 966543 w 1764936"/>
                <a:gd name="connsiteY205" fmla="*/ 767514 h 1706399"/>
                <a:gd name="connsiteX206" fmla="*/ 954336 w 1764936"/>
                <a:gd name="connsiteY206" fmla="*/ 756972 h 1706399"/>
                <a:gd name="connsiteX207" fmla="*/ 919937 w 1764936"/>
                <a:gd name="connsiteY207" fmla="*/ 785268 h 1706399"/>
                <a:gd name="connsiteX208" fmla="*/ 919937 w 1764936"/>
                <a:gd name="connsiteY208" fmla="*/ 793591 h 1706399"/>
                <a:gd name="connsiteX209" fmla="*/ 879990 w 1764936"/>
                <a:gd name="connsiteY209" fmla="*/ 886247 h 1706399"/>
                <a:gd name="connsiteX210" fmla="*/ 883319 w 1764936"/>
                <a:gd name="connsiteY210" fmla="*/ 930078 h 1706399"/>
                <a:gd name="connsiteX211" fmla="*/ 904957 w 1764936"/>
                <a:gd name="connsiteY211" fmla="*/ 954490 h 1706399"/>
                <a:gd name="connsiteX212" fmla="*/ 936027 w 1764936"/>
                <a:gd name="connsiteY212" fmla="*/ 1022180 h 1706399"/>
                <a:gd name="connsiteX213" fmla="*/ 912170 w 1764936"/>
                <a:gd name="connsiteY213" fmla="*/ 1062128 h 1706399"/>
                <a:gd name="connsiteX214" fmla="*/ 906621 w 1764936"/>
                <a:gd name="connsiteY214" fmla="*/ 1062128 h 1706399"/>
                <a:gd name="connsiteX215" fmla="*/ 757373 w 1764936"/>
                <a:gd name="connsiteY215" fmla="*/ 1120384 h 1706399"/>
                <a:gd name="connsiteX216" fmla="*/ 689684 w 1764936"/>
                <a:gd name="connsiteY216" fmla="*/ 1131481 h 1706399"/>
                <a:gd name="connsiteX217" fmla="*/ 508810 w 1764936"/>
                <a:gd name="connsiteY217" fmla="*/ 1002761 h 1706399"/>
                <a:gd name="connsiteX218" fmla="*/ 517687 w 1764936"/>
                <a:gd name="connsiteY218" fmla="*/ 917317 h 1706399"/>
                <a:gd name="connsiteX219" fmla="*/ 553196 w 1764936"/>
                <a:gd name="connsiteY219" fmla="*/ 817448 h 1706399"/>
                <a:gd name="connsiteX220" fmla="*/ 577608 w 1764936"/>
                <a:gd name="connsiteY220" fmla="*/ 769178 h 1706399"/>
                <a:gd name="connsiteX221" fmla="*/ 640304 w 1764936"/>
                <a:gd name="connsiteY221" fmla="*/ 756972 h 1706399"/>
                <a:gd name="connsiteX222" fmla="*/ 641968 w 1764936"/>
                <a:gd name="connsiteY222" fmla="*/ 767514 h 1706399"/>
                <a:gd name="connsiteX223" fmla="*/ 611453 w 1764936"/>
                <a:gd name="connsiteY223" fmla="*/ 832429 h 1706399"/>
                <a:gd name="connsiteX224" fmla="*/ 582602 w 1764936"/>
                <a:gd name="connsiteY224" fmla="*/ 911214 h 1706399"/>
                <a:gd name="connsiteX225" fmla="*/ 583712 w 1764936"/>
                <a:gd name="connsiteY225" fmla="*/ 966142 h 1706399"/>
                <a:gd name="connsiteX226" fmla="*/ 642523 w 1764936"/>
                <a:gd name="connsiteY226" fmla="*/ 1017741 h 1706399"/>
                <a:gd name="connsiteX227" fmla="*/ 745167 w 1764936"/>
                <a:gd name="connsiteY227" fmla="*/ 1021070 h 1706399"/>
                <a:gd name="connsiteX228" fmla="*/ 837823 w 1764936"/>
                <a:gd name="connsiteY228" fmla="*/ 994994 h 1706399"/>
                <a:gd name="connsiteX229" fmla="*/ 780676 w 1764936"/>
                <a:gd name="connsiteY229" fmla="*/ 933407 h 1706399"/>
                <a:gd name="connsiteX230" fmla="*/ 807308 w 1764936"/>
                <a:gd name="connsiteY230" fmla="*/ 857396 h 1706399"/>
                <a:gd name="connsiteX231" fmla="*/ 837268 w 1764936"/>
                <a:gd name="connsiteY231" fmla="*/ 842415 h 1706399"/>
                <a:gd name="connsiteX232" fmla="*/ 850584 w 1764936"/>
                <a:gd name="connsiteY232" fmla="*/ 795255 h 1706399"/>
                <a:gd name="connsiteX233" fmla="*/ 851694 w 1764936"/>
                <a:gd name="connsiteY233" fmla="*/ 738108 h 1706399"/>
                <a:gd name="connsiteX234" fmla="*/ 820068 w 1764936"/>
                <a:gd name="connsiteY234" fmla="*/ 744766 h 1706399"/>
                <a:gd name="connsiteX235" fmla="*/ 859461 w 1764936"/>
                <a:gd name="connsiteY235" fmla="*/ 703154 h 1706399"/>
                <a:gd name="connsiteX236" fmla="*/ 927843 w 1764936"/>
                <a:gd name="connsiteY236" fmla="*/ 670142 h 1706399"/>
                <a:gd name="connsiteX237" fmla="*/ 504371 w 1764936"/>
                <a:gd name="connsiteY237" fmla="*/ 667646 h 1706399"/>
                <a:gd name="connsiteX238" fmla="*/ 453327 w 1764936"/>
                <a:gd name="connsiteY238" fmla="*/ 713697 h 1706399"/>
                <a:gd name="connsiteX239" fmla="*/ 504371 w 1764936"/>
                <a:gd name="connsiteY239" fmla="*/ 667646 h 1706399"/>
                <a:gd name="connsiteX240" fmla="*/ 1656277 w 1764936"/>
                <a:gd name="connsiteY240" fmla="*/ 590533 h 1706399"/>
                <a:gd name="connsiteX241" fmla="*/ 1682822 w 1764936"/>
                <a:gd name="connsiteY241" fmla="*/ 601066 h 1706399"/>
                <a:gd name="connsiteX242" fmla="*/ 1734975 w 1764936"/>
                <a:gd name="connsiteY242" fmla="*/ 668200 h 1706399"/>
                <a:gd name="connsiteX243" fmla="*/ 1756059 w 1764936"/>
                <a:gd name="connsiteY243" fmla="*/ 711477 h 1706399"/>
                <a:gd name="connsiteX244" fmla="*/ 1764936 w 1764936"/>
                <a:gd name="connsiteY244" fmla="*/ 734779 h 1706399"/>
                <a:gd name="connsiteX245" fmla="*/ 1716666 w 1764936"/>
                <a:gd name="connsiteY245" fmla="*/ 805242 h 1706399"/>
                <a:gd name="connsiteX246" fmla="*/ 1650087 w 1764936"/>
                <a:gd name="connsiteY246" fmla="*/ 849628 h 1706399"/>
                <a:gd name="connsiteX247" fmla="*/ 1611249 w 1764936"/>
                <a:gd name="connsiteY247" fmla="*/ 888466 h 1706399"/>
                <a:gd name="connsiteX248" fmla="*/ 1490852 w 1764936"/>
                <a:gd name="connsiteY248" fmla="*/ 955600 h 1706399"/>
                <a:gd name="connsiteX249" fmla="*/ 1435924 w 1764936"/>
                <a:gd name="connsiteY249" fmla="*/ 961703 h 1706399"/>
                <a:gd name="connsiteX250" fmla="*/ 1418170 w 1764936"/>
                <a:gd name="connsiteY250" fmla="*/ 968916 h 1706399"/>
                <a:gd name="connsiteX251" fmla="*/ 1323849 w 1764936"/>
                <a:gd name="connsiteY251" fmla="*/ 1072669 h 1706399"/>
                <a:gd name="connsiteX252" fmla="*/ 1288895 w 1764936"/>
                <a:gd name="connsiteY252" fmla="*/ 1085984 h 1706399"/>
                <a:gd name="connsiteX253" fmla="*/ 1282792 w 1764936"/>
                <a:gd name="connsiteY253" fmla="*/ 1053250 h 1706399"/>
                <a:gd name="connsiteX254" fmla="*/ 1320520 w 1764936"/>
                <a:gd name="connsiteY254" fmla="*/ 988890 h 1706399"/>
                <a:gd name="connsiteX255" fmla="*/ 1300547 w 1764936"/>
                <a:gd name="connsiteY255" fmla="*/ 955600 h 1706399"/>
                <a:gd name="connsiteX256" fmla="*/ 1283902 w 1764936"/>
                <a:gd name="connsiteY256" fmla="*/ 955600 h 1706399"/>
                <a:gd name="connsiteX257" fmla="*/ 1250057 w 1764936"/>
                <a:gd name="connsiteY257" fmla="*/ 944504 h 1706399"/>
                <a:gd name="connsiteX258" fmla="*/ 1259490 w 1764936"/>
                <a:gd name="connsiteY258" fmla="*/ 902892 h 1706399"/>
                <a:gd name="connsiteX259" fmla="*/ 1345488 w 1764936"/>
                <a:gd name="connsiteY259" fmla="*/ 844635 h 1706399"/>
                <a:gd name="connsiteX260" fmla="*/ 1513045 w 1764936"/>
                <a:gd name="connsiteY260" fmla="*/ 734225 h 1706399"/>
                <a:gd name="connsiteX261" fmla="*/ 1566863 w 1764936"/>
                <a:gd name="connsiteY261" fmla="*/ 696496 h 1706399"/>
                <a:gd name="connsiteX262" fmla="*/ 1616797 w 1764936"/>
                <a:gd name="connsiteY262" fmla="*/ 631027 h 1706399"/>
                <a:gd name="connsiteX263" fmla="*/ 1656277 w 1764936"/>
                <a:gd name="connsiteY263" fmla="*/ 590533 h 1706399"/>
                <a:gd name="connsiteX264" fmla="*/ 986681 w 1764936"/>
                <a:gd name="connsiteY264" fmla="*/ 453439 h 1706399"/>
                <a:gd name="connsiteX265" fmla="*/ 1004825 w 1764936"/>
                <a:gd name="connsiteY265" fmla="*/ 457366 h 1706399"/>
                <a:gd name="connsiteX266" fmla="*/ 1078062 w 1764936"/>
                <a:gd name="connsiteY266" fmla="*/ 481778 h 1706399"/>
                <a:gd name="connsiteX267" fmla="*/ 1151299 w 1764936"/>
                <a:gd name="connsiteY267" fmla="*/ 466798 h 1706399"/>
                <a:gd name="connsiteX268" fmla="*/ 1191247 w 1764936"/>
                <a:gd name="connsiteY268" fmla="*/ 464024 h 1706399"/>
                <a:gd name="connsiteX269" fmla="*/ 1276135 w 1764936"/>
                <a:gd name="connsiteY269" fmla="*/ 523390 h 1706399"/>
                <a:gd name="connsiteX270" fmla="*/ 1281684 w 1764936"/>
                <a:gd name="connsiteY270" fmla="*/ 542809 h 1706399"/>
                <a:gd name="connsiteX271" fmla="*/ 1306096 w 1764936"/>
                <a:gd name="connsiteY271" fmla="*/ 592189 h 1706399"/>
                <a:gd name="connsiteX272" fmla="*/ 1330508 w 1764936"/>
                <a:gd name="connsiteY272" fmla="*/ 544474 h 1706399"/>
                <a:gd name="connsiteX273" fmla="*/ 1330508 w 1764936"/>
                <a:gd name="connsiteY273" fmla="*/ 528384 h 1706399"/>
                <a:gd name="connsiteX274" fmla="*/ 1336057 w 1764936"/>
                <a:gd name="connsiteY274" fmla="*/ 521726 h 1706399"/>
                <a:gd name="connsiteX275" fmla="*/ 1474208 w 1764936"/>
                <a:gd name="connsiteY275" fmla="*/ 558344 h 1706399"/>
                <a:gd name="connsiteX276" fmla="*/ 1496401 w 1764936"/>
                <a:gd name="connsiteY276" fmla="*/ 556680 h 1706399"/>
                <a:gd name="connsiteX277" fmla="*/ 1527472 w 1764936"/>
                <a:gd name="connsiteY277" fmla="*/ 569441 h 1706399"/>
                <a:gd name="connsiteX278" fmla="*/ 1511937 w 1764936"/>
                <a:gd name="connsiteY278" fmla="*/ 595518 h 1706399"/>
                <a:gd name="connsiteX279" fmla="*/ 1484750 w 1764936"/>
                <a:gd name="connsiteY279" fmla="*/ 626588 h 1706399"/>
                <a:gd name="connsiteX280" fmla="*/ 1492518 w 1764936"/>
                <a:gd name="connsiteY280" fmla="*/ 667090 h 1706399"/>
                <a:gd name="connsiteX281" fmla="*/ 1496401 w 1764936"/>
                <a:gd name="connsiteY281" fmla="*/ 708148 h 1706399"/>
                <a:gd name="connsiteX282" fmla="*/ 1313309 w 1764936"/>
                <a:gd name="connsiteY282" fmla="*/ 791372 h 1706399"/>
                <a:gd name="connsiteX283" fmla="*/ 1175157 w 1764936"/>
                <a:gd name="connsiteY283" fmla="*/ 789708 h 1706399"/>
                <a:gd name="connsiteX284" fmla="*/ 1013147 w 1764936"/>
                <a:gd name="connsiteY284" fmla="*/ 698161 h 1706399"/>
                <a:gd name="connsiteX285" fmla="*/ 979857 w 1764936"/>
                <a:gd name="connsiteY285" fmla="*/ 647117 h 1706399"/>
                <a:gd name="connsiteX286" fmla="*/ 966542 w 1764936"/>
                <a:gd name="connsiteY286" fmla="*/ 580537 h 1706399"/>
                <a:gd name="connsiteX287" fmla="*/ 965432 w 1764936"/>
                <a:gd name="connsiteY287" fmla="*/ 556680 h 1706399"/>
                <a:gd name="connsiteX288" fmla="*/ 948232 w 1764936"/>
                <a:gd name="connsiteY288" fmla="*/ 516178 h 1706399"/>
                <a:gd name="connsiteX289" fmla="*/ 942129 w 1764936"/>
                <a:gd name="connsiteY289" fmla="*/ 475675 h 1706399"/>
                <a:gd name="connsiteX290" fmla="*/ 986681 w 1764936"/>
                <a:gd name="connsiteY290" fmla="*/ 453439 h 1706399"/>
                <a:gd name="connsiteX291" fmla="*/ 718951 w 1764936"/>
                <a:gd name="connsiteY291" fmla="*/ 452719 h 1706399"/>
                <a:gd name="connsiteX292" fmla="*/ 728522 w 1764936"/>
                <a:gd name="connsiteY292" fmla="*/ 457366 h 1706399"/>
                <a:gd name="connsiteX293" fmla="*/ 723528 w 1764936"/>
                <a:gd name="connsiteY293" fmla="*/ 477340 h 1706399"/>
                <a:gd name="connsiteX294" fmla="*/ 664162 w 1764936"/>
                <a:gd name="connsiteY294" fmla="*/ 520061 h 1706399"/>
                <a:gd name="connsiteX295" fmla="*/ 503262 w 1764936"/>
                <a:gd name="connsiteY295" fmla="*/ 649336 h 1706399"/>
                <a:gd name="connsiteX296" fmla="*/ 416154 w 1764936"/>
                <a:gd name="connsiteY296" fmla="*/ 712586 h 1706399"/>
                <a:gd name="connsiteX297" fmla="*/ 325717 w 1764936"/>
                <a:gd name="connsiteY297" fmla="*/ 759192 h 1706399"/>
                <a:gd name="connsiteX298" fmla="*/ 295757 w 1764936"/>
                <a:gd name="connsiteY298" fmla="*/ 852958 h 1706399"/>
                <a:gd name="connsiteX299" fmla="*/ 297976 w 1764936"/>
                <a:gd name="connsiteY299" fmla="*/ 894015 h 1706399"/>
                <a:gd name="connsiteX300" fmla="*/ 291873 w 1764936"/>
                <a:gd name="connsiteY300" fmla="*/ 914544 h 1706399"/>
                <a:gd name="connsiteX301" fmla="*/ 270235 w 1764936"/>
                <a:gd name="connsiteY301" fmla="*/ 899563 h 1706399"/>
                <a:gd name="connsiteX302" fmla="*/ 259138 w 1764936"/>
                <a:gd name="connsiteY302" fmla="*/ 855732 h 1706399"/>
                <a:gd name="connsiteX303" fmla="*/ 260248 w 1764936"/>
                <a:gd name="connsiteY303" fmla="*/ 850184 h 1706399"/>
                <a:gd name="connsiteX304" fmla="*/ 277447 w 1764936"/>
                <a:gd name="connsiteY304" fmla="*/ 775282 h 1706399"/>
                <a:gd name="connsiteX305" fmla="*/ 279667 w 1764936"/>
                <a:gd name="connsiteY305" fmla="*/ 766960 h 1706399"/>
                <a:gd name="connsiteX306" fmla="*/ 271899 w 1764936"/>
                <a:gd name="connsiteY306" fmla="*/ 773618 h 1706399"/>
                <a:gd name="connsiteX307" fmla="*/ 271344 w 1764936"/>
                <a:gd name="connsiteY307" fmla="*/ 740327 h 1706399"/>
                <a:gd name="connsiteX308" fmla="*/ 320169 w 1764936"/>
                <a:gd name="connsiteY308" fmla="*/ 677632 h 1706399"/>
                <a:gd name="connsiteX309" fmla="*/ 435019 w 1764936"/>
                <a:gd name="connsiteY309" fmla="*/ 662652 h 1706399"/>
                <a:gd name="connsiteX310" fmla="*/ 522127 w 1764936"/>
                <a:gd name="connsiteY310" fmla="*/ 579983 h 1706399"/>
                <a:gd name="connsiteX311" fmla="*/ 614228 w 1764936"/>
                <a:gd name="connsiteY311" fmla="*/ 495649 h 1706399"/>
                <a:gd name="connsiteX312" fmla="*/ 673039 w 1764936"/>
                <a:gd name="connsiteY312" fmla="*/ 472901 h 1706399"/>
                <a:gd name="connsiteX313" fmla="*/ 708548 w 1764936"/>
                <a:gd name="connsiteY313" fmla="*/ 456811 h 1706399"/>
                <a:gd name="connsiteX314" fmla="*/ 718951 w 1764936"/>
                <a:gd name="connsiteY314" fmla="*/ 452719 h 1706399"/>
                <a:gd name="connsiteX315" fmla="*/ 148077 w 1764936"/>
                <a:gd name="connsiteY315" fmla="*/ 342058 h 1706399"/>
                <a:gd name="connsiteX316" fmla="*/ 163708 w 1764936"/>
                <a:gd name="connsiteY316" fmla="*/ 343627 h 1706399"/>
                <a:gd name="connsiteX317" fmla="*/ 287989 w 1764936"/>
                <a:gd name="connsiteY317" fmla="*/ 346956 h 1706399"/>
                <a:gd name="connsiteX318" fmla="*/ 382309 w 1764936"/>
                <a:gd name="connsiteY318" fmla="*/ 409651 h 1706399"/>
                <a:gd name="connsiteX319" fmla="*/ 412825 w 1764936"/>
                <a:gd name="connsiteY319" fmla="*/ 433509 h 1706399"/>
                <a:gd name="connsiteX320" fmla="*/ 496048 w 1764936"/>
                <a:gd name="connsiteY320" fmla="*/ 481779 h 1706399"/>
                <a:gd name="connsiteX321" fmla="*/ 521570 w 1764936"/>
                <a:gd name="connsiteY321" fmla="*/ 532823 h 1706399"/>
                <a:gd name="connsiteX322" fmla="*/ 410605 w 1764936"/>
                <a:gd name="connsiteY322" fmla="*/ 655994 h 1706399"/>
                <a:gd name="connsiteX323" fmla="*/ 271899 w 1764936"/>
                <a:gd name="connsiteY323" fmla="*/ 690948 h 1706399"/>
                <a:gd name="connsiteX324" fmla="*/ 257473 w 1764936"/>
                <a:gd name="connsiteY324" fmla="*/ 688729 h 1706399"/>
                <a:gd name="connsiteX325" fmla="*/ 155940 w 1764936"/>
                <a:gd name="connsiteY325" fmla="*/ 645452 h 1706399"/>
                <a:gd name="connsiteX326" fmla="*/ 115438 w 1764936"/>
                <a:gd name="connsiteY326" fmla="*/ 599957 h 1706399"/>
                <a:gd name="connsiteX327" fmla="*/ 32214 w 1764936"/>
                <a:gd name="connsiteY327" fmla="*/ 495095 h 1706399"/>
                <a:gd name="connsiteX328" fmla="*/ 14459 w 1764936"/>
                <a:gd name="connsiteY328" fmla="*/ 438502 h 1706399"/>
                <a:gd name="connsiteX329" fmla="*/ 72161 w 1764936"/>
                <a:gd name="connsiteY329" fmla="*/ 410206 h 1706399"/>
                <a:gd name="connsiteX330" fmla="*/ 117102 w 1764936"/>
                <a:gd name="connsiteY330" fmla="*/ 373033 h 1706399"/>
                <a:gd name="connsiteX331" fmla="*/ 148077 w 1764936"/>
                <a:gd name="connsiteY331" fmla="*/ 342058 h 1706399"/>
                <a:gd name="connsiteX332" fmla="*/ 762722 w 1764936"/>
                <a:gd name="connsiteY332" fmla="*/ 209186 h 1706399"/>
                <a:gd name="connsiteX333" fmla="*/ 790663 w 1764936"/>
                <a:gd name="connsiteY333" fmla="*/ 213798 h 1706399"/>
                <a:gd name="connsiteX334" fmla="*/ 936027 w 1764936"/>
                <a:gd name="connsiteY334" fmla="*/ 254855 h 1706399"/>
                <a:gd name="connsiteX335" fmla="*/ 985961 w 1764936"/>
                <a:gd name="connsiteY335" fmla="*/ 287590 h 1706399"/>
                <a:gd name="connsiteX336" fmla="*/ 1007045 w 1764936"/>
                <a:gd name="connsiteY336" fmla="*/ 255410 h 1706399"/>
                <a:gd name="connsiteX337" fmla="*/ 1059198 w 1764936"/>
                <a:gd name="connsiteY337" fmla="*/ 252636 h 1706399"/>
                <a:gd name="connsiteX338" fmla="*/ 1023135 w 1764936"/>
                <a:gd name="connsiteY338" fmla="*/ 422967 h 1706399"/>
                <a:gd name="connsiteX339" fmla="*/ 835604 w 1764936"/>
                <a:gd name="connsiteY339" fmla="*/ 532269 h 1706399"/>
                <a:gd name="connsiteX340" fmla="*/ 748496 w 1764936"/>
                <a:gd name="connsiteY340" fmla="*/ 538927 h 1706399"/>
                <a:gd name="connsiteX341" fmla="*/ 872777 w 1764936"/>
                <a:gd name="connsiteY341" fmla="*/ 471238 h 1706399"/>
                <a:gd name="connsiteX342" fmla="*/ 873332 w 1764936"/>
                <a:gd name="connsiteY342" fmla="*/ 447935 h 1706399"/>
                <a:gd name="connsiteX343" fmla="*/ 856740 w 1764936"/>
                <a:gd name="connsiteY343" fmla="*/ 439178 h 1706399"/>
                <a:gd name="connsiteX344" fmla="*/ 856687 w 1764936"/>
                <a:gd name="connsiteY344" fmla="*/ 439058 h 1706399"/>
                <a:gd name="connsiteX345" fmla="*/ 833384 w 1764936"/>
                <a:gd name="connsiteY345" fmla="*/ 426852 h 1706399"/>
                <a:gd name="connsiteX346" fmla="*/ 856740 w 1764936"/>
                <a:gd name="connsiteY346" fmla="*/ 439178 h 1706399"/>
                <a:gd name="connsiteX347" fmla="*/ 863899 w 1764936"/>
                <a:gd name="connsiteY347" fmla="*/ 455287 h 1706399"/>
                <a:gd name="connsiteX348" fmla="*/ 851139 w 1764936"/>
                <a:gd name="connsiteY348" fmla="*/ 465690 h 1706399"/>
                <a:gd name="connsiteX349" fmla="*/ 775128 w 1764936"/>
                <a:gd name="connsiteY349" fmla="*/ 503973 h 1706399"/>
                <a:gd name="connsiteX350" fmla="*/ 760702 w 1764936"/>
                <a:gd name="connsiteY350" fmla="*/ 511186 h 1706399"/>
                <a:gd name="connsiteX351" fmla="*/ 731851 w 1764936"/>
                <a:gd name="connsiteY351" fmla="*/ 528940 h 1706399"/>
                <a:gd name="connsiteX352" fmla="*/ 723528 w 1764936"/>
                <a:gd name="connsiteY352" fmla="*/ 494541 h 1706399"/>
                <a:gd name="connsiteX353" fmla="*/ 736290 w 1764936"/>
                <a:gd name="connsiteY353" fmla="*/ 474012 h 1706399"/>
                <a:gd name="connsiteX354" fmla="*/ 733516 w 1764936"/>
                <a:gd name="connsiteY354" fmla="*/ 445161 h 1706399"/>
                <a:gd name="connsiteX355" fmla="*/ 707993 w 1764936"/>
                <a:gd name="connsiteY355" fmla="*/ 445161 h 1706399"/>
                <a:gd name="connsiteX356" fmla="*/ 669710 w 1764936"/>
                <a:gd name="connsiteY356" fmla="*/ 427407 h 1706399"/>
                <a:gd name="connsiteX357" fmla="*/ 600911 w 1764936"/>
                <a:gd name="connsiteY357" fmla="*/ 373033 h 1706399"/>
                <a:gd name="connsiteX358" fmla="*/ 551532 w 1764936"/>
                <a:gd name="connsiteY358" fmla="*/ 357498 h 1706399"/>
                <a:gd name="connsiteX359" fmla="*/ 517687 w 1764936"/>
                <a:gd name="connsiteY359" fmla="*/ 304234 h 1706399"/>
                <a:gd name="connsiteX360" fmla="*/ 572615 w 1764936"/>
                <a:gd name="connsiteY360" fmla="*/ 265952 h 1706399"/>
                <a:gd name="connsiteX361" fmla="*/ 643633 w 1764936"/>
                <a:gd name="connsiteY361" fmla="*/ 274274 h 1706399"/>
                <a:gd name="connsiteX362" fmla="*/ 685245 w 1764936"/>
                <a:gd name="connsiteY362" fmla="*/ 253190 h 1706399"/>
                <a:gd name="connsiteX363" fmla="*/ 762722 w 1764936"/>
                <a:gd name="connsiteY363" fmla="*/ 209186 h 1706399"/>
                <a:gd name="connsiteX364" fmla="*/ 1092487 w 1764936"/>
                <a:gd name="connsiteY364" fmla="*/ 1161 h 1706399"/>
                <a:gd name="connsiteX365" fmla="*/ 1119118 w 1764936"/>
                <a:gd name="connsiteY365" fmla="*/ 20719 h 1706399"/>
                <a:gd name="connsiteX366" fmla="*/ 1174601 w 1764936"/>
                <a:gd name="connsiteY366" fmla="*/ 96175 h 1706399"/>
                <a:gd name="connsiteX367" fmla="*/ 1191245 w 1764936"/>
                <a:gd name="connsiteY367" fmla="*/ 110601 h 1706399"/>
                <a:gd name="connsiteX368" fmla="*/ 1247838 w 1764936"/>
                <a:gd name="connsiteY368" fmla="*/ 223785 h 1706399"/>
                <a:gd name="connsiteX369" fmla="*/ 1301656 w 1764936"/>
                <a:gd name="connsiteY369" fmla="*/ 361382 h 1706399"/>
                <a:gd name="connsiteX370" fmla="*/ 1320520 w 1764936"/>
                <a:gd name="connsiteY370" fmla="*/ 431845 h 1706399"/>
                <a:gd name="connsiteX371" fmla="*/ 1319410 w 1764936"/>
                <a:gd name="connsiteY371" fmla="*/ 513959 h 1706399"/>
                <a:gd name="connsiteX372" fmla="*/ 1319965 w 1764936"/>
                <a:gd name="connsiteY372" fmla="*/ 550023 h 1706399"/>
                <a:gd name="connsiteX373" fmla="*/ 1306094 w 1764936"/>
                <a:gd name="connsiteY373" fmla="*/ 578874 h 1706399"/>
                <a:gd name="connsiteX374" fmla="*/ 1292779 w 1764936"/>
                <a:gd name="connsiteY374" fmla="*/ 548913 h 1706399"/>
                <a:gd name="connsiteX375" fmla="*/ 1292779 w 1764936"/>
                <a:gd name="connsiteY375" fmla="*/ 515069 h 1706399"/>
                <a:gd name="connsiteX376" fmla="*/ 1264482 w 1764936"/>
                <a:gd name="connsiteY376" fmla="*/ 422413 h 1706399"/>
                <a:gd name="connsiteX377" fmla="*/ 1245064 w 1764936"/>
                <a:gd name="connsiteY377" fmla="*/ 314222 h 1706399"/>
                <a:gd name="connsiteX378" fmla="*/ 1240625 w 1764936"/>
                <a:gd name="connsiteY378" fmla="*/ 292029 h 1706399"/>
                <a:gd name="connsiteX379" fmla="*/ 1203452 w 1764936"/>
                <a:gd name="connsiteY379" fmla="*/ 214908 h 1706399"/>
                <a:gd name="connsiteX380" fmla="*/ 1165169 w 1764936"/>
                <a:gd name="connsiteY380" fmla="*/ 156651 h 1706399"/>
                <a:gd name="connsiteX381" fmla="*/ 1068074 w 1764936"/>
                <a:gd name="connsiteY381" fmla="*/ 88408 h 1706399"/>
                <a:gd name="connsiteX382" fmla="*/ 1038668 w 1764936"/>
                <a:gd name="connsiteY382" fmla="*/ 51789 h 1706399"/>
                <a:gd name="connsiteX383" fmla="*/ 1060861 w 1764936"/>
                <a:gd name="connsiteY383" fmla="*/ 5739 h 1706399"/>
                <a:gd name="connsiteX384" fmla="*/ 1092487 w 1764936"/>
                <a:gd name="connsiteY384" fmla="*/ 1161 h 170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764936" h="1706399">
                  <a:moveTo>
                    <a:pt x="1229529" y="1321023"/>
                  </a:moveTo>
                  <a:cubicBezTo>
                    <a:pt x="1237019" y="1318456"/>
                    <a:pt x="1247006" y="1322063"/>
                    <a:pt x="1267257" y="1328443"/>
                  </a:cubicBezTo>
                  <a:cubicBezTo>
                    <a:pt x="1302766" y="1339540"/>
                    <a:pt x="1326068" y="1359514"/>
                    <a:pt x="1335500" y="1396132"/>
                  </a:cubicBezTo>
                  <a:cubicBezTo>
                    <a:pt x="1345487" y="1433860"/>
                    <a:pt x="1372119" y="1456608"/>
                    <a:pt x="1405963" y="1472699"/>
                  </a:cubicBezTo>
                  <a:cubicBezTo>
                    <a:pt x="1435369" y="1486015"/>
                    <a:pt x="1446466" y="1510982"/>
                    <a:pt x="1447575" y="1542607"/>
                  </a:cubicBezTo>
                  <a:cubicBezTo>
                    <a:pt x="1450349" y="1584219"/>
                    <a:pt x="1445911" y="1623612"/>
                    <a:pt x="1423163" y="1659676"/>
                  </a:cubicBezTo>
                  <a:cubicBezTo>
                    <a:pt x="1403189" y="1692410"/>
                    <a:pt x="1375448" y="1710165"/>
                    <a:pt x="1336055" y="1705726"/>
                  </a:cubicBezTo>
                  <a:cubicBezTo>
                    <a:pt x="1321075" y="1677985"/>
                    <a:pt x="1310533" y="1649134"/>
                    <a:pt x="1316082" y="1617509"/>
                  </a:cubicBezTo>
                  <a:cubicBezTo>
                    <a:pt x="1302211" y="1635818"/>
                    <a:pt x="1298882" y="1655237"/>
                    <a:pt x="1316082" y="1675211"/>
                  </a:cubicBezTo>
                  <a:cubicBezTo>
                    <a:pt x="1321630" y="1681869"/>
                    <a:pt x="1326623" y="1690746"/>
                    <a:pt x="1319965" y="1700178"/>
                  </a:cubicBezTo>
                  <a:cubicBezTo>
                    <a:pt x="1308869" y="1700178"/>
                    <a:pt x="1301101" y="1693520"/>
                    <a:pt x="1292779" y="1687972"/>
                  </a:cubicBezTo>
                  <a:cubicBezTo>
                    <a:pt x="1264483" y="1668553"/>
                    <a:pt x="1234522" y="1659676"/>
                    <a:pt x="1201233" y="1671882"/>
                  </a:cubicBezTo>
                  <a:cubicBezTo>
                    <a:pt x="1145195" y="1691855"/>
                    <a:pt x="1109131" y="1661895"/>
                    <a:pt x="1078616" y="1621393"/>
                  </a:cubicBezTo>
                  <a:cubicBezTo>
                    <a:pt x="1055313" y="1590322"/>
                    <a:pt x="1035894" y="1557033"/>
                    <a:pt x="1019804" y="1521524"/>
                  </a:cubicBezTo>
                  <a:cubicBezTo>
                    <a:pt x="1015921" y="1512092"/>
                    <a:pt x="1009818" y="1502105"/>
                    <a:pt x="1010372" y="1492673"/>
                  </a:cubicBezTo>
                  <a:cubicBezTo>
                    <a:pt x="1012037" y="1451060"/>
                    <a:pt x="998721" y="1417215"/>
                    <a:pt x="954335" y="1390584"/>
                  </a:cubicBezTo>
                  <a:cubicBezTo>
                    <a:pt x="1004269" y="1385590"/>
                    <a:pt x="1040333" y="1414441"/>
                    <a:pt x="1080835" y="1406119"/>
                  </a:cubicBezTo>
                  <a:cubicBezTo>
                    <a:pt x="1117454" y="1424428"/>
                    <a:pt x="1135763" y="1453834"/>
                    <a:pt x="1138537" y="1494337"/>
                  </a:cubicBezTo>
                  <a:cubicBezTo>
                    <a:pt x="1141866" y="1548155"/>
                    <a:pt x="1183478" y="1573677"/>
                    <a:pt x="1235632" y="1555923"/>
                  </a:cubicBezTo>
                  <a:cubicBezTo>
                    <a:pt x="1268921" y="1544826"/>
                    <a:pt x="1302211" y="1538169"/>
                    <a:pt x="1328843" y="1569794"/>
                  </a:cubicBezTo>
                  <a:cubicBezTo>
                    <a:pt x="1327178" y="1537059"/>
                    <a:pt x="1324404" y="1534840"/>
                    <a:pt x="1291669" y="1535395"/>
                  </a:cubicBezTo>
                  <a:cubicBezTo>
                    <a:pt x="1276134" y="1535395"/>
                    <a:pt x="1260599" y="1539833"/>
                    <a:pt x="1245064" y="1540388"/>
                  </a:cubicBezTo>
                  <a:cubicBezTo>
                    <a:pt x="1195129" y="1541498"/>
                    <a:pt x="1169053" y="1517640"/>
                    <a:pt x="1168498" y="1467706"/>
                  </a:cubicBezTo>
                  <a:cubicBezTo>
                    <a:pt x="1168498" y="1446066"/>
                    <a:pt x="1162395" y="1427757"/>
                    <a:pt x="1146305" y="1413332"/>
                  </a:cubicBezTo>
                  <a:cubicBezTo>
                    <a:pt x="1141311" y="1408338"/>
                    <a:pt x="1134653" y="1403345"/>
                    <a:pt x="1137428" y="1394468"/>
                  </a:cubicBezTo>
                  <a:cubicBezTo>
                    <a:pt x="1159621" y="1390584"/>
                    <a:pt x="1175711" y="1368391"/>
                    <a:pt x="1201233" y="1375049"/>
                  </a:cubicBezTo>
                  <a:cubicBezTo>
                    <a:pt x="1207336" y="1376713"/>
                    <a:pt x="1204561" y="1371165"/>
                    <a:pt x="1202897" y="1368391"/>
                  </a:cubicBezTo>
                  <a:cubicBezTo>
                    <a:pt x="1199013" y="1361178"/>
                    <a:pt x="1204007" y="1356185"/>
                    <a:pt x="1206781" y="1350636"/>
                  </a:cubicBezTo>
                  <a:cubicBezTo>
                    <a:pt x="1217045" y="1332327"/>
                    <a:pt x="1222039" y="1323589"/>
                    <a:pt x="1229529" y="1321023"/>
                  </a:cubicBezTo>
                  <a:close/>
                  <a:moveTo>
                    <a:pt x="804879" y="1184050"/>
                  </a:moveTo>
                  <a:cubicBezTo>
                    <a:pt x="809110" y="1185021"/>
                    <a:pt x="812855" y="1188350"/>
                    <a:pt x="816184" y="1193066"/>
                  </a:cubicBezTo>
                  <a:cubicBezTo>
                    <a:pt x="822287" y="1201943"/>
                    <a:pt x="832274" y="1212485"/>
                    <a:pt x="818404" y="1221362"/>
                  </a:cubicBezTo>
                  <a:cubicBezTo>
                    <a:pt x="787333" y="1241336"/>
                    <a:pt x="775682" y="1272406"/>
                    <a:pt x="765695" y="1305141"/>
                  </a:cubicBezTo>
                  <a:cubicBezTo>
                    <a:pt x="760147" y="1311798"/>
                    <a:pt x="760147" y="1320676"/>
                    <a:pt x="756263" y="1327889"/>
                  </a:cubicBezTo>
                  <a:cubicBezTo>
                    <a:pt x="736844" y="1365063"/>
                    <a:pt x="701335" y="1372276"/>
                    <a:pt x="668601" y="1346198"/>
                  </a:cubicBezTo>
                  <a:cubicBezTo>
                    <a:pt x="663607" y="1342314"/>
                    <a:pt x="660833" y="1331772"/>
                    <a:pt x="651401" y="1336766"/>
                  </a:cubicBezTo>
                  <a:cubicBezTo>
                    <a:pt x="647517" y="1338985"/>
                    <a:pt x="646962" y="1345088"/>
                    <a:pt x="647517" y="1349527"/>
                  </a:cubicBezTo>
                  <a:cubicBezTo>
                    <a:pt x="648627" y="1360068"/>
                    <a:pt x="655840" y="1360068"/>
                    <a:pt x="663607" y="1360623"/>
                  </a:cubicBezTo>
                  <a:cubicBezTo>
                    <a:pt x="694123" y="1363953"/>
                    <a:pt x="707438" y="1374495"/>
                    <a:pt x="710213" y="1397243"/>
                  </a:cubicBezTo>
                  <a:cubicBezTo>
                    <a:pt x="713542" y="1422210"/>
                    <a:pt x="694677" y="1449396"/>
                    <a:pt x="668046" y="1458274"/>
                  </a:cubicBezTo>
                  <a:cubicBezTo>
                    <a:pt x="642524" y="1466596"/>
                    <a:pt x="624769" y="1459383"/>
                    <a:pt x="609789" y="1434971"/>
                  </a:cubicBezTo>
                  <a:cubicBezTo>
                    <a:pt x="604796" y="1426649"/>
                    <a:pt x="603131" y="1414442"/>
                    <a:pt x="589261" y="1416662"/>
                  </a:cubicBezTo>
                  <a:cubicBezTo>
                    <a:pt x="574834" y="1418881"/>
                    <a:pt x="562628" y="1424984"/>
                    <a:pt x="555415" y="1438300"/>
                  </a:cubicBezTo>
                  <a:cubicBezTo>
                    <a:pt x="550422" y="1447177"/>
                    <a:pt x="548757" y="1456609"/>
                    <a:pt x="562073" y="1459938"/>
                  </a:cubicBezTo>
                  <a:cubicBezTo>
                    <a:pt x="589815" y="1466596"/>
                    <a:pt x="595918" y="1487125"/>
                    <a:pt x="592589" y="1510982"/>
                  </a:cubicBezTo>
                  <a:cubicBezTo>
                    <a:pt x="590370" y="1529291"/>
                    <a:pt x="598693" y="1532620"/>
                    <a:pt x="612563" y="1530956"/>
                  </a:cubicBezTo>
                  <a:cubicBezTo>
                    <a:pt x="644188" y="1527072"/>
                    <a:pt x="676368" y="1522079"/>
                    <a:pt x="707438" y="1513201"/>
                  </a:cubicBezTo>
                  <a:cubicBezTo>
                    <a:pt x="724638" y="1508208"/>
                    <a:pt x="735735" y="1496002"/>
                    <a:pt x="744057" y="1481021"/>
                  </a:cubicBezTo>
                  <a:cubicBezTo>
                    <a:pt x="759592" y="1452171"/>
                    <a:pt x="772353" y="1422765"/>
                    <a:pt x="768469" y="1388920"/>
                  </a:cubicBezTo>
                  <a:cubicBezTo>
                    <a:pt x="767914" y="1382817"/>
                    <a:pt x="764031" y="1373385"/>
                    <a:pt x="776237" y="1372830"/>
                  </a:cubicBezTo>
                  <a:cubicBezTo>
                    <a:pt x="785114" y="1387256"/>
                    <a:pt x="798985" y="1393914"/>
                    <a:pt x="815630" y="1395023"/>
                  </a:cubicBezTo>
                  <a:cubicBezTo>
                    <a:pt x="815075" y="1411668"/>
                    <a:pt x="801759" y="1424984"/>
                    <a:pt x="803978" y="1442738"/>
                  </a:cubicBezTo>
                  <a:cubicBezTo>
                    <a:pt x="818958" y="1429977"/>
                    <a:pt x="832274" y="1416662"/>
                    <a:pt x="826171" y="1393914"/>
                  </a:cubicBezTo>
                  <a:cubicBezTo>
                    <a:pt x="832829" y="1384482"/>
                    <a:pt x="832829" y="1371166"/>
                    <a:pt x="851693" y="1375050"/>
                  </a:cubicBezTo>
                  <a:cubicBezTo>
                    <a:pt x="871667" y="1379488"/>
                    <a:pt x="877215" y="1384482"/>
                    <a:pt x="864454" y="1403346"/>
                  </a:cubicBezTo>
                  <a:cubicBezTo>
                    <a:pt x="832274" y="1448287"/>
                    <a:pt x="830610" y="1493782"/>
                    <a:pt x="858351" y="1543162"/>
                  </a:cubicBezTo>
                  <a:cubicBezTo>
                    <a:pt x="880544" y="1583110"/>
                    <a:pt x="866674" y="1605857"/>
                    <a:pt x="821178" y="1610851"/>
                  </a:cubicBezTo>
                  <a:cubicBezTo>
                    <a:pt x="803423" y="1612515"/>
                    <a:pt x="784559" y="1613070"/>
                    <a:pt x="766250" y="1608631"/>
                  </a:cubicBezTo>
                  <a:cubicBezTo>
                    <a:pt x="732960" y="1600309"/>
                    <a:pt x="706329" y="1605857"/>
                    <a:pt x="684691" y="1637482"/>
                  </a:cubicBezTo>
                  <a:cubicBezTo>
                    <a:pt x="658614" y="1675765"/>
                    <a:pt x="631427" y="1676875"/>
                    <a:pt x="597583" y="1644695"/>
                  </a:cubicBezTo>
                  <a:cubicBezTo>
                    <a:pt x="581492" y="1628605"/>
                    <a:pt x="563737" y="1620283"/>
                    <a:pt x="540990" y="1621947"/>
                  </a:cubicBezTo>
                  <a:cubicBezTo>
                    <a:pt x="526564" y="1623057"/>
                    <a:pt x="511584" y="1618618"/>
                    <a:pt x="497158" y="1618063"/>
                  </a:cubicBezTo>
                  <a:cubicBezTo>
                    <a:pt x="464424" y="1616399"/>
                    <a:pt x="460540" y="1592541"/>
                    <a:pt x="456656" y="1570348"/>
                  </a:cubicBezTo>
                  <a:cubicBezTo>
                    <a:pt x="452772" y="1550375"/>
                    <a:pt x="458321" y="1532620"/>
                    <a:pt x="483288" y="1526517"/>
                  </a:cubicBezTo>
                  <a:cubicBezTo>
                    <a:pt x="497713" y="1523188"/>
                    <a:pt x="500487" y="1510427"/>
                    <a:pt x="494939" y="1495447"/>
                  </a:cubicBezTo>
                  <a:cubicBezTo>
                    <a:pt x="486617" y="1472144"/>
                    <a:pt x="481623" y="1447177"/>
                    <a:pt x="482733" y="1422210"/>
                  </a:cubicBezTo>
                  <a:cubicBezTo>
                    <a:pt x="488836" y="1383372"/>
                    <a:pt x="492165" y="1377269"/>
                    <a:pt x="518242" y="1358959"/>
                  </a:cubicBezTo>
                  <a:cubicBezTo>
                    <a:pt x="498823" y="1357294"/>
                    <a:pt x="481068" y="1355075"/>
                    <a:pt x="462759" y="1361179"/>
                  </a:cubicBezTo>
                  <a:cubicBezTo>
                    <a:pt x="471082" y="1376159"/>
                    <a:pt x="492720" y="1386701"/>
                    <a:pt x="476075" y="1406675"/>
                  </a:cubicBezTo>
                  <a:cubicBezTo>
                    <a:pt x="465533" y="1399462"/>
                    <a:pt x="453882" y="1393359"/>
                    <a:pt x="443895" y="1385591"/>
                  </a:cubicBezTo>
                  <a:cubicBezTo>
                    <a:pt x="434463" y="1378379"/>
                    <a:pt x="425586" y="1368392"/>
                    <a:pt x="428915" y="1355630"/>
                  </a:cubicBezTo>
                  <a:cubicBezTo>
                    <a:pt x="432244" y="1343978"/>
                    <a:pt x="444450" y="1341759"/>
                    <a:pt x="455546" y="1339540"/>
                  </a:cubicBezTo>
                  <a:cubicBezTo>
                    <a:pt x="487172" y="1332882"/>
                    <a:pt x="519906" y="1335656"/>
                    <a:pt x="550977" y="1327334"/>
                  </a:cubicBezTo>
                  <a:cubicBezTo>
                    <a:pt x="573724" y="1321785"/>
                    <a:pt x="590925" y="1310134"/>
                    <a:pt x="597583" y="1286277"/>
                  </a:cubicBezTo>
                  <a:cubicBezTo>
                    <a:pt x="601467" y="1272406"/>
                    <a:pt x="607015" y="1262419"/>
                    <a:pt x="623105" y="1261309"/>
                  </a:cubicBezTo>
                  <a:cubicBezTo>
                    <a:pt x="631982" y="1260755"/>
                    <a:pt x="634201" y="1256316"/>
                    <a:pt x="634756" y="1246884"/>
                  </a:cubicBezTo>
                  <a:cubicBezTo>
                    <a:pt x="636421" y="1224691"/>
                    <a:pt x="650291" y="1213040"/>
                    <a:pt x="672484" y="1217478"/>
                  </a:cubicBezTo>
                  <a:cubicBezTo>
                    <a:pt x="693568" y="1221917"/>
                    <a:pt x="696897" y="1239671"/>
                    <a:pt x="692458" y="1256316"/>
                  </a:cubicBezTo>
                  <a:cubicBezTo>
                    <a:pt x="688020" y="1271851"/>
                    <a:pt x="689684" y="1281283"/>
                    <a:pt x="704664" y="1286831"/>
                  </a:cubicBezTo>
                  <a:cubicBezTo>
                    <a:pt x="719645" y="1292380"/>
                    <a:pt x="734625" y="1299038"/>
                    <a:pt x="743502" y="1277954"/>
                  </a:cubicBezTo>
                  <a:cubicBezTo>
                    <a:pt x="749050" y="1272406"/>
                    <a:pt x="754044" y="1266858"/>
                    <a:pt x="759592" y="1261309"/>
                  </a:cubicBezTo>
                  <a:cubicBezTo>
                    <a:pt x="770689" y="1252987"/>
                    <a:pt x="772353" y="1241336"/>
                    <a:pt x="770689" y="1229129"/>
                  </a:cubicBezTo>
                  <a:cubicBezTo>
                    <a:pt x="768469" y="1210820"/>
                    <a:pt x="778456" y="1199724"/>
                    <a:pt x="790662" y="1189182"/>
                  </a:cubicBezTo>
                  <a:cubicBezTo>
                    <a:pt x="795933" y="1184466"/>
                    <a:pt x="800649" y="1183079"/>
                    <a:pt x="804879" y="1184050"/>
                  </a:cubicBezTo>
                  <a:close/>
                  <a:moveTo>
                    <a:pt x="1320521" y="1144241"/>
                  </a:moveTo>
                  <a:cubicBezTo>
                    <a:pt x="1302767" y="1148125"/>
                    <a:pt x="1290561" y="1156447"/>
                    <a:pt x="1293890" y="1177531"/>
                  </a:cubicBezTo>
                  <a:cubicBezTo>
                    <a:pt x="1294999" y="1186409"/>
                    <a:pt x="1292225" y="1195286"/>
                    <a:pt x="1285013" y="1208602"/>
                  </a:cubicBezTo>
                  <a:cubicBezTo>
                    <a:pt x="1306096" y="1187519"/>
                    <a:pt x="1307760" y="1162550"/>
                    <a:pt x="1320521" y="1144241"/>
                  </a:cubicBezTo>
                  <a:close/>
                  <a:moveTo>
                    <a:pt x="1046992" y="1057134"/>
                  </a:moveTo>
                  <a:cubicBezTo>
                    <a:pt x="1060863" y="1053250"/>
                    <a:pt x="1073624" y="1061572"/>
                    <a:pt x="1083611" y="1072114"/>
                  </a:cubicBezTo>
                  <a:cubicBezTo>
                    <a:pt x="1104694" y="1093752"/>
                    <a:pt x="1130216" y="1103184"/>
                    <a:pt x="1160732" y="1101520"/>
                  </a:cubicBezTo>
                  <a:cubicBezTo>
                    <a:pt x="1180150" y="1100965"/>
                    <a:pt x="1199015" y="1102074"/>
                    <a:pt x="1218433" y="1105403"/>
                  </a:cubicBezTo>
                  <a:cubicBezTo>
                    <a:pt x="1237298" y="1108732"/>
                    <a:pt x="1256716" y="1115390"/>
                    <a:pt x="1276690" y="1100965"/>
                  </a:cubicBezTo>
                  <a:cubicBezTo>
                    <a:pt x="1285013" y="1094862"/>
                    <a:pt x="1306096" y="1100965"/>
                    <a:pt x="1318302" y="1107623"/>
                  </a:cubicBezTo>
                  <a:cubicBezTo>
                    <a:pt x="1334392" y="1115945"/>
                    <a:pt x="1316083" y="1132035"/>
                    <a:pt x="1320521" y="1144796"/>
                  </a:cubicBezTo>
                  <a:cubicBezTo>
                    <a:pt x="1340495" y="1198060"/>
                    <a:pt x="1321076" y="1240227"/>
                    <a:pt x="1270032" y="1256317"/>
                  </a:cubicBezTo>
                  <a:cubicBezTo>
                    <a:pt x="1241736" y="1265194"/>
                    <a:pt x="1227311" y="1287942"/>
                    <a:pt x="1216214" y="1312354"/>
                  </a:cubicBezTo>
                  <a:cubicBezTo>
                    <a:pt x="1181260" y="1390585"/>
                    <a:pt x="1110797" y="1400017"/>
                    <a:pt x="1041444" y="1391140"/>
                  </a:cubicBezTo>
                  <a:cubicBezTo>
                    <a:pt x="997058" y="1385037"/>
                    <a:pt x="953780" y="1377269"/>
                    <a:pt x="908840" y="1382263"/>
                  </a:cubicBezTo>
                  <a:cubicBezTo>
                    <a:pt x="908840" y="1382263"/>
                    <a:pt x="984297" y="1330109"/>
                    <a:pt x="983187" y="1330664"/>
                  </a:cubicBezTo>
                  <a:cubicBezTo>
                    <a:pt x="952671" y="1326780"/>
                    <a:pt x="929368" y="1340096"/>
                    <a:pt x="912169" y="1366173"/>
                  </a:cubicBezTo>
                  <a:cubicBezTo>
                    <a:pt x="908840" y="1371721"/>
                    <a:pt x="904956" y="1376714"/>
                    <a:pt x="897743" y="1378379"/>
                  </a:cubicBezTo>
                  <a:cubicBezTo>
                    <a:pt x="881653" y="1375050"/>
                    <a:pt x="867228" y="1366173"/>
                    <a:pt x="850028" y="1366728"/>
                  </a:cubicBezTo>
                  <a:cubicBezTo>
                    <a:pt x="842815" y="1367282"/>
                    <a:pt x="834493" y="1366173"/>
                    <a:pt x="828390" y="1369502"/>
                  </a:cubicBezTo>
                  <a:cubicBezTo>
                    <a:pt x="795100" y="1386701"/>
                    <a:pt x="787333" y="1383372"/>
                    <a:pt x="776791" y="1344534"/>
                  </a:cubicBezTo>
                  <a:cubicBezTo>
                    <a:pt x="790107" y="1320677"/>
                    <a:pt x="810635" y="1303477"/>
                    <a:pt x="830054" y="1285168"/>
                  </a:cubicBezTo>
                  <a:cubicBezTo>
                    <a:pt x="838377" y="1277400"/>
                    <a:pt x="847809" y="1271297"/>
                    <a:pt x="846144" y="1253543"/>
                  </a:cubicBezTo>
                  <a:cubicBezTo>
                    <a:pt x="826725" y="1274072"/>
                    <a:pt x="807306" y="1290161"/>
                    <a:pt x="793436" y="1311800"/>
                  </a:cubicBezTo>
                  <a:cubicBezTo>
                    <a:pt x="789552" y="1318458"/>
                    <a:pt x="787888" y="1327890"/>
                    <a:pt x="777346" y="1328444"/>
                  </a:cubicBezTo>
                  <a:cubicBezTo>
                    <a:pt x="775127" y="1289052"/>
                    <a:pt x="788442" y="1254653"/>
                    <a:pt x="821177" y="1232460"/>
                  </a:cubicBezTo>
                  <a:cubicBezTo>
                    <a:pt x="861679" y="1204718"/>
                    <a:pt x="890530" y="1167544"/>
                    <a:pt x="919936" y="1129816"/>
                  </a:cubicBezTo>
                  <a:cubicBezTo>
                    <a:pt x="952671" y="1088204"/>
                    <a:pt x="999277" y="1071559"/>
                    <a:pt x="1046992" y="1057134"/>
                  </a:cubicBezTo>
                  <a:close/>
                  <a:moveTo>
                    <a:pt x="1441542" y="975435"/>
                  </a:moveTo>
                  <a:cubicBezTo>
                    <a:pt x="1451876" y="976406"/>
                    <a:pt x="1462002" y="983341"/>
                    <a:pt x="1471434" y="995548"/>
                  </a:cubicBezTo>
                  <a:cubicBezTo>
                    <a:pt x="1495291" y="1026063"/>
                    <a:pt x="1523588" y="1052695"/>
                    <a:pt x="1553548" y="1077662"/>
                  </a:cubicBezTo>
                  <a:cubicBezTo>
                    <a:pt x="1638991" y="1149234"/>
                    <a:pt x="1644540" y="1188628"/>
                    <a:pt x="1617908" y="1291826"/>
                  </a:cubicBezTo>
                  <a:cubicBezTo>
                    <a:pt x="1614579" y="1304587"/>
                    <a:pt x="1607366" y="1317348"/>
                    <a:pt x="1596825" y="1326780"/>
                  </a:cubicBezTo>
                  <a:cubicBezTo>
                    <a:pt x="1587947" y="1334547"/>
                    <a:pt x="1577406" y="1337876"/>
                    <a:pt x="1569638" y="1328999"/>
                  </a:cubicBezTo>
                  <a:cubicBezTo>
                    <a:pt x="1549664" y="1305696"/>
                    <a:pt x="1524697" y="1313464"/>
                    <a:pt x="1503059" y="1319012"/>
                  </a:cubicBezTo>
                  <a:cubicBezTo>
                    <a:pt x="1449241" y="1332883"/>
                    <a:pt x="1407073" y="1321786"/>
                    <a:pt x="1377667" y="1272407"/>
                  </a:cubicBezTo>
                  <a:cubicBezTo>
                    <a:pt x="1372119" y="1262975"/>
                    <a:pt x="1363797" y="1255207"/>
                    <a:pt x="1354920" y="1248549"/>
                  </a:cubicBezTo>
                  <a:cubicBezTo>
                    <a:pt x="1335501" y="1234124"/>
                    <a:pt x="1328843" y="1217479"/>
                    <a:pt x="1338275" y="1194176"/>
                  </a:cubicBezTo>
                  <a:cubicBezTo>
                    <a:pt x="1344933" y="1178085"/>
                    <a:pt x="1334946" y="1161441"/>
                    <a:pt x="1335501" y="1145351"/>
                  </a:cubicBezTo>
                  <a:cubicBezTo>
                    <a:pt x="1337165" y="1112616"/>
                    <a:pt x="1326623" y="1077662"/>
                    <a:pt x="1354365" y="1049921"/>
                  </a:cubicBezTo>
                  <a:cubicBezTo>
                    <a:pt x="1367681" y="1049921"/>
                    <a:pt x="1367126" y="1062127"/>
                    <a:pt x="1368790" y="1069894"/>
                  </a:cubicBezTo>
                  <a:cubicBezTo>
                    <a:pt x="1378777" y="1117055"/>
                    <a:pt x="1408183" y="1148680"/>
                    <a:pt x="1447576" y="1172537"/>
                  </a:cubicBezTo>
                  <a:cubicBezTo>
                    <a:pt x="1457009" y="1178085"/>
                    <a:pt x="1468660" y="1182524"/>
                    <a:pt x="1473098" y="1193067"/>
                  </a:cubicBezTo>
                  <a:cubicBezTo>
                    <a:pt x="1482530" y="1216924"/>
                    <a:pt x="1494182" y="1215260"/>
                    <a:pt x="1510827" y="1199170"/>
                  </a:cubicBezTo>
                  <a:cubicBezTo>
                    <a:pt x="1521368" y="1189183"/>
                    <a:pt x="1534684" y="1181969"/>
                    <a:pt x="1552993" y="1175866"/>
                  </a:cubicBezTo>
                  <a:cubicBezTo>
                    <a:pt x="1530800" y="1168099"/>
                    <a:pt x="1511936" y="1164770"/>
                    <a:pt x="1491963" y="1163105"/>
                  </a:cubicBezTo>
                  <a:cubicBezTo>
                    <a:pt x="1432595" y="1158667"/>
                    <a:pt x="1413176" y="1139802"/>
                    <a:pt x="1407073" y="1082655"/>
                  </a:cubicBezTo>
                  <a:cubicBezTo>
                    <a:pt x="1404854" y="1066565"/>
                    <a:pt x="1402080" y="1050476"/>
                    <a:pt x="1403744" y="1033831"/>
                  </a:cubicBezTo>
                  <a:cubicBezTo>
                    <a:pt x="1404854" y="1019405"/>
                    <a:pt x="1399306" y="1003870"/>
                    <a:pt x="1410402" y="991109"/>
                  </a:cubicBezTo>
                  <a:cubicBezTo>
                    <a:pt x="1420667" y="979457"/>
                    <a:pt x="1431209" y="974464"/>
                    <a:pt x="1441542" y="975435"/>
                  </a:cubicBezTo>
                  <a:close/>
                  <a:moveTo>
                    <a:pt x="1240625" y="903447"/>
                  </a:moveTo>
                  <a:cubicBezTo>
                    <a:pt x="1240071" y="907331"/>
                    <a:pt x="1240071" y="910105"/>
                    <a:pt x="1238961" y="912324"/>
                  </a:cubicBezTo>
                  <a:cubicBezTo>
                    <a:pt x="1223981" y="951162"/>
                    <a:pt x="1234522" y="967252"/>
                    <a:pt x="1276689" y="967807"/>
                  </a:cubicBezTo>
                  <a:cubicBezTo>
                    <a:pt x="1312198" y="968362"/>
                    <a:pt x="1314417" y="972245"/>
                    <a:pt x="1296108" y="1002762"/>
                  </a:cubicBezTo>
                  <a:cubicBezTo>
                    <a:pt x="1292224" y="1009420"/>
                    <a:pt x="1287231" y="1014968"/>
                    <a:pt x="1284457" y="1021626"/>
                  </a:cubicBezTo>
                  <a:cubicBezTo>
                    <a:pt x="1278354" y="1034942"/>
                    <a:pt x="1272250" y="1040490"/>
                    <a:pt x="1259490" y="1027174"/>
                  </a:cubicBezTo>
                  <a:cubicBezTo>
                    <a:pt x="1250057" y="1017187"/>
                    <a:pt x="1235077" y="1026064"/>
                    <a:pt x="1223426" y="1017742"/>
                  </a:cubicBezTo>
                  <a:cubicBezTo>
                    <a:pt x="1191801" y="994994"/>
                    <a:pt x="1186807" y="956155"/>
                    <a:pt x="1212884" y="927304"/>
                  </a:cubicBezTo>
                  <a:cubicBezTo>
                    <a:pt x="1220652" y="918427"/>
                    <a:pt x="1227864" y="908440"/>
                    <a:pt x="1240625" y="903447"/>
                  </a:cubicBezTo>
                  <a:close/>
                  <a:moveTo>
                    <a:pt x="195610" y="863638"/>
                  </a:moveTo>
                  <a:cubicBezTo>
                    <a:pt x="208649" y="862389"/>
                    <a:pt x="221964" y="862944"/>
                    <a:pt x="235835" y="866273"/>
                  </a:cubicBezTo>
                  <a:cubicBezTo>
                    <a:pt x="251925" y="870157"/>
                    <a:pt x="255809" y="875705"/>
                    <a:pt x="254144" y="889576"/>
                  </a:cubicBezTo>
                  <a:cubicBezTo>
                    <a:pt x="244157" y="895124"/>
                    <a:pt x="234171" y="891240"/>
                    <a:pt x="224184" y="891795"/>
                  </a:cubicBezTo>
                  <a:cubicBezTo>
                    <a:pt x="193668" y="892905"/>
                    <a:pt x="173695" y="908440"/>
                    <a:pt x="167037" y="938400"/>
                  </a:cubicBezTo>
                  <a:cubicBezTo>
                    <a:pt x="157050" y="983341"/>
                    <a:pt x="154830" y="1029947"/>
                    <a:pt x="144844" y="1074888"/>
                  </a:cubicBezTo>
                  <a:cubicBezTo>
                    <a:pt x="142624" y="1084320"/>
                    <a:pt x="145953" y="1088758"/>
                    <a:pt x="155385" y="1089313"/>
                  </a:cubicBezTo>
                  <a:cubicBezTo>
                    <a:pt x="161488" y="1089868"/>
                    <a:pt x="168146" y="1090978"/>
                    <a:pt x="174249" y="1092642"/>
                  </a:cubicBezTo>
                  <a:cubicBezTo>
                    <a:pt x="201991" y="1098745"/>
                    <a:pt x="209758" y="1110951"/>
                    <a:pt x="202546" y="1138138"/>
                  </a:cubicBezTo>
                  <a:cubicBezTo>
                    <a:pt x="199771" y="1149789"/>
                    <a:pt x="194778" y="1159221"/>
                    <a:pt x="203100" y="1171982"/>
                  </a:cubicBezTo>
                  <a:cubicBezTo>
                    <a:pt x="220855" y="1198614"/>
                    <a:pt x="221964" y="1200278"/>
                    <a:pt x="251925" y="1189182"/>
                  </a:cubicBezTo>
                  <a:cubicBezTo>
                    <a:pt x="277447" y="1179750"/>
                    <a:pt x="300750" y="1166434"/>
                    <a:pt x="329601" y="1161441"/>
                  </a:cubicBezTo>
                  <a:cubicBezTo>
                    <a:pt x="310182" y="1151454"/>
                    <a:pt x="291318" y="1153118"/>
                    <a:pt x="273008" y="1152008"/>
                  </a:cubicBezTo>
                  <a:cubicBezTo>
                    <a:pt x="245267" y="1150899"/>
                    <a:pt x="237500" y="1141467"/>
                    <a:pt x="245822" y="1115390"/>
                  </a:cubicBezTo>
                  <a:cubicBezTo>
                    <a:pt x="251925" y="1097636"/>
                    <a:pt x="251370" y="1085429"/>
                    <a:pt x="234725" y="1075443"/>
                  </a:cubicBezTo>
                  <a:cubicBezTo>
                    <a:pt x="226958" y="1070449"/>
                    <a:pt x="222519" y="1062127"/>
                    <a:pt x="218081" y="1053804"/>
                  </a:cubicBezTo>
                  <a:cubicBezTo>
                    <a:pt x="199217" y="1018295"/>
                    <a:pt x="214197" y="992773"/>
                    <a:pt x="253590" y="992219"/>
                  </a:cubicBezTo>
                  <a:cubicBezTo>
                    <a:pt x="270234" y="992219"/>
                    <a:pt x="286879" y="993883"/>
                    <a:pt x="302969" y="998876"/>
                  </a:cubicBezTo>
                  <a:cubicBezTo>
                    <a:pt x="332930" y="1008863"/>
                    <a:pt x="337923" y="1017741"/>
                    <a:pt x="328491" y="1048256"/>
                  </a:cubicBezTo>
                  <a:cubicBezTo>
                    <a:pt x="317395" y="1084874"/>
                    <a:pt x="317395" y="1084874"/>
                    <a:pt x="354568" y="1088203"/>
                  </a:cubicBezTo>
                  <a:cubicBezTo>
                    <a:pt x="376761" y="1089868"/>
                    <a:pt x="383419" y="1094307"/>
                    <a:pt x="403393" y="1118719"/>
                  </a:cubicBezTo>
                  <a:cubicBezTo>
                    <a:pt x="440566" y="1078771"/>
                    <a:pt x="434463" y="1016631"/>
                    <a:pt x="388967" y="977238"/>
                  </a:cubicBezTo>
                  <a:cubicBezTo>
                    <a:pt x="374542" y="963922"/>
                    <a:pt x="357342" y="954490"/>
                    <a:pt x="341252" y="943949"/>
                  </a:cubicBezTo>
                  <a:cubicBezTo>
                    <a:pt x="329601" y="936736"/>
                    <a:pt x="316840" y="930078"/>
                    <a:pt x="310737" y="916762"/>
                  </a:cubicBezTo>
                  <a:cubicBezTo>
                    <a:pt x="309627" y="879589"/>
                    <a:pt x="309627" y="879589"/>
                    <a:pt x="345691" y="877924"/>
                  </a:cubicBezTo>
                  <a:cubicBezTo>
                    <a:pt x="361226" y="877370"/>
                    <a:pt x="376761" y="873486"/>
                    <a:pt x="392296" y="873486"/>
                  </a:cubicBezTo>
                  <a:cubicBezTo>
                    <a:pt x="450553" y="872931"/>
                    <a:pt x="481068" y="902892"/>
                    <a:pt x="482178" y="961148"/>
                  </a:cubicBezTo>
                  <a:cubicBezTo>
                    <a:pt x="482178" y="973354"/>
                    <a:pt x="482178" y="985006"/>
                    <a:pt x="482178" y="997212"/>
                  </a:cubicBezTo>
                  <a:cubicBezTo>
                    <a:pt x="482178" y="1017186"/>
                    <a:pt x="483287" y="1036050"/>
                    <a:pt x="508809" y="1042153"/>
                  </a:cubicBezTo>
                  <a:cubicBezTo>
                    <a:pt x="514913" y="1043263"/>
                    <a:pt x="519351" y="1051585"/>
                    <a:pt x="524899" y="1056578"/>
                  </a:cubicBezTo>
                  <a:cubicBezTo>
                    <a:pt x="539880" y="1070449"/>
                    <a:pt x="547092" y="1080991"/>
                    <a:pt x="523790" y="1095971"/>
                  </a:cubicBezTo>
                  <a:cubicBezTo>
                    <a:pt x="483287" y="1122603"/>
                    <a:pt x="486616" y="1169208"/>
                    <a:pt x="477184" y="1209710"/>
                  </a:cubicBezTo>
                  <a:cubicBezTo>
                    <a:pt x="474410" y="1221362"/>
                    <a:pt x="471636" y="1232458"/>
                    <a:pt x="468307" y="1244110"/>
                  </a:cubicBezTo>
                  <a:cubicBezTo>
                    <a:pt x="464423" y="1255761"/>
                    <a:pt x="456656" y="1261864"/>
                    <a:pt x="443340" y="1261309"/>
                  </a:cubicBezTo>
                  <a:cubicBezTo>
                    <a:pt x="387857" y="1260200"/>
                    <a:pt x="339588" y="1277399"/>
                    <a:pt x="295756" y="1315127"/>
                  </a:cubicBezTo>
                  <a:cubicBezTo>
                    <a:pt x="263022" y="1342869"/>
                    <a:pt x="244157" y="1340094"/>
                    <a:pt x="209203" y="1315682"/>
                  </a:cubicBezTo>
                  <a:cubicBezTo>
                    <a:pt x="191449" y="1303476"/>
                    <a:pt x="178133" y="1286831"/>
                    <a:pt x="162043" y="1272960"/>
                  </a:cubicBezTo>
                  <a:cubicBezTo>
                    <a:pt x="145953" y="1258535"/>
                    <a:pt x="128754" y="1245774"/>
                    <a:pt x="104896" y="1255206"/>
                  </a:cubicBezTo>
                  <a:cubicBezTo>
                    <a:pt x="93245" y="1259645"/>
                    <a:pt x="86032" y="1251877"/>
                    <a:pt x="79374" y="1243555"/>
                  </a:cubicBezTo>
                  <a:cubicBezTo>
                    <a:pt x="72161" y="1234123"/>
                    <a:pt x="69387" y="1224691"/>
                    <a:pt x="76045" y="1213039"/>
                  </a:cubicBezTo>
                  <a:cubicBezTo>
                    <a:pt x="87142" y="1193066"/>
                    <a:pt x="97129" y="1171982"/>
                    <a:pt x="100458" y="1148679"/>
                  </a:cubicBezTo>
                  <a:cubicBezTo>
                    <a:pt x="103786" y="1125377"/>
                    <a:pt x="99348" y="1105958"/>
                    <a:pt x="74936" y="1097081"/>
                  </a:cubicBezTo>
                  <a:cubicBezTo>
                    <a:pt x="62729" y="1093197"/>
                    <a:pt x="56626" y="1088203"/>
                    <a:pt x="63839" y="1075443"/>
                  </a:cubicBezTo>
                  <a:cubicBezTo>
                    <a:pt x="80484" y="1045482"/>
                    <a:pt x="76600" y="1012747"/>
                    <a:pt x="76600" y="980567"/>
                  </a:cubicBezTo>
                  <a:cubicBezTo>
                    <a:pt x="76600" y="917872"/>
                    <a:pt x="96574" y="890131"/>
                    <a:pt x="157050" y="871821"/>
                  </a:cubicBezTo>
                  <a:cubicBezTo>
                    <a:pt x="169811" y="867937"/>
                    <a:pt x="182572" y="864886"/>
                    <a:pt x="195610" y="863638"/>
                  </a:cubicBezTo>
                  <a:close/>
                  <a:moveTo>
                    <a:pt x="1349277" y="810184"/>
                  </a:moveTo>
                  <a:cubicBezTo>
                    <a:pt x="1355267" y="811658"/>
                    <a:pt x="1361578" y="815091"/>
                    <a:pt x="1368791" y="820223"/>
                  </a:cubicBezTo>
                  <a:cubicBezTo>
                    <a:pt x="1342159" y="832429"/>
                    <a:pt x="1317191" y="843526"/>
                    <a:pt x="1288340" y="856842"/>
                  </a:cubicBezTo>
                  <a:cubicBezTo>
                    <a:pt x="1316220" y="818974"/>
                    <a:pt x="1331305" y="805762"/>
                    <a:pt x="1349277" y="810184"/>
                  </a:cubicBezTo>
                  <a:close/>
                  <a:moveTo>
                    <a:pt x="377871" y="689283"/>
                  </a:moveTo>
                  <a:cubicBezTo>
                    <a:pt x="355678" y="689283"/>
                    <a:pt x="339033" y="695386"/>
                    <a:pt x="321833" y="698160"/>
                  </a:cubicBezTo>
                  <a:cubicBezTo>
                    <a:pt x="297421" y="702044"/>
                    <a:pt x="292982" y="723683"/>
                    <a:pt x="285770" y="742547"/>
                  </a:cubicBezTo>
                  <a:cubicBezTo>
                    <a:pt x="284105" y="745876"/>
                    <a:pt x="284105" y="749760"/>
                    <a:pt x="283550" y="753644"/>
                  </a:cubicBezTo>
                  <a:cubicBezTo>
                    <a:pt x="296866" y="707038"/>
                    <a:pt x="315175" y="696496"/>
                    <a:pt x="377871" y="689283"/>
                  </a:cubicBezTo>
                  <a:close/>
                  <a:moveTo>
                    <a:pt x="927843" y="670142"/>
                  </a:moveTo>
                  <a:cubicBezTo>
                    <a:pt x="948649" y="673887"/>
                    <a:pt x="967930" y="691225"/>
                    <a:pt x="987071" y="718689"/>
                  </a:cubicBezTo>
                  <a:cubicBezTo>
                    <a:pt x="1006490" y="746431"/>
                    <a:pt x="1014258" y="779165"/>
                    <a:pt x="1027573" y="809681"/>
                  </a:cubicBezTo>
                  <a:cubicBezTo>
                    <a:pt x="1032567" y="821887"/>
                    <a:pt x="1027019" y="826326"/>
                    <a:pt x="1015922" y="828545"/>
                  </a:cubicBezTo>
                  <a:cubicBezTo>
                    <a:pt x="985961" y="833538"/>
                    <a:pt x="960994" y="815784"/>
                    <a:pt x="934363" y="807461"/>
                  </a:cubicBezTo>
                  <a:cubicBezTo>
                    <a:pt x="925485" y="804687"/>
                    <a:pt x="925485" y="790262"/>
                    <a:pt x="931034" y="780275"/>
                  </a:cubicBezTo>
                  <a:cubicBezTo>
                    <a:pt x="936027" y="771398"/>
                    <a:pt x="940466" y="764185"/>
                    <a:pt x="952117" y="773062"/>
                  </a:cubicBezTo>
                  <a:cubicBezTo>
                    <a:pt x="960439" y="779165"/>
                    <a:pt x="965433" y="771398"/>
                    <a:pt x="966543" y="767514"/>
                  </a:cubicBezTo>
                  <a:cubicBezTo>
                    <a:pt x="969317" y="758082"/>
                    <a:pt x="960439" y="758082"/>
                    <a:pt x="954336" y="756972"/>
                  </a:cubicBezTo>
                  <a:cubicBezTo>
                    <a:pt x="928259" y="752534"/>
                    <a:pt x="921047" y="759192"/>
                    <a:pt x="919937" y="785268"/>
                  </a:cubicBezTo>
                  <a:cubicBezTo>
                    <a:pt x="919937" y="788043"/>
                    <a:pt x="919382" y="790817"/>
                    <a:pt x="919937" y="793591"/>
                  </a:cubicBezTo>
                  <a:cubicBezTo>
                    <a:pt x="928259" y="833538"/>
                    <a:pt x="932698" y="867938"/>
                    <a:pt x="879990" y="886247"/>
                  </a:cubicBezTo>
                  <a:cubicBezTo>
                    <a:pt x="853358" y="895679"/>
                    <a:pt x="857242" y="916762"/>
                    <a:pt x="883319" y="930078"/>
                  </a:cubicBezTo>
                  <a:cubicBezTo>
                    <a:pt x="893306" y="935626"/>
                    <a:pt x="899963" y="944504"/>
                    <a:pt x="904957" y="954490"/>
                  </a:cubicBezTo>
                  <a:cubicBezTo>
                    <a:pt x="915499" y="977239"/>
                    <a:pt x="926595" y="999432"/>
                    <a:pt x="936027" y="1022180"/>
                  </a:cubicBezTo>
                  <a:cubicBezTo>
                    <a:pt x="945459" y="1045483"/>
                    <a:pt x="936582" y="1059353"/>
                    <a:pt x="912170" y="1062128"/>
                  </a:cubicBezTo>
                  <a:cubicBezTo>
                    <a:pt x="910505" y="1062128"/>
                    <a:pt x="908286" y="1062682"/>
                    <a:pt x="906621" y="1062128"/>
                  </a:cubicBezTo>
                  <a:cubicBezTo>
                    <a:pt x="845590" y="1052141"/>
                    <a:pt x="795656" y="1068231"/>
                    <a:pt x="757373" y="1120384"/>
                  </a:cubicBezTo>
                  <a:cubicBezTo>
                    <a:pt x="741283" y="1142023"/>
                    <a:pt x="712432" y="1137584"/>
                    <a:pt x="689684" y="1131481"/>
                  </a:cubicBezTo>
                  <a:cubicBezTo>
                    <a:pt x="613672" y="1111507"/>
                    <a:pt x="554306" y="1066011"/>
                    <a:pt x="508810" y="1002761"/>
                  </a:cubicBezTo>
                  <a:cubicBezTo>
                    <a:pt x="484398" y="968362"/>
                    <a:pt x="487172" y="945058"/>
                    <a:pt x="517687" y="917317"/>
                  </a:cubicBezTo>
                  <a:cubicBezTo>
                    <a:pt x="547648" y="889576"/>
                    <a:pt x="565402" y="860170"/>
                    <a:pt x="553196" y="817448"/>
                  </a:cubicBezTo>
                  <a:cubicBezTo>
                    <a:pt x="547093" y="795810"/>
                    <a:pt x="560409" y="780275"/>
                    <a:pt x="577608" y="769178"/>
                  </a:cubicBezTo>
                  <a:cubicBezTo>
                    <a:pt x="596473" y="756417"/>
                    <a:pt x="618111" y="753089"/>
                    <a:pt x="640304" y="756972"/>
                  </a:cubicBezTo>
                  <a:cubicBezTo>
                    <a:pt x="641413" y="757527"/>
                    <a:pt x="641413" y="763630"/>
                    <a:pt x="641968" y="767514"/>
                  </a:cubicBezTo>
                  <a:cubicBezTo>
                    <a:pt x="611453" y="784714"/>
                    <a:pt x="603131" y="799694"/>
                    <a:pt x="611453" y="832429"/>
                  </a:cubicBezTo>
                  <a:cubicBezTo>
                    <a:pt x="620330" y="866273"/>
                    <a:pt x="611453" y="891240"/>
                    <a:pt x="582602" y="911214"/>
                  </a:cubicBezTo>
                  <a:cubicBezTo>
                    <a:pt x="553196" y="931742"/>
                    <a:pt x="553196" y="947833"/>
                    <a:pt x="583712" y="966142"/>
                  </a:cubicBezTo>
                  <a:cubicBezTo>
                    <a:pt x="607014" y="979458"/>
                    <a:pt x="626988" y="994439"/>
                    <a:pt x="642523" y="1017741"/>
                  </a:cubicBezTo>
                  <a:cubicBezTo>
                    <a:pt x="666936" y="1053250"/>
                    <a:pt x="719090" y="1056025"/>
                    <a:pt x="745167" y="1021070"/>
                  </a:cubicBezTo>
                  <a:cubicBezTo>
                    <a:pt x="770689" y="987226"/>
                    <a:pt x="797321" y="974465"/>
                    <a:pt x="837823" y="994994"/>
                  </a:cubicBezTo>
                  <a:cubicBezTo>
                    <a:pt x="816740" y="974465"/>
                    <a:pt x="792327" y="960039"/>
                    <a:pt x="780676" y="933407"/>
                  </a:cubicBezTo>
                  <a:cubicBezTo>
                    <a:pt x="764586" y="896234"/>
                    <a:pt x="770689" y="876260"/>
                    <a:pt x="807308" y="857396"/>
                  </a:cubicBezTo>
                  <a:cubicBezTo>
                    <a:pt x="817294" y="852402"/>
                    <a:pt x="827281" y="847409"/>
                    <a:pt x="837268" y="842415"/>
                  </a:cubicBezTo>
                  <a:cubicBezTo>
                    <a:pt x="857797" y="831319"/>
                    <a:pt x="864455" y="816894"/>
                    <a:pt x="850584" y="795255"/>
                  </a:cubicBezTo>
                  <a:cubicBezTo>
                    <a:pt x="838933" y="776391"/>
                    <a:pt x="840042" y="775836"/>
                    <a:pt x="851694" y="738108"/>
                  </a:cubicBezTo>
                  <a:cubicBezTo>
                    <a:pt x="838378" y="728676"/>
                    <a:pt x="833939" y="759746"/>
                    <a:pt x="820068" y="744766"/>
                  </a:cubicBezTo>
                  <a:cubicBezTo>
                    <a:pt x="836713" y="734779"/>
                    <a:pt x="846145" y="717025"/>
                    <a:pt x="859461" y="703154"/>
                  </a:cubicBezTo>
                  <a:cubicBezTo>
                    <a:pt x="884705" y="676245"/>
                    <a:pt x="907037" y="666397"/>
                    <a:pt x="927843" y="670142"/>
                  </a:cubicBezTo>
                  <a:close/>
                  <a:moveTo>
                    <a:pt x="504371" y="667646"/>
                  </a:moveTo>
                  <a:cubicBezTo>
                    <a:pt x="496049" y="697052"/>
                    <a:pt x="484952" y="715916"/>
                    <a:pt x="453327" y="713697"/>
                  </a:cubicBezTo>
                  <a:cubicBezTo>
                    <a:pt x="471636" y="702045"/>
                    <a:pt x="484397" y="683736"/>
                    <a:pt x="504371" y="667646"/>
                  </a:cubicBezTo>
                  <a:close/>
                  <a:moveTo>
                    <a:pt x="1656277" y="590533"/>
                  </a:moveTo>
                  <a:cubicBezTo>
                    <a:pt x="1663681" y="592224"/>
                    <a:pt x="1672419" y="595795"/>
                    <a:pt x="1682822" y="601066"/>
                  </a:cubicBezTo>
                  <a:cubicBezTo>
                    <a:pt x="1710563" y="615492"/>
                    <a:pt x="1736085" y="630472"/>
                    <a:pt x="1734975" y="668200"/>
                  </a:cubicBezTo>
                  <a:cubicBezTo>
                    <a:pt x="1734421" y="684845"/>
                    <a:pt x="1742743" y="699825"/>
                    <a:pt x="1756059" y="711477"/>
                  </a:cubicBezTo>
                  <a:cubicBezTo>
                    <a:pt x="1762717" y="717580"/>
                    <a:pt x="1764936" y="725347"/>
                    <a:pt x="1764936" y="734779"/>
                  </a:cubicBezTo>
                  <a:cubicBezTo>
                    <a:pt x="1762162" y="766959"/>
                    <a:pt x="1740524" y="787488"/>
                    <a:pt x="1716666" y="805242"/>
                  </a:cubicBezTo>
                  <a:cubicBezTo>
                    <a:pt x="1695028" y="820777"/>
                    <a:pt x="1672280" y="835203"/>
                    <a:pt x="1650087" y="849628"/>
                  </a:cubicBezTo>
                  <a:cubicBezTo>
                    <a:pt x="1633997" y="860170"/>
                    <a:pt x="1617352" y="871821"/>
                    <a:pt x="1611249" y="888466"/>
                  </a:cubicBezTo>
                  <a:cubicBezTo>
                    <a:pt x="1589611" y="946168"/>
                    <a:pt x="1542451" y="954490"/>
                    <a:pt x="1490852" y="955600"/>
                  </a:cubicBezTo>
                  <a:cubicBezTo>
                    <a:pt x="1471988" y="955600"/>
                    <a:pt x="1453679" y="956155"/>
                    <a:pt x="1435924" y="961703"/>
                  </a:cubicBezTo>
                  <a:cubicBezTo>
                    <a:pt x="1429821" y="963368"/>
                    <a:pt x="1420944" y="964477"/>
                    <a:pt x="1418170" y="968916"/>
                  </a:cubicBezTo>
                  <a:cubicBezTo>
                    <a:pt x="1393757" y="1009973"/>
                    <a:pt x="1339939" y="1024953"/>
                    <a:pt x="1323849" y="1072669"/>
                  </a:cubicBezTo>
                  <a:cubicBezTo>
                    <a:pt x="1316637" y="1092642"/>
                    <a:pt x="1302766" y="1092087"/>
                    <a:pt x="1288895" y="1085984"/>
                  </a:cubicBezTo>
                  <a:cubicBezTo>
                    <a:pt x="1273360" y="1079326"/>
                    <a:pt x="1275579" y="1066011"/>
                    <a:pt x="1282792" y="1053250"/>
                  </a:cubicBezTo>
                  <a:cubicBezTo>
                    <a:pt x="1295553" y="1032166"/>
                    <a:pt x="1308869" y="1010528"/>
                    <a:pt x="1320520" y="988890"/>
                  </a:cubicBezTo>
                  <a:cubicBezTo>
                    <a:pt x="1333281" y="964477"/>
                    <a:pt x="1328288" y="955600"/>
                    <a:pt x="1300547" y="955600"/>
                  </a:cubicBezTo>
                  <a:cubicBezTo>
                    <a:pt x="1294998" y="955600"/>
                    <a:pt x="1289450" y="956155"/>
                    <a:pt x="1283902" y="955600"/>
                  </a:cubicBezTo>
                  <a:cubicBezTo>
                    <a:pt x="1271696" y="954490"/>
                    <a:pt x="1256161" y="960594"/>
                    <a:pt x="1250057" y="944504"/>
                  </a:cubicBezTo>
                  <a:cubicBezTo>
                    <a:pt x="1244509" y="929523"/>
                    <a:pt x="1249503" y="915098"/>
                    <a:pt x="1259490" y="902892"/>
                  </a:cubicBezTo>
                  <a:cubicBezTo>
                    <a:pt x="1282237" y="874596"/>
                    <a:pt x="1312198" y="856841"/>
                    <a:pt x="1345488" y="844635"/>
                  </a:cubicBezTo>
                  <a:cubicBezTo>
                    <a:pt x="1410402" y="821332"/>
                    <a:pt x="1471433" y="794146"/>
                    <a:pt x="1513045" y="734225"/>
                  </a:cubicBezTo>
                  <a:cubicBezTo>
                    <a:pt x="1525251" y="716470"/>
                    <a:pt x="1547444" y="706483"/>
                    <a:pt x="1566863" y="696496"/>
                  </a:cubicBezTo>
                  <a:cubicBezTo>
                    <a:pt x="1594604" y="682071"/>
                    <a:pt x="1610139" y="661542"/>
                    <a:pt x="1616797" y="631027"/>
                  </a:cubicBezTo>
                  <a:cubicBezTo>
                    <a:pt x="1623872" y="597321"/>
                    <a:pt x="1634067" y="585462"/>
                    <a:pt x="1656277" y="590533"/>
                  </a:cubicBezTo>
                  <a:close/>
                  <a:moveTo>
                    <a:pt x="986681" y="453439"/>
                  </a:moveTo>
                  <a:cubicBezTo>
                    <a:pt x="992411" y="453309"/>
                    <a:pt x="998445" y="454453"/>
                    <a:pt x="1004825" y="457366"/>
                  </a:cubicBezTo>
                  <a:cubicBezTo>
                    <a:pt x="1028682" y="467908"/>
                    <a:pt x="1053094" y="476230"/>
                    <a:pt x="1078062" y="481778"/>
                  </a:cubicBezTo>
                  <a:cubicBezTo>
                    <a:pt x="1104693" y="487881"/>
                    <a:pt x="1130770" y="484552"/>
                    <a:pt x="1151299" y="466798"/>
                  </a:cubicBezTo>
                  <a:cubicBezTo>
                    <a:pt x="1165725" y="455147"/>
                    <a:pt x="1176822" y="455702"/>
                    <a:pt x="1191247" y="464024"/>
                  </a:cubicBezTo>
                  <a:cubicBezTo>
                    <a:pt x="1221208" y="481224"/>
                    <a:pt x="1239517" y="515068"/>
                    <a:pt x="1276135" y="523390"/>
                  </a:cubicBezTo>
                  <a:cubicBezTo>
                    <a:pt x="1284458" y="525055"/>
                    <a:pt x="1281684" y="535596"/>
                    <a:pt x="1281684" y="542809"/>
                  </a:cubicBezTo>
                  <a:cubicBezTo>
                    <a:pt x="1282239" y="563893"/>
                    <a:pt x="1285013" y="591634"/>
                    <a:pt x="1306096" y="592189"/>
                  </a:cubicBezTo>
                  <a:cubicBezTo>
                    <a:pt x="1329954" y="592744"/>
                    <a:pt x="1327179" y="562783"/>
                    <a:pt x="1330508" y="544474"/>
                  </a:cubicBezTo>
                  <a:cubicBezTo>
                    <a:pt x="1331618" y="539480"/>
                    <a:pt x="1330508" y="533932"/>
                    <a:pt x="1330508" y="528384"/>
                  </a:cubicBezTo>
                  <a:cubicBezTo>
                    <a:pt x="1332173" y="526164"/>
                    <a:pt x="1334392" y="523945"/>
                    <a:pt x="1336057" y="521726"/>
                  </a:cubicBezTo>
                  <a:cubicBezTo>
                    <a:pt x="1371011" y="585531"/>
                    <a:pt x="1421500" y="575544"/>
                    <a:pt x="1474208" y="558344"/>
                  </a:cubicBezTo>
                  <a:cubicBezTo>
                    <a:pt x="1481421" y="556125"/>
                    <a:pt x="1489189" y="557235"/>
                    <a:pt x="1496401" y="556680"/>
                  </a:cubicBezTo>
                  <a:cubicBezTo>
                    <a:pt x="1508608" y="556125"/>
                    <a:pt x="1521923" y="556125"/>
                    <a:pt x="1527472" y="569441"/>
                  </a:cubicBezTo>
                  <a:cubicBezTo>
                    <a:pt x="1533575" y="583312"/>
                    <a:pt x="1518594" y="587750"/>
                    <a:pt x="1511937" y="595518"/>
                  </a:cubicBezTo>
                  <a:cubicBezTo>
                    <a:pt x="1503059" y="606059"/>
                    <a:pt x="1491408" y="613827"/>
                    <a:pt x="1484750" y="626588"/>
                  </a:cubicBezTo>
                  <a:cubicBezTo>
                    <a:pt x="1475873" y="642678"/>
                    <a:pt x="1471434" y="655439"/>
                    <a:pt x="1492518" y="667090"/>
                  </a:cubicBezTo>
                  <a:cubicBezTo>
                    <a:pt x="1510272" y="677078"/>
                    <a:pt x="1505279" y="693723"/>
                    <a:pt x="1496401" y="708148"/>
                  </a:cubicBezTo>
                  <a:cubicBezTo>
                    <a:pt x="1462557" y="764186"/>
                    <a:pt x="1380443" y="798585"/>
                    <a:pt x="1313309" y="791372"/>
                  </a:cubicBezTo>
                  <a:cubicBezTo>
                    <a:pt x="1267813" y="786379"/>
                    <a:pt x="1221208" y="789708"/>
                    <a:pt x="1175157" y="789708"/>
                  </a:cubicBezTo>
                  <a:cubicBezTo>
                    <a:pt x="1104138" y="789708"/>
                    <a:pt x="1049211" y="760857"/>
                    <a:pt x="1013147" y="698161"/>
                  </a:cubicBezTo>
                  <a:cubicBezTo>
                    <a:pt x="1002605" y="680407"/>
                    <a:pt x="993173" y="662097"/>
                    <a:pt x="979857" y="647117"/>
                  </a:cubicBezTo>
                  <a:cubicBezTo>
                    <a:pt x="962103" y="626588"/>
                    <a:pt x="947677" y="607724"/>
                    <a:pt x="966542" y="580537"/>
                  </a:cubicBezTo>
                  <a:cubicBezTo>
                    <a:pt x="972090" y="572770"/>
                    <a:pt x="968761" y="564447"/>
                    <a:pt x="965432" y="556680"/>
                  </a:cubicBezTo>
                  <a:cubicBezTo>
                    <a:pt x="959329" y="543364"/>
                    <a:pt x="953226" y="530048"/>
                    <a:pt x="948232" y="516178"/>
                  </a:cubicBezTo>
                  <a:cubicBezTo>
                    <a:pt x="943794" y="502862"/>
                    <a:pt x="929368" y="486217"/>
                    <a:pt x="942129" y="475675"/>
                  </a:cubicBezTo>
                  <a:cubicBezTo>
                    <a:pt x="955029" y="465688"/>
                    <a:pt x="969489" y="453829"/>
                    <a:pt x="986681" y="453439"/>
                  </a:cubicBezTo>
                  <a:close/>
                  <a:moveTo>
                    <a:pt x="718951" y="452719"/>
                  </a:moveTo>
                  <a:cubicBezTo>
                    <a:pt x="722419" y="452095"/>
                    <a:pt x="725748" y="452927"/>
                    <a:pt x="728522" y="457366"/>
                  </a:cubicBezTo>
                  <a:cubicBezTo>
                    <a:pt x="733515" y="464579"/>
                    <a:pt x="727412" y="471791"/>
                    <a:pt x="723528" y="477340"/>
                  </a:cubicBezTo>
                  <a:cubicBezTo>
                    <a:pt x="709103" y="498423"/>
                    <a:pt x="688019" y="514513"/>
                    <a:pt x="664162" y="520061"/>
                  </a:cubicBezTo>
                  <a:cubicBezTo>
                    <a:pt x="588706" y="537261"/>
                    <a:pt x="541545" y="587195"/>
                    <a:pt x="503262" y="649336"/>
                  </a:cubicBezTo>
                  <a:cubicBezTo>
                    <a:pt x="483289" y="682071"/>
                    <a:pt x="453328" y="701489"/>
                    <a:pt x="416154" y="712586"/>
                  </a:cubicBezTo>
                  <a:cubicBezTo>
                    <a:pt x="383974" y="722018"/>
                    <a:pt x="352349" y="733115"/>
                    <a:pt x="325717" y="759192"/>
                  </a:cubicBezTo>
                  <a:cubicBezTo>
                    <a:pt x="297976" y="785824"/>
                    <a:pt x="295202" y="819114"/>
                    <a:pt x="295757" y="852958"/>
                  </a:cubicBezTo>
                  <a:cubicBezTo>
                    <a:pt x="295757" y="866274"/>
                    <a:pt x="297976" y="880144"/>
                    <a:pt x="297976" y="894015"/>
                  </a:cubicBezTo>
                  <a:cubicBezTo>
                    <a:pt x="297976" y="901228"/>
                    <a:pt x="303524" y="912879"/>
                    <a:pt x="291873" y="914544"/>
                  </a:cubicBezTo>
                  <a:cubicBezTo>
                    <a:pt x="282996" y="915653"/>
                    <a:pt x="275783" y="907886"/>
                    <a:pt x="270235" y="899563"/>
                  </a:cubicBezTo>
                  <a:cubicBezTo>
                    <a:pt x="260248" y="886248"/>
                    <a:pt x="272454" y="867938"/>
                    <a:pt x="259138" y="855732"/>
                  </a:cubicBezTo>
                  <a:cubicBezTo>
                    <a:pt x="259693" y="854068"/>
                    <a:pt x="259693" y="851848"/>
                    <a:pt x="260248" y="850184"/>
                  </a:cubicBezTo>
                  <a:cubicBezTo>
                    <a:pt x="270235" y="826326"/>
                    <a:pt x="271899" y="800250"/>
                    <a:pt x="277447" y="775282"/>
                  </a:cubicBezTo>
                  <a:cubicBezTo>
                    <a:pt x="278557" y="772508"/>
                    <a:pt x="279112" y="769734"/>
                    <a:pt x="279667" y="766960"/>
                  </a:cubicBezTo>
                  <a:cubicBezTo>
                    <a:pt x="278002" y="769734"/>
                    <a:pt x="275783" y="771953"/>
                    <a:pt x="271899" y="773618"/>
                  </a:cubicBezTo>
                  <a:cubicBezTo>
                    <a:pt x="271899" y="762521"/>
                    <a:pt x="271344" y="751425"/>
                    <a:pt x="271344" y="740327"/>
                  </a:cubicBezTo>
                  <a:cubicBezTo>
                    <a:pt x="271899" y="702044"/>
                    <a:pt x="283550" y="688174"/>
                    <a:pt x="320169" y="677632"/>
                  </a:cubicBezTo>
                  <a:cubicBezTo>
                    <a:pt x="357897" y="667090"/>
                    <a:pt x="397290" y="669864"/>
                    <a:pt x="435019" y="662652"/>
                  </a:cubicBezTo>
                  <a:cubicBezTo>
                    <a:pt x="482179" y="653774"/>
                    <a:pt x="512140" y="629917"/>
                    <a:pt x="522127" y="579983"/>
                  </a:cubicBezTo>
                  <a:cubicBezTo>
                    <a:pt x="534888" y="518397"/>
                    <a:pt x="552642" y="504526"/>
                    <a:pt x="614228" y="495649"/>
                  </a:cubicBezTo>
                  <a:cubicBezTo>
                    <a:pt x="635311" y="492875"/>
                    <a:pt x="654175" y="481778"/>
                    <a:pt x="673039" y="472901"/>
                  </a:cubicBezTo>
                  <a:cubicBezTo>
                    <a:pt x="684691" y="466798"/>
                    <a:pt x="696342" y="461805"/>
                    <a:pt x="708548" y="456811"/>
                  </a:cubicBezTo>
                  <a:cubicBezTo>
                    <a:pt x="711877" y="455424"/>
                    <a:pt x="715483" y="453343"/>
                    <a:pt x="718951" y="452719"/>
                  </a:cubicBezTo>
                  <a:close/>
                  <a:moveTo>
                    <a:pt x="148077" y="342058"/>
                  </a:moveTo>
                  <a:cubicBezTo>
                    <a:pt x="153131" y="341373"/>
                    <a:pt x="158437" y="341824"/>
                    <a:pt x="163708" y="343627"/>
                  </a:cubicBezTo>
                  <a:cubicBezTo>
                    <a:pt x="204765" y="358053"/>
                    <a:pt x="245267" y="360272"/>
                    <a:pt x="287989" y="346956"/>
                  </a:cubicBezTo>
                  <a:cubicBezTo>
                    <a:pt x="320723" y="336414"/>
                    <a:pt x="371213" y="370814"/>
                    <a:pt x="382309" y="409651"/>
                  </a:cubicBezTo>
                  <a:cubicBezTo>
                    <a:pt x="387303" y="427406"/>
                    <a:pt x="396735" y="437393"/>
                    <a:pt x="412825" y="433509"/>
                  </a:cubicBezTo>
                  <a:cubicBezTo>
                    <a:pt x="456656" y="422967"/>
                    <a:pt x="477184" y="449599"/>
                    <a:pt x="496048" y="481779"/>
                  </a:cubicBezTo>
                  <a:cubicBezTo>
                    <a:pt x="506035" y="499533"/>
                    <a:pt x="517687" y="515623"/>
                    <a:pt x="521570" y="532823"/>
                  </a:cubicBezTo>
                  <a:cubicBezTo>
                    <a:pt x="522125" y="606615"/>
                    <a:pt x="481068" y="649891"/>
                    <a:pt x="410605" y="655994"/>
                  </a:cubicBezTo>
                  <a:cubicBezTo>
                    <a:pt x="362335" y="659878"/>
                    <a:pt x="311846" y="654330"/>
                    <a:pt x="271899" y="690948"/>
                  </a:cubicBezTo>
                  <a:cubicBezTo>
                    <a:pt x="266905" y="695942"/>
                    <a:pt x="261357" y="693168"/>
                    <a:pt x="257473" y="688729"/>
                  </a:cubicBezTo>
                  <a:cubicBezTo>
                    <a:pt x="230842" y="657659"/>
                    <a:pt x="193113" y="652110"/>
                    <a:pt x="155940" y="645452"/>
                  </a:cubicBezTo>
                  <a:cubicBezTo>
                    <a:pt x="129863" y="641014"/>
                    <a:pt x="118212" y="628808"/>
                    <a:pt x="115438" y="599957"/>
                  </a:cubicBezTo>
                  <a:cubicBezTo>
                    <a:pt x="110999" y="548358"/>
                    <a:pt x="78264" y="514514"/>
                    <a:pt x="32214" y="495095"/>
                  </a:cubicBezTo>
                  <a:cubicBezTo>
                    <a:pt x="-5514" y="480114"/>
                    <a:pt x="-8288" y="471237"/>
                    <a:pt x="14459" y="438502"/>
                  </a:cubicBezTo>
                  <a:cubicBezTo>
                    <a:pt x="28885" y="416864"/>
                    <a:pt x="43310" y="405213"/>
                    <a:pt x="72161" y="410206"/>
                  </a:cubicBezTo>
                  <a:cubicBezTo>
                    <a:pt x="102677" y="415755"/>
                    <a:pt x="111554" y="404658"/>
                    <a:pt x="117102" y="373033"/>
                  </a:cubicBezTo>
                  <a:cubicBezTo>
                    <a:pt x="120015" y="356388"/>
                    <a:pt x="132915" y="344112"/>
                    <a:pt x="148077" y="342058"/>
                  </a:cubicBezTo>
                  <a:close/>
                  <a:moveTo>
                    <a:pt x="762722" y="209186"/>
                  </a:moveTo>
                  <a:cubicBezTo>
                    <a:pt x="773567" y="208458"/>
                    <a:pt x="783450" y="209775"/>
                    <a:pt x="790663" y="213798"/>
                  </a:cubicBezTo>
                  <a:cubicBezTo>
                    <a:pt x="836713" y="239320"/>
                    <a:pt x="887757" y="240984"/>
                    <a:pt x="936027" y="254855"/>
                  </a:cubicBezTo>
                  <a:cubicBezTo>
                    <a:pt x="954891" y="260403"/>
                    <a:pt x="972646" y="267616"/>
                    <a:pt x="985961" y="287590"/>
                  </a:cubicBezTo>
                  <a:cubicBezTo>
                    <a:pt x="993174" y="275938"/>
                    <a:pt x="999832" y="265397"/>
                    <a:pt x="1007045" y="255410"/>
                  </a:cubicBezTo>
                  <a:cubicBezTo>
                    <a:pt x="1023690" y="233217"/>
                    <a:pt x="1039779" y="232662"/>
                    <a:pt x="1059198" y="252636"/>
                  </a:cubicBezTo>
                  <a:cubicBezTo>
                    <a:pt x="1110797" y="307009"/>
                    <a:pt x="1093043" y="398555"/>
                    <a:pt x="1023135" y="422967"/>
                  </a:cubicBezTo>
                  <a:cubicBezTo>
                    <a:pt x="953227" y="447381"/>
                    <a:pt x="894415" y="489547"/>
                    <a:pt x="835604" y="532269"/>
                  </a:cubicBezTo>
                  <a:cubicBezTo>
                    <a:pt x="807862" y="552243"/>
                    <a:pt x="779011" y="557791"/>
                    <a:pt x="748496" y="538927"/>
                  </a:cubicBezTo>
                  <a:cubicBezTo>
                    <a:pt x="797321" y="530050"/>
                    <a:pt x="827281" y="486773"/>
                    <a:pt x="872777" y="471238"/>
                  </a:cubicBezTo>
                  <a:cubicBezTo>
                    <a:pt x="888312" y="466245"/>
                    <a:pt x="887202" y="455703"/>
                    <a:pt x="873332" y="447935"/>
                  </a:cubicBezTo>
                  <a:lnTo>
                    <a:pt x="856740" y="439178"/>
                  </a:lnTo>
                  <a:lnTo>
                    <a:pt x="856687" y="439058"/>
                  </a:lnTo>
                  <a:cubicBezTo>
                    <a:pt x="850584" y="433510"/>
                    <a:pt x="842261" y="430736"/>
                    <a:pt x="833384" y="426852"/>
                  </a:cubicBezTo>
                  <a:lnTo>
                    <a:pt x="856740" y="439178"/>
                  </a:lnTo>
                  <a:lnTo>
                    <a:pt x="863899" y="455287"/>
                  </a:lnTo>
                  <a:cubicBezTo>
                    <a:pt x="862928" y="460419"/>
                    <a:pt x="858629" y="464580"/>
                    <a:pt x="851139" y="465690"/>
                  </a:cubicBezTo>
                  <a:cubicBezTo>
                    <a:pt x="821178" y="470683"/>
                    <a:pt x="798985" y="488438"/>
                    <a:pt x="775128" y="503973"/>
                  </a:cubicBezTo>
                  <a:cubicBezTo>
                    <a:pt x="770689" y="506747"/>
                    <a:pt x="765141" y="512850"/>
                    <a:pt x="760702" y="511186"/>
                  </a:cubicBezTo>
                  <a:cubicBezTo>
                    <a:pt x="743502" y="506192"/>
                    <a:pt x="739064" y="519508"/>
                    <a:pt x="731851" y="528940"/>
                  </a:cubicBezTo>
                  <a:cubicBezTo>
                    <a:pt x="711876" y="521727"/>
                    <a:pt x="697451" y="513960"/>
                    <a:pt x="723528" y="494541"/>
                  </a:cubicBezTo>
                  <a:cubicBezTo>
                    <a:pt x="729632" y="490102"/>
                    <a:pt x="733516" y="481780"/>
                    <a:pt x="736290" y="474012"/>
                  </a:cubicBezTo>
                  <a:cubicBezTo>
                    <a:pt x="739619" y="464580"/>
                    <a:pt x="741283" y="453484"/>
                    <a:pt x="733516" y="445161"/>
                  </a:cubicBezTo>
                  <a:cubicBezTo>
                    <a:pt x="725192" y="436284"/>
                    <a:pt x="715205" y="440723"/>
                    <a:pt x="707993" y="445161"/>
                  </a:cubicBezTo>
                  <a:cubicBezTo>
                    <a:pt x="686354" y="457367"/>
                    <a:pt x="675813" y="452929"/>
                    <a:pt x="669710" y="427407"/>
                  </a:cubicBezTo>
                  <a:cubicBezTo>
                    <a:pt x="660832" y="393561"/>
                    <a:pt x="635310" y="375807"/>
                    <a:pt x="600911" y="373033"/>
                  </a:cubicBezTo>
                  <a:cubicBezTo>
                    <a:pt x="583157" y="371923"/>
                    <a:pt x="566512" y="366930"/>
                    <a:pt x="551532" y="357498"/>
                  </a:cubicBezTo>
                  <a:cubicBezTo>
                    <a:pt x="532113" y="345846"/>
                    <a:pt x="512139" y="331421"/>
                    <a:pt x="517687" y="304234"/>
                  </a:cubicBezTo>
                  <a:cubicBezTo>
                    <a:pt x="523790" y="277603"/>
                    <a:pt x="547093" y="268171"/>
                    <a:pt x="572615" y="265952"/>
                  </a:cubicBezTo>
                  <a:cubicBezTo>
                    <a:pt x="597027" y="263732"/>
                    <a:pt x="620330" y="269835"/>
                    <a:pt x="643633" y="274274"/>
                  </a:cubicBezTo>
                  <a:cubicBezTo>
                    <a:pt x="662497" y="278158"/>
                    <a:pt x="679696" y="284261"/>
                    <a:pt x="685245" y="253190"/>
                  </a:cubicBezTo>
                  <a:cubicBezTo>
                    <a:pt x="688990" y="231968"/>
                    <a:pt x="730186" y="211370"/>
                    <a:pt x="762722" y="209186"/>
                  </a:cubicBezTo>
                  <a:close/>
                  <a:moveTo>
                    <a:pt x="1092487" y="1161"/>
                  </a:moveTo>
                  <a:cubicBezTo>
                    <a:pt x="1102612" y="3658"/>
                    <a:pt x="1111906" y="10177"/>
                    <a:pt x="1119118" y="20719"/>
                  </a:cubicBezTo>
                  <a:cubicBezTo>
                    <a:pt x="1136873" y="46241"/>
                    <a:pt x="1149634" y="75647"/>
                    <a:pt x="1174601" y="96175"/>
                  </a:cubicBezTo>
                  <a:cubicBezTo>
                    <a:pt x="1180149" y="100614"/>
                    <a:pt x="1185142" y="106162"/>
                    <a:pt x="1191245" y="110601"/>
                  </a:cubicBezTo>
                  <a:cubicBezTo>
                    <a:pt x="1230638" y="138342"/>
                    <a:pt x="1251721" y="175515"/>
                    <a:pt x="1247838" y="223785"/>
                  </a:cubicBezTo>
                  <a:cubicBezTo>
                    <a:pt x="1243954" y="278713"/>
                    <a:pt x="1268366" y="321435"/>
                    <a:pt x="1301656" y="361382"/>
                  </a:cubicBezTo>
                  <a:cubicBezTo>
                    <a:pt x="1318855" y="381911"/>
                    <a:pt x="1329397" y="403549"/>
                    <a:pt x="1320520" y="431845"/>
                  </a:cubicBezTo>
                  <a:cubicBezTo>
                    <a:pt x="1312198" y="459031"/>
                    <a:pt x="1312752" y="486218"/>
                    <a:pt x="1319410" y="513959"/>
                  </a:cubicBezTo>
                  <a:cubicBezTo>
                    <a:pt x="1322184" y="525611"/>
                    <a:pt x="1320520" y="537817"/>
                    <a:pt x="1319965" y="550023"/>
                  </a:cubicBezTo>
                  <a:cubicBezTo>
                    <a:pt x="1319410" y="561674"/>
                    <a:pt x="1318855" y="579429"/>
                    <a:pt x="1306094" y="578874"/>
                  </a:cubicBezTo>
                  <a:cubicBezTo>
                    <a:pt x="1294443" y="578319"/>
                    <a:pt x="1293333" y="561119"/>
                    <a:pt x="1292779" y="548913"/>
                  </a:cubicBezTo>
                  <a:cubicBezTo>
                    <a:pt x="1292779" y="538926"/>
                    <a:pt x="1292779" y="528385"/>
                    <a:pt x="1292779" y="515069"/>
                  </a:cubicBezTo>
                  <a:cubicBezTo>
                    <a:pt x="1298882" y="481779"/>
                    <a:pt x="1283901" y="451264"/>
                    <a:pt x="1264482" y="422413"/>
                  </a:cubicBezTo>
                  <a:cubicBezTo>
                    <a:pt x="1241735" y="389123"/>
                    <a:pt x="1237851" y="352505"/>
                    <a:pt x="1245064" y="314222"/>
                  </a:cubicBezTo>
                  <a:cubicBezTo>
                    <a:pt x="1246173" y="305899"/>
                    <a:pt x="1248947" y="298687"/>
                    <a:pt x="1240625" y="292029"/>
                  </a:cubicBezTo>
                  <a:cubicBezTo>
                    <a:pt x="1215658" y="272610"/>
                    <a:pt x="1207335" y="244869"/>
                    <a:pt x="1203452" y="214908"/>
                  </a:cubicBezTo>
                  <a:cubicBezTo>
                    <a:pt x="1200123" y="189386"/>
                    <a:pt x="1185142" y="171077"/>
                    <a:pt x="1165169" y="156651"/>
                  </a:cubicBezTo>
                  <a:cubicBezTo>
                    <a:pt x="1132989" y="133903"/>
                    <a:pt x="1100254" y="111710"/>
                    <a:pt x="1068074" y="88408"/>
                  </a:cubicBezTo>
                  <a:cubicBezTo>
                    <a:pt x="1055313" y="78976"/>
                    <a:pt x="1043107" y="68434"/>
                    <a:pt x="1038668" y="51789"/>
                  </a:cubicBezTo>
                  <a:cubicBezTo>
                    <a:pt x="1033675" y="30706"/>
                    <a:pt x="1042552" y="15725"/>
                    <a:pt x="1060861" y="5739"/>
                  </a:cubicBezTo>
                  <a:cubicBezTo>
                    <a:pt x="1071403" y="190"/>
                    <a:pt x="1082361" y="-1335"/>
                    <a:pt x="1092487" y="1161"/>
                  </a:cubicBezTo>
                  <a:close/>
                </a:path>
              </a:pathLst>
            </a:custGeom>
            <a:solidFill>
              <a:srgbClr val="DB1919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4E454A88-D4BE-4AA0-BE11-E91FA2A7D8B7}"/>
                </a:ext>
              </a:extLst>
            </p:cNvPr>
            <p:cNvSpPr/>
            <p:nvPr/>
          </p:nvSpPr>
          <p:spPr>
            <a:xfrm>
              <a:off x="2794037" y="2378250"/>
              <a:ext cx="1571467" cy="1328601"/>
            </a:xfrm>
            <a:custGeom>
              <a:avLst/>
              <a:gdLst>
                <a:gd name="connsiteX0" fmla="*/ 1032531 w 1571467"/>
                <a:gd name="connsiteY0" fmla="*/ 1132747 h 1328601"/>
                <a:gd name="connsiteX1" fmla="*/ 1071925 w 1571467"/>
                <a:gd name="connsiteY1" fmla="*/ 1220409 h 1328601"/>
                <a:gd name="connsiteX2" fmla="*/ 1134620 w 1571467"/>
                <a:gd name="connsiteY2" fmla="*/ 1271454 h 1328601"/>
                <a:gd name="connsiteX3" fmla="*/ 1195096 w 1571467"/>
                <a:gd name="connsiteY3" fmla="*/ 1265350 h 1328601"/>
                <a:gd name="connsiteX4" fmla="*/ 1231715 w 1571467"/>
                <a:gd name="connsiteY4" fmla="*/ 1301969 h 1328601"/>
                <a:gd name="connsiteX5" fmla="*/ 1231715 w 1571467"/>
                <a:gd name="connsiteY5" fmla="*/ 1328601 h 1328601"/>
                <a:gd name="connsiteX6" fmla="*/ 1125188 w 1571467"/>
                <a:gd name="connsiteY6" fmla="*/ 1303078 h 1328601"/>
                <a:gd name="connsiteX7" fmla="*/ 1063047 w 1571467"/>
                <a:gd name="connsiteY7" fmla="*/ 1289208 h 1328601"/>
                <a:gd name="connsiteX8" fmla="*/ 1054724 w 1571467"/>
                <a:gd name="connsiteY8" fmla="*/ 1283105 h 1328601"/>
                <a:gd name="connsiteX9" fmla="*/ 1028648 w 1571467"/>
                <a:gd name="connsiteY9" fmla="*/ 1254254 h 1328601"/>
                <a:gd name="connsiteX10" fmla="*/ 976494 w 1571467"/>
                <a:gd name="connsiteY10" fmla="*/ 1143844 h 1328601"/>
                <a:gd name="connsiteX11" fmla="*/ 1032531 w 1571467"/>
                <a:gd name="connsiteY11" fmla="*/ 1132747 h 1328601"/>
                <a:gd name="connsiteX12" fmla="*/ 660244 w 1571467"/>
                <a:gd name="connsiteY12" fmla="*/ 1043975 h 1328601"/>
                <a:gd name="connsiteX13" fmla="*/ 670786 w 1571467"/>
                <a:gd name="connsiteY13" fmla="*/ 1110554 h 1328601"/>
                <a:gd name="connsiteX14" fmla="*/ 659134 w 1571467"/>
                <a:gd name="connsiteY14" fmla="*/ 1195443 h 1328601"/>
                <a:gd name="connsiteX15" fmla="*/ 573136 w 1571467"/>
                <a:gd name="connsiteY15" fmla="*/ 1265906 h 1328601"/>
                <a:gd name="connsiteX16" fmla="*/ 494350 w 1571467"/>
                <a:gd name="connsiteY16" fmla="*/ 1276448 h 1328601"/>
                <a:gd name="connsiteX17" fmla="*/ 478815 w 1571467"/>
                <a:gd name="connsiteY17" fmla="*/ 1254255 h 1328601"/>
                <a:gd name="connsiteX18" fmla="*/ 449409 w 1571467"/>
                <a:gd name="connsiteY18" fmla="*/ 1207095 h 1328601"/>
                <a:gd name="connsiteX19" fmla="*/ 441087 w 1571467"/>
                <a:gd name="connsiteY19" fmla="*/ 1174360 h 1328601"/>
                <a:gd name="connsiteX20" fmla="*/ 494350 w 1571467"/>
                <a:gd name="connsiteY20" fmla="*/ 1144400 h 1328601"/>
                <a:gd name="connsiteX21" fmla="*/ 506001 w 1571467"/>
                <a:gd name="connsiteY21" fmla="*/ 1159380 h 1328601"/>
                <a:gd name="connsiteX22" fmla="*/ 552053 w 1571467"/>
                <a:gd name="connsiteY22" fmla="*/ 1193224 h 1328601"/>
                <a:gd name="connsiteX23" fmla="*/ 599213 w 1571467"/>
                <a:gd name="connsiteY23" fmla="*/ 1139961 h 1328601"/>
                <a:gd name="connsiteX24" fmla="*/ 556491 w 1571467"/>
                <a:gd name="connsiteY24" fmla="*/ 1106115 h 1328601"/>
                <a:gd name="connsiteX25" fmla="*/ 533744 w 1571467"/>
                <a:gd name="connsiteY25" fmla="*/ 1097238 h 1328601"/>
                <a:gd name="connsiteX26" fmla="*/ 545395 w 1571467"/>
                <a:gd name="connsiteY26" fmla="*/ 1058955 h 1328601"/>
                <a:gd name="connsiteX27" fmla="*/ 555937 w 1571467"/>
                <a:gd name="connsiteY27" fmla="*/ 1062839 h 1328601"/>
                <a:gd name="connsiteX28" fmla="*/ 650257 w 1571467"/>
                <a:gd name="connsiteY28" fmla="*/ 1053407 h 1328601"/>
                <a:gd name="connsiteX29" fmla="*/ 660244 w 1571467"/>
                <a:gd name="connsiteY29" fmla="*/ 1043975 h 1328601"/>
                <a:gd name="connsiteX30" fmla="*/ 956859 w 1571467"/>
                <a:gd name="connsiteY30" fmla="*/ 888182 h 1328601"/>
                <a:gd name="connsiteX31" fmla="*/ 1002572 w 1571467"/>
                <a:gd name="connsiteY31" fmla="*/ 891953 h 1328601"/>
                <a:gd name="connsiteX32" fmla="*/ 1106325 w 1571467"/>
                <a:gd name="connsiteY32" fmla="*/ 904714 h 1328601"/>
                <a:gd name="connsiteX33" fmla="*/ 1126853 w 1571467"/>
                <a:gd name="connsiteY33" fmla="*/ 949100 h 1328601"/>
                <a:gd name="connsiteX34" fmla="*/ 1094118 w 1571467"/>
                <a:gd name="connsiteY34" fmla="*/ 982390 h 1328601"/>
                <a:gd name="connsiteX35" fmla="*/ 990921 w 1571467"/>
                <a:gd name="connsiteY35" fmla="*/ 1041202 h 1328601"/>
                <a:gd name="connsiteX36" fmla="*/ 864420 w 1571467"/>
                <a:gd name="connsiteY36" fmla="*/ 1029550 h 1328601"/>
                <a:gd name="connsiteX37" fmla="*/ 799505 w 1571467"/>
                <a:gd name="connsiteY37" fmla="*/ 1018454 h 1328601"/>
                <a:gd name="connsiteX38" fmla="*/ 751235 w 1571467"/>
                <a:gd name="connsiteY38" fmla="*/ 1032325 h 1328601"/>
                <a:gd name="connsiteX39" fmla="*/ 838343 w 1571467"/>
                <a:gd name="connsiteY39" fmla="*/ 940222 h 1328601"/>
                <a:gd name="connsiteX40" fmla="*/ 956859 w 1571467"/>
                <a:gd name="connsiteY40" fmla="*/ 888182 h 1328601"/>
                <a:gd name="connsiteX41" fmla="*/ 1299402 w 1571467"/>
                <a:gd name="connsiteY41" fmla="*/ 772665 h 1328601"/>
                <a:gd name="connsiteX42" fmla="*/ 1309944 w 1571467"/>
                <a:gd name="connsiteY42" fmla="*/ 825373 h 1328601"/>
                <a:gd name="connsiteX43" fmla="*/ 1380963 w 1571467"/>
                <a:gd name="connsiteY43" fmla="*/ 894173 h 1328601"/>
                <a:gd name="connsiteX44" fmla="*/ 1450871 w 1571467"/>
                <a:gd name="connsiteY44" fmla="*/ 907489 h 1328601"/>
                <a:gd name="connsiteX45" fmla="*/ 1461413 w 1571467"/>
                <a:gd name="connsiteY45" fmla="*/ 921359 h 1328601"/>
                <a:gd name="connsiteX46" fmla="*/ 1397608 w 1571467"/>
                <a:gd name="connsiteY46" fmla="*/ 954094 h 1328601"/>
                <a:gd name="connsiteX47" fmla="*/ 1369311 w 1571467"/>
                <a:gd name="connsiteY47" fmla="*/ 947991 h 1328601"/>
                <a:gd name="connsiteX48" fmla="*/ 1349338 w 1571467"/>
                <a:gd name="connsiteY48" fmla="*/ 923024 h 1328601"/>
                <a:gd name="connsiteX49" fmla="*/ 1254461 w 1571467"/>
                <a:gd name="connsiteY49" fmla="*/ 795968 h 1328601"/>
                <a:gd name="connsiteX50" fmla="*/ 1249468 w 1571467"/>
                <a:gd name="connsiteY50" fmla="*/ 789310 h 1328601"/>
                <a:gd name="connsiteX51" fmla="*/ 1299402 w 1571467"/>
                <a:gd name="connsiteY51" fmla="*/ 772665 h 1328601"/>
                <a:gd name="connsiteX52" fmla="*/ 116271 w 1571467"/>
                <a:gd name="connsiteY52" fmla="*/ 622611 h 1328601"/>
                <a:gd name="connsiteX53" fmla="*/ 149803 w 1571467"/>
                <a:gd name="connsiteY53" fmla="*/ 627856 h 1328601"/>
                <a:gd name="connsiteX54" fmla="*/ 185312 w 1571467"/>
                <a:gd name="connsiteY54" fmla="*/ 665029 h 1328601"/>
                <a:gd name="connsiteX55" fmla="*/ 205841 w 1571467"/>
                <a:gd name="connsiteY55" fmla="*/ 655597 h 1328601"/>
                <a:gd name="connsiteX56" fmla="*/ 313477 w 1571467"/>
                <a:gd name="connsiteY56" fmla="*/ 738266 h 1328601"/>
                <a:gd name="connsiteX57" fmla="*/ 291839 w 1571467"/>
                <a:gd name="connsiteY57" fmla="*/ 871980 h 1328601"/>
                <a:gd name="connsiteX58" fmla="*/ 233027 w 1571467"/>
                <a:gd name="connsiteY58" fmla="*/ 832032 h 1328601"/>
                <a:gd name="connsiteX59" fmla="*/ 210279 w 1571467"/>
                <a:gd name="connsiteY59" fmla="*/ 800407 h 1328601"/>
                <a:gd name="connsiteX60" fmla="*/ 170332 w 1571467"/>
                <a:gd name="connsiteY60" fmla="*/ 737711 h 1328601"/>
                <a:gd name="connsiteX61" fmla="*/ 164784 w 1571467"/>
                <a:gd name="connsiteY61" fmla="*/ 737711 h 1328601"/>
                <a:gd name="connsiteX62" fmla="*/ 112630 w 1571467"/>
                <a:gd name="connsiteY62" fmla="*/ 754912 h 1328601"/>
                <a:gd name="connsiteX63" fmla="*/ 139262 w 1571467"/>
                <a:gd name="connsiteY63" fmla="*/ 811504 h 1328601"/>
                <a:gd name="connsiteX64" fmla="*/ 150358 w 1571467"/>
                <a:gd name="connsiteY64" fmla="*/ 846458 h 1328601"/>
                <a:gd name="connsiteX65" fmla="*/ 175880 w 1571467"/>
                <a:gd name="connsiteY65" fmla="*/ 881967 h 1328601"/>
                <a:gd name="connsiteX66" fmla="*/ 253001 w 1571467"/>
                <a:gd name="connsiteY66" fmla="*/ 903050 h 1328601"/>
                <a:gd name="connsiteX67" fmla="*/ 131494 w 1571467"/>
                <a:gd name="connsiteY67" fmla="*/ 939669 h 1328601"/>
                <a:gd name="connsiteX68" fmla="*/ 102643 w 1571467"/>
                <a:gd name="connsiteY68" fmla="*/ 927463 h 1328601"/>
                <a:gd name="connsiteX69" fmla="*/ 88218 w 1571467"/>
                <a:gd name="connsiteY69" fmla="*/ 908044 h 1328601"/>
                <a:gd name="connsiteX70" fmla="*/ 83779 w 1571467"/>
                <a:gd name="connsiteY70" fmla="*/ 890844 h 1328601"/>
                <a:gd name="connsiteX71" fmla="*/ 46051 w 1571467"/>
                <a:gd name="connsiteY71" fmla="*/ 833697 h 1328601"/>
                <a:gd name="connsiteX72" fmla="*/ 29961 w 1571467"/>
                <a:gd name="connsiteY72" fmla="*/ 834807 h 1328601"/>
                <a:gd name="connsiteX73" fmla="*/ 56038 w 1571467"/>
                <a:gd name="connsiteY73" fmla="*/ 671687 h 1328601"/>
                <a:gd name="connsiteX74" fmla="*/ 116271 w 1571467"/>
                <a:gd name="connsiteY74" fmla="*/ 622611 h 1328601"/>
                <a:gd name="connsiteX75" fmla="*/ 740069 w 1571467"/>
                <a:gd name="connsiteY75" fmla="*/ 471125 h 1328601"/>
                <a:gd name="connsiteX76" fmla="*/ 749016 w 1571467"/>
                <a:gd name="connsiteY76" fmla="*/ 474168 h 1328601"/>
                <a:gd name="connsiteX77" fmla="*/ 746797 w 1571467"/>
                <a:gd name="connsiteY77" fmla="*/ 508012 h 1328601"/>
                <a:gd name="connsiteX78" fmla="*/ 752900 w 1571467"/>
                <a:gd name="connsiteY78" fmla="*/ 531870 h 1328601"/>
                <a:gd name="connsiteX79" fmla="*/ 733481 w 1571467"/>
                <a:gd name="connsiteY79" fmla="*/ 588463 h 1328601"/>
                <a:gd name="connsiteX80" fmla="*/ 696862 w 1571467"/>
                <a:gd name="connsiteY80" fmla="*/ 607882 h 1328601"/>
                <a:gd name="connsiteX81" fmla="*/ 680772 w 1571467"/>
                <a:gd name="connsiteY81" fmla="*/ 661145 h 1328601"/>
                <a:gd name="connsiteX82" fmla="*/ 723494 w 1571467"/>
                <a:gd name="connsiteY82" fmla="*/ 713854 h 1328601"/>
                <a:gd name="connsiteX83" fmla="*/ 737364 w 1571467"/>
                <a:gd name="connsiteY83" fmla="*/ 732163 h 1328601"/>
                <a:gd name="connsiteX84" fmla="*/ 715171 w 1571467"/>
                <a:gd name="connsiteY84" fmla="*/ 736602 h 1328601"/>
                <a:gd name="connsiteX85" fmla="*/ 653031 w 1571467"/>
                <a:gd name="connsiteY85" fmla="*/ 758240 h 1328601"/>
                <a:gd name="connsiteX86" fmla="*/ 527085 w 1571467"/>
                <a:gd name="connsiteY86" fmla="*/ 753247 h 1328601"/>
                <a:gd name="connsiteX87" fmla="*/ 478816 w 1571467"/>
                <a:gd name="connsiteY87" fmla="*/ 713299 h 1328601"/>
                <a:gd name="connsiteX88" fmla="*/ 473267 w 1571467"/>
                <a:gd name="connsiteY88" fmla="*/ 646165 h 1328601"/>
                <a:gd name="connsiteX89" fmla="*/ 501009 w 1571467"/>
                <a:gd name="connsiteY89" fmla="*/ 571263 h 1328601"/>
                <a:gd name="connsiteX90" fmla="*/ 538737 w 1571467"/>
                <a:gd name="connsiteY90" fmla="*/ 506348 h 1328601"/>
                <a:gd name="connsiteX91" fmla="*/ 550388 w 1571467"/>
                <a:gd name="connsiteY91" fmla="*/ 506348 h 1328601"/>
                <a:gd name="connsiteX92" fmla="*/ 577575 w 1571467"/>
                <a:gd name="connsiteY92" fmla="*/ 511896 h 1328601"/>
                <a:gd name="connsiteX93" fmla="*/ 715726 w 1571467"/>
                <a:gd name="connsiteY93" fmla="*/ 484155 h 1328601"/>
                <a:gd name="connsiteX94" fmla="*/ 740069 w 1571467"/>
                <a:gd name="connsiteY94" fmla="*/ 471125 h 1328601"/>
                <a:gd name="connsiteX95" fmla="*/ 1560727 w 1571467"/>
                <a:gd name="connsiteY95" fmla="*/ 397394 h 1328601"/>
                <a:gd name="connsiteX96" fmla="*/ 1569604 w 1571467"/>
                <a:gd name="connsiteY96" fmla="*/ 413137 h 1328601"/>
                <a:gd name="connsiteX97" fmla="*/ 1562391 w 1571467"/>
                <a:gd name="connsiteY97" fmla="*/ 454749 h 1328601"/>
                <a:gd name="connsiteX98" fmla="*/ 1355440 w 1571467"/>
                <a:gd name="connsiteY98" fmla="*/ 635623 h 1328601"/>
                <a:gd name="connsiteX99" fmla="*/ 1270552 w 1571467"/>
                <a:gd name="connsiteY99" fmla="*/ 639507 h 1328601"/>
                <a:gd name="connsiteX100" fmla="*/ 1256681 w 1571467"/>
                <a:gd name="connsiteY100" fmla="*/ 627856 h 1328601"/>
                <a:gd name="connsiteX101" fmla="*/ 1268887 w 1571467"/>
                <a:gd name="connsiteY101" fmla="*/ 614540 h 1328601"/>
                <a:gd name="connsiteX102" fmla="*/ 1359324 w 1571467"/>
                <a:gd name="connsiteY102" fmla="*/ 594566 h 1328601"/>
                <a:gd name="connsiteX103" fmla="*/ 1376525 w 1571467"/>
                <a:gd name="connsiteY103" fmla="*/ 584025 h 1328601"/>
                <a:gd name="connsiteX104" fmla="*/ 1444768 w 1571467"/>
                <a:gd name="connsiteY104" fmla="*/ 515781 h 1328601"/>
                <a:gd name="connsiteX105" fmla="*/ 1486935 w 1571467"/>
                <a:gd name="connsiteY105" fmla="*/ 477497 h 1328601"/>
                <a:gd name="connsiteX106" fmla="*/ 1509683 w 1571467"/>
                <a:gd name="connsiteY106" fmla="*/ 433666 h 1328601"/>
                <a:gd name="connsiteX107" fmla="*/ 1541863 w 1571467"/>
                <a:gd name="connsiteY107" fmla="*/ 400376 h 1328601"/>
                <a:gd name="connsiteX108" fmla="*/ 1560727 w 1571467"/>
                <a:gd name="connsiteY108" fmla="*/ 397394 h 1328601"/>
                <a:gd name="connsiteX109" fmla="*/ 905476 w 1571467"/>
                <a:gd name="connsiteY109" fmla="*/ 243361 h 1328601"/>
                <a:gd name="connsiteX110" fmla="*/ 967616 w 1571467"/>
                <a:gd name="connsiteY110" fmla="*/ 287192 h 1328601"/>
                <a:gd name="connsiteX111" fmla="*/ 1054724 w 1571467"/>
                <a:gd name="connsiteY111" fmla="*/ 354881 h 1328601"/>
                <a:gd name="connsiteX112" fmla="*/ 1071925 w 1571467"/>
                <a:gd name="connsiteY112" fmla="*/ 344894 h 1328601"/>
                <a:gd name="connsiteX113" fmla="*/ 1081357 w 1571467"/>
                <a:gd name="connsiteY113" fmla="*/ 324920 h 1328601"/>
                <a:gd name="connsiteX114" fmla="*/ 1114646 w 1571467"/>
                <a:gd name="connsiteY114" fmla="*/ 349888 h 1328601"/>
                <a:gd name="connsiteX115" fmla="*/ 1136839 w 1571467"/>
                <a:gd name="connsiteY115" fmla="*/ 385396 h 1328601"/>
                <a:gd name="connsiteX116" fmla="*/ 1195096 w 1571467"/>
                <a:gd name="connsiteY116" fmla="*/ 370416 h 1328601"/>
                <a:gd name="connsiteX117" fmla="*/ 1327700 w 1571467"/>
                <a:gd name="connsiteY117" fmla="*/ 329359 h 1328601"/>
                <a:gd name="connsiteX118" fmla="*/ 1303842 w 1571467"/>
                <a:gd name="connsiteY118" fmla="*/ 352662 h 1328601"/>
                <a:gd name="connsiteX119" fmla="*/ 1207302 w 1571467"/>
                <a:gd name="connsiteY119" fmla="*/ 421461 h 1328601"/>
                <a:gd name="connsiteX120" fmla="*/ 1197870 w 1571467"/>
                <a:gd name="connsiteY120" fmla="*/ 440325 h 1328601"/>
                <a:gd name="connsiteX121" fmla="*/ 1218954 w 1571467"/>
                <a:gd name="connsiteY121" fmla="*/ 449202 h 1328601"/>
                <a:gd name="connsiteX122" fmla="*/ 1251688 w 1571467"/>
                <a:gd name="connsiteY122" fmla="*/ 445873 h 1328601"/>
                <a:gd name="connsiteX123" fmla="*/ 1269443 w 1571467"/>
                <a:gd name="connsiteY123" fmla="*/ 461409 h 1328601"/>
                <a:gd name="connsiteX124" fmla="*/ 1254463 w 1571467"/>
                <a:gd name="connsiteY124" fmla="*/ 471950 h 1328601"/>
                <a:gd name="connsiteX125" fmla="*/ 1144052 w 1571467"/>
                <a:gd name="connsiteY125" fmla="*/ 440880 h 1328601"/>
                <a:gd name="connsiteX126" fmla="*/ 1028093 w 1571467"/>
                <a:gd name="connsiteY126" fmla="*/ 421461 h 1328601"/>
                <a:gd name="connsiteX127" fmla="*/ 978158 w 1571467"/>
                <a:gd name="connsiteY127" fmla="*/ 398158 h 1328601"/>
                <a:gd name="connsiteX128" fmla="*/ 949307 w 1571467"/>
                <a:gd name="connsiteY128" fmla="*/ 339346 h 1328601"/>
                <a:gd name="connsiteX129" fmla="*/ 905476 w 1571467"/>
                <a:gd name="connsiteY129" fmla="*/ 243361 h 1328601"/>
                <a:gd name="connsiteX130" fmla="*/ 133496 w 1571467"/>
                <a:gd name="connsiteY130" fmla="*/ 149378 h 1328601"/>
                <a:gd name="connsiteX131" fmla="*/ 181983 w 1571467"/>
                <a:gd name="connsiteY131" fmla="*/ 155698 h 1328601"/>
                <a:gd name="connsiteX132" fmla="*/ 195854 w 1571467"/>
                <a:gd name="connsiteY132" fmla="*/ 169569 h 1328601"/>
                <a:gd name="connsiteX133" fmla="*/ 223040 w 1571467"/>
                <a:gd name="connsiteY133" fmla="*/ 209516 h 1328601"/>
                <a:gd name="connsiteX134" fmla="*/ 286845 w 1571467"/>
                <a:gd name="connsiteY134" fmla="*/ 252793 h 1328601"/>
                <a:gd name="connsiteX135" fmla="*/ 322909 w 1571467"/>
                <a:gd name="connsiteY135" fmla="*/ 331023 h 1328601"/>
                <a:gd name="connsiteX136" fmla="*/ 314032 w 1571467"/>
                <a:gd name="connsiteY136" fmla="*/ 372080 h 1328601"/>
                <a:gd name="connsiteX137" fmla="*/ 179764 w 1571467"/>
                <a:gd name="connsiteY137" fmla="*/ 328249 h 1328601"/>
                <a:gd name="connsiteX138" fmla="*/ 164783 w 1571467"/>
                <a:gd name="connsiteY138" fmla="*/ 318262 h 1328601"/>
                <a:gd name="connsiteX139" fmla="*/ 135932 w 1571467"/>
                <a:gd name="connsiteY139" fmla="*/ 308830 h 1328601"/>
                <a:gd name="connsiteX140" fmla="*/ 68798 w 1571467"/>
                <a:gd name="connsiteY140" fmla="*/ 268883 h 1328601"/>
                <a:gd name="connsiteX141" fmla="*/ 51044 w 1571467"/>
                <a:gd name="connsiteY141" fmla="*/ 261670 h 1328601"/>
                <a:gd name="connsiteX142" fmla="*/ 0 w 1571467"/>
                <a:gd name="connsiteY142" fmla="*/ 195646 h 1328601"/>
                <a:gd name="connsiteX143" fmla="*/ 133496 w 1571467"/>
                <a:gd name="connsiteY143" fmla="*/ 149378 h 1328601"/>
                <a:gd name="connsiteX144" fmla="*/ 714564 w 1571467"/>
                <a:gd name="connsiteY144" fmla="*/ 61 h 1328601"/>
                <a:gd name="connsiteX145" fmla="*/ 816150 w 1571467"/>
                <a:gd name="connsiteY145" fmla="*/ 41959 h 1328601"/>
                <a:gd name="connsiteX146" fmla="*/ 918238 w 1571467"/>
                <a:gd name="connsiteY146" fmla="*/ 36965 h 1328601"/>
                <a:gd name="connsiteX147" fmla="*/ 837233 w 1571467"/>
                <a:gd name="connsiteY147" fmla="*/ 134060 h 1328601"/>
                <a:gd name="connsiteX148" fmla="*/ 716836 w 1571467"/>
                <a:gd name="connsiteY148" fmla="*/ 144602 h 1328601"/>
                <a:gd name="connsiteX149" fmla="*/ 688540 w 1571467"/>
                <a:gd name="connsiteY149" fmla="*/ 172898 h 1328601"/>
                <a:gd name="connsiteX150" fmla="*/ 673005 w 1571467"/>
                <a:gd name="connsiteY150" fmla="*/ 195091 h 1328601"/>
                <a:gd name="connsiteX151" fmla="*/ 641379 w 1571467"/>
                <a:gd name="connsiteY151" fmla="*/ 182885 h 1328601"/>
                <a:gd name="connsiteX152" fmla="*/ 628618 w 1571467"/>
                <a:gd name="connsiteY152" fmla="*/ 158472 h 1328601"/>
                <a:gd name="connsiteX153" fmla="*/ 553162 w 1571467"/>
                <a:gd name="connsiteY153" fmla="*/ 94112 h 1328601"/>
                <a:gd name="connsiteX154" fmla="*/ 483254 w 1571467"/>
                <a:gd name="connsiteY154" fmla="*/ 69145 h 1328601"/>
                <a:gd name="connsiteX155" fmla="*/ 513769 w 1571467"/>
                <a:gd name="connsiteY155" fmla="*/ 56384 h 1328601"/>
                <a:gd name="connsiteX156" fmla="*/ 613083 w 1571467"/>
                <a:gd name="connsiteY156" fmla="*/ 60823 h 1328601"/>
                <a:gd name="connsiteX157" fmla="*/ 629173 w 1571467"/>
                <a:gd name="connsiteY157" fmla="*/ 53055 h 1328601"/>
                <a:gd name="connsiteX158" fmla="*/ 676888 w 1571467"/>
                <a:gd name="connsiteY158" fmla="*/ 3121 h 1328601"/>
                <a:gd name="connsiteX159" fmla="*/ 714564 w 1571467"/>
                <a:gd name="connsiteY159" fmla="*/ 61 h 132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571467" h="1328601">
                  <a:moveTo>
                    <a:pt x="1032531" y="1132747"/>
                  </a:moveTo>
                  <a:cubicBezTo>
                    <a:pt x="1062492" y="1154385"/>
                    <a:pt x="1075254" y="1182126"/>
                    <a:pt x="1071925" y="1220409"/>
                  </a:cubicBezTo>
                  <a:cubicBezTo>
                    <a:pt x="1069150" y="1252035"/>
                    <a:pt x="1095228" y="1270344"/>
                    <a:pt x="1134620" y="1271454"/>
                  </a:cubicBezTo>
                  <a:cubicBezTo>
                    <a:pt x="1155149" y="1272008"/>
                    <a:pt x="1174568" y="1264796"/>
                    <a:pt x="1195096" y="1265350"/>
                  </a:cubicBezTo>
                  <a:cubicBezTo>
                    <a:pt x="1232270" y="1267015"/>
                    <a:pt x="1232270" y="1266460"/>
                    <a:pt x="1231715" y="1301969"/>
                  </a:cubicBezTo>
                  <a:cubicBezTo>
                    <a:pt x="1231715" y="1308072"/>
                    <a:pt x="1231715" y="1314730"/>
                    <a:pt x="1231715" y="1328601"/>
                  </a:cubicBezTo>
                  <a:cubicBezTo>
                    <a:pt x="1201200" y="1278666"/>
                    <a:pt x="1164026" y="1288653"/>
                    <a:pt x="1125188" y="1303078"/>
                  </a:cubicBezTo>
                  <a:cubicBezTo>
                    <a:pt x="1102440" y="1311401"/>
                    <a:pt x="1078583" y="1318614"/>
                    <a:pt x="1063047" y="1289208"/>
                  </a:cubicBezTo>
                  <a:cubicBezTo>
                    <a:pt x="1061382" y="1286434"/>
                    <a:pt x="1056944" y="1282550"/>
                    <a:pt x="1054724" y="1283105"/>
                  </a:cubicBezTo>
                  <a:cubicBezTo>
                    <a:pt x="1028648" y="1289208"/>
                    <a:pt x="1027538" y="1267570"/>
                    <a:pt x="1028648" y="1254254"/>
                  </a:cubicBezTo>
                  <a:cubicBezTo>
                    <a:pt x="1031977" y="1206539"/>
                    <a:pt x="1008674" y="1173804"/>
                    <a:pt x="976494" y="1143844"/>
                  </a:cubicBezTo>
                  <a:cubicBezTo>
                    <a:pt x="995358" y="1140515"/>
                    <a:pt x="1013667" y="1136631"/>
                    <a:pt x="1032531" y="1132747"/>
                  </a:cubicBezTo>
                  <a:close/>
                  <a:moveTo>
                    <a:pt x="660244" y="1043975"/>
                  </a:moveTo>
                  <a:cubicBezTo>
                    <a:pt x="659689" y="1067278"/>
                    <a:pt x="661353" y="1090025"/>
                    <a:pt x="670786" y="1110554"/>
                  </a:cubicBezTo>
                  <a:cubicBezTo>
                    <a:pt x="671340" y="1139406"/>
                    <a:pt x="669676" y="1167702"/>
                    <a:pt x="659134" y="1195443"/>
                  </a:cubicBezTo>
                  <a:cubicBezTo>
                    <a:pt x="643599" y="1235946"/>
                    <a:pt x="618632" y="1262023"/>
                    <a:pt x="573136" y="1265906"/>
                  </a:cubicBezTo>
                  <a:cubicBezTo>
                    <a:pt x="547059" y="1268126"/>
                    <a:pt x="520982" y="1277558"/>
                    <a:pt x="494350" y="1276448"/>
                  </a:cubicBezTo>
                  <a:cubicBezTo>
                    <a:pt x="479924" y="1275893"/>
                    <a:pt x="468273" y="1275338"/>
                    <a:pt x="478815" y="1254255"/>
                  </a:cubicBezTo>
                  <a:cubicBezTo>
                    <a:pt x="491021" y="1229288"/>
                    <a:pt x="477150" y="1208759"/>
                    <a:pt x="449409" y="1207095"/>
                  </a:cubicBezTo>
                  <a:cubicBezTo>
                    <a:pt x="439422" y="1206540"/>
                    <a:pt x="433319" y="1187676"/>
                    <a:pt x="441087" y="1174360"/>
                  </a:cubicBezTo>
                  <a:cubicBezTo>
                    <a:pt x="452738" y="1153831"/>
                    <a:pt x="472712" y="1147728"/>
                    <a:pt x="494350" y="1144400"/>
                  </a:cubicBezTo>
                  <a:cubicBezTo>
                    <a:pt x="504892" y="1142735"/>
                    <a:pt x="503782" y="1152722"/>
                    <a:pt x="506001" y="1159380"/>
                  </a:cubicBezTo>
                  <a:cubicBezTo>
                    <a:pt x="513214" y="1181018"/>
                    <a:pt x="525421" y="1197663"/>
                    <a:pt x="552053" y="1193224"/>
                  </a:cubicBezTo>
                  <a:cubicBezTo>
                    <a:pt x="577020" y="1189340"/>
                    <a:pt x="599768" y="1163264"/>
                    <a:pt x="599213" y="1139961"/>
                  </a:cubicBezTo>
                  <a:cubicBezTo>
                    <a:pt x="598658" y="1116102"/>
                    <a:pt x="581459" y="1102232"/>
                    <a:pt x="556491" y="1106115"/>
                  </a:cubicBezTo>
                  <a:cubicBezTo>
                    <a:pt x="545950" y="1108335"/>
                    <a:pt x="535963" y="1112773"/>
                    <a:pt x="533744" y="1097238"/>
                  </a:cubicBezTo>
                  <a:cubicBezTo>
                    <a:pt x="531524" y="1082813"/>
                    <a:pt x="535963" y="1069497"/>
                    <a:pt x="545395" y="1058955"/>
                  </a:cubicBezTo>
                  <a:cubicBezTo>
                    <a:pt x="549279" y="1053962"/>
                    <a:pt x="552608" y="1059510"/>
                    <a:pt x="555937" y="1062839"/>
                  </a:cubicBezTo>
                  <a:cubicBezTo>
                    <a:pt x="598103" y="1109999"/>
                    <a:pt x="615858" y="1108335"/>
                    <a:pt x="650257" y="1053407"/>
                  </a:cubicBezTo>
                  <a:cubicBezTo>
                    <a:pt x="653031" y="1049523"/>
                    <a:pt x="656915" y="1047304"/>
                    <a:pt x="660244" y="1043975"/>
                  </a:cubicBezTo>
                  <a:close/>
                  <a:moveTo>
                    <a:pt x="956859" y="888182"/>
                  </a:moveTo>
                  <a:cubicBezTo>
                    <a:pt x="971640" y="887965"/>
                    <a:pt x="986898" y="889318"/>
                    <a:pt x="1002572" y="891953"/>
                  </a:cubicBezTo>
                  <a:cubicBezTo>
                    <a:pt x="1036971" y="898056"/>
                    <a:pt x="1071925" y="899720"/>
                    <a:pt x="1106325" y="904714"/>
                  </a:cubicBezTo>
                  <a:cubicBezTo>
                    <a:pt x="1132956" y="908597"/>
                    <a:pt x="1140169" y="925242"/>
                    <a:pt x="1126853" y="949100"/>
                  </a:cubicBezTo>
                  <a:cubicBezTo>
                    <a:pt x="1119086" y="962971"/>
                    <a:pt x="1107434" y="974068"/>
                    <a:pt x="1094118" y="982390"/>
                  </a:cubicBezTo>
                  <a:cubicBezTo>
                    <a:pt x="1060274" y="1002919"/>
                    <a:pt x="1026985" y="1024557"/>
                    <a:pt x="990921" y="1041202"/>
                  </a:cubicBezTo>
                  <a:cubicBezTo>
                    <a:pt x="947090" y="1062285"/>
                    <a:pt x="903813" y="1063395"/>
                    <a:pt x="864420" y="1029550"/>
                  </a:cubicBezTo>
                  <a:cubicBezTo>
                    <a:pt x="845001" y="1012906"/>
                    <a:pt x="822808" y="1012351"/>
                    <a:pt x="799505" y="1018454"/>
                  </a:cubicBezTo>
                  <a:cubicBezTo>
                    <a:pt x="782860" y="1022892"/>
                    <a:pt x="766215" y="1027886"/>
                    <a:pt x="751235" y="1032325"/>
                  </a:cubicBezTo>
                  <a:cubicBezTo>
                    <a:pt x="780641" y="1001809"/>
                    <a:pt x="810047" y="971294"/>
                    <a:pt x="838343" y="940222"/>
                  </a:cubicBezTo>
                  <a:cubicBezTo>
                    <a:pt x="872465" y="903604"/>
                    <a:pt x="912516" y="888832"/>
                    <a:pt x="956859" y="888182"/>
                  </a:cubicBezTo>
                  <a:close/>
                  <a:moveTo>
                    <a:pt x="1299402" y="772665"/>
                  </a:moveTo>
                  <a:cubicBezTo>
                    <a:pt x="1307725" y="789310"/>
                    <a:pt x="1308834" y="807619"/>
                    <a:pt x="1309944" y="825373"/>
                  </a:cubicBezTo>
                  <a:cubicBezTo>
                    <a:pt x="1312163" y="869761"/>
                    <a:pt x="1335467" y="893063"/>
                    <a:pt x="1380963" y="894173"/>
                  </a:cubicBezTo>
                  <a:cubicBezTo>
                    <a:pt x="1404820" y="894728"/>
                    <a:pt x="1428123" y="899721"/>
                    <a:pt x="1450871" y="907489"/>
                  </a:cubicBezTo>
                  <a:cubicBezTo>
                    <a:pt x="1455864" y="909153"/>
                    <a:pt x="1460303" y="912482"/>
                    <a:pt x="1461413" y="921359"/>
                  </a:cubicBezTo>
                  <a:cubicBezTo>
                    <a:pt x="1434781" y="921914"/>
                    <a:pt x="1416472" y="937449"/>
                    <a:pt x="1397608" y="954094"/>
                  </a:cubicBezTo>
                  <a:cubicBezTo>
                    <a:pt x="1386511" y="964081"/>
                    <a:pt x="1373750" y="976287"/>
                    <a:pt x="1369311" y="947991"/>
                  </a:cubicBezTo>
                  <a:cubicBezTo>
                    <a:pt x="1367647" y="937449"/>
                    <a:pt x="1359879" y="928572"/>
                    <a:pt x="1349338" y="923024"/>
                  </a:cubicBezTo>
                  <a:cubicBezTo>
                    <a:pt x="1297183" y="895837"/>
                    <a:pt x="1262784" y="855890"/>
                    <a:pt x="1254461" y="795968"/>
                  </a:cubicBezTo>
                  <a:cubicBezTo>
                    <a:pt x="1253907" y="793748"/>
                    <a:pt x="1251132" y="791529"/>
                    <a:pt x="1249468" y="789310"/>
                  </a:cubicBezTo>
                  <a:cubicBezTo>
                    <a:pt x="1259455" y="763233"/>
                    <a:pt x="1282758" y="779323"/>
                    <a:pt x="1299402" y="772665"/>
                  </a:cubicBezTo>
                  <a:close/>
                  <a:moveTo>
                    <a:pt x="116271" y="622611"/>
                  </a:moveTo>
                  <a:cubicBezTo>
                    <a:pt x="126708" y="622412"/>
                    <a:pt x="138013" y="624111"/>
                    <a:pt x="149803" y="627856"/>
                  </a:cubicBezTo>
                  <a:cubicBezTo>
                    <a:pt x="154242" y="647274"/>
                    <a:pt x="166448" y="659481"/>
                    <a:pt x="185312" y="665029"/>
                  </a:cubicBezTo>
                  <a:cubicBezTo>
                    <a:pt x="194744" y="667803"/>
                    <a:pt x="203622" y="668913"/>
                    <a:pt x="205841" y="655597"/>
                  </a:cubicBezTo>
                  <a:cubicBezTo>
                    <a:pt x="243569" y="681119"/>
                    <a:pt x="288510" y="697764"/>
                    <a:pt x="313477" y="738266"/>
                  </a:cubicBezTo>
                  <a:cubicBezTo>
                    <a:pt x="343993" y="788201"/>
                    <a:pt x="335670" y="839245"/>
                    <a:pt x="291839" y="871980"/>
                  </a:cubicBezTo>
                  <a:cubicBezTo>
                    <a:pt x="283516" y="837581"/>
                    <a:pt x="275749" y="832032"/>
                    <a:pt x="233027" y="832032"/>
                  </a:cubicBezTo>
                  <a:cubicBezTo>
                    <a:pt x="196964" y="832032"/>
                    <a:pt x="196964" y="832032"/>
                    <a:pt x="210279" y="800407"/>
                  </a:cubicBezTo>
                  <a:cubicBezTo>
                    <a:pt x="230808" y="751028"/>
                    <a:pt x="224705" y="741596"/>
                    <a:pt x="170332" y="737711"/>
                  </a:cubicBezTo>
                  <a:cubicBezTo>
                    <a:pt x="168668" y="737711"/>
                    <a:pt x="166448" y="737711"/>
                    <a:pt x="164784" y="737711"/>
                  </a:cubicBezTo>
                  <a:cubicBezTo>
                    <a:pt x="144810" y="736601"/>
                    <a:pt x="120398" y="729389"/>
                    <a:pt x="112630" y="754912"/>
                  </a:cubicBezTo>
                  <a:cubicBezTo>
                    <a:pt x="105417" y="778769"/>
                    <a:pt x="120398" y="799298"/>
                    <a:pt x="139262" y="811504"/>
                  </a:cubicBezTo>
                  <a:cubicBezTo>
                    <a:pt x="155906" y="822046"/>
                    <a:pt x="159235" y="828149"/>
                    <a:pt x="150358" y="846458"/>
                  </a:cubicBezTo>
                  <a:cubicBezTo>
                    <a:pt x="135933" y="875309"/>
                    <a:pt x="142036" y="882522"/>
                    <a:pt x="175880" y="881967"/>
                  </a:cubicBezTo>
                  <a:cubicBezTo>
                    <a:pt x="201402" y="881412"/>
                    <a:pt x="224150" y="887515"/>
                    <a:pt x="253001" y="903050"/>
                  </a:cubicBezTo>
                  <a:cubicBezTo>
                    <a:pt x="203622" y="903605"/>
                    <a:pt x="169777" y="928572"/>
                    <a:pt x="131494" y="939669"/>
                  </a:cubicBezTo>
                  <a:cubicBezTo>
                    <a:pt x="116514" y="944107"/>
                    <a:pt x="107082" y="945217"/>
                    <a:pt x="102643" y="927463"/>
                  </a:cubicBezTo>
                  <a:cubicBezTo>
                    <a:pt x="100979" y="919695"/>
                    <a:pt x="95430" y="912482"/>
                    <a:pt x="88218" y="908044"/>
                  </a:cubicBezTo>
                  <a:cubicBezTo>
                    <a:pt x="81005" y="903605"/>
                    <a:pt x="79341" y="900276"/>
                    <a:pt x="83779" y="890844"/>
                  </a:cubicBezTo>
                  <a:cubicBezTo>
                    <a:pt x="104863" y="847013"/>
                    <a:pt x="97095" y="835361"/>
                    <a:pt x="46051" y="833697"/>
                  </a:cubicBezTo>
                  <a:cubicBezTo>
                    <a:pt x="41058" y="833697"/>
                    <a:pt x="35509" y="834252"/>
                    <a:pt x="29961" y="834807"/>
                  </a:cubicBezTo>
                  <a:cubicBezTo>
                    <a:pt x="38838" y="779879"/>
                    <a:pt x="46606" y="725505"/>
                    <a:pt x="56038" y="671687"/>
                  </a:cubicBezTo>
                  <a:cubicBezTo>
                    <a:pt x="61448" y="640894"/>
                    <a:pt x="84958" y="623209"/>
                    <a:pt x="116271" y="622611"/>
                  </a:cubicBezTo>
                  <a:close/>
                  <a:moveTo>
                    <a:pt x="740069" y="471125"/>
                  </a:moveTo>
                  <a:cubicBezTo>
                    <a:pt x="742774" y="470458"/>
                    <a:pt x="745687" y="471117"/>
                    <a:pt x="749016" y="474168"/>
                  </a:cubicBezTo>
                  <a:cubicBezTo>
                    <a:pt x="759557" y="483045"/>
                    <a:pt x="746797" y="496361"/>
                    <a:pt x="746797" y="508012"/>
                  </a:cubicBezTo>
                  <a:cubicBezTo>
                    <a:pt x="746797" y="516890"/>
                    <a:pt x="749571" y="524102"/>
                    <a:pt x="752900" y="531870"/>
                  </a:cubicBezTo>
                  <a:cubicBezTo>
                    <a:pt x="764551" y="560166"/>
                    <a:pt x="760112" y="572927"/>
                    <a:pt x="733481" y="588463"/>
                  </a:cubicBezTo>
                  <a:cubicBezTo>
                    <a:pt x="721275" y="595121"/>
                    <a:pt x="708513" y="600115"/>
                    <a:pt x="696862" y="607882"/>
                  </a:cubicBezTo>
                  <a:cubicBezTo>
                    <a:pt x="675779" y="622308"/>
                    <a:pt x="671340" y="636733"/>
                    <a:pt x="680772" y="661145"/>
                  </a:cubicBezTo>
                  <a:cubicBezTo>
                    <a:pt x="689095" y="683338"/>
                    <a:pt x="704075" y="700538"/>
                    <a:pt x="723494" y="713854"/>
                  </a:cubicBezTo>
                  <a:cubicBezTo>
                    <a:pt x="730152" y="718292"/>
                    <a:pt x="740693" y="723286"/>
                    <a:pt x="737364" y="732163"/>
                  </a:cubicBezTo>
                  <a:cubicBezTo>
                    <a:pt x="734036" y="742150"/>
                    <a:pt x="722384" y="739376"/>
                    <a:pt x="715171" y="736602"/>
                  </a:cubicBezTo>
                  <a:cubicBezTo>
                    <a:pt x="687985" y="727170"/>
                    <a:pt x="670785" y="737156"/>
                    <a:pt x="653031" y="758240"/>
                  </a:cubicBezTo>
                  <a:cubicBezTo>
                    <a:pt x="615303" y="803736"/>
                    <a:pt x="561485" y="801516"/>
                    <a:pt x="527085" y="753247"/>
                  </a:cubicBezTo>
                  <a:cubicBezTo>
                    <a:pt x="514324" y="734937"/>
                    <a:pt x="497125" y="724396"/>
                    <a:pt x="478816" y="713299"/>
                  </a:cubicBezTo>
                  <a:cubicBezTo>
                    <a:pt x="444416" y="691661"/>
                    <a:pt x="442197" y="670023"/>
                    <a:pt x="473267" y="646165"/>
                  </a:cubicBezTo>
                  <a:cubicBezTo>
                    <a:pt x="499344" y="626191"/>
                    <a:pt x="507112" y="602889"/>
                    <a:pt x="501009" y="571263"/>
                  </a:cubicBezTo>
                  <a:cubicBezTo>
                    <a:pt x="493241" y="530760"/>
                    <a:pt x="506557" y="510232"/>
                    <a:pt x="538737" y="506348"/>
                  </a:cubicBezTo>
                  <a:cubicBezTo>
                    <a:pt x="542621" y="506348"/>
                    <a:pt x="546504" y="506348"/>
                    <a:pt x="550388" y="506348"/>
                  </a:cubicBezTo>
                  <a:cubicBezTo>
                    <a:pt x="559265" y="508012"/>
                    <a:pt x="568697" y="510232"/>
                    <a:pt x="577575" y="511896"/>
                  </a:cubicBezTo>
                  <a:cubicBezTo>
                    <a:pt x="628064" y="525212"/>
                    <a:pt x="674669" y="517444"/>
                    <a:pt x="715726" y="484155"/>
                  </a:cubicBezTo>
                  <a:cubicBezTo>
                    <a:pt x="725713" y="487068"/>
                    <a:pt x="731955" y="473128"/>
                    <a:pt x="740069" y="471125"/>
                  </a:cubicBezTo>
                  <a:close/>
                  <a:moveTo>
                    <a:pt x="1560727" y="397394"/>
                  </a:moveTo>
                  <a:cubicBezTo>
                    <a:pt x="1565305" y="399544"/>
                    <a:pt x="1568217" y="404814"/>
                    <a:pt x="1569604" y="413137"/>
                  </a:cubicBezTo>
                  <a:cubicBezTo>
                    <a:pt x="1572378" y="428117"/>
                    <a:pt x="1573488" y="444762"/>
                    <a:pt x="1562391" y="454749"/>
                  </a:cubicBezTo>
                  <a:cubicBezTo>
                    <a:pt x="1494148" y="516336"/>
                    <a:pt x="1438110" y="591237"/>
                    <a:pt x="1355440" y="635623"/>
                  </a:cubicBezTo>
                  <a:cubicBezTo>
                    <a:pt x="1327699" y="650049"/>
                    <a:pt x="1299403" y="651158"/>
                    <a:pt x="1270552" y="639507"/>
                  </a:cubicBezTo>
                  <a:cubicBezTo>
                    <a:pt x="1264449" y="636733"/>
                    <a:pt x="1257236" y="636178"/>
                    <a:pt x="1256681" y="627856"/>
                  </a:cubicBezTo>
                  <a:cubicBezTo>
                    <a:pt x="1256126" y="619533"/>
                    <a:pt x="1263339" y="617869"/>
                    <a:pt x="1268887" y="614540"/>
                  </a:cubicBezTo>
                  <a:cubicBezTo>
                    <a:pt x="1296629" y="597340"/>
                    <a:pt x="1329363" y="602334"/>
                    <a:pt x="1359324" y="594566"/>
                  </a:cubicBezTo>
                  <a:cubicBezTo>
                    <a:pt x="1366537" y="592902"/>
                    <a:pt x="1373750" y="593457"/>
                    <a:pt x="1376525" y="584025"/>
                  </a:cubicBezTo>
                  <a:cubicBezTo>
                    <a:pt x="1385957" y="547961"/>
                    <a:pt x="1416472" y="532426"/>
                    <a:pt x="1444768" y="515781"/>
                  </a:cubicBezTo>
                  <a:cubicBezTo>
                    <a:pt x="1461413" y="505794"/>
                    <a:pt x="1475838" y="494143"/>
                    <a:pt x="1486935" y="477497"/>
                  </a:cubicBezTo>
                  <a:cubicBezTo>
                    <a:pt x="1487490" y="459188"/>
                    <a:pt x="1500251" y="447536"/>
                    <a:pt x="1509683" y="433666"/>
                  </a:cubicBezTo>
                  <a:cubicBezTo>
                    <a:pt x="1522444" y="424789"/>
                    <a:pt x="1527437" y="408144"/>
                    <a:pt x="1541863" y="400376"/>
                  </a:cubicBezTo>
                  <a:cubicBezTo>
                    <a:pt x="1549908" y="396215"/>
                    <a:pt x="1556150" y="395244"/>
                    <a:pt x="1560727" y="397394"/>
                  </a:cubicBezTo>
                  <a:close/>
                  <a:moveTo>
                    <a:pt x="905476" y="243361"/>
                  </a:moveTo>
                  <a:cubicBezTo>
                    <a:pt x="938766" y="247245"/>
                    <a:pt x="957630" y="258896"/>
                    <a:pt x="967616" y="287192"/>
                  </a:cubicBezTo>
                  <a:cubicBezTo>
                    <a:pt x="983152" y="331578"/>
                    <a:pt x="1018661" y="358210"/>
                    <a:pt x="1054724" y="354881"/>
                  </a:cubicBezTo>
                  <a:cubicBezTo>
                    <a:pt x="1061938" y="354326"/>
                    <a:pt x="1069151" y="354881"/>
                    <a:pt x="1071925" y="344894"/>
                  </a:cubicBezTo>
                  <a:cubicBezTo>
                    <a:pt x="1073589" y="337681"/>
                    <a:pt x="1065822" y="322146"/>
                    <a:pt x="1081357" y="324920"/>
                  </a:cubicBezTo>
                  <a:cubicBezTo>
                    <a:pt x="1095227" y="327140"/>
                    <a:pt x="1111872" y="333798"/>
                    <a:pt x="1114646" y="349888"/>
                  </a:cubicBezTo>
                  <a:cubicBezTo>
                    <a:pt x="1117421" y="365977"/>
                    <a:pt x="1115756" y="380403"/>
                    <a:pt x="1136839" y="385396"/>
                  </a:cubicBezTo>
                  <a:cubicBezTo>
                    <a:pt x="1159587" y="390946"/>
                    <a:pt x="1182890" y="386506"/>
                    <a:pt x="1195096" y="370416"/>
                  </a:cubicBezTo>
                  <a:cubicBezTo>
                    <a:pt x="1230050" y="323811"/>
                    <a:pt x="1276101" y="322146"/>
                    <a:pt x="1327700" y="329359"/>
                  </a:cubicBezTo>
                  <a:cubicBezTo>
                    <a:pt x="1324925" y="342120"/>
                    <a:pt x="1313274" y="346559"/>
                    <a:pt x="1303842" y="352662"/>
                  </a:cubicBezTo>
                  <a:cubicBezTo>
                    <a:pt x="1270553" y="374300"/>
                    <a:pt x="1235044" y="392610"/>
                    <a:pt x="1207302" y="421461"/>
                  </a:cubicBezTo>
                  <a:cubicBezTo>
                    <a:pt x="1202309" y="427009"/>
                    <a:pt x="1195096" y="433112"/>
                    <a:pt x="1197870" y="440325"/>
                  </a:cubicBezTo>
                  <a:cubicBezTo>
                    <a:pt x="1200644" y="448648"/>
                    <a:pt x="1210631" y="449202"/>
                    <a:pt x="1218954" y="449202"/>
                  </a:cubicBezTo>
                  <a:cubicBezTo>
                    <a:pt x="1230050" y="449202"/>
                    <a:pt x="1240592" y="449757"/>
                    <a:pt x="1251688" y="445873"/>
                  </a:cubicBezTo>
                  <a:cubicBezTo>
                    <a:pt x="1263895" y="441990"/>
                    <a:pt x="1268333" y="451977"/>
                    <a:pt x="1269443" y="461409"/>
                  </a:cubicBezTo>
                  <a:cubicBezTo>
                    <a:pt x="1271107" y="472505"/>
                    <a:pt x="1261675" y="472505"/>
                    <a:pt x="1254463" y="471950"/>
                  </a:cubicBezTo>
                  <a:cubicBezTo>
                    <a:pt x="1215625" y="469731"/>
                    <a:pt x="1178451" y="458635"/>
                    <a:pt x="1144052" y="440880"/>
                  </a:cubicBezTo>
                  <a:cubicBezTo>
                    <a:pt x="1106879" y="421461"/>
                    <a:pt x="1070815" y="409255"/>
                    <a:pt x="1028093" y="421461"/>
                  </a:cubicBezTo>
                  <a:cubicBezTo>
                    <a:pt x="1007009" y="427564"/>
                    <a:pt x="990919" y="413694"/>
                    <a:pt x="978158" y="398158"/>
                  </a:cubicBezTo>
                  <a:cubicBezTo>
                    <a:pt x="963178" y="380958"/>
                    <a:pt x="955410" y="360984"/>
                    <a:pt x="949307" y="339346"/>
                  </a:cubicBezTo>
                  <a:cubicBezTo>
                    <a:pt x="940430" y="307166"/>
                    <a:pt x="929888" y="276096"/>
                    <a:pt x="905476" y="243361"/>
                  </a:cubicBezTo>
                  <a:close/>
                  <a:moveTo>
                    <a:pt x="133496" y="149378"/>
                  </a:moveTo>
                  <a:cubicBezTo>
                    <a:pt x="149109" y="148867"/>
                    <a:pt x="165199" y="150705"/>
                    <a:pt x="181983" y="155698"/>
                  </a:cubicBezTo>
                  <a:cubicBezTo>
                    <a:pt x="190860" y="158472"/>
                    <a:pt x="196408" y="156808"/>
                    <a:pt x="195854" y="169569"/>
                  </a:cubicBezTo>
                  <a:cubicBezTo>
                    <a:pt x="195299" y="187878"/>
                    <a:pt x="210279" y="199530"/>
                    <a:pt x="223040" y="209516"/>
                  </a:cubicBezTo>
                  <a:cubicBezTo>
                    <a:pt x="243014" y="225606"/>
                    <a:pt x="263542" y="241142"/>
                    <a:pt x="286845" y="252793"/>
                  </a:cubicBezTo>
                  <a:cubicBezTo>
                    <a:pt x="324018" y="271102"/>
                    <a:pt x="332341" y="290521"/>
                    <a:pt x="322909" y="331023"/>
                  </a:cubicBezTo>
                  <a:cubicBezTo>
                    <a:pt x="319580" y="343230"/>
                    <a:pt x="317360" y="355991"/>
                    <a:pt x="314032" y="372080"/>
                  </a:cubicBezTo>
                  <a:cubicBezTo>
                    <a:pt x="270755" y="344339"/>
                    <a:pt x="229698" y="322146"/>
                    <a:pt x="179764" y="328249"/>
                  </a:cubicBezTo>
                  <a:cubicBezTo>
                    <a:pt x="172551" y="328804"/>
                    <a:pt x="165893" y="324920"/>
                    <a:pt x="164783" y="318262"/>
                  </a:cubicBezTo>
                  <a:cubicBezTo>
                    <a:pt x="160900" y="298289"/>
                    <a:pt x="150358" y="298289"/>
                    <a:pt x="135932" y="308830"/>
                  </a:cubicBezTo>
                  <a:cubicBezTo>
                    <a:pt x="128720" y="263335"/>
                    <a:pt x="111520" y="253348"/>
                    <a:pt x="68798" y="268883"/>
                  </a:cubicBezTo>
                  <a:cubicBezTo>
                    <a:pt x="59366" y="272212"/>
                    <a:pt x="53263" y="270547"/>
                    <a:pt x="51044" y="261670"/>
                  </a:cubicBezTo>
                  <a:cubicBezTo>
                    <a:pt x="45496" y="231709"/>
                    <a:pt x="27741" y="210626"/>
                    <a:pt x="0" y="195646"/>
                  </a:cubicBezTo>
                  <a:cubicBezTo>
                    <a:pt x="44109" y="173591"/>
                    <a:pt x="86657" y="150913"/>
                    <a:pt x="133496" y="149378"/>
                  </a:cubicBezTo>
                  <a:close/>
                  <a:moveTo>
                    <a:pt x="714564" y="61"/>
                  </a:moveTo>
                  <a:cubicBezTo>
                    <a:pt x="751859" y="-798"/>
                    <a:pt x="787438" y="7004"/>
                    <a:pt x="816150" y="41959"/>
                  </a:cubicBezTo>
                  <a:cubicBezTo>
                    <a:pt x="842226" y="74139"/>
                    <a:pt x="877180" y="70255"/>
                    <a:pt x="918238" y="36965"/>
                  </a:cubicBezTo>
                  <a:cubicBezTo>
                    <a:pt x="926005" y="101325"/>
                    <a:pt x="897709" y="134060"/>
                    <a:pt x="837233" y="134060"/>
                  </a:cubicBezTo>
                  <a:cubicBezTo>
                    <a:pt x="796731" y="133505"/>
                    <a:pt x="756783" y="139053"/>
                    <a:pt x="716836" y="144602"/>
                  </a:cubicBezTo>
                  <a:cubicBezTo>
                    <a:pt x="700191" y="147376"/>
                    <a:pt x="689649" y="155698"/>
                    <a:pt x="688540" y="172898"/>
                  </a:cubicBezTo>
                  <a:cubicBezTo>
                    <a:pt x="687985" y="183994"/>
                    <a:pt x="686320" y="193426"/>
                    <a:pt x="673005" y="195091"/>
                  </a:cubicBezTo>
                  <a:cubicBezTo>
                    <a:pt x="660244" y="196200"/>
                    <a:pt x="648592" y="195091"/>
                    <a:pt x="641379" y="182885"/>
                  </a:cubicBezTo>
                  <a:cubicBezTo>
                    <a:pt x="636941" y="175117"/>
                    <a:pt x="631393" y="167349"/>
                    <a:pt x="628618" y="158472"/>
                  </a:cubicBezTo>
                  <a:cubicBezTo>
                    <a:pt x="616412" y="122409"/>
                    <a:pt x="588671" y="105209"/>
                    <a:pt x="553162" y="94112"/>
                  </a:cubicBezTo>
                  <a:cubicBezTo>
                    <a:pt x="529859" y="86900"/>
                    <a:pt x="507112" y="78022"/>
                    <a:pt x="483254" y="69145"/>
                  </a:cubicBezTo>
                  <a:cubicBezTo>
                    <a:pt x="491576" y="55829"/>
                    <a:pt x="502673" y="55829"/>
                    <a:pt x="513769" y="56384"/>
                  </a:cubicBezTo>
                  <a:cubicBezTo>
                    <a:pt x="547059" y="57494"/>
                    <a:pt x="580349" y="51946"/>
                    <a:pt x="613083" y="60823"/>
                  </a:cubicBezTo>
                  <a:cubicBezTo>
                    <a:pt x="619186" y="62487"/>
                    <a:pt x="631393" y="65261"/>
                    <a:pt x="629173" y="53055"/>
                  </a:cubicBezTo>
                  <a:cubicBezTo>
                    <a:pt x="620851" y="13108"/>
                    <a:pt x="652476" y="5895"/>
                    <a:pt x="676888" y="3121"/>
                  </a:cubicBezTo>
                  <a:cubicBezTo>
                    <a:pt x="689510" y="1595"/>
                    <a:pt x="702133" y="347"/>
                    <a:pt x="714564" y="61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25873A36-FCA5-40AC-A238-C0FDD81C337A}"/>
                </a:ext>
              </a:extLst>
            </p:cNvPr>
            <p:cNvSpPr/>
            <p:nvPr/>
          </p:nvSpPr>
          <p:spPr>
            <a:xfrm>
              <a:off x="2777648" y="2541716"/>
              <a:ext cx="1526685" cy="1280382"/>
            </a:xfrm>
            <a:custGeom>
              <a:avLst/>
              <a:gdLst>
                <a:gd name="connsiteX0" fmla="*/ 1108288 w 1526685"/>
                <a:gd name="connsiteY0" fmla="*/ 1172902 h 1280382"/>
                <a:gd name="connsiteX1" fmla="*/ 1115500 w 1526685"/>
                <a:gd name="connsiteY1" fmla="*/ 1183999 h 1280382"/>
                <a:gd name="connsiteX2" fmla="*/ 1081100 w 1526685"/>
                <a:gd name="connsiteY2" fmla="*/ 1234489 h 1280382"/>
                <a:gd name="connsiteX3" fmla="*/ 1097746 w 1526685"/>
                <a:gd name="connsiteY3" fmla="*/ 1179560 h 1280382"/>
                <a:gd name="connsiteX4" fmla="*/ 1108288 w 1526685"/>
                <a:gd name="connsiteY4" fmla="*/ 1172902 h 1280382"/>
                <a:gd name="connsiteX5" fmla="*/ 1234788 w 1526685"/>
                <a:gd name="connsiteY5" fmla="*/ 1171792 h 1280382"/>
                <a:gd name="connsiteX6" fmla="*/ 1248104 w 1526685"/>
                <a:gd name="connsiteY6" fmla="*/ 1279984 h 1280382"/>
                <a:gd name="connsiteX7" fmla="*/ 1232014 w 1526685"/>
                <a:gd name="connsiteY7" fmla="*/ 1274436 h 1280382"/>
                <a:gd name="connsiteX8" fmla="*/ 1224801 w 1526685"/>
                <a:gd name="connsiteY8" fmla="*/ 1256681 h 1280382"/>
                <a:gd name="connsiteX9" fmla="*/ 1234788 w 1526685"/>
                <a:gd name="connsiteY9" fmla="*/ 1171792 h 1280382"/>
                <a:gd name="connsiteX10" fmla="*/ 449709 w 1526685"/>
                <a:gd name="connsiteY10" fmla="*/ 1106878 h 1280382"/>
                <a:gd name="connsiteX11" fmla="*/ 459141 w 1526685"/>
                <a:gd name="connsiteY11" fmla="*/ 1112426 h 1280382"/>
                <a:gd name="connsiteX12" fmla="*/ 455257 w 1526685"/>
                <a:gd name="connsiteY12" fmla="*/ 1126852 h 1280382"/>
                <a:gd name="connsiteX13" fmla="*/ 398109 w 1526685"/>
                <a:gd name="connsiteY13" fmla="*/ 1171238 h 1280382"/>
                <a:gd name="connsiteX14" fmla="*/ 388677 w 1526685"/>
                <a:gd name="connsiteY14" fmla="*/ 1173457 h 1280382"/>
                <a:gd name="connsiteX15" fmla="*/ 377581 w 1526685"/>
                <a:gd name="connsiteY15" fmla="*/ 1140722 h 1280382"/>
                <a:gd name="connsiteX16" fmla="*/ 387013 w 1526685"/>
                <a:gd name="connsiteY16" fmla="*/ 1120748 h 1280382"/>
                <a:gd name="connsiteX17" fmla="*/ 449709 w 1526685"/>
                <a:gd name="connsiteY17" fmla="*/ 1106878 h 1280382"/>
                <a:gd name="connsiteX18" fmla="*/ 671223 w 1526685"/>
                <a:gd name="connsiteY18" fmla="*/ 1104728 h 1280382"/>
                <a:gd name="connsiteX19" fmla="*/ 678851 w 1526685"/>
                <a:gd name="connsiteY19" fmla="*/ 1111871 h 1280382"/>
                <a:gd name="connsiteX20" fmla="*/ 720463 w 1526685"/>
                <a:gd name="connsiteY20" fmla="*/ 1150710 h 1280382"/>
                <a:gd name="connsiteX21" fmla="*/ 671084 w 1526685"/>
                <a:gd name="connsiteY21" fmla="*/ 1163471 h 1280382"/>
                <a:gd name="connsiteX22" fmla="*/ 644452 w 1526685"/>
                <a:gd name="connsiteY22" fmla="*/ 1139614 h 1280382"/>
                <a:gd name="connsiteX23" fmla="*/ 661097 w 1526685"/>
                <a:gd name="connsiteY23" fmla="*/ 1107988 h 1280382"/>
                <a:gd name="connsiteX24" fmla="*/ 671223 w 1526685"/>
                <a:gd name="connsiteY24" fmla="*/ 1104728 h 1280382"/>
                <a:gd name="connsiteX25" fmla="*/ 1318566 w 1526685"/>
                <a:gd name="connsiteY25" fmla="*/ 1074697 h 1280382"/>
                <a:gd name="connsiteX26" fmla="*/ 1336321 w 1526685"/>
                <a:gd name="connsiteY26" fmla="*/ 1123523 h 1280382"/>
                <a:gd name="connsiteX27" fmla="*/ 1328553 w 1526685"/>
                <a:gd name="connsiteY27" fmla="*/ 1154038 h 1280382"/>
                <a:gd name="connsiteX28" fmla="*/ 1293044 w 1526685"/>
                <a:gd name="connsiteY28" fmla="*/ 1181780 h 1280382"/>
                <a:gd name="connsiteX29" fmla="*/ 1276954 w 1526685"/>
                <a:gd name="connsiteY29" fmla="*/ 1124078 h 1280382"/>
                <a:gd name="connsiteX30" fmla="*/ 1281392 w 1526685"/>
                <a:gd name="connsiteY30" fmla="*/ 1114091 h 1280382"/>
                <a:gd name="connsiteX31" fmla="*/ 1318566 w 1526685"/>
                <a:gd name="connsiteY31" fmla="*/ 1074697 h 1280382"/>
                <a:gd name="connsiteX32" fmla="*/ 948914 w 1526685"/>
                <a:gd name="connsiteY32" fmla="*/ 1019354 h 1280382"/>
                <a:gd name="connsiteX33" fmla="*/ 963478 w 1526685"/>
                <a:gd name="connsiteY33" fmla="*/ 1020879 h 1280382"/>
                <a:gd name="connsiteX34" fmla="*/ 1017852 w 1526685"/>
                <a:gd name="connsiteY34" fmla="*/ 1049176 h 1280382"/>
                <a:gd name="connsiteX35" fmla="*/ 1011194 w 1526685"/>
                <a:gd name="connsiteY35" fmla="*/ 1056943 h 1280382"/>
                <a:gd name="connsiteX36" fmla="*/ 981788 w 1526685"/>
                <a:gd name="connsiteY36" fmla="*/ 1132400 h 1280382"/>
                <a:gd name="connsiteX37" fmla="*/ 981233 w 1526685"/>
                <a:gd name="connsiteY37" fmla="*/ 1142942 h 1280382"/>
                <a:gd name="connsiteX38" fmla="*/ 974575 w 1526685"/>
                <a:gd name="connsiteY38" fmla="*/ 1145161 h 1280382"/>
                <a:gd name="connsiteX39" fmla="*/ 938511 w 1526685"/>
                <a:gd name="connsiteY39" fmla="*/ 1036415 h 1280382"/>
                <a:gd name="connsiteX40" fmla="*/ 938511 w 1526685"/>
                <a:gd name="connsiteY40" fmla="*/ 1033640 h 1280382"/>
                <a:gd name="connsiteX41" fmla="*/ 948914 w 1526685"/>
                <a:gd name="connsiteY41" fmla="*/ 1019354 h 1280382"/>
                <a:gd name="connsiteX42" fmla="*/ 737664 w 1526685"/>
                <a:gd name="connsiteY42" fmla="*/ 969281 h 1280382"/>
                <a:gd name="connsiteX43" fmla="*/ 742103 w 1526685"/>
                <a:gd name="connsiteY43" fmla="*/ 998688 h 1280382"/>
                <a:gd name="connsiteX44" fmla="*/ 707148 w 1526685"/>
                <a:gd name="connsiteY44" fmla="*/ 1032532 h 1280382"/>
                <a:gd name="connsiteX45" fmla="*/ 727123 w 1526685"/>
                <a:gd name="connsiteY45" fmla="*/ 970391 h 1280382"/>
                <a:gd name="connsiteX46" fmla="*/ 737664 w 1526685"/>
                <a:gd name="connsiteY46" fmla="*/ 969281 h 1280382"/>
                <a:gd name="connsiteX47" fmla="*/ 1219600 w 1526685"/>
                <a:gd name="connsiteY47" fmla="*/ 966784 h 1280382"/>
                <a:gd name="connsiteX48" fmla="*/ 1228685 w 1526685"/>
                <a:gd name="connsiteY48" fmla="*/ 981487 h 1280382"/>
                <a:gd name="connsiteX49" fmla="*/ 1253652 w 1526685"/>
                <a:gd name="connsiteY49" fmla="*/ 1028092 h 1280382"/>
                <a:gd name="connsiteX50" fmla="*/ 1219253 w 1526685"/>
                <a:gd name="connsiteY50" fmla="*/ 1015331 h 1280382"/>
                <a:gd name="connsiteX51" fmla="*/ 1225911 w 1526685"/>
                <a:gd name="connsiteY51" fmla="*/ 1048066 h 1280382"/>
                <a:gd name="connsiteX52" fmla="*/ 1131035 w 1526685"/>
                <a:gd name="connsiteY52" fmla="*/ 1076362 h 1280382"/>
                <a:gd name="connsiteX53" fmla="*/ 1092752 w 1526685"/>
                <a:gd name="connsiteY53" fmla="*/ 1054724 h 1280382"/>
                <a:gd name="connsiteX54" fmla="*/ 1092752 w 1526685"/>
                <a:gd name="connsiteY54" fmla="*/ 1026428 h 1280382"/>
                <a:gd name="connsiteX55" fmla="*/ 1137693 w 1526685"/>
                <a:gd name="connsiteY55" fmla="*/ 1033641 h 1280382"/>
                <a:gd name="connsiteX56" fmla="*/ 1202608 w 1526685"/>
                <a:gd name="connsiteY56" fmla="*/ 973719 h 1280382"/>
                <a:gd name="connsiteX57" fmla="*/ 1219600 w 1526685"/>
                <a:gd name="connsiteY57" fmla="*/ 966784 h 1280382"/>
                <a:gd name="connsiteX58" fmla="*/ 404213 w 1526685"/>
                <a:gd name="connsiteY58" fmla="*/ 924757 h 1280382"/>
                <a:gd name="connsiteX59" fmla="*/ 453592 w 1526685"/>
                <a:gd name="connsiteY59" fmla="*/ 942095 h 1280382"/>
                <a:gd name="connsiteX60" fmla="*/ 394226 w 1526685"/>
                <a:gd name="connsiteY60" fmla="*/ 997022 h 1280382"/>
                <a:gd name="connsiteX61" fmla="*/ 387568 w 1526685"/>
                <a:gd name="connsiteY61" fmla="*/ 981487 h 1280382"/>
                <a:gd name="connsiteX62" fmla="*/ 358162 w 1526685"/>
                <a:gd name="connsiteY62" fmla="*/ 938211 h 1280382"/>
                <a:gd name="connsiteX63" fmla="*/ 404213 w 1526685"/>
                <a:gd name="connsiteY63" fmla="*/ 924757 h 1280382"/>
                <a:gd name="connsiteX64" fmla="*/ 1143797 w 1526685"/>
                <a:gd name="connsiteY64" fmla="*/ 920456 h 1280382"/>
                <a:gd name="connsiteX65" fmla="*/ 1169873 w 1526685"/>
                <a:gd name="connsiteY65" fmla="*/ 931553 h 1280382"/>
                <a:gd name="connsiteX66" fmla="*/ 1142132 w 1526685"/>
                <a:gd name="connsiteY66" fmla="*/ 964842 h 1280382"/>
                <a:gd name="connsiteX67" fmla="*/ 1127151 w 1526685"/>
                <a:gd name="connsiteY67" fmla="*/ 947088 h 1280382"/>
                <a:gd name="connsiteX68" fmla="*/ 1143797 w 1526685"/>
                <a:gd name="connsiteY68" fmla="*/ 920456 h 1280382"/>
                <a:gd name="connsiteX69" fmla="*/ 874323 w 1526685"/>
                <a:gd name="connsiteY69" fmla="*/ 900213 h 1280382"/>
                <a:gd name="connsiteX70" fmla="*/ 905775 w 1526685"/>
                <a:gd name="connsiteY70" fmla="*/ 904366 h 1280382"/>
                <a:gd name="connsiteX71" fmla="*/ 885247 w 1526685"/>
                <a:gd name="connsiteY71" fmla="*/ 914353 h 1280382"/>
                <a:gd name="connsiteX72" fmla="*/ 821442 w 1526685"/>
                <a:gd name="connsiteY72" fmla="*/ 957630 h 1280382"/>
                <a:gd name="connsiteX73" fmla="*/ 810345 w 1526685"/>
                <a:gd name="connsiteY73" fmla="*/ 953191 h 1280382"/>
                <a:gd name="connsiteX74" fmla="*/ 874323 w 1526685"/>
                <a:gd name="connsiteY74" fmla="*/ 900213 h 1280382"/>
                <a:gd name="connsiteX75" fmla="*/ 524611 w 1526685"/>
                <a:gd name="connsiteY75" fmla="*/ 865528 h 1280382"/>
                <a:gd name="connsiteX76" fmla="*/ 531269 w 1526685"/>
                <a:gd name="connsiteY76" fmla="*/ 912133 h 1280382"/>
                <a:gd name="connsiteX77" fmla="*/ 507965 w 1526685"/>
                <a:gd name="connsiteY77" fmla="*/ 940430 h 1280382"/>
                <a:gd name="connsiteX78" fmla="*/ 524611 w 1526685"/>
                <a:gd name="connsiteY78" fmla="*/ 865528 h 1280382"/>
                <a:gd name="connsiteX79" fmla="*/ 1129926 w 1526685"/>
                <a:gd name="connsiteY79" fmla="*/ 843890 h 1280382"/>
                <a:gd name="connsiteX80" fmla="*/ 1032830 w 1526685"/>
                <a:gd name="connsiteY80" fmla="*/ 942096 h 1280382"/>
                <a:gd name="connsiteX81" fmla="*/ 1002870 w 1526685"/>
                <a:gd name="connsiteY81" fmla="*/ 939321 h 1280382"/>
                <a:gd name="connsiteX82" fmla="*/ 1016740 w 1526685"/>
                <a:gd name="connsiteY82" fmla="*/ 916019 h 1280382"/>
                <a:gd name="connsiteX83" fmla="*/ 1106623 w 1526685"/>
                <a:gd name="connsiteY83" fmla="*/ 848884 h 1280382"/>
                <a:gd name="connsiteX84" fmla="*/ 1129926 w 1526685"/>
                <a:gd name="connsiteY84" fmla="*/ 843890 h 1280382"/>
                <a:gd name="connsiteX85" fmla="*/ 760411 w 1526685"/>
                <a:gd name="connsiteY85" fmla="*/ 816704 h 1280382"/>
                <a:gd name="connsiteX86" fmla="*/ 747650 w 1526685"/>
                <a:gd name="connsiteY86" fmla="*/ 863310 h 1280382"/>
                <a:gd name="connsiteX87" fmla="*/ 688838 w 1526685"/>
                <a:gd name="connsiteY87" fmla="*/ 919348 h 1280382"/>
                <a:gd name="connsiteX88" fmla="*/ 688838 w 1526685"/>
                <a:gd name="connsiteY88" fmla="*/ 903258 h 1280382"/>
                <a:gd name="connsiteX89" fmla="*/ 760411 w 1526685"/>
                <a:gd name="connsiteY89" fmla="*/ 816704 h 1280382"/>
                <a:gd name="connsiteX90" fmla="*/ 1483350 w 1526685"/>
                <a:gd name="connsiteY90" fmla="*/ 777311 h 1280382"/>
                <a:gd name="connsiteX91" fmla="*/ 1503324 w 1526685"/>
                <a:gd name="connsiteY91" fmla="*/ 805607 h 1280382"/>
                <a:gd name="connsiteX92" fmla="*/ 1503879 w 1526685"/>
                <a:gd name="connsiteY92" fmla="*/ 846664 h 1280382"/>
                <a:gd name="connsiteX93" fmla="*/ 1456163 w 1526685"/>
                <a:gd name="connsiteY93" fmla="*/ 808381 h 1280382"/>
                <a:gd name="connsiteX94" fmla="*/ 1450615 w 1526685"/>
                <a:gd name="connsiteY94" fmla="*/ 793401 h 1280382"/>
                <a:gd name="connsiteX95" fmla="*/ 1483350 w 1526685"/>
                <a:gd name="connsiteY95" fmla="*/ 777311 h 1280382"/>
                <a:gd name="connsiteX96" fmla="*/ 202257 w 1526685"/>
                <a:gd name="connsiteY96" fmla="*/ 775092 h 1280382"/>
                <a:gd name="connsiteX97" fmla="*/ 127909 w 1526685"/>
                <a:gd name="connsiteY97" fmla="*/ 877736 h 1280382"/>
                <a:gd name="connsiteX98" fmla="*/ 121251 w 1526685"/>
                <a:gd name="connsiteY98" fmla="*/ 877181 h 1280382"/>
                <a:gd name="connsiteX99" fmla="*/ 102387 w 1526685"/>
                <a:gd name="connsiteY99" fmla="*/ 844446 h 1280382"/>
                <a:gd name="connsiteX100" fmla="*/ 116813 w 1526685"/>
                <a:gd name="connsiteY100" fmla="*/ 812265 h 1280382"/>
                <a:gd name="connsiteX101" fmla="*/ 202257 w 1526685"/>
                <a:gd name="connsiteY101" fmla="*/ 775092 h 1280382"/>
                <a:gd name="connsiteX102" fmla="*/ 287699 w 1526685"/>
                <a:gd name="connsiteY102" fmla="*/ 767879 h 1280382"/>
                <a:gd name="connsiteX103" fmla="*/ 333749 w 1526685"/>
                <a:gd name="connsiteY103" fmla="*/ 802278 h 1280382"/>
                <a:gd name="connsiteX104" fmla="*/ 336523 w 1526685"/>
                <a:gd name="connsiteY104" fmla="*/ 815039 h 1280382"/>
                <a:gd name="connsiteX105" fmla="*/ 327091 w 1526685"/>
                <a:gd name="connsiteY105" fmla="*/ 819478 h 1280382"/>
                <a:gd name="connsiteX106" fmla="*/ 272718 w 1526685"/>
                <a:gd name="connsiteY106" fmla="*/ 801723 h 1280382"/>
                <a:gd name="connsiteX107" fmla="*/ 268835 w 1526685"/>
                <a:gd name="connsiteY107" fmla="*/ 777866 h 1280382"/>
                <a:gd name="connsiteX108" fmla="*/ 287699 w 1526685"/>
                <a:gd name="connsiteY108" fmla="*/ 767879 h 1280382"/>
                <a:gd name="connsiteX109" fmla="*/ 1279173 w 1526685"/>
                <a:gd name="connsiteY109" fmla="*/ 722383 h 1280382"/>
                <a:gd name="connsiteX110" fmla="*/ 1307470 w 1526685"/>
                <a:gd name="connsiteY110" fmla="*/ 747905 h 1280382"/>
                <a:gd name="connsiteX111" fmla="*/ 1355185 w 1526685"/>
                <a:gd name="connsiteY111" fmla="*/ 777311 h 1280382"/>
                <a:gd name="connsiteX112" fmla="*/ 1356850 w 1526685"/>
                <a:gd name="connsiteY112" fmla="*/ 861090 h 1280382"/>
                <a:gd name="connsiteX113" fmla="*/ 1306915 w 1526685"/>
                <a:gd name="connsiteY113" fmla="*/ 820032 h 1280382"/>
                <a:gd name="connsiteX114" fmla="*/ 1261419 w 1526685"/>
                <a:gd name="connsiteY114" fmla="*/ 760111 h 1280382"/>
                <a:gd name="connsiteX115" fmla="*/ 1279173 w 1526685"/>
                <a:gd name="connsiteY115" fmla="*/ 722383 h 1280382"/>
                <a:gd name="connsiteX116" fmla="*/ 1213782 w 1526685"/>
                <a:gd name="connsiteY116" fmla="*/ 716350 h 1280382"/>
                <a:gd name="connsiteX117" fmla="*/ 1232013 w 1526685"/>
                <a:gd name="connsiteY117" fmla="*/ 720164 h 1280382"/>
                <a:gd name="connsiteX118" fmla="*/ 1204827 w 1526685"/>
                <a:gd name="connsiteY118" fmla="*/ 787854 h 1280382"/>
                <a:gd name="connsiteX119" fmla="*/ 1191511 w 1526685"/>
                <a:gd name="connsiteY119" fmla="*/ 793957 h 1280382"/>
                <a:gd name="connsiteX120" fmla="*/ 1190401 w 1526685"/>
                <a:gd name="connsiteY120" fmla="*/ 779532 h 1280382"/>
                <a:gd name="connsiteX121" fmla="*/ 1198724 w 1526685"/>
                <a:gd name="connsiteY121" fmla="*/ 745687 h 1280382"/>
                <a:gd name="connsiteX122" fmla="*/ 1213782 w 1526685"/>
                <a:gd name="connsiteY122" fmla="*/ 716350 h 1280382"/>
                <a:gd name="connsiteX123" fmla="*/ 75756 w 1526685"/>
                <a:gd name="connsiteY123" fmla="*/ 709622 h 1280382"/>
                <a:gd name="connsiteX124" fmla="*/ 3628 w 1526685"/>
                <a:gd name="connsiteY124" fmla="*/ 818924 h 1280382"/>
                <a:gd name="connsiteX125" fmla="*/ 22492 w 1526685"/>
                <a:gd name="connsiteY125" fmla="*/ 757893 h 1280382"/>
                <a:gd name="connsiteX126" fmla="*/ 75756 w 1526685"/>
                <a:gd name="connsiteY126" fmla="*/ 709622 h 1280382"/>
                <a:gd name="connsiteX127" fmla="*/ 891905 w 1526685"/>
                <a:gd name="connsiteY127" fmla="*/ 678422 h 1280382"/>
                <a:gd name="connsiteX128" fmla="*/ 921311 w 1526685"/>
                <a:gd name="connsiteY128" fmla="*/ 680217 h 1280382"/>
                <a:gd name="connsiteX129" fmla="*/ 964587 w 1526685"/>
                <a:gd name="connsiteY129" fmla="*/ 689649 h 1280382"/>
                <a:gd name="connsiteX130" fmla="*/ 1018405 w 1526685"/>
                <a:gd name="connsiteY130" fmla="*/ 710178 h 1280382"/>
                <a:gd name="connsiteX131" fmla="*/ 959039 w 1526685"/>
                <a:gd name="connsiteY131" fmla="*/ 709069 h 1280382"/>
                <a:gd name="connsiteX132" fmla="*/ 897453 w 1526685"/>
                <a:gd name="connsiteY132" fmla="*/ 719610 h 1280382"/>
                <a:gd name="connsiteX133" fmla="*/ 836977 w 1526685"/>
                <a:gd name="connsiteY133" fmla="*/ 740139 h 1280382"/>
                <a:gd name="connsiteX134" fmla="*/ 891905 w 1526685"/>
                <a:gd name="connsiteY134" fmla="*/ 678422 h 1280382"/>
                <a:gd name="connsiteX135" fmla="*/ 678853 w 1526685"/>
                <a:gd name="connsiteY135" fmla="*/ 594773 h 1280382"/>
                <a:gd name="connsiteX136" fmla="*/ 650002 w 1526685"/>
                <a:gd name="connsiteY136" fmla="*/ 673005 h 1280382"/>
                <a:gd name="connsiteX137" fmla="*/ 640570 w 1526685"/>
                <a:gd name="connsiteY137" fmla="*/ 677998 h 1280382"/>
                <a:gd name="connsiteX138" fmla="*/ 578428 w 1526685"/>
                <a:gd name="connsiteY138" fmla="*/ 677998 h 1280382"/>
                <a:gd name="connsiteX139" fmla="*/ 528494 w 1526685"/>
                <a:gd name="connsiteY139" fmla="*/ 639715 h 1280382"/>
                <a:gd name="connsiteX140" fmla="*/ 526275 w 1526685"/>
                <a:gd name="connsiteY140" fmla="*/ 628063 h 1280382"/>
                <a:gd name="connsiteX141" fmla="*/ 536262 w 1526685"/>
                <a:gd name="connsiteY141" fmla="*/ 627508 h 1280382"/>
                <a:gd name="connsiteX142" fmla="*/ 668311 w 1526685"/>
                <a:gd name="connsiteY142" fmla="*/ 603650 h 1280382"/>
                <a:gd name="connsiteX143" fmla="*/ 678853 w 1526685"/>
                <a:gd name="connsiteY143" fmla="*/ 594773 h 1280382"/>
                <a:gd name="connsiteX144" fmla="*/ 1359068 w 1526685"/>
                <a:gd name="connsiteY144" fmla="*/ 584786 h 1280382"/>
                <a:gd name="connsiteX145" fmla="*/ 1381816 w 1526685"/>
                <a:gd name="connsiteY145" fmla="*/ 636385 h 1280382"/>
                <a:gd name="connsiteX146" fmla="*/ 1401235 w 1526685"/>
                <a:gd name="connsiteY146" fmla="*/ 699080 h 1280382"/>
                <a:gd name="connsiteX147" fmla="*/ 1350746 w 1526685"/>
                <a:gd name="connsiteY147" fmla="*/ 628617 h 1280382"/>
                <a:gd name="connsiteX148" fmla="*/ 1359068 w 1526685"/>
                <a:gd name="connsiteY148" fmla="*/ 584786 h 1280382"/>
                <a:gd name="connsiteX149" fmla="*/ 738773 w 1526685"/>
                <a:gd name="connsiteY149" fmla="*/ 515433 h 1280382"/>
                <a:gd name="connsiteX150" fmla="*/ 785934 w 1526685"/>
                <a:gd name="connsiteY150" fmla="*/ 537072 h 1280382"/>
                <a:gd name="connsiteX151" fmla="*/ 809792 w 1526685"/>
                <a:gd name="connsiteY151" fmla="*/ 582013 h 1280382"/>
                <a:gd name="connsiteX152" fmla="*/ 735999 w 1526685"/>
                <a:gd name="connsiteY152" fmla="*/ 538736 h 1280382"/>
                <a:gd name="connsiteX153" fmla="*/ 723793 w 1526685"/>
                <a:gd name="connsiteY153" fmla="*/ 525975 h 1280382"/>
                <a:gd name="connsiteX154" fmla="*/ 738773 w 1526685"/>
                <a:gd name="connsiteY154" fmla="*/ 515433 h 1280382"/>
                <a:gd name="connsiteX155" fmla="*/ 1271960 w 1526685"/>
                <a:gd name="connsiteY155" fmla="*/ 503782 h 1280382"/>
                <a:gd name="connsiteX156" fmla="*/ 1329107 w 1526685"/>
                <a:gd name="connsiteY156" fmla="*/ 510995 h 1280382"/>
                <a:gd name="connsiteX157" fmla="*/ 1261973 w 1526685"/>
                <a:gd name="connsiteY157" fmla="*/ 557600 h 1280382"/>
                <a:gd name="connsiteX158" fmla="*/ 1256425 w 1526685"/>
                <a:gd name="connsiteY158" fmla="*/ 519317 h 1280382"/>
                <a:gd name="connsiteX159" fmla="*/ 1271960 w 1526685"/>
                <a:gd name="connsiteY159" fmla="*/ 503782 h 1280382"/>
                <a:gd name="connsiteX160" fmla="*/ 38584 w 1526685"/>
                <a:gd name="connsiteY160" fmla="*/ 494350 h 1280382"/>
                <a:gd name="connsiteX161" fmla="*/ 40248 w 1526685"/>
                <a:gd name="connsiteY161" fmla="*/ 508221 h 1280382"/>
                <a:gd name="connsiteX162" fmla="*/ 855 w 1526685"/>
                <a:gd name="connsiteY162" fmla="*/ 571472 h 1280382"/>
                <a:gd name="connsiteX163" fmla="*/ 24157 w 1526685"/>
                <a:gd name="connsiteY163" fmla="*/ 499344 h 1280382"/>
                <a:gd name="connsiteX164" fmla="*/ 38584 w 1526685"/>
                <a:gd name="connsiteY164" fmla="*/ 494350 h 1280382"/>
                <a:gd name="connsiteX165" fmla="*/ 314888 w 1526685"/>
                <a:gd name="connsiteY165" fmla="*/ 467713 h 1280382"/>
                <a:gd name="connsiteX166" fmla="*/ 342073 w 1526685"/>
                <a:gd name="connsiteY166" fmla="*/ 517097 h 1280382"/>
                <a:gd name="connsiteX167" fmla="*/ 263842 w 1526685"/>
                <a:gd name="connsiteY167" fmla="*/ 482143 h 1280382"/>
                <a:gd name="connsiteX168" fmla="*/ 295806 w 1526685"/>
                <a:gd name="connsiteY168" fmla="*/ 468177 h 1280382"/>
                <a:gd name="connsiteX169" fmla="*/ 314888 w 1526685"/>
                <a:gd name="connsiteY169" fmla="*/ 467713 h 1280382"/>
                <a:gd name="connsiteX170" fmla="*/ 1495555 w 1526685"/>
                <a:gd name="connsiteY170" fmla="*/ 413345 h 1280382"/>
                <a:gd name="connsiteX171" fmla="*/ 1445621 w 1526685"/>
                <a:gd name="connsiteY171" fmla="*/ 504891 h 1280382"/>
                <a:gd name="connsiteX172" fmla="*/ 1495555 w 1526685"/>
                <a:gd name="connsiteY172" fmla="*/ 413345 h 1280382"/>
                <a:gd name="connsiteX173" fmla="*/ 802579 w 1526685"/>
                <a:gd name="connsiteY173" fmla="*/ 373398 h 1280382"/>
                <a:gd name="connsiteX174" fmla="*/ 807017 w 1526685"/>
                <a:gd name="connsiteY174" fmla="*/ 408353 h 1280382"/>
                <a:gd name="connsiteX175" fmla="*/ 803688 w 1526685"/>
                <a:gd name="connsiteY175" fmla="*/ 427772 h 1280382"/>
                <a:gd name="connsiteX176" fmla="*/ 782049 w 1526685"/>
                <a:gd name="connsiteY176" fmla="*/ 421669 h 1280382"/>
                <a:gd name="connsiteX177" fmla="*/ 775391 w 1526685"/>
                <a:gd name="connsiteY177" fmla="*/ 401140 h 1280382"/>
                <a:gd name="connsiteX178" fmla="*/ 802579 w 1526685"/>
                <a:gd name="connsiteY178" fmla="*/ 373398 h 1280382"/>
                <a:gd name="connsiteX179" fmla="*/ 508521 w 1526685"/>
                <a:gd name="connsiteY179" fmla="*/ 360082 h 1280382"/>
                <a:gd name="connsiteX180" fmla="*/ 506857 w 1526685"/>
                <a:gd name="connsiteY180" fmla="*/ 448299 h 1280382"/>
                <a:gd name="connsiteX181" fmla="*/ 501864 w 1526685"/>
                <a:gd name="connsiteY181" fmla="*/ 461060 h 1280382"/>
                <a:gd name="connsiteX182" fmla="*/ 433064 w 1526685"/>
                <a:gd name="connsiteY182" fmla="*/ 541510 h 1280382"/>
                <a:gd name="connsiteX183" fmla="*/ 445825 w 1526685"/>
                <a:gd name="connsiteY183" fmla="*/ 493795 h 1280382"/>
                <a:gd name="connsiteX184" fmla="*/ 475232 w 1526685"/>
                <a:gd name="connsiteY184" fmla="*/ 402249 h 1280382"/>
                <a:gd name="connsiteX185" fmla="*/ 508521 w 1526685"/>
                <a:gd name="connsiteY185" fmla="*/ 360082 h 1280382"/>
                <a:gd name="connsiteX186" fmla="*/ 1032059 w 1526685"/>
                <a:gd name="connsiteY186" fmla="*/ 270157 h 1280382"/>
                <a:gd name="connsiteX187" fmla="*/ 1051695 w 1526685"/>
                <a:gd name="connsiteY187" fmla="*/ 270200 h 1280382"/>
                <a:gd name="connsiteX188" fmla="*/ 1065565 w 1526685"/>
                <a:gd name="connsiteY188" fmla="*/ 283516 h 1280382"/>
                <a:gd name="connsiteX189" fmla="*/ 1101074 w 1526685"/>
                <a:gd name="connsiteY189" fmla="*/ 321799 h 1280382"/>
                <a:gd name="connsiteX190" fmla="*/ 1142686 w 1526685"/>
                <a:gd name="connsiteY190" fmla="*/ 333450 h 1280382"/>
                <a:gd name="connsiteX191" fmla="*/ 1103848 w 1526685"/>
                <a:gd name="connsiteY191" fmla="*/ 334560 h 1280382"/>
                <a:gd name="connsiteX192" fmla="*/ 1043372 w 1526685"/>
                <a:gd name="connsiteY192" fmla="*/ 332896 h 1280382"/>
                <a:gd name="connsiteX193" fmla="*/ 968471 w 1526685"/>
                <a:gd name="connsiteY193" fmla="*/ 291839 h 1280382"/>
                <a:gd name="connsiteX194" fmla="*/ 973464 w 1526685"/>
                <a:gd name="connsiteY194" fmla="*/ 277413 h 1280382"/>
                <a:gd name="connsiteX195" fmla="*/ 1032059 w 1526685"/>
                <a:gd name="connsiteY195" fmla="*/ 270157 h 1280382"/>
                <a:gd name="connsiteX196" fmla="*/ 1521008 w 1526685"/>
                <a:gd name="connsiteY196" fmla="*/ 263819 h 1280382"/>
                <a:gd name="connsiteX197" fmla="*/ 1526625 w 1526685"/>
                <a:gd name="connsiteY197" fmla="*/ 270755 h 1280382"/>
                <a:gd name="connsiteX198" fmla="*/ 1503322 w 1526685"/>
                <a:gd name="connsiteY198" fmla="*/ 315142 h 1280382"/>
                <a:gd name="connsiteX199" fmla="*/ 1453943 w 1526685"/>
                <a:gd name="connsiteY199" fmla="*/ 345103 h 1280382"/>
                <a:gd name="connsiteX200" fmla="*/ 1511645 w 1526685"/>
                <a:gd name="connsiteY200" fmla="*/ 265207 h 1280382"/>
                <a:gd name="connsiteX201" fmla="*/ 1521008 w 1526685"/>
                <a:gd name="connsiteY201" fmla="*/ 263819 h 1280382"/>
                <a:gd name="connsiteX202" fmla="*/ 264189 w 1526685"/>
                <a:gd name="connsiteY202" fmla="*/ 260074 h 1280382"/>
                <a:gd name="connsiteX203" fmla="*/ 300461 w 1526685"/>
                <a:gd name="connsiteY203" fmla="*/ 260213 h 1280382"/>
                <a:gd name="connsiteX204" fmla="*/ 247752 w 1526685"/>
                <a:gd name="connsiteY204" fmla="*/ 278522 h 1280382"/>
                <a:gd name="connsiteX205" fmla="*/ 198372 w 1526685"/>
                <a:gd name="connsiteY205" fmla="*/ 331231 h 1280382"/>
                <a:gd name="connsiteX206" fmla="*/ 183392 w 1526685"/>
                <a:gd name="connsiteY206" fmla="*/ 406688 h 1280382"/>
                <a:gd name="connsiteX207" fmla="*/ 172295 w 1526685"/>
                <a:gd name="connsiteY207" fmla="*/ 424442 h 1280382"/>
                <a:gd name="connsiteX208" fmla="*/ 172850 w 1526685"/>
                <a:gd name="connsiteY208" fmla="*/ 398920 h 1280382"/>
                <a:gd name="connsiteX209" fmla="*/ 183946 w 1526685"/>
                <a:gd name="connsiteY209" fmla="*/ 347876 h 1280382"/>
                <a:gd name="connsiteX210" fmla="*/ 198927 w 1526685"/>
                <a:gd name="connsiteY210" fmla="*/ 295722 h 1280382"/>
                <a:gd name="connsiteX211" fmla="*/ 229998 w 1526685"/>
                <a:gd name="connsiteY211" fmla="*/ 265761 h 1280382"/>
                <a:gd name="connsiteX212" fmla="*/ 264189 w 1526685"/>
                <a:gd name="connsiteY212" fmla="*/ 260074 h 1280382"/>
                <a:gd name="connsiteX213" fmla="*/ 1404565 w 1526685"/>
                <a:gd name="connsiteY213" fmla="*/ 156461 h 1280382"/>
                <a:gd name="connsiteX214" fmla="*/ 1328554 w 1526685"/>
                <a:gd name="connsiteY214" fmla="*/ 220821 h 1280382"/>
                <a:gd name="connsiteX215" fmla="*/ 1336321 w 1526685"/>
                <a:gd name="connsiteY215" fmla="*/ 252447 h 1280382"/>
                <a:gd name="connsiteX216" fmla="*/ 1238671 w 1526685"/>
                <a:gd name="connsiteY216" fmla="*/ 264653 h 1280382"/>
                <a:gd name="connsiteX217" fmla="*/ 1404565 w 1526685"/>
                <a:gd name="connsiteY217" fmla="*/ 156461 h 1280382"/>
                <a:gd name="connsiteX218" fmla="*/ 912988 w 1526685"/>
                <a:gd name="connsiteY218" fmla="*/ 142035 h 1280382"/>
                <a:gd name="connsiteX219" fmla="*/ 936845 w 1526685"/>
                <a:gd name="connsiteY219" fmla="*/ 178099 h 1280382"/>
                <a:gd name="connsiteX220" fmla="*/ 911323 w 1526685"/>
                <a:gd name="connsiteY220" fmla="*/ 193079 h 1280382"/>
                <a:gd name="connsiteX221" fmla="*/ 891350 w 1526685"/>
                <a:gd name="connsiteY221" fmla="*/ 183647 h 1280382"/>
                <a:gd name="connsiteX222" fmla="*/ 912988 w 1526685"/>
                <a:gd name="connsiteY222" fmla="*/ 142035 h 1280382"/>
                <a:gd name="connsiteX223" fmla="*/ 1100521 w 1526685"/>
                <a:gd name="connsiteY223" fmla="*/ 83224 h 1280382"/>
                <a:gd name="connsiteX224" fmla="*/ 1160997 w 1526685"/>
                <a:gd name="connsiteY224" fmla="*/ 157016 h 1280382"/>
                <a:gd name="connsiteX225" fmla="*/ 1165435 w 1526685"/>
                <a:gd name="connsiteY225" fmla="*/ 175325 h 1280382"/>
                <a:gd name="connsiteX226" fmla="*/ 1150455 w 1526685"/>
                <a:gd name="connsiteY226" fmla="*/ 200292 h 1280382"/>
                <a:gd name="connsiteX227" fmla="*/ 1143797 w 1526685"/>
                <a:gd name="connsiteY227" fmla="*/ 176990 h 1280382"/>
                <a:gd name="connsiteX228" fmla="*/ 1142687 w 1526685"/>
                <a:gd name="connsiteY228" fmla="*/ 152022 h 1280382"/>
                <a:gd name="connsiteX229" fmla="*/ 1119385 w 1526685"/>
                <a:gd name="connsiteY229" fmla="*/ 120952 h 1280382"/>
                <a:gd name="connsiteX230" fmla="*/ 1093307 w 1526685"/>
                <a:gd name="connsiteY230" fmla="*/ 138707 h 1280382"/>
                <a:gd name="connsiteX231" fmla="*/ 1063901 w 1526685"/>
                <a:gd name="connsiteY231" fmla="*/ 172551 h 1280382"/>
                <a:gd name="connsiteX232" fmla="*/ 1057798 w 1526685"/>
                <a:gd name="connsiteY232" fmla="*/ 167003 h 1280382"/>
                <a:gd name="connsiteX233" fmla="*/ 1100521 w 1526685"/>
                <a:gd name="connsiteY233" fmla="*/ 83224 h 1280382"/>
                <a:gd name="connsiteX234" fmla="*/ 362046 w 1526685"/>
                <a:gd name="connsiteY234" fmla="*/ 66579 h 1280382"/>
                <a:gd name="connsiteX235" fmla="*/ 399219 w 1526685"/>
                <a:gd name="connsiteY235" fmla="*/ 138153 h 1280382"/>
                <a:gd name="connsiteX236" fmla="*/ 365375 w 1526685"/>
                <a:gd name="connsiteY236" fmla="*/ 168113 h 1280382"/>
                <a:gd name="connsiteX237" fmla="*/ 352614 w 1526685"/>
                <a:gd name="connsiteY237" fmla="*/ 94875 h 1280382"/>
                <a:gd name="connsiteX238" fmla="*/ 362046 w 1526685"/>
                <a:gd name="connsiteY238" fmla="*/ 66579 h 1280382"/>
                <a:gd name="connsiteX239" fmla="*/ 737664 w 1526685"/>
                <a:gd name="connsiteY239" fmla="*/ 0 h 1280382"/>
                <a:gd name="connsiteX240" fmla="*/ 803689 w 1526685"/>
                <a:gd name="connsiteY240" fmla="*/ 28296 h 1280382"/>
                <a:gd name="connsiteX241" fmla="*/ 799805 w 1526685"/>
                <a:gd name="connsiteY241" fmla="*/ 47715 h 1280382"/>
                <a:gd name="connsiteX242" fmla="*/ 697716 w 1526685"/>
                <a:gd name="connsiteY242" fmla="*/ 111520 h 1280382"/>
                <a:gd name="connsiteX243" fmla="*/ 659988 w 1526685"/>
                <a:gd name="connsiteY243" fmla="*/ 114294 h 1280382"/>
                <a:gd name="connsiteX244" fmla="*/ 643343 w 1526685"/>
                <a:gd name="connsiteY244" fmla="*/ 103753 h 1280382"/>
                <a:gd name="connsiteX245" fmla="*/ 668865 w 1526685"/>
                <a:gd name="connsiteY245" fmla="*/ 82669 h 1280382"/>
                <a:gd name="connsiteX246" fmla="*/ 679962 w 1526685"/>
                <a:gd name="connsiteY246" fmla="*/ 75456 h 1280382"/>
                <a:gd name="connsiteX247" fmla="*/ 760412 w 1526685"/>
                <a:gd name="connsiteY247" fmla="*/ 36619 h 1280382"/>
                <a:gd name="connsiteX248" fmla="*/ 770399 w 1526685"/>
                <a:gd name="connsiteY248" fmla="*/ 29406 h 1280382"/>
                <a:gd name="connsiteX249" fmla="*/ 764851 w 1526685"/>
                <a:gd name="connsiteY249" fmla="*/ 17755 h 1280382"/>
                <a:gd name="connsiteX250" fmla="*/ 737664 w 1526685"/>
                <a:gd name="connsiteY250" fmla="*/ 0 h 128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526685" h="1280382">
                  <a:moveTo>
                    <a:pt x="1108288" y="1172902"/>
                  </a:moveTo>
                  <a:cubicBezTo>
                    <a:pt x="1112726" y="1173457"/>
                    <a:pt x="1114391" y="1179005"/>
                    <a:pt x="1115500" y="1183999"/>
                  </a:cubicBezTo>
                  <a:cubicBezTo>
                    <a:pt x="1121049" y="1210631"/>
                    <a:pt x="1106068" y="1224502"/>
                    <a:pt x="1081100" y="1234489"/>
                  </a:cubicBezTo>
                  <a:cubicBezTo>
                    <a:pt x="1087758" y="1215625"/>
                    <a:pt x="1085539" y="1195650"/>
                    <a:pt x="1097746" y="1179560"/>
                  </a:cubicBezTo>
                  <a:cubicBezTo>
                    <a:pt x="1099965" y="1176231"/>
                    <a:pt x="1104959" y="1172902"/>
                    <a:pt x="1108288" y="1172902"/>
                  </a:cubicBezTo>
                  <a:close/>
                  <a:moveTo>
                    <a:pt x="1234788" y="1171792"/>
                  </a:moveTo>
                  <a:cubicBezTo>
                    <a:pt x="1224247" y="1210075"/>
                    <a:pt x="1243111" y="1243920"/>
                    <a:pt x="1248104" y="1279984"/>
                  </a:cubicBezTo>
                  <a:cubicBezTo>
                    <a:pt x="1241446" y="1281648"/>
                    <a:pt x="1236453" y="1277765"/>
                    <a:pt x="1232014" y="1274436"/>
                  </a:cubicBezTo>
                  <a:cubicBezTo>
                    <a:pt x="1229240" y="1268333"/>
                    <a:pt x="1228130" y="1262230"/>
                    <a:pt x="1224801" y="1256681"/>
                  </a:cubicBezTo>
                  <a:cubicBezTo>
                    <a:pt x="1202607" y="1217289"/>
                    <a:pt x="1202607" y="1210630"/>
                    <a:pt x="1234788" y="1171792"/>
                  </a:cubicBezTo>
                  <a:close/>
                  <a:moveTo>
                    <a:pt x="449709" y="1106878"/>
                  </a:moveTo>
                  <a:cubicBezTo>
                    <a:pt x="454703" y="1105768"/>
                    <a:pt x="457477" y="1107987"/>
                    <a:pt x="459141" y="1112426"/>
                  </a:cubicBezTo>
                  <a:cubicBezTo>
                    <a:pt x="461361" y="1117974"/>
                    <a:pt x="460806" y="1125187"/>
                    <a:pt x="455257" y="1126852"/>
                  </a:cubicBezTo>
                  <a:cubicBezTo>
                    <a:pt x="431400" y="1135729"/>
                    <a:pt x="410317" y="1147380"/>
                    <a:pt x="398109" y="1171238"/>
                  </a:cubicBezTo>
                  <a:cubicBezTo>
                    <a:pt x="396445" y="1174012"/>
                    <a:pt x="391451" y="1176231"/>
                    <a:pt x="388677" y="1173457"/>
                  </a:cubicBezTo>
                  <a:cubicBezTo>
                    <a:pt x="379800" y="1164580"/>
                    <a:pt x="377026" y="1152928"/>
                    <a:pt x="377581" y="1140722"/>
                  </a:cubicBezTo>
                  <a:cubicBezTo>
                    <a:pt x="378136" y="1132955"/>
                    <a:pt x="375362" y="1121858"/>
                    <a:pt x="387013" y="1120748"/>
                  </a:cubicBezTo>
                  <a:cubicBezTo>
                    <a:pt x="409207" y="1118529"/>
                    <a:pt x="431400" y="1120748"/>
                    <a:pt x="449709" y="1106878"/>
                  </a:cubicBezTo>
                  <a:close/>
                  <a:moveTo>
                    <a:pt x="671223" y="1104728"/>
                  </a:moveTo>
                  <a:cubicBezTo>
                    <a:pt x="674274" y="1104936"/>
                    <a:pt x="676909" y="1106878"/>
                    <a:pt x="678851" y="1111871"/>
                  </a:cubicBezTo>
                  <a:cubicBezTo>
                    <a:pt x="686064" y="1130737"/>
                    <a:pt x="702154" y="1140723"/>
                    <a:pt x="720463" y="1150710"/>
                  </a:cubicBezTo>
                  <a:cubicBezTo>
                    <a:pt x="703264" y="1162362"/>
                    <a:pt x="687729" y="1165136"/>
                    <a:pt x="671084" y="1163471"/>
                  </a:cubicBezTo>
                  <a:cubicBezTo>
                    <a:pt x="657213" y="1161807"/>
                    <a:pt x="647226" y="1152930"/>
                    <a:pt x="644452" y="1139614"/>
                  </a:cubicBezTo>
                  <a:cubicBezTo>
                    <a:pt x="641678" y="1126298"/>
                    <a:pt x="648891" y="1115200"/>
                    <a:pt x="661097" y="1107988"/>
                  </a:cubicBezTo>
                  <a:cubicBezTo>
                    <a:pt x="664704" y="1106046"/>
                    <a:pt x="668171" y="1104520"/>
                    <a:pt x="671223" y="1104728"/>
                  </a:cubicBezTo>
                  <a:close/>
                  <a:moveTo>
                    <a:pt x="1318566" y="1074697"/>
                  </a:moveTo>
                  <a:cubicBezTo>
                    <a:pt x="1337985" y="1078581"/>
                    <a:pt x="1329663" y="1108542"/>
                    <a:pt x="1336321" y="1123523"/>
                  </a:cubicBezTo>
                  <a:cubicBezTo>
                    <a:pt x="1334102" y="1134620"/>
                    <a:pt x="1334102" y="1146271"/>
                    <a:pt x="1328553" y="1154038"/>
                  </a:cubicBezTo>
                  <a:cubicBezTo>
                    <a:pt x="1319676" y="1166800"/>
                    <a:pt x="1306915" y="1190657"/>
                    <a:pt x="1293044" y="1181780"/>
                  </a:cubicBezTo>
                  <a:cubicBezTo>
                    <a:pt x="1276954" y="1171793"/>
                    <a:pt x="1276399" y="1145161"/>
                    <a:pt x="1276954" y="1124078"/>
                  </a:cubicBezTo>
                  <a:cubicBezTo>
                    <a:pt x="1277508" y="1120749"/>
                    <a:pt x="1279728" y="1117420"/>
                    <a:pt x="1281392" y="1114091"/>
                  </a:cubicBezTo>
                  <a:cubicBezTo>
                    <a:pt x="1289715" y="1096336"/>
                    <a:pt x="1302477" y="1071368"/>
                    <a:pt x="1318566" y="1074697"/>
                  </a:cubicBezTo>
                  <a:close/>
                  <a:moveTo>
                    <a:pt x="948914" y="1019354"/>
                  </a:moveTo>
                  <a:cubicBezTo>
                    <a:pt x="953769" y="1017273"/>
                    <a:pt x="959317" y="1017828"/>
                    <a:pt x="963478" y="1020879"/>
                  </a:cubicBezTo>
                  <a:cubicBezTo>
                    <a:pt x="980124" y="1033086"/>
                    <a:pt x="1013413" y="1014776"/>
                    <a:pt x="1017852" y="1049176"/>
                  </a:cubicBezTo>
                  <a:cubicBezTo>
                    <a:pt x="1017852" y="1051395"/>
                    <a:pt x="1013968" y="1055834"/>
                    <a:pt x="1011194" y="1056943"/>
                  </a:cubicBezTo>
                  <a:cubicBezTo>
                    <a:pt x="976795" y="1072479"/>
                    <a:pt x="971246" y="1099111"/>
                    <a:pt x="981788" y="1132400"/>
                  </a:cubicBezTo>
                  <a:cubicBezTo>
                    <a:pt x="982898" y="1135729"/>
                    <a:pt x="981233" y="1139613"/>
                    <a:pt x="981233" y="1142942"/>
                  </a:cubicBezTo>
                  <a:cubicBezTo>
                    <a:pt x="979014" y="1143497"/>
                    <a:pt x="976795" y="1144607"/>
                    <a:pt x="974575" y="1145161"/>
                  </a:cubicBezTo>
                  <a:cubicBezTo>
                    <a:pt x="952936" y="1112427"/>
                    <a:pt x="939065" y="1076918"/>
                    <a:pt x="938511" y="1036415"/>
                  </a:cubicBezTo>
                  <a:cubicBezTo>
                    <a:pt x="937956" y="1035305"/>
                    <a:pt x="938511" y="1034750"/>
                    <a:pt x="938511" y="1033640"/>
                  </a:cubicBezTo>
                  <a:cubicBezTo>
                    <a:pt x="939898" y="1026150"/>
                    <a:pt x="944059" y="1021434"/>
                    <a:pt x="948914" y="1019354"/>
                  </a:cubicBezTo>
                  <a:close/>
                  <a:moveTo>
                    <a:pt x="737664" y="969281"/>
                  </a:moveTo>
                  <a:cubicBezTo>
                    <a:pt x="753754" y="976494"/>
                    <a:pt x="749871" y="988700"/>
                    <a:pt x="742103" y="998688"/>
                  </a:cubicBezTo>
                  <a:cubicBezTo>
                    <a:pt x="732116" y="1011449"/>
                    <a:pt x="719909" y="1021990"/>
                    <a:pt x="707148" y="1032532"/>
                  </a:cubicBezTo>
                  <a:cubicBezTo>
                    <a:pt x="710477" y="1010339"/>
                    <a:pt x="706593" y="986481"/>
                    <a:pt x="727123" y="970391"/>
                  </a:cubicBezTo>
                  <a:cubicBezTo>
                    <a:pt x="730452" y="969836"/>
                    <a:pt x="734335" y="969836"/>
                    <a:pt x="737664" y="969281"/>
                  </a:cubicBezTo>
                  <a:close/>
                  <a:moveTo>
                    <a:pt x="1219600" y="966784"/>
                  </a:moveTo>
                  <a:cubicBezTo>
                    <a:pt x="1224108" y="967339"/>
                    <a:pt x="1227298" y="971500"/>
                    <a:pt x="1228685" y="981487"/>
                  </a:cubicBezTo>
                  <a:cubicBezTo>
                    <a:pt x="1232014" y="998132"/>
                    <a:pt x="1245330" y="1009783"/>
                    <a:pt x="1253652" y="1028092"/>
                  </a:cubicBezTo>
                  <a:cubicBezTo>
                    <a:pt x="1239227" y="1023099"/>
                    <a:pt x="1232014" y="1012557"/>
                    <a:pt x="1219253" y="1015331"/>
                  </a:cubicBezTo>
                  <a:cubicBezTo>
                    <a:pt x="1216479" y="1026428"/>
                    <a:pt x="1228685" y="1033086"/>
                    <a:pt x="1225911" y="1048066"/>
                  </a:cubicBezTo>
                  <a:cubicBezTo>
                    <a:pt x="1189847" y="1040298"/>
                    <a:pt x="1160441" y="1056388"/>
                    <a:pt x="1131035" y="1076362"/>
                  </a:cubicBezTo>
                  <a:cubicBezTo>
                    <a:pt x="1112725" y="1089123"/>
                    <a:pt x="1094971" y="1077472"/>
                    <a:pt x="1092752" y="1054724"/>
                  </a:cubicBezTo>
                  <a:cubicBezTo>
                    <a:pt x="1092197" y="1047511"/>
                    <a:pt x="1092752" y="1039744"/>
                    <a:pt x="1092752" y="1026428"/>
                  </a:cubicBezTo>
                  <a:cubicBezTo>
                    <a:pt x="1107732" y="1059163"/>
                    <a:pt x="1121603" y="1050285"/>
                    <a:pt x="1137693" y="1033641"/>
                  </a:cubicBezTo>
                  <a:cubicBezTo>
                    <a:pt x="1158222" y="1012557"/>
                    <a:pt x="1177641" y="990364"/>
                    <a:pt x="1202608" y="973719"/>
                  </a:cubicBezTo>
                  <a:cubicBezTo>
                    <a:pt x="1209266" y="969281"/>
                    <a:pt x="1215092" y="966229"/>
                    <a:pt x="1219600" y="966784"/>
                  </a:cubicBezTo>
                  <a:close/>
                  <a:moveTo>
                    <a:pt x="404213" y="924757"/>
                  </a:moveTo>
                  <a:cubicBezTo>
                    <a:pt x="421273" y="925173"/>
                    <a:pt x="438889" y="930721"/>
                    <a:pt x="453592" y="942095"/>
                  </a:cubicBezTo>
                  <a:cubicBezTo>
                    <a:pt x="401438" y="932663"/>
                    <a:pt x="412535" y="977604"/>
                    <a:pt x="394226" y="997022"/>
                  </a:cubicBezTo>
                  <a:cubicBezTo>
                    <a:pt x="392006" y="992029"/>
                    <a:pt x="389787" y="986481"/>
                    <a:pt x="387568" y="981487"/>
                  </a:cubicBezTo>
                  <a:cubicBezTo>
                    <a:pt x="392561" y="957075"/>
                    <a:pt x="376471" y="947088"/>
                    <a:pt x="358162" y="938211"/>
                  </a:cubicBezTo>
                  <a:cubicBezTo>
                    <a:pt x="370646" y="929057"/>
                    <a:pt x="387152" y="924341"/>
                    <a:pt x="404213" y="924757"/>
                  </a:cubicBezTo>
                  <a:close/>
                  <a:moveTo>
                    <a:pt x="1143797" y="920456"/>
                  </a:moveTo>
                  <a:cubicBezTo>
                    <a:pt x="1152674" y="919902"/>
                    <a:pt x="1163215" y="922121"/>
                    <a:pt x="1169873" y="931553"/>
                  </a:cubicBezTo>
                  <a:cubicBezTo>
                    <a:pt x="1160996" y="943759"/>
                    <a:pt x="1156558" y="960404"/>
                    <a:pt x="1142132" y="964842"/>
                  </a:cubicBezTo>
                  <a:cubicBezTo>
                    <a:pt x="1131589" y="968171"/>
                    <a:pt x="1125486" y="956520"/>
                    <a:pt x="1127151" y="947088"/>
                  </a:cubicBezTo>
                  <a:cubicBezTo>
                    <a:pt x="1129370" y="936546"/>
                    <a:pt x="1127151" y="921011"/>
                    <a:pt x="1143797" y="920456"/>
                  </a:cubicBezTo>
                  <a:close/>
                  <a:moveTo>
                    <a:pt x="874323" y="900213"/>
                  </a:moveTo>
                  <a:cubicBezTo>
                    <a:pt x="883513" y="899997"/>
                    <a:pt x="893846" y="901453"/>
                    <a:pt x="905775" y="904366"/>
                  </a:cubicBezTo>
                  <a:cubicBezTo>
                    <a:pt x="899117" y="910469"/>
                    <a:pt x="886356" y="906585"/>
                    <a:pt x="885247" y="914353"/>
                  </a:cubicBezTo>
                  <a:cubicBezTo>
                    <a:pt x="880253" y="953746"/>
                    <a:pt x="842525" y="942650"/>
                    <a:pt x="821442" y="957630"/>
                  </a:cubicBezTo>
                  <a:cubicBezTo>
                    <a:pt x="817003" y="958185"/>
                    <a:pt x="812564" y="957630"/>
                    <a:pt x="810345" y="953191"/>
                  </a:cubicBezTo>
                  <a:cubicBezTo>
                    <a:pt x="829487" y="916572"/>
                    <a:pt x="846756" y="900863"/>
                    <a:pt x="874323" y="900213"/>
                  </a:cubicBezTo>
                  <a:close/>
                  <a:moveTo>
                    <a:pt x="524611" y="865528"/>
                  </a:moveTo>
                  <a:cubicBezTo>
                    <a:pt x="548468" y="879954"/>
                    <a:pt x="549023" y="895489"/>
                    <a:pt x="531269" y="912133"/>
                  </a:cubicBezTo>
                  <a:cubicBezTo>
                    <a:pt x="522946" y="920456"/>
                    <a:pt x="521837" y="933772"/>
                    <a:pt x="507965" y="940430"/>
                  </a:cubicBezTo>
                  <a:cubicBezTo>
                    <a:pt x="499643" y="911579"/>
                    <a:pt x="511294" y="889386"/>
                    <a:pt x="524611" y="865528"/>
                  </a:cubicBezTo>
                  <a:close/>
                  <a:moveTo>
                    <a:pt x="1129926" y="843890"/>
                  </a:moveTo>
                  <a:cubicBezTo>
                    <a:pt x="1104404" y="884948"/>
                    <a:pt x="1077217" y="921567"/>
                    <a:pt x="1032830" y="942096"/>
                  </a:cubicBezTo>
                  <a:cubicBezTo>
                    <a:pt x="1022289" y="947089"/>
                    <a:pt x="1009528" y="949863"/>
                    <a:pt x="1002870" y="939321"/>
                  </a:cubicBezTo>
                  <a:cubicBezTo>
                    <a:pt x="995657" y="927670"/>
                    <a:pt x="1010082" y="921012"/>
                    <a:pt x="1016740" y="916019"/>
                  </a:cubicBezTo>
                  <a:cubicBezTo>
                    <a:pt x="1047256" y="894380"/>
                    <a:pt x="1071669" y="864419"/>
                    <a:pt x="1106623" y="848884"/>
                  </a:cubicBezTo>
                  <a:cubicBezTo>
                    <a:pt x="1113281" y="846110"/>
                    <a:pt x="1119384" y="840561"/>
                    <a:pt x="1129926" y="843890"/>
                  </a:cubicBezTo>
                  <a:close/>
                  <a:moveTo>
                    <a:pt x="760411" y="816704"/>
                  </a:moveTo>
                  <a:cubicBezTo>
                    <a:pt x="768178" y="846110"/>
                    <a:pt x="767623" y="845555"/>
                    <a:pt x="747650" y="863310"/>
                  </a:cubicBezTo>
                  <a:cubicBezTo>
                    <a:pt x="727676" y="881065"/>
                    <a:pt x="708257" y="900484"/>
                    <a:pt x="688838" y="919348"/>
                  </a:cubicBezTo>
                  <a:cubicBezTo>
                    <a:pt x="688838" y="913800"/>
                    <a:pt x="688838" y="908806"/>
                    <a:pt x="688838" y="903258"/>
                  </a:cubicBezTo>
                  <a:cubicBezTo>
                    <a:pt x="703818" y="866639"/>
                    <a:pt x="734334" y="843890"/>
                    <a:pt x="760411" y="816704"/>
                  </a:cubicBezTo>
                  <a:close/>
                  <a:moveTo>
                    <a:pt x="1483350" y="777311"/>
                  </a:moveTo>
                  <a:cubicBezTo>
                    <a:pt x="1495557" y="780640"/>
                    <a:pt x="1501105" y="793401"/>
                    <a:pt x="1503324" y="805607"/>
                  </a:cubicBezTo>
                  <a:cubicBezTo>
                    <a:pt x="1504989" y="818923"/>
                    <a:pt x="1503879" y="832794"/>
                    <a:pt x="1503879" y="846664"/>
                  </a:cubicBezTo>
                  <a:cubicBezTo>
                    <a:pt x="1496666" y="821697"/>
                    <a:pt x="1482795" y="807826"/>
                    <a:pt x="1456163" y="808381"/>
                  </a:cubicBezTo>
                  <a:cubicBezTo>
                    <a:pt x="1442292" y="808936"/>
                    <a:pt x="1442847" y="801723"/>
                    <a:pt x="1450615" y="793401"/>
                  </a:cubicBezTo>
                  <a:cubicBezTo>
                    <a:pt x="1459493" y="783969"/>
                    <a:pt x="1469480" y="773427"/>
                    <a:pt x="1483350" y="777311"/>
                  </a:cubicBezTo>
                  <a:close/>
                  <a:moveTo>
                    <a:pt x="202257" y="775092"/>
                  </a:moveTo>
                  <a:cubicBezTo>
                    <a:pt x="164529" y="805053"/>
                    <a:pt x="123471" y="825582"/>
                    <a:pt x="127909" y="877736"/>
                  </a:cubicBezTo>
                  <a:cubicBezTo>
                    <a:pt x="125690" y="877736"/>
                    <a:pt x="123471" y="877181"/>
                    <a:pt x="121251" y="877181"/>
                  </a:cubicBezTo>
                  <a:cubicBezTo>
                    <a:pt x="114593" y="866084"/>
                    <a:pt x="106271" y="856098"/>
                    <a:pt x="102387" y="844446"/>
                  </a:cubicBezTo>
                  <a:cubicBezTo>
                    <a:pt x="98503" y="831685"/>
                    <a:pt x="95729" y="821143"/>
                    <a:pt x="116813" y="812265"/>
                  </a:cubicBezTo>
                  <a:cubicBezTo>
                    <a:pt x="142890" y="801169"/>
                    <a:pt x="163974" y="779531"/>
                    <a:pt x="202257" y="775092"/>
                  </a:cubicBezTo>
                  <a:close/>
                  <a:moveTo>
                    <a:pt x="287699" y="767879"/>
                  </a:moveTo>
                  <a:cubicBezTo>
                    <a:pt x="303789" y="777866"/>
                    <a:pt x="318769" y="790627"/>
                    <a:pt x="333749" y="802278"/>
                  </a:cubicBezTo>
                  <a:cubicBezTo>
                    <a:pt x="337633" y="805052"/>
                    <a:pt x="339298" y="810046"/>
                    <a:pt x="336523" y="815039"/>
                  </a:cubicBezTo>
                  <a:cubicBezTo>
                    <a:pt x="334304" y="820033"/>
                    <a:pt x="329311" y="819478"/>
                    <a:pt x="327091" y="819478"/>
                  </a:cubicBezTo>
                  <a:cubicBezTo>
                    <a:pt x="307118" y="813375"/>
                    <a:pt x="289363" y="808381"/>
                    <a:pt x="272718" y="801723"/>
                  </a:cubicBezTo>
                  <a:cubicBezTo>
                    <a:pt x="261622" y="796730"/>
                    <a:pt x="264951" y="785633"/>
                    <a:pt x="268835" y="777866"/>
                  </a:cubicBezTo>
                  <a:cubicBezTo>
                    <a:pt x="272164" y="771208"/>
                    <a:pt x="278267" y="761776"/>
                    <a:pt x="287699" y="767879"/>
                  </a:cubicBezTo>
                  <a:close/>
                  <a:moveTo>
                    <a:pt x="1279173" y="722383"/>
                  </a:moveTo>
                  <a:cubicBezTo>
                    <a:pt x="1282502" y="737918"/>
                    <a:pt x="1294153" y="742911"/>
                    <a:pt x="1307470" y="747905"/>
                  </a:cubicBezTo>
                  <a:cubicBezTo>
                    <a:pt x="1325225" y="754563"/>
                    <a:pt x="1352411" y="759556"/>
                    <a:pt x="1355185" y="777311"/>
                  </a:cubicBezTo>
                  <a:cubicBezTo>
                    <a:pt x="1359624" y="803942"/>
                    <a:pt x="1384036" y="831684"/>
                    <a:pt x="1356850" y="861090"/>
                  </a:cubicBezTo>
                  <a:cubicBezTo>
                    <a:pt x="1343534" y="843890"/>
                    <a:pt x="1340760" y="820032"/>
                    <a:pt x="1306915" y="820032"/>
                  </a:cubicBezTo>
                  <a:cubicBezTo>
                    <a:pt x="1290270" y="820032"/>
                    <a:pt x="1270851" y="784523"/>
                    <a:pt x="1261419" y="760111"/>
                  </a:cubicBezTo>
                  <a:cubicBezTo>
                    <a:pt x="1254761" y="744021"/>
                    <a:pt x="1263083" y="731815"/>
                    <a:pt x="1279173" y="722383"/>
                  </a:cubicBezTo>
                  <a:close/>
                  <a:moveTo>
                    <a:pt x="1213782" y="716350"/>
                  </a:moveTo>
                  <a:cubicBezTo>
                    <a:pt x="1218316" y="716835"/>
                    <a:pt x="1224246" y="718222"/>
                    <a:pt x="1232013" y="720164"/>
                  </a:cubicBezTo>
                  <a:cubicBezTo>
                    <a:pt x="1232568" y="746242"/>
                    <a:pt x="1218697" y="767325"/>
                    <a:pt x="1204827" y="787854"/>
                  </a:cubicBezTo>
                  <a:cubicBezTo>
                    <a:pt x="1202053" y="792293"/>
                    <a:pt x="1197614" y="797841"/>
                    <a:pt x="1191511" y="793957"/>
                  </a:cubicBezTo>
                  <a:cubicBezTo>
                    <a:pt x="1185963" y="790628"/>
                    <a:pt x="1186517" y="782861"/>
                    <a:pt x="1190401" y="779532"/>
                  </a:cubicBezTo>
                  <a:cubicBezTo>
                    <a:pt x="1200388" y="769545"/>
                    <a:pt x="1198724" y="757339"/>
                    <a:pt x="1198724" y="745687"/>
                  </a:cubicBezTo>
                  <a:cubicBezTo>
                    <a:pt x="1199140" y="721551"/>
                    <a:pt x="1200180" y="714894"/>
                    <a:pt x="1213782" y="716350"/>
                  </a:cubicBezTo>
                  <a:close/>
                  <a:moveTo>
                    <a:pt x="75756" y="709622"/>
                  </a:moveTo>
                  <a:cubicBezTo>
                    <a:pt x="65214" y="761222"/>
                    <a:pt x="39692" y="793402"/>
                    <a:pt x="3628" y="818924"/>
                  </a:cubicBezTo>
                  <a:cubicBezTo>
                    <a:pt x="-6913" y="795621"/>
                    <a:pt x="10841" y="776202"/>
                    <a:pt x="22492" y="757893"/>
                  </a:cubicBezTo>
                  <a:cubicBezTo>
                    <a:pt x="34699" y="739028"/>
                    <a:pt x="61330" y="736809"/>
                    <a:pt x="75756" y="709622"/>
                  </a:cubicBezTo>
                  <a:close/>
                  <a:moveTo>
                    <a:pt x="891905" y="678422"/>
                  </a:moveTo>
                  <a:cubicBezTo>
                    <a:pt x="900713" y="677339"/>
                    <a:pt x="910492" y="677998"/>
                    <a:pt x="921311" y="680217"/>
                  </a:cubicBezTo>
                  <a:cubicBezTo>
                    <a:pt x="935736" y="683546"/>
                    <a:pt x="950716" y="685210"/>
                    <a:pt x="964587" y="689649"/>
                  </a:cubicBezTo>
                  <a:cubicBezTo>
                    <a:pt x="981787" y="695197"/>
                    <a:pt x="998986" y="702411"/>
                    <a:pt x="1018405" y="710178"/>
                  </a:cubicBezTo>
                  <a:cubicBezTo>
                    <a:pt x="996767" y="720720"/>
                    <a:pt x="977903" y="709623"/>
                    <a:pt x="959039" y="709069"/>
                  </a:cubicBezTo>
                  <a:cubicBezTo>
                    <a:pt x="937401" y="708514"/>
                    <a:pt x="913543" y="705185"/>
                    <a:pt x="897453" y="719610"/>
                  </a:cubicBezTo>
                  <a:cubicBezTo>
                    <a:pt x="879144" y="735700"/>
                    <a:pt x="856951" y="716281"/>
                    <a:pt x="836977" y="740139"/>
                  </a:cubicBezTo>
                  <a:cubicBezTo>
                    <a:pt x="847797" y="700607"/>
                    <a:pt x="865481" y="681673"/>
                    <a:pt x="891905" y="678422"/>
                  </a:cubicBezTo>
                  <a:close/>
                  <a:moveTo>
                    <a:pt x="678853" y="594773"/>
                  </a:moveTo>
                  <a:cubicBezTo>
                    <a:pt x="695498" y="648037"/>
                    <a:pt x="695498" y="648037"/>
                    <a:pt x="650002" y="673005"/>
                  </a:cubicBezTo>
                  <a:cubicBezTo>
                    <a:pt x="646673" y="674669"/>
                    <a:pt x="642234" y="675224"/>
                    <a:pt x="640570" y="677998"/>
                  </a:cubicBezTo>
                  <a:cubicBezTo>
                    <a:pt x="619486" y="712952"/>
                    <a:pt x="598403" y="691869"/>
                    <a:pt x="578428" y="677998"/>
                  </a:cubicBezTo>
                  <a:cubicBezTo>
                    <a:pt x="561229" y="666347"/>
                    <a:pt x="545139" y="653031"/>
                    <a:pt x="528494" y="639715"/>
                  </a:cubicBezTo>
                  <a:cubicBezTo>
                    <a:pt x="525165" y="636941"/>
                    <a:pt x="521281" y="631946"/>
                    <a:pt x="526275" y="628063"/>
                  </a:cubicBezTo>
                  <a:cubicBezTo>
                    <a:pt x="528494" y="626398"/>
                    <a:pt x="534597" y="625843"/>
                    <a:pt x="536262" y="627508"/>
                  </a:cubicBezTo>
                  <a:cubicBezTo>
                    <a:pt x="592300" y="687430"/>
                    <a:pt x="627809" y="630837"/>
                    <a:pt x="668311" y="603650"/>
                  </a:cubicBezTo>
                  <a:cubicBezTo>
                    <a:pt x="671640" y="601431"/>
                    <a:pt x="674969" y="598102"/>
                    <a:pt x="678853" y="594773"/>
                  </a:cubicBezTo>
                  <a:close/>
                  <a:moveTo>
                    <a:pt x="1359068" y="584786"/>
                  </a:moveTo>
                  <a:cubicBezTo>
                    <a:pt x="1377377" y="598102"/>
                    <a:pt x="1382371" y="615301"/>
                    <a:pt x="1381816" y="636385"/>
                  </a:cubicBezTo>
                  <a:cubicBezTo>
                    <a:pt x="1381261" y="658578"/>
                    <a:pt x="1375158" y="683545"/>
                    <a:pt x="1401235" y="699080"/>
                  </a:cubicBezTo>
                  <a:cubicBezTo>
                    <a:pt x="1345197" y="689093"/>
                    <a:pt x="1339094" y="680216"/>
                    <a:pt x="1350746" y="628617"/>
                  </a:cubicBezTo>
                  <a:cubicBezTo>
                    <a:pt x="1354075" y="614747"/>
                    <a:pt x="1349081" y="599212"/>
                    <a:pt x="1359068" y="584786"/>
                  </a:cubicBezTo>
                  <a:close/>
                  <a:moveTo>
                    <a:pt x="738773" y="515433"/>
                  </a:moveTo>
                  <a:cubicBezTo>
                    <a:pt x="760412" y="509331"/>
                    <a:pt x="773173" y="523201"/>
                    <a:pt x="785934" y="537072"/>
                  </a:cubicBezTo>
                  <a:cubicBezTo>
                    <a:pt x="796476" y="548723"/>
                    <a:pt x="804244" y="561484"/>
                    <a:pt x="809792" y="582013"/>
                  </a:cubicBezTo>
                  <a:cubicBezTo>
                    <a:pt x="785934" y="559265"/>
                    <a:pt x="761522" y="548168"/>
                    <a:pt x="735999" y="538736"/>
                  </a:cubicBezTo>
                  <a:cubicBezTo>
                    <a:pt x="729896" y="536517"/>
                    <a:pt x="722683" y="534298"/>
                    <a:pt x="723793" y="525975"/>
                  </a:cubicBezTo>
                  <a:cubicBezTo>
                    <a:pt x="724903" y="518208"/>
                    <a:pt x="732670" y="517098"/>
                    <a:pt x="738773" y="515433"/>
                  </a:cubicBezTo>
                  <a:close/>
                  <a:moveTo>
                    <a:pt x="1271960" y="503782"/>
                  </a:moveTo>
                  <a:cubicBezTo>
                    <a:pt x="1288050" y="504337"/>
                    <a:pt x="1304695" y="507666"/>
                    <a:pt x="1329107" y="510995"/>
                  </a:cubicBezTo>
                  <a:cubicBezTo>
                    <a:pt x="1296373" y="518207"/>
                    <a:pt x="1283057" y="540401"/>
                    <a:pt x="1261973" y="557600"/>
                  </a:cubicBezTo>
                  <a:cubicBezTo>
                    <a:pt x="1260864" y="542065"/>
                    <a:pt x="1273625" y="529859"/>
                    <a:pt x="1256425" y="519317"/>
                  </a:cubicBezTo>
                  <a:cubicBezTo>
                    <a:pt x="1249212" y="514879"/>
                    <a:pt x="1257535" y="503227"/>
                    <a:pt x="1271960" y="503782"/>
                  </a:cubicBezTo>
                  <a:close/>
                  <a:moveTo>
                    <a:pt x="38584" y="494350"/>
                  </a:moveTo>
                  <a:cubicBezTo>
                    <a:pt x="46351" y="497679"/>
                    <a:pt x="40248" y="503227"/>
                    <a:pt x="40248" y="508221"/>
                  </a:cubicBezTo>
                  <a:cubicBezTo>
                    <a:pt x="39139" y="535963"/>
                    <a:pt x="41913" y="565924"/>
                    <a:pt x="855" y="571472"/>
                  </a:cubicBezTo>
                  <a:cubicBezTo>
                    <a:pt x="-2474" y="543731"/>
                    <a:pt x="3629" y="519317"/>
                    <a:pt x="24157" y="499344"/>
                  </a:cubicBezTo>
                  <a:cubicBezTo>
                    <a:pt x="28042" y="495460"/>
                    <a:pt x="32481" y="491576"/>
                    <a:pt x="38584" y="494350"/>
                  </a:cubicBezTo>
                  <a:close/>
                  <a:moveTo>
                    <a:pt x="314888" y="467713"/>
                  </a:moveTo>
                  <a:cubicBezTo>
                    <a:pt x="331696" y="471512"/>
                    <a:pt x="341449" y="488073"/>
                    <a:pt x="342073" y="517097"/>
                  </a:cubicBezTo>
                  <a:cubicBezTo>
                    <a:pt x="321545" y="486582"/>
                    <a:pt x="293804" y="482698"/>
                    <a:pt x="263842" y="482143"/>
                  </a:cubicBezTo>
                  <a:cubicBezTo>
                    <a:pt x="275632" y="474930"/>
                    <a:pt x="286347" y="470284"/>
                    <a:pt x="295806" y="468177"/>
                  </a:cubicBezTo>
                  <a:cubicBezTo>
                    <a:pt x="302899" y="466597"/>
                    <a:pt x="309286" y="466446"/>
                    <a:pt x="314888" y="467713"/>
                  </a:cubicBezTo>
                  <a:close/>
                  <a:moveTo>
                    <a:pt x="1495555" y="413345"/>
                  </a:moveTo>
                  <a:cubicBezTo>
                    <a:pt x="1495000" y="450518"/>
                    <a:pt x="1468369" y="473266"/>
                    <a:pt x="1445621" y="504891"/>
                  </a:cubicBezTo>
                  <a:cubicBezTo>
                    <a:pt x="1433969" y="453293"/>
                    <a:pt x="1470588" y="437203"/>
                    <a:pt x="1495555" y="413345"/>
                  </a:cubicBezTo>
                  <a:close/>
                  <a:moveTo>
                    <a:pt x="802579" y="373398"/>
                  </a:moveTo>
                  <a:cubicBezTo>
                    <a:pt x="804243" y="386714"/>
                    <a:pt x="804798" y="397811"/>
                    <a:pt x="807017" y="408353"/>
                  </a:cubicBezTo>
                  <a:cubicBezTo>
                    <a:pt x="808682" y="415566"/>
                    <a:pt x="810901" y="422779"/>
                    <a:pt x="803688" y="427772"/>
                  </a:cubicBezTo>
                  <a:cubicBezTo>
                    <a:pt x="795366" y="433320"/>
                    <a:pt x="788708" y="426107"/>
                    <a:pt x="782049" y="421669"/>
                  </a:cubicBezTo>
                  <a:cubicBezTo>
                    <a:pt x="775391" y="416675"/>
                    <a:pt x="769843" y="411127"/>
                    <a:pt x="775391" y="401140"/>
                  </a:cubicBezTo>
                  <a:cubicBezTo>
                    <a:pt x="781494" y="390043"/>
                    <a:pt x="789263" y="380611"/>
                    <a:pt x="802579" y="373398"/>
                  </a:cubicBezTo>
                  <a:close/>
                  <a:moveTo>
                    <a:pt x="508521" y="360082"/>
                  </a:moveTo>
                  <a:cubicBezTo>
                    <a:pt x="489103" y="390043"/>
                    <a:pt x="480780" y="419448"/>
                    <a:pt x="506857" y="448299"/>
                  </a:cubicBezTo>
                  <a:cubicBezTo>
                    <a:pt x="511850" y="454402"/>
                    <a:pt x="505192" y="457731"/>
                    <a:pt x="501864" y="461060"/>
                  </a:cubicBezTo>
                  <a:cubicBezTo>
                    <a:pt x="476896" y="484918"/>
                    <a:pt x="448599" y="505446"/>
                    <a:pt x="433064" y="541510"/>
                  </a:cubicBezTo>
                  <a:cubicBezTo>
                    <a:pt x="426961" y="515988"/>
                    <a:pt x="426406" y="510440"/>
                    <a:pt x="445825" y="493795"/>
                  </a:cubicBezTo>
                  <a:cubicBezTo>
                    <a:pt x="474677" y="468828"/>
                    <a:pt x="488548" y="441087"/>
                    <a:pt x="475232" y="402249"/>
                  </a:cubicBezTo>
                  <a:cubicBezTo>
                    <a:pt x="468574" y="382830"/>
                    <a:pt x="482445" y="367295"/>
                    <a:pt x="508521" y="360082"/>
                  </a:cubicBezTo>
                  <a:close/>
                  <a:moveTo>
                    <a:pt x="1032059" y="270157"/>
                  </a:moveTo>
                  <a:cubicBezTo>
                    <a:pt x="1038518" y="269195"/>
                    <a:pt x="1045037" y="268952"/>
                    <a:pt x="1051695" y="270200"/>
                  </a:cubicBezTo>
                  <a:cubicBezTo>
                    <a:pt x="1060572" y="271865"/>
                    <a:pt x="1066120" y="274084"/>
                    <a:pt x="1065565" y="283516"/>
                  </a:cubicBezTo>
                  <a:cubicBezTo>
                    <a:pt x="1063901" y="309038"/>
                    <a:pt x="1081655" y="316251"/>
                    <a:pt x="1101074" y="321799"/>
                  </a:cubicBezTo>
                  <a:cubicBezTo>
                    <a:pt x="1114945" y="325683"/>
                    <a:pt x="1128815" y="329567"/>
                    <a:pt x="1142686" y="333450"/>
                  </a:cubicBezTo>
                  <a:cubicBezTo>
                    <a:pt x="1129370" y="337334"/>
                    <a:pt x="1116609" y="337889"/>
                    <a:pt x="1103848" y="334560"/>
                  </a:cubicBezTo>
                  <a:cubicBezTo>
                    <a:pt x="1083874" y="329012"/>
                    <a:pt x="1063346" y="330121"/>
                    <a:pt x="1043372" y="332896"/>
                  </a:cubicBezTo>
                  <a:cubicBezTo>
                    <a:pt x="1002315" y="338999"/>
                    <a:pt x="982896" y="329012"/>
                    <a:pt x="968471" y="291839"/>
                  </a:cubicBezTo>
                  <a:cubicBezTo>
                    <a:pt x="966251" y="285181"/>
                    <a:pt x="965697" y="275194"/>
                    <a:pt x="973464" y="277413"/>
                  </a:cubicBezTo>
                  <a:cubicBezTo>
                    <a:pt x="993854" y="282407"/>
                    <a:pt x="1012683" y="273044"/>
                    <a:pt x="1032059" y="270157"/>
                  </a:cubicBezTo>
                  <a:close/>
                  <a:moveTo>
                    <a:pt x="1521008" y="263819"/>
                  </a:moveTo>
                  <a:cubicBezTo>
                    <a:pt x="1523158" y="265345"/>
                    <a:pt x="1524683" y="268258"/>
                    <a:pt x="1526625" y="270755"/>
                  </a:cubicBezTo>
                  <a:cubicBezTo>
                    <a:pt x="1527735" y="289619"/>
                    <a:pt x="1513309" y="300716"/>
                    <a:pt x="1503322" y="315142"/>
                  </a:cubicBezTo>
                  <a:cubicBezTo>
                    <a:pt x="1484458" y="319580"/>
                    <a:pt x="1473917" y="337890"/>
                    <a:pt x="1453943" y="345103"/>
                  </a:cubicBezTo>
                  <a:cubicBezTo>
                    <a:pt x="1460601" y="307374"/>
                    <a:pt x="1482794" y="284071"/>
                    <a:pt x="1511645" y="265207"/>
                  </a:cubicBezTo>
                  <a:cubicBezTo>
                    <a:pt x="1516084" y="262155"/>
                    <a:pt x="1518858" y="262294"/>
                    <a:pt x="1521008" y="263819"/>
                  </a:cubicBezTo>
                  <a:close/>
                  <a:moveTo>
                    <a:pt x="264189" y="260074"/>
                  </a:moveTo>
                  <a:cubicBezTo>
                    <a:pt x="275771" y="258409"/>
                    <a:pt x="287700" y="257716"/>
                    <a:pt x="300461" y="260213"/>
                  </a:cubicBezTo>
                  <a:cubicBezTo>
                    <a:pt x="283816" y="271864"/>
                    <a:pt x="264952" y="273528"/>
                    <a:pt x="247752" y="278522"/>
                  </a:cubicBezTo>
                  <a:cubicBezTo>
                    <a:pt x="220566" y="286289"/>
                    <a:pt x="202810" y="301825"/>
                    <a:pt x="198372" y="331231"/>
                  </a:cubicBezTo>
                  <a:cubicBezTo>
                    <a:pt x="194488" y="356753"/>
                    <a:pt x="187830" y="381721"/>
                    <a:pt x="183392" y="406688"/>
                  </a:cubicBezTo>
                  <a:cubicBezTo>
                    <a:pt x="182282" y="414455"/>
                    <a:pt x="180063" y="421113"/>
                    <a:pt x="172295" y="424442"/>
                  </a:cubicBezTo>
                  <a:cubicBezTo>
                    <a:pt x="172850" y="416120"/>
                    <a:pt x="172850" y="407243"/>
                    <a:pt x="172850" y="398920"/>
                  </a:cubicBezTo>
                  <a:cubicBezTo>
                    <a:pt x="179508" y="382275"/>
                    <a:pt x="182282" y="365076"/>
                    <a:pt x="183946" y="347876"/>
                  </a:cubicBezTo>
                  <a:cubicBezTo>
                    <a:pt x="188940" y="330677"/>
                    <a:pt x="196153" y="313476"/>
                    <a:pt x="198927" y="295722"/>
                  </a:cubicBezTo>
                  <a:cubicBezTo>
                    <a:pt x="202256" y="276857"/>
                    <a:pt x="213907" y="267425"/>
                    <a:pt x="229998" y="265761"/>
                  </a:cubicBezTo>
                  <a:cubicBezTo>
                    <a:pt x="241372" y="264374"/>
                    <a:pt x="252607" y="261739"/>
                    <a:pt x="264189" y="260074"/>
                  </a:cubicBezTo>
                  <a:close/>
                  <a:moveTo>
                    <a:pt x="1404565" y="156461"/>
                  </a:moveTo>
                  <a:cubicBezTo>
                    <a:pt x="1381817" y="180873"/>
                    <a:pt x="1351302" y="196408"/>
                    <a:pt x="1328554" y="220821"/>
                  </a:cubicBezTo>
                  <a:cubicBezTo>
                    <a:pt x="1309690" y="240796"/>
                    <a:pt x="1310245" y="243570"/>
                    <a:pt x="1336321" y="252447"/>
                  </a:cubicBezTo>
                  <a:cubicBezTo>
                    <a:pt x="1305806" y="249673"/>
                    <a:pt x="1277509" y="262434"/>
                    <a:pt x="1238671" y="264653"/>
                  </a:cubicBezTo>
                  <a:cubicBezTo>
                    <a:pt x="1293044" y="216937"/>
                    <a:pt x="1343534" y="179209"/>
                    <a:pt x="1404565" y="156461"/>
                  </a:cubicBezTo>
                  <a:close/>
                  <a:moveTo>
                    <a:pt x="912988" y="142035"/>
                  </a:moveTo>
                  <a:cubicBezTo>
                    <a:pt x="927413" y="140371"/>
                    <a:pt x="934626" y="163119"/>
                    <a:pt x="936845" y="178099"/>
                  </a:cubicBezTo>
                  <a:cubicBezTo>
                    <a:pt x="939620" y="199183"/>
                    <a:pt x="921310" y="190305"/>
                    <a:pt x="911323" y="193079"/>
                  </a:cubicBezTo>
                  <a:cubicBezTo>
                    <a:pt x="904111" y="189751"/>
                    <a:pt x="888021" y="198628"/>
                    <a:pt x="891350" y="183647"/>
                  </a:cubicBezTo>
                  <a:cubicBezTo>
                    <a:pt x="895233" y="168112"/>
                    <a:pt x="899117" y="143700"/>
                    <a:pt x="912988" y="142035"/>
                  </a:cubicBezTo>
                  <a:close/>
                  <a:moveTo>
                    <a:pt x="1100521" y="83224"/>
                  </a:moveTo>
                  <a:cubicBezTo>
                    <a:pt x="1128817" y="103753"/>
                    <a:pt x="1145462" y="129829"/>
                    <a:pt x="1160997" y="157016"/>
                  </a:cubicBezTo>
                  <a:cubicBezTo>
                    <a:pt x="1163771" y="162009"/>
                    <a:pt x="1164880" y="169222"/>
                    <a:pt x="1165435" y="175325"/>
                  </a:cubicBezTo>
                  <a:cubicBezTo>
                    <a:pt x="1167100" y="187531"/>
                    <a:pt x="1162661" y="200847"/>
                    <a:pt x="1150455" y="200292"/>
                  </a:cubicBezTo>
                  <a:cubicBezTo>
                    <a:pt x="1138249" y="199737"/>
                    <a:pt x="1144907" y="185312"/>
                    <a:pt x="1143797" y="176990"/>
                  </a:cubicBezTo>
                  <a:cubicBezTo>
                    <a:pt x="1142687" y="168667"/>
                    <a:pt x="1144352" y="159790"/>
                    <a:pt x="1142687" y="152022"/>
                  </a:cubicBezTo>
                  <a:cubicBezTo>
                    <a:pt x="1139913" y="138152"/>
                    <a:pt x="1134920" y="125946"/>
                    <a:pt x="1119385" y="120952"/>
                  </a:cubicBezTo>
                  <a:cubicBezTo>
                    <a:pt x="1103295" y="115959"/>
                    <a:pt x="1099966" y="129275"/>
                    <a:pt x="1093307" y="138707"/>
                  </a:cubicBezTo>
                  <a:cubicBezTo>
                    <a:pt x="1084430" y="150913"/>
                    <a:pt x="1073888" y="161455"/>
                    <a:pt x="1063901" y="172551"/>
                  </a:cubicBezTo>
                  <a:cubicBezTo>
                    <a:pt x="1061682" y="170887"/>
                    <a:pt x="1060017" y="168667"/>
                    <a:pt x="1057798" y="167003"/>
                  </a:cubicBezTo>
                  <a:cubicBezTo>
                    <a:pt x="1068340" y="137597"/>
                    <a:pt x="1098301" y="118733"/>
                    <a:pt x="1100521" y="83224"/>
                  </a:cubicBezTo>
                  <a:close/>
                  <a:moveTo>
                    <a:pt x="362046" y="66579"/>
                  </a:moveTo>
                  <a:cubicBezTo>
                    <a:pt x="390342" y="84334"/>
                    <a:pt x="396445" y="110410"/>
                    <a:pt x="399219" y="138153"/>
                  </a:cubicBezTo>
                  <a:cubicBezTo>
                    <a:pt x="401438" y="161455"/>
                    <a:pt x="385348" y="167004"/>
                    <a:pt x="365375" y="168113"/>
                  </a:cubicBezTo>
                  <a:cubicBezTo>
                    <a:pt x="364820" y="143146"/>
                    <a:pt x="373697" y="117623"/>
                    <a:pt x="352614" y="94875"/>
                  </a:cubicBezTo>
                  <a:cubicBezTo>
                    <a:pt x="345956" y="88217"/>
                    <a:pt x="359272" y="77676"/>
                    <a:pt x="362046" y="66579"/>
                  </a:cubicBezTo>
                  <a:close/>
                  <a:moveTo>
                    <a:pt x="737664" y="0"/>
                  </a:moveTo>
                  <a:cubicBezTo>
                    <a:pt x="763186" y="1664"/>
                    <a:pt x="783715" y="13871"/>
                    <a:pt x="803689" y="28296"/>
                  </a:cubicBezTo>
                  <a:cubicBezTo>
                    <a:pt x="813121" y="35509"/>
                    <a:pt x="809237" y="43831"/>
                    <a:pt x="799805" y="47715"/>
                  </a:cubicBezTo>
                  <a:cubicBezTo>
                    <a:pt x="762077" y="63250"/>
                    <a:pt x="729342" y="85998"/>
                    <a:pt x="697716" y="111520"/>
                  </a:cubicBezTo>
                  <a:cubicBezTo>
                    <a:pt x="687729" y="119842"/>
                    <a:pt x="672749" y="113739"/>
                    <a:pt x="659988" y="114294"/>
                  </a:cubicBezTo>
                  <a:cubicBezTo>
                    <a:pt x="654440" y="110965"/>
                    <a:pt x="648891" y="107081"/>
                    <a:pt x="643343" y="103753"/>
                  </a:cubicBezTo>
                  <a:cubicBezTo>
                    <a:pt x="645562" y="80450"/>
                    <a:pt x="645007" y="80450"/>
                    <a:pt x="668865" y="82669"/>
                  </a:cubicBezTo>
                  <a:cubicBezTo>
                    <a:pt x="672194" y="82669"/>
                    <a:pt x="676078" y="77676"/>
                    <a:pt x="679962" y="75456"/>
                  </a:cubicBezTo>
                  <a:cubicBezTo>
                    <a:pt x="706039" y="60476"/>
                    <a:pt x="727123" y="36064"/>
                    <a:pt x="760412" y="36619"/>
                  </a:cubicBezTo>
                  <a:cubicBezTo>
                    <a:pt x="765406" y="37173"/>
                    <a:pt x="769844" y="34954"/>
                    <a:pt x="770399" y="29406"/>
                  </a:cubicBezTo>
                  <a:cubicBezTo>
                    <a:pt x="770954" y="24412"/>
                    <a:pt x="769289" y="20529"/>
                    <a:pt x="764851" y="17755"/>
                  </a:cubicBezTo>
                  <a:cubicBezTo>
                    <a:pt x="755419" y="12206"/>
                    <a:pt x="745987" y="7213"/>
                    <a:pt x="737664" y="0"/>
                  </a:cubicBezTo>
                  <a:close/>
                </a:path>
              </a:pathLst>
            </a:custGeom>
            <a:solidFill>
              <a:srgbClr val="F34E34"/>
            </a:solidFill>
            <a:ln w="554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3F5030A1-5F2A-41BE-8931-8F7831C07010}"/>
              </a:ext>
            </a:extLst>
          </p:cNvPr>
          <p:cNvSpPr txBox="1"/>
          <p:nvPr/>
        </p:nvSpPr>
        <p:spPr>
          <a:xfrm>
            <a:off x="1593944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Hypertonic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E4117172-DA0E-4A8A-8E26-AB81354CE657}"/>
              </a:ext>
            </a:extLst>
          </p:cNvPr>
          <p:cNvSpPr txBox="1"/>
          <p:nvPr/>
        </p:nvSpPr>
        <p:spPr>
          <a:xfrm>
            <a:off x="4994803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Isotonic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7A0F185-2939-45DF-9D80-6DB3A18942BB}"/>
              </a:ext>
            </a:extLst>
          </p:cNvPr>
          <p:cNvSpPr txBox="1"/>
          <p:nvPr/>
        </p:nvSpPr>
        <p:spPr>
          <a:xfrm>
            <a:off x="8395661" y="1475242"/>
            <a:ext cx="22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Hypotonic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E6BE2B22-07AB-4A45-A4B7-B35EB1E16FA5}"/>
              </a:ext>
            </a:extLst>
          </p:cNvPr>
          <p:cNvGrpSpPr/>
          <p:nvPr/>
        </p:nvGrpSpPr>
        <p:grpSpPr>
          <a:xfrm>
            <a:off x="1443913" y="4502064"/>
            <a:ext cx="1858580" cy="818281"/>
            <a:chOff x="2824935" y="4392324"/>
            <a:chExt cx="1360406" cy="598949"/>
          </a:xfrm>
        </p:grpSpPr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A981F386-DCB5-4BEE-A07F-381E6492A0E5}"/>
                </a:ext>
              </a:extLst>
            </p:cNvPr>
            <p:cNvSpPr/>
            <p:nvPr/>
          </p:nvSpPr>
          <p:spPr>
            <a:xfrm>
              <a:off x="3583285" y="4392324"/>
              <a:ext cx="602056" cy="588473"/>
            </a:xfrm>
            <a:custGeom>
              <a:avLst/>
              <a:gdLst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5301 w 599109"/>
                <a:gd name="connsiteY2" fmla="*/ 306573 h 588473"/>
                <a:gd name="connsiteX3" fmla="*/ 237284 w 599109"/>
                <a:gd name="connsiteY3" fmla="*/ 28304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37284 w 599109"/>
                <a:gd name="connsiteY2" fmla="*/ 283045 h 588473"/>
                <a:gd name="connsiteX3" fmla="*/ 221495 w 599109"/>
                <a:gd name="connsiteY3" fmla="*/ 265825 h 588473"/>
                <a:gd name="connsiteX4" fmla="*/ 194493 w 599109"/>
                <a:gd name="connsiteY4" fmla="*/ 638 h 588473"/>
                <a:gd name="connsiteX5" fmla="*/ 250323 w 599109"/>
                <a:gd name="connsiteY5" fmla="*/ 9723 h 588473"/>
                <a:gd name="connsiteX6" fmla="*/ 421764 w 599109"/>
                <a:gd name="connsiteY6" fmla="*/ 15272 h 588473"/>
                <a:gd name="connsiteX7" fmla="*/ 526072 w 599109"/>
                <a:gd name="connsiteY7" fmla="*/ 117359 h 588473"/>
                <a:gd name="connsiteX8" fmla="*/ 526626 w 599109"/>
                <a:gd name="connsiteY8" fmla="*/ 172843 h 588473"/>
                <a:gd name="connsiteX9" fmla="*/ 556587 w 599109"/>
                <a:gd name="connsiteY9" fmla="*/ 222223 h 588473"/>
                <a:gd name="connsiteX10" fmla="*/ 595425 w 599109"/>
                <a:gd name="connsiteY10" fmla="*/ 260506 h 588473"/>
                <a:gd name="connsiteX11" fmla="*/ 592651 w 599109"/>
                <a:gd name="connsiteY11" fmla="*/ 279925 h 588473"/>
                <a:gd name="connsiteX12" fmla="*/ 521633 w 599109"/>
                <a:gd name="connsiteY12" fmla="*/ 419186 h 588473"/>
                <a:gd name="connsiteX13" fmla="*/ 515530 w 599109"/>
                <a:gd name="connsiteY13" fmla="*/ 454695 h 588473"/>
                <a:gd name="connsiteX14" fmla="*/ 461157 w 599109"/>
                <a:gd name="connsiteY14" fmla="*/ 499636 h 588473"/>
                <a:gd name="connsiteX15" fmla="*/ 312464 w 599109"/>
                <a:gd name="connsiteY15" fmla="*/ 549570 h 588473"/>
                <a:gd name="connsiteX16" fmla="*/ 161550 w 599109"/>
                <a:gd name="connsiteY16" fmla="*/ 542357 h 588473"/>
                <a:gd name="connsiteX17" fmla="*/ 143795 w 599109"/>
                <a:gd name="connsiteY17" fmla="*/ 524048 h 588473"/>
                <a:gd name="connsiteX18" fmla="*/ 161550 w 599109"/>
                <a:gd name="connsiteY18" fmla="*/ 481881 h 588473"/>
                <a:gd name="connsiteX19" fmla="*/ 135473 w 599109"/>
                <a:gd name="connsiteY19" fmla="*/ 383122 h 588473"/>
                <a:gd name="connsiteX20" fmla="*/ 111061 w 599109"/>
                <a:gd name="connsiteY20" fmla="*/ 373690 h 588473"/>
                <a:gd name="connsiteX21" fmla="*/ 89977 w 599109"/>
                <a:gd name="connsiteY21" fmla="*/ 386451 h 588473"/>
                <a:gd name="connsiteX22" fmla="*/ 44482 w 599109"/>
                <a:gd name="connsiteY22" fmla="*/ 401431 h 588473"/>
                <a:gd name="connsiteX23" fmla="*/ 49475 w 599109"/>
                <a:gd name="connsiteY23" fmla="*/ 362039 h 588473"/>
                <a:gd name="connsiteX24" fmla="*/ 8418 w 599109"/>
                <a:gd name="connsiteY24" fmla="*/ 287692 h 588473"/>
                <a:gd name="connsiteX25" fmla="*/ 650 w 599109"/>
                <a:gd name="connsiteY25" fmla="*/ 281589 h 588473"/>
                <a:gd name="connsiteX26" fmla="*/ 34495 w 599109"/>
                <a:gd name="connsiteY26" fmla="*/ 218339 h 588473"/>
                <a:gd name="connsiteX27" fmla="*/ 104958 w 599109"/>
                <a:gd name="connsiteY27" fmla="*/ 205023 h 588473"/>
                <a:gd name="connsiteX28" fmla="*/ 104958 w 599109"/>
                <a:gd name="connsiteY28" fmla="*/ 205023 h 588473"/>
                <a:gd name="connsiteX29" fmla="*/ 142131 w 599109"/>
                <a:gd name="connsiteY29" fmla="*/ 129566 h 588473"/>
                <a:gd name="connsiteX30" fmla="*/ 127151 w 599109"/>
                <a:gd name="connsiteY30" fmla="*/ 76857 h 588473"/>
                <a:gd name="connsiteX31" fmla="*/ 127151 w 599109"/>
                <a:gd name="connsiteY31" fmla="*/ 76857 h 588473"/>
                <a:gd name="connsiteX32" fmla="*/ 122712 w 599109"/>
                <a:gd name="connsiteY32" fmla="*/ 63541 h 588473"/>
                <a:gd name="connsiteX33" fmla="*/ 89977 w 599109"/>
                <a:gd name="connsiteY33" fmla="*/ 51890 h 588473"/>
                <a:gd name="connsiteX34" fmla="*/ 35050 w 599109"/>
                <a:gd name="connsiteY34" fmla="*/ 74638 h 588473"/>
                <a:gd name="connsiteX35" fmla="*/ 138247 w 599109"/>
                <a:gd name="connsiteY35" fmla="*/ 5285 h 588473"/>
                <a:gd name="connsiteX36" fmla="*/ 194493 w 599109"/>
                <a:gd name="connsiteY36" fmla="*/ 638 h 588473"/>
                <a:gd name="connsiteX0" fmla="*/ 221495 w 599109"/>
                <a:gd name="connsiteY0" fmla="*/ 265825 h 588473"/>
                <a:gd name="connsiteX1" fmla="*/ 231389 w 599109"/>
                <a:gd name="connsiteY1" fmla="*/ 282698 h 588473"/>
                <a:gd name="connsiteX2" fmla="*/ 221495 w 599109"/>
                <a:gd name="connsiteY2" fmla="*/ 265825 h 588473"/>
                <a:gd name="connsiteX3" fmla="*/ 194493 w 599109"/>
                <a:gd name="connsiteY3" fmla="*/ 638 h 588473"/>
                <a:gd name="connsiteX4" fmla="*/ 250323 w 599109"/>
                <a:gd name="connsiteY4" fmla="*/ 9723 h 588473"/>
                <a:gd name="connsiteX5" fmla="*/ 421764 w 599109"/>
                <a:gd name="connsiteY5" fmla="*/ 15272 h 588473"/>
                <a:gd name="connsiteX6" fmla="*/ 526072 w 599109"/>
                <a:gd name="connsiteY6" fmla="*/ 117359 h 588473"/>
                <a:gd name="connsiteX7" fmla="*/ 526626 w 599109"/>
                <a:gd name="connsiteY7" fmla="*/ 172843 h 588473"/>
                <a:gd name="connsiteX8" fmla="*/ 556587 w 599109"/>
                <a:gd name="connsiteY8" fmla="*/ 222223 h 588473"/>
                <a:gd name="connsiteX9" fmla="*/ 595425 w 599109"/>
                <a:gd name="connsiteY9" fmla="*/ 260506 h 588473"/>
                <a:gd name="connsiteX10" fmla="*/ 592651 w 599109"/>
                <a:gd name="connsiteY10" fmla="*/ 279925 h 588473"/>
                <a:gd name="connsiteX11" fmla="*/ 521633 w 599109"/>
                <a:gd name="connsiteY11" fmla="*/ 419186 h 588473"/>
                <a:gd name="connsiteX12" fmla="*/ 515530 w 599109"/>
                <a:gd name="connsiteY12" fmla="*/ 454695 h 588473"/>
                <a:gd name="connsiteX13" fmla="*/ 461157 w 599109"/>
                <a:gd name="connsiteY13" fmla="*/ 499636 h 588473"/>
                <a:gd name="connsiteX14" fmla="*/ 312464 w 599109"/>
                <a:gd name="connsiteY14" fmla="*/ 549570 h 588473"/>
                <a:gd name="connsiteX15" fmla="*/ 161550 w 599109"/>
                <a:gd name="connsiteY15" fmla="*/ 542357 h 588473"/>
                <a:gd name="connsiteX16" fmla="*/ 143795 w 599109"/>
                <a:gd name="connsiteY16" fmla="*/ 524048 h 588473"/>
                <a:gd name="connsiteX17" fmla="*/ 161550 w 599109"/>
                <a:gd name="connsiteY17" fmla="*/ 481881 h 588473"/>
                <a:gd name="connsiteX18" fmla="*/ 135473 w 599109"/>
                <a:gd name="connsiteY18" fmla="*/ 383122 h 588473"/>
                <a:gd name="connsiteX19" fmla="*/ 111061 w 599109"/>
                <a:gd name="connsiteY19" fmla="*/ 373690 h 588473"/>
                <a:gd name="connsiteX20" fmla="*/ 89977 w 599109"/>
                <a:gd name="connsiteY20" fmla="*/ 386451 h 588473"/>
                <a:gd name="connsiteX21" fmla="*/ 44482 w 599109"/>
                <a:gd name="connsiteY21" fmla="*/ 401431 h 588473"/>
                <a:gd name="connsiteX22" fmla="*/ 49475 w 599109"/>
                <a:gd name="connsiteY22" fmla="*/ 362039 h 588473"/>
                <a:gd name="connsiteX23" fmla="*/ 8418 w 599109"/>
                <a:gd name="connsiteY23" fmla="*/ 287692 h 588473"/>
                <a:gd name="connsiteX24" fmla="*/ 650 w 599109"/>
                <a:gd name="connsiteY24" fmla="*/ 281589 h 588473"/>
                <a:gd name="connsiteX25" fmla="*/ 34495 w 599109"/>
                <a:gd name="connsiteY25" fmla="*/ 218339 h 588473"/>
                <a:gd name="connsiteX26" fmla="*/ 104958 w 599109"/>
                <a:gd name="connsiteY26" fmla="*/ 205023 h 588473"/>
                <a:gd name="connsiteX27" fmla="*/ 104958 w 599109"/>
                <a:gd name="connsiteY27" fmla="*/ 205023 h 588473"/>
                <a:gd name="connsiteX28" fmla="*/ 142131 w 599109"/>
                <a:gd name="connsiteY28" fmla="*/ 129566 h 588473"/>
                <a:gd name="connsiteX29" fmla="*/ 127151 w 599109"/>
                <a:gd name="connsiteY29" fmla="*/ 76857 h 588473"/>
                <a:gd name="connsiteX30" fmla="*/ 127151 w 599109"/>
                <a:gd name="connsiteY30" fmla="*/ 76857 h 588473"/>
                <a:gd name="connsiteX31" fmla="*/ 122712 w 599109"/>
                <a:gd name="connsiteY31" fmla="*/ 63541 h 588473"/>
                <a:gd name="connsiteX32" fmla="*/ 89977 w 599109"/>
                <a:gd name="connsiteY32" fmla="*/ 51890 h 588473"/>
                <a:gd name="connsiteX33" fmla="*/ 35050 w 599109"/>
                <a:gd name="connsiteY33" fmla="*/ 74638 h 588473"/>
                <a:gd name="connsiteX34" fmla="*/ 138247 w 599109"/>
                <a:gd name="connsiteY34" fmla="*/ 5285 h 588473"/>
                <a:gd name="connsiteX35" fmla="*/ 194493 w 599109"/>
                <a:gd name="connsiteY3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7151 w 599109"/>
                <a:gd name="connsiteY27" fmla="*/ 76857 h 588473"/>
                <a:gd name="connsiteX28" fmla="*/ 122712 w 599109"/>
                <a:gd name="connsiteY28" fmla="*/ 63541 h 588473"/>
                <a:gd name="connsiteX29" fmla="*/ 89977 w 599109"/>
                <a:gd name="connsiteY29" fmla="*/ 51890 h 588473"/>
                <a:gd name="connsiteX30" fmla="*/ 35050 w 599109"/>
                <a:gd name="connsiteY30" fmla="*/ 74638 h 588473"/>
                <a:gd name="connsiteX31" fmla="*/ 138247 w 599109"/>
                <a:gd name="connsiteY31" fmla="*/ 5285 h 588473"/>
                <a:gd name="connsiteX32" fmla="*/ 194493 w 599109"/>
                <a:gd name="connsiteY3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7151 w 599109"/>
                <a:gd name="connsiteY26" fmla="*/ 76857 h 588473"/>
                <a:gd name="connsiteX27" fmla="*/ 122712 w 599109"/>
                <a:gd name="connsiteY27" fmla="*/ 63541 h 588473"/>
                <a:gd name="connsiteX28" fmla="*/ 89977 w 599109"/>
                <a:gd name="connsiteY28" fmla="*/ 51890 h 588473"/>
                <a:gd name="connsiteX29" fmla="*/ 35050 w 599109"/>
                <a:gd name="connsiteY29" fmla="*/ 74638 h 588473"/>
                <a:gd name="connsiteX30" fmla="*/ 138247 w 599109"/>
                <a:gd name="connsiteY30" fmla="*/ 5285 h 588473"/>
                <a:gd name="connsiteX31" fmla="*/ 194493 w 599109"/>
                <a:gd name="connsiteY31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42131 w 599109"/>
                <a:gd name="connsiteY25" fmla="*/ 129566 h 588473"/>
                <a:gd name="connsiteX26" fmla="*/ 122712 w 599109"/>
                <a:gd name="connsiteY26" fmla="*/ 63541 h 588473"/>
                <a:gd name="connsiteX27" fmla="*/ 89977 w 599109"/>
                <a:gd name="connsiteY27" fmla="*/ 51890 h 588473"/>
                <a:gd name="connsiteX28" fmla="*/ 35050 w 599109"/>
                <a:gd name="connsiteY28" fmla="*/ 74638 h 588473"/>
                <a:gd name="connsiteX29" fmla="*/ 138247 w 599109"/>
                <a:gd name="connsiteY29" fmla="*/ 5285 h 588473"/>
                <a:gd name="connsiteX30" fmla="*/ 194493 w 599109"/>
                <a:gd name="connsiteY30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122712 w 599109"/>
                <a:gd name="connsiteY25" fmla="*/ 63541 h 588473"/>
                <a:gd name="connsiteX26" fmla="*/ 89977 w 599109"/>
                <a:gd name="connsiteY26" fmla="*/ 51890 h 588473"/>
                <a:gd name="connsiteX27" fmla="*/ 35050 w 599109"/>
                <a:gd name="connsiteY27" fmla="*/ 74638 h 588473"/>
                <a:gd name="connsiteX28" fmla="*/ 138247 w 599109"/>
                <a:gd name="connsiteY28" fmla="*/ 5285 h 588473"/>
                <a:gd name="connsiteX29" fmla="*/ 194493 w 599109"/>
                <a:gd name="connsiteY29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89977 w 599109"/>
                <a:gd name="connsiteY25" fmla="*/ 51890 h 588473"/>
                <a:gd name="connsiteX26" fmla="*/ 35050 w 599109"/>
                <a:gd name="connsiteY26" fmla="*/ 74638 h 588473"/>
                <a:gd name="connsiteX27" fmla="*/ 138247 w 599109"/>
                <a:gd name="connsiteY27" fmla="*/ 5285 h 588473"/>
                <a:gd name="connsiteX28" fmla="*/ 194493 w 599109"/>
                <a:gd name="connsiteY28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104958 w 599109"/>
                <a:gd name="connsiteY24" fmla="*/ 205023 h 588473"/>
                <a:gd name="connsiteX25" fmla="*/ 35050 w 599109"/>
                <a:gd name="connsiteY25" fmla="*/ 74638 h 588473"/>
                <a:gd name="connsiteX26" fmla="*/ 138247 w 599109"/>
                <a:gd name="connsiteY26" fmla="*/ 5285 h 588473"/>
                <a:gd name="connsiteX27" fmla="*/ 194493 w 599109"/>
                <a:gd name="connsiteY27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111061 w 599109"/>
                <a:gd name="connsiteY16" fmla="*/ 373690 h 588473"/>
                <a:gd name="connsiteX17" fmla="*/ 89977 w 599109"/>
                <a:gd name="connsiteY17" fmla="*/ 386451 h 588473"/>
                <a:gd name="connsiteX18" fmla="*/ 44482 w 599109"/>
                <a:gd name="connsiteY18" fmla="*/ 401431 h 588473"/>
                <a:gd name="connsiteX19" fmla="*/ 49475 w 599109"/>
                <a:gd name="connsiteY19" fmla="*/ 362039 h 588473"/>
                <a:gd name="connsiteX20" fmla="*/ 8418 w 599109"/>
                <a:gd name="connsiteY20" fmla="*/ 287692 h 588473"/>
                <a:gd name="connsiteX21" fmla="*/ 650 w 599109"/>
                <a:gd name="connsiteY21" fmla="*/ 281589 h 588473"/>
                <a:gd name="connsiteX22" fmla="*/ 34495 w 599109"/>
                <a:gd name="connsiteY22" fmla="*/ 218339 h 588473"/>
                <a:gd name="connsiteX23" fmla="*/ 104958 w 599109"/>
                <a:gd name="connsiteY23" fmla="*/ 205023 h 588473"/>
                <a:gd name="connsiteX24" fmla="*/ 35050 w 599109"/>
                <a:gd name="connsiteY24" fmla="*/ 74638 h 588473"/>
                <a:gd name="connsiteX25" fmla="*/ 138247 w 599109"/>
                <a:gd name="connsiteY25" fmla="*/ 5285 h 588473"/>
                <a:gd name="connsiteX26" fmla="*/ 194493 w 599109"/>
                <a:gd name="connsiteY26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135473 w 599109"/>
                <a:gd name="connsiteY15" fmla="*/ 383122 h 588473"/>
                <a:gd name="connsiteX16" fmla="*/ 89977 w 599109"/>
                <a:gd name="connsiteY16" fmla="*/ 386451 h 588473"/>
                <a:gd name="connsiteX17" fmla="*/ 44482 w 599109"/>
                <a:gd name="connsiteY17" fmla="*/ 401431 h 588473"/>
                <a:gd name="connsiteX18" fmla="*/ 49475 w 599109"/>
                <a:gd name="connsiteY18" fmla="*/ 362039 h 588473"/>
                <a:gd name="connsiteX19" fmla="*/ 8418 w 599109"/>
                <a:gd name="connsiteY19" fmla="*/ 287692 h 588473"/>
                <a:gd name="connsiteX20" fmla="*/ 650 w 599109"/>
                <a:gd name="connsiteY20" fmla="*/ 281589 h 588473"/>
                <a:gd name="connsiteX21" fmla="*/ 34495 w 599109"/>
                <a:gd name="connsiteY21" fmla="*/ 218339 h 588473"/>
                <a:gd name="connsiteX22" fmla="*/ 104958 w 599109"/>
                <a:gd name="connsiteY22" fmla="*/ 205023 h 588473"/>
                <a:gd name="connsiteX23" fmla="*/ 35050 w 599109"/>
                <a:gd name="connsiteY23" fmla="*/ 74638 h 588473"/>
                <a:gd name="connsiteX24" fmla="*/ 138247 w 599109"/>
                <a:gd name="connsiteY24" fmla="*/ 5285 h 588473"/>
                <a:gd name="connsiteX25" fmla="*/ 194493 w 599109"/>
                <a:gd name="connsiteY25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89977 w 599109"/>
                <a:gd name="connsiteY15" fmla="*/ 386451 h 588473"/>
                <a:gd name="connsiteX16" fmla="*/ 44482 w 599109"/>
                <a:gd name="connsiteY16" fmla="*/ 401431 h 588473"/>
                <a:gd name="connsiteX17" fmla="*/ 49475 w 599109"/>
                <a:gd name="connsiteY17" fmla="*/ 362039 h 588473"/>
                <a:gd name="connsiteX18" fmla="*/ 8418 w 599109"/>
                <a:gd name="connsiteY18" fmla="*/ 287692 h 588473"/>
                <a:gd name="connsiteX19" fmla="*/ 650 w 599109"/>
                <a:gd name="connsiteY19" fmla="*/ 281589 h 588473"/>
                <a:gd name="connsiteX20" fmla="*/ 34495 w 599109"/>
                <a:gd name="connsiteY20" fmla="*/ 218339 h 588473"/>
                <a:gd name="connsiteX21" fmla="*/ 104958 w 599109"/>
                <a:gd name="connsiteY21" fmla="*/ 205023 h 588473"/>
                <a:gd name="connsiteX22" fmla="*/ 35050 w 599109"/>
                <a:gd name="connsiteY22" fmla="*/ 74638 h 588473"/>
                <a:gd name="connsiteX23" fmla="*/ 138247 w 599109"/>
                <a:gd name="connsiteY23" fmla="*/ 5285 h 588473"/>
                <a:gd name="connsiteX24" fmla="*/ 194493 w 599109"/>
                <a:gd name="connsiteY24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161550 w 599109"/>
                <a:gd name="connsiteY14" fmla="*/ 481881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44482 w 599109"/>
                <a:gd name="connsiteY14" fmla="*/ 401431 h 588473"/>
                <a:gd name="connsiteX15" fmla="*/ 49475 w 599109"/>
                <a:gd name="connsiteY15" fmla="*/ 362039 h 588473"/>
                <a:gd name="connsiteX16" fmla="*/ 8418 w 599109"/>
                <a:gd name="connsiteY16" fmla="*/ 287692 h 588473"/>
                <a:gd name="connsiteX17" fmla="*/ 650 w 599109"/>
                <a:gd name="connsiteY17" fmla="*/ 281589 h 588473"/>
                <a:gd name="connsiteX18" fmla="*/ 34495 w 599109"/>
                <a:gd name="connsiteY18" fmla="*/ 218339 h 588473"/>
                <a:gd name="connsiteX19" fmla="*/ 104958 w 599109"/>
                <a:gd name="connsiteY19" fmla="*/ 205023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81360 w 599109"/>
                <a:gd name="connsiteY14" fmla="*/ 451997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4958 w 599109"/>
                <a:gd name="connsiteY20" fmla="*/ 20502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10021 w 599109"/>
                <a:gd name="connsiteY20" fmla="*/ 147561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0008 w 599109"/>
                <a:gd name="connsiteY20" fmla="*/ 145063 h 588473"/>
                <a:gd name="connsiteX21" fmla="*/ 35050 w 599109"/>
                <a:gd name="connsiteY21" fmla="*/ 74638 h 588473"/>
                <a:gd name="connsiteX22" fmla="*/ 138247 w 599109"/>
                <a:gd name="connsiteY22" fmla="*/ 5285 h 588473"/>
                <a:gd name="connsiteX23" fmla="*/ 194493 w 599109"/>
                <a:gd name="connsiteY23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493 w 599109"/>
                <a:gd name="connsiteY0" fmla="*/ 638 h 588473"/>
                <a:gd name="connsiteX1" fmla="*/ 250323 w 599109"/>
                <a:gd name="connsiteY1" fmla="*/ 9723 h 588473"/>
                <a:gd name="connsiteX2" fmla="*/ 421764 w 599109"/>
                <a:gd name="connsiteY2" fmla="*/ 15272 h 588473"/>
                <a:gd name="connsiteX3" fmla="*/ 526072 w 599109"/>
                <a:gd name="connsiteY3" fmla="*/ 117359 h 588473"/>
                <a:gd name="connsiteX4" fmla="*/ 526626 w 599109"/>
                <a:gd name="connsiteY4" fmla="*/ 172843 h 588473"/>
                <a:gd name="connsiteX5" fmla="*/ 556587 w 599109"/>
                <a:gd name="connsiteY5" fmla="*/ 222223 h 588473"/>
                <a:gd name="connsiteX6" fmla="*/ 595425 w 599109"/>
                <a:gd name="connsiteY6" fmla="*/ 260506 h 588473"/>
                <a:gd name="connsiteX7" fmla="*/ 592651 w 599109"/>
                <a:gd name="connsiteY7" fmla="*/ 279925 h 588473"/>
                <a:gd name="connsiteX8" fmla="*/ 521633 w 599109"/>
                <a:gd name="connsiteY8" fmla="*/ 419186 h 588473"/>
                <a:gd name="connsiteX9" fmla="*/ 515530 w 599109"/>
                <a:gd name="connsiteY9" fmla="*/ 454695 h 588473"/>
                <a:gd name="connsiteX10" fmla="*/ 461157 w 599109"/>
                <a:gd name="connsiteY10" fmla="*/ 499636 h 588473"/>
                <a:gd name="connsiteX11" fmla="*/ 312464 w 599109"/>
                <a:gd name="connsiteY11" fmla="*/ 549570 h 588473"/>
                <a:gd name="connsiteX12" fmla="*/ 161550 w 599109"/>
                <a:gd name="connsiteY12" fmla="*/ 542357 h 588473"/>
                <a:gd name="connsiteX13" fmla="*/ 143795 w 599109"/>
                <a:gd name="connsiteY13" fmla="*/ 524048 h 588473"/>
                <a:gd name="connsiteX14" fmla="*/ 78862 w 599109"/>
                <a:gd name="connsiteY14" fmla="*/ 474482 h 588473"/>
                <a:gd name="connsiteX15" fmla="*/ 44482 w 599109"/>
                <a:gd name="connsiteY15" fmla="*/ 401431 h 588473"/>
                <a:gd name="connsiteX16" fmla="*/ 49475 w 599109"/>
                <a:gd name="connsiteY16" fmla="*/ 362039 h 588473"/>
                <a:gd name="connsiteX17" fmla="*/ 8418 w 599109"/>
                <a:gd name="connsiteY17" fmla="*/ 287692 h 588473"/>
                <a:gd name="connsiteX18" fmla="*/ 650 w 599109"/>
                <a:gd name="connsiteY18" fmla="*/ 281589 h 588473"/>
                <a:gd name="connsiteX19" fmla="*/ 34495 w 599109"/>
                <a:gd name="connsiteY19" fmla="*/ 218339 h 588473"/>
                <a:gd name="connsiteX20" fmla="*/ 35050 w 599109"/>
                <a:gd name="connsiteY20" fmla="*/ 74638 h 588473"/>
                <a:gd name="connsiteX21" fmla="*/ 138247 w 599109"/>
                <a:gd name="connsiteY21" fmla="*/ 5285 h 588473"/>
                <a:gd name="connsiteX22" fmla="*/ 194493 w 599109"/>
                <a:gd name="connsiteY22" fmla="*/ 638 h 588473"/>
                <a:gd name="connsiteX0" fmla="*/ 194177 w 598793"/>
                <a:gd name="connsiteY0" fmla="*/ 638 h 588473"/>
                <a:gd name="connsiteX1" fmla="*/ 250007 w 598793"/>
                <a:gd name="connsiteY1" fmla="*/ 9723 h 588473"/>
                <a:gd name="connsiteX2" fmla="*/ 421448 w 598793"/>
                <a:gd name="connsiteY2" fmla="*/ 15272 h 588473"/>
                <a:gd name="connsiteX3" fmla="*/ 525756 w 598793"/>
                <a:gd name="connsiteY3" fmla="*/ 117359 h 588473"/>
                <a:gd name="connsiteX4" fmla="*/ 526310 w 598793"/>
                <a:gd name="connsiteY4" fmla="*/ 172843 h 588473"/>
                <a:gd name="connsiteX5" fmla="*/ 556271 w 598793"/>
                <a:gd name="connsiteY5" fmla="*/ 222223 h 588473"/>
                <a:gd name="connsiteX6" fmla="*/ 595109 w 598793"/>
                <a:gd name="connsiteY6" fmla="*/ 260506 h 588473"/>
                <a:gd name="connsiteX7" fmla="*/ 592335 w 598793"/>
                <a:gd name="connsiteY7" fmla="*/ 279925 h 588473"/>
                <a:gd name="connsiteX8" fmla="*/ 521317 w 598793"/>
                <a:gd name="connsiteY8" fmla="*/ 419186 h 588473"/>
                <a:gd name="connsiteX9" fmla="*/ 515214 w 598793"/>
                <a:gd name="connsiteY9" fmla="*/ 454695 h 588473"/>
                <a:gd name="connsiteX10" fmla="*/ 460841 w 598793"/>
                <a:gd name="connsiteY10" fmla="*/ 499636 h 588473"/>
                <a:gd name="connsiteX11" fmla="*/ 312148 w 598793"/>
                <a:gd name="connsiteY11" fmla="*/ 549570 h 588473"/>
                <a:gd name="connsiteX12" fmla="*/ 161234 w 598793"/>
                <a:gd name="connsiteY12" fmla="*/ 542357 h 588473"/>
                <a:gd name="connsiteX13" fmla="*/ 143479 w 598793"/>
                <a:gd name="connsiteY13" fmla="*/ 524048 h 588473"/>
                <a:gd name="connsiteX14" fmla="*/ 78546 w 598793"/>
                <a:gd name="connsiteY14" fmla="*/ 474482 h 588473"/>
                <a:gd name="connsiteX15" fmla="*/ 44166 w 598793"/>
                <a:gd name="connsiteY15" fmla="*/ 401431 h 588473"/>
                <a:gd name="connsiteX16" fmla="*/ 49159 w 598793"/>
                <a:gd name="connsiteY16" fmla="*/ 362039 h 588473"/>
                <a:gd name="connsiteX17" fmla="*/ 8102 w 598793"/>
                <a:gd name="connsiteY17" fmla="*/ 287692 h 588473"/>
                <a:gd name="connsiteX18" fmla="*/ 334 w 598793"/>
                <a:gd name="connsiteY18" fmla="*/ 281589 h 588473"/>
                <a:gd name="connsiteX19" fmla="*/ 19189 w 598793"/>
                <a:gd name="connsiteY19" fmla="*/ 208346 h 588473"/>
                <a:gd name="connsiteX20" fmla="*/ 34734 w 598793"/>
                <a:gd name="connsiteY20" fmla="*/ 74638 h 588473"/>
                <a:gd name="connsiteX21" fmla="*/ 137931 w 598793"/>
                <a:gd name="connsiteY21" fmla="*/ 5285 h 588473"/>
                <a:gd name="connsiteX22" fmla="*/ 194177 w 598793"/>
                <a:gd name="connsiteY22" fmla="*/ 638 h 588473"/>
                <a:gd name="connsiteX0" fmla="*/ 206526 w 611142"/>
                <a:gd name="connsiteY0" fmla="*/ 638 h 588473"/>
                <a:gd name="connsiteX1" fmla="*/ 262356 w 611142"/>
                <a:gd name="connsiteY1" fmla="*/ 9723 h 588473"/>
                <a:gd name="connsiteX2" fmla="*/ 433797 w 611142"/>
                <a:gd name="connsiteY2" fmla="*/ 15272 h 588473"/>
                <a:gd name="connsiteX3" fmla="*/ 538105 w 611142"/>
                <a:gd name="connsiteY3" fmla="*/ 117359 h 588473"/>
                <a:gd name="connsiteX4" fmla="*/ 538659 w 611142"/>
                <a:gd name="connsiteY4" fmla="*/ 172843 h 588473"/>
                <a:gd name="connsiteX5" fmla="*/ 568620 w 611142"/>
                <a:gd name="connsiteY5" fmla="*/ 222223 h 588473"/>
                <a:gd name="connsiteX6" fmla="*/ 607458 w 611142"/>
                <a:gd name="connsiteY6" fmla="*/ 260506 h 588473"/>
                <a:gd name="connsiteX7" fmla="*/ 604684 w 611142"/>
                <a:gd name="connsiteY7" fmla="*/ 279925 h 588473"/>
                <a:gd name="connsiteX8" fmla="*/ 533666 w 611142"/>
                <a:gd name="connsiteY8" fmla="*/ 419186 h 588473"/>
                <a:gd name="connsiteX9" fmla="*/ 527563 w 611142"/>
                <a:gd name="connsiteY9" fmla="*/ 454695 h 588473"/>
                <a:gd name="connsiteX10" fmla="*/ 473190 w 611142"/>
                <a:gd name="connsiteY10" fmla="*/ 499636 h 588473"/>
                <a:gd name="connsiteX11" fmla="*/ 324497 w 611142"/>
                <a:gd name="connsiteY11" fmla="*/ 549570 h 588473"/>
                <a:gd name="connsiteX12" fmla="*/ 173583 w 611142"/>
                <a:gd name="connsiteY12" fmla="*/ 542357 h 588473"/>
                <a:gd name="connsiteX13" fmla="*/ 155828 w 611142"/>
                <a:gd name="connsiteY13" fmla="*/ 524048 h 588473"/>
                <a:gd name="connsiteX14" fmla="*/ 90895 w 611142"/>
                <a:gd name="connsiteY14" fmla="*/ 474482 h 588473"/>
                <a:gd name="connsiteX15" fmla="*/ 56515 w 611142"/>
                <a:gd name="connsiteY15" fmla="*/ 401431 h 588473"/>
                <a:gd name="connsiteX16" fmla="*/ 61508 w 611142"/>
                <a:gd name="connsiteY16" fmla="*/ 362039 h 588473"/>
                <a:gd name="connsiteX17" fmla="*/ 20451 w 611142"/>
                <a:gd name="connsiteY17" fmla="*/ 287692 h 588473"/>
                <a:gd name="connsiteX18" fmla="*/ 191 w 611142"/>
                <a:gd name="connsiteY18" fmla="*/ 254107 h 588473"/>
                <a:gd name="connsiteX19" fmla="*/ 31538 w 611142"/>
                <a:gd name="connsiteY19" fmla="*/ 208346 h 588473"/>
                <a:gd name="connsiteX20" fmla="*/ 47083 w 611142"/>
                <a:gd name="connsiteY20" fmla="*/ 74638 h 588473"/>
                <a:gd name="connsiteX21" fmla="*/ 150280 w 611142"/>
                <a:gd name="connsiteY21" fmla="*/ 5285 h 588473"/>
                <a:gd name="connsiteX22" fmla="*/ 206526 w 611142"/>
                <a:gd name="connsiteY22" fmla="*/ 638 h 588473"/>
                <a:gd name="connsiteX0" fmla="*/ 187298 w 591914"/>
                <a:gd name="connsiteY0" fmla="*/ 638 h 588473"/>
                <a:gd name="connsiteX1" fmla="*/ 243128 w 591914"/>
                <a:gd name="connsiteY1" fmla="*/ 9723 h 588473"/>
                <a:gd name="connsiteX2" fmla="*/ 414569 w 591914"/>
                <a:gd name="connsiteY2" fmla="*/ 15272 h 588473"/>
                <a:gd name="connsiteX3" fmla="*/ 518877 w 591914"/>
                <a:gd name="connsiteY3" fmla="*/ 117359 h 588473"/>
                <a:gd name="connsiteX4" fmla="*/ 519431 w 591914"/>
                <a:gd name="connsiteY4" fmla="*/ 172843 h 588473"/>
                <a:gd name="connsiteX5" fmla="*/ 549392 w 591914"/>
                <a:gd name="connsiteY5" fmla="*/ 222223 h 588473"/>
                <a:gd name="connsiteX6" fmla="*/ 588230 w 591914"/>
                <a:gd name="connsiteY6" fmla="*/ 260506 h 588473"/>
                <a:gd name="connsiteX7" fmla="*/ 585456 w 591914"/>
                <a:gd name="connsiteY7" fmla="*/ 279925 h 588473"/>
                <a:gd name="connsiteX8" fmla="*/ 514438 w 591914"/>
                <a:gd name="connsiteY8" fmla="*/ 419186 h 588473"/>
                <a:gd name="connsiteX9" fmla="*/ 508335 w 591914"/>
                <a:gd name="connsiteY9" fmla="*/ 454695 h 588473"/>
                <a:gd name="connsiteX10" fmla="*/ 453962 w 591914"/>
                <a:gd name="connsiteY10" fmla="*/ 499636 h 588473"/>
                <a:gd name="connsiteX11" fmla="*/ 305269 w 591914"/>
                <a:gd name="connsiteY11" fmla="*/ 549570 h 588473"/>
                <a:gd name="connsiteX12" fmla="*/ 154355 w 591914"/>
                <a:gd name="connsiteY12" fmla="*/ 542357 h 588473"/>
                <a:gd name="connsiteX13" fmla="*/ 136600 w 591914"/>
                <a:gd name="connsiteY13" fmla="*/ 524048 h 588473"/>
                <a:gd name="connsiteX14" fmla="*/ 71667 w 591914"/>
                <a:gd name="connsiteY14" fmla="*/ 474482 h 588473"/>
                <a:gd name="connsiteX15" fmla="*/ 37287 w 591914"/>
                <a:gd name="connsiteY15" fmla="*/ 401431 h 588473"/>
                <a:gd name="connsiteX16" fmla="*/ 42280 w 591914"/>
                <a:gd name="connsiteY16" fmla="*/ 362039 h 588473"/>
                <a:gd name="connsiteX17" fmla="*/ 1223 w 591914"/>
                <a:gd name="connsiteY17" fmla="*/ 287692 h 588473"/>
                <a:gd name="connsiteX18" fmla="*/ 12310 w 591914"/>
                <a:gd name="connsiteY18" fmla="*/ 208346 h 588473"/>
                <a:gd name="connsiteX19" fmla="*/ 27855 w 591914"/>
                <a:gd name="connsiteY19" fmla="*/ 74638 h 588473"/>
                <a:gd name="connsiteX20" fmla="*/ 131052 w 591914"/>
                <a:gd name="connsiteY20" fmla="*/ 5285 h 588473"/>
                <a:gd name="connsiteX21" fmla="*/ 187298 w 591914"/>
                <a:gd name="connsiteY21" fmla="*/ 638 h 588473"/>
                <a:gd name="connsiteX0" fmla="*/ 193423 w 598039"/>
                <a:gd name="connsiteY0" fmla="*/ 638 h 588473"/>
                <a:gd name="connsiteX1" fmla="*/ 249253 w 598039"/>
                <a:gd name="connsiteY1" fmla="*/ 9723 h 588473"/>
                <a:gd name="connsiteX2" fmla="*/ 420694 w 598039"/>
                <a:gd name="connsiteY2" fmla="*/ 15272 h 588473"/>
                <a:gd name="connsiteX3" fmla="*/ 525002 w 598039"/>
                <a:gd name="connsiteY3" fmla="*/ 117359 h 588473"/>
                <a:gd name="connsiteX4" fmla="*/ 525556 w 598039"/>
                <a:gd name="connsiteY4" fmla="*/ 172843 h 588473"/>
                <a:gd name="connsiteX5" fmla="*/ 555517 w 598039"/>
                <a:gd name="connsiteY5" fmla="*/ 222223 h 588473"/>
                <a:gd name="connsiteX6" fmla="*/ 594355 w 598039"/>
                <a:gd name="connsiteY6" fmla="*/ 260506 h 588473"/>
                <a:gd name="connsiteX7" fmla="*/ 591581 w 598039"/>
                <a:gd name="connsiteY7" fmla="*/ 279925 h 588473"/>
                <a:gd name="connsiteX8" fmla="*/ 520563 w 598039"/>
                <a:gd name="connsiteY8" fmla="*/ 419186 h 588473"/>
                <a:gd name="connsiteX9" fmla="*/ 514460 w 598039"/>
                <a:gd name="connsiteY9" fmla="*/ 454695 h 588473"/>
                <a:gd name="connsiteX10" fmla="*/ 460087 w 598039"/>
                <a:gd name="connsiteY10" fmla="*/ 499636 h 588473"/>
                <a:gd name="connsiteX11" fmla="*/ 311394 w 598039"/>
                <a:gd name="connsiteY11" fmla="*/ 549570 h 588473"/>
                <a:gd name="connsiteX12" fmla="*/ 160480 w 598039"/>
                <a:gd name="connsiteY12" fmla="*/ 542357 h 588473"/>
                <a:gd name="connsiteX13" fmla="*/ 142725 w 598039"/>
                <a:gd name="connsiteY13" fmla="*/ 524048 h 588473"/>
                <a:gd name="connsiteX14" fmla="*/ 77792 w 598039"/>
                <a:gd name="connsiteY14" fmla="*/ 474482 h 588473"/>
                <a:gd name="connsiteX15" fmla="*/ 43412 w 598039"/>
                <a:gd name="connsiteY15" fmla="*/ 401431 h 588473"/>
                <a:gd name="connsiteX16" fmla="*/ 48405 w 598039"/>
                <a:gd name="connsiteY16" fmla="*/ 362039 h 588473"/>
                <a:gd name="connsiteX17" fmla="*/ 7348 w 598039"/>
                <a:gd name="connsiteY17" fmla="*/ 287692 h 588473"/>
                <a:gd name="connsiteX18" fmla="*/ 18435 w 598039"/>
                <a:gd name="connsiteY18" fmla="*/ 208346 h 588473"/>
                <a:gd name="connsiteX19" fmla="*/ 33980 w 598039"/>
                <a:gd name="connsiteY19" fmla="*/ 74638 h 588473"/>
                <a:gd name="connsiteX20" fmla="*/ 137177 w 598039"/>
                <a:gd name="connsiteY20" fmla="*/ 5285 h 588473"/>
                <a:gd name="connsiteX21" fmla="*/ 193423 w 598039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1097 w 595713"/>
                <a:gd name="connsiteY0" fmla="*/ 638 h 588473"/>
                <a:gd name="connsiteX1" fmla="*/ 246927 w 595713"/>
                <a:gd name="connsiteY1" fmla="*/ 9723 h 588473"/>
                <a:gd name="connsiteX2" fmla="*/ 418368 w 595713"/>
                <a:gd name="connsiteY2" fmla="*/ 15272 h 588473"/>
                <a:gd name="connsiteX3" fmla="*/ 522676 w 595713"/>
                <a:gd name="connsiteY3" fmla="*/ 117359 h 588473"/>
                <a:gd name="connsiteX4" fmla="*/ 523230 w 595713"/>
                <a:gd name="connsiteY4" fmla="*/ 172843 h 588473"/>
                <a:gd name="connsiteX5" fmla="*/ 553191 w 595713"/>
                <a:gd name="connsiteY5" fmla="*/ 222223 h 588473"/>
                <a:gd name="connsiteX6" fmla="*/ 592029 w 595713"/>
                <a:gd name="connsiteY6" fmla="*/ 260506 h 588473"/>
                <a:gd name="connsiteX7" fmla="*/ 589255 w 595713"/>
                <a:gd name="connsiteY7" fmla="*/ 279925 h 588473"/>
                <a:gd name="connsiteX8" fmla="*/ 518237 w 595713"/>
                <a:gd name="connsiteY8" fmla="*/ 419186 h 588473"/>
                <a:gd name="connsiteX9" fmla="*/ 512134 w 595713"/>
                <a:gd name="connsiteY9" fmla="*/ 454695 h 588473"/>
                <a:gd name="connsiteX10" fmla="*/ 457761 w 595713"/>
                <a:gd name="connsiteY10" fmla="*/ 499636 h 588473"/>
                <a:gd name="connsiteX11" fmla="*/ 309068 w 595713"/>
                <a:gd name="connsiteY11" fmla="*/ 549570 h 588473"/>
                <a:gd name="connsiteX12" fmla="*/ 158154 w 595713"/>
                <a:gd name="connsiteY12" fmla="*/ 542357 h 588473"/>
                <a:gd name="connsiteX13" fmla="*/ 140399 w 595713"/>
                <a:gd name="connsiteY13" fmla="*/ 524048 h 588473"/>
                <a:gd name="connsiteX14" fmla="*/ 75466 w 595713"/>
                <a:gd name="connsiteY14" fmla="*/ 474482 h 588473"/>
                <a:gd name="connsiteX15" fmla="*/ 41086 w 595713"/>
                <a:gd name="connsiteY15" fmla="*/ 401431 h 588473"/>
                <a:gd name="connsiteX16" fmla="*/ 46079 w 595713"/>
                <a:gd name="connsiteY16" fmla="*/ 362039 h 588473"/>
                <a:gd name="connsiteX17" fmla="*/ 5022 w 595713"/>
                <a:gd name="connsiteY17" fmla="*/ 287692 h 588473"/>
                <a:gd name="connsiteX18" fmla="*/ 3617 w 595713"/>
                <a:gd name="connsiteY18" fmla="*/ 180864 h 588473"/>
                <a:gd name="connsiteX19" fmla="*/ 31654 w 595713"/>
                <a:gd name="connsiteY19" fmla="*/ 74638 h 588473"/>
                <a:gd name="connsiteX20" fmla="*/ 134851 w 595713"/>
                <a:gd name="connsiteY20" fmla="*/ 5285 h 588473"/>
                <a:gd name="connsiteX21" fmla="*/ 191097 w 595713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1431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62039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  <a:gd name="connsiteX0" fmla="*/ 197440 w 602056"/>
                <a:gd name="connsiteY0" fmla="*/ 638 h 588473"/>
                <a:gd name="connsiteX1" fmla="*/ 253270 w 602056"/>
                <a:gd name="connsiteY1" fmla="*/ 9723 h 588473"/>
                <a:gd name="connsiteX2" fmla="*/ 424711 w 602056"/>
                <a:gd name="connsiteY2" fmla="*/ 15272 h 588473"/>
                <a:gd name="connsiteX3" fmla="*/ 529019 w 602056"/>
                <a:gd name="connsiteY3" fmla="*/ 117359 h 588473"/>
                <a:gd name="connsiteX4" fmla="*/ 529573 w 602056"/>
                <a:gd name="connsiteY4" fmla="*/ 172843 h 588473"/>
                <a:gd name="connsiteX5" fmla="*/ 559534 w 602056"/>
                <a:gd name="connsiteY5" fmla="*/ 222223 h 588473"/>
                <a:gd name="connsiteX6" fmla="*/ 598372 w 602056"/>
                <a:gd name="connsiteY6" fmla="*/ 260506 h 588473"/>
                <a:gd name="connsiteX7" fmla="*/ 595598 w 602056"/>
                <a:gd name="connsiteY7" fmla="*/ 279925 h 588473"/>
                <a:gd name="connsiteX8" fmla="*/ 524580 w 602056"/>
                <a:gd name="connsiteY8" fmla="*/ 419186 h 588473"/>
                <a:gd name="connsiteX9" fmla="*/ 518477 w 602056"/>
                <a:gd name="connsiteY9" fmla="*/ 454695 h 588473"/>
                <a:gd name="connsiteX10" fmla="*/ 464104 w 602056"/>
                <a:gd name="connsiteY10" fmla="*/ 499636 h 588473"/>
                <a:gd name="connsiteX11" fmla="*/ 315411 w 602056"/>
                <a:gd name="connsiteY11" fmla="*/ 549570 h 588473"/>
                <a:gd name="connsiteX12" fmla="*/ 164497 w 602056"/>
                <a:gd name="connsiteY12" fmla="*/ 542357 h 588473"/>
                <a:gd name="connsiteX13" fmla="*/ 146742 w 602056"/>
                <a:gd name="connsiteY13" fmla="*/ 524048 h 588473"/>
                <a:gd name="connsiteX14" fmla="*/ 81809 w 602056"/>
                <a:gd name="connsiteY14" fmla="*/ 474482 h 588473"/>
                <a:gd name="connsiteX15" fmla="*/ 47429 w 602056"/>
                <a:gd name="connsiteY15" fmla="*/ 403929 h 588473"/>
                <a:gd name="connsiteX16" fmla="*/ 52422 w 602056"/>
                <a:gd name="connsiteY16" fmla="*/ 354544 h 588473"/>
                <a:gd name="connsiteX17" fmla="*/ 11365 w 602056"/>
                <a:gd name="connsiteY17" fmla="*/ 287692 h 588473"/>
                <a:gd name="connsiteX18" fmla="*/ 9960 w 602056"/>
                <a:gd name="connsiteY18" fmla="*/ 180864 h 588473"/>
                <a:gd name="connsiteX19" fmla="*/ 37997 w 602056"/>
                <a:gd name="connsiteY19" fmla="*/ 74638 h 588473"/>
                <a:gd name="connsiteX20" fmla="*/ 141194 w 602056"/>
                <a:gd name="connsiteY20" fmla="*/ 5285 h 588473"/>
                <a:gd name="connsiteX21" fmla="*/ 197440 w 602056"/>
                <a:gd name="connsiteY21" fmla="*/ 638 h 58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2056" h="588473">
                  <a:moveTo>
                    <a:pt x="197440" y="638"/>
                  </a:moveTo>
                  <a:cubicBezTo>
                    <a:pt x="216096" y="2095"/>
                    <a:pt x="234683" y="5840"/>
                    <a:pt x="253270" y="9723"/>
                  </a:cubicBezTo>
                  <a:cubicBezTo>
                    <a:pt x="309862" y="21930"/>
                    <a:pt x="367564" y="14717"/>
                    <a:pt x="424711" y="15272"/>
                  </a:cubicBezTo>
                  <a:cubicBezTo>
                    <a:pt x="492400" y="16381"/>
                    <a:pt x="526799" y="49116"/>
                    <a:pt x="529019" y="117359"/>
                  </a:cubicBezTo>
                  <a:cubicBezTo>
                    <a:pt x="529573" y="135669"/>
                    <a:pt x="528464" y="154534"/>
                    <a:pt x="529573" y="172843"/>
                  </a:cubicBezTo>
                  <a:cubicBezTo>
                    <a:pt x="530128" y="194481"/>
                    <a:pt x="530128" y="213900"/>
                    <a:pt x="559534" y="222223"/>
                  </a:cubicBezTo>
                  <a:cubicBezTo>
                    <a:pt x="575069" y="226661"/>
                    <a:pt x="586166" y="246635"/>
                    <a:pt x="598372" y="260506"/>
                  </a:cubicBezTo>
                  <a:cubicBezTo>
                    <a:pt x="603920" y="266609"/>
                    <a:pt x="603365" y="275486"/>
                    <a:pt x="595598" y="279925"/>
                  </a:cubicBezTo>
                  <a:cubicBezTo>
                    <a:pt x="540670" y="310440"/>
                    <a:pt x="533457" y="365368"/>
                    <a:pt x="524580" y="419186"/>
                  </a:cubicBezTo>
                  <a:cubicBezTo>
                    <a:pt x="522915" y="430837"/>
                    <a:pt x="520696" y="443043"/>
                    <a:pt x="518477" y="454695"/>
                  </a:cubicBezTo>
                  <a:cubicBezTo>
                    <a:pt x="511264" y="490203"/>
                    <a:pt x="500722" y="499081"/>
                    <a:pt x="464104" y="499636"/>
                  </a:cubicBezTo>
                  <a:cubicBezTo>
                    <a:pt x="409176" y="500190"/>
                    <a:pt x="358687" y="513506"/>
                    <a:pt x="315411" y="549570"/>
                  </a:cubicBezTo>
                  <a:cubicBezTo>
                    <a:pt x="250496" y="603388"/>
                    <a:pt x="224419" y="601724"/>
                    <a:pt x="164497" y="542357"/>
                  </a:cubicBezTo>
                  <a:cubicBezTo>
                    <a:pt x="159503" y="537364"/>
                    <a:pt x="154510" y="531815"/>
                    <a:pt x="146742" y="524048"/>
                  </a:cubicBezTo>
                  <a:cubicBezTo>
                    <a:pt x="133377" y="508988"/>
                    <a:pt x="98361" y="494918"/>
                    <a:pt x="81809" y="474482"/>
                  </a:cubicBezTo>
                  <a:cubicBezTo>
                    <a:pt x="55264" y="454046"/>
                    <a:pt x="49829" y="448903"/>
                    <a:pt x="47429" y="403929"/>
                  </a:cubicBezTo>
                  <a:cubicBezTo>
                    <a:pt x="45029" y="358955"/>
                    <a:pt x="51312" y="368414"/>
                    <a:pt x="52422" y="354544"/>
                  </a:cubicBezTo>
                  <a:cubicBezTo>
                    <a:pt x="55751" y="319590"/>
                    <a:pt x="18442" y="316639"/>
                    <a:pt x="11365" y="287692"/>
                  </a:cubicBezTo>
                  <a:cubicBezTo>
                    <a:pt x="4288" y="258745"/>
                    <a:pt x="-9469" y="203881"/>
                    <a:pt x="9960" y="180864"/>
                  </a:cubicBezTo>
                  <a:cubicBezTo>
                    <a:pt x="52617" y="135462"/>
                    <a:pt x="20323" y="100052"/>
                    <a:pt x="37997" y="74638"/>
                  </a:cubicBezTo>
                  <a:cubicBezTo>
                    <a:pt x="60190" y="33026"/>
                    <a:pt x="99582" y="17491"/>
                    <a:pt x="141194" y="5285"/>
                  </a:cubicBezTo>
                  <a:cubicBezTo>
                    <a:pt x="160058" y="14"/>
                    <a:pt x="178784" y="-818"/>
                    <a:pt x="197440" y="638"/>
                  </a:cubicBezTo>
                  <a:close/>
                </a:path>
              </a:pathLst>
            </a:custGeom>
            <a:solidFill>
              <a:srgbClr val="E11B1B"/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2C34A01-9FF6-40A5-968F-8D7DE5FFF776}"/>
                </a:ext>
              </a:extLst>
            </p:cNvPr>
            <p:cNvSpPr/>
            <p:nvPr/>
          </p:nvSpPr>
          <p:spPr>
            <a:xfrm>
              <a:off x="3678325" y="4417619"/>
              <a:ext cx="371733" cy="399475"/>
            </a:xfrm>
            <a:custGeom>
              <a:avLst/>
              <a:gdLst>
                <a:gd name="connsiteX0" fmla="*/ 35059 w 371733"/>
                <a:gd name="connsiteY0" fmla="*/ 51562 h 399474"/>
                <a:gd name="connsiteX1" fmla="*/ 155456 w 371733"/>
                <a:gd name="connsiteY1" fmla="*/ 10505 h 399474"/>
                <a:gd name="connsiteX2" fmla="*/ 320794 w 371733"/>
                <a:gd name="connsiteY2" fmla="*/ 109264 h 399474"/>
                <a:gd name="connsiteX3" fmla="*/ 373503 w 371733"/>
                <a:gd name="connsiteY3" fmla="*/ 249080 h 399474"/>
                <a:gd name="connsiteX4" fmla="*/ 327452 w 371733"/>
                <a:gd name="connsiteY4" fmla="*/ 315659 h 399474"/>
                <a:gd name="connsiteX5" fmla="*/ 255879 w 371733"/>
                <a:gd name="connsiteY5" fmla="*/ 262951 h 399474"/>
                <a:gd name="connsiteX6" fmla="*/ 226474 w 371733"/>
                <a:gd name="connsiteY6" fmla="*/ 219119 h 399474"/>
                <a:gd name="connsiteX7" fmla="*/ 234796 w 371733"/>
                <a:gd name="connsiteY7" fmla="*/ 198591 h 399474"/>
                <a:gd name="connsiteX8" fmla="*/ 212048 w 371733"/>
                <a:gd name="connsiteY8" fmla="*/ 155314 h 399474"/>
                <a:gd name="connsiteX9" fmla="*/ 149908 w 371733"/>
                <a:gd name="connsiteY9" fmla="*/ 143108 h 399474"/>
                <a:gd name="connsiteX10" fmla="*/ 103857 w 371733"/>
                <a:gd name="connsiteY10" fmla="*/ 199146 h 399474"/>
                <a:gd name="connsiteX11" fmla="*/ 117173 w 371733"/>
                <a:gd name="connsiteY11" fmla="*/ 219674 h 399474"/>
                <a:gd name="connsiteX12" fmla="*/ 146024 w 371733"/>
                <a:gd name="connsiteY12" fmla="*/ 298459 h 399474"/>
                <a:gd name="connsiteX13" fmla="*/ 167662 w 371733"/>
                <a:gd name="connsiteY13" fmla="*/ 324536 h 399474"/>
                <a:gd name="connsiteX14" fmla="*/ 284730 w 371733"/>
                <a:gd name="connsiteY14" fmla="*/ 355606 h 399474"/>
                <a:gd name="connsiteX15" fmla="*/ 162114 w 371733"/>
                <a:gd name="connsiteY15" fmla="*/ 385567 h 399474"/>
                <a:gd name="connsiteX16" fmla="*/ 123276 w 371733"/>
                <a:gd name="connsiteY16" fmla="*/ 398883 h 399474"/>
                <a:gd name="connsiteX17" fmla="*/ 89986 w 371733"/>
                <a:gd name="connsiteY17" fmla="*/ 379464 h 399474"/>
                <a:gd name="connsiteX18" fmla="*/ 86657 w 371733"/>
                <a:gd name="connsiteY18" fmla="*/ 372251 h 399474"/>
                <a:gd name="connsiteX19" fmla="*/ 80554 w 371733"/>
                <a:gd name="connsiteY19" fmla="*/ 304563 h 399474"/>
                <a:gd name="connsiteX20" fmla="*/ 61690 w 371733"/>
                <a:gd name="connsiteY20" fmla="*/ 272937 h 399474"/>
                <a:gd name="connsiteX21" fmla="*/ 48375 w 371733"/>
                <a:gd name="connsiteY21" fmla="*/ 269054 h 399474"/>
                <a:gd name="connsiteX22" fmla="*/ 1769 w 371733"/>
                <a:gd name="connsiteY22" fmla="*/ 260731 h 399474"/>
                <a:gd name="connsiteX23" fmla="*/ 9537 w 371733"/>
                <a:gd name="connsiteY23" fmla="*/ 209687 h 399474"/>
                <a:gd name="connsiteX24" fmla="*/ 12866 w 371733"/>
                <a:gd name="connsiteY24" fmla="*/ 179727 h 399474"/>
                <a:gd name="connsiteX25" fmla="*/ 50039 w 371733"/>
                <a:gd name="connsiteY25" fmla="*/ 104270 h 399474"/>
                <a:gd name="connsiteX26" fmla="*/ 35059 w 371733"/>
                <a:gd name="connsiteY26" fmla="*/ 51562 h 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733" h="399474">
                  <a:moveTo>
                    <a:pt x="35059" y="51562"/>
                  </a:moveTo>
                  <a:cubicBezTo>
                    <a:pt x="62245" y="2182"/>
                    <a:pt x="91096" y="-12243"/>
                    <a:pt x="155456" y="10505"/>
                  </a:cubicBezTo>
                  <a:cubicBezTo>
                    <a:pt x="216487" y="32143"/>
                    <a:pt x="270860" y="68762"/>
                    <a:pt x="320794" y="109264"/>
                  </a:cubicBezTo>
                  <a:cubicBezTo>
                    <a:pt x="363516" y="143663"/>
                    <a:pt x="382935" y="191933"/>
                    <a:pt x="373503" y="249080"/>
                  </a:cubicBezTo>
                  <a:cubicBezTo>
                    <a:pt x="368509" y="278486"/>
                    <a:pt x="349090" y="297350"/>
                    <a:pt x="327452" y="315659"/>
                  </a:cubicBezTo>
                  <a:cubicBezTo>
                    <a:pt x="318020" y="270718"/>
                    <a:pt x="306923" y="262951"/>
                    <a:pt x="255879" y="262951"/>
                  </a:cubicBezTo>
                  <a:cubicBezTo>
                    <a:pt x="208719" y="262951"/>
                    <a:pt x="208719" y="262951"/>
                    <a:pt x="226474" y="219119"/>
                  </a:cubicBezTo>
                  <a:cubicBezTo>
                    <a:pt x="229248" y="212461"/>
                    <a:pt x="232577" y="205803"/>
                    <a:pt x="234796" y="198591"/>
                  </a:cubicBezTo>
                  <a:cubicBezTo>
                    <a:pt x="245893" y="166965"/>
                    <a:pt x="243673" y="165856"/>
                    <a:pt x="212048" y="155314"/>
                  </a:cubicBezTo>
                  <a:cubicBezTo>
                    <a:pt x="191520" y="148656"/>
                    <a:pt x="170991" y="146437"/>
                    <a:pt x="149908" y="143108"/>
                  </a:cubicBezTo>
                  <a:cubicBezTo>
                    <a:pt x="114954" y="137005"/>
                    <a:pt x="91651" y="165856"/>
                    <a:pt x="103857" y="199146"/>
                  </a:cubicBezTo>
                  <a:cubicBezTo>
                    <a:pt x="106631" y="206913"/>
                    <a:pt x="112180" y="213571"/>
                    <a:pt x="117173" y="219674"/>
                  </a:cubicBezTo>
                  <a:cubicBezTo>
                    <a:pt x="135482" y="240758"/>
                    <a:pt x="148243" y="272937"/>
                    <a:pt x="146024" y="298459"/>
                  </a:cubicBezTo>
                  <a:cubicBezTo>
                    <a:pt x="144359" y="314549"/>
                    <a:pt x="147688" y="322317"/>
                    <a:pt x="167662" y="324536"/>
                  </a:cubicBezTo>
                  <a:cubicBezTo>
                    <a:pt x="205945" y="328420"/>
                    <a:pt x="247002" y="326756"/>
                    <a:pt x="284730" y="355606"/>
                  </a:cubicBezTo>
                  <a:cubicBezTo>
                    <a:pt x="236460" y="347839"/>
                    <a:pt x="200397" y="370587"/>
                    <a:pt x="162114" y="385567"/>
                  </a:cubicBezTo>
                  <a:cubicBezTo>
                    <a:pt x="149353" y="390561"/>
                    <a:pt x="136592" y="395554"/>
                    <a:pt x="123276" y="398883"/>
                  </a:cubicBezTo>
                  <a:cubicBezTo>
                    <a:pt x="106076" y="403322"/>
                    <a:pt x="88877" y="406650"/>
                    <a:pt x="89986" y="379464"/>
                  </a:cubicBezTo>
                  <a:cubicBezTo>
                    <a:pt x="89986" y="376690"/>
                    <a:pt x="88877" y="373361"/>
                    <a:pt x="86657" y="372251"/>
                  </a:cubicBezTo>
                  <a:cubicBezTo>
                    <a:pt x="52813" y="352832"/>
                    <a:pt x="73342" y="327310"/>
                    <a:pt x="80554" y="304563"/>
                  </a:cubicBezTo>
                  <a:cubicBezTo>
                    <a:pt x="86657" y="285144"/>
                    <a:pt x="84438" y="274047"/>
                    <a:pt x="61690" y="272937"/>
                  </a:cubicBezTo>
                  <a:cubicBezTo>
                    <a:pt x="57252" y="272937"/>
                    <a:pt x="52813" y="270163"/>
                    <a:pt x="48375" y="269054"/>
                  </a:cubicBezTo>
                  <a:cubicBezTo>
                    <a:pt x="32839" y="264615"/>
                    <a:pt x="8982" y="278486"/>
                    <a:pt x="1769" y="260731"/>
                  </a:cubicBezTo>
                  <a:cubicBezTo>
                    <a:pt x="-3779" y="246861"/>
                    <a:pt x="5098" y="226887"/>
                    <a:pt x="9537" y="209687"/>
                  </a:cubicBezTo>
                  <a:cubicBezTo>
                    <a:pt x="12311" y="199700"/>
                    <a:pt x="12866" y="189714"/>
                    <a:pt x="12866" y="179727"/>
                  </a:cubicBezTo>
                  <a:cubicBezTo>
                    <a:pt x="63910" y="158643"/>
                    <a:pt x="63910" y="158643"/>
                    <a:pt x="50039" y="104270"/>
                  </a:cubicBezTo>
                  <a:cubicBezTo>
                    <a:pt x="44491" y="86516"/>
                    <a:pt x="40052" y="69316"/>
                    <a:pt x="35059" y="51562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97CC898-93CE-4E26-ADCA-9D4139A8A665}"/>
                </a:ext>
              </a:extLst>
            </p:cNvPr>
            <p:cNvSpPr/>
            <p:nvPr/>
          </p:nvSpPr>
          <p:spPr>
            <a:xfrm>
              <a:off x="3276607" y="4758246"/>
              <a:ext cx="471602" cy="233027"/>
            </a:xfrm>
            <a:custGeom>
              <a:avLst/>
              <a:gdLst>
                <a:gd name="connsiteX0" fmla="*/ 101667 w 471602"/>
                <a:gd name="connsiteY0" fmla="*/ 233582 h 233026"/>
                <a:gd name="connsiteX1" fmla="*/ 6237 w 471602"/>
                <a:gd name="connsiteY1" fmla="*/ 107636 h 233026"/>
                <a:gd name="connsiteX2" fmla="*/ 6237 w 471602"/>
                <a:gd name="connsiteY2" fmla="*/ 88217 h 233026"/>
                <a:gd name="connsiteX3" fmla="*/ 124415 w 471602"/>
                <a:gd name="connsiteY3" fmla="*/ 0 h 233026"/>
                <a:gd name="connsiteX4" fmla="*/ 117757 w 471602"/>
                <a:gd name="connsiteY4" fmla="*/ 68244 h 233026"/>
                <a:gd name="connsiteX5" fmla="*/ 130518 w 471602"/>
                <a:gd name="connsiteY5" fmla="*/ 82669 h 233026"/>
                <a:gd name="connsiteX6" fmla="*/ 441221 w 471602"/>
                <a:gd name="connsiteY6" fmla="*/ 19419 h 233026"/>
                <a:gd name="connsiteX7" fmla="*/ 472291 w 471602"/>
                <a:gd name="connsiteY7" fmla="*/ 130939 h 233026"/>
                <a:gd name="connsiteX8" fmla="*/ 462859 w 471602"/>
                <a:gd name="connsiteY8" fmla="*/ 143700 h 233026"/>
                <a:gd name="connsiteX9" fmla="*/ 136066 w 471602"/>
                <a:gd name="connsiteY9" fmla="*/ 149803 h 233026"/>
                <a:gd name="connsiteX10" fmla="*/ 114428 w 471602"/>
                <a:gd name="connsiteY10" fmla="*/ 162009 h 233026"/>
                <a:gd name="connsiteX11" fmla="*/ 106661 w 471602"/>
                <a:gd name="connsiteY11" fmla="*/ 222485 h 233026"/>
                <a:gd name="connsiteX12" fmla="*/ 101667 w 471602"/>
                <a:gd name="connsiteY12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602" h="233026">
                  <a:moveTo>
                    <a:pt x="101667" y="233582"/>
                  </a:moveTo>
                  <a:cubicBezTo>
                    <a:pt x="68378" y="189750"/>
                    <a:pt x="37862" y="148693"/>
                    <a:pt x="6237" y="107636"/>
                  </a:cubicBezTo>
                  <a:cubicBezTo>
                    <a:pt x="1244" y="100978"/>
                    <a:pt x="-4859" y="95985"/>
                    <a:pt x="6237" y="88217"/>
                  </a:cubicBezTo>
                  <a:cubicBezTo>
                    <a:pt x="45630" y="59366"/>
                    <a:pt x="83913" y="29960"/>
                    <a:pt x="124415" y="0"/>
                  </a:cubicBezTo>
                  <a:cubicBezTo>
                    <a:pt x="127744" y="24967"/>
                    <a:pt x="119422" y="46605"/>
                    <a:pt x="117757" y="68244"/>
                  </a:cubicBezTo>
                  <a:cubicBezTo>
                    <a:pt x="116648" y="79895"/>
                    <a:pt x="119977" y="83224"/>
                    <a:pt x="130518" y="82669"/>
                  </a:cubicBezTo>
                  <a:cubicBezTo>
                    <a:pt x="237045" y="79895"/>
                    <a:pt x="342462" y="73792"/>
                    <a:pt x="441221" y="19419"/>
                  </a:cubicBezTo>
                  <a:cubicBezTo>
                    <a:pt x="451763" y="56592"/>
                    <a:pt x="461195" y="93765"/>
                    <a:pt x="472291" y="130939"/>
                  </a:cubicBezTo>
                  <a:cubicBezTo>
                    <a:pt x="475065" y="140926"/>
                    <a:pt x="468407" y="142035"/>
                    <a:pt x="462859" y="143700"/>
                  </a:cubicBezTo>
                  <a:cubicBezTo>
                    <a:pt x="354668" y="174215"/>
                    <a:pt x="245367" y="197518"/>
                    <a:pt x="136066" y="149803"/>
                  </a:cubicBezTo>
                  <a:cubicBezTo>
                    <a:pt x="119977" y="142590"/>
                    <a:pt x="114983" y="144809"/>
                    <a:pt x="114428" y="162009"/>
                  </a:cubicBezTo>
                  <a:cubicBezTo>
                    <a:pt x="113319" y="181983"/>
                    <a:pt x="109435" y="201956"/>
                    <a:pt x="106661" y="222485"/>
                  </a:cubicBezTo>
                  <a:cubicBezTo>
                    <a:pt x="105551" y="224705"/>
                    <a:pt x="103887" y="226924"/>
                    <a:pt x="101667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9F7318C5-0804-4192-9EEB-26159CD6FA36}"/>
                </a:ext>
              </a:extLst>
            </p:cNvPr>
            <p:cNvSpPr/>
            <p:nvPr/>
          </p:nvSpPr>
          <p:spPr>
            <a:xfrm>
              <a:off x="3263854" y="4428124"/>
              <a:ext cx="466054" cy="238575"/>
            </a:xfrm>
            <a:custGeom>
              <a:avLst/>
              <a:gdLst>
                <a:gd name="connsiteX0" fmla="*/ 116639 w 466053"/>
                <a:gd name="connsiteY0" fmla="*/ 145364 h 238575"/>
                <a:gd name="connsiteX1" fmla="*/ 102214 w 466053"/>
                <a:gd name="connsiteY1" fmla="*/ 238575 h 238575"/>
                <a:gd name="connsiteX2" fmla="*/ 3455 w 466053"/>
                <a:gd name="connsiteY2" fmla="*/ 108191 h 238575"/>
                <a:gd name="connsiteX3" fmla="*/ 7339 w 466053"/>
                <a:gd name="connsiteY3" fmla="*/ 90437 h 238575"/>
                <a:gd name="connsiteX4" fmla="*/ 126626 w 466053"/>
                <a:gd name="connsiteY4" fmla="*/ 0 h 238575"/>
                <a:gd name="connsiteX5" fmla="*/ 117749 w 466053"/>
                <a:gd name="connsiteY5" fmla="*/ 62695 h 238575"/>
                <a:gd name="connsiteX6" fmla="*/ 135503 w 466053"/>
                <a:gd name="connsiteY6" fmla="*/ 85443 h 238575"/>
                <a:gd name="connsiteX7" fmla="*/ 428452 w 466053"/>
                <a:gd name="connsiteY7" fmla="*/ 28296 h 238575"/>
                <a:gd name="connsiteX8" fmla="*/ 444542 w 466053"/>
                <a:gd name="connsiteY8" fmla="*/ 35509 h 238575"/>
                <a:gd name="connsiteX9" fmla="*/ 468954 w 466053"/>
                <a:gd name="connsiteY9" fmla="*/ 123171 h 238575"/>
                <a:gd name="connsiteX10" fmla="*/ 452309 w 466053"/>
                <a:gd name="connsiteY10" fmla="*/ 149803 h 238575"/>
                <a:gd name="connsiteX11" fmla="*/ 116639 w 466053"/>
                <a:gd name="connsiteY11" fmla="*/ 145364 h 2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8575">
                  <a:moveTo>
                    <a:pt x="116639" y="145364"/>
                  </a:moveTo>
                  <a:cubicBezTo>
                    <a:pt x="111646" y="176435"/>
                    <a:pt x="107207" y="204731"/>
                    <a:pt x="102214" y="238575"/>
                  </a:cubicBezTo>
                  <a:cubicBezTo>
                    <a:pt x="67260" y="192524"/>
                    <a:pt x="35635" y="150358"/>
                    <a:pt x="3455" y="108191"/>
                  </a:cubicBezTo>
                  <a:cubicBezTo>
                    <a:pt x="-3203" y="99869"/>
                    <a:pt x="681" y="95430"/>
                    <a:pt x="7339" y="90437"/>
                  </a:cubicBezTo>
                  <a:cubicBezTo>
                    <a:pt x="45622" y="61586"/>
                    <a:pt x="83905" y="32735"/>
                    <a:pt x="126626" y="0"/>
                  </a:cubicBezTo>
                  <a:cubicBezTo>
                    <a:pt x="123297" y="24412"/>
                    <a:pt x="121633" y="43831"/>
                    <a:pt x="117749" y="62695"/>
                  </a:cubicBezTo>
                  <a:cubicBezTo>
                    <a:pt x="114420" y="78230"/>
                    <a:pt x="115530" y="85998"/>
                    <a:pt x="135503" y="85443"/>
                  </a:cubicBezTo>
                  <a:cubicBezTo>
                    <a:pt x="236482" y="82114"/>
                    <a:pt x="336350" y="76566"/>
                    <a:pt x="428452" y="28296"/>
                  </a:cubicBezTo>
                  <a:cubicBezTo>
                    <a:pt x="439548" y="22748"/>
                    <a:pt x="441767" y="24412"/>
                    <a:pt x="444542" y="35509"/>
                  </a:cubicBezTo>
                  <a:cubicBezTo>
                    <a:pt x="451754" y="64914"/>
                    <a:pt x="459522" y="94320"/>
                    <a:pt x="468954" y="123171"/>
                  </a:cubicBezTo>
                  <a:cubicBezTo>
                    <a:pt x="474502" y="140371"/>
                    <a:pt x="467289" y="145919"/>
                    <a:pt x="452309" y="149803"/>
                  </a:cubicBezTo>
                  <a:cubicBezTo>
                    <a:pt x="340234" y="180318"/>
                    <a:pt x="228714" y="200292"/>
                    <a:pt x="116639" y="14536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D7F9B1CD-1A81-464F-BD1B-3A9DE6E4B0B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24935" y="465902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15B041C1-3CDF-44D3-BDBE-7E24285E63BA}"/>
              </a:ext>
            </a:extLst>
          </p:cNvPr>
          <p:cNvGrpSpPr/>
          <p:nvPr/>
        </p:nvGrpSpPr>
        <p:grpSpPr>
          <a:xfrm>
            <a:off x="4905154" y="4429294"/>
            <a:ext cx="1877882" cy="963821"/>
            <a:chOff x="5053481" y="4285794"/>
            <a:chExt cx="1374535" cy="705479"/>
          </a:xfrm>
        </p:grpSpPr>
        <p:sp>
          <p:nvSpPr>
            <p:cNvPr id="265" name="Oval 264">
              <a:extLst>
                <a:ext uri="{FF2B5EF4-FFF2-40B4-BE49-F238E27FC236}">
                  <a16:creationId xmlns="" xmlns:a16="http://schemas.microsoft.com/office/drawing/2014/main" id="{2EDD35FE-61B0-489C-A9AD-BA33301F3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8712" y="4285794"/>
              <a:ext cx="669304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D05C2484-21D7-471F-B970-CB9E171B9E4D}"/>
                </a:ext>
              </a:extLst>
            </p:cNvPr>
            <p:cNvSpPr/>
            <p:nvPr/>
          </p:nvSpPr>
          <p:spPr>
            <a:xfrm>
              <a:off x="5465995" y="4758246"/>
              <a:ext cx="466054" cy="233027"/>
            </a:xfrm>
            <a:custGeom>
              <a:avLst/>
              <a:gdLst>
                <a:gd name="connsiteX0" fmla="*/ 128804 w 466053"/>
                <a:gd name="connsiteY0" fmla="*/ 0 h 233026"/>
                <a:gd name="connsiteX1" fmla="*/ 117708 w 466053"/>
                <a:gd name="connsiteY1" fmla="*/ 63805 h 233026"/>
                <a:gd name="connsiteX2" fmla="*/ 132688 w 466053"/>
                <a:gd name="connsiteY2" fmla="*/ 84333 h 233026"/>
                <a:gd name="connsiteX3" fmla="*/ 442281 w 466053"/>
                <a:gd name="connsiteY3" fmla="*/ 32735 h 233026"/>
                <a:gd name="connsiteX4" fmla="*/ 467248 w 466053"/>
                <a:gd name="connsiteY4" fmla="*/ 137042 h 233026"/>
                <a:gd name="connsiteX5" fmla="*/ 453377 w 466053"/>
                <a:gd name="connsiteY5" fmla="*/ 159790 h 233026"/>
                <a:gd name="connsiteX6" fmla="*/ 114379 w 466053"/>
                <a:gd name="connsiteY6" fmla="*/ 144255 h 233026"/>
                <a:gd name="connsiteX7" fmla="*/ 98289 w 466053"/>
                <a:gd name="connsiteY7" fmla="*/ 233582 h 233026"/>
                <a:gd name="connsiteX8" fmla="*/ 66109 w 466053"/>
                <a:gd name="connsiteY8" fmla="*/ 192524 h 233026"/>
                <a:gd name="connsiteX9" fmla="*/ 5078 w 466053"/>
                <a:gd name="connsiteY9" fmla="*/ 106526 h 233026"/>
                <a:gd name="connsiteX10" fmla="*/ 7852 w 466053"/>
                <a:gd name="connsiteY10" fmla="*/ 84333 h 233026"/>
                <a:gd name="connsiteX11" fmla="*/ 128804 w 466053"/>
                <a:gd name="connsiteY11" fmla="*/ 0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053" h="233026">
                  <a:moveTo>
                    <a:pt x="128804" y="0"/>
                  </a:moveTo>
                  <a:cubicBezTo>
                    <a:pt x="124366" y="24412"/>
                    <a:pt x="121037" y="43831"/>
                    <a:pt x="117708" y="63805"/>
                  </a:cubicBezTo>
                  <a:cubicBezTo>
                    <a:pt x="115488" y="75456"/>
                    <a:pt x="114379" y="84333"/>
                    <a:pt x="132688" y="84333"/>
                  </a:cubicBezTo>
                  <a:cubicBezTo>
                    <a:pt x="238105" y="85443"/>
                    <a:pt x="342967" y="83224"/>
                    <a:pt x="442281" y="32735"/>
                  </a:cubicBezTo>
                  <a:cubicBezTo>
                    <a:pt x="450603" y="68244"/>
                    <a:pt x="457816" y="102643"/>
                    <a:pt x="467248" y="137042"/>
                  </a:cubicBezTo>
                  <a:cubicBezTo>
                    <a:pt x="471132" y="152022"/>
                    <a:pt x="465584" y="157016"/>
                    <a:pt x="453377" y="159790"/>
                  </a:cubicBezTo>
                  <a:cubicBezTo>
                    <a:pt x="339638" y="186421"/>
                    <a:pt x="226454" y="203621"/>
                    <a:pt x="114379" y="144255"/>
                  </a:cubicBezTo>
                  <a:cubicBezTo>
                    <a:pt x="108831" y="174215"/>
                    <a:pt x="103837" y="202511"/>
                    <a:pt x="98289" y="233582"/>
                  </a:cubicBezTo>
                  <a:cubicBezTo>
                    <a:pt x="83308" y="221930"/>
                    <a:pt x="76096" y="206395"/>
                    <a:pt x="66109" y="192524"/>
                  </a:cubicBezTo>
                  <a:cubicBezTo>
                    <a:pt x="45580" y="164228"/>
                    <a:pt x="26161" y="134823"/>
                    <a:pt x="5078" y="106526"/>
                  </a:cubicBezTo>
                  <a:cubicBezTo>
                    <a:pt x="-1580" y="97095"/>
                    <a:pt x="-2690" y="91546"/>
                    <a:pt x="7852" y="84333"/>
                  </a:cubicBezTo>
                  <a:cubicBezTo>
                    <a:pt x="46690" y="57702"/>
                    <a:pt x="86082" y="29960"/>
                    <a:pt x="128804" y="0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034E660C-6570-4279-B59E-DE85A22BAF13}"/>
                </a:ext>
              </a:extLst>
            </p:cNvPr>
            <p:cNvSpPr/>
            <p:nvPr/>
          </p:nvSpPr>
          <p:spPr>
            <a:xfrm>
              <a:off x="5477684" y="4306062"/>
              <a:ext cx="460506" cy="233027"/>
            </a:xfrm>
            <a:custGeom>
              <a:avLst/>
              <a:gdLst>
                <a:gd name="connsiteX0" fmla="*/ 325729 w 460505"/>
                <a:gd name="connsiteY0" fmla="*/ 233582 h 233026"/>
                <a:gd name="connsiteX1" fmla="*/ 342374 w 460505"/>
                <a:gd name="connsiteY1" fmla="*/ 172551 h 233026"/>
                <a:gd name="connsiteX2" fmla="*/ 326284 w 460505"/>
                <a:gd name="connsiteY2" fmla="*/ 147584 h 233026"/>
                <a:gd name="connsiteX3" fmla="*/ 17246 w 460505"/>
                <a:gd name="connsiteY3" fmla="*/ 173661 h 233026"/>
                <a:gd name="connsiteX4" fmla="*/ 601 w 460505"/>
                <a:gd name="connsiteY4" fmla="*/ 67134 h 233026"/>
                <a:gd name="connsiteX5" fmla="*/ 12807 w 460505"/>
                <a:gd name="connsiteY5" fmla="*/ 47715 h 233026"/>
                <a:gd name="connsiteX6" fmla="*/ 286337 w 460505"/>
                <a:gd name="connsiteY6" fmla="*/ 57147 h 233026"/>
                <a:gd name="connsiteX7" fmla="*/ 352916 w 460505"/>
                <a:gd name="connsiteY7" fmla="*/ 90437 h 233026"/>
                <a:gd name="connsiteX8" fmla="*/ 377883 w 460505"/>
                <a:gd name="connsiteY8" fmla="*/ 0 h 233026"/>
                <a:gd name="connsiteX9" fmla="*/ 460552 w 460505"/>
                <a:gd name="connsiteY9" fmla="*/ 139261 h 233026"/>
                <a:gd name="connsiteX10" fmla="*/ 452784 w 460505"/>
                <a:gd name="connsiteY10" fmla="*/ 159790 h 233026"/>
                <a:gd name="connsiteX11" fmla="*/ 325729 w 460505"/>
                <a:gd name="connsiteY11" fmla="*/ 233582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505" h="233026">
                  <a:moveTo>
                    <a:pt x="325729" y="233582"/>
                  </a:moveTo>
                  <a:cubicBezTo>
                    <a:pt x="332387" y="209169"/>
                    <a:pt x="336826" y="190860"/>
                    <a:pt x="342374" y="172551"/>
                  </a:cubicBezTo>
                  <a:cubicBezTo>
                    <a:pt x="346813" y="157571"/>
                    <a:pt x="345703" y="149248"/>
                    <a:pt x="326284" y="147584"/>
                  </a:cubicBezTo>
                  <a:cubicBezTo>
                    <a:pt x="220867" y="138707"/>
                    <a:pt x="119889" y="134268"/>
                    <a:pt x="17246" y="173661"/>
                  </a:cubicBezTo>
                  <a:cubicBezTo>
                    <a:pt x="11698" y="138152"/>
                    <a:pt x="6149" y="102643"/>
                    <a:pt x="601" y="67134"/>
                  </a:cubicBezTo>
                  <a:cubicBezTo>
                    <a:pt x="-1063" y="57147"/>
                    <a:pt x="47" y="49934"/>
                    <a:pt x="12807" y="47715"/>
                  </a:cubicBezTo>
                  <a:cubicBezTo>
                    <a:pt x="104354" y="33290"/>
                    <a:pt x="195900" y="26077"/>
                    <a:pt x="286337" y="57147"/>
                  </a:cubicBezTo>
                  <a:cubicBezTo>
                    <a:pt x="309085" y="64915"/>
                    <a:pt x="329613" y="77676"/>
                    <a:pt x="352916" y="90437"/>
                  </a:cubicBezTo>
                  <a:cubicBezTo>
                    <a:pt x="361238" y="61031"/>
                    <a:pt x="369006" y="32180"/>
                    <a:pt x="377883" y="0"/>
                  </a:cubicBezTo>
                  <a:cubicBezTo>
                    <a:pt x="406734" y="48825"/>
                    <a:pt x="432811" y="94320"/>
                    <a:pt x="460552" y="139261"/>
                  </a:cubicBezTo>
                  <a:cubicBezTo>
                    <a:pt x="467765" y="150913"/>
                    <a:pt x="462217" y="154796"/>
                    <a:pt x="452784" y="159790"/>
                  </a:cubicBezTo>
                  <a:cubicBezTo>
                    <a:pt x="412282" y="182538"/>
                    <a:pt x="371780" y="206395"/>
                    <a:pt x="325729" y="23358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7C2AF8C3-B355-4FB8-AFE6-CCD36E458A69}"/>
                </a:ext>
              </a:extLst>
            </p:cNvPr>
            <p:cNvSpPr/>
            <p:nvPr/>
          </p:nvSpPr>
          <p:spPr>
            <a:xfrm>
              <a:off x="5958783" y="4526337"/>
              <a:ext cx="371733" cy="338444"/>
            </a:xfrm>
            <a:custGeom>
              <a:avLst/>
              <a:gdLst>
                <a:gd name="connsiteX0" fmla="*/ 144791 w 371733"/>
                <a:gd name="connsiteY0" fmla="*/ 342874 h 338443"/>
                <a:gd name="connsiteX1" fmla="*/ 143127 w 371733"/>
                <a:gd name="connsiteY1" fmla="*/ 342874 h 338443"/>
                <a:gd name="connsiteX2" fmla="*/ 141462 w 371733"/>
                <a:gd name="connsiteY2" fmla="*/ 342874 h 338443"/>
                <a:gd name="connsiteX3" fmla="*/ 132585 w 371733"/>
                <a:gd name="connsiteY3" fmla="*/ 299043 h 338443"/>
                <a:gd name="connsiteX4" fmla="*/ 130366 w 371733"/>
                <a:gd name="connsiteY4" fmla="*/ 256876 h 338443"/>
                <a:gd name="connsiteX5" fmla="*/ 122044 w 371733"/>
                <a:gd name="connsiteY5" fmla="*/ 272411 h 338443"/>
                <a:gd name="connsiteX6" fmla="*/ 92083 w 371733"/>
                <a:gd name="connsiteY6" fmla="*/ 287946 h 338443"/>
                <a:gd name="connsiteX7" fmla="*/ 67670 w 371733"/>
                <a:gd name="connsiteY7" fmla="*/ 266308 h 338443"/>
                <a:gd name="connsiteX8" fmla="*/ 52135 w 371733"/>
                <a:gd name="connsiteY8" fmla="*/ 238012 h 338443"/>
                <a:gd name="connsiteX9" fmla="*/ 21620 w 371733"/>
                <a:gd name="connsiteY9" fmla="*/ 193071 h 338443"/>
                <a:gd name="connsiteX10" fmla="*/ 7749 w 371733"/>
                <a:gd name="connsiteY10" fmla="*/ 85435 h 338443"/>
                <a:gd name="connsiteX11" fmla="*/ 49916 w 371733"/>
                <a:gd name="connsiteY11" fmla="*/ 77667 h 338443"/>
                <a:gd name="connsiteX12" fmla="*/ 108173 w 371733"/>
                <a:gd name="connsiteY12" fmla="*/ 147575 h 338443"/>
                <a:gd name="connsiteX13" fmla="*/ 292930 w 371733"/>
                <a:gd name="connsiteY13" fmla="*/ 149240 h 338443"/>
                <a:gd name="connsiteX14" fmla="*/ 340645 w 371733"/>
                <a:gd name="connsiteY14" fmla="*/ 17746 h 338443"/>
                <a:gd name="connsiteX15" fmla="*/ 341200 w 371733"/>
                <a:gd name="connsiteY15" fmla="*/ 1101 h 338443"/>
                <a:gd name="connsiteX16" fmla="*/ 359509 w 371733"/>
                <a:gd name="connsiteY16" fmla="*/ 9978 h 338443"/>
                <a:gd name="connsiteX17" fmla="*/ 372270 w 371733"/>
                <a:gd name="connsiteY17" fmla="*/ 34391 h 338443"/>
                <a:gd name="connsiteX18" fmla="*/ 296259 w 371733"/>
                <a:gd name="connsiteY18" fmla="*/ 265198 h 338443"/>
                <a:gd name="connsiteX19" fmla="*/ 271292 w 371733"/>
                <a:gd name="connsiteY19" fmla="*/ 249663 h 338443"/>
                <a:gd name="connsiteX20" fmla="*/ 205267 w 371733"/>
                <a:gd name="connsiteY20" fmla="*/ 270192 h 338443"/>
                <a:gd name="connsiteX21" fmla="*/ 192506 w 371733"/>
                <a:gd name="connsiteY21" fmla="*/ 303481 h 338443"/>
                <a:gd name="connsiteX22" fmla="*/ 147565 w 371733"/>
                <a:gd name="connsiteY22" fmla="*/ 296823 h 338443"/>
                <a:gd name="connsiteX23" fmla="*/ 147565 w 371733"/>
                <a:gd name="connsiteY23" fmla="*/ 337880 h 338443"/>
                <a:gd name="connsiteX24" fmla="*/ 148675 w 371733"/>
                <a:gd name="connsiteY24" fmla="*/ 341209 h 338443"/>
                <a:gd name="connsiteX25" fmla="*/ 144791 w 371733"/>
                <a:gd name="connsiteY25" fmla="*/ 342874 h 33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1733" h="338443">
                  <a:moveTo>
                    <a:pt x="144791" y="342874"/>
                  </a:moveTo>
                  <a:lnTo>
                    <a:pt x="143127" y="342874"/>
                  </a:lnTo>
                  <a:lnTo>
                    <a:pt x="141462" y="342874"/>
                  </a:lnTo>
                  <a:cubicBezTo>
                    <a:pt x="128146" y="330113"/>
                    <a:pt x="133695" y="314023"/>
                    <a:pt x="132585" y="299043"/>
                  </a:cubicBezTo>
                  <a:cubicBezTo>
                    <a:pt x="131475" y="285727"/>
                    <a:pt x="134249" y="271856"/>
                    <a:pt x="130366" y="256876"/>
                  </a:cubicBezTo>
                  <a:cubicBezTo>
                    <a:pt x="123153" y="260205"/>
                    <a:pt x="124818" y="267417"/>
                    <a:pt x="122044" y="272411"/>
                  </a:cubicBezTo>
                  <a:cubicBezTo>
                    <a:pt x="115386" y="284062"/>
                    <a:pt x="104844" y="288501"/>
                    <a:pt x="92083" y="287946"/>
                  </a:cubicBezTo>
                  <a:cubicBezTo>
                    <a:pt x="78212" y="287391"/>
                    <a:pt x="70444" y="279069"/>
                    <a:pt x="67670" y="266308"/>
                  </a:cubicBezTo>
                  <a:cubicBezTo>
                    <a:pt x="65451" y="255211"/>
                    <a:pt x="61567" y="245224"/>
                    <a:pt x="52135" y="238012"/>
                  </a:cubicBezTo>
                  <a:cubicBezTo>
                    <a:pt x="47697" y="219148"/>
                    <a:pt x="29942" y="209161"/>
                    <a:pt x="21620" y="193071"/>
                  </a:cubicBezTo>
                  <a:cubicBezTo>
                    <a:pt x="3865" y="158672"/>
                    <a:pt x="-8896" y="124272"/>
                    <a:pt x="7749" y="85435"/>
                  </a:cubicBezTo>
                  <a:cubicBezTo>
                    <a:pt x="19955" y="57139"/>
                    <a:pt x="31052" y="54364"/>
                    <a:pt x="49916" y="77667"/>
                  </a:cubicBezTo>
                  <a:cubicBezTo>
                    <a:pt x="69335" y="100970"/>
                    <a:pt x="88199" y="124827"/>
                    <a:pt x="108173" y="147575"/>
                  </a:cubicBezTo>
                  <a:cubicBezTo>
                    <a:pt x="168094" y="215264"/>
                    <a:pt x="230235" y="199729"/>
                    <a:pt x="292930" y="149240"/>
                  </a:cubicBezTo>
                  <a:cubicBezTo>
                    <a:pt x="334542" y="115395"/>
                    <a:pt x="347303" y="69900"/>
                    <a:pt x="340645" y="17746"/>
                  </a:cubicBezTo>
                  <a:cubicBezTo>
                    <a:pt x="340090" y="12197"/>
                    <a:pt x="332322" y="4985"/>
                    <a:pt x="341200" y="1101"/>
                  </a:cubicBezTo>
                  <a:cubicBezTo>
                    <a:pt x="349522" y="-2783"/>
                    <a:pt x="355070" y="4430"/>
                    <a:pt x="359509" y="9978"/>
                  </a:cubicBezTo>
                  <a:cubicBezTo>
                    <a:pt x="364502" y="17746"/>
                    <a:pt x="370606" y="26068"/>
                    <a:pt x="372270" y="34391"/>
                  </a:cubicBezTo>
                  <a:cubicBezTo>
                    <a:pt x="386141" y="107073"/>
                    <a:pt x="359509" y="218038"/>
                    <a:pt x="296259" y="265198"/>
                  </a:cubicBezTo>
                  <a:cubicBezTo>
                    <a:pt x="284607" y="265198"/>
                    <a:pt x="280169" y="254102"/>
                    <a:pt x="271292" y="249663"/>
                  </a:cubicBezTo>
                  <a:cubicBezTo>
                    <a:pt x="246324" y="236347"/>
                    <a:pt x="218583" y="245224"/>
                    <a:pt x="205267" y="270192"/>
                  </a:cubicBezTo>
                  <a:cubicBezTo>
                    <a:pt x="199719" y="280733"/>
                    <a:pt x="200829" y="294049"/>
                    <a:pt x="192506" y="303481"/>
                  </a:cubicBezTo>
                  <a:cubicBezTo>
                    <a:pt x="177526" y="306810"/>
                    <a:pt x="164210" y="296823"/>
                    <a:pt x="147565" y="296823"/>
                  </a:cubicBezTo>
                  <a:cubicBezTo>
                    <a:pt x="147565" y="310694"/>
                    <a:pt x="147565" y="324010"/>
                    <a:pt x="147565" y="337880"/>
                  </a:cubicBezTo>
                  <a:cubicBezTo>
                    <a:pt x="148675" y="338990"/>
                    <a:pt x="149230" y="340100"/>
                    <a:pt x="148675" y="341209"/>
                  </a:cubicBezTo>
                  <a:cubicBezTo>
                    <a:pt x="145901" y="342319"/>
                    <a:pt x="145346" y="342874"/>
                    <a:pt x="144791" y="342874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="" xmlns:a16="http://schemas.microsoft.com/office/drawing/2014/main" id="{30FE151B-890E-47CF-9460-B2480CDCB18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053481" y="4361864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="" xmlns:a16="http://schemas.microsoft.com/office/drawing/2014/main" id="{451DB931-A6FD-4B2F-AD68-47ADA3FE96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023607" y="4804640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="" xmlns:a16="http://schemas.microsoft.com/office/drawing/2014/main" id="{2829B545-C2F0-48A0-99FE-4EA8B3F88E5A}"/>
              </a:ext>
            </a:extLst>
          </p:cNvPr>
          <p:cNvGrpSpPr/>
          <p:nvPr/>
        </p:nvGrpSpPr>
        <p:grpSpPr>
          <a:xfrm>
            <a:off x="8711867" y="4454005"/>
            <a:ext cx="1371890" cy="914399"/>
            <a:chOff x="7622508" y="4420164"/>
            <a:chExt cx="1004169" cy="669305"/>
          </a:xfrm>
        </p:grpSpPr>
        <p:sp>
          <p:nvSpPr>
            <p:cNvPr id="263" name="Oval 262">
              <a:extLst>
                <a:ext uri="{FF2B5EF4-FFF2-40B4-BE49-F238E27FC236}">
                  <a16:creationId xmlns="" xmlns:a16="http://schemas.microsoft.com/office/drawing/2014/main" id="{7E71F055-B21D-4B51-8D10-7EC35E822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7372" y="4420164"/>
              <a:ext cx="669305" cy="6693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4BC7DD3-8760-45DB-BB1A-6027F81A4F47}"/>
                </a:ext>
              </a:extLst>
            </p:cNvPr>
            <p:cNvSpPr/>
            <p:nvPr/>
          </p:nvSpPr>
          <p:spPr>
            <a:xfrm>
              <a:off x="7622508" y="4812980"/>
              <a:ext cx="460506" cy="227479"/>
            </a:xfrm>
            <a:custGeom>
              <a:avLst/>
              <a:gdLst>
                <a:gd name="connsiteX0" fmla="*/ 354379 w 460505"/>
                <a:gd name="connsiteY0" fmla="*/ 90437 h 227478"/>
                <a:gd name="connsiteX1" fmla="*/ 379901 w 460505"/>
                <a:gd name="connsiteY1" fmla="*/ 0 h 227478"/>
                <a:gd name="connsiteX2" fmla="*/ 462016 w 460505"/>
                <a:gd name="connsiteY2" fmla="*/ 142036 h 227478"/>
                <a:gd name="connsiteX3" fmla="*/ 456467 w 460505"/>
                <a:gd name="connsiteY3" fmla="*/ 158680 h 227478"/>
                <a:gd name="connsiteX4" fmla="*/ 329412 w 460505"/>
                <a:gd name="connsiteY4" fmla="*/ 231363 h 227478"/>
                <a:gd name="connsiteX5" fmla="*/ 342728 w 460505"/>
                <a:gd name="connsiteY5" fmla="*/ 171441 h 227478"/>
                <a:gd name="connsiteX6" fmla="*/ 327748 w 460505"/>
                <a:gd name="connsiteY6" fmla="*/ 148139 h 227478"/>
                <a:gd name="connsiteX7" fmla="*/ 17045 w 460505"/>
                <a:gd name="connsiteY7" fmla="*/ 172551 h 227478"/>
                <a:gd name="connsiteX8" fmla="*/ 400 w 460505"/>
                <a:gd name="connsiteY8" fmla="*/ 63250 h 227478"/>
                <a:gd name="connsiteX9" fmla="*/ 17045 w 460505"/>
                <a:gd name="connsiteY9" fmla="*/ 44941 h 227478"/>
                <a:gd name="connsiteX10" fmla="*/ 354379 w 460505"/>
                <a:gd name="connsiteY10" fmla="*/ 90437 h 2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27478">
                  <a:moveTo>
                    <a:pt x="354379" y="90437"/>
                  </a:moveTo>
                  <a:cubicBezTo>
                    <a:pt x="362702" y="60476"/>
                    <a:pt x="371024" y="32180"/>
                    <a:pt x="379901" y="0"/>
                  </a:cubicBezTo>
                  <a:cubicBezTo>
                    <a:pt x="408752" y="49934"/>
                    <a:pt x="434829" y="96540"/>
                    <a:pt x="462016" y="142036"/>
                  </a:cubicBezTo>
                  <a:cubicBezTo>
                    <a:pt x="467564" y="151468"/>
                    <a:pt x="464235" y="154242"/>
                    <a:pt x="456467" y="158680"/>
                  </a:cubicBezTo>
                  <a:cubicBezTo>
                    <a:pt x="414855" y="182538"/>
                    <a:pt x="373798" y="206395"/>
                    <a:pt x="329412" y="231363"/>
                  </a:cubicBezTo>
                  <a:cubicBezTo>
                    <a:pt x="328857" y="208615"/>
                    <a:pt x="337180" y="190306"/>
                    <a:pt x="342728" y="171441"/>
                  </a:cubicBezTo>
                  <a:cubicBezTo>
                    <a:pt x="347166" y="155906"/>
                    <a:pt x="343283" y="150358"/>
                    <a:pt x="327748" y="148139"/>
                  </a:cubicBezTo>
                  <a:cubicBezTo>
                    <a:pt x="242304" y="137042"/>
                    <a:pt x="110256" y="131494"/>
                    <a:pt x="17045" y="172551"/>
                  </a:cubicBezTo>
                  <a:cubicBezTo>
                    <a:pt x="11497" y="135932"/>
                    <a:pt x="6503" y="99314"/>
                    <a:pt x="400" y="63250"/>
                  </a:cubicBezTo>
                  <a:cubicBezTo>
                    <a:pt x="-1819" y="49380"/>
                    <a:pt x="5394" y="47160"/>
                    <a:pt x="17045" y="44941"/>
                  </a:cubicBezTo>
                  <a:cubicBezTo>
                    <a:pt x="134113" y="27741"/>
                    <a:pt x="247852" y="22193"/>
                    <a:pt x="354379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32CF58C-41C8-47DE-8C8F-8933DAF59619}"/>
                </a:ext>
              </a:extLst>
            </p:cNvPr>
            <p:cNvSpPr/>
            <p:nvPr/>
          </p:nvSpPr>
          <p:spPr>
            <a:xfrm>
              <a:off x="7663589" y="4420164"/>
              <a:ext cx="460506" cy="233027"/>
            </a:xfrm>
            <a:custGeom>
              <a:avLst/>
              <a:gdLst>
                <a:gd name="connsiteX0" fmla="*/ 353800 w 460505"/>
                <a:gd name="connsiteY0" fmla="*/ 90437 h 233026"/>
                <a:gd name="connsiteX1" fmla="*/ 379323 w 460505"/>
                <a:gd name="connsiteY1" fmla="*/ 0 h 233026"/>
                <a:gd name="connsiteX2" fmla="*/ 463101 w 460505"/>
                <a:gd name="connsiteY2" fmla="*/ 144810 h 233026"/>
                <a:gd name="connsiteX3" fmla="*/ 455334 w 460505"/>
                <a:gd name="connsiteY3" fmla="*/ 159235 h 233026"/>
                <a:gd name="connsiteX4" fmla="*/ 326059 w 460505"/>
                <a:gd name="connsiteY4" fmla="*/ 233582 h 233026"/>
                <a:gd name="connsiteX5" fmla="*/ 347143 w 460505"/>
                <a:gd name="connsiteY5" fmla="*/ 151467 h 233026"/>
                <a:gd name="connsiteX6" fmla="*/ 17021 w 460505"/>
                <a:gd name="connsiteY6" fmla="*/ 172551 h 233026"/>
                <a:gd name="connsiteX7" fmla="*/ 377 w 460505"/>
                <a:gd name="connsiteY7" fmla="*/ 61586 h 233026"/>
                <a:gd name="connsiteX8" fmla="*/ 11473 w 460505"/>
                <a:gd name="connsiteY8" fmla="*/ 46606 h 233026"/>
                <a:gd name="connsiteX9" fmla="*/ 310524 w 460505"/>
                <a:gd name="connsiteY9" fmla="*/ 67134 h 233026"/>
                <a:gd name="connsiteX10" fmla="*/ 353800 w 460505"/>
                <a:gd name="connsiteY10" fmla="*/ 90437 h 2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505" h="233026">
                  <a:moveTo>
                    <a:pt x="353800" y="90437"/>
                  </a:moveTo>
                  <a:cubicBezTo>
                    <a:pt x="362123" y="61586"/>
                    <a:pt x="369890" y="33290"/>
                    <a:pt x="379323" y="0"/>
                  </a:cubicBezTo>
                  <a:cubicBezTo>
                    <a:pt x="408728" y="50489"/>
                    <a:pt x="435915" y="97649"/>
                    <a:pt x="463101" y="144810"/>
                  </a:cubicBezTo>
                  <a:cubicBezTo>
                    <a:pt x="468095" y="153687"/>
                    <a:pt x="460882" y="155906"/>
                    <a:pt x="455334" y="159235"/>
                  </a:cubicBezTo>
                  <a:cubicBezTo>
                    <a:pt x="413167" y="183648"/>
                    <a:pt x="371000" y="207505"/>
                    <a:pt x="326059" y="233582"/>
                  </a:cubicBezTo>
                  <a:cubicBezTo>
                    <a:pt x="333272" y="204731"/>
                    <a:pt x="339930" y="179209"/>
                    <a:pt x="347143" y="151467"/>
                  </a:cubicBezTo>
                  <a:cubicBezTo>
                    <a:pt x="235623" y="137597"/>
                    <a:pt x="126322" y="129829"/>
                    <a:pt x="17021" y="172551"/>
                  </a:cubicBezTo>
                  <a:cubicBezTo>
                    <a:pt x="11473" y="134823"/>
                    <a:pt x="5925" y="98204"/>
                    <a:pt x="377" y="61586"/>
                  </a:cubicBezTo>
                  <a:cubicBezTo>
                    <a:pt x="-1288" y="52154"/>
                    <a:pt x="2596" y="47715"/>
                    <a:pt x="11473" y="46606"/>
                  </a:cubicBezTo>
                  <a:cubicBezTo>
                    <a:pt x="112451" y="31070"/>
                    <a:pt x="213429" y="23858"/>
                    <a:pt x="310524" y="67134"/>
                  </a:cubicBezTo>
                  <a:cubicBezTo>
                    <a:pt x="324950" y="73237"/>
                    <a:pt x="337711" y="81559"/>
                    <a:pt x="353800" y="904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>
              <a:solidFill>
                <a:schemeClr val="accent1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A44EDDD2-2BD2-492E-902E-AA33A0765DC9}"/>
                </a:ext>
              </a:extLst>
            </p:cNvPr>
            <p:cNvSpPr/>
            <p:nvPr/>
          </p:nvSpPr>
          <p:spPr>
            <a:xfrm>
              <a:off x="8316916" y="4687988"/>
              <a:ext cx="229593" cy="301751"/>
            </a:xfrm>
            <a:custGeom>
              <a:avLst/>
              <a:gdLst>
                <a:gd name="connsiteX0" fmla="*/ 130014 w 194189"/>
                <a:gd name="connsiteY0" fmla="*/ 114450 h 255219"/>
                <a:gd name="connsiteX1" fmla="*/ 152207 w 194189"/>
                <a:gd name="connsiteY1" fmla="*/ 61187 h 255219"/>
                <a:gd name="connsiteX2" fmla="*/ 158865 w 194189"/>
                <a:gd name="connsiteY2" fmla="*/ 15136 h 255219"/>
                <a:gd name="connsiteX3" fmla="*/ 166633 w 194189"/>
                <a:gd name="connsiteY3" fmla="*/ 156 h 255219"/>
                <a:gd name="connsiteX4" fmla="*/ 182168 w 194189"/>
                <a:gd name="connsiteY4" fmla="*/ 9588 h 255219"/>
                <a:gd name="connsiteX5" fmla="*/ 194929 w 194189"/>
                <a:gd name="connsiteY5" fmla="*/ 62296 h 255219"/>
                <a:gd name="connsiteX6" fmla="*/ 169961 w 194189"/>
                <a:gd name="connsiteY6" fmla="*/ 191571 h 255219"/>
                <a:gd name="connsiteX7" fmla="*/ 25707 w 194189"/>
                <a:gd name="connsiteY7" fmla="*/ 255931 h 255219"/>
                <a:gd name="connsiteX8" fmla="*/ 8507 w 194189"/>
                <a:gd name="connsiteY8" fmla="*/ 188242 h 255219"/>
                <a:gd name="connsiteX9" fmla="*/ 20713 w 194189"/>
                <a:gd name="connsiteY9" fmla="*/ 181584 h 255219"/>
                <a:gd name="connsiteX10" fmla="*/ 60661 w 194189"/>
                <a:gd name="connsiteY10" fmla="*/ 164939 h 255219"/>
                <a:gd name="connsiteX11" fmla="*/ 63990 w 194189"/>
                <a:gd name="connsiteY11" fmla="*/ 154952 h 255219"/>
                <a:gd name="connsiteX12" fmla="*/ 130014 w 194189"/>
                <a:gd name="connsiteY12" fmla="*/ 114450 h 25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89" h="255219">
                  <a:moveTo>
                    <a:pt x="130014" y="114450"/>
                  </a:moveTo>
                  <a:cubicBezTo>
                    <a:pt x="147768" y="101134"/>
                    <a:pt x="147214" y="80051"/>
                    <a:pt x="152207" y="61187"/>
                  </a:cubicBezTo>
                  <a:cubicBezTo>
                    <a:pt x="156091" y="46207"/>
                    <a:pt x="161084" y="31226"/>
                    <a:pt x="158865" y="15136"/>
                  </a:cubicBezTo>
                  <a:cubicBezTo>
                    <a:pt x="158310" y="9033"/>
                    <a:pt x="157201" y="1265"/>
                    <a:pt x="166633" y="156"/>
                  </a:cubicBezTo>
                  <a:cubicBezTo>
                    <a:pt x="173846" y="-954"/>
                    <a:pt x="178838" y="4040"/>
                    <a:pt x="182168" y="9588"/>
                  </a:cubicBezTo>
                  <a:cubicBezTo>
                    <a:pt x="192154" y="25678"/>
                    <a:pt x="196039" y="45097"/>
                    <a:pt x="194929" y="62296"/>
                  </a:cubicBezTo>
                  <a:cubicBezTo>
                    <a:pt x="192154" y="106128"/>
                    <a:pt x="184942" y="149404"/>
                    <a:pt x="169961" y="191571"/>
                  </a:cubicBezTo>
                  <a:cubicBezTo>
                    <a:pt x="146104" y="259815"/>
                    <a:pt x="76196" y="267582"/>
                    <a:pt x="25707" y="255931"/>
                  </a:cubicBezTo>
                  <a:cubicBezTo>
                    <a:pt x="-3144" y="248718"/>
                    <a:pt x="-5918" y="230964"/>
                    <a:pt x="8507" y="188242"/>
                  </a:cubicBezTo>
                  <a:cubicBezTo>
                    <a:pt x="10727" y="182694"/>
                    <a:pt x="15720" y="182139"/>
                    <a:pt x="20713" y="181584"/>
                  </a:cubicBezTo>
                  <a:cubicBezTo>
                    <a:pt x="34029" y="175481"/>
                    <a:pt x="45680" y="166049"/>
                    <a:pt x="60661" y="164939"/>
                  </a:cubicBezTo>
                  <a:cubicBezTo>
                    <a:pt x="67873" y="164384"/>
                    <a:pt x="65655" y="159391"/>
                    <a:pt x="63990" y="154952"/>
                  </a:cubicBezTo>
                  <a:cubicBezTo>
                    <a:pt x="89512" y="146630"/>
                    <a:pt x="112815" y="134979"/>
                    <a:pt x="130014" y="114450"/>
                  </a:cubicBezTo>
                  <a:close/>
                </a:path>
              </a:pathLst>
            </a:custGeom>
            <a:solidFill>
              <a:srgbClr val="BE0000"/>
            </a:solidFill>
            <a:ln w="5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="" xmlns:a16="http://schemas.microsoft.com/office/drawing/2014/main" id="{2B38F0DF-B01F-4B93-B9A9-4F289B0CFD5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93340" y="4720049"/>
              <a:ext cx="316607" cy="155808"/>
            </a:xfrm>
            <a:custGeom>
              <a:avLst/>
              <a:gdLst>
                <a:gd name="connsiteX0" fmla="*/ 277300 w 568080"/>
                <a:gd name="connsiteY0" fmla="*/ 114970 h 279562"/>
                <a:gd name="connsiteX1" fmla="*/ 315430 w 568080"/>
                <a:gd name="connsiteY1" fmla="*/ 128053 h 279562"/>
                <a:gd name="connsiteX2" fmla="*/ 329295 w 568080"/>
                <a:gd name="connsiteY2" fmla="*/ 160591 h 279562"/>
                <a:gd name="connsiteX3" fmla="*/ 325325 w 568080"/>
                <a:gd name="connsiteY3" fmla="*/ 181668 h 279562"/>
                <a:gd name="connsiteX4" fmla="*/ 312746 w 568080"/>
                <a:gd name="connsiteY4" fmla="*/ 202633 h 279562"/>
                <a:gd name="connsiteX5" fmla="*/ 292172 w 568080"/>
                <a:gd name="connsiteY5" fmla="*/ 223543 h 279562"/>
                <a:gd name="connsiteX6" fmla="*/ 273331 w 568080"/>
                <a:gd name="connsiteY6" fmla="*/ 241657 h 279562"/>
                <a:gd name="connsiteX7" fmla="*/ 266902 w 568080"/>
                <a:gd name="connsiteY7" fmla="*/ 250378 h 279562"/>
                <a:gd name="connsiteX8" fmla="*/ 329295 w 568080"/>
                <a:gd name="connsiteY8" fmla="*/ 250378 h 279562"/>
                <a:gd name="connsiteX9" fmla="*/ 329295 w 568080"/>
                <a:gd name="connsiteY9" fmla="*/ 279562 h 279562"/>
                <a:gd name="connsiteX10" fmla="*/ 219157 w 568080"/>
                <a:gd name="connsiteY10" fmla="*/ 279562 h 279562"/>
                <a:gd name="connsiteX11" fmla="*/ 229891 w 568080"/>
                <a:gd name="connsiteY11" fmla="*/ 248198 h 279562"/>
                <a:gd name="connsiteX12" fmla="*/ 265225 w 568080"/>
                <a:gd name="connsiteY12" fmla="*/ 208895 h 279562"/>
                <a:gd name="connsiteX13" fmla="*/ 291278 w 568080"/>
                <a:gd name="connsiteY13" fmla="*/ 182059 h 279562"/>
                <a:gd name="connsiteX14" fmla="*/ 297763 w 568080"/>
                <a:gd name="connsiteY14" fmla="*/ 162827 h 279562"/>
                <a:gd name="connsiteX15" fmla="*/ 292116 w 568080"/>
                <a:gd name="connsiteY15" fmla="*/ 146670 h 279562"/>
                <a:gd name="connsiteX16" fmla="*/ 276518 w 568080"/>
                <a:gd name="connsiteY16" fmla="*/ 141023 h 279562"/>
                <a:gd name="connsiteX17" fmla="*/ 260864 w 568080"/>
                <a:gd name="connsiteY17" fmla="*/ 146949 h 279562"/>
                <a:gd name="connsiteX18" fmla="*/ 254155 w 568080"/>
                <a:gd name="connsiteY18" fmla="*/ 166629 h 279562"/>
                <a:gd name="connsiteX19" fmla="*/ 222847 w 568080"/>
                <a:gd name="connsiteY19" fmla="*/ 163498 h 279562"/>
                <a:gd name="connsiteX20" fmla="*/ 240402 w 568080"/>
                <a:gd name="connsiteY20" fmla="*/ 126264 h 279562"/>
                <a:gd name="connsiteX21" fmla="*/ 277300 w 568080"/>
                <a:gd name="connsiteY21" fmla="*/ 114970 h 279562"/>
                <a:gd name="connsiteX22" fmla="*/ 462412 w 568080"/>
                <a:gd name="connsiteY22" fmla="*/ 37654 h 279562"/>
                <a:gd name="connsiteX23" fmla="*/ 418508 w 568080"/>
                <a:gd name="connsiteY23" fmla="*/ 56332 h 279562"/>
                <a:gd name="connsiteX24" fmla="*/ 401839 w 568080"/>
                <a:gd name="connsiteY24" fmla="*/ 112663 h 279562"/>
                <a:gd name="connsiteX25" fmla="*/ 418955 w 568080"/>
                <a:gd name="connsiteY25" fmla="*/ 168846 h 279562"/>
                <a:gd name="connsiteX26" fmla="*/ 462412 w 568080"/>
                <a:gd name="connsiteY26" fmla="*/ 187970 h 279562"/>
                <a:gd name="connsiteX27" fmla="*/ 505647 w 568080"/>
                <a:gd name="connsiteY27" fmla="*/ 168995 h 279562"/>
                <a:gd name="connsiteX28" fmla="*/ 522539 w 568080"/>
                <a:gd name="connsiteY28" fmla="*/ 112068 h 279562"/>
                <a:gd name="connsiteX29" fmla="*/ 506093 w 568080"/>
                <a:gd name="connsiteY29" fmla="*/ 56109 h 279562"/>
                <a:gd name="connsiteX30" fmla="*/ 462412 w 568080"/>
                <a:gd name="connsiteY30" fmla="*/ 37654 h 279562"/>
                <a:gd name="connsiteX31" fmla="*/ 0 w 568080"/>
                <a:gd name="connsiteY31" fmla="*/ 3721 h 279562"/>
                <a:gd name="connsiteX32" fmla="*/ 44053 w 568080"/>
                <a:gd name="connsiteY32" fmla="*/ 3721 h 279562"/>
                <a:gd name="connsiteX33" fmla="*/ 44053 w 568080"/>
                <a:gd name="connsiteY33" fmla="*/ 89595 h 279562"/>
                <a:gd name="connsiteX34" fmla="*/ 130373 w 568080"/>
                <a:gd name="connsiteY34" fmla="*/ 89595 h 279562"/>
                <a:gd name="connsiteX35" fmla="*/ 130373 w 568080"/>
                <a:gd name="connsiteY35" fmla="*/ 3721 h 279562"/>
                <a:gd name="connsiteX36" fmla="*/ 174426 w 568080"/>
                <a:gd name="connsiteY36" fmla="*/ 3721 h 279562"/>
                <a:gd name="connsiteX37" fmla="*/ 174426 w 568080"/>
                <a:gd name="connsiteY37" fmla="*/ 221903 h 279562"/>
                <a:gd name="connsiteX38" fmla="*/ 130373 w 568080"/>
                <a:gd name="connsiteY38" fmla="*/ 221903 h 279562"/>
                <a:gd name="connsiteX39" fmla="*/ 130373 w 568080"/>
                <a:gd name="connsiteY39" fmla="*/ 126504 h 279562"/>
                <a:gd name="connsiteX40" fmla="*/ 44053 w 568080"/>
                <a:gd name="connsiteY40" fmla="*/ 126504 h 279562"/>
                <a:gd name="connsiteX41" fmla="*/ 44053 w 568080"/>
                <a:gd name="connsiteY41" fmla="*/ 221903 h 279562"/>
                <a:gd name="connsiteX42" fmla="*/ 0 w 568080"/>
                <a:gd name="connsiteY42" fmla="*/ 221903 h 279562"/>
                <a:gd name="connsiteX43" fmla="*/ 461966 w 568080"/>
                <a:gd name="connsiteY43" fmla="*/ 0 h 279562"/>
                <a:gd name="connsiteX44" fmla="*/ 539133 w 568080"/>
                <a:gd name="connsiteY44" fmla="*/ 29915 h 279562"/>
                <a:gd name="connsiteX45" fmla="*/ 568080 w 568080"/>
                <a:gd name="connsiteY45" fmla="*/ 113110 h 279562"/>
                <a:gd name="connsiteX46" fmla="*/ 539357 w 568080"/>
                <a:gd name="connsiteY46" fmla="*/ 195784 h 279562"/>
                <a:gd name="connsiteX47" fmla="*/ 462561 w 568080"/>
                <a:gd name="connsiteY47" fmla="*/ 225624 h 279562"/>
                <a:gd name="connsiteX48" fmla="*/ 385171 w 568080"/>
                <a:gd name="connsiteY48" fmla="*/ 195933 h 279562"/>
                <a:gd name="connsiteX49" fmla="*/ 356447 w 568080"/>
                <a:gd name="connsiteY49" fmla="*/ 114152 h 279562"/>
                <a:gd name="connsiteX50" fmla="*/ 366418 w 568080"/>
                <a:gd name="connsiteY50" fmla="*/ 58192 h 279562"/>
                <a:gd name="connsiteX51" fmla="*/ 386733 w 568080"/>
                <a:gd name="connsiteY51" fmla="*/ 28278 h 279562"/>
                <a:gd name="connsiteX52" fmla="*/ 414936 w 568080"/>
                <a:gd name="connsiteY52" fmla="*/ 8632 h 279562"/>
                <a:gd name="connsiteX53" fmla="*/ 461966 w 568080"/>
                <a:gd name="connsiteY53" fmla="*/ 0 h 27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68080" h="279562">
                  <a:moveTo>
                    <a:pt x="277300" y="114970"/>
                  </a:moveTo>
                  <a:cubicBezTo>
                    <a:pt x="293477" y="114970"/>
                    <a:pt x="306186" y="119331"/>
                    <a:pt x="315430" y="128053"/>
                  </a:cubicBezTo>
                  <a:cubicBezTo>
                    <a:pt x="324673" y="136774"/>
                    <a:pt x="329295" y="147620"/>
                    <a:pt x="329295" y="160591"/>
                  </a:cubicBezTo>
                  <a:cubicBezTo>
                    <a:pt x="329295" y="167971"/>
                    <a:pt x="327971" y="174996"/>
                    <a:pt x="325325" y="181668"/>
                  </a:cubicBezTo>
                  <a:cubicBezTo>
                    <a:pt x="322679" y="188339"/>
                    <a:pt x="318486" y="195328"/>
                    <a:pt x="312746" y="202633"/>
                  </a:cubicBezTo>
                  <a:cubicBezTo>
                    <a:pt x="308944" y="207479"/>
                    <a:pt x="302087" y="214448"/>
                    <a:pt x="292172" y="223543"/>
                  </a:cubicBezTo>
                  <a:cubicBezTo>
                    <a:pt x="282257" y="232637"/>
                    <a:pt x="275977" y="238675"/>
                    <a:pt x="273331" y="241657"/>
                  </a:cubicBezTo>
                  <a:cubicBezTo>
                    <a:pt x="270685" y="244638"/>
                    <a:pt x="268542" y="247546"/>
                    <a:pt x="266902" y="250378"/>
                  </a:cubicBezTo>
                  <a:lnTo>
                    <a:pt x="329295" y="250378"/>
                  </a:lnTo>
                  <a:lnTo>
                    <a:pt x="329295" y="279562"/>
                  </a:lnTo>
                  <a:lnTo>
                    <a:pt x="219157" y="279562"/>
                  </a:lnTo>
                  <a:cubicBezTo>
                    <a:pt x="220349" y="268530"/>
                    <a:pt x="223928" y="258075"/>
                    <a:pt x="229891" y="248198"/>
                  </a:cubicBezTo>
                  <a:cubicBezTo>
                    <a:pt x="235855" y="238321"/>
                    <a:pt x="247632" y="225220"/>
                    <a:pt x="265225" y="208895"/>
                  </a:cubicBezTo>
                  <a:cubicBezTo>
                    <a:pt x="279388" y="195701"/>
                    <a:pt x="288073" y="186756"/>
                    <a:pt x="291278" y="182059"/>
                  </a:cubicBezTo>
                  <a:cubicBezTo>
                    <a:pt x="295601" y="175574"/>
                    <a:pt x="297763" y="169163"/>
                    <a:pt x="297763" y="162827"/>
                  </a:cubicBezTo>
                  <a:cubicBezTo>
                    <a:pt x="297763" y="155820"/>
                    <a:pt x="295881" y="150434"/>
                    <a:pt x="292116" y="146670"/>
                  </a:cubicBezTo>
                  <a:cubicBezTo>
                    <a:pt x="288352" y="142905"/>
                    <a:pt x="283152" y="141023"/>
                    <a:pt x="276518" y="141023"/>
                  </a:cubicBezTo>
                  <a:cubicBezTo>
                    <a:pt x="269958" y="141023"/>
                    <a:pt x="264740" y="142998"/>
                    <a:pt x="260864" y="146949"/>
                  </a:cubicBezTo>
                  <a:cubicBezTo>
                    <a:pt x="256987" y="150900"/>
                    <a:pt x="254752" y="157460"/>
                    <a:pt x="254155" y="166629"/>
                  </a:cubicBezTo>
                  <a:lnTo>
                    <a:pt x="222847" y="163498"/>
                  </a:lnTo>
                  <a:cubicBezTo>
                    <a:pt x="224711" y="146204"/>
                    <a:pt x="230562" y="133792"/>
                    <a:pt x="240402" y="126264"/>
                  </a:cubicBezTo>
                  <a:cubicBezTo>
                    <a:pt x="250241" y="118735"/>
                    <a:pt x="262541" y="114970"/>
                    <a:pt x="277300" y="114970"/>
                  </a:cubicBezTo>
                  <a:close/>
                  <a:moveTo>
                    <a:pt x="462412" y="37654"/>
                  </a:moveTo>
                  <a:cubicBezTo>
                    <a:pt x="444255" y="37654"/>
                    <a:pt x="429621" y="43880"/>
                    <a:pt x="418508" y="56332"/>
                  </a:cubicBezTo>
                  <a:cubicBezTo>
                    <a:pt x="407396" y="68784"/>
                    <a:pt x="401839" y="87561"/>
                    <a:pt x="401839" y="112663"/>
                  </a:cubicBezTo>
                  <a:cubicBezTo>
                    <a:pt x="401839" y="137369"/>
                    <a:pt x="407544" y="156096"/>
                    <a:pt x="418955" y="168846"/>
                  </a:cubicBezTo>
                  <a:cubicBezTo>
                    <a:pt x="430365" y="181595"/>
                    <a:pt x="444851" y="187970"/>
                    <a:pt x="462412" y="187970"/>
                  </a:cubicBezTo>
                  <a:cubicBezTo>
                    <a:pt x="479974" y="187970"/>
                    <a:pt x="494386" y="181645"/>
                    <a:pt x="505647" y="168995"/>
                  </a:cubicBezTo>
                  <a:cubicBezTo>
                    <a:pt x="516908" y="156344"/>
                    <a:pt x="522539" y="137369"/>
                    <a:pt x="522539" y="112068"/>
                  </a:cubicBezTo>
                  <a:cubicBezTo>
                    <a:pt x="522539" y="87065"/>
                    <a:pt x="517057" y="68412"/>
                    <a:pt x="506093" y="56109"/>
                  </a:cubicBezTo>
                  <a:cubicBezTo>
                    <a:pt x="495130" y="43805"/>
                    <a:pt x="480569" y="37654"/>
                    <a:pt x="462412" y="37654"/>
                  </a:cubicBezTo>
                  <a:close/>
                  <a:moveTo>
                    <a:pt x="0" y="3721"/>
                  </a:moveTo>
                  <a:lnTo>
                    <a:pt x="44053" y="3721"/>
                  </a:lnTo>
                  <a:lnTo>
                    <a:pt x="44053" y="89595"/>
                  </a:lnTo>
                  <a:lnTo>
                    <a:pt x="130373" y="89595"/>
                  </a:lnTo>
                  <a:lnTo>
                    <a:pt x="130373" y="3721"/>
                  </a:lnTo>
                  <a:lnTo>
                    <a:pt x="174426" y="3721"/>
                  </a:lnTo>
                  <a:lnTo>
                    <a:pt x="174426" y="221903"/>
                  </a:lnTo>
                  <a:lnTo>
                    <a:pt x="130373" y="221903"/>
                  </a:lnTo>
                  <a:lnTo>
                    <a:pt x="130373" y="126504"/>
                  </a:lnTo>
                  <a:lnTo>
                    <a:pt x="44053" y="126504"/>
                  </a:lnTo>
                  <a:lnTo>
                    <a:pt x="44053" y="221903"/>
                  </a:lnTo>
                  <a:lnTo>
                    <a:pt x="0" y="221903"/>
                  </a:lnTo>
                  <a:close/>
                  <a:moveTo>
                    <a:pt x="461966" y="0"/>
                  </a:moveTo>
                  <a:cubicBezTo>
                    <a:pt x="494113" y="0"/>
                    <a:pt x="519835" y="9972"/>
                    <a:pt x="539133" y="29915"/>
                  </a:cubicBezTo>
                  <a:cubicBezTo>
                    <a:pt x="558431" y="49858"/>
                    <a:pt x="568080" y="77589"/>
                    <a:pt x="568080" y="113110"/>
                  </a:cubicBezTo>
                  <a:cubicBezTo>
                    <a:pt x="568080" y="148332"/>
                    <a:pt x="558506" y="175890"/>
                    <a:pt x="539357" y="195784"/>
                  </a:cubicBezTo>
                  <a:cubicBezTo>
                    <a:pt x="520207" y="215677"/>
                    <a:pt x="494609" y="225624"/>
                    <a:pt x="462561" y="225624"/>
                  </a:cubicBezTo>
                  <a:cubicBezTo>
                    <a:pt x="430117" y="225624"/>
                    <a:pt x="404320" y="215727"/>
                    <a:pt x="385171" y="195933"/>
                  </a:cubicBezTo>
                  <a:cubicBezTo>
                    <a:pt x="366021" y="176138"/>
                    <a:pt x="356447" y="148878"/>
                    <a:pt x="356447" y="114152"/>
                  </a:cubicBezTo>
                  <a:cubicBezTo>
                    <a:pt x="356447" y="91927"/>
                    <a:pt x="359771" y="73273"/>
                    <a:pt x="366418" y="58192"/>
                  </a:cubicBezTo>
                  <a:cubicBezTo>
                    <a:pt x="371379" y="47080"/>
                    <a:pt x="378151" y="37108"/>
                    <a:pt x="386733" y="28278"/>
                  </a:cubicBezTo>
                  <a:cubicBezTo>
                    <a:pt x="395316" y="19447"/>
                    <a:pt x="404717" y="12899"/>
                    <a:pt x="414936" y="8632"/>
                  </a:cubicBezTo>
                  <a:cubicBezTo>
                    <a:pt x="428529" y="2878"/>
                    <a:pt x="444206" y="0"/>
                    <a:pt x="4619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="" xmlns:a16="http://schemas.microsoft.com/office/drawing/2014/main" id="{0D0853A4-C1D9-4BF1-A014-570A936A0824}"/>
              </a:ext>
            </a:extLst>
          </p:cNvPr>
          <p:cNvGrpSpPr/>
          <p:nvPr/>
        </p:nvGrpSpPr>
        <p:grpSpPr>
          <a:xfrm>
            <a:off x="1235018" y="5581873"/>
            <a:ext cx="2893186" cy="892552"/>
            <a:chOff x="1353016" y="1766707"/>
            <a:chExt cx="3318868" cy="892552"/>
          </a:xfrm>
        </p:grpSpPr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29C96299-2061-407D-B362-0EE6216F83DA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="" xmlns:a16="http://schemas.microsoft.com/office/drawing/2014/main" id="{EEE5F96B-1F03-4E2E-A76F-38DD5C7EC516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="" xmlns:a16="http://schemas.microsoft.com/office/drawing/2014/main" id="{5BE0DE91-61EB-429C-90A8-B73F798926A6}"/>
              </a:ext>
            </a:extLst>
          </p:cNvPr>
          <p:cNvGrpSpPr/>
          <p:nvPr/>
        </p:nvGrpSpPr>
        <p:grpSpPr>
          <a:xfrm>
            <a:off x="4686723" y="5581873"/>
            <a:ext cx="2893186" cy="892552"/>
            <a:chOff x="1353016" y="1766707"/>
            <a:chExt cx="3318868" cy="892552"/>
          </a:xfrm>
        </p:grpSpPr>
        <p:sp>
          <p:nvSpPr>
            <p:cNvPr id="277" name="TextBox 276">
              <a:extLst>
                <a:ext uri="{FF2B5EF4-FFF2-40B4-BE49-F238E27FC236}">
                  <a16:creationId xmlns="" xmlns:a16="http://schemas.microsoft.com/office/drawing/2014/main" id="{409488EE-A9D3-41C8-BF0E-73A8A0576AAC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="" xmlns:a16="http://schemas.microsoft.com/office/drawing/2014/main" id="{258DBBC7-E797-4655-B353-4A0308A3F0E5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="" xmlns:a16="http://schemas.microsoft.com/office/drawing/2014/main" id="{A16189C0-CD02-419E-B2A3-1372FA28F8A1}"/>
              </a:ext>
            </a:extLst>
          </p:cNvPr>
          <p:cNvGrpSpPr/>
          <p:nvPr/>
        </p:nvGrpSpPr>
        <p:grpSpPr>
          <a:xfrm>
            <a:off x="8138427" y="5581873"/>
            <a:ext cx="2893186" cy="892552"/>
            <a:chOff x="1353016" y="1766707"/>
            <a:chExt cx="3318868" cy="892552"/>
          </a:xfrm>
        </p:grpSpPr>
        <p:sp>
          <p:nvSpPr>
            <p:cNvPr id="280" name="TextBox 279">
              <a:extLst>
                <a:ext uri="{FF2B5EF4-FFF2-40B4-BE49-F238E27FC236}">
                  <a16:creationId xmlns="" xmlns:a16="http://schemas.microsoft.com/office/drawing/2014/main" id="{F77C7498-30F0-460E-B15A-E63CE7DCB5B3}"/>
                </a:ext>
              </a:extLst>
            </p:cNvPr>
            <p:cNvSpPr txBox="1"/>
            <p:nvPr/>
          </p:nvSpPr>
          <p:spPr>
            <a:xfrm>
              <a:off x="1364064" y="2012928"/>
              <a:ext cx="33013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="" xmlns:a16="http://schemas.microsoft.com/office/drawing/2014/main" id="{7C16A015-219E-4038-8759-8A2523844484}"/>
                </a:ext>
              </a:extLst>
            </p:cNvPr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5050</Words>
  <Application>Microsoft Office PowerPoint</Application>
  <PresentationFormat>Panorámica</PresentationFormat>
  <Paragraphs>520</Paragraphs>
  <Slides>56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Arial Unicode MS</vt:lpstr>
      <vt:lpstr>FZShuTi</vt:lpstr>
      <vt:lpstr>HYMyeongJo-Extra</vt:lpstr>
      <vt:lpstr>Arial</vt:lpstr>
      <vt:lpstr>Arial Black</vt:lpstr>
      <vt:lpstr>Calibri</vt:lpstr>
      <vt:lpstr>Times New Roman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Next Week</vt:lpstr>
      <vt:lpstr>Presentación de PowerPoint</vt:lpstr>
      <vt:lpstr>Mobile Web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196</cp:revision>
  <dcterms:created xsi:type="dcterms:W3CDTF">2019-01-14T06:35:35Z</dcterms:created>
  <dcterms:modified xsi:type="dcterms:W3CDTF">2022-01-16T00:10:58Z</dcterms:modified>
</cp:coreProperties>
</file>